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4" r:id="rId4"/>
  </p:sldMasterIdLst>
  <p:notesMasterIdLst>
    <p:notesMasterId r:id="rId29"/>
  </p:notesMasterIdLst>
  <p:handoutMasterIdLst>
    <p:handoutMasterId r:id="rId30"/>
  </p:handoutMasterIdLst>
  <p:sldIdLst>
    <p:sldId id="256" r:id="rId5"/>
    <p:sldId id="259" r:id="rId6"/>
    <p:sldId id="257" r:id="rId7"/>
    <p:sldId id="262" r:id="rId8"/>
    <p:sldId id="258" r:id="rId9"/>
    <p:sldId id="261" r:id="rId10"/>
    <p:sldId id="275" r:id="rId11"/>
    <p:sldId id="276" r:id="rId12"/>
    <p:sldId id="278" r:id="rId13"/>
    <p:sldId id="279" r:id="rId14"/>
    <p:sldId id="268" r:id="rId15"/>
    <p:sldId id="269" r:id="rId16"/>
    <p:sldId id="283" r:id="rId17"/>
    <p:sldId id="284" r:id="rId18"/>
    <p:sldId id="272" r:id="rId19"/>
    <p:sldId id="274" r:id="rId20"/>
    <p:sldId id="273" r:id="rId21"/>
    <p:sldId id="260" r:id="rId22"/>
    <p:sldId id="282" r:id="rId23"/>
    <p:sldId id="280" r:id="rId24"/>
    <p:sldId id="265" r:id="rId25"/>
    <p:sldId id="270" r:id="rId26"/>
    <p:sldId id="271" r:id="rId27"/>
    <p:sldId id="266"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2BDA18-1438-23CC-1142-13F338A2398F}" name="Abdullah, Putri R - ETA" initials="APRE" userId="S::Abdullah.Putri.R@dol.gov::35e0e26f-8c5c-4c0a-af4a-8d06c3ddfc58" providerId="AD"/>
  <p188:author id="{57C44488-DE78-D86C-D98B-CFE818CA7DCE}" name="Simon, Darcee" initials="DS" userId="S::dsimon@air.org::6b22f4de-a2a4-46b1-90d9-60bbd7383efd" providerId="AD"/>
  <p188:author id="{44EA6BC3-57FE-F9CB-67D0-E9B38FD7CCEB}" name="Pirtle, Jennifer" initials="JP" userId="S::jpirtle@air.org::b3c1effa-7e06-448b-a85f-cbbf2d2e29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9"/>
    <a:srgbClr val="38905C"/>
    <a:srgbClr val="17406D"/>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882CD1-63E0-469C-ABF0-E966F81EC23B}" v="230" dt="2024-09-12T18:12:42.0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79" autoAdjust="0"/>
    <p:restoredTop sz="86013" autoAdjust="0"/>
  </p:normalViewPr>
  <p:slideViewPr>
    <p:cSldViewPr snapToGrid="0">
      <p:cViewPr varScale="1">
        <p:scale>
          <a:sx n="115" d="100"/>
          <a:sy n="115" d="100"/>
        </p:scale>
        <p:origin x="360" y="55"/>
      </p:cViewPr>
      <p:guideLst/>
    </p:cSldViewPr>
  </p:slideViewPr>
  <p:outlineViewPr>
    <p:cViewPr>
      <p:scale>
        <a:sx n="33" d="100"/>
        <a:sy n="33" d="100"/>
      </p:scale>
      <p:origin x="0" y="-8395"/>
    </p:cViewPr>
  </p:outlineViewPr>
  <p:notesTextViewPr>
    <p:cViewPr>
      <p:scale>
        <a:sx n="1" d="1"/>
        <a:sy n="1" d="1"/>
      </p:scale>
      <p:origin x="0" y="0"/>
    </p:cViewPr>
  </p:notesTextViewPr>
  <p:notesViewPr>
    <p:cSldViewPr snapToGrid="0">
      <p:cViewPr varScale="1">
        <p:scale>
          <a:sx n="82" d="100"/>
          <a:sy n="82" d="100"/>
        </p:scale>
        <p:origin x="3876"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rzog, Chris" userId="S::cherzog@air.org::1e418e5b-a26f-4547-a5cd-e5bc012ddaec" providerId="AD" clId="Web-{5D394F9A-1096-CBE3-7F27-10C9742F2058}"/>
    <pc:docChg chg="modSld">
      <pc:chgData name="Herzog, Chris" userId="S::cherzog@air.org::1e418e5b-a26f-4547-a5cd-e5bc012ddaec" providerId="AD" clId="Web-{5D394F9A-1096-CBE3-7F27-10C9742F2058}" dt="2024-09-11T19:00:44.516" v="9"/>
      <pc:docMkLst>
        <pc:docMk/>
      </pc:docMkLst>
      <pc:sldChg chg="modNotes">
        <pc:chgData name="Herzog, Chris" userId="S::cherzog@air.org::1e418e5b-a26f-4547-a5cd-e5bc012ddaec" providerId="AD" clId="Web-{5D394F9A-1096-CBE3-7F27-10C9742F2058}" dt="2024-09-11T19:00:44.516" v="9"/>
        <pc:sldMkLst>
          <pc:docMk/>
          <pc:sldMk cId="475084199" sldId="260"/>
        </pc:sldMkLst>
      </pc:sldChg>
      <pc:sldChg chg="modNotes">
        <pc:chgData name="Herzog, Chris" userId="S::cherzog@air.org::1e418e5b-a26f-4547-a5cd-e5bc012ddaec" providerId="AD" clId="Web-{5D394F9A-1096-CBE3-7F27-10C9742F2058}" dt="2024-09-11T19:00:04.438" v="0"/>
        <pc:sldMkLst>
          <pc:docMk/>
          <pc:sldMk cId="1492974403" sldId="261"/>
        </pc:sldMkLst>
      </pc:sldChg>
      <pc:sldChg chg="modNotes">
        <pc:chgData name="Herzog, Chris" userId="S::cherzog@air.org::1e418e5b-a26f-4547-a5cd-e5bc012ddaec" providerId="AD" clId="Web-{5D394F9A-1096-CBE3-7F27-10C9742F2058}" dt="2024-09-11T19:00:27.235" v="5"/>
        <pc:sldMkLst>
          <pc:docMk/>
          <pc:sldMk cId="297028388" sldId="269"/>
        </pc:sldMkLst>
      </pc:sldChg>
      <pc:sldChg chg="modNotes">
        <pc:chgData name="Herzog, Chris" userId="S::cherzog@air.org::1e418e5b-a26f-4547-a5cd-e5bc012ddaec" providerId="AD" clId="Web-{5D394F9A-1096-CBE3-7F27-10C9742F2058}" dt="2024-09-11T19:00:35.828" v="7"/>
        <pc:sldMkLst>
          <pc:docMk/>
          <pc:sldMk cId="1759155204" sldId="272"/>
        </pc:sldMkLst>
      </pc:sldChg>
      <pc:sldChg chg="modNotes">
        <pc:chgData name="Herzog, Chris" userId="S::cherzog@air.org::1e418e5b-a26f-4547-a5cd-e5bc012ddaec" providerId="AD" clId="Web-{5D394F9A-1096-CBE3-7F27-10C9742F2058}" dt="2024-09-11T19:00:38.813" v="8"/>
        <pc:sldMkLst>
          <pc:docMk/>
          <pc:sldMk cId="3879817503" sldId="274"/>
        </pc:sldMkLst>
      </pc:sldChg>
      <pc:sldChg chg="modNotes">
        <pc:chgData name="Herzog, Chris" userId="S::cherzog@air.org::1e418e5b-a26f-4547-a5cd-e5bc012ddaec" providerId="AD" clId="Web-{5D394F9A-1096-CBE3-7F27-10C9742F2058}" dt="2024-09-11T19:00:07.610" v="1"/>
        <pc:sldMkLst>
          <pc:docMk/>
          <pc:sldMk cId="3053526830" sldId="275"/>
        </pc:sldMkLst>
      </pc:sldChg>
      <pc:sldChg chg="modNotes">
        <pc:chgData name="Herzog, Chris" userId="S::cherzog@air.org::1e418e5b-a26f-4547-a5cd-e5bc012ddaec" providerId="AD" clId="Web-{5D394F9A-1096-CBE3-7F27-10C9742F2058}" dt="2024-09-11T19:00:11.657" v="2"/>
        <pc:sldMkLst>
          <pc:docMk/>
          <pc:sldMk cId="755783123" sldId="276"/>
        </pc:sldMkLst>
      </pc:sldChg>
      <pc:sldChg chg="modNotes">
        <pc:chgData name="Herzog, Chris" userId="S::cherzog@air.org::1e418e5b-a26f-4547-a5cd-e5bc012ddaec" providerId="AD" clId="Web-{5D394F9A-1096-CBE3-7F27-10C9742F2058}" dt="2024-09-11T19:00:14.157" v="3"/>
        <pc:sldMkLst>
          <pc:docMk/>
          <pc:sldMk cId="210390695" sldId="278"/>
        </pc:sldMkLst>
      </pc:sldChg>
      <pc:sldChg chg="modNotes">
        <pc:chgData name="Herzog, Chris" userId="S::cherzog@air.org::1e418e5b-a26f-4547-a5cd-e5bc012ddaec" providerId="AD" clId="Web-{5D394F9A-1096-CBE3-7F27-10C9742F2058}" dt="2024-09-11T19:00:19.094" v="4"/>
        <pc:sldMkLst>
          <pc:docMk/>
          <pc:sldMk cId="3731896694" sldId="279"/>
        </pc:sldMkLst>
      </pc:sldChg>
    </pc:docChg>
  </pc:docChgLst>
  <pc:docChgLst>
    <pc:chgData name="Tessa St. John" userId="beca7614-e7a1-4246-96fd-856749c83885" providerId="ADAL" clId="{2C882CD1-63E0-469C-ABF0-E966F81EC23B}"/>
    <pc:docChg chg="undo custSel addSld modSld">
      <pc:chgData name="Tessa St. John" userId="beca7614-e7a1-4246-96fd-856749c83885" providerId="ADAL" clId="{2C882CD1-63E0-469C-ABF0-E966F81EC23B}" dt="2024-09-12T18:12:54.568" v="2356" actId="108"/>
      <pc:docMkLst>
        <pc:docMk/>
      </pc:docMkLst>
      <pc:sldChg chg="modSp">
        <pc:chgData name="Tessa St. John" userId="beca7614-e7a1-4246-96fd-856749c83885" providerId="ADAL" clId="{2C882CD1-63E0-469C-ABF0-E966F81EC23B}" dt="2024-09-12T16:58:39.166" v="2067" actId="962"/>
        <pc:sldMkLst>
          <pc:docMk/>
          <pc:sldMk cId="2767894214" sldId="259"/>
        </pc:sldMkLst>
        <pc:spChg chg="mod">
          <ac:chgData name="Tessa St. John" userId="beca7614-e7a1-4246-96fd-856749c83885" providerId="ADAL" clId="{2C882CD1-63E0-469C-ABF0-E966F81EC23B}" dt="2024-09-12T16:58:37.590" v="2066" actId="13244"/>
          <ac:spMkLst>
            <pc:docMk/>
            <pc:sldMk cId="2767894214" sldId="259"/>
            <ac:spMk id="8" creationId="{35E8F41F-54EC-4DF1-93FE-414395448655}"/>
          </ac:spMkLst>
        </pc:spChg>
        <pc:picChg chg="mod">
          <ac:chgData name="Tessa St. John" userId="beca7614-e7a1-4246-96fd-856749c83885" providerId="ADAL" clId="{2C882CD1-63E0-469C-ABF0-E966F81EC23B}" dt="2024-09-12T16:58:39.166" v="2067" actId="962"/>
          <ac:picMkLst>
            <pc:docMk/>
            <pc:sldMk cId="2767894214" sldId="259"/>
            <ac:picMk id="6" creationId="{662A9D12-BFBD-32E4-03AF-1DE27CC01D13}"/>
          </ac:picMkLst>
        </pc:picChg>
      </pc:sldChg>
      <pc:sldChg chg="modSp">
        <pc:chgData name="Tessa St. John" userId="beca7614-e7a1-4246-96fd-856749c83885" providerId="ADAL" clId="{2C882CD1-63E0-469C-ABF0-E966F81EC23B}" dt="2024-09-12T17:00:18.657" v="2097" actId="962"/>
        <pc:sldMkLst>
          <pc:docMk/>
          <pc:sldMk cId="475084199" sldId="260"/>
        </pc:sldMkLst>
        <pc:spChg chg="mod">
          <ac:chgData name="Tessa St. John" userId="beca7614-e7a1-4246-96fd-856749c83885" providerId="ADAL" clId="{2C882CD1-63E0-469C-ABF0-E966F81EC23B}" dt="2024-09-12T17:00:15.725" v="2094" actId="13244"/>
          <ac:spMkLst>
            <pc:docMk/>
            <pc:sldMk cId="475084199" sldId="260"/>
            <ac:spMk id="5" creationId="{B59A8C8A-3251-40E5-8F4A-AA0B168E76CC}"/>
          </ac:spMkLst>
        </pc:spChg>
        <pc:picChg chg="mod">
          <ac:chgData name="Tessa St. John" userId="beca7614-e7a1-4246-96fd-856749c83885" providerId="ADAL" clId="{2C882CD1-63E0-469C-ABF0-E966F81EC23B}" dt="2024-09-12T17:00:16.943" v="2095" actId="962"/>
          <ac:picMkLst>
            <pc:docMk/>
            <pc:sldMk cId="475084199" sldId="260"/>
            <ac:picMk id="7" creationId="{BE12C18E-4C54-D397-344E-01DD83CF1009}"/>
          </ac:picMkLst>
        </pc:picChg>
        <pc:picChg chg="mod">
          <ac:chgData name="Tessa St. John" userId="beca7614-e7a1-4246-96fd-856749c83885" providerId="ADAL" clId="{2C882CD1-63E0-469C-ABF0-E966F81EC23B}" dt="2024-09-12T17:00:17.791" v="2096" actId="962"/>
          <ac:picMkLst>
            <pc:docMk/>
            <pc:sldMk cId="475084199" sldId="260"/>
            <ac:picMk id="14" creationId="{A59F3EAC-56C5-DF6E-938F-DC9ACC7B9584}"/>
          </ac:picMkLst>
        </pc:picChg>
        <pc:picChg chg="mod">
          <ac:chgData name="Tessa St. John" userId="beca7614-e7a1-4246-96fd-856749c83885" providerId="ADAL" clId="{2C882CD1-63E0-469C-ABF0-E966F81EC23B}" dt="2024-09-12T17:00:18.657" v="2097" actId="962"/>
          <ac:picMkLst>
            <pc:docMk/>
            <pc:sldMk cId="475084199" sldId="260"/>
            <ac:picMk id="16" creationId="{874EE4C7-665D-C7CF-AB3A-5DC662B1D555}"/>
          </ac:picMkLst>
        </pc:picChg>
      </pc:sldChg>
      <pc:sldChg chg="modSp mod">
        <pc:chgData name="Tessa St. John" userId="beca7614-e7a1-4246-96fd-856749c83885" providerId="ADAL" clId="{2C882CD1-63E0-469C-ABF0-E966F81EC23B}" dt="2024-09-12T16:58:52.766" v="2070" actId="13244"/>
        <pc:sldMkLst>
          <pc:docMk/>
          <pc:sldMk cId="1492974403" sldId="261"/>
        </pc:sldMkLst>
        <pc:spChg chg="mod">
          <ac:chgData name="Tessa St. John" userId="beca7614-e7a1-4246-96fd-856749c83885" providerId="ADAL" clId="{2C882CD1-63E0-469C-ABF0-E966F81EC23B}" dt="2024-09-12T16:58:47.521" v="2068" actId="13244"/>
          <ac:spMkLst>
            <pc:docMk/>
            <pc:sldMk cId="1492974403" sldId="261"/>
            <ac:spMk id="2" creationId="{79E80266-F71D-4F0E-AB92-4B64E4CDC748}"/>
          </ac:spMkLst>
        </pc:spChg>
        <pc:spChg chg="mod">
          <ac:chgData name="Tessa St. John" userId="beca7614-e7a1-4246-96fd-856749c83885" providerId="ADAL" clId="{2C882CD1-63E0-469C-ABF0-E966F81EC23B}" dt="2024-09-12T16:58:49.328" v="2069" actId="13244"/>
          <ac:spMkLst>
            <pc:docMk/>
            <pc:sldMk cId="1492974403" sldId="261"/>
            <ac:spMk id="5" creationId="{4EE5B0DF-78ED-4AC8-BDC9-B8FAE0B4339B}"/>
          </ac:spMkLst>
        </pc:spChg>
        <pc:grpChg chg="mod">
          <ac:chgData name="Tessa St. John" userId="beca7614-e7a1-4246-96fd-856749c83885" providerId="ADAL" clId="{2C882CD1-63E0-469C-ABF0-E966F81EC23B}" dt="2024-09-12T16:58:52.766" v="2070" actId="13244"/>
          <ac:grpSpMkLst>
            <pc:docMk/>
            <pc:sldMk cId="1492974403" sldId="261"/>
            <ac:grpSpMk id="9" creationId="{4941CB73-B807-0707-06D7-5D537C619000}"/>
          </ac:grpSpMkLst>
        </pc:grpChg>
      </pc:sldChg>
      <pc:sldChg chg="modSp">
        <pc:chgData name="Tessa St. John" userId="beca7614-e7a1-4246-96fd-856749c83885" providerId="ADAL" clId="{2C882CD1-63E0-469C-ABF0-E966F81EC23B}" dt="2024-09-12T17:02:09.951" v="2122" actId="962"/>
        <pc:sldMkLst>
          <pc:docMk/>
          <pc:sldMk cId="4257016953" sldId="266"/>
        </pc:sldMkLst>
        <pc:spChg chg="mod">
          <ac:chgData name="Tessa St. John" userId="beca7614-e7a1-4246-96fd-856749c83885" providerId="ADAL" clId="{2C882CD1-63E0-469C-ABF0-E966F81EC23B}" dt="2024-09-12T17:01:12.515" v="2101" actId="13244"/>
          <ac:spMkLst>
            <pc:docMk/>
            <pc:sldMk cId="4257016953" sldId="266"/>
            <ac:spMk id="4" creationId="{745C9E12-6297-4746-8E01-120AB6C5704B}"/>
          </ac:spMkLst>
        </pc:spChg>
        <pc:spChg chg="mod">
          <ac:chgData name="Tessa St. John" userId="beca7614-e7a1-4246-96fd-856749c83885" providerId="ADAL" clId="{2C882CD1-63E0-469C-ABF0-E966F81EC23B}" dt="2024-09-12T16:58:31.496" v="2065" actId="20577"/>
          <ac:spMkLst>
            <pc:docMk/>
            <pc:sldMk cId="4257016953" sldId="266"/>
            <ac:spMk id="6" creationId="{9E4D4D37-0B06-425D-B40F-157AE7D1D9E8}"/>
          </ac:spMkLst>
        </pc:spChg>
        <pc:picChg chg="mod">
          <ac:chgData name="Tessa St. John" userId="beca7614-e7a1-4246-96fd-856749c83885" providerId="ADAL" clId="{2C882CD1-63E0-469C-ABF0-E966F81EC23B}" dt="2024-09-12T17:02:09.951" v="2122" actId="962"/>
          <ac:picMkLst>
            <pc:docMk/>
            <pc:sldMk cId="4257016953" sldId="266"/>
            <ac:picMk id="9" creationId="{1DDEE7F3-F37E-EEC9-239A-12B64298DDF0}"/>
          </ac:picMkLst>
        </pc:picChg>
      </pc:sldChg>
      <pc:sldChg chg="modSp mod">
        <pc:chgData name="Tessa St. John" userId="beca7614-e7a1-4246-96fd-856749c83885" providerId="ADAL" clId="{2C882CD1-63E0-469C-ABF0-E966F81EC23B}" dt="2024-09-12T17:00:05.490" v="2093" actId="13244"/>
        <pc:sldMkLst>
          <pc:docMk/>
          <pc:sldMk cId="297028388" sldId="269"/>
        </pc:sldMkLst>
        <pc:spChg chg="mod">
          <ac:chgData name="Tessa St. John" userId="beca7614-e7a1-4246-96fd-856749c83885" providerId="ADAL" clId="{2C882CD1-63E0-469C-ABF0-E966F81EC23B}" dt="2024-09-12T17:00:05.490" v="2093" actId="13244"/>
          <ac:spMkLst>
            <pc:docMk/>
            <pc:sldMk cId="297028388" sldId="269"/>
            <ac:spMk id="5" creationId="{4EE5B0DF-78ED-4AC8-BDC9-B8FAE0B4339B}"/>
          </ac:spMkLst>
        </pc:spChg>
        <pc:picChg chg="mod">
          <ac:chgData name="Tessa St. John" userId="beca7614-e7a1-4246-96fd-856749c83885" providerId="ADAL" clId="{2C882CD1-63E0-469C-ABF0-E966F81EC23B}" dt="2024-09-12T16:50:38.781" v="660" actId="962"/>
          <ac:picMkLst>
            <pc:docMk/>
            <pc:sldMk cId="297028388" sldId="269"/>
            <ac:picMk id="4" creationId="{3C7DC7D5-B8F9-D489-928C-1DBE91749E5A}"/>
          </ac:picMkLst>
        </pc:picChg>
      </pc:sldChg>
      <pc:sldChg chg="modSp mod">
        <pc:chgData name="Tessa St. John" userId="beca7614-e7a1-4246-96fd-856749c83885" providerId="ADAL" clId="{2C882CD1-63E0-469C-ABF0-E966F81EC23B}" dt="2024-09-12T18:12:54.568" v="2356" actId="108"/>
        <pc:sldMkLst>
          <pc:docMk/>
          <pc:sldMk cId="2011959432" sldId="271"/>
        </pc:sldMkLst>
        <pc:spChg chg="mod">
          <ac:chgData name="Tessa St. John" userId="beca7614-e7a1-4246-96fd-856749c83885" providerId="ADAL" clId="{2C882CD1-63E0-469C-ABF0-E966F81EC23B}" dt="2024-09-12T18:12:54.568" v="2356" actId="108"/>
          <ac:spMkLst>
            <pc:docMk/>
            <pc:sldMk cId="2011959432" sldId="271"/>
            <ac:spMk id="2" creationId="{79E80266-F71D-4F0E-AB92-4B64E4CDC748}"/>
          </ac:spMkLst>
        </pc:spChg>
      </pc:sldChg>
      <pc:sldChg chg="modSp mod">
        <pc:chgData name="Tessa St. John" userId="beca7614-e7a1-4246-96fd-856749c83885" providerId="ADAL" clId="{2C882CD1-63E0-469C-ABF0-E966F81EC23B}" dt="2024-09-12T16:53:41.861" v="1672" actId="962"/>
        <pc:sldMkLst>
          <pc:docMk/>
          <pc:sldMk cId="1759155204" sldId="272"/>
        </pc:sldMkLst>
        <pc:picChg chg="mod">
          <ac:chgData name="Tessa St. John" userId="beca7614-e7a1-4246-96fd-856749c83885" providerId="ADAL" clId="{2C882CD1-63E0-469C-ABF0-E966F81EC23B}" dt="2024-09-12T16:53:41.861" v="1672" actId="962"/>
          <ac:picMkLst>
            <pc:docMk/>
            <pc:sldMk cId="1759155204" sldId="272"/>
            <ac:picMk id="10" creationId="{8A12E3F0-4AD3-0362-B837-3F5423D1E015}"/>
          </ac:picMkLst>
        </pc:picChg>
      </pc:sldChg>
      <pc:sldChg chg="modSp">
        <pc:chgData name="Tessa St. John" userId="beca7614-e7a1-4246-96fd-856749c83885" providerId="ADAL" clId="{2C882CD1-63E0-469C-ABF0-E966F81EC23B}" dt="2024-09-12T17:01:58.817" v="2120" actId="403"/>
        <pc:sldMkLst>
          <pc:docMk/>
          <pc:sldMk cId="3101035152" sldId="273"/>
        </pc:sldMkLst>
        <pc:spChg chg="mod">
          <ac:chgData name="Tessa St. John" userId="beca7614-e7a1-4246-96fd-856749c83885" providerId="ADAL" clId="{2C882CD1-63E0-469C-ABF0-E966F81EC23B}" dt="2024-09-12T17:01:58.817" v="2120" actId="403"/>
          <ac:spMkLst>
            <pc:docMk/>
            <pc:sldMk cId="3101035152" sldId="273"/>
            <ac:spMk id="4" creationId="{48350562-08F5-4D65-B48D-D263B83B4539}"/>
          </ac:spMkLst>
        </pc:spChg>
      </pc:sldChg>
      <pc:sldChg chg="modSp mod">
        <pc:chgData name="Tessa St. John" userId="beca7614-e7a1-4246-96fd-856749c83885" providerId="ADAL" clId="{2C882CD1-63E0-469C-ABF0-E966F81EC23B}" dt="2024-09-12T16:54:17.576" v="1884" actId="962"/>
        <pc:sldMkLst>
          <pc:docMk/>
          <pc:sldMk cId="3879817503" sldId="274"/>
        </pc:sldMkLst>
        <pc:picChg chg="mod">
          <ac:chgData name="Tessa St. John" userId="beca7614-e7a1-4246-96fd-856749c83885" providerId="ADAL" clId="{2C882CD1-63E0-469C-ABF0-E966F81EC23B}" dt="2024-09-12T16:54:17.576" v="1884" actId="962"/>
          <ac:picMkLst>
            <pc:docMk/>
            <pc:sldMk cId="3879817503" sldId="274"/>
            <ac:picMk id="10" creationId="{697A2E3B-8B77-AABF-F83F-4BC9FFCD9515}"/>
          </ac:picMkLst>
        </pc:picChg>
      </pc:sldChg>
      <pc:sldChg chg="modSp">
        <pc:chgData name="Tessa St. John" userId="beca7614-e7a1-4246-96fd-856749c83885" providerId="ADAL" clId="{2C882CD1-63E0-469C-ABF0-E966F81EC23B}" dt="2024-09-12T16:59:03.954" v="2071" actId="13244"/>
        <pc:sldMkLst>
          <pc:docMk/>
          <pc:sldMk cId="210390695" sldId="278"/>
        </pc:sldMkLst>
        <pc:spChg chg="mod">
          <ac:chgData name="Tessa St. John" userId="beca7614-e7a1-4246-96fd-856749c83885" providerId="ADAL" clId="{2C882CD1-63E0-469C-ABF0-E966F81EC23B}" dt="2024-09-12T16:59:03.954" v="2071" actId="13244"/>
          <ac:spMkLst>
            <pc:docMk/>
            <pc:sldMk cId="210390695" sldId="278"/>
            <ac:spMk id="5" creationId="{4B4A006C-5173-6B32-9968-8A21EEF9B38D}"/>
          </ac:spMkLst>
        </pc:spChg>
      </pc:sldChg>
      <pc:sldChg chg="modSp mod">
        <pc:chgData name="Tessa St. John" userId="beca7614-e7a1-4246-96fd-856749c83885" providerId="ADAL" clId="{2C882CD1-63E0-469C-ABF0-E966F81EC23B}" dt="2024-09-12T16:59:53.552" v="2092" actId="962"/>
        <pc:sldMkLst>
          <pc:docMk/>
          <pc:sldMk cId="3731896694" sldId="279"/>
        </pc:sldMkLst>
        <pc:spChg chg="mod">
          <ac:chgData name="Tessa St. John" userId="beca7614-e7a1-4246-96fd-856749c83885" providerId="ADAL" clId="{2C882CD1-63E0-469C-ABF0-E966F81EC23B}" dt="2024-09-12T16:59:14.957" v="2072" actId="13244"/>
          <ac:spMkLst>
            <pc:docMk/>
            <pc:sldMk cId="3731896694" sldId="279"/>
            <ac:spMk id="5" creationId="{4B4A006C-5173-6B32-9968-8A21EEF9B38D}"/>
          </ac:spMkLst>
        </pc:spChg>
        <pc:grpChg chg="mod">
          <ac:chgData name="Tessa St. John" userId="beca7614-e7a1-4246-96fd-856749c83885" providerId="ADAL" clId="{2C882CD1-63E0-469C-ABF0-E966F81EC23B}" dt="2024-09-12T16:50:27.776" v="659" actId="962"/>
          <ac:grpSpMkLst>
            <pc:docMk/>
            <pc:sldMk cId="3731896694" sldId="279"/>
            <ac:grpSpMk id="24" creationId="{0251D8EB-D420-B229-5FCB-5228753B26E6}"/>
          </ac:grpSpMkLst>
        </pc:grpChg>
        <pc:graphicFrameChg chg="mod">
          <ac:chgData name="Tessa St. John" userId="beca7614-e7a1-4246-96fd-856749c83885" providerId="ADAL" clId="{2C882CD1-63E0-469C-ABF0-E966F81EC23B}" dt="2024-09-12T16:59:44.918" v="2080" actId="962"/>
          <ac:graphicFrameMkLst>
            <pc:docMk/>
            <pc:sldMk cId="3731896694" sldId="279"/>
            <ac:graphicFrameMk id="35" creationId="{4A1B945B-A1CB-3DC3-CC52-F4F7CB8B26EE}"/>
          </ac:graphicFrameMkLst>
        </pc:graphicFrameChg>
        <pc:picChg chg="mod">
          <ac:chgData name="Tessa St. John" userId="beca7614-e7a1-4246-96fd-856749c83885" providerId="ADAL" clId="{2C882CD1-63E0-469C-ABF0-E966F81EC23B}" dt="2024-09-12T16:59:38.581" v="2073" actId="962"/>
          <ac:picMkLst>
            <pc:docMk/>
            <pc:sldMk cId="3731896694" sldId="279"/>
            <ac:picMk id="26" creationId="{7159BE60-58BF-8B63-A83D-DCCC726C3C1B}"/>
          </ac:picMkLst>
        </pc:picChg>
        <pc:picChg chg="mod">
          <ac:chgData name="Tessa St. John" userId="beca7614-e7a1-4246-96fd-856749c83885" providerId="ADAL" clId="{2C882CD1-63E0-469C-ABF0-E966F81EC23B}" dt="2024-09-12T16:59:39.542" v="2074" actId="962"/>
          <ac:picMkLst>
            <pc:docMk/>
            <pc:sldMk cId="3731896694" sldId="279"/>
            <ac:picMk id="27" creationId="{03A31D9D-31D7-1CF3-1702-0D1F794FA00F}"/>
          </ac:picMkLst>
        </pc:picChg>
        <pc:picChg chg="mod">
          <ac:chgData name="Tessa St. John" userId="beca7614-e7a1-4246-96fd-856749c83885" providerId="ADAL" clId="{2C882CD1-63E0-469C-ABF0-E966F81EC23B}" dt="2024-09-12T16:59:40.076" v="2075" actId="962"/>
          <ac:picMkLst>
            <pc:docMk/>
            <pc:sldMk cId="3731896694" sldId="279"/>
            <ac:picMk id="28" creationId="{59AD8FB2-9D5E-2D41-4C2E-5EDEEFE9C9B0}"/>
          </ac:picMkLst>
        </pc:picChg>
        <pc:picChg chg="mod">
          <ac:chgData name="Tessa St. John" userId="beca7614-e7a1-4246-96fd-856749c83885" providerId="ADAL" clId="{2C882CD1-63E0-469C-ABF0-E966F81EC23B}" dt="2024-09-12T16:59:40.556" v="2076" actId="962"/>
          <ac:picMkLst>
            <pc:docMk/>
            <pc:sldMk cId="3731896694" sldId="279"/>
            <ac:picMk id="29" creationId="{519033B4-661B-2E09-DB16-1D64E3924363}"/>
          </ac:picMkLst>
        </pc:picChg>
        <pc:picChg chg="mod">
          <ac:chgData name="Tessa St. John" userId="beca7614-e7a1-4246-96fd-856749c83885" providerId="ADAL" clId="{2C882CD1-63E0-469C-ABF0-E966F81EC23B}" dt="2024-09-12T16:59:41.097" v="2077" actId="962"/>
          <ac:picMkLst>
            <pc:docMk/>
            <pc:sldMk cId="3731896694" sldId="279"/>
            <ac:picMk id="30" creationId="{B4811C72-0C77-AD2B-82B1-BE20773C4096}"/>
          </ac:picMkLst>
        </pc:picChg>
        <pc:picChg chg="mod">
          <ac:chgData name="Tessa St. John" userId="beca7614-e7a1-4246-96fd-856749c83885" providerId="ADAL" clId="{2C882CD1-63E0-469C-ABF0-E966F81EC23B}" dt="2024-09-12T16:59:41.921" v="2078" actId="962"/>
          <ac:picMkLst>
            <pc:docMk/>
            <pc:sldMk cId="3731896694" sldId="279"/>
            <ac:picMk id="31" creationId="{D044F116-8FBA-B8A6-A783-10C9AB8834B9}"/>
          </ac:picMkLst>
        </pc:picChg>
        <pc:picChg chg="mod">
          <ac:chgData name="Tessa St. John" userId="beca7614-e7a1-4246-96fd-856749c83885" providerId="ADAL" clId="{2C882CD1-63E0-469C-ABF0-E966F81EC23B}" dt="2024-09-12T16:59:42.963" v="2079" actId="962"/>
          <ac:picMkLst>
            <pc:docMk/>
            <pc:sldMk cId="3731896694" sldId="279"/>
            <ac:picMk id="32" creationId="{561160A4-18B8-EBBD-8505-ED57FB6F86B2}"/>
          </ac:picMkLst>
        </pc:picChg>
        <pc:picChg chg="mod">
          <ac:chgData name="Tessa St. John" userId="beca7614-e7a1-4246-96fd-856749c83885" providerId="ADAL" clId="{2C882CD1-63E0-469C-ABF0-E966F81EC23B}" dt="2024-09-12T16:59:45.365" v="2081" actId="962"/>
          <ac:picMkLst>
            <pc:docMk/>
            <pc:sldMk cId="3731896694" sldId="279"/>
            <ac:picMk id="36" creationId="{B506C064-F8D6-34D4-7143-FC258C1F4778}"/>
          </ac:picMkLst>
        </pc:picChg>
        <pc:picChg chg="mod">
          <ac:chgData name="Tessa St. John" userId="beca7614-e7a1-4246-96fd-856749c83885" providerId="ADAL" clId="{2C882CD1-63E0-469C-ABF0-E966F81EC23B}" dt="2024-09-12T16:59:46.586" v="2082" actId="962"/>
          <ac:picMkLst>
            <pc:docMk/>
            <pc:sldMk cId="3731896694" sldId="279"/>
            <ac:picMk id="38" creationId="{20297D07-DA14-B05E-40D4-6FC02DABEFC3}"/>
          </ac:picMkLst>
        </pc:picChg>
        <pc:picChg chg="mod">
          <ac:chgData name="Tessa St. John" userId="beca7614-e7a1-4246-96fd-856749c83885" providerId="ADAL" clId="{2C882CD1-63E0-469C-ABF0-E966F81EC23B}" dt="2024-09-12T16:59:47.260" v="2083" actId="962"/>
          <ac:picMkLst>
            <pc:docMk/>
            <pc:sldMk cId="3731896694" sldId="279"/>
            <ac:picMk id="39" creationId="{24BDA9F3-1E30-13FF-C92A-647519E74D24}"/>
          </ac:picMkLst>
        </pc:picChg>
        <pc:picChg chg="mod">
          <ac:chgData name="Tessa St. John" userId="beca7614-e7a1-4246-96fd-856749c83885" providerId="ADAL" clId="{2C882CD1-63E0-469C-ABF0-E966F81EC23B}" dt="2024-09-12T16:59:48.022" v="2084" actId="962"/>
          <ac:picMkLst>
            <pc:docMk/>
            <pc:sldMk cId="3731896694" sldId="279"/>
            <ac:picMk id="44" creationId="{EA0AB3CE-8E5D-BB8B-C5DD-049D7E657CF6}"/>
          </ac:picMkLst>
        </pc:picChg>
        <pc:picChg chg="mod">
          <ac:chgData name="Tessa St. John" userId="beca7614-e7a1-4246-96fd-856749c83885" providerId="ADAL" clId="{2C882CD1-63E0-469C-ABF0-E966F81EC23B}" dt="2024-09-12T16:59:48.648" v="2085" actId="962"/>
          <ac:picMkLst>
            <pc:docMk/>
            <pc:sldMk cId="3731896694" sldId="279"/>
            <ac:picMk id="45" creationId="{FE09CFB3-C203-E070-0FAC-DFB77E266E21}"/>
          </ac:picMkLst>
        </pc:picChg>
        <pc:picChg chg="mod">
          <ac:chgData name="Tessa St. John" userId="beca7614-e7a1-4246-96fd-856749c83885" providerId="ADAL" clId="{2C882CD1-63E0-469C-ABF0-E966F81EC23B}" dt="2024-09-12T16:59:49.162" v="2086" actId="962"/>
          <ac:picMkLst>
            <pc:docMk/>
            <pc:sldMk cId="3731896694" sldId="279"/>
            <ac:picMk id="46" creationId="{2E7CEBA3-FFEA-4D18-8870-19F032780A14}"/>
          </ac:picMkLst>
        </pc:picChg>
        <pc:picChg chg="mod">
          <ac:chgData name="Tessa St. John" userId="beca7614-e7a1-4246-96fd-856749c83885" providerId="ADAL" clId="{2C882CD1-63E0-469C-ABF0-E966F81EC23B}" dt="2024-09-12T16:59:49.886" v="2087" actId="962"/>
          <ac:picMkLst>
            <pc:docMk/>
            <pc:sldMk cId="3731896694" sldId="279"/>
            <ac:picMk id="47" creationId="{2FB17FA9-A745-ABDD-CB91-D55157D51B3D}"/>
          </ac:picMkLst>
        </pc:picChg>
        <pc:picChg chg="mod">
          <ac:chgData name="Tessa St. John" userId="beca7614-e7a1-4246-96fd-856749c83885" providerId="ADAL" clId="{2C882CD1-63E0-469C-ABF0-E966F81EC23B}" dt="2024-09-12T16:59:50.343" v="2088" actId="962"/>
          <ac:picMkLst>
            <pc:docMk/>
            <pc:sldMk cId="3731896694" sldId="279"/>
            <ac:picMk id="48" creationId="{0A3D80C6-266C-CAB1-7D1D-7EC6ED132EA5}"/>
          </ac:picMkLst>
        </pc:picChg>
        <pc:picChg chg="mod">
          <ac:chgData name="Tessa St. John" userId="beca7614-e7a1-4246-96fd-856749c83885" providerId="ADAL" clId="{2C882CD1-63E0-469C-ABF0-E966F81EC23B}" dt="2024-09-12T16:59:51.265" v="2089" actId="962"/>
          <ac:picMkLst>
            <pc:docMk/>
            <pc:sldMk cId="3731896694" sldId="279"/>
            <ac:picMk id="49" creationId="{6867206E-9EA8-5F61-CBDC-0C03575F3A13}"/>
          </ac:picMkLst>
        </pc:picChg>
        <pc:picChg chg="mod">
          <ac:chgData name="Tessa St. John" userId="beca7614-e7a1-4246-96fd-856749c83885" providerId="ADAL" clId="{2C882CD1-63E0-469C-ABF0-E966F81EC23B}" dt="2024-09-12T16:59:52.228" v="2090" actId="962"/>
          <ac:picMkLst>
            <pc:docMk/>
            <pc:sldMk cId="3731896694" sldId="279"/>
            <ac:picMk id="50" creationId="{0137652A-4ED8-030B-F992-E455E487F8BC}"/>
          </ac:picMkLst>
        </pc:picChg>
        <pc:picChg chg="mod">
          <ac:chgData name="Tessa St. John" userId="beca7614-e7a1-4246-96fd-856749c83885" providerId="ADAL" clId="{2C882CD1-63E0-469C-ABF0-E966F81EC23B}" dt="2024-09-12T16:59:52.864" v="2091" actId="962"/>
          <ac:picMkLst>
            <pc:docMk/>
            <pc:sldMk cId="3731896694" sldId="279"/>
            <ac:picMk id="51" creationId="{B889FE30-411A-F1F7-4517-B33A5062271D}"/>
          </ac:picMkLst>
        </pc:picChg>
        <pc:picChg chg="mod">
          <ac:chgData name="Tessa St. John" userId="beca7614-e7a1-4246-96fd-856749c83885" providerId="ADAL" clId="{2C882CD1-63E0-469C-ABF0-E966F81EC23B}" dt="2024-09-12T16:59:53.552" v="2092" actId="962"/>
          <ac:picMkLst>
            <pc:docMk/>
            <pc:sldMk cId="3731896694" sldId="279"/>
            <ac:picMk id="52" creationId="{6EF0C4FF-7DCC-C6CE-C357-B520F9B446C5}"/>
          </ac:picMkLst>
        </pc:picChg>
      </pc:sldChg>
      <pc:sldChg chg="addSp delSp modSp mod">
        <pc:chgData name="Tessa St. John" userId="beca7614-e7a1-4246-96fd-856749c83885" providerId="ADAL" clId="{2C882CD1-63E0-469C-ABF0-E966F81EC23B}" dt="2024-09-12T16:58:21.733" v="2053" actId="962"/>
        <pc:sldMkLst>
          <pc:docMk/>
          <pc:sldMk cId="3981407544" sldId="280"/>
        </pc:sldMkLst>
        <pc:spChg chg="add del mod">
          <ac:chgData name="Tessa St. John" userId="beca7614-e7a1-4246-96fd-856749c83885" providerId="ADAL" clId="{2C882CD1-63E0-469C-ABF0-E966F81EC23B}" dt="2024-09-12T16:57:29.414" v="2046" actId="478"/>
          <ac:spMkLst>
            <pc:docMk/>
            <pc:sldMk cId="3981407544" sldId="280"/>
            <ac:spMk id="4" creationId="{D07E7CDF-BB03-02D2-278F-7B09221AC90E}"/>
          </ac:spMkLst>
        </pc:spChg>
        <pc:graphicFrameChg chg="add del mod">
          <ac:chgData name="Tessa St. John" userId="beca7614-e7a1-4246-96fd-856749c83885" providerId="ADAL" clId="{2C882CD1-63E0-469C-ABF0-E966F81EC23B}" dt="2024-09-12T16:58:21.733" v="2053" actId="962"/>
          <ac:graphicFrameMkLst>
            <pc:docMk/>
            <pc:sldMk cId="3981407544" sldId="280"/>
            <ac:graphicFrameMk id="6" creationId="{2F7FDED0-36A7-D7C0-4F85-AF5CE4C4DB20}"/>
          </ac:graphicFrameMkLst>
        </pc:graphicFrameChg>
      </pc:sldChg>
      <pc:sldChg chg="modSp mod">
        <pc:chgData name="Tessa St. John" userId="beca7614-e7a1-4246-96fd-856749c83885" providerId="ADAL" clId="{2C882CD1-63E0-469C-ABF0-E966F81EC23B}" dt="2024-09-12T17:00:58.904" v="2100" actId="13244"/>
        <pc:sldMkLst>
          <pc:docMk/>
          <pc:sldMk cId="2120717050" sldId="282"/>
        </pc:sldMkLst>
        <pc:spChg chg="mod">
          <ac:chgData name="Tessa St. John" userId="beca7614-e7a1-4246-96fd-856749c83885" providerId="ADAL" clId="{2C882CD1-63E0-469C-ABF0-E966F81EC23B}" dt="2024-09-12T17:00:35.253" v="2098" actId="404"/>
          <ac:spMkLst>
            <pc:docMk/>
            <pc:sldMk cId="2120717050" sldId="282"/>
            <ac:spMk id="6" creationId="{1C4046FE-586E-A770-E072-A30FB53CF36D}"/>
          </ac:spMkLst>
        </pc:spChg>
        <pc:spChg chg="mod">
          <ac:chgData name="Tessa St. John" userId="beca7614-e7a1-4246-96fd-856749c83885" providerId="ADAL" clId="{2C882CD1-63E0-469C-ABF0-E966F81EC23B}" dt="2024-09-12T17:00:58.904" v="2100" actId="13244"/>
          <ac:spMkLst>
            <pc:docMk/>
            <pc:sldMk cId="2120717050" sldId="282"/>
            <ac:spMk id="10" creationId="{28B7A7C1-6D63-606D-1B39-E1CCDAC3F3BB}"/>
          </ac:spMkLst>
        </pc:spChg>
        <pc:spChg chg="mod">
          <ac:chgData name="Tessa St. John" userId="beca7614-e7a1-4246-96fd-856749c83885" providerId="ADAL" clId="{2C882CD1-63E0-469C-ABF0-E966F81EC23B}" dt="2024-09-12T16:56:35.378" v="2035" actId="962"/>
          <ac:spMkLst>
            <pc:docMk/>
            <pc:sldMk cId="2120717050" sldId="282"/>
            <ac:spMk id="15" creationId="{FD8F39B4-4D86-C67D-4E33-24D0C7D4CF8B}"/>
          </ac:spMkLst>
        </pc:spChg>
        <pc:spChg chg="mod">
          <ac:chgData name="Tessa St. John" userId="beca7614-e7a1-4246-96fd-856749c83885" providerId="ADAL" clId="{2C882CD1-63E0-469C-ABF0-E966F81EC23B}" dt="2024-09-12T16:56:36.724" v="2036" actId="962"/>
          <ac:spMkLst>
            <pc:docMk/>
            <pc:sldMk cId="2120717050" sldId="282"/>
            <ac:spMk id="17" creationId="{1923A987-39EF-963B-F5DF-CFC62F050CC6}"/>
          </ac:spMkLst>
        </pc:spChg>
        <pc:spChg chg="mod">
          <ac:chgData name="Tessa St. John" userId="beca7614-e7a1-4246-96fd-856749c83885" providerId="ADAL" clId="{2C882CD1-63E0-469C-ABF0-E966F81EC23B}" dt="2024-09-12T16:56:37.879" v="2037" actId="962"/>
          <ac:spMkLst>
            <pc:docMk/>
            <pc:sldMk cId="2120717050" sldId="282"/>
            <ac:spMk id="19" creationId="{E5C26125-B26A-5CCD-F684-5B162FE1C732}"/>
          </ac:spMkLst>
        </pc:spChg>
        <pc:spChg chg="mod">
          <ac:chgData name="Tessa St. John" userId="beca7614-e7a1-4246-96fd-856749c83885" providerId="ADAL" clId="{2C882CD1-63E0-469C-ABF0-E966F81EC23B}" dt="2024-09-12T17:00:49.821" v="2099" actId="13244"/>
          <ac:spMkLst>
            <pc:docMk/>
            <pc:sldMk cId="2120717050" sldId="282"/>
            <ac:spMk id="21" creationId="{8D7F0B61-2A88-A37C-9096-376BB8C7C466}"/>
          </ac:spMkLst>
        </pc:spChg>
        <pc:spChg chg="mod">
          <ac:chgData name="Tessa St. John" userId="beca7614-e7a1-4246-96fd-856749c83885" providerId="ADAL" clId="{2C882CD1-63E0-469C-ABF0-E966F81EC23B}" dt="2024-09-12T16:56:43.352" v="2039" actId="962"/>
          <ac:spMkLst>
            <pc:docMk/>
            <pc:sldMk cId="2120717050" sldId="282"/>
            <ac:spMk id="32" creationId="{B524694D-001E-0476-66D1-CBF4B55C5ECF}"/>
          </ac:spMkLst>
        </pc:spChg>
        <pc:graphicFrameChg chg="mod">
          <ac:chgData name="Tessa St. John" userId="beca7614-e7a1-4246-96fd-856749c83885" providerId="ADAL" clId="{2C882CD1-63E0-469C-ABF0-E966F81EC23B}" dt="2024-09-12T16:56:13.043" v="2030" actId="962"/>
          <ac:graphicFrameMkLst>
            <pc:docMk/>
            <pc:sldMk cId="2120717050" sldId="282"/>
            <ac:graphicFrameMk id="8" creationId="{FDE02A0F-59C1-1751-F9BD-46655946D608}"/>
          </ac:graphicFrameMkLst>
        </pc:graphicFrameChg>
        <pc:cxnChg chg="mod">
          <ac:chgData name="Tessa St. John" userId="beca7614-e7a1-4246-96fd-856749c83885" providerId="ADAL" clId="{2C882CD1-63E0-469C-ABF0-E966F81EC23B}" dt="2024-09-12T16:56:18.714" v="2031" actId="962"/>
          <ac:cxnSpMkLst>
            <pc:docMk/>
            <pc:sldMk cId="2120717050" sldId="282"/>
            <ac:cxnSpMk id="11" creationId="{D828B4C3-5F9F-FF8A-23ED-839A5F4954F9}"/>
          </ac:cxnSpMkLst>
        </pc:cxnChg>
        <pc:cxnChg chg="mod">
          <ac:chgData name="Tessa St. John" userId="beca7614-e7a1-4246-96fd-856749c83885" providerId="ADAL" clId="{2C882CD1-63E0-469C-ABF0-E966F81EC23B}" dt="2024-09-12T16:56:20.319" v="2032" actId="962"/>
          <ac:cxnSpMkLst>
            <pc:docMk/>
            <pc:sldMk cId="2120717050" sldId="282"/>
            <ac:cxnSpMk id="12" creationId="{1F7C5FF9-8690-5EE5-2D77-1F2500F3290C}"/>
          </ac:cxnSpMkLst>
        </pc:cxnChg>
        <pc:cxnChg chg="mod">
          <ac:chgData name="Tessa St. John" userId="beca7614-e7a1-4246-96fd-856749c83885" providerId="ADAL" clId="{2C882CD1-63E0-469C-ABF0-E966F81EC23B}" dt="2024-09-12T16:56:21.688" v="2033" actId="962"/>
          <ac:cxnSpMkLst>
            <pc:docMk/>
            <pc:sldMk cId="2120717050" sldId="282"/>
            <ac:cxnSpMk id="13" creationId="{0485EC3A-8C9D-3A65-80D1-DDB1E34B7FB8}"/>
          </ac:cxnSpMkLst>
        </pc:cxnChg>
        <pc:cxnChg chg="mod">
          <ac:chgData name="Tessa St. John" userId="beca7614-e7a1-4246-96fd-856749c83885" providerId="ADAL" clId="{2C882CD1-63E0-469C-ABF0-E966F81EC23B}" dt="2024-09-12T16:56:23.023" v="2034" actId="962"/>
          <ac:cxnSpMkLst>
            <pc:docMk/>
            <pc:sldMk cId="2120717050" sldId="282"/>
            <ac:cxnSpMk id="14" creationId="{096156AD-2D8D-9144-F030-AB502508C574}"/>
          </ac:cxnSpMkLst>
        </pc:cxnChg>
        <pc:cxnChg chg="mod">
          <ac:chgData name="Tessa St. John" userId="beca7614-e7a1-4246-96fd-856749c83885" providerId="ADAL" clId="{2C882CD1-63E0-469C-ABF0-E966F81EC23B}" dt="2024-09-12T16:56:41.408" v="2038" actId="962"/>
          <ac:cxnSpMkLst>
            <pc:docMk/>
            <pc:sldMk cId="2120717050" sldId="282"/>
            <ac:cxnSpMk id="27" creationId="{CACF2507-EBC9-64C0-11FF-5DD88787A096}"/>
          </ac:cxnSpMkLst>
        </pc:cxnChg>
        <pc:cxnChg chg="mod">
          <ac:chgData name="Tessa St. John" userId="beca7614-e7a1-4246-96fd-856749c83885" providerId="ADAL" clId="{2C882CD1-63E0-469C-ABF0-E966F81EC23B}" dt="2024-09-12T16:56:45.182" v="2040" actId="962"/>
          <ac:cxnSpMkLst>
            <pc:docMk/>
            <pc:sldMk cId="2120717050" sldId="282"/>
            <ac:cxnSpMk id="34" creationId="{4FF3CCD2-70F3-A3DA-BE28-CBE54B7D0A07}"/>
          </ac:cxnSpMkLst>
        </pc:cxnChg>
        <pc:cxnChg chg="mod">
          <ac:chgData name="Tessa St. John" userId="beca7614-e7a1-4246-96fd-856749c83885" providerId="ADAL" clId="{2C882CD1-63E0-469C-ABF0-E966F81EC23B}" dt="2024-09-12T16:56:46.292" v="2041" actId="962"/>
          <ac:cxnSpMkLst>
            <pc:docMk/>
            <pc:sldMk cId="2120717050" sldId="282"/>
            <ac:cxnSpMk id="37" creationId="{C2B136B5-3E8B-2613-F1C3-1C53156A6143}"/>
          </ac:cxnSpMkLst>
        </pc:cxnChg>
        <pc:cxnChg chg="mod">
          <ac:chgData name="Tessa St. John" userId="beca7614-e7a1-4246-96fd-856749c83885" providerId="ADAL" clId="{2C882CD1-63E0-469C-ABF0-E966F81EC23B}" dt="2024-09-12T16:56:47.543" v="2042" actId="962"/>
          <ac:cxnSpMkLst>
            <pc:docMk/>
            <pc:sldMk cId="2120717050" sldId="282"/>
            <ac:cxnSpMk id="40" creationId="{3DDA1558-D879-4E52-6FBD-2565E2F3DFAE}"/>
          </ac:cxnSpMkLst>
        </pc:cxnChg>
      </pc:sldChg>
      <pc:sldChg chg="addSp delSp modSp new mod">
        <pc:chgData name="Tessa St. John" userId="beca7614-e7a1-4246-96fd-856749c83885" providerId="ADAL" clId="{2C882CD1-63E0-469C-ABF0-E966F81EC23B}" dt="2024-09-12T18:06:23.941" v="2300" actId="962"/>
        <pc:sldMkLst>
          <pc:docMk/>
          <pc:sldMk cId="616752383" sldId="283"/>
        </pc:sldMkLst>
        <pc:spChg chg="mod">
          <ac:chgData name="Tessa St. John" userId="beca7614-e7a1-4246-96fd-856749c83885" providerId="ADAL" clId="{2C882CD1-63E0-469C-ABF0-E966F81EC23B}" dt="2024-09-12T18:00:57.005" v="2159" actId="20577"/>
          <ac:spMkLst>
            <pc:docMk/>
            <pc:sldMk cId="616752383" sldId="283"/>
            <ac:spMk id="2" creationId="{A0F7FB30-573A-CCD1-8946-0D200E04EE8C}"/>
          </ac:spMkLst>
        </pc:spChg>
        <pc:spChg chg="del mod">
          <ac:chgData name="Tessa St. John" userId="beca7614-e7a1-4246-96fd-856749c83885" providerId="ADAL" clId="{2C882CD1-63E0-469C-ABF0-E966F81EC23B}" dt="2024-09-12T18:01:07.736" v="2162" actId="22"/>
          <ac:spMkLst>
            <pc:docMk/>
            <pc:sldMk cId="616752383" sldId="283"/>
            <ac:spMk id="3" creationId="{18CF615C-C3DA-3131-22E9-FE60B8629143}"/>
          </ac:spMkLst>
        </pc:spChg>
        <pc:spChg chg="del">
          <ac:chgData name="Tessa St. John" userId="beca7614-e7a1-4246-96fd-856749c83885" providerId="ADAL" clId="{2C882CD1-63E0-469C-ABF0-E966F81EC23B}" dt="2024-09-12T18:01:18.238" v="2166" actId="478"/>
          <ac:spMkLst>
            <pc:docMk/>
            <pc:sldMk cId="616752383" sldId="283"/>
            <ac:spMk id="4" creationId="{94408930-D35C-1BA2-7AEC-196224E8E97F}"/>
          </ac:spMkLst>
        </pc:spChg>
        <pc:graphicFrameChg chg="add mod">
          <ac:chgData name="Tessa St. John" userId="beca7614-e7a1-4246-96fd-856749c83885" providerId="ADAL" clId="{2C882CD1-63E0-469C-ABF0-E966F81EC23B}" dt="2024-09-12T18:06:11.341" v="2299" actId="1076"/>
          <ac:graphicFrameMkLst>
            <pc:docMk/>
            <pc:sldMk cId="616752383" sldId="283"/>
            <ac:graphicFrameMk id="8" creationId="{349A0508-B345-3DB8-8137-38BFAB68FD51}"/>
          </ac:graphicFrameMkLst>
        </pc:graphicFrameChg>
        <pc:picChg chg="add mod ord">
          <ac:chgData name="Tessa St. John" userId="beca7614-e7a1-4246-96fd-856749c83885" providerId="ADAL" clId="{2C882CD1-63E0-469C-ABF0-E966F81EC23B}" dt="2024-09-12T18:06:23.941" v="2300" actId="962"/>
          <ac:picMkLst>
            <pc:docMk/>
            <pc:sldMk cId="616752383" sldId="283"/>
            <ac:picMk id="7" creationId="{BB96E938-64F0-6F17-381A-FC950D078F0B}"/>
          </ac:picMkLst>
        </pc:picChg>
      </pc:sldChg>
      <pc:sldChg chg="addSp delSp modSp new mod">
        <pc:chgData name="Tessa St. John" userId="beca7614-e7a1-4246-96fd-856749c83885" providerId="ADAL" clId="{2C882CD1-63E0-469C-ABF0-E966F81EC23B}" dt="2024-09-12T18:10:44.354" v="2351" actId="962"/>
        <pc:sldMkLst>
          <pc:docMk/>
          <pc:sldMk cId="282313701" sldId="284"/>
        </pc:sldMkLst>
        <pc:spChg chg="mod">
          <ac:chgData name="Tessa St. John" userId="beca7614-e7a1-4246-96fd-856749c83885" providerId="ADAL" clId="{2C882CD1-63E0-469C-ABF0-E966F81EC23B}" dt="2024-09-12T18:08:22.954" v="2342" actId="20577"/>
          <ac:spMkLst>
            <pc:docMk/>
            <pc:sldMk cId="282313701" sldId="284"/>
            <ac:spMk id="2" creationId="{8DBC3223-7DFA-BF9E-2423-B0592621B38A}"/>
          </ac:spMkLst>
        </pc:spChg>
        <pc:spChg chg="del">
          <ac:chgData name="Tessa St. John" userId="beca7614-e7a1-4246-96fd-856749c83885" providerId="ADAL" clId="{2C882CD1-63E0-469C-ABF0-E966F81EC23B}" dt="2024-09-12T18:09:31.624" v="2343" actId="22"/>
          <ac:spMkLst>
            <pc:docMk/>
            <pc:sldMk cId="282313701" sldId="284"/>
            <ac:spMk id="3" creationId="{90FDD549-8B85-08B5-5CA2-E68356B1FFC4}"/>
          </ac:spMkLst>
        </pc:spChg>
        <pc:spChg chg="del">
          <ac:chgData name="Tessa St. John" userId="beca7614-e7a1-4246-96fd-856749c83885" providerId="ADAL" clId="{2C882CD1-63E0-469C-ABF0-E966F81EC23B}" dt="2024-09-12T18:07:21.879" v="2303" actId="478"/>
          <ac:spMkLst>
            <pc:docMk/>
            <pc:sldMk cId="282313701" sldId="284"/>
            <ac:spMk id="4" creationId="{74BBBE52-36EB-50C1-F25B-9F161956AA97}"/>
          </ac:spMkLst>
        </pc:spChg>
        <pc:graphicFrameChg chg="add mod">
          <ac:chgData name="Tessa St. John" userId="beca7614-e7a1-4246-96fd-856749c83885" providerId="ADAL" clId="{2C882CD1-63E0-469C-ABF0-E966F81EC23B}" dt="2024-09-12T18:10:23.196" v="2350" actId="1076"/>
          <ac:graphicFrameMkLst>
            <pc:docMk/>
            <pc:sldMk cId="282313701" sldId="284"/>
            <ac:graphicFrameMk id="8" creationId="{C8BC4938-038E-1284-25BA-20C50C332DFA}"/>
          </ac:graphicFrameMkLst>
        </pc:graphicFrameChg>
        <pc:picChg chg="add mod ord">
          <ac:chgData name="Tessa St. John" userId="beca7614-e7a1-4246-96fd-856749c83885" providerId="ADAL" clId="{2C882CD1-63E0-469C-ABF0-E966F81EC23B}" dt="2024-09-12T18:10:44.354" v="2351" actId="962"/>
          <ac:picMkLst>
            <pc:docMk/>
            <pc:sldMk cId="282313701" sldId="284"/>
            <ac:picMk id="7" creationId="{FE680A64-1657-267C-130D-0679164EB92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500526-15D6-4D14-95B2-7A57A9036B03}" type="doc">
      <dgm:prSet loTypeId="urn:microsoft.com/office/officeart/2008/layout/CircleAccentTimeline" loCatId="process" qsTypeId="urn:microsoft.com/office/officeart/2005/8/quickstyle/simple1" qsCatId="simple" csTypeId="urn:microsoft.com/office/officeart/2005/8/colors/accent1_2" csCatId="accent1" phldr="1"/>
      <dgm:spPr/>
      <dgm:t>
        <a:bodyPr/>
        <a:lstStyle/>
        <a:p>
          <a:endParaRPr lang="en-US"/>
        </a:p>
      </dgm:t>
    </dgm:pt>
    <dgm:pt modelId="{5949351D-19C1-4543-B7AC-D55ECF0F6415}">
      <dgm:prSet phldrT="[Text]"/>
      <dgm:spPr/>
      <dgm:t>
        <a:bodyPr/>
        <a:lstStyle/>
        <a:p>
          <a:r>
            <a:rPr lang="en-US" dirty="0"/>
            <a:t>Admission</a:t>
          </a:r>
        </a:p>
      </dgm:t>
    </dgm:pt>
    <dgm:pt modelId="{E6D8F0A9-10E7-4ECF-B3E6-FCB416A9B9E9}" type="parTrans" cxnId="{A773D75F-6871-43CE-8031-6DE81AC95F37}">
      <dgm:prSet/>
      <dgm:spPr/>
      <dgm:t>
        <a:bodyPr/>
        <a:lstStyle/>
        <a:p>
          <a:endParaRPr lang="en-US"/>
        </a:p>
      </dgm:t>
    </dgm:pt>
    <dgm:pt modelId="{2C8FA11B-1056-45AA-BA4B-C6E1E250B71F}" type="sibTrans" cxnId="{A773D75F-6871-43CE-8031-6DE81AC95F37}">
      <dgm:prSet/>
      <dgm:spPr/>
      <dgm:t>
        <a:bodyPr/>
        <a:lstStyle/>
        <a:p>
          <a:endParaRPr lang="en-US"/>
        </a:p>
      </dgm:t>
    </dgm:pt>
    <dgm:pt modelId="{E7FE5CC4-8CA2-4DBC-8C40-886F8CF3C3A7}">
      <dgm:prSet phldrT="[Text]"/>
      <dgm:spPr/>
      <dgm:t>
        <a:bodyPr/>
        <a:lstStyle/>
        <a:p>
          <a:r>
            <a:rPr lang="en-US" dirty="0"/>
            <a:t>1:1 meetings</a:t>
          </a:r>
        </a:p>
      </dgm:t>
    </dgm:pt>
    <dgm:pt modelId="{348D0146-1FAC-4D11-BDC8-57413E3F838B}" type="parTrans" cxnId="{879F2237-F79E-442D-A4EA-80BE1037B8F5}">
      <dgm:prSet/>
      <dgm:spPr/>
      <dgm:t>
        <a:bodyPr/>
        <a:lstStyle/>
        <a:p>
          <a:endParaRPr lang="en-US"/>
        </a:p>
      </dgm:t>
    </dgm:pt>
    <dgm:pt modelId="{E8A8AEB2-AEA6-434D-98EC-4429EC6F3F4E}" type="sibTrans" cxnId="{879F2237-F79E-442D-A4EA-80BE1037B8F5}">
      <dgm:prSet/>
      <dgm:spPr/>
      <dgm:t>
        <a:bodyPr/>
        <a:lstStyle/>
        <a:p>
          <a:endParaRPr lang="en-US"/>
        </a:p>
      </dgm:t>
    </dgm:pt>
    <dgm:pt modelId="{B740428B-4B9A-4515-9324-F77A1F6E2889}">
      <dgm:prSet phldrT="[Text]"/>
      <dgm:spPr/>
      <dgm:t>
        <a:bodyPr/>
        <a:lstStyle/>
        <a:p>
          <a:r>
            <a:rPr lang="en-US" dirty="0"/>
            <a:t>Partnership Agreements</a:t>
          </a:r>
        </a:p>
      </dgm:t>
    </dgm:pt>
    <dgm:pt modelId="{0E817D84-824B-4002-B8AF-7A4A27CAB0D1}" type="parTrans" cxnId="{22A8B17F-E636-4C67-9B11-B67EFB60D3FB}">
      <dgm:prSet/>
      <dgm:spPr/>
      <dgm:t>
        <a:bodyPr/>
        <a:lstStyle/>
        <a:p>
          <a:endParaRPr lang="en-US"/>
        </a:p>
      </dgm:t>
    </dgm:pt>
    <dgm:pt modelId="{B88A9F55-12E8-4365-95F0-2BA7B523259D}" type="sibTrans" cxnId="{22A8B17F-E636-4C67-9B11-B67EFB60D3FB}">
      <dgm:prSet/>
      <dgm:spPr/>
      <dgm:t>
        <a:bodyPr/>
        <a:lstStyle/>
        <a:p>
          <a:endParaRPr lang="en-US"/>
        </a:p>
      </dgm:t>
    </dgm:pt>
    <dgm:pt modelId="{CB81BCF3-E377-473F-ACF0-B92B8A53EA24}">
      <dgm:prSet phldrT="[Text]"/>
      <dgm:spPr/>
      <dgm:t>
        <a:bodyPr/>
        <a:lstStyle/>
        <a:p>
          <a:r>
            <a:rPr lang="en-US" dirty="0"/>
            <a:t>Ongoing</a:t>
          </a:r>
        </a:p>
      </dgm:t>
    </dgm:pt>
    <dgm:pt modelId="{561B0367-A30D-48AA-85D1-23394EE9C963}" type="parTrans" cxnId="{DC70D6BF-E32E-4753-BFFB-BEF8F67A38E6}">
      <dgm:prSet/>
      <dgm:spPr/>
      <dgm:t>
        <a:bodyPr/>
        <a:lstStyle/>
        <a:p>
          <a:endParaRPr lang="en-US"/>
        </a:p>
      </dgm:t>
    </dgm:pt>
    <dgm:pt modelId="{424877A5-1387-43B3-95DF-ED9B09FEC617}" type="sibTrans" cxnId="{DC70D6BF-E32E-4753-BFFB-BEF8F67A38E6}">
      <dgm:prSet/>
      <dgm:spPr/>
      <dgm:t>
        <a:bodyPr/>
        <a:lstStyle/>
        <a:p>
          <a:endParaRPr lang="en-US"/>
        </a:p>
      </dgm:t>
    </dgm:pt>
    <dgm:pt modelId="{72B3341A-4CE6-48D4-A82B-C259AECD1A3B}">
      <dgm:prSet phldrT="[Text]"/>
      <dgm:spPr/>
      <dgm:t>
        <a:bodyPr/>
        <a:lstStyle/>
        <a:p>
          <a:r>
            <a:rPr lang="en-US" dirty="0"/>
            <a:t>Student Training &amp; Immersions</a:t>
          </a:r>
        </a:p>
      </dgm:t>
    </dgm:pt>
    <dgm:pt modelId="{34DBD227-BE6F-4066-82F7-B52D93448242}" type="parTrans" cxnId="{883754E2-D7FA-4D61-A4E7-C1D6A98E56B5}">
      <dgm:prSet/>
      <dgm:spPr/>
      <dgm:t>
        <a:bodyPr/>
        <a:lstStyle/>
        <a:p>
          <a:endParaRPr lang="en-US"/>
        </a:p>
      </dgm:t>
    </dgm:pt>
    <dgm:pt modelId="{96A3C6A9-A154-472A-8798-0B6E1ECEC140}" type="sibTrans" cxnId="{883754E2-D7FA-4D61-A4E7-C1D6A98E56B5}">
      <dgm:prSet/>
      <dgm:spPr/>
      <dgm:t>
        <a:bodyPr/>
        <a:lstStyle/>
        <a:p>
          <a:endParaRPr lang="en-US"/>
        </a:p>
      </dgm:t>
    </dgm:pt>
    <dgm:pt modelId="{BDB4D24A-FCEC-4136-AFBB-4192D6539506}">
      <dgm:prSet phldrT="[Text]"/>
      <dgm:spPr/>
      <dgm:t>
        <a:bodyPr/>
        <a:lstStyle/>
        <a:p>
          <a:r>
            <a:rPr lang="en-US" dirty="0"/>
            <a:t>Advisory Committee</a:t>
          </a:r>
        </a:p>
      </dgm:t>
    </dgm:pt>
    <dgm:pt modelId="{1CD7287E-0386-4EAE-B103-B716476D8C9F}" type="parTrans" cxnId="{6A5548F8-E60D-4A89-B8D1-FF4D146439B9}">
      <dgm:prSet/>
      <dgm:spPr/>
      <dgm:t>
        <a:bodyPr/>
        <a:lstStyle/>
        <a:p>
          <a:endParaRPr lang="en-US"/>
        </a:p>
      </dgm:t>
    </dgm:pt>
    <dgm:pt modelId="{8C4340B0-BF20-4DD3-98C5-8B92E56A5C7A}" type="sibTrans" cxnId="{6A5548F8-E60D-4A89-B8D1-FF4D146439B9}">
      <dgm:prSet/>
      <dgm:spPr/>
      <dgm:t>
        <a:bodyPr/>
        <a:lstStyle/>
        <a:p>
          <a:endParaRPr lang="en-US"/>
        </a:p>
      </dgm:t>
    </dgm:pt>
    <dgm:pt modelId="{3AB57C29-527D-4FD0-902A-34E610EF034C}">
      <dgm:prSet phldrT="[Text]"/>
      <dgm:spPr/>
      <dgm:t>
        <a:bodyPr/>
        <a:lstStyle/>
        <a:p>
          <a:r>
            <a:rPr lang="en-US" dirty="0"/>
            <a:t>Graduation</a:t>
          </a:r>
        </a:p>
      </dgm:t>
    </dgm:pt>
    <dgm:pt modelId="{B6A7FFA1-9B15-4803-99D0-C99373A3722E}" type="parTrans" cxnId="{6AC90FD4-B236-41AE-84A5-CA8BD3D237B8}">
      <dgm:prSet/>
      <dgm:spPr/>
      <dgm:t>
        <a:bodyPr/>
        <a:lstStyle/>
        <a:p>
          <a:endParaRPr lang="en-US"/>
        </a:p>
      </dgm:t>
    </dgm:pt>
    <dgm:pt modelId="{C1590FCF-5375-428B-A2CE-3FCCD5B7C86D}" type="sibTrans" cxnId="{6AC90FD4-B236-41AE-84A5-CA8BD3D237B8}">
      <dgm:prSet/>
      <dgm:spPr/>
      <dgm:t>
        <a:bodyPr/>
        <a:lstStyle/>
        <a:p>
          <a:endParaRPr lang="en-US"/>
        </a:p>
      </dgm:t>
    </dgm:pt>
    <dgm:pt modelId="{4470AA79-C532-43DF-95D8-EBF2F9C37FE4}">
      <dgm:prSet phldrT="[Text]"/>
      <dgm:spPr/>
      <dgm:t>
        <a:bodyPr/>
        <a:lstStyle/>
        <a:p>
          <a:r>
            <a:rPr lang="en-US" dirty="0"/>
            <a:t>Job Fairs</a:t>
          </a:r>
        </a:p>
      </dgm:t>
    </dgm:pt>
    <dgm:pt modelId="{4D6D9E08-0BC7-479E-AF74-1DAD79CEF361}" type="parTrans" cxnId="{D2D0E838-32AB-4F64-93B3-19F721BFDE50}">
      <dgm:prSet/>
      <dgm:spPr/>
      <dgm:t>
        <a:bodyPr/>
        <a:lstStyle/>
        <a:p>
          <a:endParaRPr lang="en-US"/>
        </a:p>
      </dgm:t>
    </dgm:pt>
    <dgm:pt modelId="{7412C7DA-8BF5-4A0D-AE46-6604EDC1F005}" type="sibTrans" cxnId="{D2D0E838-32AB-4F64-93B3-19F721BFDE50}">
      <dgm:prSet/>
      <dgm:spPr/>
      <dgm:t>
        <a:bodyPr/>
        <a:lstStyle/>
        <a:p>
          <a:endParaRPr lang="en-US"/>
        </a:p>
      </dgm:t>
    </dgm:pt>
    <dgm:pt modelId="{A27D7327-3D5C-45A1-83B6-6D99D7D86C6D}">
      <dgm:prSet phldrT="[Text]"/>
      <dgm:spPr/>
      <dgm:t>
        <a:bodyPr/>
        <a:lstStyle/>
        <a:p>
          <a:r>
            <a:rPr lang="en-US" dirty="0"/>
            <a:t>Practicums</a:t>
          </a:r>
        </a:p>
      </dgm:t>
    </dgm:pt>
    <dgm:pt modelId="{64B95643-761D-4570-AD79-4EFDC6915426}" type="parTrans" cxnId="{7093F5FB-3D24-499C-851E-5769F7E7DFA6}">
      <dgm:prSet/>
      <dgm:spPr/>
      <dgm:t>
        <a:bodyPr/>
        <a:lstStyle/>
        <a:p>
          <a:endParaRPr lang="en-US"/>
        </a:p>
      </dgm:t>
    </dgm:pt>
    <dgm:pt modelId="{6993E882-EDA8-48E8-86D9-9242EB151747}" type="sibTrans" cxnId="{7093F5FB-3D24-499C-851E-5769F7E7DFA6}">
      <dgm:prSet/>
      <dgm:spPr/>
      <dgm:t>
        <a:bodyPr/>
        <a:lstStyle/>
        <a:p>
          <a:endParaRPr lang="en-US"/>
        </a:p>
      </dgm:t>
    </dgm:pt>
    <dgm:pt modelId="{7E711DC7-432F-4974-9ED1-FB74E48F5979}">
      <dgm:prSet phldrT="[Text]"/>
      <dgm:spPr/>
      <dgm:t>
        <a:bodyPr/>
        <a:lstStyle/>
        <a:p>
          <a:r>
            <a:rPr lang="en-US" dirty="0"/>
            <a:t>Direct Care (hospitals)</a:t>
          </a:r>
        </a:p>
      </dgm:t>
    </dgm:pt>
    <dgm:pt modelId="{93D11081-AE21-4734-AF30-F9254758FA2A}" type="parTrans" cxnId="{8F61E2E7-D797-4E40-AA34-D9657914B236}">
      <dgm:prSet/>
      <dgm:spPr/>
      <dgm:t>
        <a:bodyPr/>
        <a:lstStyle/>
        <a:p>
          <a:endParaRPr lang="en-US"/>
        </a:p>
      </dgm:t>
    </dgm:pt>
    <dgm:pt modelId="{FC6722BA-A166-4464-A235-AB775989A7F2}" type="sibTrans" cxnId="{8F61E2E7-D797-4E40-AA34-D9657914B236}">
      <dgm:prSet/>
      <dgm:spPr/>
      <dgm:t>
        <a:bodyPr/>
        <a:lstStyle/>
        <a:p>
          <a:endParaRPr lang="en-US"/>
        </a:p>
      </dgm:t>
    </dgm:pt>
    <dgm:pt modelId="{C9F9EDE4-2F8C-4ACF-8934-5D4942A9AEA4}">
      <dgm:prSet phldrT="[Text]"/>
      <dgm:spPr/>
      <dgm:t>
        <a:bodyPr/>
        <a:lstStyle/>
        <a:p>
          <a:r>
            <a:rPr lang="en-US" dirty="0"/>
            <a:t>Role-focused (RN programs)</a:t>
          </a:r>
        </a:p>
      </dgm:t>
    </dgm:pt>
    <dgm:pt modelId="{A90CBAF8-22D9-470A-9CDD-028EF77B88BF}" type="parTrans" cxnId="{674AFD02-07C1-470B-B9F6-E3D2626ACFDE}">
      <dgm:prSet/>
      <dgm:spPr/>
      <dgm:t>
        <a:bodyPr/>
        <a:lstStyle/>
        <a:p>
          <a:endParaRPr lang="en-US"/>
        </a:p>
      </dgm:t>
    </dgm:pt>
    <dgm:pt modelId="{F2F3C341-28AA-4D82-9304-3DC70148F66F}" type="sibTrans" cxnId="{674AFD02-07C1-470B-B9F6-E3D2626ACFDE}">
      <dgm:prSet/>
      <dgm:spPr/>
      <dgm:t>
        <a:bodyPr/>
        <a:lstStyle/>
        <a:p>
          <a:endParaRPr lang="en-US"/>
        </a:p>
      </dgm:t>
    </dgm:pt>
    <dgm:pt modelId="{64878E7D-B16A-4873-842B-6921D908A0F0}">
      <dgm:prSet phldrT="[Text]"/>
      <dgm:spPr/>
      <dgm:t>
        <a:bodyPr/>
        <a:lstStyle/>
        <a:p>
          <a:r>
            <a:rPr lang="en-US" dirty="0"/>
            <a:t>Incentives</a:t>
          </a:r>
        </a:p>
      </dgm:t>
    </dgm:pt>
    <dgm:pt modelId="{5DEB0B94-E549-457C-BE59-34E64DD10712}" type="parTrans" cxnId="{DB27A84A-81CF-411B-B0AB-BE1372999E82}">
      <dgm:prSet/>
      <dgm:spPr/>
      <dgm:t>
        <a:bodyPr/>
        <a:lstStyle/>
        <a:p>
          <a:endParaRPr lang="en-US"/>
        </a:p>
      </dgm:t>
    </dgm:pt>
    <dgm:pt modelId="{5056A783-D9DD-450D-BC0D-A0DD63A3A7D8}" type="sibTrans" cxnId="{DB27A84A-81CF-411B-B0AB-BE1372999E82}">
      <dgm:prSet/>
      <dgm:spPr/>
      <dgm:t>
        <a:bodyPr/>
        <a:lstStyle/>
        <a:p>
          <a:endParaRPr lang="en-US"/>
        </a:p>
      </dgm:t>
    </dgm:pt>
    <dgm:pt modelId="{B8415CC4-A225-422F-AB95-134AB1A5045F}" type="pres">
      <dgm:prSet presAssocID="{DA500526-15D6-4D14-95B2-7A57A9036B03}" presName="Name0" presStyleCnt="0">
        <dgm:presLayoutVars>
          <dgm:dir/>
        </dgm:presLayoutVars>
      </dgm:prSet>
      <dgm:spPr/>
    </dgm:pt>
    <dgm:pt modelId="{83933AEB-240C-4CCE-9EEE-09247AAB38F6}" type="pres">
      <dgm:prSet presAssocID="{5949351D-19C1-4543-B7AC-D55ECF0F6415}" presName="parComposite" presStyleCnt="0"/>
      <dgm:spPr/>
    </dgm:pt>
    <dgm:pt modelId="{59C33C2A-62B1-4F06-802B-61C3289B28FE}" type="pres">
      <dgm:prSet presAssocID="{5949351D-19C1-4543-B7AC-D55ECF0F6415}" presName="parBigCircle" presStyleLbl="node0" presStyleIdx="0" presStyleCnt="4"/>
      <dgm:spPr/>
    </dgm:pt>
    <dgm:pt modelId="{51C22AF2-A6FD-4427-997F-786BAFDDABF2}" type="pres">
      <dgm:prSet presAssocID="{5949351D-19C1-4543-B7AC-D55ECF0F6415}" presName="parTx" presStyleLbl="revTx" presStyleIdx="0" presStyleCnt="20"/>
      <dgm:spPr/>
    </dgm:pt>
    <dgm:pt modelId="{1A2D7835-E6ED-4A40-B44A-D96BEBBA1E1B}" type="pres">
      <dgm:prSet presAssocID="{5949351D-19C1-4543-B7AC-D55ECF0F6415}" presName="bSpace" presStyleCnt="0"/>
      <dgm:spPr/>
    </dgm:pt>
    <dgm:pt modelId="{0D11EF15-B733-4163-8399-FC63A9F816C2}" type="pres">
      <dgm:prSet presAssocID="{5949351D-19C1-4543-B7AC-D55ECF0F6415}" presName="parBackupNorm" presStyleCnt="0"/>
      <dgm:spPr/>
    </dgm:pt>
    <dgm:pt modelId="{2B3CF4C3-0187-4846-9564-C37BEB398C5E}" type="pres">
      <dgm:prSet presAssocID="{2C8FA11B-1056-45AA-BA4B-C6E1E250B71F}" presName="parSpace" presStyleCnt="0"/>
      <dgm:spPr/>
    </dgm:pt>
    <dgm:pt modelId="{A97C3BB4-3F6E-4931-B433-D912239C164B}" type="pres">
      <dgm:prSet presAssocID="{E7FE5CC4-8CA2-4DBC-8C40-886F8CF3C3A7}" presName="desBackupLeftNorm" presStyleCnt="0"/>
      <dgm:spPr/>
    </dgm:pt>
    <dgm:pt modelId="{E3556FAC-A5B7-4155-97BC-2CED993D1433}" type="pres">
      <dgm:prSet presAssocID="{E7FE5CC4-8CA2-4DBC-8C40-886F8CF3C3A7}" presName="desComposite" presStyleCnt="0"/>
      <dgm:spPr/>
    </dgm:pt>
    <dgm:pt modelId="{EEF84FCE-51A4-48F6-80A5-ED576D1813F9}" type="pres">
      <dgm:prSet presAssocID="{E7FE5CC4-8CA2-4DBC-8C40-886F8CF3C3A7}" presName="desCircle" presStyleLbl="node1" presStyleIdx="0" presStyleCnt="8"/>
      <dgm:spPr/>
    </dgm:pt>
    <dgm:pt modelId="{BE5B0B55-51F5-4A2D-9F36-20BA6AFCD75E}" type="pres">
      <dgm:prSet presAssocID="{E7FE5CC4-8CA2-4DBC-8C40-886F8CF3C3A7}" presName="chTx" presStyleLbl="revTx" presStyleIdx="1" presStyleCnt="20"/>
      <dgm:spPr/>
    </dgm:pt>
    <dgm:pt modelId="{9F6FD515-A350-4BEB-A995-EFA78DD57D74}" type="pres">
      <dgm:prSet presAssocID="{E7FE5CC4-8CA2-4DBC-8C40-886F8CF3C3A7}" presName="desTx" presStyleLbl="revTx" presStyleIdx="2" presStyleCnt="20">
        <dgm:presLayoutVars>
          <dgm:bulletEnabled val="1"/>
        </dgm:presLayoutVars>
      </dgm:prSet>
      <dgm:spPr/>
    </dgm:pt>
    <dgm:pt modelId="{1FC0DDC2-5D83-40F6-8BFC-3A8592DAE233}" type="pres">
      <dgm:prSet presAssocID="{E7FE5CC4-8CA2-4DBC-8C40-886F8CF3C3A7}" presName="desBackupRightNorm" presStyleCnt="0"/>
      <dgm:spPr/>
    </dgm:pt>
    <dgm:pt modelId="{5E9C2DB3-719B-4686-8A6A-834E44D02388}" type="pres">
      <dgm:prSet presAssocID="{E8A8AEB2-AEA6-434D-98EC-4429EC6F3F4E}" presName="desSpace" presStyleCnt="0"/>
      <dgm:spPr/>
    </dgm:pt>
    <dgm:pt modelId="{AFB03221-FDD9-4CF8-A7BF-093699DA31B2}" type="pres">
      <dgm:prSet presAssocID="{B740428B-4B9A-4515-9324-F77A1F6E2889}" presName="desBackupLeftNorm" presStyleCnt="0"/>
      <dgm:spPr/>
    </dgm:pt>
    <dgm:pt modelId="{588D1763-BDB3-4FF7-B5E8-154437C5B6B1}" type="pres">
      <dgm:prSet presAssocID="{B740428B-4B9A-4515-9324-F77A1F6E2889}" presName="desComposite" presStyleCnt="0"/>
      <dgm:spPr/>
    </dgm:pt>
    <dgm:pt modelId="{DAC98B93-E3A4-48C7-B9B5-172DC3795F49}" type="pres">
      <dgm:prSet presAssocID="{B740428B-4B9A-4515-9324-F77A1F6E2889}" presName="desCircle" presStyleLbl="node1" presStyleIdx="1" presStyleCnt="8"/>
      <dgm:spPr/>
    </dgm:pt>
    <dgm:pt modelId="{CBF9EA62-787E-4EF9-BFD5-3CDE60A56BD2}" type="pres">
      <dgm:prSet presAssocID="{B740428B-4B9A-4515-9324-F77A1F6E2889}" presName="chTx" presStyleLbl="revTx" presStyleIdx="3" presStyleCnt="20"/>
      <dgm:spPr/>
    </dgm:pt>
    <dgm:pt modelId="{7953D53D-773A-4E08-A906-71467DE467DD}" type="pres">
      <dgm:prSet presAssocID="{B740428B-4B9A-4515-9324-F77A1F6E2889}" presName="desTx" presStyleLbl="revTx" presStyleIdx="4" presStyleCnt="20">
        <dgm:presLayoutVars>
          <dgm:bulletEnabled val="1"/>
        </dgm:presLayoutVars>
      </dgm:prSet>
      <dgm:spPr/>
    </dgm:pt>
    <dgm:pt modelId="{3B0849A8-4674-496D-A90C-C3C2BDA6029D}" type="pres">
      <dgm:prSet presAssocID="{B740428B-4B9A-4515-9324-F77A1F6E2889}" presName="desBackupRightNorm" presStyleCnt="0"/>
      <dgm:spPr/>
    </dgm:pt>
    <dgm:pt modelId="{A2A0FAF4-B541-4E92-99AA-D4B71684CA66}" type="pres">
      <dgm:prSet presAssocID="{B88A9F55-12E8-4365-95F0-2BA7B523259D}" presName="desSpace" presStyleCnt="0"/>
      <dgm:spPr/>
    </dgm:pt>
    <dgm:pt modelId="{AFDD815B-30BD-4F67-B8E9-5F1D93404F25}" type="pres">
      <dgm:prSet presAssocID="{CB81BCF3-E377-473F-ACF0-B92B8A53EA24}" presName="parComposite" presStyleCnt="0"/>
      <dgm:spPr/>
    </dgm:pt>
    <dgm:pt modelId="{8DD6E376-DB33-4FA3-A28C-DF504DD106E2}" type="pres">
      <dgm:prSet presAssocID="{CB81BCF3-E377-473F-ACF0-B92B8A53EA24}" presName="parBigCircle" presStyleLbl="node0" presStyleIdx="1" presStyleCnt="4"/>
      <dgm:spPr/>
    </dgm:pt>
    <dgm:pt modelId="{2A674975-61AC-4068-B5B2-D1D59FE1EFD6}" type="pres">
      <dgm:prSet presAssocID="{CB81BCF3-E377-473F-ACF0-B92B8A53EA24}" presName="parTx" presStyleLbl="revTx" presStyleIdx="5" presStyleCnt="20"/>
      <dgm:spPr/>
    </dgm:pt>
    <dgm:pt modelId="{5BFABDA3-BF88-4B74-9243-4BBF16A9FD17}" type="pres">
      <dgm:prSet presAssocID="{CB81BCF3-E377-473F-ACF0-B92B8A53EA24}" presName="bSpace" presStyleCnt="0"/>
      <dgm:spPr/>
    </dgm:pt>
    <dgm:pt modelId="{84175F35-1890-4243-AEB4-0245571DB26B}" type="pres">
      <dgm:prSet presAssocID="{CB81BCF3-E377-473F-ACF0-B92B8A53EA24}" presName="parBackupNorm" presStyleCnt="0"/>
      <dgm:spPr/>
    </dgm:pt>
    <dgm:pt modelId="{577B12EB-BCB2-49A1-8E2D-CCCD55F61988}" type="pres">
      <dgm:prSet presAssocID="{424877A5-1387-43B3-95DF-ED9B09FEC617}" presName="parSpace" presStyleCnt="0"/>
      <dgm:spPr/>
    </dgm:pt>
    <dgm:pt modelId="{CDE8F4E8-E9E0-4212-B90B-8FFCF0780882}" type="pres">
      <dgm:prSet presAssocID="{72B3341A-4CE6-48D4-A82B-C259AECD1A3B}" presName="desBackupLeftNorm" presStyleCnt="0"/>
      <dgm:spPr/>
    </dgm:pt>
    <dgm:pt modelId="{9941F497-8A3D-4F50-BEAF-039866D17DD0}" type="pres">
      <dgm:prSet presAssocID="{72B3341A-4CE6-48D4-A82B-C259AECD1A3B}" presName="desComposite" presStyleCnt="0"/>
      <dgm:spPr/>
    </dgm:pt>
    <dgm:pt modelId="{803C7D28-1D6E-4DEE-B510-75FB424C0234}" type="pres">
      <dgm:prSet presAssocID="{72B3341A-4CE6-48D4-A82B-C259AECD1A3B}" presName="desCircle" presStyleLbl="node1" presStyleIdx="2" presStyleCnt="8"/>
      <dgm:spPr/>
    </dgm:pt>
    <dgm:pt modelId="{9ACB8C81-D12C-42D7-92D0-41DE6B2148CB}" type="pres">
      <dgm:prSet presAssocID="{72B3341A-4CE6-48D4-A82B-C259AECD1A3B}" presName="chTx" presStyleLbl="revTx" presStyleIdx="6" presStyleCnt="20"/>
      <dgm:spPr/>
    </dgm:pt>
    <dgm:pt modelId="{F0B7EF25-ED74-4889-B722-F26CEBEA360B}" type="pres">
      <dgm:prSet presAssocID="{72B3341A-4CE6-48D4-A82B-C259AECD1A3B}" presName="desTx" presStyleLbl="revTx" presStyleIdx="7" presStyleCnt="20">
        <dgm:presLayoutVars>
          <dgm:bulletEnabled val="1"/>
        </dgm:presLayoutVars>
      </dgm:prSet>
      <dgm:spPr/>
    </dgm:pt>
    <dgm:pt modelId="{5597EB77-8348-4A37-A30D-FCCBC4C75585}" type="pres">
      <dgm:prSet presAssocID="{72B3341A-4CE6-48D4-A82B-C259AECD1A3B}" presName="desBackupRightNorm" presStyleCnt="0"/>
      <dgm:spPr/>
    </dgm:pt>
    <dgm:pt modelId="{71419C67-7126-47D6-8A65-9DDDCB0F512F}" type="pres">
      <dgm:prSet presAssocID="{96A3C6A9-A154-472A-8798-0B6E1ECEC140}" presName="desSpace" presStyleCnt="0"/>
      <dgm:spPr/>
    </dgm:pt>
    <dgm:pt modelId="{D9974B4D-A1BF-46D3-ABF6-ADAD98EFD8BA}" type="pres">
      <dgm:prSet presAssocID="{BDB4D24A-FCEC-4136-AFBB-4192D6539506}" presName="desBackupLeftNorm" presStyleCnt="0"/>
      <dgm:spPr/>
    </dgm:pt>
    <dgm:pt modelId="{EA7C945C-6152-454C-B78D-7E3B547F5DB5}" type="pres">
      <dgm:prSet presAssocID="{BDB4D24A-FCEC-4136-AFBB-4192D6539506}" presName="desComposite" presStyleCnt="0"/>
      <dgm:spPr/>
    </dgm:pt>
    <dgm:pt modelId="{A80D1BAC-B4A0-4BF1-8DE4-41CB637621F1}" type="pres">
      <dgm:prSet presAssocID="{BDB4D24A-FCEC-4136-AFBB-4192D6539506}" presName="desCircle" presStyleLbl="node1" presStyleIdx="3" presStyleCnt="8"/>
      <dgm:spPr/>
    </dgm:pt>
    <dgm:pt modelId="{D5E0320B-4BFC-4F69-A4CA-19A6B5C9BD27}" type="pres">
      <dgm:prSet presAssocID="{BDB4D24A-FCEC-4136-AFBB-4192D6539506}" presName="chTx" presStyleLbl="revTx" presStyleIdx="8" presStyleCnt="20"/>
      <dgm:spPr/>
    </dgm:pt>
    <dgm:pt modelId="{CBCD61B7-C557-41C3-9AC9-9AAFD58E6D76}" type="pres">
      <dgm:prSet presAssocID="{BDB4D24A-FCEC-4136-AFBB-4192D6539506}" presName="desTx" presStyleLbl="revTx" presStyleIdx="9" presStyleCnt="20">
        <dgm:presLayoutVars>
          <dgm:bulletEnabled val="1"/>
        </dgm:presLayoutVars>
      </dgm:prSet>
      <dgm:spPr/>
    </dgm:pt>
    <dgm:pt modelId="{250D2332-ECB9-4EE2-B0CB-796DE29B0025}" type="pres">
      <dgm:prSet presAssocID="{BDB4D24A-FCEC-4136-AFBB-4192D6539506}" presName="desBackupRightNorm" presStyleCnt="0"/>
      <dgm:spPr/>
    </dgm:pt>
    <dgm:pt modelId="{2E8B5394-5505-4069-8240-EBBD002F9A1E}" type="pres">
      <dgm:prSet presAssocID="{8C4340B0-BF20-4DD3-98C5-8B92E56A5C7A}" presName="desSpace" presStyleCnt="0"/>
      <dgm:spPr/>
    </dgm:pt>
    <dgm:pt modelId="{C8BFDA99-84F1-4865-9F54-B81A6FAA1CE1}" type="pres">
      <dgm:prSet presAssocID="{A27D7327-3D5C-45A1-83B6-6D99D7D86C6D}" presName="parComposite" presStyleCnt="0"/>
      <dgm:spPr/>
    </dgm:pt>
    <dgm:pt modelId="{571E9F99-F987-47C9-982C-2004B94C43B2}" type="pres">
      <dgm:prSet presAssocID="{A27D7327-3D5C-45A1-83B6-6D99D7D86C6D}" presName="parBigCircle" presStyleLbl="node0" presStyleIdx="2" presStyleCnt="4"/>
      <dgm:spPr/>
    </dgm:pt>
    <dgm:pt modelId="{D51B010B-7726-40DD-9A6B-687CCA0292ED}" type="pres">
      <dgm:prSet presAssocID="{A27D7327-3D5C-45A1-83B6-6D99D7D86C6D}" presName="parTx" presStyleLbl="revTx" presStyleIdx="10" presStyleCnt="20"/>
      <dgm:spPr/>
    </dgm:pt>
    <dgm:pt modelId="{6C46744D-887F-48A4-BE1D-CD71BC238208}" type="pres">
      <dgm:prSet presAssocID="{A27D7327-3D5C-45A1-83B6-6D99D7D86C6D}" presName="bSpace" presStyleCnt="0"/>
      <dgm:spPr/>
    </dgm:pt>
    <dgm:pt modelId="{F0558B36-B6DF-4626-976E-2FB4C8C8F9EC}" type="pres">
      <dgm:prSet presAssocID="{A27D7327-3D5C-45A1-83B6-6D99D7D86C6D}" presName="parBackupNorm" presStyleCnt="0"/>
      <dgm:spPr/>
    </dgm:pt>
    <dgm:pt modelId="{A2699CD0-4B1F-4B74-931E-6AA84C08A7AC}" type="pres">
      <dgm:prSet presAssocID="{6993E882-EDA8-48E8-86D9-9242EB151747}" presName="parSpace" presStyleCnt="0"/>
      <dgm:spPr/>
    </dgm:pt>
    <dgm:pt modelId="{30828F4F-FAAD-499C-8605-3D0462ACCC50}" type="pres">
      <dgm:prSet presAssocID="{7E711DC7-432F-4974-9ED1-FB74E48F5979}" presName="desBackupLeftNorm" presStyleCnt="0"/>
      <dgm:spPr/>
    </dgm:pt>
    <dgm:pt modelId="{18A39104-83EB-4638-AC7A-B1978BA9DE45}" type="pres">
      <dgm:prSet presAssocID="{7E711DC7-432F-4974-9ED1-FB74E48F5979}" presName="desComposite" presStyleCnt="0"/>
      <dgm:spPr/>
    </dgm:pt>
    <dgm:pt modelId="{32F23E67-6632-472E-B100-8229F6EE407D}" type="pres">
      <dgm:prSet presAssocID="{7E711DC7-432F-4974-9ED1-FB74E48F5979}" presName="desCircle" presStyleLbl="node1" presStyleIdx="4" presStyleCnt="8"/>
      <dgm:spPr/>
    </dgm:pt>
    <dgm:pt modelId="{D48586E2-8BDF-49BB-8744-871A20AE90D1}" type="pres">
      <dgm:prSet presAssocID="{7E711DC7-432F-4974-9ED1-FB74E48F5979}" presName="chTx" presStyleLbl="revTx" presStyleIdx="11" presStyleCnt="20"/>
      <dgm:spPr/>
    </dgm:pt>
    <dgm:pt modelId="{608DEB6B-AC8E-406B-9B03-45B3AC04D200}" type="pres">
      <dgm:prSet presAssocID="{7E711DC7-432F-4974-9ED1-FB74E48F5979}" presName="desTx" presStyleLbl="revTx" presStyleIdx="12" presStyleCnt="20">
        <dgm:presLayoutVars>
          <dgm:bulletEnabled val="1"/>
        </dgm:presLayoutVars>
      </dgm:prSet>
      <dgm:spPr/>
    </dgm:pt>
    <dgm:pt modelId="{612AB4CC-3965-4FA7-BDDC-261B1A0674D7}" type="pres">
      <dgm:prSet presAssocID="{7E711DC7-432F-4974-9ED1-FB74E48F5979}" presName="desBackupRightNorm" presStyleCnt="0"/>
      <dgm:spPr/>
    </dgm:pt>
    <dgm:pt modelId="{23F4C5C2-CF52-4412-BC1D-92279279B785}" type="pres">
      <dgm:prSet presAssocID="{FC6722BA-A166-4464-A235-AB775989A7F2}" presName="desSpace" presStyleCnt="0"/>
      <dgm:spPr/>
    </dgm:pt>
    <dgm:pt modelId="{801576C0-3127-40D0-A0EA-3C74D517C6DA}" type="pres">
      <dgm:prSet presAssocID="{C9F9EDE4-2F8C-4ACF-8934-5D4942A9AEA4}" presName="desBackupLeftNorm" presStyleCnt="0"/>
      <dgm:spPr/>
    </dgm:pt>
    <dgm:pt modelId="{35474FDF-4E80-4A4B-A0F7-BC3B76AABD5B}" type="pres">
      <dgm:prSet presAssocID="{C9F9EDE4-2F8C-4ACF-8934-5D4942A9AEA4}" presName="desComposite" presStyleCnt="0"/>
      <dgm:spPr/>
    </dgm:pt>
    <dgm:pt modelId="{72757A0E-A47A-4CBB-9E4E-85B057B204E7}" type="pres">
      <dgm:prSet presAssocID="{C9F9EDE4-2F8C-4ACF-8934-5D4942A9AEA4}" presName="desCircle" presStyleLbl="node1" presStyleIdx="5" presStyleCnt="8"/>
      <dgm:spPr/>
    </dgm:pt>
    <dgm:pt modelId="{9F7EA495-53AE-4647-AC9D-537DD6FD4293}" type="pres">
      <dgm:prSet presAssocID="{C9F9EDE4-2F8C-4ACF-8934-5D4942A9AEA4}" presName="chTx" presStyleLbl="revTx" presStyleIdx="13" presStyleCnt="20"/>
      <dgm:spPr/>
    </dgm:pt>
    <dgm:pt modelId="{1EF62064-B140-479D-89DE-08EAB596A00A}" type="pres">
      <dgm:prSet presAssocID="{C9F9EDE4-2F8C-4ACF-8934-5D4942A9AEA4}" presName="desTx" presStyleLbl="revTx" presStyleIdx="14" presStyleCnt="20">
        <dgm:presLayoutVars>
          <dgm:bulletEnabled val="1"/>
        </dgm:presLayoutVars>
      </dgm:prSet>
      <dgm:spPr/>
    </dgm:pt>
    <dgm:pt modelId="{50E3CEB9-3BE2-469D-A335-E1BC4096E1E5}" type="pres">
      <dgm:prSet presAssocID="{C9F9EDE4-2F8C-4ACF-8934-5D4942A9AEA4}" presName="desBackupRightNorm" presStyleCnt="0"/>
      <dgm:spPr/>
    </dgm:pt>
    <dgm:pt modelId="{C6A42275-1AAB-49E6-9B72-26F68872D629}" type="pres">
      <dgm:prSet presAssocID="{F2F3C341-28AA-4D82-9304-3DC70148F66F}" presName="desSpace" presStyleCnt="0"/>
      <dgm:spPr/>
    </dgm:pt>
    <dgm:pt modelId="{ABE1C639-44C0-41C8-A829-9994484F2DFE}" type="pres">
      <dgm:prSet presAssocID="{3AB57C29-527D-4FD0-902A-34E610EF034C}" presName="parComposite" presStyleCnt="0"/>
      <dgm:spPr/>
    </dgm:pt>
    <dgm:pt modelId="{5B48F33D-AB5F-4DD7-A42C-DCAA527E5A8B}" type="pres">
      <dgm:prSet presAssocID="{3AB57C29-527D-4FD0-902A-34E610EF034C}" presName="parBigCircle" presStyleLbl="node0" presStyleIdx="3" presStyleCnt="4"/>
      <dgm:spPr/>
    </dgm:pt>
    <dgm:pt modelId="{5B4B16D8-4957-4168-A037-CEEC2667CE82}" type="pres">
      <dgm:prSet presAssocID="{3AB57C29-527D-4FD0-902A-34E610EF034C}" presName="parTx" presStyleLbl="revTx" presStyleIdx="15" presStyleCnt="20"/>
      <dgm:spPr/>
    </dgm:pt>
    <dgm:pt modelId="{69A65E85-FA66-47F7-970D-6B4AE616B4DE}" type="pres">
      <dgm:prSet presAssocID="{3AB57C29-527D-4FD0-902A-34E610EF034C}" presName="bSpace" presStyleCnt="0"/>
      <dgm:spPr/>
    </dgm:pt>
    <dgm:pt modelId="{DD3DC345-9C09-4613-AC20-064626CD4052}" type="pres">
      <dgm:prSet presAssocID="{3AB57C29-527D-4FD0-902A-34E610EF034C}" presName="parBackupNorm" presStyleCnt="0"/>
      <dgm:spPr/>
    </dgm:pt>
    <dgm:pt modelId="{227CCCA2-452D-4FD9-852A-DA9A71531FC3}" type="pres">
      <dgm:prSet presAssocID="{C1590FCF-5375-428B-A2CE-3FCCD5B7C86D}" presName="parSpace" presStyleCnt="0"/>
      <dgm:spPr/>
    </dgm:pt>
    <dgm:pt modelId="{B2BFE344-793A-4361-9CD8-DB40652176BD}" type="pres">
      <dgm:prSet presAssocID="{4470AA79-C532-43DF-95D8-EBF2F9C37FE4}" presName="desBackupLeftNorm" presStyleCnt="0"/>
      <dgm:spPr/>
    </dgm:pt>
    <dgm:pt modelId="{A17EEECA-3C3C-4ABD-9B91-7AB47F6A845B}" type="pres">
      <dgm:prSet presAssocID="{4470AA79-C532-43DF-95D8-EBF2F9C37FE4}" presName="desComposite" presStyleCnt="0"/>
      <dgm:spPr/>
    </dgm:pt>
    <dgm:pt modelId="{3CB77999-0931-43DC-AF59-4DB464ACB438}" type="pres">
      <dgm:prSet presAssocID="{4470AA79-C532-43DF-95D8-EBF2F9C37FE4}" presName="desCircle" presStyleLbl="node1" presStyleIdx="6" presStyleCnt="8"/>
      <dgm:spPr/>
    </dgm:pt>
    <dgm:pt modelId="{99DC8E7C-48F2-4F87-9F1E-87796C3D94D1}" type="pres">
      <dgm:prSet presAssocID="{4470AA79-C532-43DF-95D8-EBF2F9C37FE4}" presName="chTx" presStyleLbl="revTx" presStyleIdx="16" presStyleCnt="20"/>
      <dgm:spPr/>
    </dgm:pt>
    <dgm:pt modelId="{1AC96B39-D75E-423B-B5EC-D37A61B9BE44}" type="pres">
      <dgm:prSet presAssocID="{4470AA79-C532-43DF-95D8-EBF2F9C37FE4}" presName="desTx" presStyleLbl="revTx" presStyleIdx="17" presStyleCnt="20">
        <dgm:presLayoutVars>
          <dgm:bulletEnabled val="1"/>
        </dgm:presLayoutVars>
      </dgm:prSet>
      <dgm:spPr/>
    </dgm:pt>
    <dgm:pt modelId="{1ADCEE17-89E1-4940-84B0-CD8D7F991DB7}" type="pres">
      <dgm:prSet presAssocID="{4470AA79-C532-43DF-95D8-EBF2F9C37FE4}" presName="desBackupRightNorm" presStyleCnt="0"/>
      <dgm:spPr/>
    </dgm:pt>
    <dgm:pt modelId="{0B5F5768-D547-4D22-923B-7448796F65C6}" type="pres">
      <dgm:prSet presAssocID="{7412C7DA-8BF5-4A0D-AE46-6604EDC1F005}" presName="desSpace" presStyleCnt="0"/>
      <dgm:spPr/>
    </dgm:pt>
    <dgm:pt modelId="{E9488248-459A-46C1-BC95-C0D2C8BD9F59}" type="pres">
      <dgm:prSet presAssocID="{64878E7D-B16A-4873-842B-6921D908A0F0}" presName="desBackupLeftNorm" presStyleCnt="0"/>
      <dgm:spPr/>
    </dgm:pt>
    <dgm:pt modelId="{A32F335A-30E1-4534-9E38-7996837EDD61}" type="pres">
      <dgm:prSet presAssocID="{64878E7D-B16A-4873-842B-6921D908A0F0}" presName="desComposite" presStyleCnt="0"/>
      <dgm:spPr/>
    </dgm:pt>
    <dgm:pt modelId="{B378F901-867A-4190-9B76-8EF7143AE167}" type="pres">
      <dgm:prSet presAssocID="{64878E7D-B16A-4873-842B-6921D908A0F0}" presName="desCircle" presStyleLbl="node1" presStyleIdx="7" presStyleCnt="8"/>
      <dgm:spPr/>
    </dgm:pt>
    <dgm:pt modelId="{A3D3B36E-E059-4E65-AB33-2081C1C0D854}" type="pres">
      <dgm:prSet presAssocID="{64878E7D-B16A-4873-842B-6921D908A0F0}" presName="chTx" presStyleLbl="revTx" presStyleIdx="18" presStyleCnt="20"/>
      <dgm:spPr/>
    </dgm:pt>
    <dgm:pt modelId="{58178D34-2554-4D15-B347-94CE7892BEF5}" type="pres">
      <dgm:prSet presAssocID="{64878E7D-B16A-4873-842B-6921D908A0F0}" presName="desTx" presStyleLbl="revTx" presStyleIdx="19" presStyleCnt="20">
        <dgm:presLayoutVars>
          <dgm:bulletEnabled val="1"/>
        </dgm:presLayoutVars>
      </dgm:prSet>
      <dgm:spPr/>
    </dgm:pt>
    <dgm:pt modelId="{E3F71D2E-5CB9-486E-8A70-5BDBCA5AB48C}" type="pres">
      <dgm:prSet presAssocID="{64878E7D-B16A-4873-842B-6921D908A0F0}" presName="desBackupRightNorm" presStyleCnt="0"/>
      <dgm:spPr/>
    </dgm:pt>
    <dgm:pt modelId="{AABCD925-FD2D-4FDB-BB80-B156898A538E}" type="pres">
      <dgm:prSet presAssocID="{5056A783-D9DD-450D-BC0D-A0DD63A3A7D8}" presName="desSpace" presStyleCnt="0"/>
      <dgm:spPr/>
    </dgm:pt>
  </dgm:ptLst>
  <dgm:cxnLst>
    <dgm:cxn modelId="{674AFD02-07C1-470B-B9F6-E3D2626ACFDE}" srcId="{A27D7327-3D5C-45A1-83B6-6D99D7D86C6D}" destId="{C9F9EDE4-2F8C-4ACF-8934-5D4942A9AEA4}" srcOrd="1" destOrd="0" parTransId="{A90CBAF8-22D9-470A-9CDD-028EF77B88BF}" sibTransId="{F2F3C341-28AA-4D82-9304-3DC70148F66F}"/>
    <dgm:cxn modelId="{25477A0A-9CA9-4A99-A9D4-06B8151B8649}" type="presOf" srcId="{72B3341A-4CE6-48D4-A82B-C259AECD1A3B}" destId="{9ACB8C81-D12C-42D7-92D0-41DE6B2148CB}" srcOrd="0" destOrd="0" presId="urn:microsoft.com/office/officeart/2008/layout/CircleAccentTimeline"/>
    <dgm:cxn modelId="{86FD6C2C-6DCF-41E8-BCF2-07287A3CA973}" type="presOf" srcId="{64878E7D-B16A-4873-842B-6921D908A0F0}" destId="{A3D3B36E-E059-4E65-AB33-2081C1C0D854}" srcOrd="0" destOrd="0" presId="urn:microsoft.com/office/officeart/2008/layout/CircleAccentTimeline"/>
    <dgm:cxn modelId="{9BB78830-94D1-4C1F-9413-C94CFCF0BE32}" type="presOf" srcId="{4470AA79-C532-43DF-95D8-EBF2F9C37FE4}" destId="{99DC8E7C-48F2-4F87-9F1E-87796C3D94D1}" srcOrd="0" destOrd="0" presId="urn:microsoft.com/office/officeart/2008/layout/CircleAccentTimeline"/>
    <dgm:cxn modelId="{879F2237-F79E-442D-A4EA-80BE1037B8F5}" srcId="{5949351D-19C1-4543-B7AC-D55ECF0F6415}" destId="{E7FE5CC4-8CA2-4DBC-8C40-886F8CF3C3A7}" srcOrd="0" destOrd="0" parTransId="{348D0146-1FAC-4D11-BDC8-57413E3F838B}" sibTransId="{E8A8AEB2-AEA6-434D-98EC-4429EC6F3F4E}"/>
    <dgm:cxn modelId="{D2D0E838-32AB-4F64-93B3-19F721BFDE50}" srcId="{3AB57C29-527D-4FD0-902A-34E610EF034C}" destId="{4470AA79-C532-43DF-95D8-EBF2F9C37FE4}" srcOrd="0" destOrd="0" parTransId="{4D6D9E08-0BC7-479E-AF74-1DAD79CEF361}" sibTransId="{7412C7DA-8BF5-4A0D-AE46-6604EDC1F005}"/>
    <dgm:cxn modelId="{A773D75F-6871-43CE-8031-6DE81AC95F37}" srcId="{DA500526-15D6-4D14-95B2-7A57A9036B03}" destId="{5949351D-19C1-4543-B7AC-D55ECF0F6415}" srcOrd="0" destOrd="0" parTransId="{E6D8F0A9-10E7-4ECF-B3E6-FCB416A9B9E9}" sibTransId="{2C8FA11B-1056-45AA-BA4B-C6E1E250B71F}"/>
    <dgm:cxn modelId="{C6E55048-27D1-4BCB-989F-99303CC78317}" type="presOf" srcId="{C9F9EDE4-2F8C-4ACF-8934-5D4942A9AEA4}" destId="{9F7EA495-53AE-4647-AC9D-537DD6FD4293}" srcOrd="0" destOrd="0" presId="urn:microsoft.com/office/officeart/2008/layout/CircleAccentTimeline"/>
    <dgm:cxn modelId="{DB27A84A-81CF-411B-B0AB-BE1372999E82}" srcId="{3AB57C29-527D-4FD0-902A-34E610EF034C}" destId="{64878E7D-B16A-4873-842B-6921D908A0F0}" srcOrd="1" destOrd="0" parTransId="{5DEB0B94-E549-457C-BE59-34E64DD10712}" sibTransId="{5056A783-D9DD-450D-BC0D-A0DD63A3A7D8}"/>
    <dgm:cxn modelId="{9763E04B-7D63-4B66-929B-A89543D454C0}" type="presOf" srcId="{3AB57C29-527D-4FD0-902A-34E610EF034C}" destId="{5B4B16D8-4957-4168-A037-CEEC2667CE82}" srcOrd="0" destOrd="0" presId="urn:microsoft.com/office/officeart/2008/layout/CircleAccentTimeline"/>
    <dgm:cxn modelId="{829B5357-3441-4E24-8411-637D03AB56BB}" type="presOf" srcId="{E7FE5CC4-8CA2-4DBC-8C40-886F8CF3C3A7}" destId="{BE5B0B55-51F5-4A2D-9F36-20BA6AFCD75E}" srcOrd="0" destOrd="0" presId="urn:microsoft.com/office/officeart/2008/layout/CircleAccentTimeline"/>
    <dgm:cxn modelId="{C09A487B-2D21-42DB-B1F1-8F213030C01A}" type="presOf" srcId="{DA500526-15D6-4D14-95B2-7A57A9036B03}" destId="{B8415CC4-A225-422F-AB95-134AB1A5045F}" srcOrd="0" destOrd="0" presId="urn:microsoft.com/office/officeart/2008/layout/CircleAccentTimeline"/>
    <dgm:cxn modelId="{22A8B17F-E636-4C67-9B11-B67EFB60D3FB}" srcId="{5949351D-19C1-4543-B7AC-D55ECF0F6415}" destId="{B740428B-4B9A-4515-9324-F77A1F6E2889}" srcOrd="1" destOrd="0" parTransId="{0E817D84-824B-4002-B8AF-7A4A27CAB0D1}" sibTransId="{B88A9F55-12E8-4365-95F0-2BA7B523259D}"/>
    <dgm:cxn modelId="{2970C184-04A5-403C-84F7-4DF82724F1E0}" type="presOf" srcId="{B740428B-4B9A-4515-9324-F77A1F6E2889}" destId="{CBF9EA62-787E-4EF9-BFD5-3CDE60A56BD2}" srcOrd="0" destOrd="0" presId="urn:microsoft.com/office/officeart/2008/layout/CircleAccentTimeline"/>
    <dgm:cxn modelId="{C55C6EA8-7E64-49B7-A69B-CABE1C263A25}" type="presOf" srcId="{A27D7327-3D5C-45A1-83B6-6D99D7D86C6D}" destId="{D51B010B-7726-40DD-9A6B-687CCA0292ED}" srcOrd="0" destOrd="0" presId="urn:microsoft.com/office/officeart/2008/layout/CircleAccentTimeline"/>
    <dgm:cxn modelId="{DC70D6BF-E32E-4753-BFFB-BEF8F67A38E6}" srcId="{DA500526-15D6-4D14-95B2-7A57A9036B03}" destId="{CB81BCF3-E377-473F-ACF0-B92B8A53EA24}" srcOrd="1" destOrd="0" parTransId="{561B0367-A30D-48AA-85D1-23394EE9C963}" sibTransId="{424877A5-1387-43B3-95DF-ED9B09FEC617}"/>
    <dgm:cxn modelId="{E00534C9-7CEC-4730-999C-2814AA7A9690}" type="presOf" srcId="{5949351D-19C1-4543-B7AC-D55ECF0F6415}" destId="{51C22AF2-A6FD-4427-997F-786BAFDDABF2}" srcOrd="0" destOrd="0" presId="urn:microsoft.com/office/officeart/2008/layout/CircleAccentTimeline"/>
    <dgm:cxn modelId="{E44995C9-2B9D-418F-BC62-AE5B13565871}" type="presOf" srcId="{7E711DC7-432F-4974-9ED1-FB74E48F5979}" destId="{D48586E2-8BDF-49BB-8744-871A20AE90D1}" srcOrd="0" destOrd="0" presId="urn:microsoft.com/office/officeart/2008/layout/CircleAccentTimeline"/>
    <dgm:cxn modelId="{06EE37CB-C1D9-4F8A-8CFA-BF389ACAF8FD}" type="presOf" srcId="{BDB4D24A-FCEC-4136-AFBB-4192D6539506}" destId="{D5E0320B-4BFC-4F69-A4CA-19A6B5C9BD27}" srcOrd="0" destOrd="0" presId="urn:microsoft.com/office/officeart/2008/layout/CircleAccentTimeline"/>
    <dgm:cxn modelId="{6AC90FD4-B236-41AE-84A5-CA8BD3D237B8}" srcId="{DA500526-15D6-4D14-95B2-7A57A9036B03}" destId="{3AB57C29-527D-4FD0-902A-34E610EF034C}" srcOrd="3" destOrd="0" parTransId="{B6A7FFA1-9B15-4803-99D0-C99373A3722E}" sibTransId="{C1590FCF-5375-428B-A2CE-3FCCD5B7C86D}"/>
    <dgm:cxn modelId="{883754E2-D7FA-4D61-A4E7-C1D6A98E56B5}" srcId="{CB81BCF3-E377-473F-ACF0-B92B8A53EA24}" destId="{72B3341A-4CE6-48D4-A82B-C259AECD1A3B}" srcOrd="0" destOrd="0" parTransId="{34DBD227-BE6F-4066-82F7-B52D93448242}" sibTransId="{96A3C6A9-A154-472A-8798-0B6E1ECEC140}"/>
    <dgm:cxn modelId="{956850E4-433D-4F92-86DE-3CFC5CF300CF}" type="presOf" srcId="{CB81BCF3-E377-473F-ACF0-B92B8A53EA24}" destId="{2A674975-61AC-4068-B5B2-D1D59FE1EFD6}" srcOrd="0" destOrd="0" presId="urn:microsoft.com/office/officeart/2008/layout/CircleAccentTimeline"/>
    <dgm:cxn modelId="{8F61E2E7-D797-4E40-AA34-D9657914B236}" srcId="{A27D7327-3D5C-45A1-83B6-6D99D7D86C6D}" destId="{7E711DC7-432F-4974-9ED1-FB74E48F5979}" srcOrd="0" destOrd="0" parTransId="{93D11081-AE21-4734-AF30-F9254758FA2A}" sibTransId="{FC6722BA-A166-4464-A235-AB775989A7F2}"/>
    <dgm:cxn modelId="{6A5548F8-E60D-4A89-B8D1-FF4D146439B9}" srcId="{CB81BCF3-E377-473F-ACF0-B92B8A53EA24}" destId="{BDB4D24A-FCEC-4136-AFBB-4192D6539506}" srcOrd="1" destOrd="0" parTransId="{1CD7287E-0386-4EAE-B103-B716476D8C9F}" sibTransId="{8C4340B0-BF20-4DD3-98C5-8B92E56A5C7A}"/>
    <dgm:cxn modelId="{7093F5FB-3D24-499C-851E-5769F7E7DFA6}" srcId="{DA500526-15D6-4D14-95B2-7A57A9036B03}" destId="{A27D7327-3D5C-45A1-83B6-6D99D7D86C6D}" srcOrd="2" destOrd="0" parTransId="{64B95643-761D-4570-AD79-4EFDC6915426}" sibTransId="{6993E882-EDA8-48E8-86D9-9242EB151747}"/>
    <dgm:cxn modelId="{DA04380F-1DBB-432C-9172-AA45DCB69E92}" type="presParOf" srcId="{B8415CC4-A225-422F-AB95-134AB1A5045F}" destId="{83933AEB-240C-4CCE-9EEE-09247AAB38F6}" srcOrd="0" destOrd="0" presId="urn:microsoft.com/office/officeart/2008/layout/CircleAccentTimeline"/>
    <dgm:cxn modelId="{324EE7AB-6873-4E13-A75A-2846913701AB}" type="presParOf" srcId="{83933AEB-240C-4CCE-9EEE-09247AAB38F6}" destId="{59C33C2A-62B1-4F06-802B-61C3289B28FE}" srcOrd="0" destOrd="0" presId="urn:microsoft.com/office/officeart/2008/layout/CircleAccentTimeline"/>
    <dgm:cxn modelId="{4E390A19-EEB8-43C4-BAC1-0C700E0A7EB9}" type="presParOf" srcId="{83933AEB-240C-4CCE-9EEE-09247AAB38F6}" destId="{51C22AF2-A6FD-4427-997F-786BAFDDABF2}" srcOrd="1" destOrd="0" presId="urn:microsoft.com/office/officeart/2008/layout/CircleAccentTimeline"/>
    <dgm:cxn modelId="{253D7E56-7EAE-4671-8B44-D6B80A823A22}" type="presParOf" srcId="{83933AEB-240C-4CCE-9EEE-09247AAB38F6}" destId="{1A2D7835-E6ED-4A40-B44A-D96BEBBA1E1B}" srcOrd="2" destOrd="0" presId="urn:microsoft.com/office/officeart/2008/layout/CircleAccentTimeline"/>
    <dgm:cxn modelId="{8382CF88-02B9-4501-9C1E-5F343135C62B}" type="presParOf" srcId="{B8415CC4-A225-422F-AB95-134AB1A5045F}" destId="{0D11EF15-B733-4163-8399-FC63A9F816C2}" srcOrd="1" destOrd="0" presId="urn:microsoft.com/office/officeart/2008/layout/CircleAccentTimeline"/>
    <dgm:cxn modelId="{739B77FE-F2E6-4B72-B45C-99F8BB28DF95}" type="presParOf" srcId="{B8415CC4-A225-422F-AB95-134AB1A5045F}" destId="{2B3CF4C3-0187-4846-9564-C37BEB398C5E}" srcOrd="2" destOrd="0" presId="urn:microsoft.com/office/officeart/2008/layout/CircleAccentTimeline"/>
    <dgm:cxn modelId="{A9CA6A41-F5CC-4EA7-9B85-F71CEF28CC55}" type="presParOf" srcId="{B8415CC4-A225-422F-AB95-134AB1A5045F}" destId="{A97C3BB4-3F6E-4931-B433-D912239C164B}" srcOrd="3" destOrd="0" presId="urn:microsoft.com/office/officeart/2008/layout/CircleAccentTimeline"/>
    <dgm:cxn modelId="{9B072DBE-BF2F-4185-80AE-563C38A6A491}" type="presParOf" srcId="{B8415CC4-A225-422F-AB95-134AB1A5045F}" destId="{E3556FAC-A5B7-4155-97BC-2CED993D1433}" srcOrd="4" destOrd="0" presId="urn:microsoft.com/office/officeart/2008/layout/CircleAccentTimeline"/>
    <dgm:cxn modelId="{B907A7DE-1B18-442E-8B22-E5B41DD289CA}" type="presParOf" srcId="{E3556FAC-A5B7-4155-97BC-2CED993D1433}" destId="{EEF84FCE-51A4-48F6-80A5-ED576D1813F9}" srcOrd="0" destOrd="0" presId="urn:microsoft.com/office/officeart/2008/layout/CircleAccentTimeline"/>
    <dgm:cxn modelId="{D4FD8040-AD58-4C1A-8914-2D2DC0526F8E}" type="presParOf" srcId="{E3556FAC-A5B7-4155-97BC-2CED993D1433}" destId="{BE5B0B55-51F5-4A2D-9F36-20BA6AFCD75E}" srcOrd="1" destOrd="0" presId="urn:microsoft.com/office/officeart/2008/layout/CircleAccentTimeline"/>
    <dgm:cxn modelId="{3FB4A9D2-B505-420C-BA59-BCADE35A335A}" type="presParOf" srcId="{E3556FAC-A5B7-4155-97BC-2CED993D1433}" destId="{9F6FD515-A350-4BEB-A995-EFA78DD57D74}" srcOrd="2" destOrd="0" presId="urn:microsoft.com/office/officeart/2008/layout/CircleAccentTimeline"/>
    <dgm:cxn modelId="{A3272941-7665-477C-9799-0A01444E920E}" type="presParOf" srcId="{B8415CC4-A225-422F-AB95-134AB1A5045F}" destId="{1FC0DDC2-5D83-40F6-8BFC-3A8592DAE233}" srcOrd="5" destOrd="0" presId="urn:microsoft.com/office/officeart/2008/layout/CircleAccentTimeline"/>
    <dgm:cxn modelId="{604F3195-03E6-41E6-B25A-3F6BA5474B5C}" type="presParOf" srcId="{B8415CC4-A225-422F-AB95-134AB1A5045F}" destId="{5E9C2DB3-719B-4686-8A6A-834E44D02388}" srcOrd="6" destOrd="0" presId="urn:microsoft.com/office/officeart/2008/layout/CircleAccentTimeline"/>
    <dgm:cxn modelId="{6F57DDD7-DB95-4BB2-AB1C-BFF812D0E4C3}" type="presParOf" srcId="{B8415CC4-A225-422F-AB95-134AB1A5045F}" destId="{AFB03221-FDD9-4CF8-A7BF-093699DA31B2}" srcOrd="7" destOrd="0" presId="urn:microsoft.com/office/officeart/2008/layout/CircleAccentTimeline"/>
    <dgm:cxn modelId="{C4ADF904-D8ED-4253-AD90-0F2E49C5CE8C}" type="presParOf" srcId="{B8415CC4-A225-422F-AB95-134AB1A5045F}" destId="{588D1763-BDB3-4FF7-B5E8-154437C5B6B1}" srcOrd="8" destOrd="0" presId="urn:microsoft.com/office/officeart/2008/layout/CircleAccentTimeline"/>
    <dgm:cxn modelId="{E71A2138-A806-48DF-9E56-77ADC54AFBB0}" type="presParOf" srcId="{588D1763-BDB3-4FF7-B5E8-154437C5B6B1}" destId="{DAC98B93-E3A4-48C7-B9B5-172DC3795F49}" srcOrd="0" destOrd="0" presId="urn:microsoft.com/office/officeart/2008/layout/CircleAccentTimeline"/>
    <dgm:cxn modelId="{B2E4998D-7361-4E9E-9D48-88630EB29AF2}" type="presParOf" srcId="{588D1763-BDB3-4FF7-B5E8-154437C5B6B1}" destId="{CBF9EA62-787E-4EF9-BFD5-3CDE60A56BD2}" srcOrd="1" destOrd="0" presId="urn:microsoft.com/office/officeart/2008/layout/CircleAccentTimeline"/>
    <dgm:cxn modelId="{C76CF60E-1E22-4108-9E35-3985890D7A79}" type="presParOf" srcId="{588D1763-BDB3-4FF7-B5E8-154437C5B6B1}" destId="{7953D53D-773A-4E08-A906-71467DE467DD}" srcOrd="2" destOrd="0" presId="urn:microsoft.com/office/officeart/2008/layout/CircleAccentTimeline"/>
    <dgm:cxn modelId="{909D286B-7A81-4738-B367-05A968480DB3}" type="presParOf" srcId="{B8415CC4-A225-422F-AB95-134AB1A5045F}" destId="{3B0849A8-4674-496D-A90C-C3C2BDA6029D}" srcOrd="9" destOrd="0" presId="urn:microsoft.com/office/officeart/2008/layout/CircleAccentTimeline"/>
    <dgm:cxn modelId="{102AE5E2-8651-4233-9554-4BD85B9D553E}" type="presParOf" srcId="{B8415CC4-A225-422F-AB95-134AB1A5045F}" destId="{A2A0FAF4-B541-4E92-99AA-D4B71684CA66}" srcOrd="10" destOrd="0" presId="urn:microsoft.com/office/officeart/2008/layout/CircleAccentTimeline"/>
    <dgm:cxn modelId="{642CF54B-9657-432C-9B85-031A5E26B6D6}" type="presParOf" srcId="{B8415CC4-A225-422F-AB95-134AB1A5045F}" destId="{AFDD815B-30BD-4F67-B8E9-5F1D93404F25}" srcOrd="11" destOrd="0" presId="urn:microsoft.com/office/officeart/2008/layout/CircleAccentTimeline"/>
    <dgm:cxn modelId="{03C3BD59-2AC1-4317-98F7-BD2F5E04AB64}" type="presParOf" srcId="{AFDD815B-30BD-4F67-B8E9-5F1D93404F25}" destId="{8DD6E376-DB33-4FA3-A28C-DF504DD106E2}" srcOrd="0" destOrd="0" presId="urn:microsoft.com/office/officeart/2008/layout/CircleAccentTimeline"/>
    <dgm:cxn modelId="{133B1BB5-6DF4-4BD0-8805-486D5940D608}" type="presParOf" srcId="{AFDD815B-30BD-4F67-B8E9-5F1D93404F25}" destId="{2A674975-61AC-4068-B5B2-D1D59FE1EFD6}" srcOrd="1" destOrd="0" presId="urn:microsoft.com/office/officeart/2008/layout/CircleAccentTimeline"/>
    <dgm:cxn modelId="{330DDE63-0F11-4A08-9A5E-076A53341779}" type="presParOf" srcId="{AFDD815B-30BD-4F67-B8E9-5F1D93404F25}" destId="{5BFABDA3-BF88-4B74-9243-4BBF16A9FD17}" srcOrd="2" destOrd="0" presId="urn:microsoft.com/office/officeart/2008/layout/CircleAccentTimeline"/>
    <dgm:cxn modelId="{9FEF0FC3-BA8C-4877-AFC1-D0D113BC71C8}" type="presParOf" srcId="{B8415CC4-A225-422F-AB95-134AB1A5045F}" destId="{84175F35-1890-4243-AEB4-0245571DB26B}" srcOrd="12" destOrd="0" presId="urn:microsoft.com/office/officeart/2008/layout/CircleAccentTimeline"/>
    <dgm:cxn modelId="{DC5A3EA3-9159-482C-BF97-311F51E4DF2B}" type="presParOf" srcId="{B8415CC4-A225-422F-AB95-134AB1A5045F}" destId="{577B12EB-BCB2-49A1-8E2D-CCCD55F61988}" srcOrd="13" destOrd="0" presId="urn:microsoft.com/office/officeart/2008/layout/CircleAccentTimeline"/>
    <dgm:cxn modelId="{1CBADB89-AE5C-4256-BF69-4ECA10F3DC72}" type="presParOf" srcId="{B8415CC4-A225-422F-AB95-134AB1A5045F}" destId="{CDE8F4E8-E9E0-4212-B90B-8FFCF0780882}" srcOrd="14" destOrd="0" presId="urn:microsoft.com/office/officeart/2008/layout/CircleAccentTimeline"/>
    <dgm:cxn modelId="{031D9748-1233-410E-96B6-028F341A99CA}" type="presParOf" srcId="{B8415CC4-A225-422F-AB95-134AB1A5045F}" destId="{9941F497-8A3D-4F50-BEAF-039866D17DD0}" srcOrd="15" destOrd="0" presId="urn:microsoft.com/office/officeart/2008/layout/CircleAccentTimeline"/>
    <dgm:cxn modelId="{529B6089-375D-4C79-BF90-FFA1AC9C16BC}" type="presParOf" srcId="{9941F497-8A3D-4F50-BEAF-039866D17DD0}" destId="{803C7D28-1D6E-4DEE-B510-75FB424C0234}" srcOrd="0" destOrd="0" presId="urn:microsoft.com/office/officeart/2008/layout/CircleAccentTimeline"/>
    <dgm:cxn modelId="{91F874FB-25F8-4188-9378-DB581F397E65}" type="presParOf" srcId="{9941F497-8A3D-4F50-BEAF-039866D17DD0}" destId="{9ACB8C81-D12C-42D7-92D0-41DE6B2148CB}" srcOrd="1" destOrd="0" presId="urn:microsoft.com/office/officeart/2008/layout/CircleAccentTimeline"/>
    <dgm:cxn modelId="{94DB6835-802F-4C21-899C-5D1F7519747B}" type="presParOf" srcId="{9941F497-8A3D-4F50-BEAF-039866D17DD0}" destId="{F0B7EF25-ED74-4889-B722-F26CEBEA360B}" srcOrd="2" destOrd="0" presId="urn:microsoft.com/office/officeart/2008/layout/CircleAccentTimeline"/>
    <dgm:cxn modelId="{3B6CC9A6-451E-42BA-9F95-ED884C04C05A}" type="presParOf" srcId="{B8415CC4-A225-422F-AB95-134AB1A5045F}" destId="{5597EB77-8348-4A37-A30D-FCCBC4C75585}" srcOrd="16" destOrd="0" presId="urn:microsoft.com/office/officeart/2008/layout/CircleAccentTimeline"/>
    <dgm:cxn modelId="{AF96132D-BDDC-4C1F-84C2-411AEDEF28F9}" type="presParOf" srcId="{B8415CC4-A225-422F-AB95-134AB1A5045F}" destId="{71419C67-7126-47D6-8A65-9DDDCB0F512F}" srcOrd="17" destOrd="0" presId="urn:microsoft.com/office/officeart/2008/layout/CircleAccentTimeline"/>
    <dgm:cxn modelId="{DEA9C994-6FEC-43DA-8747-0F5AAF321A28}" type="presParOf" srcId="{B8415CC4-A225-422F-AB95-134AB1A5045F}" destId="{D9974B4D-A1BF-46D3-ABF6-ADAD98EFD8BA}" srcOrd="18" destOrd="0" presId="urn:microsoft.com/office/officeart/2008/layout/CircleAccentTimeline"/>
    <dgm:cxn modelId="{02269F25-90BC-479C-AA2D-DE6197401DDB}" type="presParOf" srcId="{B8415CC4-A225-422F-AB95-134AB1A5045F}" destId="{EA7C945C-6152-454C-B78D-7E3B547F5DB5}" srcOrd="19" destOrd="0" presId="urn:microsoft.com/office/officeart/2008/layout/CircleAccentTimeline"/>
    <dgm:cxn modelId="{DED7A24E-9E6A-41E5-83B9-5F3ACD5D9A47}" type="presParOf" srcId="{EA7C945C-6152-454C-B78D-7E3B547F5DB5}" destId="{A80D1BAC-B4A0-4BF1-8DE4-41CB637621F1}" srcOrd="0" destOrd="0" presId="urn:microsoft.com/office/officeart/2008/layout/CircleAccentTimeline"/>
    <dgm:cxn modelId="{382CA5BD-2D1F-4A61-9FE1-848910614D58}" type="presParOf" srcId="{EA7C945C-6152-454C-B78D-7E3B547F5DB5}" destId="{D5E0320B-4BFC-4F69-A4CA-19A6B5C9BD27}" srcOrd="1" destOrd="0" presId="urn:microsoft.com/office/officeart/2008/layout/CircleAccentTimeline"/>
    <dgm:cxn modelId="{62153E36-FDC7-4FD0-9B61-C50D3B8CE7BF}" type="presParOf" srcId="{EA7C945C-6152-454C-B78D-7E3B547F5DB5}" destId="{CBCD61B7-C557-41C3-9AC9-9AAFD58E6D76}" srcOrd="2" destOrd="0" presId="urn:microsoft.com/office/officeart/2008/layout/CircleAccentTimeline"/>
    <dgm:cxn modelId="{2DA3E151-70E7-4313-83C2-118A3E9BFD7C}" type="presParOf" srcId="{B8415CC4-A225-422F-AB95-134AB1A5045F}" destId="{250D2332-ECB9-4EE2-B0CB-796DE29B0025}" srcOrd="20" destOrd="0" presId="urn:microsoft.com/office/officeart/2008/layout/CircleAccentTimeline"/>
    <dgm:cxn modelId="{93714AB1-41FE-485E-BC16-85296646042E}" type="presParOf" srcId="{B8415CC4-A225-422F-AB95-134AB1A5045F}" destId="{2E8B5394-5505-4069-8240-EBBD002F9A1E}" srcOrd="21" destOrd="0" presId="urn:microsoft.com/office/officeart/2008/layout/CircleAccentTimeline"/>
    <dgm:cxn modelId="{EF49D26C-0C38-4E73-8B17-66485239A980}" type="presParOf" srcId="{B8415CC4-A225-422F-AB95-134AB1A5045F}" destId="{C8BFDA99-84F1-4865-9F54-B81A6FAA1CE1}" srcOrd="22" destOrd="0" presId="urn:microsoft.com/office/officeart/2008/layout/CircleAccentTimeline"/>
    <dgm:cxn modelId="{4EBBFC84-1471-44DB-8FC5-72A8373794F5}" type="presParOf" srcId="{C8BFDA99-84F1-4865-9F54-B81A6FAA1CE1}" destId="{571E9F99-F987-47C9-982C-2004B94C43B2}" srcOrd="0" destOrd="0" presId="urn:microsoft.com/office/officeart/2008/layout/CircleAccentTimeline"/>
    <dgm:cxn modelId="{56526C34-4601-47AA-B0D0-CA239B2F99FC}" type="presParOf" srcId="{C8BFDA99-84F1-4865-9F54-B81A6FAA1CE1}" destId="{D51B010B-7726-40DD-9A6B-687CCA0292ED}" srcOrd="1" destOrd="0" presId="urn:microsoft.com/office/officeart/2008/layout/CircleAccentTimeline"/>
    <dgm:cxn modelId="{65CF60C5-0C3A-450E-9BFD-EFA36D3916E1}" type="presParOf" srcId="{C8BFDA99-84F1-4865-9F54-B81A6FAA1CE1}" destId="{6C46744D-887F-48A4-BE1D-CD71BC238208}" srcOrd="2" destOrd="0" presId="urn:microsoft.com/office/officeart/2008/layout/CircleAccentTimeline"/>
    <dgm:cxn modelId="{FD705ED0-CA60-43EB-8910-72DD12A11DEA}" type="presParOf" srcId="{B8415CC4-A225-422F-AB95-134AB1A5045F}" destId="{F0558B36-B6DF-4626-976E-2FB4C8C8F9EC}" srcOrd="23" destOrd="0" presId="urn:microsoft.com/office/officeart/2008/layout/CircleAccentTimeline"/>
    <dgm:cxn modelId="{2B7D323B-BE2F-4937-AC92-2B2DC1BFAA48}" type="presParOf" srcId="{B8415CC4-A225-422F-AB95-134AB1A5045F}" destId="{A2699CD0-4B1F-4B74-931E-6AA84C08A7AC}" srcOrd="24" destOrd="0" presId="urn:microsoft.com/office/officeart/2008/layout/CircleAccentTimeline"/>
    <dgm:cxn modelId="{39A6621F-EEF9-47B1-B169-3CD4BC46ED97}" type="presParOf" srcId="{B8415CC4-A225-422F-AB95-134AB1A5045F}" destId="{30828F4F-FAAD-499C-8605-3D0462ACCC50}" srcOrd="25" destOrd="0" presId="urn:microsoft.com/office/officeart/2008/layout/CircleAccentTimeline"/>
    <dgm:cxn modelId="{AED423B4-99EC-40A1-B877-5560600E1494}" type="presParOf" srcId="{B8415CC4-A225-422F-AB95-134AB1A5045F}" destId="{18A39104-83EB-4638-AC7A-B1978BA9DE45}" srcOrd="26" destOrd="0" presId="urn:microsoft.com/office/officeart/2008/layout/CircleAccentTimeline"/>
    <dgm:cxn modelId="{19B29CD6-E46E-4A2A-BC4D-CA3E3B6D51E2}" type="presParOf" srcId="{18A39104-83EB-4638-AC7A-B1978BA9DE45}" destId="{32F23E67-6632-472E-B100-8229F6EE407D}" srcOrd="0" destOrd="0" presId="urn:microsoft.com/office/officeart/2008/layout/CircleAccentTimeline"/>
    <dgm:cxn modelId="{C43491E9-9087-4B29-AA47-7DA2BCDEC523}" type="presParOf" srcId="{18A39104-83EB-4638-AC7A-B1978BA9DE45}" destId="{D48586E2-8BDF-49BB-8744-871A20AE90D1}" srcOrd="1" destOrd="0" presId="urn:microsoft.com/office/officeart/2008/layout/CircleAccentTimeline"/>
    <dgm:cxn modelId="{78B0EDFA-9333-4A1B-8F43-3655A0EB5276}" type="presParOf" srcId="{18A39104-83EB-4638-AC7A-B1978BA9DE45}" destId="{608DEB6B-AC8E-406B-9B03-45B3AC04D200}" srcOrd="2" destOrd="0" presId="urn:microsoft.com/office/officeart/2008/layout/CircleAccentTimeline"/>
    <dgm:cxn modelId="{46DC5F15-F84F-4FEE-874D-E06DEA5AB014}" type="presParOf" srcId="{B8415CC4-A225-422F-AB95-134AB1A5045F}" destId="{612AB4CC-3965-4FA7-BDDC-261B1A0674D7}" srcOrd="27" destOrd="0" presId="urn:microsoft.com/office/officeart/2008/layout/CircleAccentTimeline"/>
    <dgm:cxn modelId="{2034F765-0A49-4B00-91DE-E539142BD2A8}" type="presParOf" srcId="{B8415CC4-A225-422F-AB95-134AB1A5045F}" destId="{23F4C5C2-CF52-4412-BC1D-92279279B785}" srcOrd="28" destOrd="0" presId="urn:microsoft.com/office/officeart/2008/layout/CircleAccentTimeline"/>
    <dgm:cxn modelId="{4F884121-BC33-43CF-9AF8-21C86D655F0E}" type="presParOf" srcId="{B8415CC4-A225-422F-AB95-134AB1A5045F}" destId="{801576C0-3127-40D0-A0EA-3C74D517C6DA}" srcOrd="29" destOrd="0" presId="urn:microsoft.com/office/officeart/2008/layout/CircleAccentTimeline"/>
    <dgm:cxn modelId="{8577BACF-DE54-458B-BAFD-F0F719B66659}" type="presParOf" srcId="{B8415CC4-A225-422F-AB95-134AB1A5045F}" destId="{35474FDF-4E80-4A4B-A0F7-BC3B76AABD5B}" srcOrd="30" destOrd="0" presId="urn:microsoft.com/office/officeart/2008/layout/CircleAccentTimeline"/>
    <dgm:cxn modelId="{FA6EB4F6-6713-48DD-BA8F-1FFE42C59869}" type="presParOf" srcId="{35474FDF-4E80-4A4B-A0F7-BC3B76AABD5B}" destId="{72757A0E-A47A-4CBB-9E4E-85B057B204E7}" srcOrd="0" destOrd="0" presId="urn:microsoft.com/office/officeart/2008/layout/CircleAccentTimeline"/>
    <dgm:cxn modelId="{9DBEB1DD-08E9-4044-A01E-7A89768BF60A}" type="presParOf" srcId="{35474FDF-4E80-4A4B-A0F7-BC3B76AABD5B}" destId="{9F7EA495-53AE-4647-AC9D-537DD6FD4293}" srcOrd="1" destOrd="0" presId="urn:microsoft.com/office/officeart/2008/layout/CircleAccentTimeline"/>
    <dgm:cxn modelId="{A31574B6-53A7-46B3-B41F-AEE03143F7CD}" type="presParOf" srcId="{35474FDF-4E80-4A4B-A0F7-BC3B76AABD5B}" destId="{1EF62064-B140-479D-89DE-08EAB596A00A}" srcOrd="2" destOrd="0" presId="urn:microsoft.com/office/officeart/2008/layout/CircleAccentTimeline"/>
    <dgm:cxn modelId="{138FCC22-AE23-40CC-9328-E859B1DED4F8}" type="presParOf" srcId="{B8415CC4-A225-422F-AB95-134AB1A5045F}" destId="{50E3CEB9-3BE2-469D-A335-E1BC4096E1E5}" srcOrd="31" destOrd="0" presId="urn:microsoft.com/office/officeart/2008/layout/CircleAccentTimeline"/>
    <dgm:cxn modelId="{054CB7FD-B8D8-4B7D-B727-7B6526CBF4CE}" type="presParOf" srcId="{B8415CC4-A225-422F-AB95-134AB1A5045F}" destId="{C6A42275-1AAB-49E6-9B72-26F68872D629}" srcOrd="32" destOrd="0" presId="urn:microsoft.com/office/officeart/2008/layout/CircleAccentTimeline"/>
    <dgm:cxn modelId="{7B771D4B-A950-4B1A-9377-71B6840A718B}" type="presParOf" srcId="{B8415CC4-A225-422F-AB95-134AB1A5045F}" destId="{ABE1C639-44C0-41C8-A829-9994484F2DFE}" srcOrd="33" destOrd="0" presId="urn:microsoft.com/office/officeart/2008/layout/CircleAccentTimeline"/>
    <dgm:cxn modelId="{68CB7B37-BFE8-45D5-8EB1-C55E56CA23A8}" type="presParOf" srcId="{ABE1C639-44C0-41C8-A829-9994484F2DFE}" destId="{5B48F33D-AB5F-4DD7-A42C-DCAA527E5A8B}" srcOrd="0" destOrd="0" presId="urn:microsoft.com/office/officeart/2008/layout/CircleAccentTimeline"/>
    <dgm:cxn modelId="{C9CDCB9D-12C4-45BF-8B38-1CE6ED25AA5A}" type="presParOf" srcId="{ABE1C639-44C0-41C8-A829-9994484F2DFE}" destId="{5B4B16D8-4957-4168-A037-CEEC2667CE82}" srcOrd="1" destOrd="0" presId="urn:microsoft.com/office/officeart/2008/layout/CircleAccentTimeline"/>
    <dgm:cxn modelId="{5B53582E-2D49-4A08-AAD2-58E19439CC2E}" type="presParOf" srcId="{ABE1C639-44C0-41C8-A829-9994484F2DFE}" destId="{69A65E85-FA66-47F7-970D-6B4AE616B4DE}" srcOrd="2" destOrd="0" presId="urn:microsoft.com/office/officeart/2008/layout/CircleAccentTimeline"/>
    <dgm:cxn modelId="{F28F3CE2-7632-495E-BE16-34D8068B76F7}" type="presParOf" srcId="{B8415CC4-A225-422F-AB95-134AB1A5045F}" destId="{DD3DC345-9C09-4613-AC20-064626CD4052}" srcOrd="34" destOrd="0" presId="urn:microsoft.com/office/officeart/2008/layout/CircleAccentTimeline"/>
    <dgm:cxn modelId="{FD3500C5-4648-41FA-A83F-762413529E9B}" type="presParOf" srcId="{B8415CC4-A225-422F-AB95-134AB1A5045F}" destId="{227CCCA2-452D-4FD9-852A-DA9A71531FC3}" srcOrd="35" destOrd="0" presId="urn:microsoft.com/office/officeart/2008/layout/CircleAccentTimeline"/>
    <dgm:cxn modelId="{4789D78C-756F-4914-A7EA-0BDA9350BC06}" type="presParOf" srcId="{B8415CC4-A225-422F-AB95-134AB1A5045F}" destId="{B2BFE344-793A-4361-9CD8-DB40652176BD}" srcOrd="36" destOrd="0" presId="urn:microsoft.com/office/officeart/2008/layout/CircleAccentTimeline"/>
    <dgm:cxn modelId="{8D85D9F2-C054-48DC-98DD-022D379C3499}" type="presParOf" srcId="{B8415CC4-A225-422F-AB95-134AB1A5045F}" destId="{A17EEECA-3C3C-4ABD-9B91-7AB47F6A845B}" srcOrd="37" destOrd="0" presId="urn:microsoft.com/office/officeart/2008/layout/CircleAccentTimeline"/>
    <dgm:cxn modelId="{6EA244AB-C420-4D38-B024-4720F241C5DB}" type="presParOf" srcId="{A17EEECA-3C3C-4ABD-9B91-7AB47F6A845B}" destId="{3CB77999-0931-43DC-AF59-4DB464ACB438}" srcOrd="0" destOrd="0" presId="urn:microsoft.com/office/officeart/2008/layout/CircleAccentTimeline"/>
    <dgm:cxn modelId="{9E9ADD97-E649-4333-ABED-0C70958D4E0C}" type="presParOf" srcId="{A17EEECA-3C3C-4ABD-9B91-7AB47F6A845B}" destId="{99DC8E7C-48F2-4F87-9F1E-87796C3D94D1}" srcOrd="1" destOrd="0" presId="urn:microsoft.com/office/officeart/2008/layout/CircleAccentTimeline"/>
    <dgm:cxn modelId="{17C517CA-48E4-4D19-A7C9-CAE85CE2700F}" type="presParOf" srcId="{A17EEECA-3C3C-4ABD-9B91-7AB47F6A845B}" destId="{1AC96B39-D75E-423B-B5EC-D37A61B9BE44}" srcOrd="2" destOrd="0" presId="urn:microsoft.com/office/officeart/2008/layout/CircleAccentTimeline"/>
    <dgm:cxn modelId="{D52CB3DA-97B9-4B95-B5B0-6F2B136F9EAB}" type="presParOf" srcId="{B8415CC4-A225-422F-AB95-134AB1A5045F}" destId="{1ADCEE17-89E1-4940-84B0-CD8D7F991DB7}" srcOrd="38" destOrd="0" presId="urn:microsoft.com/office/officeart/2008/layout/CircleAccentTimeline"/>
    <dgm:cxn modelId="{B8B8461B-2B84-4522-AD5B-F720B57BEC70}" type="presParOf" srcId="{B8415CC4-A225-422F-AB95-134AB1A5045F}" destId="{0B5F5768-D547-4D22-923B-7448796F65C6}" srcOrd="39" destOrd="0" presId="urn:microsoft.com/office/officeart/2008/layout/CircleAccentTimeline"/>
    <dgm:cxn modelId="{D8847B49-843C-4576-BD72-42B06455B930}" type="presParOf" srcId="{B8415CC4-A225-422F-AB95-134AB1A5045F}" destId="{E9488248-459A-46C1-BC95-C0D2C8BD9F59}" srcOrd="40" destOrd="0" presId="urn:microsoft.com/office/officeart/2008/layout/CircleAccentTimeline"/>
    <dgm:cxn modelId="{EE19A6F7-2319-4FE4-ACE5-B961D1A0C9F3}" type="presParOf" srcId="{B8415CC4-A225-422F-AB95-134AB1A5045F}" destId="{A32F335A-30E1-4534-9E38-7996837EDD61}" srcOrd="41" destOrd="0" presId="urn:microsoft.com/office/officeart/2008/layout/CircleAccentTimeline"/>
    <dgm:cxn modelId="{50566F02-55D0-4164-9AB2-EF25D7BAAFA7}" type="presParOf" srcId="{A32F335A-30E1-4534-9E38-7996837EDD61}" destId="{B378F901-867A-4190-9B76-8EF7143AE167}" srcOrd="0" destOrd="0" presId="urn:microsoft.com/office/officeart/2008/layout/CircleAccentTimeline"/>
    <dgm:cxn modelId="{57BA281B-7600-4FA1-AFC7-2F6A32AFD440}" type="presParOf" srcId="{A32F335A-30E1-4534-9E38-7996837EDD61}" destId="{A3D3B36E-E059-4E65-AB33-2081C1C0D854}" srcOrd="1" destOrd="0" presId="urn:microsoft.com/office/officeart/2008/layout/CircleAccentTimeline"/>
    <dgm:cxn modelId="{AF8342D9-7D7B-422F-9938-14B6B0B45E03}" type="presParOf" srcId="{A32F335A-30E1-4534-9E38-7996837EDD61}" destId="{58178D34-2554-4D15-B347-94CE7892BEF5}" srcOrd="2" destOrd="0" presId="urn:microsoft.com/office/officeart/2008/layout/CircleAccentTimeline"/>
    <dgm:cxn modelId="{A358B020-214F-4C6F-8424-EA7234947E83}" type="presParOf" srcId="{B8415CC4-A225-422F-AB95-134AB1A5045F}" destId="{E3F71D2E-5CB9-486E-8A70-5BDBCA5AB48C}" srcOrd="42" destOrd="0" presId="urn:microsoft.com/office/officeart/2008/layout/CircleAccentTimeline"/>
    <dgm:cxn modelId="{08460CCF-1C2F-4A5E-8086-6DA742B7613F}" type="presParOf" srcId="{B8415CC4-A225-422F-AB95-134AB1A5045F}" destId="{AABCD925-FD2D-4FDB-BB80-B156898A538E}" srcOrd="43" destOrd="0" presId="urn:microsoft.com/office/officeart/2008/layout/CircleAccent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B52FC3-7607-46D2-8C51-C944AB5C16CD}" type="doc">
      <dgm:prSet loTypeId="urn:microsoft.com/office/officeart/2005/8/layout/default" loCatId="list" qsTypeId="urn:microsoft.com/office/officeart/2005/8/quickstyle/3d3" qsCatId="3D" csTypeId="urn:microsoft.com/office/officeart/2005/8/colors/accent1_2" csCatId="accent1" phldr="1"/>
      <dgm:spPr/>
      <dgm:t>
        <a:bodyPr/>
        <a:lstStyle/>
        <a:p>
          <a:endParaRPr lang="en-US"/>
        </a:p>
      </dgm:t>
    </dgm:pt>
    <dgm:pt modelId="{D243EE6A-F48B-4BC8-B2C3-2ADF45BF1843}">
      <dgm:prSet phldrT="[Text]"/>
      <dgm:spPr/>
      <dgm:t>
        <a:bodyPr/>
        <a:lstStyle/>
        <a:p>
          <a:r>
            <a:rPr lang="en-US" dirty="0"/>
            <a:t>How do you identify the needs of your participants during their training/education program? </a:t>
          </a:r>
        </a:p>
      </dgm:t>
      <dgm:extLst>
        <a:ext uri="{E40237B7-FDA0-4F09-8148-C483321AD2D9}">
          <dgm14:cNvPr xmlns:dgm14="http://schemas.microsoft.com/office/drawing/2010/diagram" id="0" name="" descr="&#10;"/>
        </a:ext>
      </dgm:extLst>
    </dgm:pt>
    <dgm:pt modelId="{931FD218-D7B5-46A7-8A48-C567E2547DEC}" type="parTrans" cxnId="{8F11CDEE-FC0B-4CEE-B285-7685CD8F6863}">
      <dgm:prSet/>
      <dgm:spPr/>
      <dgm:t>
        <a:bodyPr/>
        <a:lstStyle/>
        <a:p>
          <a:endParaRPr lang="en-US"/>
        </a:p>
      </dgm:t>
    </dgm:pt>
    <dgm:pt modelId="{331FC2CC-A0C9-408A-817A-0FF5F43DA205}" type="sibTrans" cxnId="{8F11CDEE-FC0B-4CEE-B285-7685CD8F6863}">
      <dgm:prSet/>
      <dgm:spPr/>
      <dgm:t>
        <a:bodyPr/>
        <a:lstStyle/>
        <a:p>
          <a:endParaRPr lang="en-US"/>
        </a:p>
      </dgm:t>
    </dgm:pt>
    <dgm:pt modelId="{37E489D2-638B-4F28-BB6C-95D890FFD666}">
      <dgm:prSet/>
      <dgm:spPr>
        <a:solidFill>
          <a:srgbClr val="009DD9"/>
        </a:solidFill>
      </dgm:spPr>
      <dgm:t>
        <a:bodyPr/>
        <a:lstStyle/>
        <a:p>
          <a:r>
            <a:rPr lang="en-US" dirty="0"/>
            <a:t>What tools/processes have you developed for making support services available during training/education program? </a:t>
          </a:r>
        </a:p>
      </dgm:t>
      <dgm:extLst>
        <a:ext uri="{E40237B7-FDA0-4F09-8148-C483321AD2D9}">
          <dgm14:cNvPr xmlns:dgm14="http://schemas.microsoft.com/office/drawing/2010/diagram" id="0" name="" descr="How do you identify the needs of your participants during their training/education program? &#10;What tools/processes have you developed for making support services available during training/education program? &#10;What barriers have you found in providing support services to your participants? How are you troubleshooting them? &#10;"/>
        </a:ext>
      </dgm:extLst>
    </dgm:pt>
    <dgm:pt modelId="{95F4814E-16C2-4CD3-A605-FEB9861B42CF}" type="parTrans" cxnId="{D9EF003F-C565-439A-9766-6AD96BD98F43}">
      <dgm:prSet/>
      <dgm:spPr/>
      <dgm:t>
        <a:bodyPr/>
        <a:lstStyle/>
        <a:p>
          <a:endParaRPr lang="en-US"/>
        </a:p>
      </dgm:t>
    </dgm:pt>
    <dgm:pt modelId="{3684DCBA-186E-4323-BD10-5EEC301BBF15}" type="sibTrans" cxnId="{D9EF003F-C565-439A-9766-6AD96BD98F43}">
      <dgm:prSet/>
      <dgm:spPr/>
      <dgm:t>
        <a:bodyPr/>
        <a:lstStyle/>
        <a:p>
          <a:endParaRPr lang="en-US"/>
        </a:p>
      </dgm:t>
    </dgm:pt>
    <dgm:pt modelId="{06E73BAE-3F31-42FC-8DB9-F511717A978A}">
      <dgm:prSet/>
      <dgm:spPr>
        <a:solidFill>
          <a:srgbClr val="38905C"/>
        </a:solidFill>
      </dgm:spPr>
      <dgm:t>
        <a:bodyPr/>
        <a:lstStyle/>
        <a:p>
          <a:r>
            <a:rPr lang="en-US" dirty="0"/>
            <a:t>What barriers have you found in providing support services to your participants? How are you troubleshooting them? </a:t>
          </a:r>
        </a:p>
      </dgm:t>
      <dgm:extLst>
        <a:ext uri="{E40237B7-FDA0-4F09-8148-C483321AD2D9}">
          <dgm14:cNvPr xmlns:dgm14="http://schemas.microsoft.com/office/drawing/2010/diagram" id="0" name="" descr="How do you identify the needs of your participants during their training/education program? &#10;What tools/processes have you developed for making support services available during training/education program? &#10;What barriers have you found in providing support services to your participants? How are you troubleshooting them? &#10;"/>
        </a:ext>
      </dgm:extLst>
    </dgm:pt>
    <dgm:pt modelId="{CF7754B9-D7A7-44B1-A3A7-AF76A2EDE34B}" type="parTrans" cxnId="{350021A6-1AD6-4B54-88A1-D1CD48483505}">
      <dgm:prSet/>
      <dgm:spPr/>
      <dgm:t>
        <a:bodyPr/>
        <a:lstStyle/>
        <a:p>
          <a:endParaRPr lang="en-US"/>
        </a:p>
      </dgm:t>
    </dgm:pt>
    <dgm:pt modelId="{97352AAF-0F73-4B27-9A79-64FD7925B5C5}" type="sibTrans" cxnId="{350021A6-1AD6-4B54-88A1-D1CD48483505}">
      <dgm:prSet/>
      <dgm:spPr/>
      <dgm:t>
        <a:bodyPr/>
        <a:lstStyle/>
        <a:p>
          <a:endParaRPr lang="en-US"/>
        </a:p>
      </dgm:t>
    </dgm:pt>
    <dgm:pt modelId="{1BD65988-DCB7-4ACA-BB65-6D1FD47F2130}" type="pres">
      <dgm:prSet presAssocID="{ABB52FC3-7607-46D2-8C51-C944AB5C16CD}" presName="diagram" presStyleCnt="0">
        <dgm:presLayoutVars>
          <dgm:dir/>
          <dgm:resizeHandles val="exact"/>
        </dgm:presLayoutVars>
      </dgm:prSet>
      <dgm:spPr/>
    </dgm:pt>
    <dgm:pt modelId="{C67A598A-5E8F-4351-AC70-B8F72A348CC4}" type="pres">
      <dgm:prSet presAssocID="{D243EE6A-F48B-4BC8-B2C3-2ADF45BF1843}" presName="node" presStyleLbl="node1" presStyleIdx="0" presStyleCnt="3">
        <dgm:presLayoutVars>
          <dgm:bulletEnabled val="1"/>
        </dgm:presLayoutVars>
      </dgm:prSet>
      <dgm:spPr/>
    </dgm:pt>
    <dgm:pt modelId="{9EFBE0CE-D565-4AE7-BC18-65BF35080419}" type="pres">
      <dgm:prSet presAssocID="{331FC2CC-A0C9-408A-817A-0FF5F43DA205}" presName="sibTrans" presStyleCnt="0"/>
      <dgm:spPr/>
    </dgm:pt>
    <dgm:pt modelId="{440266A3-50BE-4ACC-B484-C4A435F8B930}" type="pres">
      <dgm:prSet presAssocID="{37E489D2-638B-4F28-BB6C-95D890FFD666}" presName="node" presStyleLbl="node1" presStyleIdx="1" presStyleCnt="3">
        <dgm:presLayoutVars>
          <dgm:bulletEnabled val="1"/>
        </dgm:presLayoutVars>
      </dgm:prSet>
      <dgm:spPr/>
    </dgm:pt>
    <dgm:pt modelId="{E0098167-E160-4605-B516-4451334929DE}" type="pres">
      <dgm:prSet presAssocID="{3684DCBA-186E-4323-BD10-5EEC301BBF15}" presName="sibTrans" presStyleCnt="0"/>
      <dgm:spPr/>
    </dgm:pt>
    <dgm:pt modelId="{6BAFC6B6-D168-438D-91D1-9CC95FB6C98A}" type="pres">
      <dgm:prSet presAssocID="{06E73BAE-3F31-42FC-8DB9-F511717A978A}" presName="node" presStyleLbl="node1" presStyleIdx="2" presStyleCnt="3">
        <dgm:presLayoutVars>
          <dgm:bulletEnabled val="1"/>
        </dgm:presLayoutVars>
      </dgm:prSet>
      <dgm:spPr/>
    </dgm:pt>
  </dgm:ptLst>
  <dgm:cxnLst>
    <dgm:cxn modelId="{98D47604-9CC6-4DB9-902F-FB8F19EBD5DB}" type="presOf" srcId="{ABB52FC3-7607-46D2-8C51-C944AB5C16CD}" destId="{1BD65988-DCB7-4ACA-BB65-6D1FD47F2130}" srcOrd="0" destOrd="0" presId="urn:microsoft.com/office/officeart/2005/8/layout/default"/>
    <dgm:cxn modelId="{D9EF003F-C565-439A-9766-6AD96BD98F43}" srcId="{ABB52FC3-7607-46D2-8C51-C944AB5C16CD}" destId="{37E489D2-638B-4F28-BB6C-95D890FFD666}" srcOrd="1" destOrd="0" parTransId="{95F4814E-16C2-4CD3-A605-FEB9861B42CF}" sibTransId="{3684DCBA-186E-4323-BD10-5EEC301BBF15}"/>
    <dgm:cxn modelId="{3D7B9A95-7B8D-47BE-9F74-FA2F896EC4FE}" type="presOf" srcId="{06E73BAE-3F31-42FC-8DB9-F511717A978A}" destId="{6BAFC6B6-D168-438D-91D1-9CC95FB6C98A}" srcOrd="0" destOrd="0" presId="urn:microsoft.com/office/officeart/2005/8/layout/default"/>
    <dgm:cxn modelId="{0D62D89A-F9FF-436E-92D7-9FFFFD8CD706}" type="presOf" srcId="{37E489D2-638B-4F28-BB6C-95D890FFD666}" destId="{440266A3-50BE-4ACC-B484-C4A435F8B930}" srcOrd="0" destOrd="0" presId="urn:microsoft.com/office/officeart/2005/8/layout/default"/>
    <dgm:cxn modelId="{350021A6-1AD6-4B54-88A1-D1CD48483505}" srcId="{ABB52FC3-7607-46D2-8C51-C944AB5C16CD}" destId="{06E73BAE-3F31-42FC-8DB9-F511717A978A}" srcOrd="2" destOrd="0" parTransId="{CF7754B9-D7A7-44B1-A3A7-AF76A2EDE34B}" sibTransId="{97352AAF-0F73-4B27-9A79-64FD7925B5C5}"/>
    <dgm:cxn modelId="{3B5A84A9-9C9A-4C49-95E4-8A1D4FF1C0AA}" type="presOf" srcId="{D243EE6A-F48B-4BC8-B2C3-2ADF45BF1843}" destId="{C67A598A-5E8F-4351-AC70-B8F72A348CC4}" srcOrd="0" destOrd="0" presId="urn:microsoft.com/office/officeart/2005/8/layout/default"/>
    <dgm:cxn modelId="{8F11CDEE-FC0B-4CEE-B285-7685CD8F6863}" srcId="{ABB52FC3-7607-46D2-8C51-C944AB5C16CD}" destId="{D243EE6A-F48B-4BC8-B2C3-2ADF45BF1843}" srcOrd="0" destOrd="0" parTransId="{931FD218-D7B5-46A7-8A48-C567E2547DEC}" sibTransId="{331FC2CC-A0C9-408A-817A-0FF5F43DA205}"/>
    <dgm:cxn modelId="{5358CFF9-DC2A-4F1D-A426-9A1A68E70316}" type="presParOf" srcId="{1BD65988-DCB7-4ACA-BB65-6D1FD47F2130}" destId="{C67A598A-5E8F-4351-AC70-B8F72A348CC4}" srcOrd="0" destOrd="0" presId="urn:microsoft.com/office/officeart/2005/8/layout/default"/>
    <dgm:cxn modelId="{8692E521-7726-405A-B1CE-128196DD745B}" type="presParOf" srcId="{1BD65988-DCB7-4ACA-BB65-6D1FD47F2130}" destId="{9EFBE0CE-D565-4AE7-BC18-65BF35080419}" srcOrd="1" destOrd="0" presId="urn:microsoft.com/office/officeart/2005/8/layout/default"/>
    <dgm:cxn modelId="{6D665EF4-9EA9-4456-9FAD-4EA79FD5D28F}" type="presParOf" srcId="{1BD65988-DCB7-4ACA-BB65-6D1FD47F2130}" destId="{440266A3-50BE-4ACC-B484-C4A435F8B930}" srcOrd="2" destOrd="0" presId="urn:microsoft.com/office/officeart/2005/8/layout/default"/>
    <dgm:cxn modelId="{314B3BFF-8332-46AC-A66F-8DF5EAD5FEE2}" type="presParOf" srcId="{1BD65988-DCB7-4ACA-BB65-6D1FD47F2130}" destId="{E0098167-E160-4605-B516-4451334929DE}" srcOrd="3" destOrd="0" presId="urn:microsoft.com/office/officeart/2005/8/layout/default"/>
    <dgm:cxn modelId="{5BDB53EC-1832-4997-B4D4-0B579E2A181B}" type="presParOf" srcId="{1BD65988-DCB7-4ACA-BB65-6D1FD47F2130}" destId="{6BAFC6B6-D168-438D-91D1-9CC95FB6C98A}"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C33C2A-62B1-4F06-802B-61C3289B28FE}">
      <dsp:nvSpPr>
        <dsp:cNvPr id="0" name=""/>
        <dsp:cNvSpPr/>
      </dsp:nvSpPr>
      <dsp:spPr>
        <a:xfrm>
          <a:off x="3179" y="1769119"/>
          <a:ext cx="1118417" cy="1118417"/>
        </a:xfrm>
        <a:prstGeom prst="donut">
          <a:avLst>
            <a:gd name="adj" fmla="val 2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C22AF2-A6FD-4427-997F-786BAFDDABF2}">
      <dsp:nvSpPr>
        <dsp:cNvPr id="0" name=""/>
        <dsp:cNvSpPr/>
      </dsp:nvSpPr>
      <dsp:spPr>
        <a:xfrm rot="17700000">
          <a:off x="397259" y="857381"/>
          <a:ext cx="1390316" cy="670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880" tIns="0" rIns="0" bIns="0" numCol="1" spcCol="1270" anchor="ctr" anchorCtr="0">
          <a:noAutofit/>
        </a:bodyPr>
        <a:lstStyle/>
        <a:p>
          <a:pPr marL="0" lvl="0" indent="0" algn="l" defTabSz="977900">
            <a:lnSpc>
              <a:spcPct val="90000"/>
            </a:lnSpc>
            <a:spcBef>
              <a:spcPct val="0"/>
            </a:spcBef>
            <a:spcAft>
              <a:spcPct val="35000"/>
            </a:spcAft>
            <a:buNone/>
          </a:pPr>
          <a:r>
            <a:rPr lang="en-US" sz="2200" kern="1200" dirty="0"/>
            <a:t>Admission</a:t>
          </a:r>
        </a:p>
      </dsp:txBody>
      <dsp:txXfrm>
        <a:off x="397259" y="857381"/>
        <a:ext cx="1390316" cy="670025"/>
      </dsp:txXfrm>
    </dsp:sp>
    <dsp:sp modelId="{EEF84FCE-51A4-48F6-80A5-ED576D1813F9}">
      <dsp:nvSpPr>
        <dsp:cNvPr id="0" name=""/>
        <dsp:cNvSpPr/>
      </dsp:nvSpPr>
      <dsp:spPr>
        <a:xfrm>
          <a:off x="1205840" y="2038063"/>
          <a:ext cx="580529" cy="580529"/>
        </a:xfrm>
        <a:prstGeom prst="ellips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5B0B55-51F5-4A2D-9F36-20BA6AFCD75E}">
      <dsp:nvSpPr>
        <dsp:cNvPr id="0" name=""/>
        <dsp:cNvSpPr/>
      </dsp:nvSpPr>
      <dsp:spPr>
        <a:xfrm rot="17700000">
          <a:off x="518282" y="2846068"/>
          <a:ext cx="1202689" cy="57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560" bIns="0" numCol="1" spcCol="1270" anchor="ctr" anchorCtr="0">
          <a:noAutofit/>
        </a:bodyPr>
        <a:lstStyle/>
        <a:p>
          <a:pPr marL="0" lvl="0" indent="0" algn="r" defTabSz="622300">
            <a:lnSpc>
              <a:spcPct val="90000"/>
            </a:lnSpc>
            <a:spcBef>
              <a:spcPct val="0"/>
            </a:spcBef>
            <a:spcAft>
              <a:spcPct val="35000"/>
            </a:spcAft>
            <a:buNone/>
          </a:pPr>
          <a:r>
            <a:rPr lang="en-US" sz="1400" kern="1200" dirty="0"/>
            <a:t>1:1 meetings</a:t>
          </a:r>
        </a:p>
      </dsp:txBody>
      <dsp:txXfrm>
        <a:off x="518282" y="2846068"/>
        <a:ext cx="1202689" cy="579891"/>
      </dsp:txXfrm>
    </dsp:sp>
    <dsp:sp modelId="{9F6FD515-A350-4BEB-A995-EFA78DD57D74}">
      <dsp:nvSpPr>
        <dsp:cNvPr id="0" name=""/>
        <dsp:cNvSpPr/>
      </dsp:nvSpPr>
      <dsp:spPr>
        <a:xfrm rot="17700000">
          <a:off x="1271237" y="1230695"/>
          <a:ext cx="1202689" cy="579891"/>
        </a:xfrm>
        <a:prstGeom prst="rect">
          <a:avLst/>
        </a:prstGeom>
        <a:noFill/>
        <a:ln>
          <a:noFill/>
        </a:ln>
        <a:effectLst/>
      </dsp:spPr>
      <dsp:style>
        <a:lnRef idx="0">
          <a:scrgbClr r="0" g="0" b="0"/>
        </a:lnRef>
        <a:fillRef idx="0">
          <a:scrgbClr r="0" g="0" b="0"/>
        </a:fillRef>
        <a:effectRef idx="0">
          <a:scrgbClr r="0" g="0" b="0"/>
        </a:effectRef>
        <a:fontRef idx="minor"/>
      </dsp:style>
    </dsp:sp>
    <dsp:sp modelId="{DAC98B93-E3A4-48C7-B9B5-172DC3795F49}">
      <dsp:nvSpPr>
        <dsp:cNvPr id="0" name=""/>
        <dsp:cNvSpPr/>
      </dsp:nvSpPr>
      <dsp:spPr>
        <a:xfrm>
          <a:off x="1870523" y="2038063"/>
          <a:ext cx="580529" cy="580529"/>
        </a:xfrm>
        <a:prstGeom prst="ellips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F9EA62-787E-4EF9-BFD5-3CDE60A56BD2}">
      <dsp:nvSpPr>
        <dsp:cNvPr id="0" name=""/>
        <dsp:cNvSpPr/>
      </dsp:nvSpPr>
      <dsp:spPr>
        <a:xfrm rot="17700000">
          <a:off x="1182965" y="2846068"/>
          <a:ext cx="1202689" cy="57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560" bIns="0" numCol="1" spcCol="1270" anchor="ctr" anchorCtr="0">
          <a:noAutofit/>
        </a:bodyPr>
        <a:lstStyle/>
        <a:p>
          <a:pPr marL="0" lvl="0" indent="0" algn="r" defTabSz="622300">
            <a:lnSpc>
              <a:spcPct val="90000"/>
            </a:lnSpc>
            <a:spcBef>
              <a:spcPct val="0"/>
            </a:spcBef>
            <a:spcAft>
              <a:spcPct val="35000"/>
            </a:spcAft>
            <a:buNone/>
          </a:pPr>
          <a:r>
            <a:rPr lang="en-US" sz="1400" kern="1200" dirty="0"/>
            <a:t>Partnership Agreements</a:t>
          </a:r>
        </a:p>
      </dsp:txBody>
      <dsp:txXfrm>
        <a:off x="1182965" y="2846068"/>
        <a:ext cx="1202689" cy="579891"/>
      </dsp:txXfrm>
    </dsp:sp>
    <dsp:sp modelId="{7953D53D-773A-4E08-A906-71467DE467DD}">
      <dsp:nvSpPr>
        <dsp:cNvPr id="0" name=""/>
        <dsp:cNvSpPr/>
      </dsp:nvSpPr>
      <dsp:spPr>
        <a:xfrm rot="17700000">
          <a:off x="1935920" y="1230695"/>
          <a:ext cx="1202689" cy="579891"/>
        </a:xfrm>
        <a:prstGeom prst="rect">
          <a:avLst/>
        </a:prstGeom>
        <a:noFill/>
        <a:ln>
          <a:noFill/>
        </a:ln>
        <a:effectLst/>
      </dsp:spPr>
      <dsp:style>
        <a:lnRef idx="0">
          <a:scrgbClr r="0" g="0" b="0"/>
        </a:lnRef>
        <a:fillRef idx="0">
          <a:scrgbClr r="0" g="0" b="0"/>
        </a:fillRef>
        <a:effectRef idx="0">
          <a:scrgbClr r="0" g="0" b="0"/>
        </a:effectRef>
        <a:fontRef idx="minor"/>
      </dsp:style>
    </dsp:sp>
    <dsp:sp modelId="{8DD6E376-DB33-4FA3-A28C-DF504DD106E2}">
      <dsp:nvSpPr>
        <dsp:cNvPr id="0" name=""/>
        <dsp:cNvSpPr/>
      </dsp:nvSpPr>
      <dsp:spPr>
        <a:xfrm>
          <a:off x="2535295" y="1769119"/>
          <a:ext cx="1118417" cy="1118417"/>
        </a:xfrm>
        <a:prstGeom prst="donut">
          <a:avLst>
            <a:gd name="adj" fmla="val 2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674975-61AC-4068-B5B2-D1D59FE1EFD6}">
      <dsp:nvSpPr>
        <dsp:cNvPr id="0" name=""/>
        <dsp:cNvSpPr/>
      </dsp:nvSpPr>
      <dsp:spPr>
        <a:xfrm rot="17700000">
          <a:off x="2929375" y="857381"/>
          <a:ext cx="1390316" cy="670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880" tIns="0" rIns="0" bIns="0" numCol="1" spcCol="1270" anchor="ctr" anchorCtr="0">
          <a:noAutofit/>
        </a:bodyPr>
        <a:lstStyle/>
        <a:p>
          <a:pPr marL="0" lvl="0" indent="0" algn="l" defTabSz="977900">
            <a:lnSpc>
              <a:spcPct val="90000"/>
            </a:lnSpc>
            <a:spcBef>
              <a:spcPct val="0"/>
            </a:spcBef>
            <a:spcAft>
              <a:spcPct val="35000"/>
            </a:spcAft>
            <a:buNone/>
          </a:pPr>
          <a:r>
            <a:rPr lang="en-US" sz="2200" kern="1200" dirty="0"/>
            <a:t>Ongoing</a:t>
          </a:r>
        </a:p>
      </dsp:txBody>
      <dsp:txXfrm>
        <a:off x="2929375" y="857381"/>
        <a:ext cx="1390316" cy="670025"/>
      </dsp:txXfrm>
    </dsp:sp>
    <dsp:sp modelId="{803C7D28-1D6E-4DEE-B510-75FB424C0234}">
      <dsp:nvSpPr>
        <dsp:cNvPr id="0" name=""/>
        <dsp:cNvSpPr/>
      </dsp:nvSpPr>
      <dsp:spPr>
        <a:xfrm>
          <a:off x="3737956" y="2038063"/>
          <a:ext cx="580529" cy="580529"/>
        </a:xfrm>
        <a:prstGeom prst="ellips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CB8C81-D12C-42D7-92D0-41DE6B2148CB}">
      <dsp:nvSpPr>
        <dsp:cNvPr id="0" name=""/>
        <dsp:cNvSpPr/>
      </dsp:nvSpPr>
      <dsp:spPr>
        <a:xfrm rot="17700000">
          <a:off x="3050398" y="2846068"/>
          <a:ext cx="1202689" cy="57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560" bIns="0" numCol="1" spcCol="1270" anchor="ctr" anchorCtr="0">
          <a:noAutofit/>
        </a:bodyPr>
        <a:lstStyle/>
        <a:p>
          <a:pPr marL="0" lvl="0" indent="0" algn="r" defTabSz="622300">
            <a:lnSpc>
              <a:spcPct val="90000"/>
            </a:lnSpc>
            <a:spcBef>
              <a:spcPct val="0"/>
            </a:spcBef>
            <a:spcAft>
              <a:spcPct val="35000"/>
            </a:spcAft>
            <a:buNone/>
          </a:pPr>
          <a:r>
            <a:rPr lang="en-US" sz="1400" kern="1200" dirty="0"/>
            <a:t>Student Training &amp; Immersions</a:t>
          </a:r>
        </a:p>
      </dsp:txBody>
      <dsp:txXfrm>
        <a:off x="3050398" y="2846068"/>
        <a:ext cx="1202689" cy="579891"/>
      </dsp:txXfrm>
    </dsp:sp>
    <dsp:sp modelId="{F0B7EF25-ED74-4889-B722-F26CEBEA360B}">
      <dsp:nvSpPr>
        <dsp:cNvPr id="0" name=""/>
        <dsp:cNvSpPr/>
      </dsp:nvSpPr>
      <dsp:spPr>
        <a:xfrm rot="17700000">
          <a:off x="3803353" y="1230695"/>
          <a:ext cx="1202689" cy="579891"/>
        </a:xfrm>
        <a:prstGeom prst="rect">
          <a:avLst/>
        </a:prstGeom>
        <a:noFill/>
        <a:ln>
          <a:noFill/>
        </a:ln>
        <a:effectLst/>
      </dsp:spPr>
      <dsp:style>
        <a:lnRef idx="0">
          <a:scrgbClr r="0" g="0" b="0"/>
        </a:lnRef>
        <a:fillRef idx="0">
          <a:scrgbClr r="0" g="0" b="0"/>
        </a:fillRef>
        <a:effectRef idx="0">
          <a:scrgbClr r="0" g="0" b="0"/>
        </a:effectRef>
        <a:fontRef idx="minor"/>
      </dsp:style>
    </dsp:sp>
    <dsp:sp modelId="{A80D1BAC-B4A0-4BF1-8DE4-41CB637621F1}">
      <dsp:nvSpPr>
        <dsp:cNvPr id="0" name=""/>
        <dsp:cNvSpPr/>
      </dsp:nvSpPr>
      <dsp:spPr>
        <a:xfrm>
          <a:off x="4402639" y="2038063"/>
          <a:ext cx="580529" cy="580529"/>
        </a:xfrm>
        <a:prstGeom prst="ellips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E0320B-4BFC-4F69-A4CA-19A6B5C9BD27}">
      <dsp:nvSpPr>
        <dsp:cNvPr id="0" name=""/>
        <dsp:cNvSpPr/>
      </dsp:nvSpPr>
      <dsp:spPr>
        <a:xfrm rot="17700000">
          <a:off x="3715081" y="2846068"/>
          <a:ext cx="1202689" cy="57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560" bIns="0" numCol="1" spcCol="1270" anchor="ctr" anchorCtr="0">
          <a:noAutofit/>
        </a:bodyPr>
        <a:lstStyle/>
        <a:p>
          <a:pPr marL="0" lvl="0" indent="0" algn="r" defTabSz="622300">
            <a:lnSpc>
              <a:spcPct val="90000"/>
            </a:lnSpc>
            <a:spcBef>
              <a:spcPct val="0"/>
            </a:spcBef>
            <a:spcAft>
              <a:spcPct val="35000"/>
            </a:spcAft>
            <a:buNone/>
          </a:pPr>
          <a:r>
            <a:rPr lang="en-US" sz="1400" kern="1200" dirty="0"/>
            <a:t>Advisory Committee</a:t>
          </a:r>
        </a:p>
      </dsp:txBody>
      <dsp:txXfrm>
        <a:off x="3715081" y="2846068"/>
        <a:ext cx="1202689" cy="579891"/>
      </dsp:txXfrm>
    </dsp:sp>
    <dsp:sp modelId="{CBCD61B7-C557-41C3-9AC9-9AAFD58E6D76}">
      <dsp:nvSpPr>
        <dsp:cNvPr id="0" name=""/>
        <dsp:cNvSpPr/>
      </dsp:nvSpPr>
      <dsp:spPr>
        <a:xfrm rot="17700000">
          <a:off x="4468036" y="1230695"/>
          <a:ext cx="1202689" cy="579891"/>
        </a:xfrm>
        <a:prstGeom prst="rect">
          <a:avLst/>
        </a:prstGeom>
        <a:noFill/>
        <a:ln>
          <a:noFill/>
        </a:ln>
        <a:effectLst/>
      </dsp:spPr>
      <dsp:style>
        <a:lnRef idx="0">
          <a:scrgbClr r="0" g="0" b="0"/>
        </a:lnRef>
        <a:fillRef idx="0">
          <a:scrgbClr r="0" g="0" b="0"/>
        </a:fillRef>
        <a:effectRef idx="0">
          <a:scrgbClr r="0" g="0" b="0"/>
        </a:effectRef>
        <a:fontRef idx="minor"/>
      </dsp:style>
    </dsp:sp>
    <dsp:sp modelId="{571E9F99-F987-47C9-982C-2004B94C43B2}">
      <dsp:nvSpPr>
        <dsp:cNvPr id="0" name=""/>
        <dsp:cNvSpPr/>
      </dsp:nvSpPr>
      <dsp:spPr>
        <a:xfrm>
          <a:off x="5067411" y="1769119"/>
          <a:ext cx="1118417" cy="1118417"/>
        </a:xfrm>
        <a:prstGeom prst="donut">
          <a:avLst>
            <a:gd name="adj" fmla="val 2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1B010B-7726-40DD-9A6B-687CCA0292ED}">
      <dsp:nvSpPr>
        <dsp:cNvPr id="0" name=""/>
        <dsp:cNvSpPr/>
      </dsp:nvSpPr>
      <dsp:spPr>
        <a:xfrm rot="17700000">
          <a:off x="5461491" y="857381"/>
          <a:ext cx="1390316" cy="670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880" tIns="0" rIns="0" bIns="0" numCol="1" spcCol="1270" anchor="ctr" anchorCtr="0">
          <a:noAutofit/>
        </a:bodyPr>
        <a:lstStyle/>
        <a:p>
          <a:pPr marL="0" lvl="0" indent="0" algn="l" defTabSz="977900">
            <a:lnSpc>
              <a:spcPct val="90000"/>
            </a:lnSpc>
            <a:spcBef>
              <a:spcPct val="0"/>
            </a:spcBef>
            <a:spcAft>
              <a:spcPct val="35000"/>
            </a:spcAft>
            <a:buNone/>
          </a:pPr>
          <a:r>
            <a:rPr lang="en-US" sz="2200" kern="1200" dirty="0"/>
            <a:t>Practicums</a:t>
          </a:r>
        </a:p>
      </dsp:txBody>
      <dsp:txXfrm>
        <a:off x="5461491" y="857381"/>
        <a:ext cx="1390316" cy="670025"/>
      </dsp:txXfrm>
    </dsp:sp>
    <dsp:sp modelId="{32F23E67-6632-472E-B100-8229F6EE407D}">
      <dsp:nvSpPr>
        <dsp:cNvPr id="0" name=""/>
        <dsp:cNvSpPr/>
      </dsp:nvSpPr>
      <dsp:spPr>
        <a:xfrm>
          <a:off x="6270072" y="2038063"/>
          <a:ext cx="580529" cy="580529"/>
        </a:xfrm>
        <a:prstGeom prst="ellips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8586E2-8BDF-49BB-8744-871A20AE90D1}">
      <dsp:nvSpPr>
        <dsp:cNvPr id="0" name=""/>
        <dsp:cNvSpPr/>
      </dsp:nvSpPr>
      <dsp:spPr>
        <a:xfrm rot="17700000">
          <a:off x="5582514" y="2846068"/>
          <a:ext cx="1202689" cy="57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560" bIns="0" numCol="1" spcCol="1270" anchor="ctr" anchorCtr="0">
          <a:noAutofit/>
        </a:bodyPr>
        <a:lstStyle/>
        <a:p>
          <a:pPr marL="0" lvl="0" indent="0" algn="r" defTabSz="622300">
            <a:lnSpc>
              <a:spcPct val="90000"/>
            </a:lnSpc>
            <a:spcBef>
              <a:spcPct val="0"/>
            </a:spcBef>
            <a:spcAft>
              <a:spcPct val="35000"/>
            </a:spcAft>
            <a:buNone/>
          </a:pPr>
          <a:r>
            <a:rPr lang="en-US" sz="1400" kern="1200" dirty="0"/>
            <a:t>Direct Care (hospitals)</a:t>
          </a:r>
        </a:p>
      </dsp:txBody>
      <dsp:txXfrm>
        <a:off x="5582514" y="2846068"/>
        <a:ext cx="1202689" cy="579891"/>
      </dsp:txXfrm>
    </dsp:sp>
    <dsp:sp modelId="{608DEB6B-AC8E-406B-9B03-45B3AC04D200}">
      <dsp:nvSpPr>
        <dsp:cNvPr id="0" name=""/>
        <dsp:cNvSpPr/>
      </dsp:nvSpPr>
      <dsp:spPr>
        <a:xfrm rot="17700000">
          <a:off x="6335469" y="1230695"/>
          <a:ext cx="1202689" cy="579891"/>
        </a:xfrm>
        <a:prstGeom prst="rect">
          <a:avLst/>
        </a:prstGeom>
        <a:noFill/>
        <a:ln>
          <a:noFill/>
        </a:ln>
        <a:effectLst/>
      </dsp:spPr>
      <dsp:style>
        <a:lnRef idx="0">
          <a:scrgbClr r="0" g="0" b="0"/>
        </a:lnRef>
        <a:fillRef idx="0">
          <a:scrgbClr r="0" g="0" b="0"/>
        </a:fillRef>
        <a:effectRef idx="0">
          <a:scrgbClr r="0" g="0" b="0"/>
        </a:effectRef>
        <a:fontRef idx="minor"/>
      </dsp:style>
    </dsp:sp>
    <dsp:sp modelId="{72757A0E-A47A-4CBB-9E4E-85B057B204E7}">
      <dsp:nvSpPr>
        <dsp:cNvPr id="0" name=""/>
        <dsp:cNvSpPr/>
      </dsp:nvSpPr>
      <dsp:spPr>
        <a:xfrm>
          <a:off x="6934755" y="2038063"/>
          <a:ext cx="580529" cy="580529"/>
        </a:xfrm>
        <a:prstGeom prst="ellips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7EA495-53AE-4647-AC9D-537DD6FD4293}">
      <dsp:nvSpPr>
        <dsp:cNvPr id="0" name=""/>
        <dsp:cNvSpPr/>
      </dsp:nvSpPr>
      <dsp:spPr>
        <a:xfrm rot="17700000">
          <a:off x="6247197" y="2846068"/>
          <a:ext cx="1202689" cy="57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560" bIns="0" numCol="1" spcCol="1270" anchor="ctr" anchorCtr="0">
          <a:noAutofit/>
        </a:bodyPr>
        <a:lstStyle/>
        <a:p>
          <a:pPr marL="0" lvl="0" indent="0" algn="r" defTabSz="622300">
            <a:lnSpc>
              <a:spcPct val="90000"/>
            </a:lnSpc>
            <a:spcBef>
              <a:spcPct val="0"/>
            </a:spcBef>
            <a:spcAft>
              <a:spcPct val="35000"/>
            </a:spcAft>
            <a:buNone/>
          </a:pPr>
          <a:r>
            <a:rPr lang="en-US" sz="1400" kern="1200" dirty="0"/>
            <a:t>Role-focused (RN programs)</a:t>
          </a:r>
        </a:p>
      </dsp:txBody>
      <dsp:txXfrm>
        <a:off x="6247197" y="2846068"/>
        <a:ext cx="1202689" cy="579891"/>
      </dsp:txXfrm>
    </dsp:sp>
    <dsp:sp modelId="{1EF62064-B140-479D-89DE-08EAB596A00A}">
      <dsp:nvSpPr>
        <dsp:cNvPr id="0" name=""/>
        <dsp:cNvSpPr/>
      </dsp:nvSpPr>
      <dsp:spPr>
        <a:xfrm rot="17700000">
          <a:off x="7000152" y="1230695"/>
          <a:ext cx="1202689" cy="579891"/>
        </a:xfrm>
        <a:prstGeom prst="rect">
          <a:avLst/>
        </a:prstGeom>
        <a:noFill/>
        <a:ln>
          <a:noFill/>
        </a:ln>
        <a:effectLst/>
      </dsp:spPr>
      <dsp:style>
        <a:lnRef idx="0">
          <a:scrgbClr r="0" g="0" b="0"/>
        </a:lnRef>
        <a:fillRef idx="0">
          <a:scrgbClr r="0" g="0" b="0"/>
        </a:fillRef>
        <a:effectRef idx="0">
          <a:scrgbClr r="0" g="0" b="0"/>
        </a:effectRef>
        <a:fontRef idx="minor"/>
      </dsp:style>
    </dsp:sp>
    <dsp:sp modelId="{5B48F33D-AB5F-4DD7-A42C-DCAA527E5A8B}">
      <dsp:nvSpPr>
        <dsp:cNvPr id="0" name=""/>
        <dsp:cNvSpPr/>
      </dsp:nvSpPr>
      <dsp:spPr>
        <a:xfrm>
          <a:off x="7599527" y="1769119"/>
          <a:ext cx="1118417" cy="1118417"/>
        </a:xfrm>
        <a:prstGeom prst="donut">
          <a:avLst>
            <a:gd name="adj" fmla="val 2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4B16D8-4957-4168-A037-CEEC2667CE82}">
      <dsp:nvSpPr>
        <dsp:cNvPr id="0" name=""/>
        <dsp:cNvSpPr/>
      </dsp:nvSpPr>
      <dsp:spPr>
        <a:xfrm rot="17700000">
          <a:off x="7993607" y="857381"/>
          <a:ext cx="1390316" cy="670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880" tIns="0" rIns="0" bIns="0" numCol="1" spcCol="1270" anchor="ctr" anchorCtr="0">
          <a:noAutofit/>
        </a:bodyPr>
        <a:lstStyle/>
        <a:p>
          <a:pPr marL="0" lvl="0" indent="0" algn="l" defTabSz="977900">
            <a:lnSpc>
              <a:spcPct val="90000"/>
            </a:lnSpc>
            <a:spcBef>
              <a:spcPct val="0"/>
            </a:spcBef>
            <a:spcAft>
              <a:spcPct val="35000"/>
            </a:spcAft>
            <a:buNone/>
          </a:pPr>
          <a:r>
            <a:rPr lang="en-US" sz="2200" kern="1200" dirty="0"/>
            <a:t>Graduation</a:t>
          </a:r>
        </a:p>
      </dsp:txBody>
      <dsp:txXfrm>
        <a:off x="7993607" y="857381"/>
        <a:ext cx="1390316" cy="670025"/>
      </dsp:txXfrm>
    </dsp:sp>
    <dsp:sp modelId="{3CB77999-0931-43DC-AF59-4DB464ACB438}">
      <dsp:nvSpPr>
        <dsp:cNvPr id="0" name=""/>
        <dsp:cNvSpPr/>
      </dsp:nvSpPr>
      <dsp:spPr>
        <a:xfrm>
          <a:off x="8802188" y="2038063"/>
          <a:ext cx="580529" cy="580529"/>
        </a:xfrm>
        <a:prstGeom prst="ellips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DC8E7C-48F2-4F87-9F1E-87796C3D94D1}">
      <dsp:nvSpPr>
        <dsp:cNvPr id="0" name=""/>
        <dsp:cNvSpPr/>
      </dsp:nvSpPr>
      <dsp:spPr>
        <a:xfrm rot="17700000">
          <a:off x="8114630" y="2846068"/>
          <a:ext cx="1202689" cy="57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560" bIns="0" numCol="1" spcCol="1270" anchor="ctr" anchorCtr="0">
          <a:noAutofit/>
        </a:bodyPr>
        <a:lstStyle/>
        <a:p>
          <a:pPr marL="0" lvl="0" indent="0" algn="r" defTabSz="622300">
            <a:lnSpc>
              <a:spcPct val="90000"/>
            </a:lnSpc>
            <a:spcBef>
              <a:spcPct val="0"/>
            </a:spcBef>
            <a:spcAft>
              <a:spcPct val="35000"/>
            </a:spcAft>
            <a:buNone/>
          </a:pPr>
          <a:r>
            <a:rPr lang="en-US" sz="1400" kern="1200" dirty="0"/>
            <a:t>Job Fairs</a:t>
          </a:r>
        </a:p>
      </dsp:txBody>
      <dsp:txXfrm>
        <a:off x="8114630" y="2846068"/>
        <a:ext cx="1202689" cy="579891"/>
      </dsp:txXfrm>
    </dsp:sp>
    <dsp:sp modelId="{1AC96B39-D75E-423B-B5EC-D37A61B9BE44}">
      <dsp:nvSpPr>
        <dsp:cNvPr id="0" name=""/>
        <dsp:cNvSpPr/>
      </dsp:nvSpPr>
      <dsp:spPr>
        <a:xfrm rot="17700000">
          <a:off x="8867585" y="1230695"/>
          <a:ext cx="1202689" cy="579891"/>
        </a:xfrm>
        <a:prstGeom prst="rect">
          <a:avLst/>
        </a:prstGeom>
        <a:noFill/>
        <a:ln>
          <a:noFill/>
        </a:ln>
        <a:effectLst/>
      </dsp:spPr>
      <dsp:style>
        <a:lnRef idx="0">
          <a:scrgbClr r="0" g="0" b="0"/>
        </a:lnRef>
        <a:fillRef idx="0">
          <a:scrgbClr r="0" g="0" b="0"/>
        </a:fillRef>
        <a:effectRef idx="0">
          <a:scrgbClr r="0" g="0" b="0"/>
        </a:effectRef>
        <a:fontRef idx="minor"/>
      </dsp:style>
    </dsp:sp>
    <dsp:sp modelId="{B378F901-867A-4190-9B76-8EF7143AE167}">
      <dsp:nvSpPr>
        <dsp:cNvPr id="0" name=""/>
        <dsp:cNvSpPr/>
      </dsp:nvSpPr>
      <dsp:spPr>
        <a:xfrm>
          <a:off x="9466871" y="2038063"/>
          <a:ext cx="580529" cy="580529"/>
        </a:xfrm>
        <a:prstGeom prst="ellips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D3B36E-E059-4E65-AB33-2081C1C0D854}">
      <dsp:nvSpPr>
        <dsp:cNvPr id="0" name=""/>
        <dsp:cNvSpPr/>
      </dsp:nvSpPr>
      <dsp:spPr>
        <a:xfrm rot="17700000">
          <a:off x="8779313" y="2846068"/>
          <a:ext cx="1202689" cy="579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560" bIns="0" numCol="1" spcCol="1270" anchor="ctr" anchorCtr="0">
          <a:noAutofit/>
        </a:bodyPr>
        <a:lstStyle/>
        <a:p>
          <a:pPr marL="0" lvl="0" indent="0" algn="r" defTabSz="622300">
            <a:lnSpc>
              <a:spcPct val="90000"/>
            </a:lnSpc>
            <a:spcBef>
              <a:spcPct val="0"/>
            </a:spcBef>
            <a:spcAft>
              <a:spcPct val="35000"/>
            </a:spcAft>
            <a:buNone/>
          </a:pPr>
          <a:r>
            <a:rPr lang="en-US" sz="1400" kern="1200" dirty="0"/>
            <a:t>Incentives</a:t>
          </a:r>
        </a:p>
      </dsp:txBody>
      <dsp:txXfrm>
        <a:off x="8779313" y="2846068"/>
        <a:ext cx="1202689" cy="579891"/>
      </dsp:txXfrm>
    </dsp:sp>
    <dsp:sp modelId="{58178D34-2554-4D15-B347-94CE7892BEF5}">
      <dsp:nvSpPr>
        <dsp:cNvPr id="0" name=""/>
        <dsp:cNvSpPr/>
      </dsp:nvSpPr>
      <dsp:spPr>
        <a:xfrm rot="17700000">
          <a:off x="9532269" y="1230695"/>
          <a:ext cx="1202689" cy="579891"/>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7A598A-5E8F-4351-AC70-B8F72A348CC4}">
      <dsp:nvSpPr>
        <dsp:cNvPr id="0" name=""/>
        <dsp:cNvSpPr/>
      </dsp:nvSpPr>
      <dsp:spPr>
        <a:xfrm>
          <a:off x="0" y="1052108"/>
          <a:ext cx="3581616" cy="2148969"/>
        </a:xfrm>
        <a:prstGeom prst="rect">
          <a:avLst/>
        </a:prstGeom>
        <a:solidFill>
          <a:schemeClr val="accent1">
            <a:hueOff val="0"/>
            <a:satOff val="0"/>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How do you identify the needs of your participants during their training/education program? </a:t>
          </a:r>
        </a:p>
      </dsp:txBody>
      <dsp:txXfrm>
        <a:off x="0" y="1052108"/>
        <a:ext cx="3581616" cy="2148969"/>
      </dsp:txXfrm>
    </dsp:sp>
    <dsp:sp modelId="{440266A3-50BE-4ACC-B484-C4A435F8B930}">
      <dsp:nvSpPr>
        <dsp:cNvPr id="0" name=""/>
        <dsp:cNvSpPr/>
      </dsp:nvSpPr>
      <dsp:spPr>
        <a:xfrm>
          <a:off x="3939777" y="1052108"/>
          <a:ext cx="3581616" cy="2148969"/>
        </a:xfrm>
        <a:prstGeom prst="rect">
          <a:avLst/>
        </a:prstGeom>
        <a:solidFill>
          <a:srgbClr val="009DD9"/>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What tools/processes have you developed for making support services available during training/education program? </a:t>
          </a:r>
        </a:p>
      </dsp:txBody>
      <dsp:txXfrm>
        <a:off x="3939777" y="1052108"/>
        <a:ext cx="3581616" cy="2148969"/>
      </dsp:txXfrm>
    </dsp:sp>
    <dsp:sp modelId="{6BAFC6B6-D168-438D-91D1-9CC95FB6C98A}">
      <dsp:nvSpPr>
        <dsp:cNvPr id="0" name=""/>
        <dsp:cNvSpPr/>
      </dsp:nvSpPr>
      <dsp:spPr>
        <a:xfrm>
          <a:off x="7879555" y="1052108"/>
          <a:ext cx="3581616" cy="2148969"/>
        </a:xfrm>
        <a:prstGeom prst="rect">
          <a:avLst/>
        </a:prstGeom>
        <a:solidFill>
          <a:srgbClr val="38905C"/>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What barriers have you found in providing support services to your participants? How are you troubleshooting them? </a:t>
          </a:r>
        </a:p>
      </dsp:txBody>
      <dsp:txXfrm>
        <a:off x="7879555" y="1052108"/>
        <a:ext cx="3581616" cy="2148969"/>
      </dsp:txXfrm>
    </dsp:sp>
  </dsp:spTree>
</dsp:drawing>
</file>

<file path=ppt/diagrams/layout1.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9DEC75-44AB-38D6-C0B8-2D2ED800A3F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C2B7CF1-A6A5-2544-D864-44C931B1DE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63206F-0279-4821-BF7C-8CC673472908}" type="datetimeFigureOut">
              <a:rPr lang="en-US" smtClean="0"/>
              <a:t>9/12/2024</a:t>
            </a:fld>
            <a:endParaRPr lang="en-US"/>
          </a:p>
        </p:txBody>
      </p:sp>
      <p:sp>
        <p:nvSpPr>
          <p:cNvPr id="4" name="Footer Placeholder 3">
            <a:extLst>
              <a:ext uri="{FF2B5EF4-FFF2-40B4-BE49-F238E27FC236}">
                <a16:creationId xmlns:a16="http://schemas.microsoft.com/office/drawing/2014/main" id="{B87E9BAC-16FA-A688-468F-61E530C500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5F9FB3-63F9-3180-9FFB-C18B85A9C3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D8064D-29D8-443A-A21F-1C0C71BA03C7}" type="slidenum">
              <a:rPr lang="en-US" smtClean="0"/>
              <a:t>‹#›</a:t>
            </a:fld>
            <a:endParaRPr lang="en-US"/>
          </a:p>
        </p:txBody>
      </p:sp>
    </p:spTree>
    <p:extLst>
      <p:ext uri="{BB962C8B-B14F-4D97-AF65-F5344CB8AC3E}">
        <p14:creationId xmlns:p14="http://schemas.microsoft.com/office/powerpoint/2010/main" val="3748351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9/12/2024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6</a:t>
            </a:fld>
            <a:endParaRPr lang="en-US"/>
          </a:p>
        </p:txBody>
      </p:sp>
    </p:spTree>
    <p:extLst>
      <p:ext uri="{BB962C8B-B14F-4D97-AF65-F5344CB8AC3E}">
        <p14:creationId xmlns:p14="http://schemas.microsoft.com/office/powerpoint/2010/main" val="3255072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a:p>
            <a:pPr marL="171450" indent="-171450">
              <a:buFont typeface="Arial" panose="020B0604020202020204" pitchFamily="34" charset="0"/>
              <a:buChar char="•"/>
            </a:pPr>
            <a:endParaRPr lang="en-US"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7</a:t>
            </a:fld>
            <a:endParaRPr lang="en-US"/>
          </a:p>
        </p:txBody>
      </p:sp>
    </p:spTree>
    <p:extLst>
      <p:ext uri="{BB962C8B-B14F-4D97-AF65-F5344CB8AC3E}">
        <p14:creationId xmlns:p14="http://schemas.microsoft.com/office/powerpoint/2010/main" val="1693487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8</a:t>
            </a:fld>
            <a:endParaRPr lang="en-US"/>
          </a:p>
        </p:txBody>
      </p:sp>
    </p:spTree>
    <p:extLst>
      <p:ext uri="{BB962C8B-B14F-4D97-AF65-F5344CB8AC3E}">
        <p14:creationId xmlns:p14="http://schemas.microsoft.com/office/powerpoint/2010/main" val="2168376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9</a:t>
            </a:fld>
            <a:endParaRPr lang="en-US"/>
          </a:p>
        </p:txBody>
      </p:sp>
    </p:spTree>
    <p:extLst>
      <p:ext uri="{BB962C8B-B14F-4D97-AF65-F5344CB8AC3E}">
        <p14:creationId xmlns:p14="http://schemas.microsoft.com/office/powerpoint/2010/main" val="430573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a:p>
            <a:pPr marL="0" lvl="0" indent="0">
              <a:buFont typeface="Arial" panose="020B0604020202020204" pitchFamily="34" charset="0"/>
              <a:buNone/>
            </a:pPr>
            <a:endParaRPr lang="en-US" b="0" dirty="0"/>
          </a:p>
        </p:txBody>
      </p:sp>
      <p:sp>
        <p:nvSpPr>
          <p:cNvPr id="4" name="Slide Number Placeholder 3"/>
          <p:cNvSpPr>
            <a:spLocks noGrp="1"/>
          </p:cNvSpPr>
          <p:nvPr>
            <p:ph type="sldNum" sz="quarter" idx="5"/>
          </p:nvPr>
        </p:nvSpPr>
        <p:spPr/>
        <p:txBody>
          <a:bodyPr/>
          <a:lstStyle/>
          <a:p>
            <a:fld id="{75466D4A-ACD4-4300-9407-CA70903834F7}" type="slidenum">
              <a:rPr lang="en-US" smtClean="0"/>
              <a:t>10</a:t>
            </a:fld>
            <a:endParaRPr lang="en-US"/>
          </a:p>
        </p:txBody>
      </p:sp>
    </p:spTree>
    <p:extLst>
      <p:ext uri="{BB962C8B-B14F-4D97-AF65-F5344CB8AC3E}">
        <p14:creationId xmlns:p14="http://schemas.microsoft.com/office/powerpoint/2010/main" val="4268511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indent="0">
              <a:buNone/>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12</a:t>
            </a:fld>
            <a:endParaRPr lang="en-US"/>
          </a:p>
        </p:txBody>
      </p:sp>
    </p:spTree>
    <p:extLst>
      <p:ext uri="{BB962C8B-B14F-4D97-AF65-F5344CB8AC3E}">
        <p14:creationId xmlns:p14="http://schemas.microsoft.com/office/powerpoint/2010/main" val="1548405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14</a:t>
            </a:fld>
            <a:endParaRPr lang="en-US"/>
          </a:p>
        </p:txBody>
      </p:sp>
    </p:spTree>
    <p:extLst>
      <p:ext uri="{BB962C8B-B14F-4D97-AF65-F5344CB8AC3E}">
        <p14:creationId xmlns:p14="http://schemas.microsoft.com/office/powerpoint/2010/main" val="3194512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15</a:t>
            </a:fld>
            <a:endParaRPr lang="en-US"/>
          </a:p>
        </p:txBody>
      </p:sp>
    </p:spTree>
    <p:extLst>
      <p:ext uri="{BB962C8B-B14F-4D97-AF65-F5344CB8AC3E}">
        <p14:creationId xmlns:p14="http://schemas.microsoft.com/office/powerpoint/2010/main" val="440839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16</a:t>
            </a:fld>
            <a:endParaRPr lang="en-US"/>
          </a:p>
        </p:txBody>
      </p:sp>
    </p:spTree>
    <p:extLst>
      <p:ext uri="{BB962C8B-B14F-4D97-AF65-F5344CB8AC3E}">
        <p14:creationId xmlns:p14="http://schemas.microsoft.com/office/powerpoint/2010/main" val="1295931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None/>
            </a:pPr>
            <a:endParaRPr lang="en-US" sz="1800" b="0" i="0" dirty="0">
              <a:solidFill>
                <a:srgbClr val="000000"/>
              </a:solidFill>
              <a:effectLst/>
              <a:highlight>
                <a:srgbClr val="FFFFFF"/>
              </a:highlight>
              <a:latin typeface="Calibri" panose="020F0502020204030204" pitchFamily="34" charset="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18</a:t>
            </a:fld>
            <a:endParaRPr lang="en-US"/>
          </a:p>
        </p:txBody>
      </p:sp>
    </p:spTree>
    <p:extLst>
      <p:ext uri="{BB962C8B-B14F-4D97-AF65-F5344CB8AC3E}">
        <p14:creationId xmlns:p14="http://schemas.microsoft.com/office/powerpoint/2010/main" val="22637305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pic>
        <p:nvPicPr>
          <p:cNvPr id="9" name="Picture 8" descr="A logo on a black background&#10;&#10;Description automatically generated">
            <a:extLst>
              <a:ext uri="{FF2B5EF4-FFF2-40B4-BE49-F238E27FC236}">
                <a16:creationId xmlns:a16="http://schemas.microsoft.com/office/drawing/2014/main" id="{6F7E0446-45C9-FB48-3062-686602802A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622" b="22542"/>
          <a:stretch/>
        </p:blipFill>
        <p:spPr>
          <a:xfrm>
            <a:off x="2867565" y="3676087"/>
            <a:ext cx="6467718" cy="2101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51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589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138173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Tree>
    <p:extLst>
      <p:ext uri="{BB962C8B-B14F-4D97-AF65-F5344CB8AC3E}">
        <p14:creationId xmlns:p14="http://schemas.microsoft.com/office/powerpoint/2010/main" val="3826150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Tree>
    <p:extLst>
      <p:ext uri="{BB962C8B-B14F-4D97-AF65-F5344CB8AC3E}">
        <p14:creationId xmlns:p14="http://schemas.microsoft.com/office/powerpoint/2010/main" val="2031576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Agenda</a:t>
            </a:r>
          </a:p>
        </p:txBody>
      </p:sp>
      <p:sp>
        <p:nvSpPr>
          <p:cNvPr id="3" name="Content Placeholder 2"/>
          <p:cNvSpPr>
            <a:spLocks noGrp="1"/>
          </p:cNvSpPr>
          <p:nvPr>
            <p:ph idx="1"/>
          </p:nvPr>
        </p:nvSpPr>
        <p:spPr>
          <a:xfrm>
            <a:off x="774923" y="1946302"/>
            <a:ext cx="10653003"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grpSp>
        <p:nvGrpSpPr>
          <p:cNvPr id="12" name="Group 11">
            <a:extLst>
              <a:ext uri="{FF2B5EF4-FFF2-40B4-BE49-F238E27FC236}">
                <a16:creationId xmlns:a16="http://schemas.microsoft.com/office/drawing/2014/main" id="{A43DB953-48CF-4979-9678-810ECF665453}"/>
              </a:ext>
            </a:extLst>
          </p:cNvPr>
          <p:cNvGrpSpPr/>
          <p:nvPr/>
        </p:nvGrpSpPr>
        <p:grpSpPr>
          <a:xfrm rot="1438537">
            <a:off x="8904104" y="1038590"/>
            <a:ext cx="2064728" cy="1853946"/>
            <a:chOff x="6179503" y="776287"/>
            <a:chExt cx="2123120" cy="2133044"/>
          </a:xfrm>
        </p:grpSpPr>
        <p:sp>
          <p:nvSpPr>
            <p:cNvPr id="10" name="Oval 9">
              <a:extLst>
                <a:ext uri="{FF2B5EF4-FFF2-40B4-BE49-F238E27FC236}">
                  <a16:creationId xmlns:a16="http://schemas.microsoft.com/office/drawing/2014/main" id="{B3A39F3B-2228-4FB3-8DE3-29A70FAD9CAE}"/>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37974DC8-DEB1-4806-B8E4-92AEA9154944}"/>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286612765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Objectives</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9D2492-D5AE-493E-ADE6-D7810180EE27}"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8775700" y="1030009"/>
            <a:ext cx="2040337" cy="1481588"/>
          </a:xfrm>
          <a:prstGeom prst="rect">
            <a:avLst/>
          </a:prstGeom>
        </p:spPr>
      </p:pic>
    </p:spTree>
    <p:extLst>
      <p:ext uri="{BB962C8B-B14F-4D97-AF65-F5344CB8AC3E}">
        <p14:creationId xmlns:p14="http://schemas.microsoft.com/office/powerpoint/2010/main" val="4141762103"/>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dirty="0"/>
              <a:t>Quote</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dirty="0"/>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dirty="0"/>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11723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Questions?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pic>
        <p:nvPicPr>
          <p:cNvPr id="3" name="Picture 2">
            <a:extLst>
              <a:ext uri="{FF2B5EF4-FFF2-40B4-BE49-F238E27FC236}">
                <a16:creationId xmlns:a16="http://schemas.microsoft.com/office/drawing/2014/main" id="{3447D6D0-E1D9-D17A-9713-7C8BDF681B70}"/>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2703030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Contact us!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1347816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Thank You!</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28970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821806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774924" y="1946300"/>
            <a:ext cx="5199369"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709" y="1946302"/>
            <a:ext cx="5210216"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6830E8-DEEA-46F2-9009-69EFE7FD4536}" type="datetime1">
              <a:rPr lang="en-US" smtClean="0"/>
              <a:t>9/12/2024</a:t>
            </a:fld>
            <a:endParaRPr lang="en-US"/>
          </a:p>
        </p:txBody>
      </p:sp>
      <p:sp>
        <p:nvSpPr>
          <p:cNvPr id="6" name="Footer Placeholder 5"/>
          <p:cNvSpPr>
            <a:spLocks noGrp="1"/>
          </p:cNvSpPr>
          <p:nvPr>
            <p:ph type="ftr" sz="quarter" idx="11"/>
          </p:nvPr>
        </p:nvSpPr>
        <p:spPr/>
        <p:txBody>
          <a:bodyPr/>
          <a:lstStyle/>
          <a:p>
            <a:r>
              <a:rPr lang="en-US"/>
              <a:t>Document Title</a:t>
            </a:r>
            <a:endParaRPr lang="en-US" dirty="0"/>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01689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74924" y="1995093"/>
            <a:ext cx="5199369"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4924" y="2693141"/>
            <a:ext cx="5199369"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710" y="1995093"/>
            <a:ext cx="5210215"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693141"/>
            <a:ext cx="5210216"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718991-0EEB-4158-A72B-40C27B61238E}" type="datetime1">
              <a:rPr lang="en-US" smtClean="0"/>
              <a:t>9/12/2024</a:t>
            </a:fld>
            <a:endParaRPr lang="en-US"/>
          </a:p>
        </p:txBody>
      </p:sp>
      <p:sp>
        <p:nvSpPr>
          <p:cNvPr id="8" name="Footer Placeholder 7"/>
          <p:cNvSpPr>
            <a:spLocks noGrp="1"/>
          </p:cNvSpPr>
          <p:nvPr>
            <p:ph type="ftr" sz="quarter" idx="11"/>
          </p:nvPr>
        </p:nvSpPr>
        <p:spPr/>
        <p:txBody>
          <a:bodyPr/>
          <a:lstStyle/>
          <a:p>
            <a:r>
              <a:rPr lang="en-US"/>
              <a:t>Document Title</a:t>
            </a:r>
            <a:endParaRPr lang="en-US" dirty="0"/>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86493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A51F39-1714-4BBF-A9F2-04F398C602E7}" type="datetime1">
              <a:rPr lang="en-US" smtClean="0"/>
              <a:t>9/12/2024</a:t>
            </a:fld>
            <a:endParaRPr lang="en-US"/>
          </a:p>
        </p:txBody>
      </p:sp>
      <p:sp>
        <p:nvSpPr>
          <p:cNvPr id="4" name="Footer Placeholder 3"/>
          <p:cNvSpPr>
            <a:spLocks noGrp="1"/>
          </p:cNvSpPr>
          <p:nvPr>
            <p:ph type="ftr" sz="quarter" idx="11"/>
          </p:nvPr>
        </p:nvSpPr>
        <p:spPr/>
        <p:txBody>
          <a:bodyPr/>
          <a:lstStyle/>
          <a:p>
            <a:r>
              <a:rPr lang="en-US"/>
              <a:t>Document Title</a:t>
            </a:r>
            <a:endParaRPr lang="en-US" dirty="0"/>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72235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2"/>
            <a:ext cx="2844800" cy="365125"/>
          </a:xfrm>
        </p:spPr>
        <p:txBody>
          <a:bodyPr/>
          <a:lstStyle/>
          <a:p>
            <a:fld id="{21F19F6D-37DB-4A19-A76E-EAFB69BF8019}" type="datetime1">
              <a:rPr lang="en-US" smtClean="0"/>
              <a:t>9/12/2024</a:t>
            </a:fld>
            <a:endParaRPr lang="en-US"/>
          </a:p>
        </p:txBody>
      </p:sp>
      <p:sp>
        <p:nvSpPr>
          <p:cNvPr id="3" name="Footer Placeholder 2"/>
          <p:cNvSpPr>
            <a:spLocks noGrp="1"/>
          </p:cNvSpPr>
          <p:nvPr>
            <p:ph type="ftr" sz="quarter" idx="11"/>
          </p:nvPr>
        </p:nvSpPr>
        <p:spPr/>
        <p:txBody>
          <a:bodyPr/>
          <a:lstStyle/>
          <a:p>
            <a:r>
              <a:rPr lang="en-US"/>
              <a:t>Document Title</a:t>
            </a:r>
            <a:endParaRPr lang="en-US" dirty="0"/>
          </a:p>
        </p:txBody>
      </p:sp>
      <p:sp>
        <p:nvSpPr>
          <p:cNvPr id="4" name="Slide Number Placeholder 3"/>
          <p:cNvSpPr>
            <a:spLocks noGrp="1"/>
          </p:cNvSpPr>
          <p:nvPr>
            <p:ph type="sldNum" sz="quarter" idx="12"/>
          </p:nvPr>
        </p:nvSpPr>
        <p:spPr>
          <a:xfrm>
            <a:off x="10400635" y="6194262"/>
            <a:ext cx="1027291"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67783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Autofit/>
          </a:bodyPr>
          <a:lstStyle>
            <a:lvl1pPr algn="l">
              <a:defRPr sz="32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597458"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9/12/2024</a:t>
            </a:fld>
            <a:endParaRPr lang="en-US"/>
          </a:p>
        </p:txBody>
      </p:sp>
      <p:sp>
        <p:nvSpPr>
          <p:cNvPr id="6" name="Footer Placeholder 5"/>
          <p:cNvSpPr>
            <a:spLocks noGrp="1"/>
          </p:cNvSpPr>
          <p:nvPr>
            <p:ph type="ftr" sz="quarter" idx="11"/>
          </p:nvPr>
        </p:nvSpPr>
        <p:spPr/>
        <p:txBody>
          <a:bodyPr/>
          <a:lstStyle/>
          <a:p>
            <a:r>
              <a:rPr lang="en-US"/>
              <a:t>Document Title</a:t>
            </a:r>
            <a:endParaRPr lang="en-US" dirty="0"/>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067912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42432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16038465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Tree>
    <p:extLst>
      <p:ext uri="{BB962C8B-B14F-4D97-AF65-F5344CB8AC3E}">
        <p14:creationId xmlns:p14="http://schemas.microsoft.com/office/powerpoint/2010/main" val="3070570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Tree>
    <p:extLst>
      <p:ext uri="{BB962C8B-B14F-4D97-AF65-F5344CB8AC3E}">
        <p14:creationId xmlns:p14="http://schemas.microsoft.com/office/powerpoint/2010/main" val="3611893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dirty="0"/>
              <a:t>Quote</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dirty="0"/>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dirty="0"/>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4452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Questions?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798018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Contact us!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Tree>
    <p:extLst>
      <p:ext uri="{BB962C8B-B14F-4D97-AF65-F5344CB8AC3E}">
        <p14:creationId xmlns:p14="http://schemas.microsoft.com/office/powerpoint/2010/main" val="1470836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Thank You!</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15333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dirty="0"/>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3" y="687475"/>
            <a:ext cx="10653003" cy="108332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774923" y="1908952"/>
            <a:ext cx="10653003" cy="4157158"/>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12436" y="6203787"/>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9/12/2024</a:t>
            </a:fld>
            <a:endParaRPr lang="en-US"/>
          </a:p>
        </p:txBody>
      </p:sp>
      <p:sp>
        <p:nvSpPr>
          <p:cNvPr id="5" name="Footer Placeholder 4"/>
          <p:cNvSpPr>
            <a:spLocks noGrp="1"/>
          </p:cNvSpPr>
          <p:nvPr>
            <p:ph type="ftr" sz="quarter" idx="3"/>
          </p:nvPr>
        </p:nvSpPr>
        <p:spPr>
          <a:xfrm>
            <a:off x="774924" y="6199461"/>
            <a:ext cx="6494113" cy="365125"/>
          </a:xfrm>
          <a:prstGeom prst="rect">
            <a:avLst/>
          </a:prstGeom>
        </p:spPr>
        <p:txBody>
          <a:bodyPr vert="horz" lIns="91440" tIns="45720" rIns="91440" bIns="45720" rtlCol="0" anchor="ctr"/>
          <a:lstStyle>
            <a:lvl1pPr algn="l">
              <a:defRPr sz="900" cap="all">
                <a:solidFill>
                  <a:srgbClr val="17406D"/>
                </a:solidFill>
              </a:defRPr>
            </a:lvl1pPr>
          </a:lstStyle>
          <a:p>
            <a:r>
              <a:rPr lang="en-US"/>
              <a:t>Document Title</a:t>
            </a:r>
            <a:endParaRPr lang="en-US" dirty="0"/>
          </a:p>
        </p:txBody>
      </p:sp>
      <p:sp>
        <p:nvSpPr>
          <p:cNvPr id="6" name="Slide Number Placeholder 5"/>
          <p:cNvSpPr>
            <a:spLocks noGrp="1"/>
          </p:cNvSpPr>
          <p:nvPr>
            <p:ph type="sldNum" sz="quarter" idx="4"/>
          </p:nvPr>
        </p:nvSpPr>
        <p:spPr>
          <a:xfrm>
            <a:off x="10400635" y="6203787"/>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597456"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dirty="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3776824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47" r:id="rId19"/>
    <p:sldLayoutId id="2147483748" r:id="rId20"/>
    <p:sldLayoutId id="2147483749" r:id="rId21"/>
    <p:sldLayoutId id="2147483750" r:id="rId22"/>
    <p:sldLayoutId id="2147483751" r:id="rId23"/>
    <p:sldLayoutId id="2147483752" r:id="rId24"/>
    <p:sldLayoutId id="2147483753" r:id="rId25"/>
    <p:sldLayoutId id="2147483697" r:id="rId26"/>
    <p:sldLayoutId id="2147483715" r:id="rId27"/>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hyperlink" Target="http://www.menti.com/"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air.org/sites/default/files/2023-08/Three-Evidence-based-Advising-Strategies-CCN-August-2023.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20.PNG"/><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8" Type="http://schemas.openxmlformats.org/officeDocument/2006/relationships/hyperlink" Target="https://h1bskillstraining.workforcegps.org/resources/2016/05/18/11/43/Tracking-and-Engagement" TargetMode="External"/><Relationship Id="rId3" Type="http://schemas.openxmlformats.org/officeDocument/2006/relationships/hyperlink" Target="https://www.completionbydesign.org/servlet/fileField?entityId=ka66A000000GzJLQA0&amp;field=file1__name__s" TargetMode="External"/><Relationship Id="rId7" Type="http://schemas.openxmlformats.org/officeDocument/2006/relationships/hyperlink" Target="https://strategies.workforcegps.org/resources/2018/02/09/23/45/Practitioners-Playbook-for-Applying-Behavioral-Insights-to-Labor-Programs" TargetMode="External"/><Relationship Id="rId2" Type="http://schemas.openxmlformats.org/officeDocument/2006/relationships/hyperlink" Target="https://www.air.org/project/college-completion-network" TargetMode="External"/><Relationship Id="rId1" Type="http://schemas.openxmlformats.org/officeDocument/2006/relationships/slideLayout" Target="../slideLayouts/slideLayout2.xml"/><Relationship Id="rId6" Type="http://schemas.openxmlformats.org/officeDocument/2006/relationships/hyperlink" Target="https://h1bskillstraining.workforcegps.org/resources/2016/08/30/21/35/Individual-Career-Plan-for-Advancement" TargetMode="External"/><Relationship Id="rId5" Type="http://schemas.openxmlformats.org/officeDocument/2006/relationships/hyperlink" Target="https://h1bskillstraining.workforcegps.org/resources/2023/RTW_Internship_and_PWE_Toolkit" TargetMode="External"/><Relationship Id="rId4" Type="http://schemas.openxmlformats.org/officeDocument/2006/relationships/hyperlink" Target="https://www.cccstudentmentalhealth.org/wp-content/uploads/2022/06/Basic-Needs-Toolkit-2022_0606-1.pdf"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p:txBody>
          <a:bodyPr>
            <a:normAutofit/>
          </a:bodyPr>
          <a:lstStyle/>
          <a:p>
            <a:r>
              <a:rPr lang="en-US" sz="2800" dirty="0"/>
              <a:t>Supporting student Retention &amp; Success</a:t>
            </a:r>
          </a:p>
        </p:txBody>
      </p:sp>
      <p:sp>
        <p:nvSpPr>
          <p:cNvPr id="3" name="Subtitle 2">
            <a:extLst>
              <a:ext uri="{FF2B5EF4-FFF2-40B4-BE49-F238E27FC236}">
                <a16:creationId xmlns:a16="http://schemas.microsoft.com/office/drawing/2014/main" id="{06C99321-A57E-40CE-9A9F-9E1773C42182}"/>
              </a:ext>
            </a:extLst>
          </p:cNvPr>
          <p:cNvSpPr>
            <a:spLocks noGrp="1"/>
          </p:cNvSpPr>
          <p:nvPr>
            <p:ph type="subTitle" idx="1"/>
          </p:nvPr>
        </p:nvSpPr>
        <p:spPr/>
        <p:txBody>
          <a:bodyPr/>
          <a:lstStyle/>
          <a:p>
            <a:r>
              <a:rPr lang="en-US" dirty="0"/>
              <a:t>Day 2, Session 3: Nursing Expansion Institute</a:t>
            </a:r>
          </a:p>
        </p:txBody>
      </p:sp>
    </p:spTree>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14DD9-453B-47B4-9A1A-DD1AFDDC1441}"/>
              </a:ext>
            </a:extLst>
          </p:cNvPr>
          <p:cNvSpPr>
            <a:spLocks noGrp="1"/>
          </p:cNvSpPr>
          <p:nvPr>
            <p:ph type="title"/>
          </p:nvPr>
        </p:nvSpPr>
        <p:spPr/>
        <p:txBody>
          <a:bodyPr/>
          <a:lstStyle/>
          <a:p>
            <a:r>
              <a:rPr lang="en-US" dirty="0"/>
              <a:t>Session Facilitator</a:t>
            </a:r>
          </a:p>
        </p:txBody>
      </p:sp>
      <p:sp>
        <p:nvSpPr>
          <p:cNvPr id="2" name="Content Placeholder 1">
            <a:extLst>
              <a:ext uri="{FF2B5EF4-FFF2-40B4-BE49-F238E27FC236}">
                <a16:creationId xmlns:a16="http://schemas.microsoft.com/office/drawing/2014/main" id="{624C0950-338C-4648-B760-4389F2581A0F}"/>
              </a:ext>
            </a:extLst>
          </p:cNvPr>
          <p:cNvSpPr>
            <a:spLocks noGrp="1"/>
          </p:cNvSpPr>
          <p:nvPr>
            <p:ph idx="1"/>
          </p:nvPr>
        </p:nvSpPr>
        <p:spPr>
          <a:xfrm>
            <a:off x="5053052" y="2475593"/>
            <a:ext cx="5129757" cy="2478958"/>
          </a:xfrm>
        </p:spPr>
        <p:txBody>
          <a:bodyPr>
            <a:normAutofit/>
          </a:bodyPr>
          <a:lstStyle/>
          <a:p>
            <a:r>
              <a:rPr lang="en-US" dirty="0"/>
              <a:t>Darcee Simon</a:t>
            </a:r>
            <a:endParaRPr lang="en-US" dirty="0">
              <a:solidFill>
                <a:srgbClr val="17406D"/>
              </a:solidFill>
            </a:endParaRPr>
          </a:p>
          <a:p>
            <a:pPr lvl="1"/>
            <a:r>
              <a:rPr lang="en-US" dirty="0"/>
              <a:t>TA Consultant &amp; H-1B Coach</a:t>
            </a:r>
          </a:p>
          <a:p>
            <a:pPr lvl="2"/>
            <a:r>
              <a:rPr lang="en-US" dirty="0"/>
              <a:t>AIR</a:t>
            </a:r>
          </a:p>
          <a:p>
            <a:pPr lvl="3"/>
            <a:r>
              <a:rPr lang="en-US" dirty="0"/>
              <a:t>dsimon@air.org</a:t>
            </a:r>
          </a:p>
        </p:txBody>
      </p:sp>
      <p:pic>
        <p:nvPicPr>
          <p:cNvPr id="6" name="Picture Placeholder 5">
            <a:extLst>
              <a:ext uri="{FF2B5EF4-FFF2-40B4-BE49-F238E27FC236}">
                <a16:creationId xmlns:a16="http://schemas.microsoft.com/office/drawing/2014/main" id="{662A9D12-BFBD-32E4-03AF-1DE27CC01D13}"/>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556" t="1204" r="556" b="18728"/>
          <a:stretch/>
        </p:blipFill>
        <p:spPr>
          <a:xfrm>
            <a:off x="2803525" y="2779713"/>
            <a:ext cx="1868488" cy="1870075"/>
          </a:xfrm>
        </p:spPr>
      </p:pic>
      <p:sp>
        <p:nvSpPr>
          <p:cNvPr id="8" name="Slide Number Placeholder 7">
            <a:extLst>
              <a:ext uri="{FF2B5EF4-FFF2-40B4-BE49-F238E27FC236}">
                <a16:creationId xmlns:a16="http://schemas.microsoft.com/office/drawing/2014/main" id="{35E8F41F-54EC-4DF1-93FE-414395448655}"/>
              </a:ext>
            </a:extLst>
          </p:cNvPr>
          <p:cNvSpPr>
            <a:spLocks noGrp="1"/>
          </p:cNvSpPr>
          <p:nvPr>
            <p:ph type="sldNum" sz="quarter" idx="12"/>
          </p:nvPr>
        </p:nvSpPr>
        <p:spPr/>
        <p:txBody>
          <a:bodyPr/>
          <a:lstStyle/>
          <a:p>
            <a:fld id="{DE8DE8A0-70C5-4585-9A3C-B3A9E7B8F8E9}" type="slidenum">
              <a:rPr lang="en-US" smtClean="0"/>
              <a:t>2</a:t>
            </a:fld>
            <a:endParaRPr lang="en-US"/>
          </a:p>
        </p:txBody>
      </p:sp>
    </p:spTree>
    <p:extLst>
      <p:ext uri="{BB962C8B-B14F-4D97-AF65-F5344CB8AC3E}">
        <p14:creationId xmlns:p14="http://schemas.microsoft.com/office/powerpoint/2010/main" val="2767894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dirty="0"/>
              <a:t>Session Agenda</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p:txBody>
          <a:bodyPr>
            <a:normAutofit/>
          </a:bodyPr>
          <a:lstStyle/>
          <a:p>
            <a:pPr marL="344170" indent="-344170"/>
            <a:r>
              <a:rPr lang="en-US" dirty="0"/>
              <a:t>Session Objectives and Guiding Questions</a:t>
            </a:r>
            <a:endParaRPr lang="en-US"/>
          </a:p>
          <a:p>
            <a:pPr marL="344170" indent="-344170"/>
            <a:r>
              <a:rPr lang="en-US" dirty="0"/>
              <a:t>Mapping Learning Journeys</a:t>
            </a:r>
          </a:p>
          <a:p>
            <a:pPr marL="344170" indent="-344170"/>
            <a:r>
              <a:rPr lang="en-US" dirty="0"/>
              <a:t>Evidence-based Student Advising Strategies</a:t>
            </a:r>
          </a:p>
          <a:p>
            <a:pPr marL="344170" indent="-344170"/>
            <a:r>
              <a:rPr lang="en-US" dirty="0"/>
              <a:t>Supportive Services for Student Retention</a:t>
            </a:r>
          </a:p>
          <a:p>
            <a:pPr marL="323850" lvl="1"/>
            <a:r>
              <a:rPr lang="en-US" dirty="0"/>
              <a:t>Grantee Panel:  ASU &amp; 1199 SEIU</a:t>
            </a:r>
          </a:p>
          <a:p>
            <a:pPr marL="344170" indent="-344170"/>
            <a:r>
              <a:rPr lang="en-US" dirty="0"/>
              <a:t>Wrap-up</a:t>
            </a: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pPr/>
              <a:t>3</a:t>
            </a:fld>
            <a:endParaRPr lang="en-US"/>
          </a:p>
        </p:txBody>
      </p:sp>
    </p:spTree>
    <p:extLst>
      <p:ext uri="{BB962C8B-B14F-4D97-AF65-F5344CB8AC3E}">
        <p14:creationId xmlns:p14="http://schemas.microsoft.com/office/powerpoint/2010/main" val="3637121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lstStyle/>
          <a:p>
            <a:r>
              <a:rPr lang="en-US" dirty="0"/>
              <a:t>Session Objectives &amp; Guiding Questions</a:t>
            </a:r>
          </a:p>
        </p:txBody>
      </p:sp>
      <p:sp>
        <p:nvSpPr>
          <p:cNvPr id="11" name="Content Placeholder 10">
            <a:extLst>
              <a:ext uri="{FF2B5EF4-FFF2-40B4-BE49-F238E27FC236}">
                <a16:creationId xmlns:a16="http://schemas.microsoft.com/office/drawing/2014/main" id="{CF61F76E-D494-40D4-8AD6-FCB11A1F2B6E}"/>
              </a:ext>
            </a:extLst>
          </p:cNvPr>
          <p:cNvSpPr>
            <a:spLocks noGrp="1"/>
          </p:cNvSpPr>
          <p:nvPr>
            <p:ph idx="1"/>
          </p:nvPr>
        </p:nvSpPr>
        <p:spPr>
          <a:xfrm>
            <a:off x="774923" y="1946302"/>
            <a:ext cx="10653003" cy="4527234"/>
          </a:xfrm>
        </p:spPr>
        <p:txBody>
          <a:bodyPr>
            <a:normAutofit fontScale="92500"/>
          </a:bodyPr>
          <a:lstStyle/>
          <a:p>
            <a:pPr marL="305435" indent="-305435"/>
            <a:r>
              <a:rPr lang="en-US" dirty="0"/>
              <a:t>Session Objectives</a:t>
            </a:r>
            <a:endParaRPr lang="en-US"/>
          </a:p>
          <a:p>
            <a:pPr marL="629920" lvl="1" indent="-305435"/>
            <a:r>
              <a:rPr lang="en-US" dirty="0"/>
              <a:t>Share resources and strategies for supporting students through the training/education learning process within the context of the Participant Lifecycle framework.</a:t>
            </a:r>
          </a:p>
          <a:p>
            <a:pPr marL="629920" lvl="1" indent="-305435">
              <a:buClr>
                <a:srgbClr val="2191C9"/>
              </a:buClr>
            </a:pPr>
            <a:r>
              <a:rPr lang="en-US" dirty="0"/>
              <a:t>Discuss strategies for supporting participant success. </a:t>
            </a:r>
          </a:p>
          <a:p>
            <a:pPr marL="305435" indent="-305435"/>
            <a:r>
              <a:rPr lang="en-US" dirty="0"/>
              <a:t>Guiding Questions</a:t>
            </a:r>
          </a:p>
          <a:p>
            <a:pPr marL="629920" lvl="1" indent="-305435"/>
            <a:r>
              <a:rPr lang="en-US" dirty="0"/>
              <a:t>What are some potential loss points during this stage of the participant journey? </a:t>
            </a:r>
          </a:p>
          <a:p>
            <a:pPr marL="629920" lvl="1" indent="-305435"/>
            <a:r>
              <a:rPr lang="en-US" dirty="0"/>
              <a:t>What are some strategies you can use to ensure participants in training maintain the </a:t>
            </a:r>
            <a:r>
              <a:rPr lang="en-US"/>
              <a:t>momentum?</a:t>
            </a:r>
          </a:p>
          <a:p>
            <a:pPr marL="629920" lvl="1" indent="-305435"/>
            <a:r>
              <a:rPr lang="en-US" dirty="0"/>
              <a:t>What are some evidence-based strategies for advising training participants?</a:t>
            </a:r>
          </a:p>
          <a:p>
            <a:pPr marL="629920" lvl="1" indent="-305435"/>
            <a:endParaRPr lang="en-US" dirty="0"/>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pPr/>
              <a:t>4</a:t>
            </a:fld>
            <a:endParaRPr lang="en-US"/>
          </a:p>
        </p:txBody>
      </p:sp>
    </p:spTree>
    <p:extLst>
      <p:ext uri="{BB962C8B-B14F-4D97-AF65-F5344CB8AC3E}">
        <p14:creationId xmlns:p14="http://schemas.microsoft.com/office/powerpoint/2010/main" val="241522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Mapping Learning Journeys</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5</a:t>
            </a:fld>
            <a:endParaRPr lang="en-US"/>
          </a:p>
        </p:txBody>
      </p:sp>
    </p:spTree>
    <p:extLst>
      <p:ext uri="{BB962C8B-B14F-4D97-AF65-F5344CB8AC3E}">
        <p14:creationId xmlns:p14="http://schemas.microsoft.com/office/powerpoint/2010/main" val="75867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lstStyle/>
          <a:p>
            <a:r>
              <a:rPr lang="en-US" dirty="0"/>
              <a:t>Participant Lifecycle</a:t>
            </a:r>
          </a:p>
        </p:txBody>
      </p:sp>
      <p:grpSp>
        <p:nvGrpSpPr>
          <p:cNvPr id="9" name="Group 8" descr="Participant Lifecycle Stages with Training/Education Progress circled.">
            <a:extLst>
              <a:ext uri="{FF2B5EF4-FFF2-40B4-BE49-F238E27FC236}">
                <a16:creationId xmlns:a16="http://schemas.microsoft.com/office/drawing/2014/main" id="{4941CB73-B807-0707-06D7-5D537C619000}"/>
              </a:ext>
            </a:extLst>
          </p:cNvPr>
          <p:cNvGrpSpPr/>
          <p:nvPr/>
        </p:nvGrpSpPr>
        <p:grpSpPr>
          <a:xfrm>
            <a:off x="542817" y="2568941"/>
            <a:ext cx="11106366" cy="1511887"/>
            <a:chOff x="542817" y="1505185"/>
            <a:chExt cx="11106366" cy="1404731"/>
          </a:xfrm>
        </p:grpSpPr>
        <p:graphicFrame>
          <p:nvGraphicFramePr>
            <p:cNvPr id="3" name="Content Placeholder 19">
              <a:extLst>
                <a:ext uri="{FF2B5EF4-FFF2-40B4-BE49-F238E27FC236}">
                  <a16:creationId xmlns:a16="http://schemas.microsoft.com/office/drawing/2014/main" id="{DA982436-E684-02BB-049C-7C02E967E085}"/>
                </a:ext>
              </a:extLst>
            </p:cNvPr>
            <p:cNvGraphicFramePr>
              <a:graphicFrameLocks/>
            </p:cNvGraphicFramePr>
            <p:nvPr>
              <p:extLst>
                <p:ext uri="{D42A27DB-BD31-4B8C-83A1-F6EECF244321}">
                  <p14:modId xmlns:p14="http://schemas.microsoft.com/office/powerpoint/2010/main" val="3209674613"/>
                </p:ext>
              </p:extLst>
            </p:nvPr>
          </p:nvGraphicFramePr>
          <p:xfrm>
            <a:off x="542817" y="1750351"/>
            <a:ext cx="11106366" cy="849591"/>
          </p:xfrm>
          <a:graphic>
            <a:graphicData uri="http://schemas.openxmlformats.org/drawingml/2006/table">
              <a:tbl>
                <a:tblPr firstRow="1" bandRow="1">
                  <a:tableStyleId>{5C22544A-7EE6-4342-B048-85BDC9FD1C3A}</a:tableStyleId>
                </a:tblPr>
                <a:tblGrid>
                  <a:gridCol w="1851061">
                    <a:extLst>
                      <a:ext uri="{9D8B030D-6E8A-4147-A177-3AD203B41FA5}">
                        <a16:colId xmlns:a16="http://schemas.microsoft.com/office/drawing/2014/main" val="1680901458"/>
                      </a:ext>
                    </a:extLst>
                  </a:gridCol>
                  <a:gridCol w="1851061">
                    <a:extLst>
                      <a:ext uri="{9D8B030D-6E8A-4147-A177-3AD203B41FA5}">
                        <a16:colId xmlns:a16="http://schemas.microsoft.com/office/drawing/2014/main" val="68141143"/>
                      </a:ext>
                    </a:extLst>
                  </a:gridCol>
                  <a:gridCol w="1851061">
                    <a:extLst>
                      <a:ext uri="{9D8B030D-6E8A-4147-A177-3AD203B41FA5}">
                        <a16:colId xmlns:a16="http://schemas.microsoft.com/office/drawing/2014/main" val="2148632352"/>
                      </a:ext>
                    </a:extLst>
                  </a:gridCol>
                  <a:gridCol w="1851061">
                    <a:extLst>
                      <a:ext uri="{9D8B030D-6E8A-4147-A177-3AD203B41FA5}">
                        <a16:colId xmlns:a16="http://schemas.microsoft.com/office/drawing/2014/main" val="3215033680"/>
                      </a:ext>
                    </a:extLst>
                  </a:gridCol>
                  <a:gridCol w="1851061">
                    <a:extLst>
                      <a:ext uri="{9D8B030D-6E8A-4147-A177-3AD203B41FA5}">
                        <a16:colId xmlns:a16="http://schemas.microsoft.com/office/drawing/2014/main" val="4247419378"/>
                      </a:ext>
                    </a:extLst>
                  </a:gridCol>
                  <a:gridCol w="1851061">
                    <a:extLst>
                      <a:ext uri="{9D8B030D-6E8A-4147-A177-3AD203B41FA5}">
                        <a16:colId xmlns:a16="http://schemas.microsoft.com/office/drawing/2014/main" val="404028012"/>
                      </a:ext>
                    </a:extLst>
                  </a:gridCol>
                </a:tblGrid>
                <a:tr h="889392">
                  <a:tc>
                    <a:txBody>
                      <a:bodyPr/>
                      <a:lstStyle/>
                      <a:p>
                        <a:pPr algn="ctr"/>
                        <a:r>
                          <a:rPr lang="en-US" b="0" dirty="0"/>
                          <a:t>Outreach &amp; Recruitment</a:t>
                        </a:r>
                      </a:p>
                    </a:txBody>
                    <a:tcPr anchor="ctr">
                      <a:solidFill>
                        <a:srgbClr val="005377"/>
                      </a:solidFill>
                    </a:tcPr>
                  </a:tc>
                  <a:tc>
                    <a:txBody>
                      <a:bodyPr/>
                      <a:lstStyle/>
                      <a:p>
                        <a:pPr algn="ctr"/>
                        <a:r>
                          <a:rPr lang="en-US" b="0" dirty="0"/>
                          <a:t>Intake, On-ramps, &amp; Enrollment</a:t>
                        </a:r>
                      </a:p>
                    </a:txBody>
                    <a:tcPr anchor="ctr">
                      <a:solidFill>
                        <a:srgbClr val="602467"/>
                      </a:solidFill>
                    </a:tcPr>
                  </a:tc>
                  <a:tc>
                    <a:txBody>
                      <a:bodyPr/>
                      <a:lstStyle/>
                      <a:p>
                        <a:pPr algn="ctr"/>
                        <a:r>
                          <a:rPr lang="en-US" b="0" dirty="0"/>
                          <a:t>Training/ Education Progress</a:t>
                        </a:r>
                      </a:p>
                    </a:txBody>
                    <a:tcPr anchor="ctr">
                      <a:solidFill>
                        <a:srgbClr val="006E9F"/>
                      </a:solidFill>
                    </a:tcPr>
                  </a:tc>
                  <a:tc>
                    <a:txBody>
                      <a:bodyPr/>
                      <a:lstStyle/>
                      <a:p>
                        <a:pPr algn="ctr"/>
                        <a:r>
                          <a:rPr lang="en-US" b="0" dirty="0"/>
                          <a:t>Completion &amp; Certification</a:t>
                        </a:r>
                      </a:p>
                    </a:txBody>
                    <a:tcPr anchor="ctr">
                      <a:solidFill>
                        <a:srgbClr val="028241"/>
                      </a:solidFill>
                    </a:tcPr>
                  </a:tc>
                  <a:tc>
                    <a:txBody>
                      <a:bodyPr/>
                      <a:lstStyle/>
                      <a:p>
                        <a:pPr algn="ctr"/>
                        <a:r>
                          <a:rPr lang="en-US" b="0" dirty="0"/>
                          <a:t>Placement</a:t>
                        </a:r>
                      </a:p>
                    </a:txBody>
                    <a:tcPr anchor="ctr">
                      <a:solidFill>
                        <a:srgbClr val="C5882B"/>
                      </a:solidFill>
                    </a:tcPr>
                  </a:tc>
                  <a:tc>
                    <a:txBody>
                      <a:bodyPr/>
                      <a:lstStyle/>
                      <a:p>
                        <a:pPr algn="ctr"/>
                        <a:r>
                          <a:rPr lang="en-US" b="0" dirty="0"/>
                          <a:t>On-the-Job Retention</a:t>
                        </a:r>
                      </a:p>
                    </a:txBody>
                    <a:tcPr anchor="ctr">
                      <a:solidFill>
                        <a:schemeClr val="accent2"/>
                      </a:solidFill>
                    </a:tcPr>
                  </a:tc>
                  <a:extLst>
                    <a:ext uri="{0D108BD9-81ED-4DB2-BD59-A6C34878D82A}">
                      <a16:rowId xmlns:a16="http://schemas.microsoft.com/office/drawing/2014/main" val="1968376603"/>
                    </a:ext>
                  </a:extLst>
                </a:tr>
              </a:tbl>
            </a:graphicData>
          </a:graphic>
        </p:graphicFrame>
        <p:sp>
          <p:nvSpPr>
            <p:cNvPr id="8" name="Oval 7">
              <a:extLst>
                <a:ext uri="{FF2B5EF4-FFF2-40B4-BE49-F238E27FC236}">
                  <a16:creationId xmlns:a16="http://schemas.microsoft.com/office/drawing/2014/main" id="{B891D67E-EE60-C772-7D96-DE7772C2B4E7}"/>
                </a:ext>
              </a:extLst>
            </p:cNvPr>
            <p:cNvSpPr/>
            <p:nvPr/>
          </p:nvSpPr>
          <p:spPr>
            <a:xfrm>
              <a:off x="4118263" y="1505185"/>
              <a:ext cx="2199861" cy="1404731"/>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a:xfrm>
            <a:off x="774923" y="4648920"/>
            <a:ext cx="10650742" cy="556626"/>
          </a:xfrm>
        </p:spPr>
        <p:txBody>
          <a:bodyPr>
            <a:normAutofit/>
          </a:bodyPr>
          <a:lstStyle/>
          <a:p>
            <a:pPr marL="0" indent="0">
              <a:buNone/>
            </a:pPr>
            <a:r>
              <a:rPr lang="en-US" sz="2000" dirty="0"/>
              <a:t>*Training/Education Progress is likely the longest part of the participant's journey.</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6</a:t>
            </a:fld>
            <a:endParaRPr lang="en-US"/>
          </a:p>
        </p:txBody>
      </p:sp>
    </p:spTree>
    <p:extLst>
      <p:ext uri="{BB962C8B-B14F-4D97-AF65-F5344CB8AC3E}">
        <p14:creationId xmlns:p14="http://schemas.microsoft.com/office/powerpoint/2010/main" val="1492974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nchor="b">
            <a:normAutofit/>
          </a:bodyPr>
          <a:lstStyle/>
          <a:p>
            <a:r>
              <a:rPr lang="en-US" dirty="0"/>
              <a:t>Learning Journey Map</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sz="half" idx="1"/>
          </p:nvPr>
        </p:nvSpPr>
        <p:spPr>
          <a:xfrm>
            <a:off x="774924" y="1946300"/>
            <a:ext cx="5199369" cy="4224225"/>
          </a:xfrm>
        </p:spPr>
        <p:txBody>
          <a:bodyPr anchor="t">
            <a:normAutofit/>
          </a:bodyPr>
          <a:lstStyle/>
          <a:p>
            <a:pPr marL="305435" indent="-305435"/>
            <a:r>
              <a:rPr lang="en-US" sz="2600" dirty="0"/>
              <a:t>Choose one participant pathway or learning journey from your grant.</a:t>
            </a:r>
          </a:p>
          <a:p>
            <a:pPr marL="305435" indent="-305435"/>
            <a:r>
              <a:rPr lang="en-US" sz="2600" dirty="0"/>
              <a:t>Using the notebook in your folder, create a visual representation that starts with the 1</a:t>
            </a:r>
            <a:r>
              <a:rPr lang="en-US" sz="2600" baseline="30000" dirty="0"/>
              <a:t>st</a:t>
            </a:r>
            <a:r>
              <a:rPr lang="en-US" sz="2600" dirty="0"/>
              <a:t> day of training and ends with program completion. (Example visuals might include a map, a mountain range,  a roller coaster, etc.)</a:t>
            </a:r>
          </a:p>
        </p:txBody>
      </p:sp>
      <p:pic>
        <p:nvPicPr>
          <p:cNvPr id="9" name="Content Placeholder 8" descr="Explorer on skiing tour walking on snowy mountain">
            <a:extLst>
              <a:ext uri="{FF2B5EF4-FFF2-40B4-BE49-F238E27FC236}">
                <a16:creationId xmlns:a16="http://schemas.microsoft.com/office/drawing/2014/main" id="{D7E21F77-99BD-0032-2467-BE2A8FCFC6D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14719" r="2951"/>
          <a:stretch/>
        </p:blipFill>
        <p:spPr>
          <a:xfrm>
            <a:off x="6217709" y="1946302"/>
            <a:ext cx="5210216" cy="4224225"/>
          </a:xfrm>
          <a:noFill/>
          <a:effectLst>
            <a:outerShdw blurRad="63500" sx="102000" sy="102000" algn="ctr" rotWithShape="0">
              <a:prstClr val="black">
                <a:alpha val="40000"/>
              </a:prstClr>
            </a:outerShdw>
          </a:effectLst>
        </p:spPr>
      </p:pic>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7</a:t>
            </a:fld>
            <a:endParaRPr lang="en-US"/>
          </a:p>
        </p:txBody>
      </p:sp>
    </p:spTree>
    <p:extLst>
      <p:ext uri="{BB962C8B-B14F-4D97-AF65-F5344CB8AC3E}">
        <p14:creationId xmlns:p14="http://schemas.microsoft.com/office/powerpoint/2010/main" val="3053526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lstStyle/>
          <a:p>
            <a:r>
              <a:rPr lang="en-US" dirty="0"/>
              <a:t>Considerations for Mapping</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a:xfrm>
            <a:off x="774923" y="1946302"/>
            <a:ext cx="10653003" cy="4224225"/>
          </a:xfrm>
        </p:spPr>
        <p:txBody>
          <a:bodyPr>
            <a:normAutofit/>
          </a:bodyPr>
          <a:lstStyle/>
          <a:p>
            <a:r>
              <a:rPr lang="en-US" dirty="0"/>
              <a:t>How long is the training program? Are there logical sequencing sections to include in your map (program semesters, phases, etc.)</a:t>
            </a:r>
          </a:p>
          <a:p>
            <a:r>
              <a:rPr lang="en-US" dirty="0"/>
              <a:t>Indicate significant milestones (i.e. testing, certification requirements, work-based learning experiences, etc.)</a:t>
            </a:r>
          </a:p>
          <a:p>
            <a:r>
              <a:rPr lang="en-US" dirty="0"/>
              <a:t>Note shifts in time/effort commitment? For example, if your learner changes from going in-person to traditional courses to a remote learning environment or on-site for work experience.</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8</a:t>
            </a:fld>
            <a:endParaRPr lang="en-US"/>
          </a:p>
        </p:txBody>
      </p:sp>
    </p:spTree>
    <p:extLst>
      <p:ext uri="{BB962C8B-B14F-4D97-AF65-F5344CB8AC3E}">
        <p14:creationId xmlns:p14="http://schemas.microsoft.com/office/powerpoint/2010/main" val="755783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6D54D-0781-83A6-C96F-57C7286B81C3}"/>
              </a:ext>
            </a:extLst>
          </p:cNvPr>
          <p:cNvSpPr>
            <a:spLocks noGrp="1"/>
          </p:cNvSpPr>
          <p:nvPr>
            <p:ph type="title"/>
          </p:nvPr>
        </p:nvSpPr>
        <p:spPr/>
        <p:txBody>
          <a:bodyPr/>
          <a:lstStyle/>
          <a:p>
            <a:r>
              <a:rPr lang="en-US" dirty="0"/>
              <a:t>Example Learning Journey Map</a:t>
            </a:r>
          </a:p>
        </p:txBody>
      </p:sp>
      <p:pic>
        <p:nvPicPr>
          <p:cNvPr id="7" name="Content Placeholder 6" descr="Camel in desert">
            <a:extLst>
              <a:ext uri="{FF2B5EF4-FFF2-40B4-BE49-F238E27FC236}">
                <a16:creationId xmlns:a16="http://schemas.microsoft.com/office/drawing/2014/main" id="{1304CC05-9BC4-1020-0E89-7EFC184A228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5536" y="2090566"/>
            <a:ext cx="3964929" cy="2646947"/>
          </a:xfrm>
          <a:effectLst>
            <a:outerShdw blurRad="63500" sx="102000" sy="102000" algn="ctr" rotWithShape="0">
              <a:prstClr val="black">
                <a:alpha val="40000"/>
              </a:prstClr>
            </a:outerShdw>
          </a:effectLst>
        </p:spPr>
      </p:pic>
      <p:sp>
        <p:nvSpPr>
          <p:cNvPr id="8" name="Isosceles Triangle 7">
            <a:extLst>
              <a:ext uri="{FF2B5EF4-FFF2-40B4-BE49-F238E27FC236}">
                <a16:creationId xmlns:a16="http://schemas.microsoft.com/office/drawing/2014/main" id="{972BB559-0FA7-E8CE-4D58-1CFF4BEA1CF2}"/>
              </a:ext>
            </a:extLst>
          </p:cNvPr>
          <p:cNvSpPr/>
          <p:nvPr/>
        </p:nvSpPr>
        <p:spPr>
          <a:xfrm>
            <a:off x="4245142" y="2885222"/>
            <a:ext cx="3513221" cy="2646947"/>
          </a:xfrm>
          <a:prstGeom prst="triangle">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r>
              <a:rPr lang="en-US" b="1" dirty="0">
                <a:solidFill>
                  <a:schemeClr val="accent1"/>
                </a:solidFill>
              </a:rPr>
              <a:t>First Semester</a:t>
            </a:r>
          </a:p>
        </p:txBody>
      </p:sp>
      <p:sp>
        <p:nvSpPr>
          <p:cNvPr id="10" name="Isosceles Triangle 9">
            <a:extLst>
              <a:ext uri="{FF2B5EF4-FFF2-40B4-BE49-F238E27FC236}">
                <a16:creationId xmlns:a16="http://schemas.microsoft.com/office/drawing/2014/main" id="{E51FDFC6-A45B-80C0-F1DC-63BC8D5FA5AB}"/>
              </a:ext>
            </a:extLst>
          </p:cNvPr>
          <p:cNvSpPr/>
          <p:nvPr/>
        </p:nvSpPr>
        <p:spPr>
          <a:xfrm>
            <a:off x="5627378" y="2116965"/>
            <a:ext cx="3513221" cy="2646947"/>
          </a:xfrm>
          <a:prstGeom prst="triangl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Second Semester</a:t>
            </a:r>
          </a:p>
        </p:txBody>
      </p:sp>
      <p:sp>
        <p:nvSpPr>
          <p:cNvPr id="11" name="Isosceles Triangle 10">
            <a:extLst>
              <a:ext uri="{FF2B5EF4-FFF2-40B4-BE49-F238E27FC236}">
                <a16:creationId xmlns:a16="http://schemas.microsoft.com/office/drawing/2014/main" id="{537CA7CB-B99B-ABD7-487D-EEF36033E18E}"/>
              </a:ext>
            </a:extLst>
          </p:cNvPr>
          <p:cNvSpPr/>
          <p:nvPr/>
        </p:nvSpPr>
        <p:spPr>
          <a:xfrm>
            <a:off x="7638019" y="2638459"/>
            <a:ext cx="3513221" cy="2646947"/>
          </a:xfrm>
          <a:prstGeom prst="triangle">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Third Semester</a:t>
            </a:r>
          </a:p>
          <a:p>
            <a:pPr algn="ctr"/>
            <a:endParaRPr lang="en-US" dirty="0"/>
          </a:p>
        </p:txBody>
      </p:sp>
      <p:sp>
        <p:nvSpPr>
          <p:cNvPr id="9" name="Isosceles Triangle 8">
            <a:extLst>
              <a:ext uri="{FF2B5EF4-FFF2-40B4-BE49-F238E27FC236}">
                <a16:creationId xmlns:a16="http://schemas.microsoft.com/office/drawing/2014/main" id="{169C4215-98F4-D2B4-637C-05F9216E57E6}"/>
              </a:ext>
            </a:extLst>
          </p:cNvPr>
          <p:cNvSpPr/>
          <p:nvPr/>
        </p:nvSpPr>
        <p:spPr>
          <a:xfrm>
            <a:off x="9655326" y="4032263"/>
            <a:ext cx="2462463" cy="1532021"/>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NCLEX Exam</a:t>
            </a:r>
          </a:p>
        </p:txBody>
      </p:sp>
      <p:sp>
        <p:nvSpPr>
          <p:cNvPr id="5" name="Slide Number Placeholder 4">
            <a:extLst>
              <a:ext uri="{FF2B5EF4-FFF2-40B4-BE49-F238E27FC236}">
                <a16:creationId xmlns:a16="http://schemas.microsoft.com/office/drawing/2014/main" id="{4B4A006C-5173-6B32-9968-8A21EEF9B38D}"/>
              </a:ext>
            </a:extLst>
          </p:cNvPr>
          <p:cNvSpPr>
            <a:spLocks noGrp="1"/>
          </p:cNvSpPr>
          <p:nvPr>
            <p:ph type="sldNum" sz="quarter" idx="12"/>
          </p:nvPr>
        </p:nvSpPr>
        <p:spPr/>
        <p:txBody>
          <a:bodyPr/>
          <a:lstStyle/>
          <a:p>
            <a:fld id="{DE8DE8A0-70C5-4585-9A3C-B3A9E7B8F8E9}" type="slidenum">
              <a:rPr lang="en-US" smtClean="0"/>
              <a:t>9</a:t>
            </a:fld>
            <a:endParaRPr lang="en-US"/>
          </a:p>
        </p:txBody>
      </p:sp>
    </p:spTree>
    <p:extLst>
      <p:ext uri="{BB962C8B-B14F-4D97-AF65-F5344CB8AC3E}">
        <p14:creationId xmlns:p14="http://schemas.microsoft.com/office/powerpoint/2010/main" val="210390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6D54D-0781-83A6-C96F-57C7286B81C3}"/>
              </a:ext>
            </a:extLst>
          </p:cNvPr>
          <p:cNvSpPr>
            <a:spLocks noGrp="1"/>
          </p:cNvSpPr>
          <p:nvPr>
            <p:ph type="title"/>
          </p:nvPr>
        </p:nvSpPr>
        <p:spPr/>
        <p:txBody>
          <a:bodyPr/>
          <a:lstStyle/>
          <a:p>
            <a:r>
              <a:rPr lang="en-US" dirty="0"/>
              <a:t>Loss Points &amp; Momentum Strategies</a:t>
            </a:r>
          </a:p>
        </p:txBody>
      </p:sp>
      <p:grpSp>
        <p:nvGrpSpPr>
          <p:cNvPr id="24" name="Group 23" descr="Loss point diagram of four pyramids. Each pyramid represents a semester. Loss points are indicated on pyramids with red snakes. Momentum strategies are indicated with purple diamonds. ">
            <a:extLst>
              <a:ext uri="{FF2B5EF4-FFF2-40B4-BE49-F238E27FC236}">
                <a16:creationId xmlns:a16="http://schemas.microsoft.com/office/drawing/2014/main" id="{0251D8EB-D420-B229-5FCB-5228753B26E6}"/>
              </a:ext>
            </a:extLst>
          </p:cNvPr>
          <p:cNvGrpSpPr/>
          <p:nvPr/>
        </p:nvGrpSpPr>
        <p:grpSpPr>
          <a:xfrm>
            <a:off x="962527" y="1957137"/>
            <a:ext cx="10465400" cy="4213389"/>
            <a:chOff x="4245142" y="2116965"/>
            <a:chExt cx="7872647" cy="3447319"/>
          </a:xfrm>
        </p:grpSpPr>
        <p:sp>
          <p:nvSpPr>
            <p:cNvPr id="8" name="Isosceles Triangle 7">
              <a:extLst>
                <a:ext uri="{FF2B5EF4-FFF2-40B4-BE49-F238E27FC236}">
                  <a16:creationId xmlns:a16="http://schemas.microsoft.com/office/drawing/2014/main" id="{972BB559-0FA7-E8CE-4D58-1CFF4BEA1CF2}"/>
                </a:ext>
              </a:extLst>
            </p:cNvPr>
            <p:cNvSpPr/>
            <p:nvPr/>
          </p:nvSpPr>
          <p:spPr>
            <a:xfrm>
              <a:off x="4245142" y="2885222"/>
              <a:ext cx="3513221" cy="2646947"/>
            </a:xfrm>
            <a:prstGeom prst="triangle">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r>
                <a:rPr lang="en-US" b="1" dirty="0">
                  <a:solidFill>
                    <a:schemeClr val="accent1"/>
                  </a:solidFill>
                </a:rPr>
                <a:t>First Semester</a:t>
              </a:r>
            </a:p>
          </p:txBody>
        </p:sp>
        <p:sp>
          <p:nvSpPr>
            <p:cNvPr id="10" name="Isosceles Triangle 9">
              <a:extLst>
                <a:ext uri="{FF2B5EF4-FFF2-40B4-BE49-F238E27FC236}">
                  <a16:creationId xmlns:a16="http://schemas.microsoft.com/office/drawing/2014/main" id="{E51FDFC6-A45B-80C0-F1DC-63BC8D5FA5AB}"/>
                </a:ext>
              </a:extLst>
            </p:cNvPr>
            <p:cNvSpPr/>
            <p:nvPr/>
          </p:nvSpPr>
          <p:spPr>
            <a:xfrm>
              <a:off x="5627378" y="2116965"/>
              <a:ext cx="3513221" cy="2646947"/>
            </a:xfrm>
            <a:prstGeom prst="triangl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Second Semester</a:t>
              </a:r>
            </a:p>
          </p:txBody>
        </p:sp>
        <p:sp>
          <p:nvSpPr>
            <p:cNvPr id="11" name="Isosceles Triangle 10">
              <a:extLst>
                <a:ext uri="{FF2B5EF4-FFF2-40B4-BE49-F238E27FC236}">
                  <a16:creationId xmlns:a16="http://schemas.microsoft.com/office/drawing/2014/main" id="{537CA7CB-B99B-ABD7-487D-EEF36033E18E}"/>
                </a:ext>
              </a:extLst>
            </p:cNvPr>
            <p:cNvSpPr/>
            <p:nvPr/>
          </p:nvSpPr>
          <p:spPr>
            <a:xfrm>
              <a:off x="7638019" y="2638459"/>
              <a:ext cx="3513221" cy="2646947"/>
            </a:xfrm>
            <a:prstGeom prst="triangle">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Third Semester</a:t>
              </a:r>
            </a:p>
            <a:p>
              <a:pPr algn="ctr"/>
              <a:endParaRPr lang="en-US" dirty="0"/>
            </a:p>
          </p:txBody>
        </p:sp>
        <p:sp>
          <p:nvSpPr>
            <p:cNvPr id="9" name="Isosceles Triangle 8">
              <a:extLst>
                <a:ext uri="{FF2B5EF4-FFF2-40B4-BE49-F238E27FC236}">
                  <a16:creationId xmlns:a16="http://schemas.microsoft.com/office/drawing/2014/main" id="{169C4215-98F4-D2B4-637C-05F9216E57E6}"/>
                </a:ext>
              </a:extLst>
            </p:cNvPr>
            <p:cNvSpPr/>
            <p:nvPr/>
          </p:nvSpPr>
          <p:spPr>
            <a:xfrm>
              <a:off x="9655326" y="4032263"/>
              <a:ext cx="2462463" cy="1532021"/>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NCLEX Exam</a:t>
              </a:r>
            </a:p>
          </p:txBody>
        </p:sp>
      </p:grpSp>
      <p:pic>
        <p:nvPicPr>
          <p:cNvPr id="26" name="Graphic 25">
            <a:extLst>
              <a:ext uri="{FF2B5EF4-FFF2-40B4-BE49-F238E27FC236}">
                <a16:creationId xmlns:a16="http://schemas.microsoft.com/office/drawing/2014/main" id="{7159BE60-58BF-8B63-A83D-DCCC726C3C1B}"/>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29840" y="4861311"/>
            <a:ext cx="581526" cy="581526"/>
          </a:xfrm>
          <a:prstGeom prst="rect">
            <a:avLst/>
          </a:prstGeom>
        </p:spPr>
      </p:pic>
      <p:pic>
        <p:nvPicPr>
          <p:cNvPr id="27" name="Graphic 26">
            <a:extLst>
              <a:ext uri="{FF2B5EF4-FFF2-40B4-BE49-F238E27FC236}">
                <a16:creationId xmlns:a16="http://schemas.microsoft.com/office/drawing/2014/main" id="{03A31D9D-31D7-1CF3-1702-0D1F794FA00F}"/>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02496" y="3297207"/>
            <a:ext cx="581526" cy="581526"/>
          </a:xfrm>
          <a:prstGeom prst="rect">
            <a:avLst/>
          </a:prstGeom>
        </p:spPr>
      </p:pic>
      <p:pic>
        <p:nvPicPr>
          <p:cNvPr id="28" name="Graphic 27">
            <a:extLst>
              <a:ext uri="{FF2B5EF4-FFF2-40B4-BE49-F238E27FC236}">
                <a16:creationId xmlns:a16="http://schemas.microsoft.com/office/drawing/2014/main" id="{59AD8FB2-9D5E-2D41-4C2E-5EDEEFE9C9B0}"/>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82113" y="2110090"/>
            <a:ext cx="581526" cy="581526"/>
          </a:xfrm>
          <a:prstGeom prst="rect">
            <a:avLst/>
          </a:prstGeom>
        </p:spPr>
      </p:pic>
      <p:pic>
        <p:nvPicPr>
          <p:cNvPr id="29" name="Graphic 28">
            <a:extLst>
              <a:ext uri="{FF2B5EF4-FFF2-40B4-BE49-F238E27FC236}">
                <a16:creationId xmlns:a16="http://schemas.microsoft.com/office/drawing/2014/main" id="{519033B4-661B-2E09-DB16-1D64E3924363}"/>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86851" y="3962959"/>
            <a:ext cx="581526" cy="581526"/>
          </a:xfrm>
          <a:prstGeom prst="rect">
            <a:avLst/>
          </a:prstGeom>
        </p:spPr>
      </p:pic>
      <p:pic>
        <p:nvPicPr>
          <p:cNvPr id="30" name="Graphic 29">
            <a:extLst>
              <a:ext uri="{FF2B5EF4-FFF2-40B4-BE49-F238E27FC236}">
                <a16:creationId xmlns:a16="http://schemas.microsoft.com/office/drawing/2014/main" id="{B4811C72-0C77-AD2B-82B1-BE20773C4096}"/>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01777" y="3088665"/>
            <a:ext cx="581526" cy="581526"/>
          </a:xfrm>
          <a:prstGeom prst="rect">
            <a:avLst/>
          </a:prstGeom>
        </p:spPr>
      </p:pic>
      <p:pic>
        <p:nvPicPr>
          <p:cNvPr id="31" name="Graphic 30">
            <a:extLst>
              <a:ext uri="{FF2B5EF4-FFF2-40B4-BE49-F238E27FC236}">
                <a16:creationId xmlns:a16="http://schemas.microsoft.com/office/drawing/2014/main" id="{D044F116-8FBA-B8A6-A783-10C9AB8834B9}"/>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67521" y="5631336"/>
            <a:ext cx="581526" cy="581526"/>
          </a:xfrm>
          <a:prstGeom prst="rect">
            <a:avLst/>
          </a:prstGeom>
        </p:spPr>
      </p:pic>
      <p:pic>
        <p:nvPicPr>
          <p:cNvPr id="32" name="Graphic 31">
            <a:extLst>
              <a:ext uri="{FF2B5EF4-FFF2-40B4-BE49-F238E27FC236}">
                <a16:creationId xmlns:a16="http://schemas.microsoft.com/office/drawing/2014/main" id="{561160A4-18B8-EBBD-8505-ED57FB6F86B2}"/>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50363" y="4436202"/>
            <a:ext cx="581526" cy="581526"/>
          </a:xfrm>
          <a:prstGeom prst="rect">
            <a:avLst/>
          </a:prstGeom>
        </p:spPr>
      </p:pic>
      <p:graphicFrame>
        <p:nvGraphicFramePr>
          <p:cNvPr id="35" name="Table 34">
            <a:extLst>
              <a:ext uri="{FF2B5EF4-FFF2-40B4-BE49-F238E27FC236}">
                <a16:creationId xmlns:a16="http://schemas.microsoft.com/office/drawing/2014/main" id="{4A1B945B-A1CB-3DC3-CC52-F4F7CB8B26EE}"/>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030848527"/>
              </p:ext>
            </p:extLst>
          </p:nvPr>
        </p:nvGraphicFramePr>
        <p:xfrm>
          <a:off x="8328979" y="2051185"/>
          <a:ext cx="4527220" cy="741680"/>
        </p:xfrm>
        <a:graphic>
          <a:graphicData uri="http://schemas.openxmlformats.org/drawingml/2006/table">
            <a:tbl>
              <a:tblPr firstRow="1" bandRow="1">
                <a:tableStyleId>{2D5ABB26-0587-4C30-8999-92F81FD0307C}</a:tableStyleId>
              </a:tblPr>
              <a:tblGrid>
                <a:gridCol w="1425746">
                  <a:extLst>
                    <a:ext uri="{9D8B030D-6E8A-4147-A177-3AD203B41FA5}">
                      <a16:colId xmlns:a16="http://schemas.microsoft.com/office/drawing/2014/main" val="92564966"/>
                    </a:ext>
                  </a:extLst>
                </a:gridCol>
                <a:gridCol w="3101474">
                  <a:extLst>
                    <a:ext uri="{9D8B030D-6E8A-4147-A177-3AD203B41FA5}">
                      <a16:colId xmlns:a16="http://schemas.microsoft.com/office/drawing/2014/main" val="2574687347"/>
                    </a:ext>
                  </a:extLst>
                </a:gridCol>
              </a:tblGrid>
              <a:tr h="370840">
                <a:tc>
                  <a:txBody>
                    <a:bodyPr/>
                    <a:lstStyle/>
                    <a:p>
                      <a:endParaRPr lang="en-US" dirty="0"/>
                    </a:p>
                  </a:txBody>
                  <a:tcPr/>
                </a:tc>
                <a:tc>
                  <a:txBody>
                    <a:bodyPr/>
                    <a:lstStyle/>
                    <a:p>
                      <a:r>
                        <a:rPr lang="en-US" dirty="0"/>
                        <a:t>Loss Points</a:t>
                      </a:r>
                    </a:p>
                  </a:txBody>
                  <a:tcPr/>
                </a:tc>
                <a:extLst>
                  <a:ext uri="{0D108BD9-81ED-4DB2-BD59-A6C34878D82A}">
                    <a16:rowId xmlns:a16="http://schemas.microsoft.com/office/drawing/2014/main" val="2310647951"/>
                  </a:ext>
                </a:extLst>
              </a:tr>
              <a:tr h="370840">
                <a:tc>
                  <a:txBody>
                    <a:bodyPr/>
                    <a:lstStyle/>
                    <a:p>
                      <a:endParaRPr lang="en-US"/>
                    </a:p>
                  </a:txBody>
                  <a:tcPr/>
                </a:tc>
                <a:tc>
                  <a:txBody>
                    <a:bodyPr/>
                    <a:lstStyle/>
                    <a:p>
                      <a:r>
                        <a:rPr lang="en-US" dirty="0"/>
                        <a:t>Momentum Strategies</a:t>
                      </a:r>
                    </a:p>
                  </a:txBody>
                  <a:tcPr/>
                </a:tc>
                <a:extLst>
                  <a:ext uri="{0D108BD9-81ED-4DB2-BD59-A6C34878D82A}">
                    <a16:rowId xmlns:a16="http://schemas.microsoft.com/office/drawing/2014/main" val="1863236708"/>
                  </a:ext>
                </a:extLst>
              </a:tr>
            </a:tbl>
          </a:graphicData>
        </a:graphic>
      </p:graphicFrame>
      <p:pic>
        <p:nvPicPr>
          <p:cNvPr id="36" name="Graphic 35">
            <a:extLst>
              <a:ext uri="{FF2B5EF4-FFF2-40B4-BE49-F238E27FC236}">
                <a16:creationId xmlns:a16="http://schemas.microsoft.com/office/drawing/2014/main" id="{B506C064-F8D6-34D4-7143-FC258C1F4778}"/>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92016" y="2093265"/>
            <a:ext cx="365125" cy="365125"/>
          </a:xfrm>
          <a:prstGeom prst="rect">
            <a:avLst/>
          </a:prstGeom>
        </p:spPr>
      </p:pic>
      <p:pic>
        <p:nvPicPr>
          <p:cNvPr id="38" name="Graphic 37">
            <a:extLst>
              <a:ext uri="{FF2B5EF4-FFF2-40B4-BE49-F238E27FC236}">
                <a16:creationId xmlns:a16="http://schemas.microsoft.com/office/drawing/2014/main" id="{20297D07-DA14-B05E-40D4-6FC02DABEFC3}"/>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4073" y="5643628"/>
            <a:ext cx="596493" cy="596493"/>
          </a:xfrm>
          <a:prstGeom prst="rect">
            <a:avLst/>
          </a:prstGeom>
        </p:spPr>
      </p:pic>
      <p:pic>
        <p:nvPicPr>
          <p:cNvPr id="39" name="Graphic 38">
            <a:extLst>
              <a:ext uri="{FF2B5EF4-FFF2-40B4-BE49-F238E27FC236}">
                <a16:creationId xmlns:a16="http://schemas.microsoft.com/office/drawing/2014/main" id="{24BDA9F3-1E30-13FF-C92A-647519E74D24}"/>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11806" y="2415417"/>
            <a:ext cx="492856" cy="492856"/>
          </a:xfrm>
          <a:prstGeom prst="rect">
            <a:avLst/>
          </a:prstGeom>
        </p:spPr>
      </p:pic>
      <p:pic>
        <p:nvPicPr>
          <p:cNvPr id="44" name="Graphic 43">
            <a:extLst>
              <a:ext uri="{FF2B5EF4-FFF2-40B4-BE49-F238E27FC236}">
                <a16:creationId xmlns:a16="http://schemas.microsoft.com/office/drawing/2014/main" id="{EA0AB3CE-8E5D-BB8B-C5DD-049D7E657CF6}"/>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30874" y="4191819"/>
            <a:ext cx="596493" cy="596493"/>
          </a:xfrm>
          <a:prstGeom prst="rect">
            <a:avLst/>
          </a:prstGeom>
        </p:spPr>
      </p:pic>
      <p:pic>
        <p:nvPicPr>
          <p:cNvPr id="45" name="Graphic 44">
            <a:extLst>
              <a:ext uri="{FF2B5EF4-FFF2-40B4-BE49-F238E27FC236}">
                <a16:creationId xmlns:a16="http://schemas.microsoft.com/office/drawing/2014/main" id="{FE09CFB3-C203-E070-0FAC-DFB77E266E21}"/>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93923" y="2499381"/>
            <a:ext cx="596493" cy="596493"/>
          </a:xfrm>
          <a:prstGeom prst="rect">
            <a:avLst/>
          </a:prstGeom>
        </p:spPr>
      </p:pic>
      <p:pic>
        <p:nvPicPr>
          <p:cNvPr id="46" name="Graphic 45">
            <a:extLst>
              <a:ext uri="{FF2B5EF4-FFF2-40B4-BE49-F238E27FC236}">
                <a16:creationId xmlns:a16="http://schemas.microsoft.com/office/drawing/2014/main" id="{2E7CEBA3-FFEA-4D18-8870-19F032780A14}"/>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89651" y="4272034"/>
            <a:ext cx="596493" cy="596493"/>
          </a:xfrm>
          <a:prstGeom prst="rect">
            <a:avLst/>
          </a:prstGeom>
        </p:spPr>
      </p:pic>
      <p:pic>
        <p:nvPicPr>
          <p:cNvPr id="47" name="Graphic 46">
            <a:extLst>
              <a:ext uri="{FF2B5EF4-FFF2-40B4-BE49-F238E27FC236}">
                <a16:creationId xmlns:a16="http://schemas.microsoft.com/office/drawing/2014/main" id="{2FB17FA9-A745-ABDD-CB91-D55157D51B3D}"/>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53164" y="2691889"/>
            <a:ext cx="596493" cy="596493"/>
          </a:xfrm>
          <a:prstGeom prst="rect">
            <a:avLst/>
          </a:prstGeom>
        </p:spPr>
      </p:pic>
      <p:pic>
        <p:nvPicPr>
          <p:cNvPr id="48" name="Graphic 47">
            <a:extLst>
              <a:ext uri="{FF2B5EF4-FFF2-40B4-BE49-F238E27FC236}">
                <a16:creationId xmlns:a16="http://schemas.microsoft.com/office/drawing/2014/main" id="{0A3D80C6-266C-CAB1-7D1D-7EC6ED132EA5}"/>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70782" y="3678477"/>
            <a:ext cx="596493" cy="596493"/>
          </a:xfrm>
          <a:prstGeom prst="rect">
            <a:avLst/>
          </a:prstGeom>
        </p:spPr>
      </p:pic>
      <p:pic>
        <p:nvPicPr>
          <p:cNvPr id="49" name="Graphic 48">
            <a:extLst>
              <a:ext uri="{FF2B5EF4-FFF2-40B4-BE49-F238E27FC236}">
                <a16:creationId xmlns:a16="http://schemas.microsoft.com/office/drawing/2014/main" id="{6867206E-9EA8-5F61-CBDC-0C03575F3A13}"/>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20484" y="2740020"/>
            <a:ext cx="596493" cy="596493"/>
          </a:xfrm>
          <a:prstGeom prst="rect">
            <a:avLst/>
          </a:prstGeom>
        </p:spPr>
      </p:pic>
      <p:pic>
        <p:nvPicPr>
          <p:cNvPr id="50" name="Graphic 49">
            <a:extLst>
              <a:ext uri="{FF2B5EF4-FFF2-40B4-BE49-F238E27FC236}">
                <a16:creationId xmlns:a16="http://schemas.microsoft.com/office/drawing/2014/main" id="{0137652A-4ED8-030B-F992-E455E487F8BC}"/>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41850" y="2154485"/>
            <a:ext cx="596493" cy="596493"/>
          </a:xfrm>
          <a:prstGeom prst="rect">
            <a:avLst/>
          </a:prstGeom>
        </p:spPr>
      </p:pic>
      <p:pic>
        <p:nvPicPr>
          <p:cNvPr id="51" name="Graphic 50">
            <a:extLst>
              <a:ext uri="{FF2B5EF4-FFF2-40B4-BE49-F238E27FC236}">
                <a16:creationId xmlns:a16="http://schemas.microsoft.com/office/drawing/2014/main" id="{B889FE30-411A-F1F7-4517-B33A5062271D}"/>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62166" y="5788020"/>
            <a:ext cx="596493" cy="596493"/>
          </a:xfrm>
          <a:prstGeom prst="rect">
            <a:avLst/>
          </a:prstGeom>
        </p:spPr>
      </p:pic>
      <p:pic>
        <p:nvPicPr>
          <p:cNvPr id="52" name="Graphic 51">
            <a:extLst>
              <a:ext uri="{FF2B5EF4-FFF2-40B4-BE49-F238E27FC236}">
                <a16:creationId xmlns:a16="http://schemas.microsoft.com/office/drawing/2014/main" id="{6EF0C4FF-7DCC-C6CE-C357-B520F9B446C5}"/>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31073" y="3838908"/>
            <a:ext cx="596493" cy="596493"/>
          </a:xfrm>
          <a:prstGeom prst="rect">
            <a:avLst/>
          </a:prstGeom>
        </p:spPr>
      </p:pic>
      <p:sp>
        <p:nvSpPr>
          <p:cNvPr id="5" name="Slide Number Placeholder 4">
            <a:extLst>
              <a:ext uri="{FF2B5EF4-FFF2-40B4-BE49-F238E27FC236}">
                <a16:creationId xmlns:a16="http://schemas.microsoft.com/office/drawing/2014/main" id="{4B4A006C-5173-6B32-9968-8A21EEF9B38D}"/>
              </a:ext>
            </a:extLst>
          </p:cNvPr>
          <p:cNvSpPr>
            <a:spLocks noGrp="1"/>
          </p:cNvSpPr>
          <p:nvPr>
            <p:ph type="sldNum" sz="quarter" idx="12"/>
          </p:nvPr>
        </p:nvSpPr>
        <p:spPr/>
        <p:txBody>
          <a:bodyPr/>
          <a:lstStyle/>
          <a:p>
            <a:fld id="{DE8DE8A0-70C5-4585-9A3C-B3A9E7B8F8E9}" type="slidenum">
              <a:rPr lang="en-US" smtClean="0"/>
              <a:t>10</a:t>
            </a:fld>
            <a:endParaRPr lang="en-US"/>
          </a:p>
        </p:txBody>
      </p:sp>
    </p:spTree>
    <p:extLst>
      <p:ext uri="{BB962C8B-B14F-4D97-AF65-F5344CB8AC3E}">
        <p14:creationId xmlns:p14="http://schemas.microsoft.com/office/powerpoint/2010/main" val="3731896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Evidence-based Student Advising Strategies</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11</a:t>
            </a:fld>
            <a:endParaRPr lang="en-US"/>
          </a:p>
        </p:txBody>
      </p:sp>
    </p:spTree>
    <p:extLst>
      <p:ext uri="{BB962C8B-B14F-4D97-AF65-F5344CB8AC3E}">
        <p14:creationId xmlns:p14="http://schemas.microsoft.com/office/powerpoint/2010/main" val="256455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lstStyle/>
          <a:p>
            <a:r>
              <a:rPr lang="en-US" dirty="0"/>
              <a:t>Poll Question</a:t>
            </a:r>
          </a:p>
        </p:txBody>
      </p:sp>
      <p:sp>
        <p:nvSpPr>
          <p:cNvPr id="9" name="Content Placeholder 8">
            <a:extLst>
              <a:ext uri="{FF2B5EF4-FFF2-40B4-BE49-F238E27FC236}">
                <a16:creationId xmlns:a16="http://schemas.microsoft.com/office/drawing/2014/main" id="{66CB1E1B-CB69-593A-67D4-E1682AB758C3}"/>
              </a:ext>
            </a:extLst>
          </p:cNvPr>
          <p:cNvSpPr>
            <a:spLocks noGrp="1"/>
          </p:cNvSpPr>
          <p:nvPr>
            <p:ph sz="half" idx="2"/>
          </p:nvPr>
        </p:nvSpPr>
        <p:spPr>
          <a:xfrm>
            <a:off x="6217709" y="1946301"/>
            <a:ext cx="5200447" cy="3895520"/>
          </a:xfrm>
        </p:spPr>
        <p:txBody>
          <a:bodyPr>
            <a:normAutofit/>
          </a:bodyPr>
          <a:lstStyle/>
          <a:p>
            <a:pPr marL="305435" indent="-305435"/>
            <a:r>
              <a:rPr lang="en-US" sz="2800" dirty="0"/>
              <a:t>Which student advising strategies are most widely used to support college completion? (select all that apply)</a:t>
            </a:r>
            <a:endParaRPr lang="en-US" dirty="0"/>
          </a:p>
          <a:p>
            <a:pPr marL="305435" indent="-305435"/>
            <a:r>
              <a:rPr lang="en-US" sz="2800" dirty="0"/>
              <a:t>Which strategies have high evidence of effectiveness in supporting college completion? (select all that apply)</a:t>
            </a:r>
            <a:endParaRPr lang="en-US" dirty="0">
              <a:solidFill>
                <a:schemeClr val="accent2"/>
              </a:solidFill>
            </a:endParaRPr>
          </a:p>
        </p:txBody>
      </p:sp>
      <p:sp>
        <p:nvSpPr>
          <p:cNvPr id="11" name="Content Placeholder 10">
            <a:extLst>
              <a:ext uri="{FF2B5EF4-FFF2-40B4-BE49-F238E27FC236}">
                <a16:creationId xmlns:a16="http://schemas.microsoft.com/office/drawing/2014/main" id="{EBB9751D-379C-BEEE-83D0-22F42CCFBF9E}"/>
              </a:ext>
            </a:extLst>
          </p:cNvPr>
          <p:cNvSpPr>
            <a:spLocks noGrp="1"/>
          </p:cNvSpPr>
          <p:nvPr>
            <p:ph sz="half" idx="1"/>
          </p:nvPr>
        </p:nvSpPr>
        <p:spPr>
          <a:xfrm>
            <a:off x="774924" y="5883297"/>
            <a:ext cx="9058214" cy="492381"/>
          </a:xfrm>
        </p:spPr>
        <p:txBody>
          <a:bodyPr vert="horz" lIns="91440" tIns="45720" rIns="91440" bIns="45720" rtlCol="0" anchor="t" anchorCtr="0">
            <a:noAutofit/>
          </a:bodyPr>
          <a:lstStyle/>
          <a:p>
            <a:pPr marL="0" indent="0">
              <a:buNone/>
            </a:pPr>
            <a:r>
              <a:rPr lang="en-US" sz="2000" dirty="0">
                <a:latin typeface="Gill Sans MT"/>
              </a:rPr>
              <a:t>Go</a:t>
            </a:r>
            <a:r>
              <a:rPr lang="en-US" sz="2000" dirty="0"/>
              <a:t> to </a:t>
            </a:r>
            <a:r>
              <a:rPr lang="en-US" sz="2000" dirty="0">
                <a:hlinkClick r:id="rId3"/>
              </a:rPr>
              <a:t>www.menti.com</a:t>
            </a:r>
            <a:r>
              <a:rPr lang="en-US" sz="2000" dirty="0"/>
              <a:t> and enter code 5294 3091 </a:t>
            </a:r>
            <a:r>
              <a:rPr lang="en-US" sz="2000" dirty="0">
                <a:latin typeface="Gill Sans MT"/>
              </a:rPr>
              <a:t>or</a:t>
            </a:r>
            <a:r>
              <a:rPr lang="en-US" sz="2000" dirty="0"/>
              <a:t> scan the QR code</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12</a:t>
            </a:fld>
            <a:endParaRPr lang="en-US"/>
          </a:p>
        </p:txBody>
      </p:sp>
      <p:pic>
        <p:nvPicPr>
          <p:cNvPr id="4" name="Picture 3">
            <a:extLst>
              <a:ext uri="{FF2B5EF4-FFF2-40B4-BE49-F238E27FC236}">
                <a16:creationId xmlns:a16="http://schemas.microsoft.com/office/drawing/2014/main" id="{3C7DC7D5-B8F9-D489-928C-1DBE91749E5A}"/>
              </a:ext>
              <a:ext uri="{C183D7F6-B498-43B3-948B-1728B52AA6E4}">
                <adec:decorative xmlns:adec="http://schemas.microsoft.com/office/drawing/2017/decorative" val="1"/>
              </a:ext>
            </a:extLst>
          </p:cNvPr>
          <p:cNvPicPr>
            <a:picLocks noChangeAspect="1"/>
          </p:cNvPicPr>
          <p:nvPr/>
        </p:nvPicPr>
        <p:blipFill>
          <a:blip r:embed="rId4"/>
          <a:srcRect t="2465"/>
          <a:stretch/>
        </p:blipFill>
        <p:spPr>
          <a:xfrm>
            <a:off x="1191322" y="2060953"/>
            <a:ext cx="3631783" cy="3780868"/>
          </a:xfrm>
          <a:prstGeom prst="rect">
            <a:avLst/>
          </a:prstGeom>
        </p:spPr>
      </p:pic>
    </p:spTree>
    <p:extLst>
      <p:ext uri="{BB962C8B-B14F-4D97-AF65-F5344CB8AC3E}">
        <p14:creationId xmlns:p14="http://schemas.microsoft.com/office/powerpoint/2010/main" val="297028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7FB30-573A-CCD1-8946-0D200E04EE8C}"/>
              </a:ext>
            </a:extLst>
          </p:cNvPr>
          <p:cNvSpPr>
            <a:spLocks noGrp="1"/>
          </p:cNvSpPr>
          <p:nvPr>
            <p:ph type="title"/>
          </p:nvPr>
        </p:nvSpPr>
        <p:spPr/>
        <p:txBody>
          <a:bodyPr/>
          <a:lstStyle/>
          <a:p>
            <a:r>
              <a:rPr lang="en-US" sz="2800" dirty="0"/>
              <a:t>Which student advising strategies are most widely used to support college completion? (Survey Results)</a:t>
            </a:r>
            <a:endParaRPr lang="en-US" dirty="0"/>
          </a:p>
        </p:txBody>
      </p:sp>
      <p:pic>
        <p:nvPicPr>
          <p:cNvPr id="7" name="Content Placeholder 6">
            <a:extLst>
              <a:ext uri="{FF2B5EF4-FFF2-40B4-BE49-F238E27FC236}">
                <a16:creationId xmlns:a16="http://schemas.microsoft.com/office/drawing/2014/main" id="{BB96E938-64F0-6F17-381A-FC950D078F0B}"/>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898911" y="1928248"/>
            <a:ext cx="10015369" cy="4118095"/>
          </a:xfrm>
        </p:spPr>
      </p:pic>
      <p:sp>
        <p:nvSpPr>
          <p:cNvPr id="5" name="Slide Number Placeholder 4">
            <a:extLst>
              <a:ext uri="{FF2B5EF4-FFF2-40B4-BE49-F238E27FC236}">
                <a16:creationId xmlns:a16="http://schemas.microsoft.com/office/drawing/2014/main" id="{3DBE807E-A8A1-E19F-09F1-A413AA85462A}"/>
              </a:ext>
            </a:extLst>
          </p:cNvPr>
          <p:cNvSpPr>
            <a:spLocks noGrp="1"/>
          </p:cNvSpPr>
          <p:nvPr>
            <p:ph type="sldNum" sz="quarter" idx="12"/>
          </p:nvPr>
        </p:nvSpPr>
        <p:spPr/>
        <p:txBody>
          <a:bodyPr/>
          <a:lstStyle/>
          <a:p>
            <a:fld id="{DE8DE8A0-70C5-4585-9A3C-B3A9E7B8F8E9}" type="slidenum">
              <a:rPr lang="en-US" smtClean="0"/>
              <a:t>13</a:t>
            </a:fld>
            <a:endParaRPr lang="en-US"/>
          </a:p>
        </p:txBody>
      </p:sp>
      <p:graphicFrame>
        <p:nvGraphicFramePr>
          <p:cNvPr id="8" name="Table 7">
            <a:extLst>
              <a:ext uri="{FF2B5EF4-FFF2-40B4-BE49-F238E27FC236}">
                <a16:creationId xmlns:a16="http://schemas.microsoft.com/office/drawing/2014/main" id="{349A0508-B345-3DB8-8137-38BFAB68FD51}"/>
              </a:ext>
            </a:extLst>
          </p:cNvPr>
          <p:cNvGraphicFramePr>
            <a:graphicFrameLocks noGrp="1"/>
          </p:cNvGraphicFramePr>
          <p:nvPr>
            <p:extLst>
              <p:ext uri="{D42A27DB-BD31-4B8C-83A1-F6EECF244321}">
                <p14:modId xmlns:p14="http://schemas.microsoft.com/office/powerpoint/2010/main" val="1169104395"/>
              </p:ext>
            </p:extLst>
          </p:nvPr>
        </p:nvGraphicFramePr>
        <p:xfrm>
          <a:off x="1496627" y="6964364"/>
          <a:ext cx="8128000" cy="40792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31654065"/>
                    </a:ext>
                  </a:extLst>
                </a:gridCol>
                <a:gridCol w="4064000">
                  <a:extLst>
                    <a:ext uri="{9D8B030D-6E8A-4147-A177-3AD203B41FA5}">
                      <a16:colId xmlns:a16="http://schemas.microsoft.com/office/drawing/2014/main" val="1958544319"/>
                    </a:ext>
                  </a:extLst>
                </a:gridCol>
              </a:tblGrid>
              <a:tr h="370840">
                <a:tc>
                  <a:txBody>
                    <a:bodyPr/>
                    <a:lstStyle/>
                    <a:p>
                      <a:pPr algn="l" fontAlgn="b"/>
                      <a:r>
                        <a:rPr lang="en-US" sz="1100" b="1" i="0" u="none" strike="noStrike" dirty="0">
                          <a:effectLst/>
                          <a:latin typeface="Arial" panose="020B0604020202020204" pitchFamily="34" charset="0"/>
                        </a:rPr>
                        <a:t>Choices</a:t>
                      </a:r>
                    </a:p>
                  </a:txBody>
                  <a:tcPr marL="7620" marR="7620" marT="7620" marB="0" anchor="b"/>
                </a:tc>
                <a:tc>
                  <a:txBody>
                    <a:bodyPr/>
                    <a:lstStyle/>
                    <a:p>
                      <a:pPr algn="l" fontAlgn="b"/>
                      <a:r>
                        <a:rPr lang="en-US" sz="1100" b="1" i="0" u="none" strike="noStrike" dirty="0">
                          <a:effectLst/>
                          <a:latin typeface="Arial" panose="020B0604020202020204" pitchFamily="34" charset="0"/>
                        </a:rPr>
                        <a:t>Votes</a:t>
                      </a:r>
                    </a:p>
                  </a:txBody>
                  <a:tcPr marL="7620" marR="7620" marT="7620" marB="0" anchor="b"/>
                </a:tc>
                <a:extLst>
                  <a:ext uri="{0D108BD9-81ED-4DB2-BD59-A6C34878D82A}">
                    <a16:rowId xmlns:a16="http://schemas.microsoft.com/office/drawing/2014/main" val="2056280835"/>
                  </a:ext>
                </a:extLst>
              </a:tr>
              <a:tr h="370840">
                <a:tc>
                  <a:txBody>
                    <a:bodyPr/>
                    <a:lstStyle/>
                    <a:p>
                      <a:pPr algn="l" fontAlgn="b"/>
                      <a:r>
                        <a:rPr lang="en-US" sz="1100" b="0" i="0" u="none" strike="noStrike" dirty="0">
                          <a:effectLst/>
                          <a:latin typeface="Arial" panose="020B0604020202020204" pitchFamily="34" charset="0"/>
                        </a:rPr>
                        <a:t>Career-focused advising</a:t>
                      </a:r>
                    </a:p>
                  </a:txBody>
                  <a:tcPr marL="7620" marR="7620" marT="7620" marB="0" anchor="b"/>
                </a:tc>
                <a:tc>
                  <a:txBody>
                    <a:bodyPr/>
                    <a:lstStyle/>
                    <a:p>
                      <a:pPr algn="l" fontAlgn="b"/>
                      <a:r>
                        <a:rPr lang="en-US" sz="1100" b="0" i="0" u="none" strike="noStrike">
                          <a:effectLst/>
                          <a:latin typeface="Arial" panose="020B0604020202020204" pitchFamily="34" charset="0"/>
                        </a:rPr>
                        <a:t>14</a:t>
                      </a:r>
                    </a:p>
                  </a:txBody>
                  <a:tcPr marL="7620" marR="7620" marT="7620" marB="0" anchor="b"/>
                </a:tc>
                <a:extLst>
                  <a:ext uri="{0D108BD9-81ED-4DB2-BD59-A6C34878D82A}">
                    <a16:rowId xmlns:a16="http://schemas.microsoft.com/office/drawing/2014/main" val="252772220"/>
                  </a:ext>
                </a:extLst>
              </a:tr>
              <a:tr h="370840">
                <a:tc>
                  <a:txBody>
                    <a:bodyPr/>
                    <a:lstStyle/>
                    <a:p>
                      <a:pPr algn="l" fontAlgn="b"/>
                      <a:r>
                        <a:rPr lang="en-US" sz="1100" b="0" i="0" u="none" strike="noStrike">
                          <a:effectLst/>
                          <a:latin typeface="Arial" panose="020B0604020202020204" pitchFamily="34" charset="0"/>
                        </a:rPr>
                        <a:t>Comprehensive &amp; holistic advising</a:t>
                      </a:r>
                    </a:p>
                  </a:txBody>
                  <a:tcPr marL="7620" marR="7620" marT="7620" marB="0" anchor="b"/>
                </a:tc>
                <a:tc>
                  <a:txBody>
                    <a:bodyPr/>
                    <a:lstStyle/>
                    <a:p>
                      <a:pPr algn="l" fontAlgn="b"/>
                      <a:r>
                        <a:rPr lang="en-US" sz="1100" b="0" i="0" u="none" strike="noStrike">
                          <a:effectLst/>
                          <a:latin typeface="Arial" panose="020B0604020202020204" pitchFamily="34" charset="0"/>
                        </a:rPr>
                        <a:t>14</a:t>
                      </a:r>
                    </a:p>
                  </a:txBody>
                  <a:tcPr marL="7620" marR="7620" marT="7620" marB="0" anchor="b"/>
                </a:tc>
                <a:extLst>
                  <a:ext uri="{0D108BD9-81ED-4DB2-BD59-A6C34878D82A}">
                    <a16:rowId xmlns:a16="http://schemas.microsoft.com/office/drawing/2014/main" val="2712425548"/>
                  </a:ext>
                </a:extLst>
              </a:tr>
              <a:tr h="370840">
                <a:tc>
                  <a:txBody>
                    <a:bodyPr/>
                    <a:lstStyle/>
                    <a:p>
                      <a:pPr algn="l" fontAlgn="b"/>
                      <a:r>
                        <a:rPr lang="en-US" sz="1100" b="0" i="0" u="none" strike="noStrike">
                          <a:effectLst/>
                          <a:latin typeface="Arial" panose="020B0604020202020204" pitchFamily="34" charset="0"/>
                        </a:rPr>
                        <a:t>Faculty advising</a:t>
                      </a:r>
                    </a:p>
                  </a:txBody>
                  <a:tcPr marL="7620" marR="7620" marT="7620" marB="0" anchor="b"/>
                </a:tc>
                <a:tc>
                  <a:txBody>
                    <a:bodyPr/>
                    <a:lstStyle/>
                    <a:p>
                      <a:pPr algn="l" fontAlgn="b"/>
                      <a:r>
                        <a:rPr lang="en-US" sz="1100" b="0" i="0" u="none" strike="noStrike">
                          <a:effectLst/>
                          <a:latin typeface="Arial" panose="020B0604020202020204" pitchFamily="34" charset="0"/>
                        </a:rPr>
                        <a:t>23</a:t>
                      </a:r>
                    </a:p>
                  </a:txBody>
                  <a:tcPr marL="7620" marR="7620" marT="7620" marB="0" anchor="b"/>
                </a:tc>
                <a:extLst>
                  <a:ext uri="{0D108BD9-81ED-4DB2-BD59-A6C34878D82A}">
                    <a16:rowId xmlns:a16="http://schemas.microsoft.com/office/drawing/2014/main" val="2689455441"/>
                  </a:ext>
                </a:extLst>
              </a:tr>
              <a:tr h="370840">
                <a:tc>
                  <a:txBody>
                    <a:bodyPr/>
                    <a:lstStyle/>
                    <a:p>
                      <a:pPr algn="l" fontAlgn="b"/>
                      <a:r>
                        <a:rPr lang="en-US" sz="1100" b="0" i="0" u="none" strike="noStrike">
                          <a:effectLst/>
                          <a:latin typeface="Arial" panose="020B0604020202020204" pitchFamily="34" charset="0"/>
                        </a:rPr>
                        <a:t>First-year experience courses</a:t>
                      </a:r>
                    </a:p>
                  </a:txBody>
                  <a:tcPr marL="7620" marR="7620" marT="7620" marB="0" anchor="b"/>
                </a:tc>
                <a:tc>
                  <a:txBody>
                    <a:bodyPr/>
                    <a:lstStyle/>
                    <a:p>
                      <a:pPr algn="l" fontAlgn="b"/>
                      <a:r>
                        <a:rPr lang="en-US" sz="1100" b="0" i="0" u="none" strike="noStrike">
                          <a:effectLst/>
                          <a:latin typeface="Arial" panose="020B0604020202020204" pitchFamily="34" charset="0"/>
                        </a:rPr>
                        <a:t>15</a:t>
                      </a:r>
                    </a:p>
                  </a:txBody>
                  <a:tcPr marL="7620" marR="7620" marT="7620" marB="0" anchor="b"/>
                </a:tc>
                <a:extLst>
                  <a:ext uri="{0D108BD9-81ED-4DB2-BD59-A6C34878D82A}">
                    <a16:rowId xmlns:a16="http://schemas.microsoft.com/office/drawing/2014/main" val="2537312946"/>
                  </a:ext>
                </a:extLst>
              </a:tr>
              <a:tr h="370840">
                <a:tc>
                  <a:txBody>
                    <a:bodyPr/>
                    <a:lstStyle/>
                    <a:p>
                      <a:pPr algn="l" fontAlgn="b"/>
                      <a:r>
                        <a:rPr lang="en-US" sz="1100" b="0" i="0" u="none" strike="noStrike">
                          <a:effectLst/>
                          <a:latin typeface="Arial" panose="020B0604020202020204" pitchFamily="34" charset="0"/>
                        </a:rPr>
                        <a:t>General advising</a:t>
                      </a:r>
                    </a:p>
                  </a:txBody>
                  <a:tcPr marL="7620" marR="7620" marT="7620" marB="0" anchor="b"/>
                </a:tc>
                <a:tc>
                  <a:txBody>
                    <a:bodyPr/>
                    <a:lstStyle/>
                    <a:p>
                      <a:pPr algn="l" fontAlgn="b"/>
                      <a:r>
                        <a:rPr lang="en-US" sz="1100" b="0" i="0" u="none" strike="noStrike">
                          <a:effectLst/>
                          <a:latin typeface="Arial" panose="020B0604020202020204" pitchFamily="34" charset="0"/>
                        </a:rPr>
                        <a:t>15</a:t>
                      </a:r>
                    </a:p>
                  </a:txBody>
                  <a:tcPr marL="7620" marR="7620" marT="7620" marB="0" anchor="b"/>
                </a:tc>
                <a:extLst>
                  <a:ext uri="{0D108BD9-81ED-4DB2-BD59-A6C34878D82A}">
                    <a16:rowId xmlns:a16="http://schemas.microsoft.com/office/drawing/2014/main" val="2449149342"/>
                  </a:ext>
                </a:extLst>
              </a:tr>
              <a:tr h="370840">
                <a:tc>
                  <a:txBody>
                    <a:bodyPr/>
                    <a:lstStyle/>
                    <a:p>
                      <a:pPr algn="l" fontAlgn="b"/>
                      <a:r>
                        <a:rPr lang="en-US" sz="1100" b="0" i="0" u="none" strike="noStrike">
                          <a:effectLst/>
                          <a:latin typeface="Arial" panose="020B0604020202020204" pitchFamily="34" charset="0"/>
                        </a:rPr>
                        <a:t>Informational interventions</a:t>
                      </a:r>
                    </a:p>
                  </a:txBody>
                  <a:tcPr marL="7620" marR="7620" marT="7620" marB="0" anchor="b"/>
                </a:tc>
                <a:tc>
                  <a:txBody>
                    <a:bodyPr/>
                    <a:lstStyle/>
                    <a:p>
                      <a:pPr algn="l" fontAlgn="b"/>
                      <a:r>
                        <a:rPr lang="en-US" sz="1100" b="0" i="0" u="none" strike="noStrike">
                          <a:effectLst/>
                          <a:latin typeface="Arial" panose="020B0604020202020204" pitchFamily="34" charset="0"/>
                        </a:rPr>
                        <a:t>7</a:t>
                      </a:r>
                    </a:p>
                  </a:txBody>
                  <a:tcPr marL="7620" marR="7620" marT="7620" marB="0" anchor="b"/>
                </a:tc>
                <a:extLst>
                  <a:ext uri="{0D108BD9-81ED-4DB2-BD59-A6C34878D82A}">
                    <a16:rowId xmlns:a16="http://schemas.microsoft.com/office/drawing/2014/main" val="3534996711"/>
                  </a:ext>
                </a:extLst>
              </a:tr>
              <a:tr h="370840">
                <a:tc>
                  <a:txBody>
                    <a:bodyPr/>
                    <a:lstStyle/>
                    <a:p>
                      <a:pPr algn="l" fontAlgn="b"/>
                      <a:r>
                        <a:rPr lang="en-US" sz="1100" b="0" i="0" u="none" strike="noStrike">
                          <a:effectLst/>
                          <a:latin typeface="Arial" panose="020B0604020202020204" pitchFamily="34" charset="0"/>
                        </a:rPr>
                        <a:t>Learning communities</a:t>
                      </a:r>
                    </a:p>
                  </a:txBody>
                  <a:tcPr marL="7620" marR="7620" marT="7620" marB="0" anchor="b"/>
                </a:tc>
                <a:tc>
                  <a:txBody>
                    <a:bodyPr/>
                    <a:lstStyle/>
                    <a:p>
                      <a:pPr algn="l" fontAlgn="b"/>
                      <a:r>
                        <a:rPr lang="en-US" sz="1100" b="0" i="0" u="none" strike="noStrike">
                          <a:effectLst/>
                          <a:latin typeface="Arial" panose="020B0604020202020204" pitchFamily="34" charset="0"/>
                        </a:rPr>
                        <a:t>11</a:t>
                      </a:r>
                    </a:p>
                  </a:txBody>
                  <a:tcPr marL="7620" marR="7620" marT="7620" marB="0" anchor="b"/>
                </a:tc>
                <a:extLst>
                  <a:ext uri="{0D108BD9-81ED-4DB2-BD59-A6C34878D82A}">
                    <a16:rowId xmlns:a16="http://schemas.microsoft.com/office/drawing/2014/main" val="3208365803"/>
                  </a:ext>
                </a:extLst>
              </a:tr>
              <a:tr h="370840">
                <a:tc>
                  <a:txBody>
                    <a:bodyPr/>
                    <a:lstStyle/>
                    <a:p>
                      <a:pPr algn="l" fontAlgn="b"/>
                      <a:r>
                        <a:rPr lang="en-US" sz="1100" b="0" i="0" u="none" strike="noStrike">
                          <a:effectLst/>
                          <a:latin typeface="Arial" panose="020B0604020202020204" pitchFamily="34" charset="0"/>
                        </a:rPr>
                        <a:t>Mentoring</a:t>
                      </a:r>
                    </a:p>
                  </a:txBody>
                  <a:tcPr marL="7620" marR="7620" marT="7620" marB="0" anchor="b"/>
                </a:tc>
                <a:tc>
                  <a:txBody>
                    <a:bodyPr/>
                    <a:lstStyle/>
                    <a:p>
                      <a:pPr algn="l" fontAlgn="b"/>
                      <a:r>
                        <a:rPr lang="en-US" sz="1100" b="0" i="0" u="none" strike="noStrike">
                          <a:effectLst/>
                          <a:latin typeface="Arial" panose="020B0604020202020204" pitchFamily="34" charset="0"/>
                        </a:rPr>
                        <a:t>21</a:t>
                      </a:r>
                    </a:p>
                  </a:txBody>
                  <a:tcPr marL="7620" marR="7620" marT="7620" marB="0" anchor="b"/>
                </a:tc>
                <a:extLst>
                  <a:ext uri="{0D108BD9-81ED-4DB2-BD59-A6C34878D82A}">
                    <a16:rowId xmlns:a16="http://schemas.microsoft.com/office/drawing/2014/main" val="2483958881"/>
                  </a:ext>
                </a:extLst>
              </a:tr>
              <a:tr h="370840">
                <a:tc>
                  <a:txBody>
                    <a:bodyPr/>
                    <a:lstStyle/>
                    <a:p>
                      <a:pPr algn="l" fontAlgn="b"/>
                      <a:r>
                        <a:rPr lang="en-US" sz="1100" b="0" i="0" u="none" strike="noStrike">
                          <a:effectLst/>
                          <a:latin typeface="Arial" panose="020B0604020202020204" pitchFamily="34" charset="0"/>
                        </a:rPr>
                        <a:t>Proactive advising</a:t>
                      </a:r>
                    </a:p>
                  </a:txBody>
                  <a:tcPr marL="7620" marR="7620" marT="7620" marB="0" anchor="b"/>
                </a:tc>
                <a:tc>
                  <a:txBody>
                    <a:bodyPr/>
                    <a:lstStyle/>
                    <a:p>
                      <a:pPr algn="l" fontAlgn="b"/>
                      <a:r>
                        <a:rPr lang="en-US" sz="1100" b="0" i="0" u="none" strike="noStrike">
                          <a:effectLst/>
                          <a:latin typeface="Arial" panose="020B0604020202020204" pitchFamily="34" charset="0"/>
                        </a:rPr>
                        <a:t>16</a:t>
                      </a:r>
                    </a:p>
                  </a:txBody>
                  <a:tcPr marL="7620" marR="7620" marT="7620" marB="0" anchor="b"/>
                </a:tc>
                <a:extLst>
                  <a:ext uri="{0D108BD9-81ED-4DB2-BD59-A6C34878D82A}">
                    <a16:rowId xmlns:a16="http://schemas.microsoft.com/office/drawing/2014/main" val="2515729194"/>
                  </a:ext>
                </a:extLst>
              </a:tr>
              <a:tr h="370840">
                <a:tc>
                  <a:txBody>
                    <a:bodyPr/>
                    <a:lstStyle/>
                    <a:p>
                      <a:pPr algn="l" fontAlgn="b"/>
                      <a:r>
                        <a:rPr lang="en-US" sz="1100" b="0" i="0" u="none" strike="noStrike">
                          <a:effectLst/>
                          <a:latin typeface="Arial" panose="020B0604020202020204" pitchFamily="34" charset="0"/>
                        </a:rPr>
                        <a:t>Wraparound supports</a:t>
                      </a:r>
                    </a:p>
                  </a:txBody>
                  <a:tcPr marL="7620" marR="7620" marT="7620" marB="0" anchor="b"/>
                </a:tc>
                <a:tc>
                  <a:txBody>
                    <a:bodyPr/>
                    <a:lstStyle/>
                    <a:p>
                      <a:pPr algn="l" fontAlgn="b"/>
                      <a:r>
                        <a:rPr lang="en-US" sz="1100" b="0" i="0" u="none" strike="noStrike" dirty="0">
                          <a:effectLst/>
                          <a:latin typeface="Arial" panose="020B0604020202020204" pitchFamily="34" charset="0"/>
                        </a:rPr>
                        <a:t>24</a:t>
                      </a:r>
                    </a:p>
                  </a:txBody>
                  <a:tcPr marL="7620" marR="7620" marT="7620" marB="0" anchor="b"/>
                </a:tc>
                <a:extLst>
                  <a:ext uri="{0D108BD9-81ED-4DB2-BD59-A6C34878D82A}">
                    <a16:rowId xmlns:a16="http://schemas.microsoft.com/office/drawing/2014/main" val="1935725422"/>
                  </a:ext>
                </a:extLst>
              </a:tr>
            </a:tbl>
          </a:graphicData>
        </a:graphic>
      </p:graphicFrame>
    </p:spTree>
    <p:extLst>
      <p:ext uri="{BB962C8B-B14F-4D97-AF65-F5344CB8AC3E}">
        <p14:creationId xmlns:p14="http://schemas.microsoft.com/office/powerpoint/2010/main" val="616752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C3223-7DFA-BF9E-2423-B0592621B38A}"/>
              </a:ext>
            </a:extLst>
          </p:cNvPr>
          <p:cNvSpPr>
            <a:spLocks noGrp="1"/>
          </p:cNvSpPr>
          <p:nvPr>
            <p:ph type="title"/>
          </p:nvPr>
        </p:nvSpPr>
        <p:spPr/>
        <p:txBody>
          <a:bodyPr/>
          <a:lstStyle/>
          <a:p>
            <a:r>
              <a:rPr lang="en-US" sz="2800" dirty="0"/>
              <a:t>Which strategies have high evidence of effectiveness in supporting college completion? (Surve</a:t>
            </a:r>
            <a:r>
              <a:rPr lang="en-US" dirty="0"/>
              <a:t>y Results)</a:t>
            </a:r>
          </a:p>
        </p:txBody>
      </p:sp>
      <p:pic>
        <p:nvPicPr>
          <p:cNvPr id="7" name="Content Placeholder 6">
            <a:extLst>
              <a:ext uri="{FF2B5EF4-FFF2-40B4-BE49-F238E27FC236}">
                <a16:creationId xmlns:a16="http://schemas.microsoft.com/office/drawing/2014/main" id="{FE680A64-1657-267C-130D-0679164EB92B}"/>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1002987" y="1979449"/>
            <a:ext cx="9960248" cy="4224338"/>
          </a:xfrm>
        </p:spPr>
      </p:pic>
      <p:sp>
        <p:nvSpPr>
          <p:cNvPr id="5" name="Slide Number Placeholder 4">
            <a:extLst>
              <a:ext uri="{FF2B5EF4-FFF2-40B4-BE49-F238E27FC236}">
                <a16:creationId xmlns:a16="http://schemas.microsoft.com/office/drawing/2014/main" id="{7622EB01-D5B1-1CEF-F227-595CA7333574}"/>
              </a:ext>
            </a:extLst>
          </p:cNvPr>
          <p:cNvSpPr>
            <a:spLocks noGrp="1"/>
          </p:cNvSpPr>
          <p:nvPr>
            <p:ph type="sldNum" sz="quarter" idx="12"/>
          </p:nvPr>
        </p:nvSpPr>
        <p:spPr/>
        <p:txBody>
          <a:bodyPr/>
          <a:lstStyle/>
          <a:p>
            <a:fld id="{DE8DE8A0-70C5-4585-9A3C-B3A9E7B8F8E9}" type="slidenum">
              <a:rPr lang="en-US" smtClean="0"/>
              <a:t>14</a:t>
            </a:fld>
            <a:endParaRPr lang="en-US"/>
          </a:p>
        </p:txBody>
      </p:sp>
      <p:graphicFrame>
        <p:nvGraphicFramePr>
          <p:cNvPr id="8" name="Table 7">
            <a:extLst>
              <a:ext uri="{FF2B5EF4-FFF2-40B4-BE49-F238E27FC236}">
                <a16:creationId xmlns:a16="http://schemas.microsoft.com/office/drawing/2014/main" id="{C8BC4938-038E-1284-25BA-20C50C332DFA}"/>
              </a:ext>
            </a:extLst>
          </p:cNvPr>
          <p:cNvGraphicFramePr>
            <a:graphicFrameLocks noGrp="1"/>
          </p:cNvGraphicFramePr>
          <p:nvPr>
            <p:extLst>
              <p:ext uri="{D42A27DB-BD31-4B8C-83A1-F6EECF244321}">
                <p14:modId xmlns:p14="http://schemas.microsoft.com/office/powerpoint/2010/main" val="1450933885"/>
              </p:ext>
            </p:extLst>
          </p:nvPr>
        </p:nvGraphicFramePr>
        <p:xfrm>
          <a:off x="2084117" y="6945167"/>
          <a:ext cx="8128000" cy="40792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267365839"/>
                    </a:ext>
                  </a:extLst>
                </a:gridCol>
                <a:gridCol w="4064000">
                  <a:extLst>
                    <a:ext uri="{9D8B030D-6E8A-4147-A177-3AD203B41FA5}">
                      <a16:colId xmlns:a16="http://schemas.microsoft.com/office/drawing/2014/main" val="438900800"/>
                    </a:ext>
                  </a:extLst>
                </a:gridCol>
              </a:tblGrid>
              <a:tr h="370840">
                <a:tc>
                  <a:txBody>
                    <a:bodyPr/>
                    <a:lstStyle/>
                    <a:p>
                      <a:pPr algn="l" fontAlgn="b"/>
                      <a:r>
                        <a:rPr lang="en-US" sz="1100" b="1" i="0" u="none" strike="noStrike" dirty="0">
                          <a:effectLst/>
                          <a:latin typeface="Arial" panose="020B0604020202020204" pitchFamily="34" charset="0"/>
                        </a:rPr>
                        <a:t>Choices</a:t>
                      </a:r>
                    </a:p>
                  </a:txBody>
                  <a:tcPr marL="7620" marR="7620" marT="7620" marB="0" anchor="b"/>
                </a:tc>
                <a:tc>
                  <a:txBody>
                    <a:bodyPr/>
                    <a:lstStyle/>
                    <a:p>
                      <a:pPr algn="l" fontAlgn="b"/>
                      <a:r>
                        <a:rPr lang="en-US" sz="1100" b="1" i="0" u="none" strike="noStrike">
                          <a:effectLst/>
                          <a:latin typeface="Arial" panose="020B0604020202020204" pitchFamily="34" charset="0"/>
                        </a:rPr>
                        <a:t>Votes</a:t>
                      </a:r>
                    </a:p>
                  </a:txBody>
                  <a:tcPr marL="7620" marR="7620" marT="7620" marB="0" anchor="b"/>
                </a:tc>
                <a:extLst>
                  <a:ext uri="{0D108BD9-81ED-4DB2-BD59-A6C34878D82A}">
                    <a16:rowId xmlns:a16="http://schemas.microsoft.com/office/drawing/2014/main" val="3557270741"/>
                  </a:ext>
                </a:extLst>
              </a:tr>
              <a:tr h="370840">
                <a:tc>
                  <a:txBody>
                    <a:bodyPr/>
                    <a:lstStyle/>
                    <a:p>
                      <a:pPr algn="l" fontAlgn="b"/>
                      <a:r>
                        <a:rPr lang="en-US" sz="1100" b="0" i="0" u="none" strike="noStrike">
                          <a:effectLst/>
                          <a:latin typeface="Arial" panose="020B0604020202020204" pitchFamily="34" charset="0"/>
                        </a:rPr>
                        <a:t>Career-focused advising</a:t>
                      </a:r>
                    </a:p>
                  </a:txBody>
                  <a:tcPr marL="7620" marR="7620" marT="7620" marB="0" anchor="b"/>
                </a:tc>
                <a:tc>
                  <a:txBody>
                    <a:bodyPr/>
                    <a:lstStyle/>
                    <a:p>
                      <a:pPr algn="l" fontAlgn="b"/>
                      <a:r>
                        <a:rPr lang="en-US" sz="1100" b="0" i="0" u="none" strike="noStrike">
                          <a:effectLst/>
                          <a:latin typeface="Arial" panose="020B0604020202020204" pitchFamily="34" charset="0"/>
                        </a:rPr>
                        <a:t>14</a:t>
                      </a:r>
                    </a:p>
                  </a:txBody>
                  <a:tcPr marL="7620" marR="7620" marT="7620" marB="0" anchor="b"/>
                </a:tc>
                <a:extLst>
                  <a:ext uri="{0D108BD9-81ED-4DB2-BD59-A6C34878D82A}">
                    <a16:rowId xmlns:a16="http://schemas.microsoft.com/office/drawing/2014/main" val="707634076"/>
                  </a:ext>
                </a:extLst>
              </a:tr>
              <a:tr h="370840">
                <a:tc>
                  <a:txBody>
                    <a:bodyPr/>
                    <a:lstStyle/>
                    <a:p>
                      <a:pPr algn="l" fontAlgn="b"/>
                      <a:r>
                        <a:rPr lang="en-US" sz="1100" b="0" i="0" u="none" strike="noStrike">
                          <a:effectLst/>
                          <a:latin typeface="Arial" panose="020B0604020202020204" pitchFamily="34" charset="0"/>
                        </a:rPr>
                        <a:t>Comprehensive &amp; holistic advising</a:t>
                      </a:r>
                    </a:p>
                  </a:txBody>
                  <a:tcPr marL="7620" marR="7620" marT="7620" marB="0" anchor="b"/>
                </a:tc>
                <a:tc>
                  <a:txBody>
                    <a:bodyPr/>
                    <a:lstStyle/>
                    <a:p>
                      <a:pPr algn="l" fontAlgn="b"/>
                      <a:r>
                        <a:rPr lang="en-US" sz="1100" b="0" i="0" u="none" strike="noStrike">
                          <a:effectLst/>
                          <a:latin typeface="Arial" panose="020B0604020202020204" pitchFamily="34" charset="0"/>
                        </a:rPr>
                        <a:t>17</a:t>
                      </a:r>
                    </a:p>
                  </a:txBody>
                  <a:tcPr marL="7620" marR="7620" marT="7620" marB="0" anchor="b"/>
                </a:tc>
                <a:extLst>
                  <a:ext uri="{0D108BD9-81ED-4DB2-BD59-A6C34878D82A}">
                    <a16:rowId xmlns:a16="http://schemas.microsoft.com/office/drawing/2014/main" val="2619666342"/>
                  </a:ext>
                </a:extLst>
              </a:tr>
              <a:tr h="370840">
                <a:tc>
                  <a:txBody>
                    <a:bodyPr/>
                    <a:lstStyle/>
                    <a:p>
                      <a:pPr algn="l" fontAlgn="b"/>
                      <a:r>
                        <a:rPr lang="en-US" sz="1100" b="0" i="0" u="none" strike="noStrike" dirty="0">
                          <a:effectLst/>
                          <a:latin typeface="Arial" panose="020B0604020202020204" pitchFamily="34" charset="0"/>
                        </a:rPr>
                        <a:t>Faculty advising</a:t>
                      </a:r>
                    </a:p>
                  </a:txBody>
                  <a:tcPr marL="7620" marR="7620" marT="7620" marB="0" anchor="b"/>
                </a:tc>
                <a:tc>
                  <a:txBody>
                    <a:bodyPr/>
                    <a:lstStyle/>
                    <a:p>
                      <a:pPr algn="l" fontAlgn="b"/>
                      <a:r>
                        <a:rPr lang="en-US" sz="1100" b="0" i="0" u="none" strike="noStrike">
                          <a:effectLst/>
                          <a:latin typeface="Arial" panose="020B0604020202020204" pitchFamily="34" charset="0"/>
                        </a:rPr>
                        <a:t>6</a:t>
                      </a:r>
                    </a:p>
                  </a:txBody>
                  <a:tcPr marL="7620" marR="7620" marT="7620" marB="0" anchor="b"/>
                </a:tc>
                <a:extLst>
                  <a:ext uri="{0D108BD9-81ED-4DB2-BD59-A6C34878D82A}">
                    <a16:rowId xmlns:a16="http://schemas.microsoft.com/office/drawing/2014/main" val="1524173873"/>
                  </a:ext>
                </a:extLst>
              </a:tr>
              <a:tr h="370840">
                <a:tc>
                  <a:txBody>
                    <a:bodyPr/>
                    <a:lstStyle/>
                    <a:p>
                      <a:pPr algn="l" fontAlgn="b"/>
                      <a:r>
                        <a:rPr lang="en-US" sz="1100" b="0" i="0" u="none" strike="noStrike">
                          <a:effectLst/>
                          <a:latin typeface="Arial" panose="020B0604020202020204" pitchFamily="34" charset="0"/>
                        </a:rPr>
                        <a:t>First-year experience courses</a:t>
                      </a:r>
                    </a:p>
                  </a:txBody>
                  <a:tcPr marL="7620" marR="7620" marT="7620" marB="0" anchor="b"/>
                </a:tc>
                <a:tc>
                  <a:txBody>
                    <a:bodyPr/>
                    <a:lstStyle/>
                    <a:p>
                      <a:pPr algn="l" fontAlgn="b"/>
                      <a:r>
                        <a:rPr lang="en-US" sz="1100" b="0" i="0" u="none" strike="noStrike">
                          <a:effectLst/>
                          <a:latin typeface="Arial" panose="020B0604020202020204" pitchFamily="34" charset="0"/>
                        </a:rPr>
                        <a:t>12</a:t>
                      </a:r>
                    </a:p>
                  </a:txBody>
                  <a:tcPr marL="7620" marR="7620" marT="7620" marB="0" anchor="b"/>
                </a:tc>
                <a:extLst>
                  <a:ext uri="{0D108BD9-81ED-4DB2-BD59-A6C34878D82A}">
                    <a16:rowId xmlns:a16="http://schemas.microsoft.com/office/drawing/2014/main" val="591364167"/>
                  </a:ext>
                </a:extLst>
              </a:tr>
              <a:tr h="370840">
                <a:tc>
                  <a:txBody>
                    <a:bodyPr/>
                    <a:lstStyle/>
                    <a:p>
                      <a:pPr algn="l" fontAlgn="b"/>
                      <a:r>
                        <a:rPr lang="en-US" sz="1100" b="0" i="0" u="none" strike="noStrike">
                          <a:effectLst/>
                          <a:latin typeface="Arial" panose="020B0604020202020204" pitchFamily="34" charset="0"/>
                        </a:rPr>
                        <a:t>General advising</a:t>
                      </a:r>
                    </a:p>
                  </a:txBody>
                  <a:tcPr marL="7620" marR="7620" marT="7620" marB="0" anchor="b"/>
                </a:tc>
                <a:tc>
                  <a:txBody>
                    <a:bodyPr/>
                    <a:lstStyle/>
                    <a:p>
                      <a:pPr algn="l" fontAlgn="b"/>
                      <a:r>
                        <a:rPr lang="en-US" sz="1100" b="0" i="0" u="none" strike="noStrike">
                          <a:effectLst/>
                          <a:latin typeface="Arial" panose="020B0604020202020204" pitchFamily="34" charset="0"/>
                        </a:rPr>
                        <a:t>4</a:t>
                      </a:r>
                    </a:p>
                  </a:txBody>
                  <a:tcPr marL="7620" marR="7620" marT="7620" marB="0" anchor="b"/>
                </a:tc>
                <a:extLst>
                  <a:ext uri="{0D108BD9-81ED-4DB2-BD59-A6C34878D82A}">
                    <a16:rowId xmlns:a16="http://schemas.microsoft.com/office/drawing/2014/main" val="2738191291"/>
                  </a:ext>
                </a:extLst>
              </a:tr>
              <a:tr h="370840">
                <a:tc>
                  <a:txBody>
                    <a:bodyPr/>
                    <a:lstStyle/>
                    <a:p>
                      <a:pPr algn="l" fontAlgn="b"/>
                      <a:r>
                        <a:rPr lang="en-US" sz="1100" b="0" i="0" u="none" strike="noStrike">
                          <a:effectLst/>
                          <a:latin typeface="Arial" panose="020B0604020202020204" pitchFamily="34" charset="0"/>
                        </a:rPr>
                        <a:t>Informational interventions</a:t>
                      </a:r>
                    </a:p>
                  </a:txBody>
                  <a:tcPr marL="7620" marR="7620" marT="7620" marB="0" anchor="b"/>
                </a:tc>
                <a:tc>
                  <a:txBody>
                    <a:bodyPr/>
                    <a:lstStyle/>
                    <a:p>
                      <a:pPr algn="l" fontAlgn="b"/>
                      <a:r>
                        <a:rPr lang="en-US" sz="1100" b="0" i="0" u="none" strike="noStrike">
                          <a:effectLst/>
                          <a:latin typeface="Arial" panose="020B0604020202020204" pitchFamily="34" charset="0"/>
                        </a:rPr>
                        <a:t>6</a:t>
                      </a:r>
                    </a:p>
                  </a:txBody>
                  <a:tcPr marL="7620" marR="7620" marT="7620" marB="0" anchor="b"/>
                </a:tc>
                <a:extLst>
                  <a:ext uri="{0D108BD9-81ED-4DB2-BD59-A6C34878D82A}">
                    <a16:rowId xmlns:a16="http://schemas.microsoft.com/office/drawing/2014/main" val="3926853919"/>
                  </a:ext>
                </a:extLst>
              </a:tr>
              <a:tr h="370840">
                <a:tc>
                  <a:txBody>
                    <a:bodyPr/>
                    <a:lstStyle/>
                    <a:p>
                      <a:pPr algn="l" fontAlgn="b"/>
                      <a:r>
                        <a:rPr lang="en-US" sz="1100" b="0" i="0" u="none" strike="noStrike">
                          <a:effectLst/>
                          <a:latin typeface="Arial" panose="020B0604020202020204" pitchFamily="34" charset="0"/>
                        </a:rPr>
                        <a:t>Learning communities</a:t>
                      </a:r>
                    </a:p>
                  </a:txBody>
                  <a:tcPr marL="7620" marR="7620" marT="7620" marB="0" anchor="b"/>
                </a:tc>
                <a:tc>
                  <a:txBody>
                    <a:bodyPr/>
                    <a:lstStyle/>
                    <a:p>
                      <a:pPr algn="l" fontAlgn="b"/>
                      <a:r>
                        <a:rPr lang="en-US" sz="1100" b="0" i="0" u="none" strike="noStrike">
                          <a:effectLst/>
                          <a:latin typeface="Arial" panose="020B0604020202020204" pitchFamily="34" charset="0"/>
                        </a:rPr>
                        <a:t>10</a:t>
                      </a:r>
                    </a:p>
                  </a:txBody>
                  <a:tcPr marL="7620" marR="7620" marT="7620" marB="0" anchor="b"/>
                </a:tc>
                <a:extLst>
                  <a:ext uri="{0D108BD9-81ED-4DB2-BD59-A6C34878D82A}">
                    <a16:rowId xmlns:a16="http://schemas.microsoft.com/office/drawing/2014/main" val="1285870622"/>
                  </a:ext>
                </a:extLst>
              </a:tr>
              <a:tr h="370840">
                <a:tc>
                  <a:txBody>
                    <a:bodyPr/>
                    <a:lstStyle/>
                    <a:p>
                      <a:pPr algn="l" fontAlgn="b"/>
                      <a:r>
                        <a:rPr lang="en-US" sz="1100" b="0" i="0" u="none" strike="noStrike">
                          <a:effectLst/>
                          <a:latin typeface="Arial" panose="020B0604020202020204" pitchFamily="34" charset="0"/>
                        </a:rPr>
                        <a:t>Mentoring</a:t>
                      </a:r>
                    </a:p>
                  </a:txBody>
                  <a:tcPr marL="7620" marR="7620" marT="7620" marB="0" anchor="b"/>
                </a:tc>
                <a:tc>
                  <a:txBody>
                    <a:bodyPr/>
                    <a:lstStyle/>
                    <a:p>
                      <a:pPr algn="l" fontAlgn="b"/>
                      <a:r>
                        <a:rPr lang="en-US" sz="1100" b="0" i="0" u="none" strike="noStrike">
                          <a:effectLst/>
                          <a:latin typeface="Arial" panose="020B0604020202020204" pitchFamily="34" charset="0"/>
                        </a:rPr>
                        <a:t>20</a:t>
                      </a:r>
                    </a:p>
                  </a:txBody>
                  <a:tcPr marL="7620" marR="7620" marT="7620" marB="0" anchor="b"/>
                </a:tc>
                <a:extLst>
                  <a:ext uri="{0D108BD9-81ED-4DB2-BD59-A6C34878D82A}">
                    <a16:rowId xmlns:a16="http://schemas.microsoft.com/office/drawing/2014/main" val="72238431"/>
                  </a:ext>
                </a:extLst>
              </a:tr>
              <a:tr h="370840">
                <a:tc>
                  <a:txBody>
                    <a:bodyPr/>
                    <a:lstStyle/>
                    <a:p>
                      <a:pPr algn="l" fontAlgn="b"/>
                      <a:r>
                        <a:rPr lang="en-US" sz="1100" b="0" i="0" u="none" strike="noStrike">
                          <a:effectLst/>
                          <a:latin typeface="Arial" panose="020B0604020202020204" pitchFamily="34" charset="0"/>
                        </a:rPr>
                        <a:t>Proactive advising</a:t>
                      </a:r>
                    </a:p>
                  </a:txBody>
                  <a:tcPr marL="7620" marR="7620" marT="7620" marB="0" anchor="b"/>
                </a:tc>
                <a:tc>
                  <a:txBody>
                    <a:bodyPr/>
                    <a:lstStyle/>
                    <a:p>
                      <a:pPr algn="l" fontAlgn="b"/>
                      <a:r>
                        <a:rPr lang="en-US" sz="1100" b="0" i="0" u="none" strike="noStrike">
                          <a:effectLst/>
                          <a:latin typeface="Arial" panose="020B0604020202020204" pitchFamily="34" charset="0"/>
                        </a:rPr>
                        <a:t>17</a:t>
                      </a:r>
                    </a:p>
                  </a:txBody>
                  <a:tcPr marL="7620" marR="7620" marT="7620" marB="0" anchor="b"/>
                </a:tc>
                <a:extLst>
                  <a:ext uri="{0D108BD9-81ED-4DB2-BD59-A6C34878D82A}">
                    <a16:rowId xmlns:a16="http://schemas.microsoft.com/office/drawing/2014/main" val="1165017618"/>
                  </a:ext>
                </a:extLst>
              </a:tr>
              <a:tr h="370840">
                <a:tc>
                  <a:txBody>
                    <a:bodyPr/>
                    <a:lstStyle/>
                    <a:p>
                      <a:pPr algn="l" fontAlgn="b"/>
                      <a:r>
                        <a:rPr lang="en-US" sz="1100" b="0" i="0" u="none" strike="noStrike">
                          <a:effectLst/>
                          <a:latin typeface="Arial" panose="020B0604020202020204" pitchFamily="34" charset="0"/>
                        </a:rPr>
                        <a:t>Wraparound supports</a:t>
                      </a:r>
                    </a:p>
                  </a:txBody>
                  <a:tcPr marL="7620" marR="7620" marT="7620" marB="0" anchor="b"/>
                </a:tc>
                <a:tc>
                  <a:txBody>
                    <a:bodyPr/>
                    <a:lstStyle/>
                    <a:p>
                      <a:pPr algn="l" fontAlgn="b"/>
                      <a:r>
                        <a:rPr lang="en-US" sz="1100" b="0" i="0" u="none" strike="noStrike" dirty="0">
                          <a:effectLst/>
                          <a:latin typeface="Arial" panose="020B0604020202020204" pitchFamily="34" charset="0"/>
                        </a:rPr>
                        <a:t>26</a:t>
                      </a:r>
                    </a:p>
                  </a:txBody>
                  <a:tcPr marL="7620" marR="7620" marT="7620" marB="0" anchor="b"/>
                </a:tc>
                <a:extLst>
                  <a:ext uri="{0D108BD9-81ED-4DB2-BD59-A6C34878D82A}">
                    <a16:rowId xmlns:a16="http://schemas.microsoft.com/office/drawing/2014/main" val="1737095767"/>
                  </a:ext>
                </a:extLst>
              </a:tr>
            </a:tbl>
          </a:graphicData>
        </a:graphic>
      </p:graphicFrame>
    </p:spTree>
    <p:extLst>
      <p:ext uri="{BB962C8B-B14F-4D97-AF65-F5344CB8AC3E}">
        <p14:creationId xmlns:p14="http://schemas.microsoft.com/office/powerpoint/2010/main" val="282313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CDAFF05-3972-B17A-FEA3-EA32660C0AB7}"/>
              </a:ext>
            </a:extLst>
          </p:cNvPr>
          <p:cNvSpPr>
            <a:spLocks noGrp="1"/>
          </p:cNvSpPr>
          <p:nvPr>
            <p:ph type="title"/>
          </p:nvPr>
        </p:nvSpPr>
        <p:spPr>
          <a:xfrm>
            <a:off x="774923" y="687475"/>
            <a:ext cx="10653003" cy="1083329"/>
          </a:xfrm>
        </p:spPr>
        <p:txBody>
          <a:bodyPr/>
          <a:lstStyle/>
          <a:p>
            <a:r>
              <a:rPr lang="en-US" dirty="0"/>
              <a:t>Evidence-based Advising Strategies</a:t>
            </a:r>
          </a:p>
        </p:txBody>
      </p:sp>
      <p:pic>
        <p:nvPicPr>
          <p:cNvPr id="10" name="Picture 9" descr="Three evidence-based advising strategies. High use, high evidence: Wraparound supports.&#10;Low use, high evidence: Comprehensive and holistic advising. Learning communities.&#10;High use, low evidence: general advising, faculty advising, first-year experience courses, mentoring, proactive advising, informational interventions, career-focused advising.">
            <a:extLst>
              <a:ext uri="{FF2B5EF4-FFF2-40B4-BE49-F238E27FC236}">
                <a16:creationId xmlns:a16="http://schemas.microsoft.com/office/drawing/2014/main" id="{8A12E3F0-4AD3-0362-B837-3F5423D1E015}"/>
              </a:ext>
            </a:extLst>
          </p:cNvPr>
          <p:cNvPicPr>
            <a:picLocks noChangeAspect="1"/>
          </p:cNvPicPr>
          <p:nvPr/>
        </p:nvPicPr>
        <p:blipFill>
          <a:blip r:embed="rId3"/>
          <a:stretch>
            <a:fillRect/>
          </a:stretch>
        </p:blipFill>
        <p:spPr>
          <a:xfrm>
            <a:off x="1678152" y="1946302"/>
            <a:ext cx="8846544" cy="4224225"/>
          </a:xfrm>
          <a:prstGeom prst="rect">
            <a:avLst/>
          </a:prstGeom>
          <a:noFill/>
        </p:spPr>
      </p:pic>
      <p:sp>
        <p:nvSpPr>
          <p:cNvPr id="6" name="Slide Number Placeholder 5">
            <a:extLst>
              <a:ext uri="{FF2B5EF4-FFF2-40B4-BE49-F238E27FC236}">
                <a16:creationId xmlns:a16="http://schemas.microsoft.com/office/drawing/2014/main" id="{1B0CB089-5B09-B803-7646-AE28EDDA57C6}"/>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15</a:t>
            </a:fld>
            <a:endParaRPr lang="en-US"/>
          </a:p>
        </p:txBody>
      </p:sp>
      <p:sp>
        <p:nvSpPr>
          <p:cNvPr id="11" name="TextBox 10">
            <a:extLst>
              <a:ext uri="{FF2B5EF4-FFF2-40B4-BE49-F238E27FC236}">
                <a16:creationId xmlns:a16="http://schemas.microsoft.com/office/drawing/2014/main" id="{A3D7DB74-5B82-C7C2-1438-9B0DDB29099D}"/>
              </a:ext>
            </a:extLst>
          </p:cNvPr>
          <p:cNvSpPr txBox="1"/>
          <p:nvPr/>
        </p:nvSpPr>
        <p:spPr>
          <a:xfrm>
            <a:off x="656491" y="6184527"/>
            <a:ext cx="10503877" cy="369332"/>
          </a:xfrm>
          <a:prstGeom prst="rect">
            <a:avLst/>
          </a:prstGeom>
          <a:noFill/>
        </p:spPr>
        <p:txBody>
          <a:bodyPr wrap="square" rtlCol="0">
            <a:spAutoFit/>
          </a:bodyPr>
          <a:lstStyle/>
          <a:p>
            <a:r>
              <a:rPr lang="en-US" b="1" dirty="0"/>
              <a:t>Source: </a:t>
            </a:r>
            <a:r>
              <a:rPr lang="en-US" i="1" dirty="0">
                <a:solidFill>
                  <a:schemeClr val="accent2"/>
                </a:solidFill>
                <a:hlinkClick r:id="rId4">
                  <a:extLst>
                    <a:ext uri="{A12FA001-AC4F-418D-AE19-62706E023703}">
                      <ahyp:hlinkClr xmlns:ahyp="http://schemas.microsoft.com/office/drawing/2018/hyperlinkcolor" val="tx"/>
                    </a:ext>
                  </a:extLst>
                </a:hlinkClick>
              </a:rPr>
              <a:t>Three Evidence-Based Advising Strategies to Support College Completion</a:t>
            </a:r>
            <a:r>
              <a:rPr lang="en-US" dirty="0">
                <a:solidFill>
                  <a:schemeClr val="accent2"/>
                </a:solidFill>
              </a:rPr>
              <a:t> </a:t>
            </a:r>
            <a:r>
              <a:rPr lang="en-US" dirty="0"/>
              <a:t>(College Completion Network)</a:t>
            </a:r>
          </a:p>
        </p:txBody>
      </p:sp>
    </p:spTree>
    <p:extLst>
      <p:ext uri="{BB962C8B-B14F-4D97-AF65-F5344CB8AC3E}">
        <p14:creationId xmlns:p14="http://schemas.microsoft.com/office/powerpoint/2010/main" val="1759155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0631F0-DC2B-7BF4-1B8A-D1B1CA483F8E}"/>
              </a:ext>
            </a:extLst>
          </p:cNvPr>
          <p:cNvSpPr>
            <a:spLocks noGrp="1"/>
          </p:cNvSpPr>
          <p:nvPr>
            <p:ph type="title"/>
          </p:nvPr>
        </p:nvSpPr>
        <p:spPr>
          <a:xfrm>
            <a:off x="774923" y="687475"/>
            <a:ext cx="10653003" cy="1083329"/>
          </a:xfrm>
        </p:spPr>
        <p:txBody>
          <a:bodyPr anchor="b">
            <a:normAutofit/>
          </a:bodyPr>
          <a:lstStyle/>
          <a:p>
            <a:r>
              <a:rPr lang="en-US" dirty="0"/>
              <a:t>Key Findings on Advising for College Success</a:t>
            </a:r>
          </a:p>
        </p:txBody>
      </p:sp>
      <p:pic>
        <p:nvPicPr>
          <p:cNvPr id="10" name="Picture 9" descr="Advising for College Success: A systemic review of the evidence. American Institutes for Research. ">
            <a:extLst>
              <a:ext uri="{FF2B5EF4-FFF2-40B4-BE49-F238E27FC236}">
                <a16:creationId xmlns:a16="http://schemas.microsoft.com/office/drawing/2014/main" id="{697A2E3B-8B77-AABF-F83F-4BC9FFCD9515}"/>
              </a:ext>
            </a:extLst>
          </p:cNvPr>
          <p:cNvPicPr>
            <a:picLocks noChangeAspect="1"/>
          </p:cNvPicPr>
          <p:nvPr/>
        </p:nvPicPr>
        <p:blipFill>
          <a:blip r:embed="rId3"/>
          <a:stretch>
            <a:fillRect/>
          </a:stretch>
        </p:blipFill>
        <p:spPr>
          <a:xfrm>
            <a:off x="774924" y="2329622"/>
            <a:ext cx="5199369" cy="3457580"/>
          </a:xfrm>
          <a:prstGeom prst="rect">
            <a:avLst/>
          </a:prstGeom>
          <a:noFill/>
        </p:spPr>
      </p:pic>
      <p:sp>
        <p:nvSpPr>
          <p:cNvPr id="8" name="Content Placeholder 7">
            <a:extLst>
              <a:ext uri="{FF2B5EF4-FFF2-40B4-BE49-F238E27FC236}">
                <a16:creationId xmlns:a16="http://schemas.microsoft.com/office/drawing/2014/main" id="{D18FDE4B-2FD3-2EFD-44C2-359ECE710005}"/>
              </a:ext>
            </a:extLst>
          </p:cNvPr>
          <p:cNvSpPr>
            <a:spLocks noGrp="1"/>
          </p:cNvSpPr>
          <p:nvPr>
            <p:ph sz="half" idx="2"/>
          </p:nvPr>
        </p:nvSpPr>
        <p:spPr>
          <a:xfrm>
            <a:off x="6217709" y="1946302"/>
            <a:ext cx="5460424" cy="4246971"/>
          </a:xfrm>
        </p:spPr>
        <p:txBody>
          <a:bodyPr vert="horz" lIns="91440" tIns="45720" rIns="91440" bIns="45720" rtlCol="0" anchor="t" anchorCtr="0">
            <a:noAutofit/>
          </a:bodyPr>
          <a:lstStyle/>
          <a:p>
            <a:pPr marL="0" indent="0">
              <a:lnSpc>
                <a:spcPct val="90000"/>
              </a:lnSpc>
              <a:buNone/>
            </a:pPr>
            <a:r>
              <a:rPr lang="en-US"/>
              <a:t>Student outcomes improve when we use:</a:t>
            </a:r>
          </a:p>
          <a:p>
            <a:pPr marL="629920" lvl="1" indent="-305435">
              <a:lnSpc>
                <a:spcPct val="90000"/>
              </a:lnSpc>
              <a:buClr>
                <a:srgbClr val="2191C9"/>
              </a:buClr>
              <a:buFont typeface="Courier New" panose="05040102010807070707" pitchFamily="18" charset="2"/>
              <a:buChar char="o"/>
            </a:pPr>
            <a:r>
              <a:rPr lang="en-US" sz="2400" dirty="0">
                <a:solidFill>
                  <a:srgbClr val="17406D"/>
                </a:solidFill>
              </a:rPr>
              <a:t>Holistic and comprehensive interventions that combine multiple components to meet student needs </a:t>
            </a:r>
          </a:p>
          <a:p>
            <a:pPr marL="629920" lvl="1" indent="-305435">
              <a:lnSpc>
                <a:spcPct val="90000"/>
              </a:lnSpc>
              <a:buClr>
                <a:srgbClr val="2191C9"/>
              </a:buClr>
              <a:buFont typeface="Courier New" panose="05040102010807070707" pitchFamily="18" charset="2"/>
              <a:buChar char="o"/>
            </a:pPr>
            <a:r>
              <a:rPr lang="en-US" sz="2400" dirty="0">
                <a:solidFill>
                  <a:srgbClr val="17406D"/>
                </a:solidFill>
              </a:rPr>
              <a:t>Proactive communication with sustained follow-up that spans a student’s trajectory through college</a:t>
            </a:r>
          </a:p>
          <a:p>
            <a:pPr marL="629920" lvl="1" indent="-305435">
              <a:lnSpc>
                <a:spcPct val="90000"/>
              </a:lnSpc>
              <a:buClr>
                <a:srgbClr val="2191C9"/>
              </a:buClr>
              <a:buFont typeface="Courier New" panose="05040102010807070707" pitchFamily="18" charset="2"/>
              <a:buChar char="o"/>
            </a:pPr>
            <a:r>
              <a:rPr lang="en-US" sz="2400" dirty="0">
                <a:solidFill>
                  <a:srgbClr val="17406D"/>
                </a:solidFill>
              </a:rPr>
              <a:t>A robust set of nonacademic supports through comprehensive case management</a:t>
            </a:r>
          </a:p>
        </p:txBody>
      </p:sp>
      <p:sp>
        <p:nvSpPr>
          <p:cNvPr id="5" name="Slide Number Placeholder 4">
            <a:extLst>
              <a:ext uri="{FF2B5EF4-FFF2-40B4-BE49-F238E27FC236}">
                <a16:creationId xmlns:a16="http://schemas.microsoft.com/office/drawing/2014/main" id="{9A0BC517-915B-0929-F38D-805EA877469C}"/>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16</a:t>
            </a:fld>
            <a:endParaRPr lang="en-US"/>
          </a:p>
        </p:txBody>
      </p:sp>
    </p:spTree>
    <p:extLst>
      <p:ext uri="{BB962C8B-B14F-4D97-AF65-F5344CB8AC3E}">
        <p14:creationId xmlns:p14="http://schemas.microsoft.com/office/powerpoint/2010/main" val="3879817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normAutofit/>
          </a:bodyPr>
          <a:lstStyle/>
          <a:p>
            <a:r>
              <a:rPr lang="en-US" dirty="0"/>
              <a:t>Supporting Student Retention &amp; Success in Practice</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17</a:t>
            </a:fld>
            <a:endParaRPr lang="en-US"/>
          </a:p>
        </p:txBody>
      </p:sp>
    </p:spTree>
    <p:extLst>
      <p:ext uri="{BB962C8B-B14F-4D97-AF65-F5344CB8AC3E}">
        <p14:creationId xmlns:p14="http://schemas.microsoft.com/office/powerpoint/2010/main" val="3101035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A5D6C-DDF3-46AE-8F23-78F631E74517}"/>
              </a:ext>
            </a:extLst>
          </p:cNvPr>
          <p:cNvSpPr>
            <a:spLocks noGrp="1"/>
          </p:cNvSpPr>
          <p:nvPr>
            <p:ph type="title"/>
          </p:nvPr>
        </p:nvSpPr>
        <p:spPr/>
        <p:txBody>
          <a:bodyPr/>
          <a:lstStyle/>
          <a:p>
            <a:r>
              <a:rPr lang="en-US" dirty="0"/>
              <a:t>Presenters</a:t>
            </a:r>
          </a:p>
        </p:txBody>
      </p:sp>
      <p:sp>
        <p:nvSpPr>
          <p:cNvPr id="2" name="Content Placeholder 1">
            <a:extLst>
              <a:ext uri="{FF2B5EF4-FFF2-40B4-BE49-F238E27FC236}">
                <a16:creationId xmlns:a16="http://schemas.microsoft.com/office/drawing/2014/main" id="{1CB4E458-0387-4919-92AC-41DCB5093833}"/>
              </a:ext>
            </a:extLst>
          </p:cNvPr>
          <p:cNvSpPr>
            <a:spLocks noGrp="1"/>
          </p:cNvSpPr>
          <p:nvPr>
            <p:ph idx="1"/>
          </p:nvPr>
        </p:nvSpPr>
        <p:spPr/>
        <p:txBody>
          <a:bodyPr>
            <a:normAutofit fontScale="92500" lnSpcReduction="10000"/>
          </a:bodyPr>
          <a:lstStyle/>
          <a:p>
            <a:r>
              <a:rPr lang="en-US" dirty="0"/>
              <a:t>Heidi Sanborn, DNP, RN, CNE</a:t>
            </a:r>
          </a:p>
          <a:p>
            <a:pPr lvl="1"/>
            <a:r>
              <a:rPr lang="en-US" dirty="0"/>
              <a:t>Clinical Associate Professor</a:t>
            </a:r>
          </a:p>
          <a:p>
            <a:pPr lvl="1"/>
            <a:r>
              <a:rPr lang="en-US"/>
              <a:t>Sr. Director, Post-licensure Programs</a:t>
            </a:r>
          </a:p>
          <a:p>
            <a:pPr lvl="1"/>
            <a:r>
              <a:rPr lang="en-US" dirty="0"/>
              <a:t>Edson College of Nursing and Health Innovation</a:t>
            </a:r>
            <a:endParaRPr lang="en-US" dirty="0">
              <a:solidFill>
                <a:srgbClr val="2191C9"/>
              </a:solidFill>
            </a:endParaRPr>
          </a:p>
          <a:p>
            <a:pPr lvl="1"/>
            <a:r>
              <a:rPr lang="en-US" i="0" dirty="0">
                <a:solidFill>
                  <a:srgbClr val="38905C"/>
                </a:solidFill>
              </a:rPr>
              <a:t>Arizona State University</a:t>
            </a:r>
          </a:p>
        </p:txBody>
      </p:sp>
      <p:pic>
        <p:nvPicPr>
          <p:cNvPr id="7" name="Picture Placeholder 6">
            <a:extLst>
              <a:ext uri="{FF2B5EF4-FFF2-40B4-BE49-F238E27FC236}">
                <a16:creationId xmlns:a16="http://schemas.microsoft.com/office/drawing/2014/main" id="{BE12C18E-4C54-D397-344E-01DD83CF1009}"/>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4405" b="14405"/>
          <a:stretch/>
        </p:blipFill>
        <p:spPr/>
      </p:pic>
      <p:sp>
        <p:nvSpPr>
          <p:cNvPr id="11" name="Content Placeholder 10">
            <a:extLst>
              <a:ext uri="{FF2B5EF4-FFF2-40B4-BE49-F238E27FC236}">
                <a16:creationId xmlns:a16="http://schemas.microsoft.com/office/drawing/2014/main" id="{CFAD0B65-8923-4B77-B825-DB20C83EC140}"/>
              </a:ext>
            </a:extLst>
          </p:cNvPr>
          <p:cNvSpPr>
            <a:spLocks noGrp="1"/>
          </p:cNvSpPr>
          <p:nvPr>
            <p:ph idx="14"/>
          </p:nvPr>
        </p:nvSpPr>
        <p:spPr/>
        <p:txBody>
          <a:bodyPr/>
          <a:lstStyle/>
          <a:p>
            <a:r>
              <a:rPr lang="en-US" dirty="0"/>
              <a:t>Lynn Harris, M.Ed.</a:t>
            </a:r>
          </a:p>
          <a:p>
            <a:pPr lvl="1"/>
            <a:r>
              <a:rPr lang="en-US" dirty="0"/>
              <a:t>Program Coordinator Post-Licensure, DOL Grant Coordinator</a:t>
            </a:r>
          </a:p>
          <a:p>
            <a:pPr lvl="2"/>
            <a:r>
              <a:rPr lang="en-US" dirty="0"/>
              <a:t>Arizona State University</a:t>
            </a:r>
          </a:p>
        </p:txBody>
      </p:sp>
      <p:pic>
        <p:nvPicPr>
          <p:cNvPr id="14" name="Picture Placeholder 13">
            <a:extLst>
              <a:ext uri="{FF2B5EF4-FFF2-40B4-BE49-F238E27FC236}">
                <a16:creationId xmlns:a16="http://schemas.microsoft.com/office/drawing/2014/main" id="{A59F3EAC-56C5-DF6E-938F-DC9ACC7B9584}"/>
              </a:ext>
              <a:ext uri="{C183D7F6-B498-43B3-948B-1728B52AA6E4}">
                <adec:decorative xmlns:adec="http://schemas.microsoft.com/office/drawing/2017/decorative" val="1"/>
              </a:ext>
            </a:extLst>
          </p:cNvPr>
          <p:cNvPicPr preferRelativeResize="0">
            <a:picLocks noGrp="1" noChangeAspect="1"/>
          </p:cNvPicPr>
          <p:nvPr>
            <p:ph type="pic" sz="quarter" idx="15"/>
          </p:nvPr>
        </p:nvPicPr>
        <p:blipFill>
          <a:blip r:embed="rId4">
            <a:extLst>
              <a:ext uri="{28A0092B-C50C-407E-A947-70E740481C1C}">
                <a14:useLocalDpi xmlns:a14="http://schemas.microsoft.com/office/drawing/2010/main" val="0"/>
              </a:ext>
            </a:extLst>
          </a:blip>
          <a:srcRect t="18250" b="18250"/>
          <a:stretch>
            <a:fillRect/>
          </a:stretch>
        </p:blipFill>
        <p:spPr>
          <a:xfrm>
            <a:off x="1766819" y="3452913"/>
            <a:ext cx="1541982" cy="1097544"/>
          </a:xfrm>
        </p:spPr>
      </p:pic>
      <p:sp>
        <p:nvSpPr>
          <p:cNvPr id="9" name="Content Placeholder 8">
            <a:extLst>
              <a:ext uri="{FF2B5EF4-FFF2-40B4-BE49-F238E27FC236}">
                <a16:creationId xmlns:a16="http://schemas.microsoft.com/office/drawing/2014/main" id="{5806FFBA-5D34-AC7C-06C4-0D1C873BFFD2}"/>
              </a:ext>
            </a:extLst>
          </p:cNvPr>
          <p:cNvSpPr>
            <a:spLocks noGrp="1"/>
          </p:cNvSpPr>
          <p:nvPr>
            <p:ph idx="16"/>
          </p:nvPr>
        </p:nvSpPr>
        <p:spPr/>
        <p:txBody>
          <a:bodyPr/>
          <a:lstStyle/>
          <a:p>
            <a:r>
              <a:rPr lang="en-US" dirty="0"/>
              <a:t>Nikki Coleman</a:t>
            </a:r>
          </a:p>
          <a:p>
            <a:pPr lvl="1"/>
            <a:r>
              <a:rPr lang="en-US" dirty="0"/>
              <a:t>Workforce Development Specialist</a:t>
            </a:r>
          </a:p>
          <a:p>
            <a:pPr lvl="2"/>
            <a:r>
              <a:rPr lang="en-US" dirty="0"/>
              <a:t>1199SEIU Training and Employment Funds</a:t>
            </a:r>
          </a:p>
        </p:txBody>
      </p:sp>
      <p:pic>
        <p:nvPicPr>
          <p:cNvPr id="16" name="Picture Placeholder 15">
            <a:extLst>
              <a:ext uri="{FF2B5EF4-FFF2-40B4-BE49-F238E27FC236}">
                <a16:creationId xmlns:a16="http://schemas.microsoft.com/office/drawing/2014/main" id="{874EE4C7-665D-C7CF-AB3A-5DC662B1D555}"/>
              </a:ext>
              <a:ext uri="{C183D7F6-B498-43B3-948B-1728B52AA6E4}">
                <adec:decorative xmlns:adec="http://schemas.microsoft.com/office/drawing/2017/decorative" val="1"/>
              </a:ext>
            </a:extLst>
          </p:cNvPr>
          <p:cNvPicPr>
            <a:picLocks noGrp="1" noChangeAspect="1"/>
          </p:cNvPicPr>
          <p:nvPr>
            <p:ph type="pic" sz="quarter" idx="17"/>
          </p:nvPr>
        </p:nvPicPr>
        <p:blipFill>
          <a:blip r:embed="rId5">
            <a:extLst>
              <a:ext uri="{28A0092B-C50C-407E-A947-70E740481C1C}">
                <a14:useLocalDpi xmlns:a14="http://schemas.microsoft.com/office/drawing/2010/main" val="0"/>
              </a:ext>
            </a:extLst>
          </a:blip>
          <a:srcRect t="14538" b="14538"/>
          <a:stretch>
            <a:fillRect/>
          </a:stretch>
        </p:blipFill>
        <p:spPr/>
      </p:pic>
      <p:sp>
        <p:nvSpPr>
          <p:cNvPr id="5" name="Slide Number Placeholder 4">
            <a:extLst>
              <a:ext uri="{FF2B5EF4-FFF2-40B4-BE49-F238E27FC236}">
                <a16:creationId xmlns:a16="http://schemas.microsoft.com/office/drawing/2014/main" id="{B59A8C8A-3251-40E5-8F4A-AA0B168E76CC}"/>
              </a:ext>
            </a:extLst>
          </p:cNvPr>
          <p:cNvSpPr>
            <a:spLocks noGrp="1"/>
          </p:cNvSpPr>
          <p:nvPr>
            <p:ph type="sldNum" sz="quarter" idx="12"/>
          </p:nvPr>
        </p:nvSpPr>
        <p:spPr/>
        <p:txBody>
          <a:bodyPr/>
          <a:lstStyle/>
          <a:p>
            <a:fld id="{DE8DE8A0-70C5-4585-9A3C-B3A9E7B8F8E9}" type="slidenum">
              <a:rPr lang="en-US" smtClean="0"/>
              <a:t>18</a:t>
            </a:fld>
            <a:endParaRPr lang="en-US"/>
          </a:p>
        </p:txBody>
      </p:sp>
    </p:spTree>
    <p:extLst>
      <p:ext uri="{BB962C8B-B14F-4D97-AF65-F5344CB8AC3E}">
        <p14:creationId xmlns:p14="http://schemas.microsoft.com/office/powerpoint/2010/main" val="475084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C4046FE-586E-A770-E072-A30FB53CF36D}"/>
              </a:ext>
            </a:extLst>
          </p:cNvPr>
          <p:cNvSpPr txBox="1">
            <a:spLocks noGrp="1"/>
          </p:cNvSpPr>
          <p:nvPr>
            <p:ph type="title" idx="4294967295"/>
          </p:nvPr>
        </p:nvSpPr>
        <p:spPr>
          <a:xfrm>
            <a:off x="605481" y="589501"/>
            <a:ext cx="10972800" cy="597039"/>
          </a:xfrm>
          <a:prstGeom prst="rect">
            <a:avLst/>
          </a:prstGeom>
          <a:solidFill>
            <a:srgbClr val="17406D"/>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just" defTabSz="457200" rtl="0" eaLnBrk="1" fontAlgn="auto" latinLnBrk="0" hangingPunct="1">
              <a:lnSpc>
                <a:spcPct val="100000"/>
              </a:lnSpc>
              <a:spcBef>
                <a:spcPct val="0"/>
              </a:spcBef>
              <a:spcAft>
                <a:spcPts val="0"/>
              </a:spcAft>
              <a:buClrTx/>
              <a:buSzTx/>
              <a:buFontTx/>
              <a:buNone/>
              <a:tabLst>
                <a:tab pos="10798175" algn="r"/>
              </a:tabLst>
              <a:defRPr/>
            </a:pPr>
            <a:r>
              <a:rPr kumimoji="0" lang="en-US" sz="2400" b="0" i="0" u="none" strike="noStrike" kern="1200" cap="all" spc="0" normalizeH="0" baseline="0" noProof="0" dirty="0">
                <a:ln>
                  <a:noFill/>
                </a:ln>
                <a:solidFill>
                  <a:schemeClr val="bg1"/>
                </a:solidFill>
                <a:effectLst/>
                <a:uLnTx/>
                <a:uFillTx/>
                <a:latin typeface="+mj-lt"/>
                <a:ea typeface="+mj-ea"/>
                <a:cs typeface="+mj-cs"/>
              </a:rPr>
              <a:t>Student Support at </a:t>
            </a:r>
            <a:r>
              <a:rPr kumimoji="0" lang="en-US" sz="3600" b="1" i="0" u="none" strike="noStrike" kern="1200" cap="all" spc="0" normalizeH="0" baseline="0" noProof="0" dirty="0">
                <a:ln>
                  <a:noFill/>
                </a:ln>
                <a:solidFill>
                  <a:schemeClr val="bg1"/>
                </a:solidFill>
                <a:effectLst/>
                <a:uLnTx/>
                <a:uFillTx/>
                <a:latin typeface="+mj-lt"/>
                <a:ea typeface="+mj-ea"/>
                <a:cs typeface="+mj-cs"/>
              </a:rPr>
              <a:t>Arizona State University</a:t>
            </a:r>
            <a:endParaRPr kumimoji="0" lang="en-US" sz="2400" b="1" i="0" u="none" strike="noStrike" kern="1200" cap="all" spc="0" normalizeH="0" baseline="0" noProof="0" dirty="0">
              <a:ln>
                <a:noFill/>
              </a:ln>
              <a:solidFill>
                <a:schemeClr val="bg1"/>
              </a:solidFill>
              <a:effectLst/>
              <a:uLnTx/>
              <a:uFillTx/>
              <a:latin typeface="+mj-lt"/>
              <a:ea typeface="+mj-ea"/>
              <a:cs typeface="+mj-cs"/>
            </a:endParaRPr>
          </a:p>
        </p:txBody>
      </p:sp>
      <p:sp>
        <p:nvSpPr>
          <p:cNvPr id="21" name="Double Brace 20">
            <a:extLst>
              <a:ext uri="{FF2B5EF4-FFF2-40B4-BE49-F238E27FC236}">
                <a16:creationId xmlns:a16="http://schemas.microsoft.com/office/drawing/2014/main" id="{8D7F0B61-2A88-A37C-9096-376BB8C7C466}"/>
              </a:ext>
            </a:extLst>
          </p:cNvPr>
          <p:cNvSpPr/>
          <p:nvPr/>
        </p:nvSpPr>
        <p:spPr>
          <a:xfrm>
            <a:off x="4021980" y="1221368"/>
            <a:ext cx="4338295" cy="589520"/>
          </a:xfrm>
          <a:prstGeom prst="bracePair">
            <a:avLst/>
          </a:prstGeom>
          <a:gradFill>
            <a:gsLst>
              <a:gs pos="0">
                <a:schemeClr val="accent1">
                  <a:lumMod val="5000"/>
                  <a:lumOff val="95000"/>
                  <a:alpha val="25000"/>
                </a:schemeClr>
              </a:gs>
              <a:gs pos="44000">
                <a:srgbClr val="38905C">
                  <a:alpha val="25000"/>
                </a:srgbClr>
              </a:gs>
              <a:gs pos="60000">
                <a:srgbClr val="38905C">
                  <a:alpha val="25000"/>
                </a:srgbClr>
              </a:gs>
              <a:gs pos="100000">
                <a:schemeClr val="bg1"/>
              </a:gs>
            </a:gsLst>
            <a:lin ang="5400000" scaled="1"/>
          </a:gradFill>
          <a:ln w="76200">
            <a:solidFill>
              <a:srgbClr val="38905C"/>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800" dirty="0">
                <a:solidFill>
                  <a:srgbClr val="38905C"/>
                </a:solidFill>
              </a:rPr>
              <a:t>Financial &amp; Academic Help</a:t>
            </a:r>
          </a:p>
        </p:txBody>
      </p:sp>
      <p:graphicFrame>
        <p:nvGraphicFramePr>
          <p:cNvPr id="8" name="Content Placeholder 5" descr="Student support diagram.&#10;Admission: 1:1 meetings,  Partnership Agreements&#10;Ongoing: Student Training &amp; Immersions, Advisory Committee&#10;Practicums: Direct Care (hospitals), Role-focused (RN programs)&#10;Graduation: Job Fairs, Incentives&#10;">
            <a:extLst>
              <a:ext uri="{FF2B5EF4-FFF2-40B4-BE49-F238E27FC236}">
                <a16:creationId xmlns:a16="http://schemas.microsoft.com/office/drawing/2014/main" id="{FDE02A0F-59C1-1751-F9BD-46655946D608}"/>
              </a:ext>
            </a:extLst>
          </p:cNvPr>
          <p:cNvGraphicFramePr>
            <a:graphicFrameLocks/>
          </p:cNvGraphicFramePr>
          <p:nvPr>
            <p:extLst>
              <p:ext uri="{D42A27DB-BD31-4B8C-83A1-F6EECF244321}">
                <p14:modId xmlns:p14="http://schemas.microsoft.com/office/powerpoint/2010/main" val="1031067127"/>
              </p:ext>
            </p:extLst>
          </p:nvPr>
        </p:nvGraphicFramePr>
        <p:xfrm>
          <a:off x="774700" y="1866352"/>
          <a:ext cx="10653713" cy="4224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1" name="Straight Arrow Connector 10">
            <a:extLst>
              <a:ext uri="{FF2B5EF4-FFF2-40B4-BE49-F238E27FC236}">
                <a16:creationId xmlns:a16="http://schemas.microsoft.com/office/drawing/2014/main" id="{D828B4C3-5F9F-FF8A-23ED-839A5F4954F9}"/>
              </a:ext>
              <a:ext uri="{C183D7F6-B498-43B3-948B-1728B52AA6E4}">
                <adec:decorative xmlns:adec="http://schemas.microsoft.com/office/drawing/2017/decorative" val="1"/>
              </a:ext>
            </a:extLst>
          </p:cNvPr>
          <p:cNvCxnSpPr>
            <a:cxnSpLocks/>
          </p:cNvCxnSpPr>
          <p:nvPr/>
        </p:nvCxnSpPr>
        <p:spPr>
          <a:xfrm flipH="1" flipV="1">
            <a:off x="2311400" y="5448300"/>
            <a:ext cx="2977292" cy="78674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F7C5FF9-8690-5EE5-2D77-1F2500F3290C}"/>
              </a:ext>
              <a:ext uri="{C183D7F6-B498-43B3-948B-1728B52AA6E4}">
                <adec:decorative xmlns:adec="http://schemas.microsoft.com/office/drawing/2017/decorative" val="1"/>
              </a:ext>
            </a:extLst>
          </p:cNvPr>
          <p:cNvCxnSpPr>
            <a:cxnSpLocks/>
          </p:cNvCxnSpPr>
          <p:nvPr/>
        </p:nvCxnSpPr>
        <p:spPr>
          <a:xfrm flipH="1" flipV="1">
            <a:off x="4942732" y="5448300"/>
            <a:ext cx="1024727" cy="79193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485EC3A-8C9D-3A65-80D1-DDB1E34B7FB8}"/>
              </a:ext>
              <a:ext uri="{C183D7F6-B498-43B3-948B-1728B52AA6E4}">
                <adec:decorative xmlns:adec="http://schemas.microsoft.com/office/drawing/2017/decorative" val="1"/>
              </a:ext>
            </a:extLst>
          </p:cNvPr>
          <p:cNvCxnSpPr>
            <a:cxnSpLocks/>
          </p:cNvCxnSpPr>
          <p:nvPr/>
        </p:nvCxnSpPr>
        <p:spPr>
          <a:xfrm flipV="1">
            <a:off x="6668894" y="5464682"/>
            <a:ext cx="320850" cy="76832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096156AD-2D8D-9144-F030-AB502508C574}"/>
              </a:ext>
              <a:ext uri="{C183D7F6-B498-43B3-948B-1728B52AA6E4}">
                <adec:decorative xmlns:adec="http://schemas.microsoft.com/office/drawing/2017/decorative" val="1"/>
              </a:ext>
            </a:extLst>
          </p:cNvPr>
          <p:cNvCxnSpPr>
            <a:cxnSpLocks/>
          </p:cNvCxnSpPr>
          <p:nvPr/>
        </p:nvCxnSpPr>
        <p:spPr>
          <a:xfrm flipV="1">
            <a:off x="7219028" y="5270500"/>
            <a:ext cx="2184464" cy="92376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5" name="Teardrop 14">
            <a:extLst>
              <a:ext uri="{FF2B5EF4-FFF2-40B4-BE49-F238E27FC236}">
                <a16:creationId xmlns:a16="http://schemas.microsoft.com/office/drawing/2014/main" id="{FD8F39B4-4D86-C67D-4E33-24D0C7D4CF8B}"/>
              </a:ext>
              <a:ext uri="{C183D7F6-B498-43B3-948B-1728B52AA6E4}">
                <adec:decorative xmlns:adec="http://schemas.microsoft.com/office/drawing/2017/decorative" val="1"/>
              </a:ext>
            </a:extLst>
          </p:cNvPr>
          <p:cNvSpPr/>
          <p:nvPr/>
        </p:nvSpPr>
        <p:spPr>
          <a:xfrm rot="7945777">
            <a:off x="2306782" y="2211290"/>
            <a:ext cx="1101436" cy="1101436"/>
          </a:xfrm>
          <a:prstGeom prst="teardrop">
            <a:avLst/>
          </a:prstGeom>
          <a:solidFill>
            <a:schemeClr val="accent6">
              <a:lumMod val="20000"/>
              <a:lumOff val="80000"/>
            </a:schemeClr>
          </a:solidFill>
          <a:ln w="57150">
            <a:solidFill>
              <a:srgbClr val="38905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595F4C1E-61A3-D302-6A4F-BA677D2E9305}"/>
              </a:ext>
            </a:extLst>
          </p:cNvPr>
          <p:cNvSpPr txBox="1"/>
          <p:nvPr/>
        </p:nvSpPr>
        <p:spPr>
          <a:xfrm>
            <a:off x="2213262" y="2323559"/>
            <a:ext cx="1267692" cy="1015663"/>
          </a:xfrm>
          <a:prstGeom prst="rect">
            <a:avLst/>
          </a:prstGeom>
          <a:noFill/>
        </p:spPr>
        <p:txBody>
          <a:bodyPr wrap="square" rtlCol="0">
            <a:spAutoFit/>
          </a:bodyPr>
          <a:lstStyle/>
          <a:p>
            <a:pPr algn="ctr"/>
            <a:r>
              <a:rPr lang="en-US" sz="1200" dirty="0"/>
              <a:t>Orientation; Supportive Services Screen; Stipends; </a:t>
            </a:r>
            <a:br>
              <a:rPr lang="en-US" sz="1200" dirty="0"/>
            </a:br>
            <a:r>
              <a:rPr lang="en-US" sz="1200" dirty="0"/>
              <a:t>Data</a:t>
            </a:r>
          </a:p>
        </p:txBody>
      </p:sp>
      <p:sp>
        <p:nvSpPr>
          <p:cNvPr id="17" name="Teardrop 16">
            <a:extLst>
              <a:ext uri="{FF2B5EF4-FFF2-40B4-BE49-F238E27FC236}">
                <a16:creationId xmlns:a16="http://schemas.microsoft.com/office/drawing/2014/main" id="{1923A987-39EF-963B-F5DF-CFC62F050CC6}"/>
              </a:ext>
              <a:ext uri="{C183D7F6-B498-43B3-948B-1728B52AA6E4}">
                <adec:decorative xmlns:adec="http://schemas.microsoft.com/office/drawing/2017/decorative" val="1"/>
              </a:ext>
            </a:extLst>
          </p:cNvPr>
          <p:cNvSpPr/>
          <p:nvPr/>
        </p:nvSpPr>
        <p:spPr>
          <a:xfrm rot="7945777">
            <a:off x="4972384" y="2186528"/>
            <a:ext cx="1101436" cy="1101436"/>
          </a:xfrm>
          <a:prstGeom prst="teardrop">
            <a:avLst/>
          </a:prstGeom>
          <a:solidFill>
            <a:schemeClr val="accent6">
              <a:lumMod val="20000"/>
              <a:lumOff val="80000"/>
            </a:schemeClr>
          </a:solidFill>
          <a:ln w="57150">
            <a:solidFill>
              <a:srgbClr val="38905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42BA05C4-F933-C09D-7129-EEC8EF51AD81}"/>
              </a:ext>
            </a:extLst>
          </p:cNvPr>
          <p:cNvSpPr txBox="1"/>
          <p:nvPr/>
        </p:nvSpPr>
        <p:spPr>
          <a:xfrm>
            <a:off x="4863277" y="2255813"/>
            <a:ext cx="1282010" cy="1015663"/>
          </a:xfrm>
          <a:prstGeom prst="rect">
            <a:avLst/>
          </a:prstGeom>
          <a:noFill/>
        </p:spPr>
        <p:txBody>
          <a:bodyPr wrap="square" rtlCol="0">
            <a:spAutoFit/>
          </a:bodyPr>
          <a:lstStyle/>
          <a:p>
            <a:pPr algn="ctr"/>
            <a:r>
              <a:rPr lang="en-US" sz="1200" dirty="0"/>
              <a:t>Stipends;</a:t>
            </a:r>
          </a:p>
          <a:p>
            <a:pPr algn="ctr"/>
            <a:r>
              <a:rPr lang="en-US" sz="1200" dirty="0"/>
              <a:t>Screening; Advising, Tutoring &amp; Success Coaching</a:t>
            </a:r>
          </a:p>
        </p:txBody>
      </p:sp>
      <p:sp>
        <p:nvSpPr>
          <p:cNvPr id="19" name="Teardrop 18">
            <a:extLst>
              <a:ext uri="{FF2B5EF4-FFF2-40B4-BE49-F238E27FC236}">
                <a16:creationId xmlns:a16="http://schemas.microsoft.com/office/drawing/2014/main" id="{E5C26125-B26A-5CCD-F684-5B162FE1C732}"/>
              </a:ext>
              <a:ext uri="{C183D7F6-B498-43B3-948B-1728B52AA6E4}">
                <adec:decorative xmlns:adec="http://schemas.microsoft.com/office/drawing/2017/decorative" val="1"/>
              </a:ext>
            </a:extLst>
          </p:cNvPr>
          <p:cNvSpPr/>
          <p:nvPr/>
        </p:nvSpPr>
        <p:spPr>
          <a:xfrm rot="7945777">
            <a:off x="7511019" y="2186528"/>
            <a:ext cx="1101436" cy="1101436"/>
          </a:xfrm>
          <a:prstGeom prst="teardrop">
            <a:avLst/>
          </a:prstGeom>
          <a:solidFill>
            <a:schemeClr val="accent6">
              <a:lumMod val="20000"/>
              <a:lumOff val="80000"/>
            </a:schemeClr>
          </a:solidFill>
          <a:ln w="57150">
            <a:solidFill>
              <a:srgbClr val="38905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42267A54-66B9-50F7-20E3-81DEF45A35B7}"/>
              </a:ext>
            </a:extLst>
          </p:cNvPr>
          <p:cNvSpPr txBox="1"/>
          <p:nvPr/>
        </p:nvSpPr>
        <p:spPr>
          <a:xfrm>
            <a:off x="7401912" y="2255813"/>
            <a:ext cx="1282010" cy="1015663"/>
          </a:xfrm>
          <a:prstGeom prst="rect">
            <a:avLst/>
          </a:prstGeom>
          <a:noFill/>
        </p:spPr>
        <p:txBody>
          <a:bodyPr wrap="square" rtlCol="0">
            <a:spAutoFit/>
          </a:bodyPr>
          <a:lstStyle/>
          <a:p>
            <a:pPr algn="ctr"/>
            <a:r>
              <a:rPr lang="en-US" sz="1200" dirty="0"/>
              <a:t>Stipends;</a:t>
            </a:r>
          </a:p>
          <a:p>
            <a:pPr algn="ctr"/>
            <a:r>
              <a:rPr lang="en-US" sz="1200" dirty="0"/>
              <a:t>Screening; Advising, Tutoring &amp; Success Coaching</a:t>
            </a:r>
          </a:p>
        </p:txBody>
      </p:sp>
      <p:cxnSp>
        <p:nvCxnSpPr>
          <p:cNvPr id="27" name="Straight Arrow Connector 26">
            <a:extLst>
              <a:ext uri="{FF2B5EF4-FFF2-40B4-BE49-F238E27FC236}">
                <a16:creationId xmlns:a16="http://schemas.microsoft.com/office/drawing/2014/main" id="{CACF2507-EBC9-64C0-11FF-5DD88787A096}"/>
              </a:ext>
              <a:ext uri="{C183D7F6-B498-43B3-948B-1728B52AA6E4}">
                <adec:decorative xmlns:adec="http://schemas.microsoft.com/office/drawing/2017/decorative" val="1"/>
              </a:ext>
            </a:extLst>
          </p:cNvPr>
          <p:cNvCxnSpPr/>
          <p:nvPr/>
        </p:nvCxnSpPr>
        <p:spPr>
          <a:xfrm flipH="1">
            <a:off x="3480954" y="1866352"/>
            <a:ext cx="1807738" cy="457207"/>
          </a:xfrm>
          <a:prstGeom prst="straightConnector1">
            <a:avLst/>
          </a:prstGeom>
          <a:ln w="57150">
            <a:solidFill>
              <a:srgbClr val="38905C"/>
            </a:solidFill>
            <a:tailEnd type="triangle"/>
          </a:ln>
        </p:spPr>
        <p:style>
          <a:lnRef idx="1">
            <a:schemeClr val="accent1"/>
          </a:lnRef>
          <a:fillRef idx="0">
            <a:schemeClr val="accent1"/>
          </a:fillRef>
          <a:effectRef idx="0">
            <a:schemeClr val="accent1"/>
          </a:effectRef>
          <a:fontRef idx="minor">
            <a:schemeClr val="tx1"/>
          </a:fontRef>
        </p:style>
      </p:cxnSp>
      <p:sp>
        <p:nvSpPr>
          <p:cNvPr id="32" name="Teardrop 31">
            <a:extLst>
              <a:ext uri="{FF2B5EF4-FFF2-40B4-BE49-F238E27FC236}">
                <a16:creationId xmlns:a16="http://schemas.microsoft.com/office/drawing/2014/main" id="{B524694D-001E-0476-66D1-CBF4B55C5ECF}"/>
              </a:ext>
              <a:ext uri="{C183D7F6-B498-43B3-948B-1728B52AA6E4}">
                <adec:decorative xmlns:adec="http://schemas.microsoft.com/office/drawing/2017/decorative" val="1"/>
              </a:ext>
            </a:extLst>
          </p:cNvPr>
          <p:cNvSpPr/>
          <p:nvPr/>
        </p:nvSpPr>
        <p:spPr>
          <a:xfrm rot="7945777">
            <a:off x="10244397" y="2254161"/>
            <a:ext cx="1101436" cy="1101436"/>
          </a:xfrm>
          <a:prstGeom prst="teardrop">
            <a:avLst/>
          </a:prstGeom>
          <a:solidFill>
            <a:schemeClr val="accent6">
              <a:lumMod val="20000"/>
              <a:lumOff val="80000"/>
            </a:schemeClr>
          </a:solidFill>
          <a:ln w="57150">
            <a:solidFill>
              <a:srgbClr val="38905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B33DC72C-2D01-1D7B-4F60-861B13331D77}"/>
              </a:ext>
            </a:extLst>
          </p:cNvPr>
          <p:cNvSpPr txBox="1"/>
          <p:nvPr/>
        </p:nvSpPr>
        <p:spPr>
          <a:xfrm>
            <a:off x="10135290" y="2323446"/>
            <a:ext cx="1282010" cy="1015663"/>
          </a:xfrm>
          <a:prstGeom prst="rect">
            <a:avLst/>
          </a:prstGeom>
          <a:noFill/>
        </p:spPr>
        <p:txBody>
          <a:bodyPr wrap="square" rtlCol="0">
            <a:spAutoFit/>
          </a:bodyPr>
          <a:lstStyle/>
          <a:p>
            <a:pPr algn="ctr"/>
            <a:r>
              <a:rPr lang="en-US" sz="1200" dirty="0"/>
              <a:t>Stipends;</a:t>
            </a:r>
          </a:p>
          <a:p>
            <a:pPr algn="ctr"/>
            <a:r>
              <a:rPr lang="en-US" sz="1200" dirty="0"/>
              <a:t>Incentives;</a:t>
            </a:r>
          </a:p>
          <a:p>
            <a:pPr algn="ctr"/>
            <a:r>
              <a:rPr lang="en-US" sz="1200" dirty="0"/>
              <a:t>Recruiting;</a:t>
            </a:r>
          </a:p>
          <a:p>
            <a:pPr algn="ctr"/>
            <a:r>
              <a:rPr lang="en-US" sz="1200" dirty="0"/>
              <a:t>Post-graduation surveys</a:t>
            </a:r>
          </a:p>
        </p:txBody>
      </p:sp>
      <p:sp>
        <p:nvSpPr>
          <p:cNvPr id="10" name="Double Brace 9">
            <a:extLst>
              <a:ext uri="{FF2B5EF4-FFF2-40B4-BE49-F238E27FC236}">
                <a16:creationId xmlns:a16="http://schemas.microsoft.com/office/drawing/2014/main" id="{28B7A7C1-6D63-606D-1B39-E1CCDAC3F3BB}"/>
              </a:ext>
            </a:extLst>
          </p:cNvPr>
          <p:cNvSpPr/>
          <p:nvPr/>
        </p:nvSpPr>
        <p:spPr>
          <a:xfrm>
            <a:off x="4132004" y="6233006"/>
            <a:ext cx="4338295" cy="589520"/>
          </a:xfrm>
          <a:prstGeom prst="bracePair">
            <a:avLst/>
          </a:prstGeom>
          <a:gradFill>
            <a:gsLst>
              <a:gs pos="0">
                <a:schemeClr val="accent1">
                  <a:lumMod val="5000"/>
                  <a:lumOff val="95000"/>
                  <a:alpha val="25000"/>
                </a:schemeClr>
              </a:gs>
              <a:gs pos="44000">
                <a:schemeClr val="accent1">
                  <a:lumMod val="45000"/>
                  <a:lumOff val="55000"/>
                  <a:alpha val="50000"/>
                </a:schemeClr>
              </a:gs>
              <a:gs pos="60000">
                <a:schemeClr val="accent1">
                  <a:lumMod val="45000"/>
                  <a:lumOff val="55000"/>
                  <a:alpha val="50000"/>
                </a:schemeClr>
              </a:gs>
              <a:gs pos="100000">
                <a:schemeClr val="bg1"/>
              </a:gs>
            </a:gsLst>
            <a:lin ang="5400000" scaled="1"/>
          </a:gradFill>
          <a:ln w="76200"/>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800" dirty="0">
                <a:solidFill>
                  <a:srgbClr val="17406D"/>
                </a:solidFill>
              </a:rPr>
              <a:t>Competency Development</a:t>
            </a:r>
          </a:p>
        </p:txBody>
      </p:sp>
      <p:cxnSp>
        <p:nvCxnSpPr>
          <p:cNvPr id="34" name="Straight Arrow Connector 33">
            <a:extLst>
              <a:ext uri="{FF2B5EF4-FFF2-40B4-BE49-F238E27FC236}">
                <a16:creationId xmlns:a16="http://schemas.microsoft.com/office/drawing/2014/main" id="{4FF3CCD2-70F3-A3DA-BE28-CBE54B7D0A07}"/>
              </a:ext>
              <a:ext uri="{C183D7F6-B498-43B3-948B-1728B52AA6E4}">
                <adec:decorative xmlns:adec="http://schemas.microsoft.com/office/drawing/2017/decorative" val="1"/>
              </a:ext>
            </a:extLst>
          </p:cNvPr>
          <p:cNvCxnSpPr>
            <a:cxnSpLocks/>
          </p:cNvCxnSpPr>
          <p:nvPr/>
        </p:nvCxnSpPr>
        <p:spPr>
          <a:xfrm>
            <a:off x="5732686" y="1903732"/>
            <a:ext cx="43955" cy="272010"/>
          </a:xfrm>
          <a:prstGeom prst="straightConnector1">
            <a:avLst/>
          </a:prstGeom>
          <a:ln w="57150">
            <a:solidFill>
              <a:srgbClr val="38905C"/>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C2B136B5-3E8B-2613-F1C3-1C53156A6143}"/>
              </a:ext>
              <a:ext uri="{C183D7F6-B498-43B3-948B-1728B52AA6E4}">
                <adec:decorative xmlns:adec="http://schemas.microsoft.com/office/drawing/2017/decorative" val="1"/>
              </a:ext>
            </a:extLst>
          </p:cNvPr>
          <p:cNvCxnSpPr>
            <a:cxnSpLocks/>
          </p:cNvCxnSpPr>
          <p:nvPr/>
        </p:nvCxnSpPr>
        <p:spPr>
          <a:xfrm>
            <a:off x="6439458" y="1866352"/>
            <a:ext cx="1038972" cy="457094"/>
          </a:xfrm>
          <a:prstGeom prst="straightConnector1">
            <a:avLst/>
          </a:prstGeom>
          <a:ln w="57150">
            <a:solidFill>
              <a:srgbClr val="38905C"/>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3DDA1558-D879-4E52-6FBD-2565E2F3DFAE}"/>
              </a:ext>
              <a:ext uri="{C183D7F6-B498-43B3-948B-1728B52AA6E4}">
                <adec:decorative xmlns:adec="http://schemas.microsoft.com/office/drawing/2017/decorative" val="1"/>
              </a:ext>
            </a:extLst>
          </p:cNvPr>
          <p:cNvCxnSpPr>
            <a:cxnSpLocks/>
          </p:cNvCxnSpPr>
          <p:nvPr/>
        </p:nvCxnSpPr>
        <p:spPr>
          <a:xfrm>
            <a:off x="7390799" y="1878958"/>
            <a:ext cx="2721751" cy="478033"/>
          </a:xfrm>
          <a:prstGeom prst="straightConnector1">
            <a:avLst/>
          </a:prstGeom>
          <a:ln w="57150">
            <a:solidFill>
              <a:srgbClr val="38905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0717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E995D-C9EF-455A-5F6E-BCDBADB51363}"/>
              </a:ext>
            </a:extLst>
          </p:cNvPr>
          <p:cNvSpPr>
            <a:spLocks noGrp="1"/>
          </p:cNvSpPr>
          <p:nvPr>
            <p:ph type="title"/>
          </p:nvPr>
        </p:nvSpPr>
        <p:spPr/>
        <p:txBody>
          <a:bodyPr/>
          <a:lstStyle/>
          <a:p>
            <a:r>
              <a:rPr lang="en-US" dirty="0"/>
              <a:t>Panel Questions</a:t>
            </a:r>
          </a:p>
        </p:txBody>
      </p:sp>
      <p:graphicFrame>
        <p:nvGraphicFramePr>
          <p:cNvPr id="6" name="Content Placeholder 5" descr="How do you identify the needs of your participants during their training/education program? &#10;What tools/processes have you developed for making support services available during training/education program? &#10;What barriers have you found in providing support services to your participants? How are you troubleshooting them? ">
            <a:extLst>
              <a:ext uri="{FF2B5EF4-FFF2-40B4-BE49-F238E27FC236}">
                <a16:creationId xmlns:a16="http://schemas.microsoft.com/office/drawing/2014/main" id="{2F7FDED0-36A7-D7C0-4F85-AF5CE4C4DB20}"/>
              </a:ext>
            </a:extLst>
          </p:cNvPr>
          <p:cNvGraphicFramePr>
            <a:graphicFrameLocks noGrp="1"/>
          </p:cNvGraphicFramePr>
          <p:nvPr>
            <p:ph idx="1"/>
            <p:extLst>
              <p:ext uri="{D42A27DB-BD31-4B8C-83A1-F6EECF244321}">
                <p14:modId xmlns:p14="http://schemas.microsoft.com/office/powerpoint/2010/main" val="2722223410"/>
              </p:ext>
            </p:extLst>
          </p:nvPr>
        </p:nvGraphicFramePr>
        <p:xfrm>
          <a:off x="365414" y="1950601"/>
          <a:ext cx="11461172" cy="42531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73113D23-330C-C43A-3FD8-BB428090EA87}"/>
              </a:ext>
            </a:extLst>
          </p:cNvPr>
          <p:cNvSpPr>
            <a:spLocks noGrp="1"/>
          </p:cNvSpPr>
          <p:nvPr>
            <p:ph type="sldNum" sz="quarter" idx="12"/>
          </p:nvPr>
        </p:nvSpPr>
        <p:spPr/>
        <p:txBody>
          <a:bodyPr/>
          <a:lstStyle/>
          <a:p>
            <a:fld id="{DE8DE8A0-70C5-4585-9A3C-B3A9E7B8F8E9}" type="slidenum">
              <a:rPr lang="en-US" smtClean="0"/>
              <a:t>20</a:t>
            </a:fld>
            <a:endParaRPr lang="en-US"/>
          </a:p>
        </p:txBody>
      </p:sp>
    </p:spTree>
    <p:extLst>
      <p:ext uri="{BB962C8B-B14F-4D97-AF65-F5344CB8AC3E}">
        <p14:creationId xmlns:p14="http://schemas.microsoft.com/office/powerpoint/2010/main" val="3981407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ACDAF6-16D9-41E4-B0D6-60FFACF8D42F}"/>
              </a:ext>
            </a:extLst>
          </p:cNvPr>
          <p:cNvSpPr>
            <a:spLocks noGrp="1"/>
          </p:cNvSpPr>
          <p:nvPr>
            <p:ph type="title"/>
          </p:nvPr>
        </p:nvSpPr>
        <p:spPr/>
        <p:txBody>
          <a:bodyPr/>
          <a:lstStyle/>
          <a:p>
            <a:r>
              <a:rPr lang="en-US" dirty="0"/>
              <a:t>Q&amp;A</a:t>
            </a:r>
          </a:p>
        </p:txBody>
      </p:sp>
      <p:sp>
        <p:nvSpPr>
          <p:cNvPr id="5" name="Slide Number Placeholder 4">
            <a:extLst>
              <a:ext uri="{FF2B5EF4-FFF2-40B4-BE49-F238E27FC236}">
                <a16:creationId xmlns:a16="http://schemas.microsoft.com/office/drawing/2014/main" id="{E48EEF59-C4C7-4B71-9F48-C0A1D10BAADB}"/>
              </a:ext>
            </a:extLst>
          </p:cNvPr>
          <p:cNvSpPr>
            <a:spLocks noGrp="1"/>
          </p:cNvSpPr>
          <p:nvPr>
            <p:ph type="sldNum" sz="quarter" idx="12"/>
          </p:nvPr>
        </p:nvSpPr>
        <p:spPr/>
        <p:txBody>
          <a:bodyPr/>
          <a:lstStyle/>
          <a:p>
            <a:fld id="{DE8DE8A0-70C5-4585-9A3C-B3A9E7B8F8E9}" type="slidenum">
              <a:rPr lang="en-US" smtClean="0"/>
              <a:t>21</a:t>
            </a:fld>
            <a:endParaRPr lang="en-US"/>
          </a:p>
        </p:txBody>
      </p:sp>
      <p:pic>
        <p:nvPicPr>
          <p:cNvPr id="2" name="Picture 1" descr="3D black question marks with one yellow question mark">
            <a:extLst>
              <a:ext uri="{FF2B5EF4-FFF2-40B4-BE49-F238E27FC236}">
                <a16:creationId xmlns:a16="http://schemas.microsoft.com/office/drawing/2014/main" id="{20938E7B-E536-3F0C-5D9B-626912B60FC4}"/>
              </a:ext>
            </a:extLst>
          </p:cNvPr>
          <p:cNvPicPr>
            <a:picLocks noChangeAspect="1"/>
          </p:cNvPicPr>
          <p:nvPr/>
        </p:nvPicPr>
        <p:blipFill>
          <a:blip r:embed="rId2">
            <a:extLst>
              <a:ext uri="{28A0092B-C50C-407E-A947-70E740481C1C}">
                <a14:useLocalDpi xmlns:a14="http://schemas.microsoft.com/office/drawing/2010/main" val="0"/>
              </a:ext>
            </a:extLst>
          </a:blip>
          <a:srcRect l="7951"/>
          <a:stretch/>
        </p:blipFill>
        <p:spPr>
          <a:xfrm>
            <a:off x="601884" y="1946302"/>
            <a:ext cx="10984373" cy="4224225"/>
          </a:xfrm>
          <a:prstGeom prst="rect">
            <a:avLst/>
          </a:prstGeom>
          <a:noFill/>
        </p:spPr>
      </p:pic>
    </p:spTree>
    <p:extLst>
      <p:ext uri="{BB962C8B-B14F-4D97-AF65-F5344CB8AC3E}">
        <p14:creationId xmlns:p14="http://schemas.microsoft.com/office/powerpoint/2010/main" val="659691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Wrap-up</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22</a:t>
            </a:fld>
            <a:endParaRPr lang="en-US"/>
          </a:p>
        </p:txBody>
      </p:sp>
    </p:spTree>
    <p:extLst>
      <p:ext uri="{BB962C8B-B14F-4D97-AF65-F5344CB8AC3E}">
        <p14:creationId xmlns:p14="http://schemas.microsoft.com/office/powerpoint/2010/main" val="2142631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lstStyle/>
          <a:p>
            <a:r>
              <a:rPr lang="en-US" dirty="0"/>
              <a:t>Session Resources</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a:xfrm>
            <a:off x="774923" y="1946302"/>
            <a:ext cx="10653003" cy="4224225"/>
          </a:xfrm>
        </p:spPr>
        <p:txBody>
          <a:bodyPr>
            <a:normAutofit fontScale="92500"/>
          </a:bodyPr>
          <a:lstStyle/>
          <a:p>
            <a:r>
              <a:rPr lang="en-US" dirty="0">
                <a:solidFill>
                  <a:schemeClr val="accent2"/>
                </a:solidFill>
                <a:hlinkClick r:id="rId2">
                  <a:extLst>
                    <a:ext uri="{A12FA001-AC4F-418D-AE19-62706E023703}">
                      <ahyp:hlinkClr xmlns:ahyp="http://schemas.microsoft.com/office/drawing/2018/hyperlinkcolor" val="tx"/>
                    </a:ext>
                  </a:extLst>
                </a:hlinkClick>
              </a:rPr>
              <a:t>AIR’s College Completion Network resources</a:t>
            </a:r>
            <a:r>
              <a:rPr lang="en-US" dirty="0">
                <a:solidFill>
                  <a:schemeClr val="accent2"/>
                </a:solidFill>
              </a:rPr>
              <a:t> </a:t>
            </a:r>
          </a:p>
          <a:p>
            <a:r>
              <a:rPr lang="en-US" dirty="0">
                <a:solidFill>
                  <a:schemeClr val="accent2"/>
                </a:solidFill>
                <a:hlinkClick r:id="rId3">
                  <a:extLst>
                    <a:ext uri="{A12FA001-AC4F-418D-AE19-62706E023703}">
                      <ahyp:hlinkClr xmlns:ahyp="http://schemas.microsoft.com/office/drawing/2018/hyperlinkcolor" val="tx"/>
                    </a:ext>
                  </a:extLst>
                </a:hlinkClick>
              </a:rPr>
              <a:t>Understanding the Student Experience: Loss and Momentum Framework </a:t>
            </a:r>
            <a:r>
              <a:rPr lang="en-US" dirty="0"/>
              <a:t>(Completion by Design)</a:t>
            </a:r>
            <a:endParaRPr lang="en-US" dirty="0">
              <a:solidFill>
                <a:srgbClr val="F49100"/>
              </a:solidFill>
              <a:hlinkClick r:id="rId4">
                <a:extLst>
                  <a:ext uri="{A12FA001-AC4F-418D-AE19-62706E023703}">
                    <ahyp:hlinkClr xmlns:ahyp="http://schemas.microsoft.com/office/drawing/2018/hyperlinkcolor" val="tx"/>
                  </a:ext>
                </a:extLst>
              </a:hlinkClick>
            </a:endParaRPr>
          </a:p>
          <a:p>
            <a:r>
              <a:rPr lang="en-US" dirty="0">
                <a:solidFill>
                  <a:schemeClr val="accent2"/>
                </a:solidFill>
                <a:hlinkClick r:id="rId4">
                  <a:extLst>
                    <a:ext uri="{A12FA001-AC4F-418D-AE19-62706E023703}">
                      <ahyp:hlinkClr xmlns:ahyp="http://schemas.microsoft.com/office/drawing/2018/hyperlinkcolor" val="tx"/>
                    </a:ext>
                  </a:extLst>
                </a:hlinkClick>
              </a:rPr>
              <a:t>Basic Needs Center Toolkit</a:t>
            </a:r>
            <a:r>
              <a:rPr lang="en-US" dirty="0">
                <a:solidFill>
                  <a:schemeClr val="accent2"/>
                </a:solidFill>
              </a:rPr>
              <a:t> </a:t>
            </a:r>
            <a:r>
              <a:rPr lang="en-US" dirty="0"/>
              <a:t>(California Community Colleges) </a:t>
            </a:r>
          </a:p>
          <a:p>
            <a:r>
              <a:rPr lang="en-US" dirty="0">
                <a:solidFill>
                  <a:schemeClr val="accent2"/>
                </a:solidFill>
                <a:hlinkClick r:id="rId5">
                  <a:extLst>
                    <a:ext uri="{A12FA001-AC4F-418D-AE19-62706E023703}">
                      <ahyp:hlinkClr xmlns:ahyp="http://schemas.microsoft.com/office/drawing/2018/hyperlinkcolor" val="tx"/>
                    </a:ext>
                  </a:extLst>
                </a:hlinkClick>
              </a:rPr>
              <a:t>H-1B Ready to Work Internship and Paid Work Experience Toolkit</a:t>
            </a:r>
            <a:r>
              <a:rPr lang="en-US" dirty="0">
                <a:solidFill>
                  <a:schemeClr val="accent2"/>
                </a:solidFill>
              </a:rPr>
              <a:t> </a:t>
            </a:r>
          </a:p>
          <a:p>
            <a:r>
              <a:rPr lang="en-US" dirty="0">
                <a:solidFill>
                  <a:schemeClr val="accent2"/>
                </a:solidFill>
                <a:hlinkClick r:id="rId6">
                  <a:extLst>
                    <a:ext uri="{A12FA001-AC4F-418D-AE19-62706E023703}">
                      <ahyp:hlinkClr xmlns:ahyp="http://schemas.microsoft.com/office/drawing/2018/hyperlinkcolor" val="tx"/>
                    </a:ext>
                  </a:extLst>
                </a:hlinkClick>
              </a:rPr>
              <a:t>Individual Career Plan for Advancement</a:t>
            </a:r>
            <a:r>
              <a:rPr lang="en-US" dirty="0">
                <a:solidFill>
                  <a:schemeClr val="accent2"/>
                </a:solidFill>
              </a:rPr>
              <a:t> </a:t>
            </a:r>
          </a:p>
          <a:p>
            <a:r>
              <a:rPr lang="en-US" dirty="0">
                <a:solidFill>
                  <a:schemeClr val="accent2"/>
                </a:solidFill>
                <a:hlinkClick r:id="rId7">
                  <a:extLst>
                    <a:ext uri="{A12FA001-AC4F-418D-AE19-62706E023703}">
                      <ahyp:hlinkClr xmlns:ahyp="http://schemas.microsoft.com/office/drawing/2018/hyperlinkcolor" val="tx"/>
                    </a:ext>
                  </a:extLst>
                </a:hlinkClick>
              </a:rPr>
              <a:t>Practitioner’s Playbook for Applying Behavioral Insights to Labor Programs</a:t>
            </a:r>
            <a:r>
              <a:rPr lang="en-US" dirty="0">
                <a:solidFill>
                  <a:schemeClr val="accent2"/>
                </a:solidFill>
              </a:rPr>
              <a:t> </a:t>
            </a:r>
          </a:p>
          <a:p>
            <a:r>
              <a:rPr lang="en-US" dirty="0"/>
              <a:t>Communication Tools: </a:t>
            </a:r>
            <a:r>
              <a:rPr lang="en-US" dirty="0">
                <a:solidFill>
                  <a:schemeClr val="accent2"/>
                </a:solidFill>
                <a:hlinkClick r:id="rId8">
                  <a:extLst>
                    <a:ext uri="{A12FA001-AC4F-418D-AE19-62706E023703}">
                      <ahyp:hlinkClr xmlns:ahyp="http://schemas.microsoft.com/office/drawing/2018/hyperlinkcolor" val="tx"/>
                    </a:ext>
                  </a:extLst>
                </a:hlinkClick>
              </a:rPr>
              <a:t>Tools to track progress and increase engagement</a:t>
            </a:r>
            <a:endParaRPr lang="en-US" dirty="0">
              <a:solidFill>
                <a:schemeClr val="accent2"/>
              </a:solidFill>
            </a:endParaRP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23</a:t>
            </a:fld>
            <a:endParaRPr lang="en-US"/>
          </a:p>
        </p:txBody>
      </p:sp>
    </p:spTree>
    <p:extLst>
      <p:ext uri="{BB962C8B-B14F-4D97-AF65-F5344CB8AC3E}">
        <p14:creationId xmlns:p14="http://schemas.microsoft.com/office/powerpoint/2010/main" val="2011959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4D4D37-0B06-425D-B40F-157AE7D1D9E8}"/>
              </a:ext>
            </a:extLst>
          </p:cNvPr>
          <p:cNvSpPr>
            <a:spLocks noGrp="1"/>
          </p:cNvSpPr>
          <p:nvPr>
            <p:ph type="title"/>
          </p:nvPr>
        </p:nvSpPr>
        <p:spPr/>
        <p:txBody>
          <a:bodyPr/>
          <a:lstStyle/>
          <a:p>
            <a:r>
              <a:rPr lang="en-US" dirty="0"/>
              <a:t>Thank you!</a:t>
            </a:r>
          </a:p>
        </p:txBody>
      </p:sp>
      <p:pic>
        <p:nvPicPr>
          <p:cNvPr id="9" name="Picture 8" descr="AIR Logo.&#10;Advancing Evidence. Improving Lives.&#10;">
            <a:extLst>
              <a:ext uri="{FF2B5EF4-FFF2-40B4-BE49-F238E27FC236}">
                <a16:creationId xmlns:a16="http://schemas.microsoft.com/office/drawing/2014/main" id="{1DDEE7F3-F37E-EEC9-239A-12B64298DD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2670" y="3651988"/>
            <a:ext cx="1766658" cy="914400"/>
          </a:xfrm>
          <a:prstGeom prst="rect">
            <a:avLst/>
          </a:prstGeom>
        </p:spPr>
      </p:pic>
      <p:sp>
        <p:nvSpPr>
          <p:cNvPr id="2" name="TextBox 1">
            <a:extLst>
              <a:ext uri="{FF2B5EF4-FFF2-40B4-BE49-F238E27FC236}">
                <a16:creationId xmlns:a16="http://schemas.microsoft.com/office/drawing/2014/main" id="{00414EDD-AD7F-ED28-AD35-2A236BC79026}"/>
              </a:ext>
            </a:extLst>
          </p:cNvPr>
          <p:cNvSpPr txBox="1"/>
          <p:nvPr/>
        </p:nvSpPr>
        <p:spPr>
          <a:xfrm>
            <a:off x="1948874" y="4633693"/>
            <a:ext cx="8294253" cy="1200329"/>
          </a:xfrm>
          <a:prstGeom prst="rect">
            <a:avLst/>
          </a:prstGeom>
          <a:solidFill>
            <a:srgbClr val="F5FAFD"/>
          </a:solidFill>
          <a:ln w="19050">
            <a:noFill/>
            <a:prstDash val="sysDot"/>
          </a:ln>
          <a:effectLst>
            <a:outerShdw blurRad="63500" sx="102000" sy="102000" algn="ctr" rotWithShape="0">
              <a:prstClr val="black">
                <a:alpha val="40000"/>
              </a:prstClr>
            </a:outerShdw>
          </a:effectLst>
        </p:spPr>
        <p:txBody>
          <a:bodyPr wrap="square" rtlCol="0">
            <a:spAutoFit/>
          </a:bodyPr>
          <a:lstStyle/>
          <a:p>
            <a:pPr defTabSz="914400">
              <a:spcAft>
                <a:spcPts val="1000"/>
              </a:spcAft>
              <a:buClr>
                <a:schemeClr val="accent5"/>
              </a:buClr>
              <a:buSzPct val="80000"/>
            </a:pPr>
            <a:r>
              <a:rPr lang="en-US" sz="1200" dirty="0">
                <a:solidFill>
                  <a:schemeClr val="tx1">
                    <a:lumMod val="65000"/>
                    <a:lumOff val="35000"/>
                  </a:schemeClr>
                </a:solidFill>
              </a:rPr>
              <a:t>The American Institutes for Research® (AIR), completed this project with federal funds, under contract number 1605C2-23-Q-00074 Nursing Expansion Grant TA,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 AIR is a nonpartisan, not-for-profit organization that conducts behavioral and social science research and delivers technical assistance to solve some of the most urgent challenges in the U.S. and around the world. </a:t>
            </a:r>
          </a:p>
        </p:txBody>
      </p:sp>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p:txBody>
          <a:bodyPr/>
          <a:lstStyle/>
          <a:p>
            <a:fld id="{DE8DE8A0-70C5-4585-9A3C-B3A9E7B8F8E9}" type="slidenum">
              <a:rPr lang="en-US" smtClean="0"/>
              <a:t>24</a:t>
            </a:fld>
            <a:endParaRPr lang="en-US"/>
          </a:p>
        </p:txBody>
      </p:sp>
    </p:spTree>
    <p:extLst>
      <p:ext uri="{BB962C8B-B14F-4D97-AF65-F5344CB8AC3E}">
        <p14:creationId xmlns:p14="http://schemas.microsoft.com/office/powerpoint/2010/main" val="4257016953"/>
      </p:ext>
    </p:extLst>
  </p:cSld>
  <p:clrMapOvr>
    <a:masterClrMapping/>
  </p:clrMapOvr>
</p:sld>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4" ma:contentTypeDescription="Create a new document." ma:contentTypeScope="" ma:versionID="5140aa387e0716db48969b8b22052985">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b34cdb2e2059fac315e7a1cff91dacad"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6283585-4BCF-4A97-A911-4E16E3106E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7d036a-daaf-4c7a-b1ac-c05d9d0a180b"/>
    <ds:schemaRef ds:uri="411d0658-67d5-4b95-8147-6ad757439f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94809F3-EF76-4551-B0C1-FE5972E6F795}">
  <ds:schemaRefs>
    <ds:schemaRef ds:uri="http://schemas.microsoft.com/sharepoint/v3/contenttype/forms"/>
  </ds:schemaRefs>
</ds:datastoreItem>
</file>

<file path=customXml/itemProps3.xml><?xml version="1.0" encoding="utf-8"?>
<ds:datastoreItem xmlns:ds="http://schemas.openxmlformats.org/officeDocument/2006/customXml" ds:itemID="{FB18A657-DBEE-47A2-9A86-3E105DEE87A0}">
  <ds:schemaRefs>
    <ds:schemaRef ds:uri="http://schemas.microsoft.com/office/2006/metadata/properties"/>
    <ds:schemaRef ds:uri="http://schemas.openxmlformats.org/package/2006/metadata/core-properties"/>
    <ds:schemaRef ds:uri="http://schemas.microsoft.com/office/infopath/2007/PartnerControls"/>
    <ds:schemaRef ds:uri="http://purl.org/dc/terms/"/>
    <ds:schemaRef ds:uri="http://schemas.microsoft.com/office/2006/documentManagement/types"/>
    <ds:schemaRef ds:uri="http://purl.org/dc/dcmitype/"/>
    <ds:schemaRef ds:uri="http://purl.org/dc/elements/1.1/"/>
    <ds:schemaRef ds:uri="http://www.w3.org/XML/1998/namespace"/>
    <ds:schemaRef ds:uri="411d0658-67d5-4b95-8147-6ad757439f0a"/>
    <ds:schemaRef ds:uri="9f7d036a-daaf-4c7a-b1ac-c05d9d0a180b"/>
  </ds:schemaRefs>
</ds:datastoreItem>
</file>

<file path=docProps/app.xml><?xml version="1.0" encoding="utf-8"?>
<Properties xmlns="http://schemas.openxmlformats.org/officeDocument/2006/extended-properties" xmlns:vt="http://schemas.openxmlformats.org/officeDocument/2006/docPropsVTypes">
  <Template>NE template theme</Template>
  <TotalTime>5141</TotalTime>
  <Words>981</Words>
  <Application>Microsoft Office PowerPoint</Application>
  <PresentationFormat>Widescreen</PresentationFormat>
  <Paragraphs>198</Paragraphs>
  <Slides>24</Slides>
  <Notes>10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24</vt:i4>
      </vt:variant>
    </vt:vector>
  </HeadingPairs>
  <TitlesOfParts>
    <vt:vector size="36" baseType="lpstr">
      <vt:lpstr>Aptos</vt:lpstr>
      <vt:lpstr>Arial</vt:lpstr>
      <vt:lpstr>Arial Narrow</vt:lpstr>
      <vt:lpstr>Calibri</vt:lpstr>
      <vt:lpstr>Courier New</vt:lpstr>
      <vt:lpstr>Gill Sans MT</vt:lpstr>
      <vt:lpstr>icon-small</vt:lpstr>
      <vt:lpstr>Times New Roman</vt:lpstr>
      <vt:lpstr>Wingdings</vt:lpstr>
      <vt:lpstr>Wingdings 2</vt:lpstr>
      <vt:lpstr>Wingdings 3</vt:lpstr>
      <vt:lpstr>NE template theme</vt:lpstr>
      <vt:lpstr>Supporting student Retention &amp; Success</vt:lpstr>
      <vt:lpstr>Session Facilitator</vt:lpstr>
      <vt:lpstr>Session Agenda</vt:lpstr>
      <vt:lpstr>Session Objectives &amp; Guiding Questions</vt:lpstr>
      <vt:lpstr>Mapping Learning Journeys</vt:lpstr>
      <vt:lpstr>Participant Lifecycle</vt:lpstr>
      <vt:lpstr>Learning Journey Map</vt:lpstr>
      <vt:lpstr>Considerations for Mapping</vt:lpstr>
      <vt:lpstr>Example Learning Journey Map</vt:lpstr>
      <vt:lpstr>Loss Points &amp; Momentum Strategies</vt:lpstr>
      <vt:lpstr>Evidence-based Student Advising Strategies</vt:lpstr>
      <vt:lpstr>Poll Question</vt:lpstr>
      <vt:lpstr>Which student advising strategies are most widely used to support college completion? (Survey Results)</vt:lpstr>
      <vt:lpstr>Which strategies have high evidence of effectiveness in supporting college completion? (Survey Results)</vt:lpstr>
      <vt:lpstr>Evidence-based Advising Strategies</vt:lpstr>
      <vt:lpstr>Key Findings on Advising for College Success</vt:lpstr>
      <vt:lpstr>Supporting Student Retention &amp; Success in Practice</vt:lpstr>
      <vt:lpstr>Presenters</vt:lpstr>
      <vt:lpstr>Student Support at Arizona State University</vt:lpstr>
      <vt:lpstr>Panel Questions</vt:lpstr>
      <vt:lpstr>Q&amp;A</vt:lpstr>
      <vt:lpstr>Wrap-up</vt:lpstr>
      <vt:lpstr>Session 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Nursing Expansion Institute Training and Education Strategies</dc:title>
  <dc:creator>United Stated Department of Labor</dc:creator>
  <cp:lastModifiedBy>Tessa St. John</cp:lastModifiedBy>
  <cp:revision>175</cp:revision>
  <dcterms:created xsi:type="dcterms:W3CDTF">2019-05-17T14:42:38Z</dcterms:created>
  <dcterms:modified xsi:type="dcterms:W3CDTF">2024-09-12T18:13:01Z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ies>
</file>