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4" r:id="rId4"/>
  </p:sldMasterIdLst>
  <p:notesMasterIdLst>
    <p:notesMasterId r:id="rId32"/>
  </p:notesMasterIdLst>
  <p:handoutMasterIdLst>
    <p:handoutMasterId r:id="rId33"/>
  </p:handoutMasterIdLst>
  <p:sldIdLst>
    <p:sldId id="256" r:id="rId5"/>
    <p:sldId id="259" r:id="rId6"/>
    <p:sldId id="267" r:id="rId7"/>
    <p:sldId id="261" r:id="rId8"/>
    <p:sldId id="262" r:id="rId9"/>
    <p:sldId id="290" r:id="rId10"/>
    <p:sldId id="285" r:id="rId11"/>
    <p:sldId id="268" r:id="rId12"/>
    <p:sldId id="291" r:id="rId13"/>
    <p:sldId id="293" r:id="rId14"/>
    <p:sldId id="286" r:id="rId15"/>
    <p:sldId id="269" r:id="rId16"/>
    <p:sldId id="292" r:id="rId17"/>
    <p:sldId id="282" r:id="rId18"/>
    <p:sldId id="274" r:id="rId19"/>
    <p:sldId id="258" r:id="rId20"/>
    <p:sldId id="289" r:id="rId21"/>
    <p:sldId id="276" r:id="rId22"/>
    <p:sldId id="288" r:id="rId23"/>
    <p:sldId id="283" r:id="rId24"/>
    <p:sldId id="278" r:id="rId25"/>
    <p:sldId id="270" r:id="rId26"/>
    <p:sldId id="277" r:id="rId27"/>
    <p:sldId id="284" r:id="rId28"/>
    <p:sldId id="279" r:id="rId29"/>
    <p:sldId id="287" r:id="rId30"/>
    <p:sldId id="266" r:id="rId31"/>
  </p:sldIdLst>
  <p:sldSz cx="12192000" cy="6858000"/>
  <p:notesSz cx="6858000" cy="9144000"/>
  <p:custDataLst>
    <p:tags r:id="rId3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2BDA18-1438-23CC-1142-13F338A2398F}" name="Abdullah, Putri R - ETA" initials="PA" userId="S::Abdullah.Putri.R@dol.gov::35e0e26f-8c5c-4c0a-af4a-8d06c3ddfc58" providerId="AD"/>
  <p188:author id="{40E60C21-CD3C-4FAF-1564-904535A55E20}" name="Ryan Ruggiero" initials="RR" userId="Ryan Ruggiero" providerId="None"/>
  <p188:author id="{9DBFE426-BE2A-0037-E150-6B4FC220E9DE}" name="Kara Conroy" initials="KC" userId="S::KConroy@mathematica-mpr.com::e256b69a-0fc3-420c-a1ab-719737e19d96" providerId="AD"/>
  <p188:author id="{E0A3E459-4507-2EE6-17F4-29A9764BBB78}" name="Milstead, Kristen - ETA" initials="MKE" userId="S::Milstead.Kristen@dol.gov::e18c141f-2e3e-4510-af0f-6a6ec04a9e59" providerId="AD"/>
  <p188:author id="{CB41BB71-89C7-6D93-2818-E205087D369C}" name="Herzog, Chris" initials="HC" userId="S::cherzog@air.org::1e418e5b-a26f-4547-a5cd-e5bc012ddaec" providerId="AD"/>
  <p188:author id="{F0025F7C-BD9D-F1F6-D9F9-09780322C71C}" name="Kara Conroy" initials="KC" userId="S::kconroy_mathematica-mpr.com#ext#@msair.onmicrosoft.com::89d68ba0-986e-4004-a016-d1cc886ec676"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06D"/>
    <a:srgbClr val="009DD9"/>
    <a:srgbClr val="38905C"/>
    <a:srgbClr val="F5FAFD"/>
    <a:srgbClr val="EEF7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066E50-6F6D-4AFD-9844-47E8CD737306}" v="1111" dt="2024-09-12T16:46:39.8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77778" autoAdjust="0"/>
  </p:normalViewPr>
  <p:slideViewPr>
    <p:cSldViewPr snapToGrid="0">
      <p:cViewPr varScale="1">
        <p:scale>
          <a:sx n="64" d="100"/>
          <a:sy n="64" d="100"/>
        </p:scale>
        <p:origin x="1397" y="62"/>
      </p:cViewPr>
      <p:guideLst/>
    </p:cSldViewPr>
  </p:slideViewPr>
  <p:outlineViewPr>
    <p:cViewPr>
      <p:scale>
        <a:sx n="33" d="100"/>
        <a:sy n="33" d="100"/>
      </p:scale>
      <p:origin x="0" y="-19978"/>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a St. John" userId="beca7614-e7a1-4246-96fd-856749c83885" providerId="ADAL" clId="{96066E50-6F6D-4AFD-9844-47E8CD737306}"/>
    <pc:docChg chg="custSel addSld delSld modSld">
      <pc:chgData name="Tessa St. John" userId="beca7614-e7a1-4246-96fd-856749c83885" providerId="ADAL" clId="{96066E50-6F6D-4AFD-9844-47E8CD737306}" dt="2024-09-12T16:47:14.376" v="1559" actId="13244"/>
      <pc:docMkLst>
        <pc:docMk/>
      </pc:docMkLst>
      <pc:sldChg chg="modSp">
        <pc:chgData name="Tessa St. John" userId="beca7614-e7a1-4246-96fd-856749c83885" providerId="ADAL" clId="{96066E50-6F6D-4AFD-9844-47E8CD737306}" dt="2024-09-12T16:39:38.065" v="1514" actId="962"/>
        <pc:sldMkLst>
          <pc:docMk/>
          <pc:sldMk cId="75867383" sldId="258"/>
        </pc:sldMkLst>
        <pc:spChg chg="mod">
          <ac:chgData name="Tessa St. John" userId="beca7614-e7a1-4246-96fd-856749c83885" providerId="ADAL" clId="{96066E50-6F6D-4AFD-9844-47E8CD737306}" dt="2024-09-12T16:39:24.186" v="1512" actId="13244"/>
          <ac:spMkLst>
            <pc:docMk/>
            <pc:sldMk cId="75867383" sldId="258"/>
            <ac:spMk id="7" creationId="{0DA2C9BC-6B07-4860-80F8-683C02A08576}"/>
          </ac:spMkLst>
        </pc:spChg>
        <pc:picChg chg="mod">
          <ac:chgData name="Tessa St. John" userId="beca7614-e7a1-4246-96fd-856749c83885" providerId="ADAL" clId="{96066E50-6F6D-4AFD-9844-47E8CD737306}" dt="2024-09-12T16:39:37.369" v="1513" actId="962"/>
          <ac:picMkLst>
            <pc:docMk/>
            <pc:sldMk cId="75867383" sldId="258"/>
            <ac:picMk id="2" creationId="{AB8942DD-2999-4E21-5CD6-AB2B80EC4D3F}"/>
          </ac:picMkLst>
        </pc:picChg>
        <pc:picChg chg="mod">
          <ac:chgData name="Tessa St. John" userId="beca7614-e7a1-4246-96fd-856749c83885" providerId="ADAL" clId="{96066E50-6F6D-4AFD-9844-47E8CD737306}" dt="2024-09-12T16:39:38.065" v="1514" actId="962"/>
          <ac:picMkLst>
            <pc:docMk/>
            <pc:sldMk cId="75867383" sldId="258"/>
            <ac:picMk id="3" creationId="{C767071E-D5BE-F64D-2B34-F2263F110F95}"/>
          </ac:picMkLst>
        </pc:picChg>
      </pc:sldChg>
      <pc:sldChg chg="modSp">
        <pc:chgData name="Tessa St. John" userId="beca7614-e7a1-4246-96fd-856749c83885" providerId="ADAL" clId="{96066E50-6F6D-4AFD-9844-47E8CD737306}" dt="2024-09-12T16:38:43.015" v="1506" actId="962"/>
        <pc:sldMkLst>
          <pc:docMk/>
          <pc:sldMk cId="2767894214" sldId="259"/>
        </pc:sldMkLst>
        <pc:spChg chg="mod">
          <ac:chgData name="Tessa St. John" userId="beca7614-e7a1-4246-96fd-856749c83885" providerId="ADAL" clId="{96066E50-6F6D-4AFD-9844-47E8CD737306}" dt="2024-09-12T16:38:34.289" v="1503" actId="13244"/>
          <ac:spMkLst>
            <pc:docMk/>
            <pc:sldMk cId="2767894214" sldId="259"/>
            <ac:spMk id="4" creationId="{A3D14DD9-453B-47B4-9A1A-DD1AFDDC1441}"/>
          </ac:spMkLst>
        </pc:spChg>
        <pc:spChg chg="mod">
          <ac:chgData name="Tessa St. John" userId="beca7614-e7a1-4246-96fd-856749c83885" providerId="ADAL" clId="{96066E50-6F6D-4AFD-9844-47E8CD737306}" dt="2024-09-12T16:38:38.893" v="1505" actId="13244"/>
          <ac:spMkLst>
            <pc:docMk/>
            <pc:sldMk cId="2767894214" sldId="259"/>
            <ac:spMk id="8" creationId="{35E8F41F-54EC-4DF1-93FE-414395448655}"/>
          </ac:spMkLst>
        </pc:spChg>
        <pc:picChg chg="mod">
          <ac:chgData name="Tessa St. John" userId="beca7614-e7a1-4246-96fd-856749c83885" providerId="ADAL" clId="{96066E50-6F6D-4AFD-9844-47E8CD737306}" dt="2024-09-12T16:38:36.942" v="1504" actId="962"/>
          <ac:picMkLst>
            <pc:docMk/>
            <pc:sldMk cId="2767894214" sldId="259"/>
            <ac:picMk id="10" creationId="{1510FB8E-A9E0-097D-CC98-CEFD2C0D17FE}"/>
          </ac:picMkLst>
        </pc:picChg>
        <pc:picChg chg="mod">
          <ac:chgData name="Tessa St. John" userId="beca7614-e7a1-4246-96fd-856749c83885" providerId="ADAL" clId="{96066E50-6F6D-4AFD-9844-47E8CD737306}" dt="2024-09-12T16:38:43.015" v="1506" actId="962"/>
          <ac:picMkLst>
            <pc:docMk/>
            <pc:sldMk cId="2767894214" sldId="259"/>
            <ac:picMk id="18" creationId="{7F4A4E1F-E192-91B6-D7DD-5A6866B7994A}"/>
          </ac:picMkLst>
        </pc:picChg>
      </pc:sldChg>
      <pc:sldChg chg="modSp">
        <pc:chgData name="Tessa St. John" userId="beca7614-e7a1-4246-96fd-856749c83885" providerId="ADAL" clId="{96066E50-6F6D-4AFD-9844-47E8CD737306}" dt="2024-09-12T16:41:46.001" v="1528" actId="20577"/>
        <pc:sldMkLst>
          <pc:docMk/>
          <pc:sldMk cId="241522609" sldId="262"/>
        </pc:sldMkLst>
        <pc:spChg chg="mod">
          <ac:chgData name="Tessa St. John" userId="beca7614-e7a1-4246-96fd-856749c83885" providerId="ADAL" clId="{96066E50-6F6D-4AFD-9844-47E8CD737306}" dt="2024-09-12T16:41:46.001" v="1528" actId="20577"/>
          <ac:spMkLst>
            <pc:docMk/>
            <pc:sldMk cId="241522609" sldId="262"/>
            <ac:spMk id="9" creationId="{056BAD92-6DC9-477F-9795-9A15B90D9BAD}"/>
          </ac:spMkLst>
        </pc:spChg>
      </pc:sldChg>
      <pc:sldChg chg="modSp">
        <pc:chgData name="Tessa St. John" userId="beca7614-e7a1-4246-96fd-856749c83885" providerId="ADAL" clId="{96066E50-6F6D-4AFD-9844-47E8CD737306}" dt="2024-09-12T16:42:33.134" v="1548" actId="962"/>
        <pc:sldMkLst>
          <pc:docMk/>
          <pc:sldMk cId="4257016953" sldId="266"/>
        </pc:sldMkLst>
        <pc:spChg chg="mod">
          <ac:chgData name="Tessa St. John" userId="beca7614-e7a1-4246-96fd-856749c83885" providerId="ADAL" clId="{96066E50-6F6D-4AFD-9844-47E8CD737306}" dt="2024-09-12T16:41:15.300" v="1527" actId="13244"/>
          <ac:spMkLst>
            <pc:docMk/>
            <pc:sldMk cId="4257016953" sldId="266"/>
            <ac:spMk id="2" creationId="{00414EDD-AD7F-ED28-AD35-2A236BC79026}"/>
          </ac:spMkLst>
        </pc:spChg>
        <pc:spChg chg="mod">
          <ac:chgData name="Tessa St. John" userId="beca7614-e7a1-4246-96fd-856749c83885" providerId="ADAL" clId="{96066E50-6F6D-4AFD-9844-47E8CD737306}" dt="2024-09-12T16:41:11.572" v="1526" actId="13244"/>
          <ac:spMkLst>
            <pc:docMk/>
            <pc:sldMk cId="4257016953" sldId="266"/>
            <ac:spMk id="4" creationId="{745C9E12-6297-4746-8E01-120AB6C5704B}"/>
          </ac:spMkLst>
        </pc:spChg>
        <pc:spChg chg="mod">
          <ac:chgData name="Tessa St. John" userId="beca7614-e7a1-4246-96fd-856749c83885" providerId="ADAL" clId="{96066E50-6F6D-4AFD-9844-47E8CD737306}" dt="2024-09-12T16:38:26.278" v="1501" actId="20577"/>
          <ac:spMkLst>
            <pc:docMk/>
            <pc:sldMk cId="4257016953" sldId="266"/>
            <ac:spMk id="6" creationId="{9E4D4D37-0B06-425D-B40F-157AE7D1D9E8}"/>
          </ac:spMkLst>
        </pc:spChg>
        <pc:picChg chg="mod">
          <ac:chgData name="Tessa St. John" userId="beca7614-e7a1-4246-96fd-856749c83885" providerId="ADAL" clId="{96066E50-6F6D-4AFD-9844-47E8CD737306}" dt="2024-09-12T16:42:33.134" v="1548" actId="962"/>
          <ac:picMkLst>
            <pc:docMk/>
            <pc:sldMk cId="4257016953" sldId="266"/>
            <ac:picMk id="9" creationId="{1DDEE7F3-F37E-EEC9-239A-12B64298DDF0}"/>
          </ac:picMkLst>
        </pc:picChg>
      </pc:sldChg>
      <pc:sldChg chg="modSp">
        <pc:chgData name="Tessa St. John" userId="beca7614-e7a1-4246-96fd-856749c83885" providerId="ADAL" clId="{96066E50-6F6D-4AFD-9844-47E8CD737306}" dt="2024-09-12T16:38:56.794" v="1509" actId="962"/>
        <pc:sldMkLst>
          <pc:docMk/>
          <pc:sldMk cId="1003142539" sldId="267"/>
        </pc:sldMkLst>
        <pc:spChg chg="mod">
          <ac:chgData name="Tessa St. John" userId="beca7614-e7a1-4246-96fd-856749c83885" providerId="ADAL" clId="{96066E50-6F6D-4AFD-9844-47E8CD737306}" dt="2024-09-12T16:38:51.567" v="1507" actId="13244"/>
          <ac:spMkLst>
            <pc:docMk/>
            <pc:sldMk cId="1003142539" sldId="267"/>
            <ac:spMk id="4" creationId="{9BA31305-402F-4635-99B1-AF52FECFE5A3}"/>
          </ac:spMkLst>
        </pc:spChg>
        <pc:picChg chg="mod">
          <ac:chgData name="Tessa St. John" userId="beca7614-e7a1-4246-96fd-856749c83885" providerId="ADAL" clId="{96066E50-6F6D-4AFD-9844-47E8CD737306}" dt="2024-09-12T16:38:54.161" v="1508" actId="962"/>
          <ac:picMkLst>
            <pc:docMk/>
            <pc:sldMk cId="1003142539" sldId="267"/>
            <ac:picMk id="3" creationId="{D79A994B-F45E-E7D8-AC4E-FF4FE6B0C5D1}"/>
          </ac:picMkLst>
        </pc:picChg>
        <pc:picChg chg="mod">
          <ac:chgData name="Tessa St. John" userId="beca7614-e7a1-4246-96fd-856749c83885" providerId="ADAL" clId="{96066E50-6F6D-4AFD-9844-47E8CD737306}" dt="2024-09-12T16:38:56.794" v="1509" actId="962"/>
          <ac:picMkLst>
            <pc:docMk/>
            <pc:sldMk cId="1003142539" sldId="267"/>
            <ac:picMk id="6" creationId="{93B20769-19C9-7DCE-E0F8-6F440A48D62D}"/>
          </ac:picMkLst>
        </pc:picChg>
      </pc:sldChg>
      <pc:sldChg chg="modSp mod">
        <pc:chgData name="Tessa St. John" userId="beca7614-e7a1-4246-96fd-856749c83885" providerId="ADAL" clId="{96066E50-6F6D-4AFD-9844-47E8CD737306}" dt="2024-09-12T16:39:06.036" v="1510" actId="13244"/>
        <pc:sldMkLst>
          <pc:docMk/>
          <pc:sldMk cId="3528220351" sldId="268"/>
        </pc:sldMkLst>
        <pc:spChg chg="mod">
          <ac:chgData name="Tessa St. John" userId="beca7614-e7a1-4246-96fd-856749c83885" providerId="ADAL" clId="{96066E50-6F6D-4AFD-9844-47E8CD737306}" dt="2024-09-12T16:39:06.036" v="1510" actId="13244"/>
          <ac:spMkLst>
            <pc:docMk/>
            <pc:sldMk cId="3528220351" sldId="268"/>
            <ac:spMk id="5" creationId="{EF52305A-A060-ADF2-9A6A-12E1119C13BA}"/>
          </ac:spMkLst>
        </pc:spChg>
        <pc:picChg chg="mod">
          <ac:chgData name="Tessa St. John" userId="beca7614-e7a1-4246-96fd-856749c83885" providerId="ADAL" clId="{96066E50-6F6D-4AFD-9844-47E8CD737306}" dt="2024-09-12T15:00:24.018" v="132" actId="962"/>
          <ac:picMkLst>
            <pc:docMk/>
            <pc:sldMk cId="3528220351" sldId="268"/>
            <ac:picMk id="8" creationId="{D0F17D07-5EA6-D873-3449-EFF546302B2B}"/>
          </ac:picMkLst>
        </pc:picChg>
      </pc:sldChg>
      <pc:sldChg chg="modSp mod">
        <pc:chgData name="Tessa St. John" userId="beca7614-e7a1-4246-96fd-856749c83885" providerId="ADAL" clId="{96066E50-6F6D-4AFD-9844-47E8CD737306}" dt="2024-09-12T16:42:11.200" v="1545" actId="20577"/>
        <pc:sldMkLst>
          <pc:docMk/>
          <pc:sldMk cId="4187592179" sldId="269"/>
        </pc:sldMkLst>
        <pc:spChg chg="mod">
          <ac:chgData name="Tessa St. John" userId="beca7614-e7a1-4246-96fd-856749c83885" providerId="ADAL" clId="{96066E50-6F6D-4AFD-9844-47E8CD737306}" dt="2024-09-12T16:42:11.200" v="1545" actId="20577"/>
          <ac:spMkLst>
            <pc:docMk/>
            <pc:sldMk cId="4187592179" sldId="269"/>
            <ac:spMk id="2" creationId="{5E638739-5C9E-6F25-D8D6-D9994D9668AA}"/>
          </ac:spMkLst>
        </pc:spChg>
        <pc:picChg chg="mod">
          <ac:chgData name="Tessa St. John" userId="beca7614-e7a1-4246-96fd-856749c83885" providerId="ADAL" clId="{96066E50-6F6D-4AFD-9844-47E8CD737306}" dt="2024-09-12T15:10:38.811" v="423" actId="962"/>
          <ac:picMkLst>
            <pc:docMk/>
            <pc:sldMk cId="4187592179" sldId="269"/>
            <ac:picMk id="6" creationId="{4EF97BAC-E076-8176-C054-92E5DDADB57B}"/>
          </ac:picMkLst>
        </pc:picChg>
      </pc:sldChg>
      <pc:sldChg chg="modSp">
        <pc:chgData name="Tessa St. John" userId="beca7614-e7a1-4246-96fd-856749c83885" providerId="ADAL" clId="{96066E50-6F6D-4AFD-9844-47E8CD737306}" dt="2024-09-12T15:12:05.471" v="595" actId="962"/>
        <pc:sldMkLst>
          <pc:docMk/>
          <pc:sldMk cId="3152385290" sldId="274"/>
        </pc:sldMkLst>
        <pc:graphicFrameChg chg="mod">
          <ac:chgData name="Tessa St. John" userId="beca7614-e7a1-4246-96fd-856749c83885" providerId="ADAL" clId="{96066E50-6F6D-4AFD-9844-47E8CD737306}" dt="2024-09-12T15:12:05.471" v="595" actId="962"/>
          <ac:graphicFrameMkLst>
            <pc:docMk/>
            <pc:sldMk cId="3152385290" sldId="274"/>
            <ac:graphicFrameMk id="15" creationId="{0B5A52CE-6E4A-CCC8-1CF5-C3DA12C0B4A8}"/>
          </ac:graphicFrameMkLst>
        </pc:graphicFrameChg>
      </pc:sldChg>
      <pc:sldChg chg="modSp mod">
        <pc:chgData name="Tessa St. John" userId="beca7614-e7a1-4246-96fd-856749c83885" providerId="ADAL" clId="{96066E50-6F6D-4AFD-9844-47E8CD737306}" dt="2024-09-12T16:39:47.664" v="1516" actId="13244"/>
        <pc:sldMkLst>
          <pc:docMk/>
          <pc:sldMk cId="3371801121" sldId="276"/>
        </pc:sldMkLst>
        <pc:spChg chg="mod">
          <ac:chgData name="Tessa St. John" userId="beca7614-e7a1-4246-96fd-856749c83885" providerId="ADAL" clId="{96066E50-6F6D-4AFD-9844-47E8CD737306}" dt="2024-09-12T15:12:15.294" v="596" actId="962"/>
          <ac:spMkLst>
            <pc:docMk/>
            <pc:sldMk cId="3371801121" sldId="276"/>
            <ac:spMk id="3" creationId="{2F9E72C9-D9E6-6703-C495-21400DBCE024}"/>
          </ac:spMkLst>
        </pc:spChg>
        <pc:spChg chg="mod">
          <ac:chgData name="Tessa St. John" userId="beca7614-e7a1-4246-96fd-856749c83885" providerId="ADAL" clId="{96066E50-6F6D-4AFD-9844-47E8CD737306}" dt="2024-09-12T16:39:44.084" v="1515" actId="13244"/>
          <ac:spMkLst>
            <pc:docMk/>
            <pc:sldMk cId="3371801121" sldId="276"/>
            <ac:spMk id="5" creationId="{BAEBEF29-9456-C300-CF5F-1DB04D4FFE49}"/>
          </ac:spMkLst>
        </pc:spChg>
        <pc:graphicFrameChg chg="mod">
          <ac:chgData name="Tessa St. John" userId="beca7614-e7a1-4246-96fd-856749c83885" providerId="ADAL" clId="{96066E50-6F6D-4AFD-9844-47E8CD737306}" dt="2024-09-12T16:39:47.664" v="1516" actId="13244"/>
          <ac:graphicFrameMkLst>
            <pc:docMk/>
            <pc:sldMk cId="3371801121" sldId="276"/>
            <ac:graphicFrameMk id="9" creationId="{DB81E7C6-2B0B-35B7-B4AB-F2BC9B6EA6FB}"/>
          </ac:graphicFrameMkLst>
        </pc:graphicFrameChg>
      </pc:sldChg>
      <pc:sldChg chg="modSp">
        <pc:chgData name="Tessa St. John" userId="beca7614-e7a1-4246-96fd-856749c83885" providerId="ADAL" clId="{96066E50-6F6D-4AFD-9844-47E8CD737306}" dt="2024-09-12T16:40:21.300" v="1520" actId="962"/>
        <pc:sldMkLst>
          <pc:docMk/>
          <pc:sldMk cId="3330033580" sldId="277"/>
        </pc:sldMkLst>
        <pc:spChg chg="mod">
          <ac:chgData name="Tessa St. John" userId="beca7614-e7a1-4246-96fd-856749c83885" providerId="ADAL" clId="{96066E50-6F6D-4AFD-9844-47E8CD737306}" dt="2024-09-12T16:40:18.710" v="1519" actId="13244"/>
          <ac:spMkLst>
            <pc:docMk/>
            <pc:sldMk cId="3330033580" sldId="277"/>
            <ac:spMk id="5" creationId="{795C7002-E214-7436-03D8-374621995B43}"/>
          </ac:spMkLst>
        </pc:spChg>
        <pc:picChg chg="mod">
          <ac:chgData name="Tessa St. John" userId="beca7614-e7a1-4246-96fd-856749c83885" providerId="ADAL" clId="{96066E50-6F6D-4AFD-9844-47E8CD737306}" dt="2024-09-12T16:40:21.300" v="1520" actId="962"/>
          <ac:picMkLst>
            <pc:docMk/>
            <pc:sldMk cId="3330033580" sldId="277"/>
            <ac:picMk id="6" creationId="{89D8FD71-57CD-2352-2A04-C11A919EA896}"/>
          </ac:picMkLst>
        </pc:picChg>
      </pc:sldChg>
      <pc:sldChg chg="modSp">
        <pc:chgData name="Tessa St. John" userId="beca7614-e7a1-4246-96fd-856749c83885" providerId="ADAL" clId="{96066E50-6F6D-4AFD-9844-47E8CD737306}" dt="2024-09-12T16:41:05.167" v="1525" actId="962"/>
        <pc:sldMkLst>
          <pc:docMk/>
          <pc:sldMk cId="2223213630" sldId="279"/>
        </pc:sldMkLst>
        <pc:spChg chg="mod">
          <ac:chgData name="Tessa St. John" userId="beca7614-e7a1-4246-96fd-856749c83885" providerId="ADAL" clId="{96066E50-6F6D-4AFD-9844-47E8CD737306}" dt="2024-09-12T16:41:03.286" v="1524" actId="13244"/>
          <ac:spMkLst>
            <pc:docMk/>
            <pc:sldMk cId="2223213630" sldId="279"/>
            <ac:spMk id="5" creationId="{78841C5E-F121-D6AB-DDA0-A591F8EF07B3}"/>
          </ac:spMkLst>
        </pc:spChg>
        <pc:picChg chg="mod">
          <ac:chgData name="Tessa St. John" userId="beca7614-e7a1-4246-96fd-856749c83885" providerId="ADAL" clId="{96066E50-6F6D-4AFD-9844-47E8CD737306}" dt="2024-09-12T16:41:05.167" v="1525" actId="962"/>
          <ac:picMkLst>
            <pc:docMk/>
            <pc:sldMk cId="2223213630" sldId="279"/>
            <ac:picMk id="1027" creationId="{6E84B543-F877-BB49-234C-01009DD65F98}"/>
          </ac:picMkLst>
        </pc:picChg>
      </pc:sldChg>
      <pc:sldChg chg="addSp delSp modSp mod">
        <pc:chgData name="Tessa St. John" userId="beca7614-e7a1-4246-96fd-856749c83885" providerId="ADAL" clId="{96066E50-6F6D-4AFD-9844-47E8CD737306}" dt="2024-09-12T16:47:14.376" v="1559" actId="13244"/>
        <pc:sldMkLst>
          <pc:docMk/>
          <pc:sldMk cId="2494240729" sldId="282"/>
        </pc:sldMkLst>
        <pc:spChg chg="del mod">
          <ac:chgData name="Tessa St. John" userId="beca7614-e7a1-4246-96fd-856749c83885" providerId="ADAL" clId="{96066E50-6F6D-4AFD-9844-47E8CD737306}" dt="2024-09-12T16:46:42.709" v="1556" actId="478"/>
          <ac:spMkLst>
            <pc:docMk/>
            <pc:sldMk cId="2494240729" sldId="282"/>
            <ac:spMk id="4" creationId="{4CBFC7BC-3D5D-1EA7-12C7-24EA7DF43D8F}"/>
          </ac:spMkLst>
        </pc:spChg>
        <pc:spChg chg="mod ord">
          <ac:chgData name="Tessa St. John" userId="beca7614-e7a1-4246-96fd-856749c83885" providerId="ADAL" clId="{96066E50-6F6D-4AFD-9844-47E8CD737306}" dt="2024-09-12T16:47:14.376" v="1559" actId="13244"/>
          <ac:spMkLst>
            <pc:docMk/>
            <pc:sldMk cId="2494240729" sldId="282"/>
            <ac:spMk id="5" creationId="{F7306D42-1514-85AE-24B9-E97C4B4DD9D5}"/>
          </ac:spMkLst>
        </pc:spChg>
        <pc:spChg chg="add mod">
          <ac:chgData name="Tessa St. John" userId="beca7614-e7a1-4246-96fd-856749c83885" providerId="ADAL" clId="{96066E50-6F6D-4AFD-9844-47E8CD737306}" dt="2024-09-12T16:46:48.037" v="1558" actId="14100"/>
          <ac:spMkLst>
            <pc:docMk/>
            <pc:sldMk cId="2494240729" sldId="282"/>
            <ac:spMk id="6" creationId="{A1915352-5B68-9E21-A477-FD57D66F65CB}"/>
          </ac:spMkLst>
        </pc:spChg>
      </pc:sldChg>
      <pc:sldChg chg="modSp mod">
        <pc:chgData name="Tessa St. John" userId="beca7614-e7a1-4246-96fd-856749c83885" providerId="ADAL" clId="{96066E50-6F6D-4AFD-9844-47E8CD737306}" dt="2024-09-12T16:40:09.720" v="1518" actId="13244"/>
        <pc:sldMkLst>
          <pc:docMk/>
          <pc:sldMk cId="4205792015" sldId="283"/>
        </pc:sldMkLst>
        <pc:spChg chg="mod">
          <ac:chgData name="Tessa St. John" userId="beca7614-e7a1-4246-96fd-856749c83885" providerId="ADAL" clId="{96066E50-6F6D-4AFD-9844-47E8CD737306}" dt="2024-09-12T15:13:49.786" v="1297" actId="962"/>
          <ac:spMkLst>
            <pc:docMk/>
            <pc:sldMk cId="4205792015" sldId="283"/>
            <ac:spMk id="3" creationId="{2F9E72C9-D9E6-6703-C495-21400DBCE024}"/>
          </ac:spMkLst>
        </pc:spChg>
        <pc:spChg chg="mod">
          <ac:chgData name="Tessa St. John" userId="beca7614-e7a1-4246-96fd-856749c83885" providerId="ADAL" clId="{96066E50-6F6D-4AFD-9844-47E8CD737306}" dt="2024-09-12T16:40:09.720" v="1518" actId="13244"/>
          <ac:spMkLst>
            <pc:docMk/>
            <pc:sldMk cId="4205792015" sldId="283"/>
            <ac:spMk id="5" creationId="{BAEBEF29-9456-C300-CF5F-1DB04D4FFE49}"/>
          </ac:spMkLst>
        </pc:spChg>
        <pc:graphicFrameChg chg="mod">
          <ac:chgData name="Tessa St. John" userId="beca7614-e7a1-4246-96fd-856749c83885" providerId="ADAL" clId="{96066E50-6F6D-4AFD-9844-47E8CD737306}" dt="2024-09-12T16:37:19.454" v="1308" actId="962"/>
          <ac:graphicFrameMkLst>
            <pc:docMk/>
            <pc:sldMk cId="4205792015" sldId="283"/>
            <ac:graphicFrameMk id="9" creationId="{7736505D-C4B7-4690-868F-6D053C69744E}"/>
          </ac:graphicFrameMkLst>
        </pc:graphicFrameChg>
      </pc:sldChg>
      <pc:sldChg chg="modSp mod">
        <pc:chgData name="Tessa St. John" userId="beca7614-e7a1-4246-96fd-856749c83885" providerId="ADAL" clId="{96066E50-6F6D-4AFD-9844-47E8CD737306}" dt="2024-09-12T16:40:36.135" v="1523" actId="13244"/>
        <pc:sldMkLst>
          <pc:docMk/>
          <pc:sldMk cId="2387490415" sldId="284"/>
        </pc:sldMkLst>
        <pc:spChg chg="mod">
          <ac:chgData name="Tessa St. John" userId="beca7614-e7a1-4246-96fd-856749c83885" providerId="ADAL" clId="{96066E50-6F6D-4AFD-9844-47E8CD737306}" dt="2024-09-12T16:37:23.675" v="1309" actId="962"/>
          <ac:spMkLst>
            <pc:docMk/>
            <pc:sldMk cId="2387490415" sldId="284"/>
            <ac:spMk id="3" creationId="{2F9E72C9-D9E6-6703-C495-21400DBCE024}"/>
          </ac:spMkLst>
        </pc:spChg>
        <pc:spChg chg="mod">
          <ac:chgData name="Tessa St. John" userId="beca7614-e7a1-4246-96fd-856749c83885" providerId="ADAL" clId="{96066E50-6F6D-4AFD-9844-47E8CD737306}" dt="2024-09-12T16:40:29" v="1521" actId="13244"/>
          <ac:spMkLst>
            <pc:docMk/>
            <pc:sldMk cId="2387490415" sldId="284"/>
            <ac:spMk id="5" creationId="{BAEBEF29-9456-C300-CF5F-1DB04D4FFE49}"/>
          </ac:spMkLst>
        </pc:spChg>
        <pc:spChg chg="mod">
          <ac:chgData name="Tessa St. John" userId="beca7614-e7a1-4246-96fd-856749c83885" providerId="ADAL" clId="{96066E50-6F6D-4AFD-9844-47E8CD737306}" dt="2024-09-12T16:40:31.386" v="1522" actId="13244"/>
          <ac:spMkLst>
            <pc:docMk/>
            <pc:sldMk cId="2387490415" sldId="284"/>
            <ac:spMk id="7" creationId="{642FD411-6126-A246-A0FF-1509F57D680E}"/>
          </ac:spMkLst>
        </pc:spChg>
        <pc:spChg chg="mod">
          <ac:chgData name="Tessa St. John" userId="beca7614-e7a1-4246-96fd-856749c83885" providerId="ADAL" clId="{96066E50-6F6D-4AFD-9844-47E8CD737306}" dt="2024-09-12T16:40:36.135" v="1523" actId="13244"/>
          <ac:spMkLst>
            <pc:docMk/>
            <pc:sldMk cId="2387490415" sldId="284"/>
            <ac:spMk id="22" creationId="{3B54D7BB-869D-BD19-C017-06A86F9147BC}"/>
          </ac:spMkLst>
        </pc:spChg>
        <pc:spChg chg="mod">
          <ac:chgData name="Tessa St. John" userId="beca7614-e7a1-4246-96fd-856749c83885" providerId="ADAL" clId="{96066E50-6F6D-4AFD-9844-47E8CD737306}" dt="2024-09-12T16:38:13.894" v="1474" actId="962"/>
          <ac:spMkLst>
            <pc:docMk/>
            <pc:sldMk cId="2387490415" sldId="284"/>
            <ac:spMk id="23" creationId="{A331B555-F94B-4788-7351-303FD18B3B1C}"/>
          </ac:spMkLst>
        </pc:spChg>
        <pc:spChg chg="mod">
          <ac:chgData name="Tessa St. John" userId="beca7614-e7a1-4246-96fd-856749c83885" providerId="ADAL" clId="{96066E50-6F6D-4AFD-9844-47E8CD737306}" dt="2024-09-12T16:38:15.358" v="1475" actId="962"/>
          <ac:spMkLst>
            <pc:docMk/>
            <pc:sldMk cId="2387490415" sldId="284"/>
            <ac:spMk id="39" creationId="{B951E285-7C7C-7DF7-2497-86AA767568A0}"/>
          </ac:spMkLst>
        </pc:spChg>
        <pc:spChg chg="mod">
          <ac:chgData name="Tessa St. John" userId="beca7614-e7a1-4246-96fd-856749c83885" providerId="ADAL" clId="{96066E50-6F6D-4AFD-9844-47E8CD737306}" dt="2024-09-12T16:38:16.466" v="1476" actId="962"/>
          <ac:spMkLst>
            <pc:docMk/>
            <pc:sldMk cId="2387490415" sldId="284"/>
            <ac:spMk id="40" creationId="{81DB1E9C-0745-E7E3-2354-EA02594A3A48}"/>
          </ac:spMkLst>
        </pc:spChg>
        <pc:spChg chg="mod">
          <ac:chgData name="Tessa St. John" userId="beca7614-e7a1-4246-96fd-856749c83885" providerId="ADAL" clId="{96066E50-6F6D-4AFD-9844-47E8CD737306}" dt="2024-09-12T16:38:17.660" v="1477" actId="962"/>
          <ac:spMkLst>
            <pc:docMk/>
            <pc:sldMk cId="2387490415" sldId="284"/>
            <ac:spMk id="41" creationId="{356FA413-B2CD-CA33-C069-D4B0F16D316A}"/>
          </ac:spMkLst>
        </pc:spChg>
        <pc:spChg chg="mod">
          <ac:chgData name="Tessa St. John" userId="beca7614-e7a1-4246-96fd-856749c83885" providerId="ADAL" clId="{96066E50-6F6D-4AFD-9844-47E8CD737306}" dt="2024-09-12T16:38:18.882" v="1478" actId="962"/>
          <ac:spMkLst>
            <pc:docMk/>
            <pc:sldMk cId="2387490415" sldId="284"/>
            <ac:spMk id="42" creationId="{7833A0AD-651C-DB72-AEDE-FF7FC9A20E8B}"/>
          </ac:spMkLst>
        </pc:spChg>
        <pc:graphicFrameChg chg="mod">
          <ac:chgData name="Tessa St. John" userId="beca7614-e7a1-4246-96fd-856749c83885" providerId="ADAL" clId="{96066E50-6F6D-4AFD-9844-47E8CD737306}" dt="2024-09-12T16:37:56.571" v="1455" actId="962"/>
          <ac:graphicFrameMkLst>
            <pc:docMk/>
            <pc:sldMk cId="2387490415" sldId="284"/>
            <ac:graphicFrameMk id="17" creationId="{BC76E092-DE85-D48A-6EF3-518814C95069}"/>
          </ac:graphicFrameMkLst>
        </pc:graphicFrameChg>
      </pc:sldChg>
      <pc:sldChg chg="modSp mod">
        <pc:chgData name="Tessa St. John" userId="beca7614-e7a1-4246-96fd-856749c83885" providerId="ADAL" clId="{96066E50-6F6D-4AFD-9844-47E8CD737306}" dt="2024-09-12T15:00:16.079" v="131" actId="962"/>
        <pc:sldMkLst>
          <pc:docMk/>
          <pc:sldMk cId="2548779760" sldId="285"/>
        </pc:sldMkLst>
        <pc:grpChg chg="mod">
          <ac:chgData name="Tessa St. John" userId="beca7614-e7a1-4246-96fd-856749c83885" providerId="ADAL" clId="{96066E50-6F6D-4AFD-9844-47E8CD737306}" dt="2024-09-12T15:00:16.079" v="131" actId="962"/>
          <ac:grpSpMkLst>
            <pc:docMk/>
            <pc:sldMk cId="2548779760" sldId="285"/>
            <ac:grpSpMk id="8" creationId="{F2E5E074-0978-CE11-F4DF-3630C0983CFF}"/>
          </ac:grpSpMkLst>
        </pc:grpChg>
      </pc:sldChg>
      <pc:sldChg chg="modSp mod">
        <pc:chgData name="Tessa St. John" userId="beca7614-e7a1-4246-96fd-856749c83885" providerId="ADAL" clId="{96066E50-6F6D-4AFD-9844-47E8CD737306}" dt="2024-09-12T16:42:22.270" v="1546" actId="20577"/>
        <pc:sldMkLst>
          <pc:docMk/>
          <pc:sldMk cId="4181918719" sldId="286"/>
        </pc:sldMkLst>
        <pc:spChg chg="mod">
          <ac:chgData name="Tessa St. John" userId="beca7614-e7a1-4246-96fd-856749c83885" providerId="ADAL" clId="{96066E50-6F6D-4AFD-9844-47E8CD737306}" dt="2024-09-12T16:42:22.270" v="1546" actId="20577"/>
          <ac:spMkLst>
            <pc:docMk/>
            <pc:sldMk cId="4181918719" sldId="286"/>
            <ac:spMk id="2" creationId="{11330382-BAE7-31C3-7354-34E4CFED67AD}"/>
          </ac:spMkLst>
        </pc:spChg>
        <pc:grpChg chg="mod">
          <ac:chgData name="Tessa St. John" userId="beca7614-e7a1-4246-96fd-856749c83885" providerId="ADAL" clId="{96066E50-6F6D-4AFD-9844-47E8CD737306}" dt="2024-09-12T15:10:32.544" v="422" actId="962"/>
          <ac:grpSpMkLst>
            <pc:docMk/>
            <pc:sldMk cId="4181918719" sldId="286"/>
            <ac:grpSpMk id="10" creationId="{AD89B094-8E3A-91B1-9F97-EB72479BF1E5}"/>
          </ac:grpSpMkLst>
        </pc:grpChg>
      </pc:sldChg>
      <pc:sldChg chg="modSp">
        <pc:chgData name="Tessa St. John" userId="beca7614-e7a1-4246-96fd-856749c83885" providerId="ADAL" clId="{96066E50-6F6D-4AFD-9844-47E8CD737306}" dt="2024-09-12T16:40:02.114" v="1517" actId="13244"/>
        <pc:sldMkLst>
          <pc:docMk/>
          <pc:sldMk cId="392154112" sldId="288"/>
        </pc:sldMkLst>
        <pc:picChg chg="mod">
          <ac:chgData name="Tessa St. John" userId="beca7614-e7a1-4246-96fd-856749c83885" providerId="ADAL" clId="{96066E50-6F6D-4AFD-9844-47E8CD737306}" dt="2024-09-12T16:40:02.114" v="1517" actId="13244"/>
          <ac:picMkLst>
            <pc:docMk/>
            <pc:sldMk cId="392154112" sldId="288"/>
            <ac:picMk id="4" creationId="{9D2A9E9E-59FC-BC45-8F5A-13DA1E4FC0D8}"/>
          </ac:picMkLst>
        </pc:picChg>
      </pc:sldChg>
      <pc:sldChg chg="modSp">
        <pc:chgData name="Tessa St. John" userId="beca7614-e7a1-4246-96fd-856749c83885" providerId="ADAL" clId="{96066E50-6F6D-4AFD-9844-47E8CD737306}" dt="2024-09-12T16:41:48.644" v="1529" actId="20577"/>
        <pc:sldMkLst>
          <pc:docMk/>
          <pc:sldMk cId="1047333849" sldId="290"/>
        </pc:sldMkLst>
        <pc:spChg chg="mod">
          <ac:chgData name="Tessa St. John" userId="beca7614-e7a1-4246-96fd-856749c83885" providerId="ADAL" clId="{96066E50-6F6D-4AFD-9844-47E8CD737306}" dt="2024-09-12T16:41:48.644" v="1529" actId="20577"/>
          <ac:spMkLst>
            <pc:docMk/>
            <pc:sldMk cId="1047333849" sldId="290"/>
            <ac:spMk id="9" creationId="{056BAD92-6DC9-477F-9795-9A15B90D9BAD}"/>
          </ac:spMkLst>
        </pc:spChg>
      </pc:sldChg>
      <pc:sldChg chg="addSp delSp modSp mod modClrScheme chgLayout">
        <pc:chgData name="Tessa St. John" userId="beca7614-e7a1-4246-96fd-856749c83885" providerId="ADAL" clId="{96066E50-6F6D-4AFD-9844-47E8CD737306}" dt="2024-09-12T15:08:07.131" v="207" actId="403"/>
        <pc:sldMkLst>
          <pc:docMk/>
          <pc:sldMk cId="3232221138" sldId="291"/>
        </pc:sldMkLst>
        <pc:spChg chg="mod ord">
          <ac:chgData name="Tessa St. John" userId="beca7614-e7a1-4246-96fd-856749c83885" providerId="ADAL" clId="{96066E50-6F6D-4AFD-9844-47E8CD737306}" dt="2024-09-12T15:05:32.790" v="164" actId="700"/>
          <ac:spMkLst>
            <pc:docMk/>
            <pc:sldMk cId="3232221138" sldId="291"/>
            <ac:spMk id="2" creationId="{80A01D25-A755-9304-83DE-38D7DC5B0B05}"/>
          </ac:spMkLst>
        </pc:spChg>
        <pc:spChg chg="add del mod ord">
          <ac:chgData name="Tessa St. John" userId="beca7614-e7a1-4246-96fd-856749c83885" providerId="ADAL" clId="{96066E50-6F6D-4AFD-9844-47E8CD737306}" dt="2024-09-12T15:03:06.061" v="143" actId="22"/>
          <ac:spMkLst>
            <pc:docMk/>
            <pc:sldMk cId="3232221138" sldId="291"/>
            <ac:spMk id="3" creationId="{E6EF5763-93F1-FE01-A06F-2CB860223F27}"/>
          </ac:spMkLst>
        </pc:spChg>
        <pc:spChg chg="mod ord">
          <ac:chgData name="Tessa St. John" userId="beca7614-e7a1-4246-96fd-856749c83885" providerId="ADAL" clId="{96066E50-6F6D-4AFD-9844-47E8CD737306}" dt="2024-09-12T15:05:32.790" v="164" actId="700"/>
          <ac:spMkLst>
            <pc:docMk/>
            <pc:sldMk cId="3232221138" sldId="291"/>
            <ac:spMk id="4" creationId="{1CE0896C-17ED-BC64-12B9-769A7AB50289}"/>
          </ac:spMkLst>
        </pc:spChg>
        <pc:spChg chg="add del mod ord">
          <ac:chgData name="Tessa St. John" userId="beca7614-e7a1-4246-96fd-856749c83885" providerId="ADAL" clId="{96066E50-6F6D-4AFD-9844-47E8CD737306}" dt="2024-09-12T15:05:26.951" v="163" actId="478"/>
          <ac:spMkLst>
            <pc:docMk/>
            <pc:sldMk cId="3232221138" sldId="291"/>
            <ac:spMk id="6" creationId="{62D74444-666A-F8DA-07C9-854E61A5FD3B}"/>
          </ac:spMkLst>
        </pc:spChg>
        <pc:spChg chg="add del mod">
          <ac:chgData name="Tessa St. John" userId="beca7614-e7a1-4246-96fd-856749c83885" providerId="ADAL" clId="{96066E50-6F6D-4AFD-9844-47E8CD737306}" dt="2024-09-12T15:05:25.493" v="162" actId="478"/>
          <ac:spMkLst>
            <pc:docMk/>
            <pc:sldMk cId="3232221138" sldId="291"/>
            <ac:spMk id="10" creationId="{7AAF1B3E-60AF-1052-B2CA-57D4B8EFF910}"/>
          </ac:spMkLst>
        </pc:spChg>
        <pc:spChg chg="add del mod ord">
          <ac:chgData name="Tessa St. John" userId="beca7614-e7a1-4246-96fd-856749c83885" providerId="ADAL" clId="{96066E50-6F6D-4AFD-9844-47E8CD737306}" dt="2024-09-12T15:05:32.790" v="164" actId="700"/>
          <ac:spMkLst>
            <pc:docMk/>
            <pc:sldMk cId="3232221138" sldId="291"/>
            <ac:spMk id="13" creationId="{5C71D2C1-258B-D25E-74F6-928E1E8A5BD3}"/>
          </ac:spMkLst>
        </pc:spChg>
        <pc:spChg chg="add del mod">
          <ac:chgData name="Tessa St. John" userId="beca7614-e7a1-4246-96fd-856749c83885" providerId="ADAL" clId="{96066E50-6F6D-4AFD-9844-47E8CD737306}" dt="2024-09-12T15:05:32.790" v="164" actId="700"/>
          <ac:spMkLst>
            <pc:docMk/>
            <pc:sldMk cId="3232221138" sldId="291"/>
            <ac:spMk id="15" creationId="{6F13FE51-0684-7DAF-2C92-560883647D42}"/>
          </ac:spMkLst>
        </pc:spChg>
        <pc:spChg chg="add mod ord">
          <ac:chgData name="Tessa St. John" userId="beca7614-e7a1-4246-96fd-856749c83885" providerId="ADAL" clId="{96066E50-6F6D-4AFD-9844-47E8CD737306}" dt="2024-09-12T15:08:07.131" v="207" actId="403"/>
          <ac:spMkLst>
            <pc:docMk/>
            <pc:sldMk cId="3232221138" sldId="291"/>
            <ac:spMk id="16" creationId="{F12F8B15-1153-D563-8D8F-7E1474807063}"/>
          </ac:spMkLst>
        </pc:spChg>
        <pc:graphicFrameChg chg="del">
          <ac:chgData name="Tessa St. John" userId="beca7614-e7a1-4246-96fd-856749c83885" providerId="ADAL" clId="{96066E50-6F6D-4AFD-9844-47E8CD737306}" dt="2024-09-12T15:01:46.530" v="133" actId="478"/>
          <ac:graphicFrameMkLst>
            <pc:docMk/>
            <pc:sldMk cId="3232221138" sldId="291"/>
            <ac:graphicFrameMk id="5" creationId="{C723B76F-2034-79B4-E9E8-D80DED9A3C50}"/>
          </ac:graphicFrameMkLst>
        </pc:graphicFrameChg>
        <pc:graphicFrameChg chg="add mod">
          <ac:chgData name="Tessa St. John" userId="beca7614-e7a1-4246-96fd-856749c83885" providerId="ADAL" clId="{96066E50-6F6D-4AFD-9844-47E8CD737306}" dt="2024-09-12T15:04:08.402" v="148"/>
          <ac:graphicFrameMkLst>
            <pc:docMk/>
            <pc:sldMk cId="3232221138" sldId="291"/>
            <ac:graphicFrameMk id="11" creationId="{E9C8152A-F436-43B8-CAC4-25039913801A}"/>
          </ac:graphicFrameMkLst>
        </pc:graphicFrameChg>
        <pc:picChg chg="add del mod ord">
          <ac:chgData name="Tessa St. John" userId="beca7614-e7a1-4246-96fd-856749c83885" providerId="ADAL" clId="{96066E50-6F6D-4AFD-9844-47E8CD737306}" dt="2024-09-12T15:03:20.314" v="146" actId="478"/>
          <ac:picMkLst>
            <pc:docMk/>
            <pc:sldMk cId="3232221138" sldId="291"/>
            <ac:picMk id="8" creationId="{37B46CC2-6E66-AFFC-1C19-3073077F94D2}"/>
          </ac:picMkLst>
        </pc:picChg>
      </pc:sldChg>
      <pc:sldChg chg="addSp delSp modSp mod modClrScheme chgLayout">
        <pc:chgData name="Tessa St. John" userId="beca7614-e7a1-4246-96fd-856749c83885" providerId="ADAL" clId="{96066E50-6F6D-4AFD-9844-47E8CD737306}" dt="2024-09-12T15:09:57.013" v="233" actId="313"/>
        <pc:sldMkLst>
          <pc:docMk/>
          <pc:sldMk cId="3144604248" sldId="292"/>
        </pc:sldMkLst>
        <pc:spChg chg="add mod ord">
          <ac:chgData name="Tessa St. John" userId="beca7614-e7a1-4246-96fd-856749c83885" providerId="ADAL" clId="{96066E50-6F6D-4AFD-9844-47E8CD737306}" dt="2024-09-12T15:09:03.121" v="210"/>
          <ac:spMkLst>
            <pc:docMk/>
            <pc:sldMk cId="3144604248" sldId="292"/>
            <ac:spMk id="2" creationId="{A61310F9-4C5F-9485-0B2E-702D8003C17A}"/>
          </ac:spMkLst>
        </pc:spChg>
        <pc:spChg chg="mod ord">
          <ac:chgData name="Tessa St. John" userId="beca7614-e7a1-4246-96fd-856749c83885" providerId="ADAL" clId="{96066E50-6F6D-4AFD-9844-47E8CD737306}" dt="2024-09-12T15:08:30.697" v="209" actId="700"/>
          <ac:spMkLst>
            <pc:docMk/>
            <pc:sldMk cId="3144604248" sldId="292"/>
            <ac:spMk id="3" creationId="{83A24E7A-3CAE-065B-8865-E72CF0A44536}"/>
          </ac:spMkLst>
        </pc:spChg>
        <pc:spChg chg="add mod ord">
          <ac:chgData name="Tessa St. John" userId="beca7614-e7a1-4246-96fd-856749c83885" providerId="ADAL" clId="{96066E50-6F6D-4AFD-9844-47E8CD737306}" dt="2024-09-12T15:09:57.013" v="233" actId="313"/>
          <ac:spMkLst>
            <pc:docMk/>
            <pc:sldMk cId="3144604248" sldId="292"/>
            <ac:spMk id="4" creationId="{CD74831E-CB7A-9D3F-F95C-9FEF0BD29C9E}"/>
          </ac:spMkLst>
        </pc:spChg>
        <pc:graphicFrameChg chg="del">
          <ac:chgData name="Tessa St. John" userId="beca7614-e7a1-4246-96fd-856749c83885" providerId="ADAL" clId="{96066E50-6F6D-4AFD-9844-47E8CD737306}" dt="2024-09-12T15:08:23.939" v="208" actId="478"/>
          <ac:graphicFrameMkLst>
            <pc:docMk/>
            <pc:sldMk cId="3144604248" sldId="292"/>
            <ac:graphicFrameMk id="6" creationId="{9ACE11AA-9D4F-018E-555D-A1C134377760}"/>
          </ac:graphicFrameMkLst>
        </pc:graphicFrameChg>
      </pc:sldChg>
      <pc:sldChg chg="modSp add mod">
        <pc:chgData name="Tessa St. John" userId="beca7614-e7a1-4246-96fd-856749c83885" providerId="ADAL" clId="{96066E50-6F6D-4AFD-9844-47E8CD737306}" dt="2024-09-12T15:07:59.280" v="203" actId="255"/>
        <pc:sldMkLst>
          <pc:docMk/>
          <pc:sldMk cId="3986637405" sldId="293"/>
        </pc:sldMkLst>
        <pc:spChg chg="mod">
          <ac:chgData name="Tessa St. John" userId="beca7614-e7a1-4246-96fd-856749c83885" providerId="ADAL" clId="{96066E50-6F6D-4AFD-9844-47E8CD737306}" dt="2024-09-12T15:06:40.362" v="187" actId="404"/>
          <ac:spMkLst>
            <pc:docMk/>
            <pc:sldMk cId="3986637405" sldId="293"/>
            <ac:spMk id="2" creationId="{80A01D25-A755-9304-83DE-38D7DC5B0B05}"/>
          </ac:spMkLst>
        </pc:spChg>
        <pc:spChg chg="mod">
          <ac:chgData name="Tessa St. John" userId="beca7614-e7a1-4246-96fd-856749c83885" providerId="ADAL" clId="{96066E50-6F6D-4AFD-9844-47E8CD737306}" dt="2024-09-12T15:07:59.280" v="203" actId="255"/>
          <ac:spMkLst>
            <pc:docMk/>
            <pc:sldMk cId="3986637405" sldId="293"/>
            <ac:spMk id="16" creationId="{F12F8B15-1153-D563-8D8F-7E1474807063}"/>
          </ac:spMkLst>
        </pc:spChg>
      </pc:sldChg>
      <pc:sldChg chg="modSp add del mod">
        <pc:chgData name="Tessa St. John" userId="beca7614-e7a1-4246-96fd-856749c83885" providerId="ADAL" clId="{96066E50-6F6D-4AFD-9844-47E8CD737306}" dt="2024-09-12T15:10:04.257" v="234" actId="2696"/>
        <pc:sldMkLst>
          <pc:docMk/>
          <pc:sldMk cId="3162402021" sldId="294"/>
        </pc:sldMkLst>
        <pc:spChg chg="mod">
          <ac:chgData name="Tessa St. John" userId="beca7614-e7a1-4246-96fd-856749c83885" providerId="ADAL" clId="{96066E50-6F6D-4AFD-9844-47E8CD737306}" dt="2024-09-12T15:09:17.846" v="223" actId="404"/>
          <ac:spMkLst>
            <pc:docMk/>
            <pc:sldMk cId="3162402021" sldId="294"/>
            <ac:spMk id="2" creationId="{A61310F9-4C5F-9485-0B2E-702D8003C17A}"/>
          </ac:spMkLst>
        </pc:spChg>
      </pc:sldChg>
    </pc:docChg>
  </pc:docChgLst>
  <pc:docChgLst>
    <pc:chgData name="Herzog, Chris" userId="S::cherzog@air.org::1e418e5b-a26f-4547-a5cd-e5bc012ddaec" providerId="AD" clId="Web-{BCB5C6EF-730C-4D82-8524-0DD6FC81432D}"/>
    <pc:docChg chg="modSld">
      <pc:chgData name="Herzog, Chris" userId="S::cherzog@air.org::1e418e5b-a26f-4547-a5cd-e5bc012ddaec" providerId="AD" clId="Web-{BCB5C6EF-730C-4D82-8524-0DD6FC81432D}" dt="2024-09-11T18:58:20.940" v="28"/>
      <pc:docMkLst>
        <pc:docMk/>
      </pc:docMkLst>
      <pc:sldChg chg="modNotes">
        <pc:chgData name="Herzog, Chris" userId="S::cherzog@air.org::1e418e5b-a26f-4547-a5cd-e5bc012ddaec" providerId="AD" clId="Web-{BCB5C6EF-730C-4D82-8524-0DD6FC81432D}" dt="2024-09-11T18:56:16.203" v="0"/>
        <pc:sldMkLst>
          <pc:docMk/>
          <pc:sldMk cId="776736057" sldId="256"/>
        </pc:sldMkLst>
      </pc:sldChg>
      <pc:sldChg chg="modNotes">
        <pc:chgData name="Herzog, Chris" userId="S::cherzog@air.org::1e418e5b-a26f-4547-a5cd-e5bc012ddaec" providerId="AD" clId="Web-{BCB5C6EF-730C-4D82-8524-0DD6FC81432D}" dt="2024-09-11T18:56:20.078" v="1"/>
        <pc:sldMkLst>
          <pc:docMk/>
          <pc:sldMk cId="2767894214" sldId="259"/>
        </pc:sldMkLst>
      </pc:sldChg>
      <pc:sldChg chg="modNotes">
        <pc:chgData name="Herzog, Chris" userId="S::cherzog@air.org::1e418e5b-a26f-4547-a5cd-e5bc012ddaec" providerId="AD" clId="Web-{BCB5C6EF-730C-4D82-8524-0DD6FC81432D}" dt="2024-09-11T18:56:26.610" v="3"/>
        <pc:sldMkLst>
          <pc:docMk/>
          <pc:sldMk cId="1492974403" sldId="261"/>
        </pc:sldMkLst>
      </pc:sldChg>
      <pc:sldChg chg="modNotes">
        <pc:chgData name="Herzog, Chris" userId="S::cherzog@air.org::1e418e5b-a26f-4547-a5cd-e5bc012ddaec" providerId="AD" clId="Web-{BCB5C6EF-730C-4D82-8524-0DD6FC81432D}" dt="2024-09-11T18:56:29.172" v="4"/>
        <pc:sldMkLst>
          <pc:docMk/>
          <pc:sldMk cId="241522609" sldId="262"/>
        </pc:sldMkLst>
      </pc:sldChg>
      <pc:sldChg chg="modNotes">
        <pc:chgData name="Herzog, Chris" userId="S::cherzog@air.org::1e418e5b-a26f-4547-a5cd-e5bc012ddaec" providerId="AD" clId="Web-{BCB5C6EF-730C-4D82-8524-0DD6FC81432D}" dt="2024-09-11T18:56:23.328" v="2"/>
        <pc:sldMkLst>
          <pc:docMk/>
          <pc:sldMk cId="1003142539" sldId="267"/>
        </pc:sldMkLst>
      </pc:sldChg>
      <pc:sldChg chg="modNotes">
        <pc:chgData name="Herzog, Chris" userId="S::cherzog@air.org::1e418e5b-a26f-4547-a5cd-e5bc012ddaec" providerId="AD" clId="Web-{BCB5C6EF-730C-4D82-8524-0DD6FC81432D}" dt="2024-09-11T18:56:42.126" v="7"/>
        <pc:sldMkLst>
          <pc:docMk/>
          <pc:sldMk cId="3528220351" sldId="268"/>
        </pc:sldMkLst>
      </pc:sldChg>
      <pc:sldChg chg="modNotes">
        <pc:chgData name="Herzog, Chris" userId="S::cherzog@air.org::1e418e5b-a26f-4547-a5cd-e5bc012ddaec" providerId="AD" clId="Web-{BCB5C6EF-730C-4D82-8524-0DD6FC81432D}" dt="2024-09-11T18:58:04.924" v="26"/>
        <pc:sldMkLst>
          <pc:docMk/>
          <pc:sldMk cId="4187592179" sldId="269"/>
        </pc:sldMkLst>
      </pc:sldChg>
      <pc:sldChg chg="modNotes">
        <pc:chgData name="Herzog, Chris" userId="S::cherzog@air.org::1e418e5b-a26f-4547-a5cd-e5bc012ddaec" providerId="AD" clId="Web-{BCB5C6EF-730C-4D82-8524-0DD6FC81432D}" dt="2024-09-11T18:57:31.517" v="20"/>
        <pc:sldMkLst>
          <pc:docMk/>
          <pc:sldMk cId="514525147" sldId="270"/>
        </pc:sldMkLst>
      </pc:sldChg>
      <pc:sldChg chg="modNotes">
        <pc:chgData name="Herzog, Chris" userId="S::cherzog@air.org::1e418e5b-a26f-4547-a5cd-e5bc012ddaec" providerId="AD" clId="Web-{BCB5C6EF-730C-4D82-8524-0DD6FC81432D}" dt="2024-09-11T18:57:02.485" v="11"/>
        <pc:sldMkLst>
          <pc:docMk/>
          <pc:sldMk cId="3152385290" sldId="274"/>
        </pc:sldMkLst>
      </pc:sldChg>
      <pc:sldChg chg="modNotes">
        <pc:chgData name="Herzog, Chris" userId="S::cherzog@air.org::1e418e5b-a26f-4547-a5cd-e5bc012ddaec" providerId="AD" clId="Web-{BCB5C6EF-730C-4D82-8524-0DD6FC81432D}" dt="2024-09-11T18:57:16.079" v="14"/>
        <pc:sldMkLst>
          <pc:docMk/>
          <pc:sldMk cId="3371801121" sldId="276"/>
        </pc:sldMkLst>
      </pc:sldChg>
      <pc:sldChg chg="modNotes">
        <pc:chgData name="Herzog, Chris" userId="S::cherzog@air.org::1e418e5b-a26f-4547-a5cd-e5bc012ddaec" providerId="AD" clId="Web-{BCB5C6EF-730C-4D82-8524-0DD6FC81432D}" dt="2024-09-11T18:57:34.048" v="21"/>
        <pc:sldMkLst>
          <pc:docMk/>
          <pc:sldMk cId="3330033580" sldId="277"/>
        </pc:sldMkLst>
      </pc:sldChg>
      <pc:sldChg chg="modNotes">
        <pc:chgData name="Herzog, Chris" userId="S::cherzog@air.org::1e418e5b-a26f-4547-a5cd-e5bc012ddaec" providerId="AD" clId="Web-{BCB5C6EF-730C-4D82-8524-0DD6FC81432D}" dt="2024-09-11T18:58:14.299" v="27"/>
        <pc:sldMkLst>
          <pc:docMk/>
          <pc:sldMk cId="2226541543" sldId="278"/>
        </pc:sldMkLst>
      </pc:sldChg>
      <pc:sldChg chg="modNotes">
        <pc:chgData name="Herzog, Chris" userId="S::cherzog@air.org::1e418e5b-a26f-4547-a5cd-e5bc012ddaec" providerId="AD" clId="Web-{BCB5C6EF-730C-4D82-8524-0DD6FC81432D}" dt="2024-09-11T18:58:20.940" v="28"/>
        <pc:sldMkLst>
          <pc:docMk/>
          <pc:sldMk cId="2223213630" sldId="279"/>
        </pc:sldMkLst>
      </pc:sldChg>
      <pc:sldChg chg="modNotes">
        <pc:chgData name="Herzog, Chris" userId="S::cherzog@air.org::1e418e5b-a26f-4547-a5cd-e5bc012ddaec" providerId="AD" clId="Web-{BCB5C6EF-730C-4D82-8524-0DD6FC81432D}" dt="2024-09-11T18:57:59.596" v="24"/>
        <pc:sldMkLst>
          <pc:docMk/>
          <pc:sldMk cId="2494240729" sldId="282"/>
        </pc:sldMkLst>
      </pc:sldChg>
      <pc:sldChg chg="modNotes">
        <pc:chgData name="Herzog, Chris" userId="S::cherzog@air.org::1e418e5b-a26f-4547-a5cd-e5bc012ddaec" providerId="AD" clId="Web-{BCB5C6EF-730C-4D82-8524-0DD6FC81432D}" dt="2024-09-11T18:57:22.923" v="18"/>
        <pc:sldMkLst>
          <pc:docMk/>
          <pc:sldMk cId="4205792015" sldId="283"/>
        </pc:sldMkLst>
      </pc:sldChg>
      <pc:sldChg chg="modNotes">
        <pc:chgData name="Herzog, Chris" userId="S::cherzog@air.org::1e418e5b-a26f-4547-a5cd-e5bc012ddaec" providerId="AD" clId="Web-{BCB5C6EF-730C-4D82-8524-0DD6FC81432D}" dt="2024-09-11T18:57:36.298" v="22"/>
        <pc:sldMkLst>
          <pc:docMk/>
          <pc:sldMk cId="2387490415" sldId="284"/>
        </pc:sldMkLst>
      </pc:sldChg>
      <pc:sldChg chg="modNotes">
        <pc:chgData name="Herzog, Chris" userId="S::cherzog@air.org::1e418e5b-a26f-4547-a5cd-e5bc012ddaec" providerId="AD" clId="Web-{BCB5C6EF-730C-4D82-8524-0DD6FC81432D}" dt="2024-09-11T18:56:34.985" v="6"/>
        <pc:sldMkLst>
          <pc:docMk/>
          <pc:sldMk cId="2548779760" sldId="285"/>
        </pc:sldMkLst>
      </pc:sldChg>
      <pc:sldChg chg="modNotes">
        <pc:chgData name="Herzog, Chris" userId="S::cherzog@air.org::1e418e5b-a26f-4547-a5cd-e5bc012ddaec" providerId="AD" clId="Web-{BCB5C6EF-730C-4D82-8524-0DD6FC81432D}" dt="2024-09-11T18:56:46.923" v="8"/>
        <pc:sldMkLst>
          <pc:docMk/>
          <pc:sldMk cId="4181918719" sldId="286"/>
        </pc:sldMkLst>
      </pc:sldChg>
      <pc:sldChg chg="modNotes">
        <pc:chgData name="Herzog, Chris" userId="S::cherzog@air.org::1e418e5b-a26f-4547-a5cd-e5bc012ddaec" providerId="AD" clId="Web-{BCB5C6EF-730C-4D82-8524-0DD6FC81432D}" dt="2024-09-11T18:57:19.158" v="15"/>
        <pc:sldMkLst>
          <pc:docMk/>
          <pc:sldMk cId="392154112" sldId="288"/>
        </pc:sldMkLst>
      </pc:sldChg>
      <pc:sldChg chg="modNotes">
        <pc:chgData name="Herzog, Chris" userId="S::cherzog@air.org::1e418e5b-a26f-4547-a5cd-e5bc012ddaec" providerId="AD" clId="Web-{BCB5C6EF-730C-4D82-8524-0DD6FC81432D}" dt="2024-09-11T18:57:07.657" v="12"/>
        <pc:sldMkLst>
          <pc:docMk/>
          <pc:sldMk cId="2431670028" sldId="289"/>
        </pc:sldMkLst>
      </pc:sldChg>
      <pc:sldChg chg="modNotes">
        <pc:chgData name="Herzog, Chris" userId="S::cherzog@air.org::1e418e5b-a26f-4547-a5cd-e5bc012ddaec" providerId="AD" clId="Web-{BCB5C6EF-730C-4D82-8524-0DD6FC81432D}" dt="2024-09-11T18:56:31.500" v="5"/>
        <pc:sldMkLst>
          <pc:docMk/>
          <pc:sldMk cId="1047333849" sldId="29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9A5EA6-967E-4863-A89B-CD497DA84D81}" type="doc">
      <dgm:prSet loTypeId="urn:microsoft.com/office/officeart/2005/8/layout/default" loCatId="list" qsTypeId="urn:microsoft.com/office/officeart/2005/8/quickstyle/3d3" qsCatId="3D" csTypeId="urn:microsoft.com/office/officeart/2005/8/colors/accent1_2" csCatId="accent1" phldr="1"/>
      <dgm:spPr/>
      <dgm:t>
        <a:bodyPr/>
        <a:lstStyle/>
        <a:p>
          <a:endParaRPr lang="en-US"/>
        </a:p>
      </dgm:t>
    </dgm:pt>
    <dgm:pt modelId="{41819591-3F63-4848-B65A-65ADD4A317DB}">
      <dgm:prSet phldrT="[Text]"/>
      <dgm:spPr>
        <a:ln>
          <a:noFill/>
        </a:ln>
      </dgm:spPr>
      <dgm:t>
        <a:bodyPr/>
        <a:lstStyle/>
        <a:p>
          <a:pPr algn="ctr">
            <a:buNone/>
          </a:pPr>
          <a:r>
            <a:rPr lang="en-US" b="0" u="sng" dirty="0"/>
            <a:t>Says</a:t>
          </a:r>
        </a:p>
      </dgm:t>
    </dgm:pt>
    <dgm:pt modelId="{CE765417-A270-49ED-AA2A-A78939636007}" type="parTrans" cxnId="{45222938-1540-4C8A-96AC-937EE9746B2D}">
      <dgm:prSet/>
      <dgm:spPr/>
      <dgm:t>
        <a:bodyPr/>
        <a:lstStyle/>
        <a:p>
          <a:pPr algn="ctr"/>
          <a:endParaRPr lang="en-US"/>
        </a:p>
      </dgm:t>
    </dgm:pt>
    <dgm:pt modelId="{77A6D82F-7ADC-460F-AF68-2A883553DCCC}" type="sibTrans" cxnId="{45222938-1540-4C8A-96AC-937EE9746B2D}">
      <dgm:prSet/>
      <dgm:spPr/>
      <dgm:t>
        <a:bodyPr/>
        <a:lstStyle/>
        <a:p>
          <a:pPr algn="ctr"/>
          <a:endParaRPr lang="en-US"/>
        </a:p>
      </dgm:t>
    </dgm:pt>
    <dgm:pt modelId="{D37B9E0D-AA1D-46BD-96CC-C1C5DD977A2D}">
      <dgm:prSet phldrT="[Text]"/>
      <dgm:spPr>
        <a:solidFill>
          <a:srgbClr val="38905C"/>
        </a:solidFill>
      </dgm:spPr>
      <dgm:t>
        <a:bodyPr/>
        <a:lstStyle/>
        <a:p>
          <a:pPr algn="ctr">
            <a:buNone/>
          </a:pPr>
          <a:r>
            <a:rPr lang="en-US" u="sng" dirty="0"/>
            <a:t>Thinks</a:t>
          </a:r>
        </a:p>
      </dgm:t>
    </dgm:pt>
    <dgm:pt modelId="{FFA758CD-B9DA-40BE-93E8-B1886E40A66A}" type="parTrans" cxnId="{65C6D3EB-9B88-44D9-B312-3D6FA48B33D4}">
      <dgm:prSet/>
      <dgm:spPr/>
      <dgm:t>
        <a:bodyPr/>
        <a:lstStyle/>
        <a:p>
          <a:pPr algn="ctr"/>
          <a:endParaRPr lang="en-US"/>
        </a:p>
      </dgm:t>
    </dgm:pt>
    <dgm:pt modelId="{4CD6B584-87E8-4B8C-8336-513EBFBDFC82}" type="sibTrans" cxnId="{65C6D3EB-9B88-44D9-B312-3D6FA48B33D4}">
      <dgm:prSet/>
      <dgm:spPr/>
      <dgm:t>
        <a:bodyPr/>
        <a:lstStyle/>
        <a:p>
          <a:pPr algn="ctr"/>
          <a:endParaRPr lang="en-US"/>
        </a:p>
      </dgm:t>
    </dgm:pt>
    <dgm:pt modelId="{80708744-0D1A-4488-9A4C-E4ADD1CE6675}">
      <dgm:prSet phldrT="[Text]"/>
      <dgm:spPr>
        <a:solidFill>
          <a:srgbClr val="009DD9"/>
        </a:solidFill>
      </dgm:spPr>
      <dgm:t>
        <a:bodyPr/>
        <a:lstStyle/>
        <a:p>
          <a:pPr algn="ctr">
            <a:buNone/>
          </a:pPr>
          <a:r>
            <a:rPr lang="en-US" u="sng" dirty="0"/>
            <a:t>Does</a:t>
          </a:r>
        </a:p>
      </dgm:t>
    </dgm:pt>
    <dgm:pt modelId="{64EEF479-60F8-4299-A9FA-73CBB5932BB3}" type="parTrans" cxnId="{42F91A39-3292-4109-8FC8-F006C7BB0B27}">
      <dgm:prSet/>
      <dgm:spPr/>
      <dgm:t>
        <a:bodyPr/>
        <a:lstStyle/>
        <a:p>
          <a:pPr algn="ctr"/>
          <a:endParaRPr lang="en-US"/>
        </a:p>
      </dgm:t>
    </dgm:pt>
    <dgm:pt modelId="{1AA9F8FE-7E44-465F-9D29-990C0C4E12C1}" type="sibTrans" cxnId="{42F91A39-3292-4109-8FC8-F006C7BB0B27}">
      <dgm:prSet/>
      <dgm:spPr/>
      <dgm:t>
        <a:bodyPr/>
        <a:lstStyle/>
        <a:p>
          <a:pPr algn="ctr"/>
          <a:endParaRPr lang="en-US"/>
        </a:p>
      </dgm:t>
    </dgm:pt>
    <dgm:pt modelId="{381B039C-EB61-435C-95B6-083D156C9F9A}">
      <dgm:prSet phldrT="[Text]"/>
      <dgm:spPr>
        <a:solidFill>
          <a:schemeClr val="bg1">
            <a:lumMod val="50000"/>
          </a:schemeClr>
        </a:solidFill>
      </dgm:spPr>
      <dgm:t>
        <a:bodyPr/>
        <a:lstStyle/>
        <a:p>
          <a:pPr algn="ctr">
            <a:buNone/>
          </a:pPr>
          <a:r>
            <a:rPr lang="en-US" u="sng" dirty="0"/>
            <a:t>Feels</a:t>
          </a:r>
        </a:p>
      </dgm:t>
    </dgm:pt>
    <dgm:pt modelId="{20837EEE-0A99-4CC4-85DA-458CD2CB8B6C}" type="parTrans" cxnId="{6CC204E0-0AC6-4BB7-A0E4-031B3ED17BF5}">
      <dgm:prSet/>
      <dgm:spPr/>
      <dgm:t>
        <a:bodyPr/>
        <a:lstStyle/>
        <a:p>
          <a:pPr algn="ctr"/>
          <a:endParaRPr lang="en-US"/>
        </a:p>
      </dgm:t>
    </dgm:pt>
    <dgm:pt modelId="{711FA6F2-2C3E-4FB4-8D4F-89CDA541277F}" type="sibTrans" cxnId="{6CC204E0-0AC6-4BB7-A0E4-031B3ED17BF5}">
      <dgm:prSet/>
      <dgm:spPr/>
      <dgm:t>
        <a:bodyPr/>
        <a:lstStyle/>
        <a:p>
          <a:pPr algn="ctr"/>
          <a:endParaRPr lang="en-US"/>
        </a:p>
      </dgm:t>
    </dgm:pt>
    <dgm:pt modelId="{5E520074-4D7A-4AEA-B869-C05413816688}">
      <dgm:prSet phldrT="[Text]"/>
      <dgm:spPr>
        <a:solidFill>
          <a:schemeClr val="bg1">
            <a:lumMod val="50000"/>
          </a:schemeClr>
        </a:solidFill>
      </dgm:spPr>
      <dgm:t>
        <a:bodyPr/>
        <a:lstStyle/>
        <a:p>
          <a:pPr algn="ctr">
            <a:buNone/>
          </a:pPr>
          <a:r>
            <a:rPr lang="en-US" dirty="0"/>
            <a:t>Unsure if the training will be worth it</a:t>
          </a:r>
        </a:p>
      </dgm:t>
    </dgm:pt>
    <dgm:pt modelId="{0CF93AC5-288C-4B63-B6B3-A295341FE919}" type="parTrans" cxnId="{E6B0013A-856B-4412-8F7D-D38D777FFA30}">
      <dgm:prSet/>
      <dgm:spPr/>
      <dgm:t>
        <a:bodyPr/>
        <a:lstStyle/>
        <a:p>
          <a:pPr algn="ctr"/>
          <a:endParaRPr lang="en-US"/>
        </a:p>
      </dgm:t>
    </dgm:pt>
    <dgm:pt modelId="{C269BCAA-D096-4DB2-992D-8390598E5E23}" type="sibTrans" cxnId="{E6B0013A-856B-4412-8F7D-D38D777FFA30}">
      <dgm:prSet/>
      <dgm:spPr/>
      <dgm:t>
        <a:bodyPr/>
        <a:lstStyle/>
        <a:p>
          <a:pPr algn="ctr"/>
          <a:endParaRPr lang="en-US"/>
        </a:p>
      </dgm:t>
    </dgm:pt>
    <dgm:pt modelId="{11D64797-14A6-4CA4-BA71-85EBA004A732}">
      <dgm:prSet phldrT="[Text]"/>
      <dgm:spPr>
        <a:ln>
          <a:noFill/>
        </a:ln>
      </dgm:spPr>
      <dgm:t>
        <a:bodyPr/>
        <a:lstStyle/>
        <a:p>
          <a:pPr algn="ctr">
            <a:buNone/>
          </a:pPr>
          <a:r>
            <a:rPr lang="en-US" dirty="0"/>
            <a:t>I don’t have transportation to attend training.</a:t>
          </a:r>
        </a:p>
      </dgm:t>
    </dgm:pt>
    <dgm:pt modelId="{1B698B02-1BD9-47B1-8479-B6051663544E}" type="parTrans" cxnId="{344FC4CB-FDC3-4EEE-A908-C8A36A5DEC76}">
      <dgm:prSet/>
      <dgm:spPr/>
      <dgm:t>
        <a:bodyPr/>
        <a:lstStyle/>
        <a:p>
          <a:pPr algn="ctr"/>
          <a:endParaRPr lang="en-US"/>
        </a:p>
      </dgm:t>
    </dgm:pt>
    <dgm:pt modelId="{F049C4F7-D4B9-406B-BB4D-9DF6E4D15B7D}" type="sibTrans" cxnId="{344FC4CB-FDC3-4EEE-A908-C8A36A5DEC76}">
      <dgm:prSet/>
      <dgm:spPr/>
      <dgm:t>
        <a:bodyPr/>
        <a:lstStyle/>
        <a:p>
          <a:pPr algn="ctr"/>
          <a:endParaRPr lang="en-US"/>
        </a:p>
      </dgm:t>
    </dgm:pt>
    <dgm:pt modelId="{9A0A198D-F0DB-4513-BF56-5393B64DA517}">
      <dgm:prSet phldrT="[Text]"/>
      <dgm:spPr>
        <a:solidFill>
          <a:srgbClr val="38905C"/>
        </a:solidFill>
      </dgm:spPr>
      <dgm:t>
        <a:bodyPr/>
        <a:lstStyle/>
        <a:p>
          <a:pPr algn="ctr">
            <a:buNone/>
          </a:pPr>
          <a:r>
            <a:rPr lang="en-US" dirty="0"/>
            <a:t>Will I be able to </a:t>
          </a:r>
          <a:br>
            <a:rPr lang="en-US" dirty="0"/>
          </a:br>
          <a:r>
            <a:rPr lang="en-US" dirty="0"/>
            <a:t>keep up with the classwork?</a:t>
          </a:r>
        </a:p>
      </dgm:t>
    </dgm:pt>
    <dgm:pt modelId="{02E65A8F-676D-4341-916B-7845736855B9}" type="parTrans" cxnId="{A62C7456-59ED-4D0A-9ACB-9AC329A6E23C}">
      <dgm:prSet/>
      <dgm:spPr/>
      <dgm:t>
        <a:bodyPr/>
        <a:lstStyle/>
        <a:p>
          <a:pPr algn="ctr"/>
          <a:endParaRPr lang="en-US"/>
        </a:p>
      </dgm:t>
    </dgm:pt>
    <dgm:pt modelId="{5B7647AC-8B5A-4F92-9D8A-12B36AB527DD}" type="sibTrans" cxnId="{A62C7456-59ED-4D0A-9ACB-9AC329A6E23C}">
      <dgm:prSet/>
      <dgm:spPr/>
      <dgm:t>
        <a:bodyPr/>
        <a:lstStyle/>
        <a:p>
          <a:pPr algn="ctr"/>
          <a:endParaRPr lang="en-US"/>
        </a:p>
      </dgm:t>
    </dgm:pt>
    <dgm:pt modelId="{59438274-D444-43FA-95DA-CB9BC8D3FE43}">
      <dgm:prSet phldrT="[Text]"/>
      <dgm:spPr>
        <a:solidFill>
          <a:srgbClr val="009DD9"/>
        </a:solidFill>
      </dgm:spPr>
      <dgm:t>
        <a:bodyPr/>
        <a:lstStyle/>
        <a:p>
          <a:pPr algn="ctr">
            <a:buNone/>
          </a:pPr>
          <a:r>
            <a:rPr lang="en-US" dirty="0"/>
            <a:t>Spends a lot of time online.</a:t>
          </a:r>
        </a:p>
      </dgm:t>
    </dgm:pt>
    <dgm:pt modelId="{4B0305B9-4D92-46C1-A51C-606E1FA345DE}" type="parTrans" cxnId="{164588FD-125E-4950-B125-8EB75FD567AD}">
      <dgm:prSet/>
      <dgm:spPr/>
      <dgm:t>
        <a:bodyPr/>
        <a:lstStyle/>
        <a:p>
          <a:pPr algn="ctr"/>
          <a:endParaRPr lang="en-US"/>
        </a:p>
      </dgm:t>
    </dgm:pt>
    <dgm:pt modelId="{3F9DAFC9-DC9D-4A52-AD5F-A0AC7A621A1A}" type="sibTrans" cxnId="{164588FD-125E-4950-B125-8EB75FD567AD}">
      <dgm:prSet/>
      <dgm:spPr/>
      <dgm:t>
        <a:bodyPr/>
        <a:lstStyle/>
        <a:p>
          <a:pPr algn="ctr"/>
          <a:endParaRPr lang="en-US"/>
        </a:p>
      </dgm:t>
    </dgm:pt>
    <dgm:pt modelId="{3FC758AA-C4A5-4DED-9A61-DEEDA6613DBB}" type="pres">
      <dgm:prSet presAssocID="{DA9A5EA6-967E-4863-A89B-CD497DA84D81}" presName="diagram" presStyleCnt="0">
        <dgm:presLayoutVars>
          <dgm:dir/>
          <dgm:resizeHandles val="exact"/>
        </dgm:presLayoutVars>
      </dgm:prSet>
      <dgm:spPr/>
    </dgm:pt>
    <dgm:pt modelId="{7B654606-8925-4EFD-ACAA-28FA8ADEF358}" type="pres">
      <dgm:prSet presAssocID="{41819591-3F63-4848-B65A-65ADD4A317DB}" presName="node" presStyleLbl="node1" presStyleIdx="0" presStyleCnt="4">
        <dgm:presLayoutVars>
          <dgm:bulletEnabled val="1"/>
        </dgm:presLayoutVars>
      </dgm:prSet>
      <dgm:spPr/>
    </dgm:pt>
    <dgm:pt modelId="{CC54313A-2831-4B92-9341-FAFFEB911FB8}" type="pres">
      <dgm:prSet presAssocID="{77A6D82F-7ADC-460F-AF68-2A883553DCCC}" presName="sibTrans" presStyleCnt="0"/>
      <dgm:spPr/>
    </dgm:pt>
    <dgm:pt modelId="{9883475B-C512-4D2C-82BB-214FFDB3EE6C}" type="pres">
      <dgm:prSet presAssocID="{D37B9E0D-AA1D-46BD-96CC-C1C5DD977A2D}" presName="node" presStyleLbl="node1" presStyleIdx="1" presStyleCnt="4">
        <dgm:presLayoutVars>
          <dgm:bulletEnabled val="1"/>
        </dgm:presLayoutVars>
      </dgm:prSet>
      <dgm:spPr/>
    </dgm:pt>
    <dgm:pt modelId="{1D759177-7F4F-4DF5-8884-65E31B9EF0F5}" type="pres">
      <dgm:prSet presAssocID="{4CD6B584-87E8-4B8C-8336-513EBFBDFC82}" presName="sibTrans" presStyleCnt="0"/>
      <dgm:spPr/>
    </dgm:pt>
    <dgm:pt modelId="{39C82AC3-9210-4D67-8A34-96D8C99B63CE}" type="pres">
      <dgm:prSet presAssocID="{80708744-0D1A-4488-9A4C-E4ADD1CE6675}" presName="node" presStyleLbl="node1" presStyleIdx="2" presStyleCnt="4">
        <dgm:presLayoutVars>
          <dgm:bulletEnabled val="1"/>
        </dgm:presLayoutVars>
      </dgm:prSet>
      <dgm:spPr/>
    </dgm:pt>
    <dgm:pt modelId="{D8F16D10-911A-4B95-BA59-22FEEC8CD0DA}" type="pres">
      <dgm:prSet presAssocID="{1AA9F8FE-7E44-465F-9D29-990C0C4E12C1}" presName="sibTrans" presStyleCnt="0"/>
      <dgm:spPr/>
    </dgm:pt>
    <dgm:pt modelId="{25A511EE-69D8-4F8E-B0FD-F975A4BD28A2}" type="pres">
      <dgm:prSet presAssocID="{381B039C-EB61-435C-95B6-083D156C9F9A}" presName="node" presStyleLbl="node1" presStyleIdx="3" presStyleCnt="4">
        <dgm:presLayoutVars>
          <dgm:bulletEnabled val="1"/>
        </dgm:presLayoutVars>
      </dgm:prSet>
      <dgm:spPr/>
    </dgm:pt>
  </dgm:ptLst>
  <dgm:cxnLst>
    <dgm:cxn modelId="{ECFE9C01-0881-4D44-B624-B18FDEE1C5E8}" type="presOf" srcId="{9A0A198D-F0DB-4513-BF56-5393B64DA517}" destId="{9883475B-C512-4D2C-82BB-214FFDB3EE6C}" srcOrd="0" destOrd="1" presId="urn:microsoft.com/office/officeart/2005/8/layout/default"/>
    <dgm:cxn modelId="{45222938-1540-4C8A-96AC-937EE9746B2D}" srcId="{DA9A5EA6-967E-4863-A89B-CD497DA84D81}" destId="{41819591-3F63-4848-B65A-65ADD4A317DB}" srcOrd="0" destOrd="0" parTransId="{CE765417-A270-49ED-AA2A-A78939636007}" sibTransId="{77A6D82F-7ADC-460F-AF68-2A883553DCCC}"/>
    <dgm:cxn modelId="{42F91A39-3292-4109-8FC8-F006C7BB0B27}" srcId="{DA9A5EA6-967E-4863-A89B-CD497DA84D81}" destId="{80708744-0D1A-4488-9A4C-E4ADD1CE6675}" srcOrd="2" destOrd="0" parTransId="{64EEF479-60F8-4299-A9FA-73CBB5932BB3}" sibTransId="{1AA9F8FE-7E44-465F-9D29-990C0C4E12C1}"/>
    <dgm:cxn modelId="{E6B0013A-856B-4412-8F7D-D38D777FFA30}" srcId="{381B039C-EB61-435C-95B6-083D156C9F9A}" destId="{5E520074-4D7A-4AEA-B869-C05413816688}" srcOrd="0" destOrd="0" parTransId="{0CF93AC5-288C-4B63-B6B3-A295341FE919}" sibTransId="{C269BCAA-D096-4DB2-992D-8390598E5E23}"/>
    <dgm:cxn modelId="{1C06DF66-EB5D-4D54-9635-CEA584AC4EB6}" type="presOf" srcId="{D37B9E0D-AA1D-46BD-96CC-C1C5DD977A2D}" destId="{9883475B-C512-4D2C-82BB-214FFDB3EE6C}" srcOrd="0" destOrd="0" presId="urn:microsoft.com/office/officeart/2005/8/layout/default"/>
    <dgm:cxn modelId="{73AE896C-AAF7-41AD-BE5D-16D70C73F558}" type="presOf" srcId="{DA9A5EA6-967E-4863-A89B-CD497DA84D81}" destId="{3FC758AA-C4A5-4DED-9A61-DEEDA6613DBB}" srcOrd="0" destOrd="0" presId="urn:microsoft.com/office/officeart/2005/8/layout/default"/>
    <dgm:cxn modelId="{DB57024D-9918-41CB-B2D4-A77036593F39}" type="presOf" srcId="{80708744-0D1A-4488-9A4C-E4ADD1CE6675}" destId="{39C82AC3-9210-4D67-8A34-96D8C99B63CE}" srcOrd="0" destOrd="0" presId="urn:microsoft.com/office/officeart/2005/8/layout/default"/>
    <dgm:cxn modelId="{B40D9E71-1007-4389-9A2C-E7B66BC0B2A2}" type="presOf" srcId="{11D64797-14A6-4CA4-BA71-85EBA004A732}" destId="{7B654606-8925-4EFD-ACAA-28FA8ADEF358}" srcOrd="0" destOrd="1" presId="urn:microsoft.com/office/officeart/2005/8/layout/default"/>
    <dgm:cxn modelId="{BD7AD451-9FBF-4045-AEB9-7950D3DCE526}" type="presOf" srcId="{59438274-D444-43FA-95DA-CB9BC8D3FE43}" destId="{39C82AC3-9210-4D67-8A34-96D8C99B63CE}" srcOrd="0" destOrd="1" presId="urn:microsoft.com/office/officeart/2005/8/layout/default"/>
    <dgm:cxn modelId="{A62C7456-59ED-4D0A-9ACB-9AC329A6E23C}" srcId="{D37B9E0D-AA1D-46BD-96CC-C1C5DD977A2D}" destId="{9A0A198D-F0DB-4513-BF56-5393B64DA517}" srcOrd="0" destOrd="0" parTransId="{02E65A8F-676D-4341-916B-7845736855B9}" sibTransId="{5B7647AC-8B5A-4F92-9D8A-12B36AB527DD}"/>
    <dgm:cxn modelId="{D2DB1BA9-830D-4894-A6D1-38AF24CC791C}" type="presOf" srcId="{381B039C-EB61-435C-95B6-083D156C9F9A}" destId="{25A511EE-69D8-4F8E-B0FD-F975A4BD28A2}" srcOrd="0" destOrd="0" presId="urn:microsoft.com/office/officeart/2005/8/layout/default"/>
    <dgm:cxn modelId="{EFD9B3BA-7487-48FC-8046-70D1F1E91CC2}" type="presOf" srcId="{5E520074-4D7A-4AEA-B869-C05413816688}" destId="{25A511EE-69D8-4F8E-B0FD-F975A4BD28A2}" srcOrd="0" destOrd="1" presId="urn:microsoft.com/office/officeart/2005/8/layout/default"/>
    <dgm:cxn modelId="{344FC4CB-FDC3-4EEE-A908-C8A36A5DEC76}" srcId="{41819591-3F63-4848-B65A-65ADD4A317DB}" destId="{11D64797-14A6-4CA4-BA71-85EBA004A732}" srcOrd="0" destOrd="0" parTransId="{1B698B02-1BD9-47B1-8479-B6051663544E}" sibTransId="{F049C4F7-D4B9-406B-BB4D-9DF6E4D15B7D}"/>
    <dgm:cxn modelId="{6CC204E0-0AC6-4BB7-A0E4-031B3ED17BF5}" srcId="{DA9A5EA6-967E-4863-A89B-CD497DA84D81}" destId="{381B039C-EB61-435C-95B6-083D156C9F9A}" srcOrd="3" destOrd="0" parTransId="{20837EEE-0A99-4CC4-85DA-458CD2CB8B6C}" sibTransId="{711FA6F2-2C3E-4FB4-8D4F-89CDA541277F}"/>
    <dgm:cxn modelId="{55D00EE9-A247-474E-BBF4-196C0AE8AF01}" type="presOf" srcId="{41819591-3F63-4848-B65A-65ADD4A317DB}" destId="{7B654606-8925-4EFD-ACAA-28FA8ADEF358}" srcOrd="0" destOrd="0" presId="urn:microsoft.com/office/officeart/2005/8/layout/default"/>
    <dgm:cxn modelId="{65C6D3EB-9B88-44D9-B312-3D6FA48B33D4}" srcId="{DA9A5EA6-967E-4863-A89B-CD497DA84D81}" destId="{D37B9E0D-AA1D-46BD-96CC-C1C5DD977A2D}" srcOrd="1" destOrd="0" parTransId="{FFA758CD-B9DA-40BE-93E8-B1886E40A66A}" sibTransId="{4CD6B584-87E8-4B8C-8336-513EBFBDFC82}"/>
    <dgm:cxn modelId="{164588FD-125E-4950-B125-8EB75FD567AD}" srcId="{80708744-0D1A-4488-9A4C-E4ADD1CE6675}" destId="{59438274-D444-43FA-95DA-CB9BC8D3FE43}" srcOrd="0" destOrd="0" parTransId="{4B0305B9-4D92-46C1-A51C-606E1FA345DE}" sibTransId="{3F9DAFC9-DC9D-4A52-AD5F-A0AC7A621A1A}"/>
    <dgm:cxn modelId="{736BEF17-C788-4269-A2D0-2CC7EC0B4903}" type="presParOf" srcId="{3FC758AA-C4A5-4DED-9A61-DEEDA6613DBB}" destId="{7B654606-8925-4EFD-ACAA-28FA8ADEF358}" srcOrd="0" destOrd="0" presId="urn:microsoft.com/office/officeart/2005/8/layout/default"/>
    <dgm:cxn modelId="{5A29783A-3FA2-44BE-BDB5-88D462C4C050}" type="presParOf" srcId="{3FC758AA-C4A5-4DED-9A61-DEEDA6613DBB}" destId="{CC54313A-2831-4B92-9341-FAFFEB911FB8}" srcOrd="1" destOrd="0" presId="urn:microsoft.com/office/officeart/2005/8/layout/default"/>
    <dgm:cxn modelId="{C8D818B1-6DC8-460C-9AB6-94150F12A191}" type="presParOf" srcId="{3FC758AA-C4A5-4DED-9A61-DEEDA6613DBB}" destId="{9883475B-C512-4D2C-82BB-214FFDB3EE6C}" srcOrd="2" destOrd="0" presId="urn:microsoft.com/office/officeart/2005/8/layout/default"/>
    <dgm:cxn modelId="{156481D4-876E-4D0B-91F6-71E5A383916C}" type="presParOf" srcId="{3FC758AA-C4A5-4DED-9A61-DEEDA6613DBB}" destId="{1D759177-7F4F-4DF5-8884-65E31B9EF0F5}" srcOrd="3" destOrd="0" presId="urn:microsoft.com/office/officeart/2005/8/layout/default"/>
    <dgm:cxn modelId="{79072ACF-2295-4A58-9B32-9FD56748E7B8}" type="presParOf" srcId="{3FC758AA-C4A5-4DED-9A61-DEEDA6613DBB}" destId="{39C82AC3-9210-4D67-8A34-96D8C99B63CE}" srcOrd="4" destOrd="0" presId="urn:microsoft.com/office/officeart/2005/8/layout/default"/>
    <dgm:cxn modelId="{388D4803-649A-40DA-B396-55B550C4058B}" type="presParOf" srcId="{3FC758AA-C4A5-4DED-9A61-DEEDA6613DBB}" destId="{D8F16D10-911A-4B95-BA59-22FEEC8CD0DA}" srcOrd="5" destOrd="0" presId="urn:microsoft.com/office/officeart/2005/8/layout/default"/>
    <dgm:cxn modelId="{62BE721D-69FA-415D-9FF6-92C463203DB3}" type="presParOf" srcId="{3FC758AA-C4A5-4DED-9A61-DEEDA6613DBB}" destId="{25A511EE-69D8-4F8E-B0FD-F975A4BD28A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9A5EA6-967E-4863-A89B-CD497DA84D81}" type="doc">
      <dgm:prSet loTypeId="urn:microsoft.com/office/officeart/2005/8/layout/default" loCatId="list" qsTypeId="urn:microsoft.com/office/officeart/2005/8/quickstyle/3d3" qsCatId="3D" csTypeId="urn:microsoft.com/office/officeart/2005/8/colors/accent1_2" csCatId="accent1" phldr="1"/>
      <dgm:spPr/>
      <dgm:t>
        <a:bodyPr/>
        <a:lstStyle/>
        <a:p>
          <a:endParaRPr lang="en-US"/>
        </a:p>
      </dgm:t>
    </dgm:pt>
    <dgm:pt modelId="{41819591-3F63-4848-B65A-65ADD4A317DB}">
      <dgm:prSet phldrT="[Text]" custT="1"/>
      <dgm:spPr>
        <a:ln>
          <a:noFill/>
        </a:ln>
      </dgm:spPr>
      <dgm:t>
        <a:bodyPr/>
        <a:lstStyle/>
        <a:p>
          <a:pPr algn="ctr">
            <a:buNone/>
          </a:pPr>
          <a:r>
            <a:rPr lang="en-US" sz="2800" b="0" u="sng"/>
            <a:t>Says</a:t>
          </a:r>
        </a:p>
        <a:p>
          <a:pPr algn="ctr">
            <a:buNone/>
          </a:pPr>
          <a:r>
            <a:rPr lang="en-US" sz="2800" b="0" u="none"/>
            <a:t>It’s not for me. </a:t>
          </a:r>
          <a:br>
            <a:rPr lang="en-US" sz="2800" b="0" u="none"/>
          </a:br>
          <a:r>
            <a:rPr lang="en-US" sz="2800" b="0" u="none"/>
            <a:t>I don’t have time. </a:t>
          </a:r>
        </a:p>
      </dgm:t>
    </dgm:pt>
    <dgm:pt modelId="{CE765417-A270-49ED-AA2A-A78939636007}" type="parTrans" cxnId="{45222938-1540-4C8A-96AC-937EE9746B2D}">
      <dgm:prSet/>
      <dgm:spPr/>
      <dgm:t>
        <a:bodyPr/>
        <a:lstStyle/>
        <a:p>
          <a:pPr algn="ctr"/>
          <a:endParaRPr lang="en-US"/>
        </a:p>
      </dgm:t>
    </dgm:pt>
    <dgm:pt modelId="{77A6D82F-7ADC-460F-AF68-2A883553DCCC}" type="sibTrans" cxnId="{45222938-1540-4C8A-96AC-937EE9746B2D}">
      <dgm:prSet/>
      <dgm:spPr/>
      <dgm:t>
        <a:bodyPr/>
        <a:lstStyle/>
        <a:p>
          <a:pPr algn="ctr"/>
          <a:endParaRPr lang="en-US"/>
        </a:p>
      </dgm:t>
    </dgm:pt>
    <dgm:pt modelId="{D37B9E0D-AA1D-46BD-96CC-C1C5DD977A2D}">
      <dgm:prSet phldrT="[Text]" custT="1"/>
      <dgm:spPr>
        <a:solidFill>
          <a:srgbClr val="38905C"/>
        </a:solidFill>
      </dgm:spPr>
      <dgm:t>
        <a:bodyPr/>
        <a:lstStyle/>
        <a:p>
          <a:pPr algn="ctr">
            <a:buNone/>
          </a:pPr>
          <a:r>
            <a:rPr lang="en-US" sz="2800" u="sng"/>
            <a:t>Thinks</a:t>
          </a:r>
        </a:p>
        <a:p>
          <a:pPr algn="ctr">
            <a:buNone/>
          </a:pPr>
          <a:r>
            <a:rPr lang="en-US" sz="2800" u="none"/>
            <a:t>I won’t fit in.</a:t>
          </a:r>
          <a:br>
            <a:rPr lang="en-US" sz="2800" u="none"/>
          </a:br>
          <a:r>
            <a:rPr lang="en-US" sz="2800" u="none"/>
            <a:t>I can’t make this work.</a:t>
          </a:r>
        </a:p>
      </dgm:t>
    </dgm:pt>
    <dgm:pt modelId="{FFA758CD-B9DA-40BE-93E8-B1886E40A66A}" type="parTrans" cxnId="{65C6D3EB-9B88-44D9-B312-3D6FA48B33D4}">
      <dgm:prSet/>
      <dgm:spPr/>
      <dgm:t>
        <a:bodyPr/>
        <a:lstStyle/>
        <a:p>
          <a:pPr algn="ctr"/>
          <a:endParaRPr lang="en-US"/>
        </a:p>
      </dgm:t>
    </dgm:pt>
    <dgm:pt modelId="{4CD6B584-87E8-4B8C-8336-513EBFBDFC82}" type="sibTrans" cxnId="{65C6D3EB-9B88-44D9-B312-3D6FA48B33D4}">
      <dgm:prSet/>
      <dgm:spPr/>
      <dgm:t>
        <a:bodyPr/>
        <a:lstStyle/>
        <a:p>
          <a:pPr algn="ctr"/>
          <a:endParaRPr lang="en-US"/>
        </a:p>
      </dgm:t>
    </dgm:pt>
    <dgm:pt modelId="{80708744-0D1A-4488-9A4C-E4ADD1CE6675}">
      <dgm:prSet phldrT="[Text]" custT="1"/>
      <dgm:spPr>
        <a:solidFill>
          <a:srgbClr val="009DD9"/>
        </a:solidFill>
      </dgm:spPr>
      <dgm:t>
        <a:bodyPr/>
        <a:lstStyle/>
        <a:p>
          <a:pPr algn="ctr">
            <a:buNone/>
          </a:pPr>
          <a:r>
            <a:rPr lang="en-US" sz="2800" u="sng"/>
            <a:t>Does</a:t>
          </a:r>
          <a:endParaRPr lang="en-US" sz="1900" u="sng"/>
        </a:p>
        <a:p>
          <a:pPr algn="ctr">
            <a:buNone/>
          </a:pPr>
          <a:r>
            <a:rPr lang="en-US" sz="2400" u="none"/>
            <a:t>Surfs but doesn’t commit. Might apply but not enroll</a:t>
          </a:r>
          <a:r>
            <a:rPr lang="en-US" sz="1900" u="none"/>
            <a:t>. </a:t>
          </a:r>
        </a:p>
      </dgm:t>
    </dgm:pt>
    <dgm:pt modelId="{64EEF479-60F8-4299-A9FA-73CBB5932BB3}" type="parTrans" cxnId="{42F91A39-3292-4109-8FC8-F006C7BB0B27}">
      <dgm:prSet/>
      <dgm:spPr/>
      <dgm:t>
        <a:bodyPr/>
        <a:lstStyle/>
        <a:p>
          <a:pPr algn="ctr"/>
          <a:endParaRPr lang="en-US"/>
        </a:p>
      </dgm:t>
    </dgm:pt>
    <dgm:pt modelId="{1AA9F8FE-7E44-465F-9D29-990C0C4E12C1}" type="sibTrans" cxnId="{42F91A39-3292-4109-8FC8-F006C7BB0B27}">
      <dgm:prSet/>
      <dgm:spPr/>
      <dgm:t>
        <a:bodyPr/>
        <a:lstStyle/>
        <a:p>
          <a:pPr algn="ctr"/>
          <a:endParaRPr lang="en-US"/>
        </a:p>
      </dgm:t>
    </dgm:pt>
    <dgm:pt modelId="{381B039C-EB61-435C-95B6-083D156C9F9A}">
      <dgm:prSet phldrT="[Text]" custT="1"/>
      <dgm:spPr>
        <a:solidFill>
          <a:schemeClr val="bg1">
            <a:lumMod val="50000"/>
          </a:schemeClr>
        </a:solidFill>
      </dgm:spPr>
      <dgm:t>
        <a:bodyPr/>
        <a:lstStyle/>
        <a:p>
          <a:pPr algn="ctr">
            <a:buNone/>
          </a:pPr>
          <a:r>
            <a:rPr lang="en-US" sz="3200" u="sng"/>
            <a:t>Feels</a:t>
          </a:r>
          <a:endParaRPr lang="en-US" sz="1900" u="sng"/>
        </a:p>
        <a:p>
          <a:pPr algn="ctr">
            <a:buNone/>
          </a:pPr>
          <a:r>
            <a:rPr lang="en-US" sz="1900" u="none"/>
            <a:t>Panic</a:t>
          </a:r>
        </a:p>
        <a:p>
          <a:pPr algn="ctr">
            <a:buNone/>
          </a:pPr>
          <a:r>
            <a:rPr lang="en-US" sz="1900" u="none"/>
            <a:t>Fear</a:t>
          </a:r>
        </a:p>
        <a:p>
          <a:pPr algn="ctr">
            <a:buNone/>
          </a:pPr>
          <a:r>
            <a:rPr lang="en-US" sz="1900" u="none"/>
            <a:t>Imposter syndrome</a:t>
          </a:r>
        </a:p>
      </dgm:t>
    </dgm:pt>
    <dgm:pt modelId="{20837EEE-0A99-4CC4-85DA-458CD2CB8B6C}" type="parTrans" cxnId="{6CC204E0-0AC6-4BB7-A0E4-031B3ED17BF5}">
      <dgm:prSet/>
      <dgm:spPr/>
      <dgm:t>
        <a:bodyPr/>
        <a:lstStyle/>
        <a:p>
          <a:pPr algn="ctr"/>
          <a:endParaRPr lang="en-US"/>
        </a:p>
      </dgm:t>
    </dgm:pt>
    <dgm:pt modelId="{711FA6F2-2C3E-4FB4-8D4F-89CDA541277F}" type="sibTrans" cxnId="{6CC204E0-0AC6-4BB7-A0E4-031B3ED17BF5}">
      <dgm:prSet/>
      <dgm:spPr/>
      <dgm:t>
        <a:bodyPr/>
        <a:lstStyle/>
        <a:p>
          <a:pPr algn="ctr"/>
          <a:endParaRPr lang="en-US"/>
        </a:p>
      </dgm:t>
    </dgm:pt>
    <dgm:pt modelId="{9A0A198D-F0DB-4513-BF56-5393B64DA517}">
      <dgm:prSet phldrT="[Text]"/>
      <dgm:spPr>
        <a:solidFill>
          <a:srgbClr val="38905C"/>
        </a:solidFill>
      </dgm:spPr>
      <dgm:t>
        <a:bodyPr/>
        <a:lstStyle/>
        <a:p>
          <a:pPr algn="ctr">
            <a:buNone/>
          </a:pPr>
          <a:endParaRPr lang="en-US" sz="1500"/>
        </a:p>
      </dgm:t>
    </dgm:pt>
    <dgm:pt modelId="{02E65A8F-676D-4341-916B-7845736855B9}" type="parTrans" cxnId="{A62C7456-59ED-4D0A-9ACB-9AC329A6E23C}">
      <dgm:prSet/>
      <dgm:spPr/>
      <dgm:t>
        <a:bodyPr/>
        <a:lstStyle/>
        <a:p>
          <a:pPr algn="ctr"/>
          <a:endParaRPr lang="en-US"/>
        </a:p>
      </dgm:t>
    </dgm:pt>
    <dgm:pt modelId="{5B7647AC-8B5A-4F92-9D8A-12B36AB527DD}" type="sibTrans" cxnId="{A62C7456-59ED-4D0A-9ACB-9AC329A6E23C}">
      <dgm:prSet/>
      <dgm:spPr/>
      <dgm:t>
        <a:bodyPr/>
        <a:lstStyle/>
        <a:p>
          <a:pPr algn="ctr"/>
          <a:endParaRPr lang="en-US"/>
        </a:p>
      </dgm:t>
    </dgm:pt>
    <dgm:pt modelId="{59438274-D444-43FA-95DA-CB9BC8D3FE43}">
      <dgm:prSet phldrT="[Text]"/>
      <dgm:spPr>
        <a:solidFill>
          <a:srgbClr val="009DD9"/>
        </a:solidFill>
      </dgm:spPr>
      <dgm:t>
        <a:bodyPr/>
        <a:lstStyle/>
        <a:p>
          <a:pPr algn="ctr">
            <a:buNone/>
          </a:pPr>
          <a:endParaRPr lang="en-US" sz="1500"/>
        </a:p>
      </dgm:t>
    </dgm:pt>
    <dgm:pt modelId="{4B0305B9-4D92-46C1-A51C-606E1FA345DE}" type="parTrans" cxnId="{164588FD-125E-4950-B125-8EB75FD567AD}">
      <dgm:prSet/>
      <dgm:spPr/>
      <dgm:t>
        <a:bodyPr/>
        <a:lstStyle/>
        <a:p>
          <a:pPr algn="ctr"/>
          <a:endParaRPr lang="en-US"/>
        </a:p>
      </dgm:t>
    </dgm:pt>
    <dgm:pt modelId="{3F9DAFC9-DC9D-4A52-AD5F-A0AC7A621A1A}" type="sibTrans" cxnId="{164588FD-125E-4950-B125-8EB75FD567AD}">
      <dgm:prSet/>
      <dgm:spPr/>
      <dgm:t>
        <a:bodyPr/>
        <a:lstStyle/>
        <a:p>
          <a:pPr algn="ctr"/>
          <a:endParaRPr lang="en-US"/>
        </a:p>
      </dgm:t>
    </dgm:pt>
    <dgm:pt modelId="{0CECD04C-F708-4547-9BA7-296F69A2C3A3}">
      <dgm:prSet phldrT="[Text]"/>
      <dgm:spPr>
        <a:ln>
          <a:noFill/>
        </a:ln>
      </dgm:spPr>
      <dgm:t>
        <a:bodyPr/>
        <a:lstStyle/>
        <a:p>
          <a:pPr algn="ctr">
            <a:buNone/>
          </a:pPr>
          <a:endParaRPr lang="en-US" sz="1500" b="0" u="sng"/>
        </a:p>
      </dgm:t>
    </dgm:pt>
    <dgm:pt modelId="{4AA906AB-2393-4C7C-BC6F-CC2F439C03CC}" type="parTrans" cxnId="{1C41EE19-3ACD-4289-8165-2E03E737993A}">
      <dgm:prSet/>
      <dgm:spPr/>
      <dgm:t>
        <a:bodyPr/>
        <a:lstStyle/>
        <a:p>
          <a:endParaRPr lang="en-US"/>
        </a:p>
      </dgm:t>
    </dgm:pt>
    <dgm:pt modelId="{803C073C-13E2-4ABF-8913-17FA0784BE09}" type="sibTrans" cxnId="{1C41EE19-3ACD-4289-8165-2E03E737993A}">
      <dgm:prSet/>
      <dgm:spPr/>
      <dgm:t>
        <a:bodyPr/>
        <a:lstStyle/>
        <a:p>
          <a:endParaRPr lang="en-US"/>
        </a:p>
      </dgm:t>
    </dgm:pt>
    <dgm:pt modelId="{D4B78270-7947-4F24-98F6-CC3A99B46B72}">
      <dgm:prSet phldrT="[Text]"/>
      <dgm:spPr>
        <a:solidFill>
          <a:schemeClr val="bg1">
            <a:lumMod val="50000"/>
          </a:schemeClr>
        </a:solidFill>
      </dgm:spPr>
      <dgm:t>
        <a:bodyPr/>
        <a:lstStyle/>
        <a:p>
          <a:pPr algn="ctr">
            <a:buNone/>
          </a:pPr>
          <a:endParaRPr lang="en-US" sz="1500" u="sng"/>
        </a:p>
      </dgm:t>
    </dgm:pt>
    <dgm:pt modelId="{82B26081-A907-4E60-8503-F39B2BA16F44}" type="parTrans" cxnId="{D07CFCEC-ACFD-4F3A-86F8-1049110CEA5F}">
      <dgm:prSet/>
      <dgm:spPr/>
      <dgm:t>
        <a:bodyPr/>
        <a:lstStyle/>
        <a:p>
          <a:endParaRPr lang="en-US"/>
        </a:p>
      </dgm:t>
    </dgm:pt>
    <dgm:pt modelId="{ED6D2581-494F-4EB5-94F9-FD584B4A73A9}" type="sibTrans" cxnId="{D07CFCEC-ACFD-4F3A-86F8-1049110CEA5F}">
      <dgm:prSet/>
      <dgm:spPr/>
      <dgm:t>
        <a:bodyPr/>
        <a:lstStyle/>
        <a:p>
          <a:endParaRPr lang="en-US"/>
        </a:p>
      </dgm:t>
    </dgm:pt>
    <dgm:pt modelId="{3FC758AA-C4A5-4DED-9A61-DEEDA6613DBB}" type="pres">
      <dgm:prSet presAssocID="{DA9A5EA6-967E-4863-A89B-CD497DA84D81}" presName="diagram" presStyleCnt="0">
        <dgm:presLayoutVars>
          <dgm:dir/>
          <dgm:resizeHandles val="exact"/>
        </dgm:presLayoutVars>
      </dgm:prSet>
      <dgm:spPr/>
    </dgm:pt>
    <dgm:pt modelId="{7B654606-8925-4EFD-ACAA-28FA8ADEF358}" type="pres">
      <dgm:prSet presAssocID="{41819591-3F63-4848-B65A-65ADD4A317DB}" presName="node" presStyleLbl="node1" presStyleIdx="0" presStyleCnt="4">
        <dgm:presLayoutVars>
          <dgm:bulletEnabled val="1"/>
        </dgm:presLayoutVars>
      </dgm:prSet>
      <dgm:spPr/>
    </dgm:pt>
    <dgm:pt modelId="{CC54313A-2831-4B92-9341-FAFFEB911FB8}" type="pres">
      <dgm:prSet presAssocID="{77A6D82F-7ADC-460F-AF68-2A883553DCCC}" presName="sibTrans" presStyleCnt="0"/>
      <dgm:spPr/>
    </dgm:pt>
    <dgm:pt modelId="{9883475B-C512-4D2C-82BB-214FFDB3EE6C}" type="pres">
      <dgm:prSet presAssocID="{D37B9E0D-AA1D-46BD-96CC-C1C5DD977A2D}" presName="node" presStyleLbl="node1" presStyleIdx="1" presStyleCnt="4">
        <dgm:presLayoutVars>
          <dgm:bulletEnabled val="1"/>
        </dgm:presLayoutVars>
      </dgm:prSet>
      <dgm:spPr/>
    </dgm:pt>
    <dgm:pt modelId="{1D759177-7F4F-4DF5-8884-65E31B9EF0F5}" type="pres">
      <dgm:prSet presAssocID="{4CD6B584-87E8-4B8C-8336-513EBFBDFC82}" presName="sibTrans" presStyleCnt="0"/>
      <dgm:spPr/>
    </dgm:pt>
    <dgm:pt modelId="{39C82AC3-9210-4D67-8A34-96D8C99B63CE}" type="pres">
      <dgm:prSet presAssocID="{80708744-0D1A-4488-9A4C-E4ADD1CE6675}" presName="node" presStyleLbl="node1" presStyleIdx="2" presStyleCnt="4">
        <dgm:presLayoutVars>
          <dgm:bulletEnabled val="1"/>
        </dgm:presLayoutVars>
      </dgm:prSet>
      <dgm:spPr/>
    </dgm:pt>
    <dgm:pt modelId="{D8F16D10-911A-4B95-BA59-22FEEC8CD0DA}" type="pres">
      <dgm:prSet presAssocID="{1AA9F8FE-7E44-465F-9D29-990C0C4E12C1}" presName="sibTrans" presStyleCnt="0"/>
      <dgm:spPr/>
    </dgm:pt>
    <dgm:pt modelId="{25A511EE-69D8-4F8E-B0FD-F975A4BD28A2}" type="pres">
      <dgm:prSet presAssocID="{381B039C-EB61-435C-95B6-083D156C9F9A}" presName="node" presStyleLbl="node1" presStyleIdx="3" presStyleCnt="4">
        <dgm:presLayoutVars>
          <dgm:bulletEnabled val="1"/>
        </dgm:presLayoutVars>
      </dgm:prSet>
      <dgm:spPr/>
    </dgm:pt>
  </dgm:ptLst>
  <dgm:cxnLst>
    <dgm:cxn modelId="{ECFE9C01-0881-4D44-B624-B18FDEE1C5E8}" type="presOf" srcId="{9A0A198D-F0DB-4513-BF56-5393B64DA517}" destId="{9883475B-C512-4D2C-82BB-214FFDB3EE6C}" srcOrd="0" destOrd="1" presId="urn:microsoft.com/office/officeart/2005/8/layout/default"/>
    <dgm:cxn modelId="{1C41EE19-3ACD-4289-8165-2E03E737993A}" srcId="{41819591-3F63-4848-B65A-65ADD4A317DB}" destId="{0CECD04C-F708-4547-9BA7-296F69A2C3A3}" srcOrd="0" destOrd="0" parTransId="{4AA906AB-2393-4C7C-BC6F-CC2F439C03CC}" sibTransId="{803C073C-13E2-4ABF-8913-17FA0784BE09}"/>
    <dgm:cxn modelId="{45222938-1540-4C8A-96AC-937EE9746B2D}" srcId="{DA9A5EA6-967E-4863-A89B-CD497DA84D81}" destId="{41819591-3F63-4848-B65A-65ADD4A317DB}" srcOrd="0" destOrd="0" parTransId="{CE765417-A270-49ED-AA2A-A78939636007}" sibTransId="{77A6D82F-7ADC-460F-AF68-2A883553DCCC}"/>
    <dgm:cxn modelId="{42F91A39-3292-4109-8FC8-F006C7BB0B27}" srcId="{DA9A5EA6-967E-4863-A89B-CD497DA84D81}" destId="{80708744-0D1A-4488-9A4C-E4ADD1CE6675}" srcOrd="2" destOrd="0" parTransId="{64EEF479-60F8-4299-A9FA-73CBB5932BB3}" sibTransId="{1AA9F8FE-7E44-465F-9D29-990C0C4E12C1}"/>
    <dgm:cxn modelId="{FE7A2844-B548-4AC3-B3E2-6B38CA2ECFDE}" type="presOf" srcId="{D4B78270-7947-4F24-98F6-CC3A99B46B72}" destId="{25A511EE-69D8-4F8E-B0FD-F975A4BD28A2}" srcOrd="0" destOrd="1" presId="urn:microsoft.com/office/officeart/2005/8/layout/default"/>
    <dgm:cxn modelId="{1C06DF66-EB5D-4D54-9635-CEA584AC4EB6}" type="presOf" srcId="{D37B9E0D-AA1D-46BD-96CC-C1C5DD977A2D}" destId="{9883475B-C512-4D2C-82BB-214FFDB3EE6C}" srcOrd="0" destOrd="0" presId="urn:microsoft.com/office/officeart/2005/8/layout/default"/>
    <dgm:cxn modelId="{73AE896C-AAF7-41AD-BE5D-16D70C73F558}" type="presOf" srcId="{DA9A5EA6-967E-4863-A89B-CD497DA84D81}" destId="{3FC758AA-C4A5-4DED-9A61-DEEDA6613DBB}" srcOrd="0" destOrd="0" presId="urn:microsoft.com/office/officeart/2005/8/layout/default"/>
    <dgm:cxn modelId="{DB57024D-9918-41CB-B2D4-A77036593F39}" type="presOf" srcId="{80708744-0D1A-4488-9A4C-E4ADD1CE6675}" destId="{39C82AC3-9210-4D67-8A34-96D8C99B63CE}" srcOrd="0" destOrd="0" presId="urn:microsoft.com/office/officeart/2005/8/layout/default"/>
    <dgm:cxn modelId="{BD7AD451-9FBF-4045-AEB9-7950D3DCE526}" type="presOf" srcId="{59438274-D444-43FA-95DA-CB9BC8D3FE43}" destId="{39C82AC3-9210-4D67-8A34-96D8C99B63CE}" srcOrd="0" destOrd="1" presId="urn:microsoft.com/office/officeart/2005/8/layout/default"/>
    <dgm:cxn modelId="{A62C7456-59ED-4D0A-9ACB-9AC329A6E23C}" srcId="{D37B9E0D-AA1D-46BD-96CC-C1C5DD977A2D}" destId="{9A0A198D-F0DB-4513-BF56-5393B64DA517}" srcOrd="0" destOrd="0" parTransId="{02E65A8F-676D-4341-916B-7845736855B9}" sibTransId="{5B7647AC-8B5A-4F92-9D8A-12B36AB527DD}"/>
    <dgm:cxn modelId="{21553C92-3E4C-4F01-9913-83E32707A280}" type="presOf" srcId="{0CECD04C-F708-4547-9BA7-296F69A2C3A3}" destId="{7B654606-8925-4EFD-ACAA-28FA8ADEF358}" srcOrd="0" destOrd="1" presId="urn:microsoft.com/office/officeart/2005/8/layout/default"/>
    <dgm:cxn modelId="{D2DB1BA9-830D-4894-A6D1-38AF24CC791C}" type="presOf" srcId="{381B039C-EB61-435C-95B6-083D156C9F9A}" destId="{25A511EE-69D8-4F8E-B0FD-F975A4BD28A2}" srcOrd="0" destOrd="0" presId="urn:microsoft.com/office/officeart/2005/8/layout/default"/>
    <dgm:cxn modelId="{6CC204E0-0AC6-4BB7-A0E4-031B3ED17BF5}" srcId="{DA9A5EA6-967E-4863-A89B-CD497DA84D81}" destId="{381B039C-EB61-435C-95B6-083D156C9F9A}" srcOrd="3" destOrd="0" parTransId="{20837EEE-0A99-4CC4-85DA-458CD2CB8B6C}" sibTransId="{711FA6F2-2C3E-4FB4-8D4F-89CDA541277F}"/>
    <dgm:cxn modelId="{55D00EE9-A247-474E-BBF4-196C0AE8AF01}" type="presOf" srcId="{41819591-3F63-4848-B65A-65ADD4A317DB}" destId="{7B654606-8925-4EFD-ACAA-28FA8ADEF358}" srcOrd="0" destOrd="0" presId="urn:microsoft.com/office/officeart/2005/8/layout/default"/>
    <dgm:cxn modelId="{65C6D3EB-9B88-44D9-B312-3D6FA48B33D4}" srcId="{DA9A5EA6-967E-4863-A89B-CD497DA84D81}" destId="{D37B9E0D-AA1D-46BD-96CC-C1C5DD977A2D}" srcOrd="1" destOrd="0" parTransId="{FFA758CD-B9DA-40BE-93E8-B1886E40A66A}" sibTransId="{4CD6B584-87E8-4B8C-8336-513EBFBDFC82}"/>
    <dgm:cxn modelId="{D07CFCEC-ACFD-4F3A-86F8-1049110CEA5F}" srcId="{381B039C-EB61-435C-95B6-083D156C9F9A}" destId="{D4B78270-7947-4F24-98F6-CC3A99B46B72}" srcOrd="0" destOrd="0" parTransId="{82B26081-A907-4E60-8503-F39B2BA16F44}" sibTransId="{ED6D2581-494F-4EB5-94F9-FD584B4A73A9}"/>
    <dgm:cxn modelId="{164588FD-125E-4950-B125-8EB75FD567AD}" srcId="{80708744-0D1A-4488-9A4C-E4ADD1CE6675}" destId="{59438274-D444-43FA-95DA-CB9BC8D3FE43}" srcOrd="0" destOrd="0" parTransId="{4B0305B9-4D92-46C1-A51C-606E1FA345DE}" sibTransId="{3F9DAFC9-DC9D-4A52-AD5F-A0AC7A621A1A}"/>
    <dgm:cxn modelId="{736BEF17-C788-4269-A2D0-2CC7EC0B4903}" type="presParOf" srcId="{3FC758AA-C4A5-4DED-9A61-DEEDA6613DBB}" destId="{7B654606-8925-4EFD-ACAA-28FA8ADEF358}" srcOrd="0" destOrd="0" presId="urn:microsoft.com/office/officeart/2005/8/layout/default"/>
    <dgm:cxn modelId="{5A29783A-3FA2-44BE-BDB5-88D462C4C050}" type="presParOf" srcId="{3FC758AA-C4A5-4DED-9A61-DEEDA6613DBB}" destId="{CC54313A-2831-4B92-9341-FAFFEB911FB8}" srcOrd="1" destOrd="0" presId="urn:microsoft.com/office/officeart/2005/8/layout/default"/>
    <dgm:cxn modelId="{C8D818B1-6DC8-460C-9AB6-94150F12A191}" type="presParOf" srcId="{3FC758AA-C4A5-4DED-9A61-DEEDA6613DBB}" destId="{9883475B-C512-4D2C-82BB-214FFDB3EE6C}" srcOrd="2" destOrd="0" presId="urn:microsoft.com/office/officeart/2005/8/layout/default"/>
    <dgm:cxn modelId="{156481D4-876E-4D0B-91F6-71E5A383916C}" type="presParOf" srcId="{3FC758AA-C4A5-4DED-9A61-DEEDA6613DBB}" destId="{1D759177-7F4F-4DF5-8884-65E31B9EF0F5}" srcOrd="3" destOrd="0" presId="urn:microsoft.com/office/officeart/2005/8/layout/default"/>
    <dgm:cxn modelId="{79072ACF-2295-4A58-9B32-9FD56748E7B8}" type="presParOf" srcId="{3FC758AA-C4A5-4DED-9A61-DEEDA6613DBB}" destId="{39C82AC3-9210-4D67-8A34-96D8C99B63CE}" srcOrd="4" destOrd="0" presId="urn:microsoft.com/office/officeart/2005/8/layout/default"/>
    <dgm:cxn modelId="{388D4803-649A-40DA-B396-55B550C4058B}" type="presParOf" srcId="{3FC758AA-C4A5-4DED-9A61-DEEDA6613DBB}" destId="{D8F16D10-911A-4B95-BA59-22FEEC8CD0DA}" srcOrd="5" destOrd="0" presId="urn:microsoft.com/office/officeart/2005/8/layout/default"/>
    <dgm:cxn modelId="{62BE721D-69FA-415D-9FF6-92C463203DB3}" type="presParOf" srcId="{3FC758AA-C4A5-4DED-9A61-DEEDA6613DBB}" destId="{25A511EE-69D8-4F8E-B0FD-F975A4BD28A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9A5EA6-967E-4863-A89B-CD497DA84D81}" type="doc">
      <dgm:prSet loTypeId="urn:microsoft.com/office/officeart/2005/8/layout/default" loCatId="list" qsTypeId="urn:microsoft.com/office/officeart/2005/8/quickstyle/3d3" qsCatId="3D" csTypeId="urn:microsoft.com/office/officeart/2005/8/colors/accent1_2" csCatId="accent1" phldr="1"/>
      <dgm:spPr/>
      <dgm:t>
        <a:bodyPr/>
        <a:lstStyle/>
        <a:p>
          <a:endParaRPr lang="en-US"/>
        </a:p>
      </dgm:t>
    </dgm:pt>
    <dgm:pt modelId="{41819591-3F63-4848-B65A-65ADD4A317DB}">
      <dgm:prSet phldrT="[Text]"/>
      <dgm:spPr>
        <a:ln>
          <a:noFill/>
        </a:ln>
      </dgm:spPr>
      <dgm:t>
        <a:bodyPr/>
        <a:lstStyle/>
        <a:p>
          <a:pPr algn="ctr">
            <a:buNone/>
          </a:pPr>
          <a:r>
            <a:rPr lang="en-US" sz="2200" b="0" u="sng"/>
            <a:t>Says</a:t>
          </a:r>
        </a:p>
      </dgm:t>
    </dgm:pt>
    <dgm:pt modelId="{CE765417-A270-49ED-AA2A-A78939636007}" type="parTrans" cxnId="{45222938-1540-4C8A-96AC-937EE9746B2D}">
      <dgm:prSet/>
      <dgm:spPr/>
      <dgm:t>
        <a:bodyPr/>
        <a:lstStyle/>
        <a:p>
          <a:pPr algn="ctr"/>
          <a:endParaRPr lang="en-US"/>
        </a:p>
      </dgm:t>
    </dgm:pt>
    <dgm:pt modelId="{77A6D82F-7ADC-460F-AF68-2A883553DCCC}" type="sibTrans" cxnId="{45222938-1540-4C8A-96AC-937EE9746B2D}">
      <dgm:prSet/>
      <dgm:spPr/>
      <dgm:t>
        <a:bodyPr/>
        <a:lstStyle/>
        <a:p>
          <a:pPr algn="ctr"/>
          <a:endParaRPr lang="en-US"/>
        </a:p>
      </dgm:t>
    </dgm:pt>
    <dgm:pt modelId="{D37B9E0D-AA1D-46BD-96CC-C1C5DD977A2D}">
      <dgm:prSet phldrT="[Text]"/>
      <dgm:spPr>
        <a:solidFill>
          <a:srgbClr val="38905C"/>
        </a:solidFill>
      </dgm:spPr>
      <dgm:t>
        <a:bodyPr/>
        <a:lstStyle/>
        <a:p>
          <a:pPr algn="ctr">
            <a:buNone/>
          </a:pPr>
          <a:r>
            <a:rPr lang="en-US" u="sng" dirty="0"/>
            <a:t>Thinks</a:t>
          </a:r>
        </a:p>
        <a:p>
          <a:pPr algn="ctr">
            <a:buNone/>
          </a:pPr>
          <a:r>
            <a:rPr lang="en-US" u="none" dirty="0"/>
            <a:t>How will I pay and/or support myself during training?</a:t>
          </a:r>
        </a:p>
      </dgm:t>
    </dgm:pt>
    <dgm:pt modelId="{FFA758CD-B9DA-40BE-93E8-B1886E40A66A}" type="parTrans" cxnId="{65C6D3EB-9B88-44D9-B312-3D6FA48B33D4}">
      <dgm:prSet/>
      <dgm:spPr/>
      <dgm:t>
        <a:bodyPr/>
        <a:lstStyle/>
        <a:p>
          <a:pPr algn="ctr"/>
          <a:endParaRPr lang="en-US"/>
        </a:p>
      </dgm:t>
    </dgm:pt>
    <dgm:pt modelId="{4CD6B584-87E8-4B8C-8336-513EBFBDFC82}" type="sibTrans" cxnId="{65C6D3EB-9B88-44D9-B312-3D6FA48B33D4}">
      <dgm:prSet/>
      <dgm:spPr/>
      <dgm:t>
        <a:bodyPr/>
        <a:lstStyle/>
        <a:p>
          <a:pPr algn="ctr"/>
          <a:endParaRPr lang="en-US"/>
        </a:p>
      </dgm:t>
    </dgm:pt>
    <dgm:pt modelId="{80708744-0D1A-4488-9A4C-E4ADD1CE6675}">
      <dgm:prSet phldrT="[Text]"/>
      <dgm:spPr>
        <a:solidFill>
          <a:srgbClr val="009DD9"/>
        </a:solidFill>
      </dgm:spPr>
      <dgm:t>
        <a:bodyPr/>
        <a:lstStyle/>
        <a:p>
          <a:pPr algn="ctr">
            <a:buNone/>
          </a:pPr>
          <a:r>
            <a:rPr lang="en-US" u="sng" dirty="0"/>
            <a:t>Does</a:t>
          </a:r>
          <a:endParaRPr lang="en-US" u="none" dirty="0"/>
        </a:p>
        <a:p>
          <a:pPr algn="ctr">
            <a:buNone/>
          </a:pPr>
          <a:r>
            <a:rPr lang="en-US" u="none" dirty="0"/>
            <a:t>Spends a lot of time thinking about debt</a:t>
          </a:r>
        </a:p>
      </dgm:t>
    </dgm:pt>
    <dgm:pt modelId="{64EEF479-60F8-4299-A9FA-73CBB5932BB3}" type="parTrans" cxnId="{42F91A39-3292-4109-8FC8-F006C7BB0B27}">
      <dgm:prSet/>
      <dgm:spPr/>
      <dgm:t>
        <a:bodyPr/>
        <a:lstStyle/>
        <a:p>
          <a:pPr algn="ctr"/>
          <a:endParaRPr lang="en-US"/>
        </a:p>
      </dgm:t>
    </dgm:pt>
    <dgm:pt modelId="{1AA9F8FE-7E44-465F-9D29-990C0C4E12C1}" type="sibTrans" cxnId="{42F91A39-3292-4109-8FC8-F006C7BB0B27}">
      <dgm:prSet/>
      <dgm:spPr/>
      <dgm:t>
        <a:bodyPr/>
        <a:lstStyle/>
        <a:p>
          <a:pPr algn="ctr"/>
          <a:endParaRPr lang="en-US"/>
        </a:p>
      </dgm:t>
    </dgm:pt>
    <dgm:pt modelId="{381B039C-EB61-435C-95B6-083D156C9F9A}">
      <dgm:prSet phldrT="[Text]"/>
      <dgm:spPr>
        <a:solidFill>
          <a:schemeClr val="bg1">
            <a:lumMod val="50000"/>
          </a:schemeClr>
        </a:solidFill>
      </dgm:spPr>
      <dgm:t>
        <a:bodyPr/>
        <a:lstStyle/>
        <a:p>
          <a:pPr algn="ctr">
            <a:buNone/>
          </a:pPr>
          <a:r>
            <a:rPr lang="en-US" u="sng" dirty="0"/>
            <a:t>Feels</a:t>
          </a:r>
          <a:endParaRPr lang="en-US" u="none" dirty="0"/>
        </a:p>
        <a:p>
          <a:pPr algn="ctr">
            <a:buNone/>
          </a:pPr>
          <a:r>
            <a:rPr lang="en-US" u="none" dirty="0"/>
            <a:t>Unsure whether to pursue training because of financial difficulty</a:t>
          </a:r>
          <a:r>
            <a:rPr lang="en-US" u="sng" dirty="0"/>
            <a:t> </a:t>
          </a:r>
        </a:p>
      </dgm:t>
      <dgm:extLst>
        <a:ext uri="{E40237B7-FDA0-4F09-8148-C483321AD2D9}">
          <dgm14:cNvPr xmlns:dgm14="http://schemas.microsoft.com/office/drawing/2010/diagram" id="0" name="" descr="Empathy map of four blocks: &#10;Block 1: Says: I have little to no income to pay for training&#10;Block 2: Thinks: How will I pay and/or support myself during training?&#10;Block 3: Does: Spends a lot of time thinking about debt&#10;Block 4: Feels: Unsure whether to pursue training because of financial difficulty "/>
        </a:ext>
      </dgm:extLst>
    </dgm:pt>
    <dgm:pt modelId="{20837EEE-0A99-4CC4-85DA-458CD2CB8B6C}" type="parTrans" cxnId="{6CC204E0-0AC6-4BB7-A0E4-031B3ED17BF5}">
      <dgm:prSet/>
      <dgm:spPr/>
      <dgm:t>
        <a:bodyPr/>
        <a:lstStyle/>
        <a:p>
          <a:pPr algn="ctr"/>
          <a:endParaRPr lang="en-US"/>
        </a:p>
      </dgm:t>
    </dgm:pt>
    <dgm:pt modelId="{711FA6F2-2C3E-4FB4-8D4F-89CDA541277F}" type="sibTrans" cxnId="{6CC204E0-0AC6-4BB7-A0E4-031B3ED17BF5}">
      <dgm:prSet/>
      <dgm:spPr/>
      <dgm:t>
        <a:bodyPr/>
        <a:lstStyle/>
        <a:p>
          <a:pPr algn="ctr"/>
          <a:endParaRPr lang="en-US"/>
        </a:p>
      </dgm:t>
    </dgm:pt>
    <dgm:pt modelId="{9A0A198D-F0DB-4513-BF56-5393B64DA517}">
      <dgm:prSet phldrT="[Text]"/>
      <dgm:spPr>
        <a:solidFill>
          <a:srgbClr val="38905C"/>
        </a:solidFill>
      </dgm:spPr>
      <dgm:t>
        <a:bodyPr/>
        <a:lstStyle/>
        <a:p>
          <a:pPr algn="ctr">
            <a:buNone/>
          </a:pPr>
          <a:endParaRPr lang="en-US" dirty="0"/>
        </a:p>
      </dgm:t>
    </dgm:pt>
    <dgm:pt modelId="{02E65A8F-676D-4341-916B-7845736855B9}" type="parTrans" cxnId="{A62C7456-59ED-4D0A-9ACB-9AC329A6E23C}">
      <dgm:prSet/>
      <dgm:spPr/>
      <dgm:t>
        <a:bodyPr/>
        <a:lstStyle/>
        <a:p>
          <a:pPr algn="ctr"/>
          <a:endParaRPr lang="en-US"/>
        </a:p>
      </dgm:t>
    </dgm:pt>
    <dgm:pt modelId="{5B7647AC-8B5A-4F92-9D8A-12B36AB527DD}" type="sibTrans" cxnId="{A62C7456-59ED-4D0A-9ACB-9AC329A6E23C}">
      <dgm:prSet/>
      <dgm:spPr/>
      <dgm:t>
        <a:bodyPr/>
        <a:lstStyle/>
        <a:p>
          <a:pPr algn="ctr"/>
          <a:endParaRPr lang="en-US"/>
        </a:p>
      </dgm:t>
    </dgm:pt>
    <dgm:pt modelId="{59438274-D444-43FA-95DA-CB9BC8D3FE43}">
      <dgm:prSet phldrT="[Text]"/>
      <dgm:spPr>
        <a:solidFill>
          <a:srgbClr val="009DD9"/>
        </a:solidFill>
      </dgm:spPr>
      <dgm:t>
        <a:bodyPr/>
        <a:lstStyle/>
        <a:p>
          <a:pPr algn="ctr">
            <a:buNone/>
          </a:pPr>
          <a:endParaRPr lang="en-US"/>
        </a:p>
      </dgm:t>
    </dgm:pt>
    <dgm:pt modelId="{4B0305B9-4D92-46C1-A51C-606E1FA345DE}" type="parTrans" cxnId="{164588FD-125E-4950-B125-8EB75FD567AD}">
      <dgm:prSet/>
      <dgm:spPr/>
      <dgm:t>
        <a:bodyPr/>
        <a:lstStyle/>
        <a:p>
          <a:pPr algn="ctr"/>
          <a:endParaRPr lang="en-US"/>
        </a:p>
      </dgm:t>
    </dgm:pt>
    <dgm:pt modelId="{3F9DAFC9-DC9D-4A52-AD5F-A0AC7A621A1A}" type="sibTrans" cxnId="{164588FD-125E-4950-B125-8EB75FD567AD}">
      <dgm:prSet/>
      <dgm:spPr/>
      <dgm:t>
        <a:bodyPr/>
        <a:lstStyle/>
        <a:p>
          <a:pPr algn="ctr"/>
          <a:endParaRPr lang="en-US"/>
        </a:p>
      </dgm:t>
    </dgm:pt>
    <dgm:pt modelId="{0CECD04C-F708-4547-9BA7-296F69A2C3A3}">
      <dgm:prSet phldrT="[Text]" custT="1"/>
      <dgm:spPr>
        <a:ln>
          <a:noFill/>
        </a:ln>
      </dgm:spPr>
      <dgm:t>
        <a:bodyPr/>
        <a:lstStyle/>
        <a:p>
          <a:pPr algn="ctr">
            <a:buNone/>
          </a:pPr>
          <a:r>
            <a:rPr lang="en-US" sz="2400" b="0" u="none" dirty="0"/>
            <a:t>I have little to no income to pay for training</a:t>
          </a:r>
        </a:p>
      </dgm:t>
    </dgm:pt>
    <dgm:pt modelId="{4AA906AB-2393-4C7C-BC6F-CC2F439C03CC}" type="parTrans" cxnId="{1C41EE19-3ACD-4289-8165-2E03E737993A}">
      <dgm:prSet/>
      <dgm:spPr/>
      <dgm:t>
        <a:bodyPr/>
        <a:lstStyle/>
        <a:p>
          <a:endParaRPr lang="en-US"/>
        </a:p>
      </dgm:t>
    </dgm:pt>
    <dgm:pt modelId="{803C073C-13E2-4ABF-8913-17FA0784BE09}" type="sibTrans" cxnId="{1C41EE19-3ACD-4289-8165-2E03E737993A}">
      <dgm:prSet/>
      <dgm:spPr/>
      <dgm:t>
        <a:bodyPr/>
        <a:lstStyle/>
        <a:p>
          <a:endParaRPr lang="en-US"/>
        </a:p>
      </dgm:t>
    </dgm:pt>
    <dgm:pt modelId="{D4B78270-7947-4F24-98F6-CC3A99B46B72}">
      <dgm:prSet phldrT="[Text]"/>
      <dgm:spPr>
        <a:solidFill>
          <a:schemeClr val="bg1">
            <a:lumMod val="50000"/>
          </a:schemeClr>
        </a:solidFill>
      </dgm:spPr>
      <dgm:t>
        <a:bodyPr/>
        <a:lstStyle/>
        <a:p>
          <a:pPr algn="ctr">
            <a:buNone/>
          </a:pPr>
          <a:endParaRPr lang="en-US" u="sng"/>
        </a:p>
      </dgm:t>
    </dgm:pt>
    <dgm:pt modelId="{82B26081-A907-4E60-8503-F39B2BA16F44}" type="parTrans" cxnId="{D07CFCEC-ACFD-4F3A-86F8-1049110CEA5F}">
      <dgm:prSet/>
      <dgm:spPr/>
      <dgm:t>
        <a:bodyPr/>
        <a:lstStyle/>
        <a:p>
          <a:endParaRPr lang="en-US"/>
        </a:p>
      </dgm:t>
    </dgm:pt>
    <dgm:pt modelId="{ED6D2581-494F-4EB5-94F9-FD584B4A73A9}" type="sibTrans" cxnId="{D07CFCEC-ACFD-4F3A-86F8-1049110CEA5F}">
      <dgm:prSet/>
      <dgm:spPr/>
      <dgm:t>
        <a:bodyPr/>
        <a:lstStyle/>
        <a:p>
          <a:endParaRPr lang="en-US"/>
        </a:p>
      </dgm:t>
    </dgm:pt>
    <dgm:pt modelId="{3FC758AA-C4A5-4DED-9A61-DEEDA6613DBB}" type="pres">
      <dgm:prSet presAssocID="{DA9A5EA6-967E-4863-A89B-CD497DA84D81}" presName="diagram" presStyleCnt="0">
        <dgm:presLayoutVars>
          <dgm:dir/>
          <dgm:resizeHandles val="exact"/>
        </dgm:presLayoutVars>
      </dgm:prSet>
      <dgm:spPr/>
    </dgm:pt>
    <dgm:pt modelId="{7B654606-8925-4EFD-ACAA-28FA8ADEF358}" type="pres">
      <dgm:prSet presAssocID="{41819591-3F63-4848-B65A-65ADD4A317DB}" presName="node" presStyleLbl="node1" presStyleIdx="0" presStyleCnt="4">
        <dgm:presLayoutVars>
          <dgm:bulletEnabled val="1"/>
        </dgm:presLayoutVars>
      </dgm:prSet>
      <dgm:spPr/>
    </dgm:pt>
    <dgm:pt modelId="{CC54313A-2831-4B92-9341-FAFFEB911FB8}" type="pres">
      <dgm:prSet presAssocID="{77A6D82F-7ADC-460F-AF68-2A883553DCCC}" presName="sibTrans" presStyleCnt="0"/>
      <dgm:spPr/>
    </dgm:pt>
    <dgm:pt modelId="{9883475B-C512-4D2C-82BB-214FFDB3EE6C}" type="pres">
      <dgm:prSet presAssocID="{D37B9E0D-AA1D-46BD-96CC-C1C5DD977A2D}" presName="node" presStyleLbl="node1" presStyleIdx="1" presStyleCnt="4">
        <dgm:presLayoutVars>
          <dgm:bulletEnabled val="1"/>
        </dgm:presLayoutVars>
      </dgm:prSet>
      <dgm:spPr/>
    </dgm:pt>
    <dgm:pt modelId="{1D759177-7F4F-4DF5-8884-65E31B9EF0F5}" type="pres">
      <dgm:prSet presAssocID="{4CD6B584-87E8-4B8C-8336-513EBFBDFC82}" presName="sibTrans" presStyleCnt="0"/>
      <dgm:spPr/>
    </dgm:pt>
    <dgm:pt modelId="{39C82AC3-9210-4D67-8A34-96D8C99B63CE}" type="pres">
      <dgm:prSet presAssocID="{80708744-0D1A-4488-9A4C-E4ADD1CE6675}" presName="node" presStyleLbl="node1" presStyleIdx="2" presStyleCnt="4">
        <dgm:presLayoutVars>
          <dgm:bulletEnabled val="1"/>
        </dgm:presLayoutVars>
      </dgm:prSet>
      <dgm:spPr/>
    </dgm:pt>
    <dgm:pt modelId="{D8F16D10-911A-4B95-BA59-22FEEC8CD0DA}" type="pres">
      <dgm:prSet presAssocID="{1AA9F8FE-7E44-465F-9D29-990C0C4E12C1}" presName="sibTrans" presStyleCnt="0"/>
      <dgm:spPr/>
    </dgm:pt>
    <dgm:pt modelId="{25A511EE-69D8-4F8E-B0FD-F975A4BD28A2}" type="pres">
      <dgm:prSet presAssocID="{381B039C-EB61-435C-95B6-083D156C9F9A}" presName="node" presStyleLbl="node1" presStyleIdx="3" presStyleCnt="4">
        <dgm:presLayoutVars>
          <dgm:bulletEnabled val="1"/>
        </dgm:presLayoutVars>
      </dgm:prSet>
      <dgm:spPr/>
    </dgm:pt>
  </dgm:ptLst>
  <dgm:cxnLst>
    <dgm:cxn modelId="{ECFE9C01-0881-4D44-B624-B18FDEE1C5E8}" type="presOf" srcId="{9A0A198D-F0DB-4513-BF56-5393B64DA517}" destId="{9883475B-C512-4D2C-82BB-214FFDB3EE6C}" srcOrd="0" destOrd="1" presId="urn:microsoft.com/office/officeart/2005/8/layout/default"/>
    <dgm:cxn modelId="{1C41EE19-3ACD-4289-8165-2E03E737993A}" srcId="{41819591-3F63-4848-B65A-65ADD4A317DB}" destId="{0CECD04C-F708-4547-9BA7-296F69A2C3A3}" srcOrd="0" destOrd="0" parTransId="{4AA906AB-2393-4C7C-BC6F-CC2F439C03CC}" sibTransId="{803C073C-13E2-4ABF-8913-17FA0784BE09}"/>
    <dgm:cxn modelId="{45222938-1540-4C8A-96AC-937EE9746B2D}" srcId="{DA9A5EA6-967E-4863-A89B-CD497DA84D81}" destId="{41819591-3F63-4848-B65A-65ADD4A317DB}" srcOrd="0" destOrd="0" parTransId="{CE765417-A270-49ED-AA2A-A78939636007}" sibTransId="{77A6D82F-7ADC-460F-AF68-2A883553DCCC}"/>
    <dgm:cxn modelId="{42F91A39-3292-4109-8FC8-F006C7BB0B27}" srcId="{DA9A5EA6-967E-4863-A89B-CD497DA84D81}" destId="{80708744-0D1A-4488-9A4C-E4ADD1CE6675}" srcOrd="2" destOrd="0" parTransId="{64EEF479-60F8-4299-A9FA-73CBB5932BB3}" sibTransId="{1AA9F8FE-7E44-465F-9D29-990C0C4E12C1}"/>
    <dgm:cxn modelId="{FE7A2844-B548-4AC3-B3E2-6B38CA2ECFDE}" type="presOf" srcId="{D4B78270-7947-4F24-98F6-CC3A99B46B72}" destId="{25A511EE-69D8-4F8E-B0FD-F975A4BD28A2}" srcOrd="0" destOrd="1" presId="urn:microsoft.com/office/officeart/2005/8/layout/default"/>
    <dgm:cxn modelId="{1C06DF66-EB5D-4D54-9635-CEA584AC4EB6}" type="presOf" srcId="{D37B9E0D-AA1D-46BD-96CC-C1C5DD977A2D}" destId="{9883475B-C512-4D2C-82BB-214FFDB3EE6C}" srcOrd="0" destOrd="0" presId="urn:microsoft.com/office/officeart/2005/8/layout/default"/>
    <dgm:cxn modelId="{73AE896C-AAF7-41AD-BE5D-16D70C73F558}" type="presOf" srcId="{DA9A5EA6-967E-4863-A89B-CD497DA84D81}" destId="{3FC758AA-C4A5-4DED-9A61-DEEDA6613DBB}" srcOrd="0" destOrd="0" presId="urn:microsoft.com/office/officeart/2005/8/layout/default"/>
    <dgm:cxn modelId="{DB57024D-9918-41CB-B2D4-A77036593F39}" type="presOf" srcId="{80708744-0D1A-4488-9A4C-E4ADD1CE6675}" destId="{39C82AC3-9210-4D67-8A34-96D8C99B63CE}" srcOrd="0" destOrd="0" presId="urn:microsoft.com/office/officeart/2005/8/layout/default"/>
    <dgm:cxn modelId="{BD7AD451-9FBF-4045-AEB9-7950D3DCE526}" type="presOf" srcId="{59438274-D444-43FA-95DA-CB9BC8D3FE43}" destId="{39C82AC3-9210-4D67-8A34-96D8C99B63CE}" srcOrd="0" destOrd="1" presId="urn:microsoft.com/office/officeart/2005/8/layout/default"/>
    <dgm:cxn modelId="{A62C7456-59ED-4D0A-9ACB-9AC329A6E23C}" srcId="{D37B9E0D-AA1D-46BD-96CC-C1C5DD977A2D}" destId="{9A0A198D-F0DB-4513-BF56-5393B64DA517}" srcOrd="0" destOrd="0" parTransId="{02E65A8F-676D-4341-916B-7845736855B9}" sibTransId="{5B7647AC-8B5A-4F92-9D8A-12B36AB527DD}"/>
    <dgm:cxn modelId="{21553C92-3E4C-4F01-9913-83E32707A280}" type="presOf" srcId="{0CECD04C-F708-4547-9BA7-296F69A2C3A3}" destId="{7B654606-8925-4EFD-ACAA-28FA8ADEF358}" srcOrd="0" destOrd="1" presId="urn:microsoft.com/office/officeart/2005/8/layout/default"/>
    <dgm:cxn modelId="{D2DB1BA9-830D-4894-A6D1-38AF24CC791C}" type="presOf" srcId="{381B039C-EB61-435C-95B6-083D156C9F9A}" destId="{25A511EE-69D8-4F8E-B0FD-F975A4BD28A2}" srcOrd="0" destOrd="0" presId="urn:microsoft.com/office/officeart/2005/8/layout/default"/>
    <dgm:cxn modelId="{6CC204E0-0AC6-4BB7-A0E4-031B3ED17BF5}" srcId="{DA9A5EA6-967E-4863-A89B-CD497DA84D81}" destId="{381B039C-EB61-435C-95B6-083D156C9F9A}" srcOrd="3" destOrd="0" parTransId="{20837EEE-0A99-4CC4-85DA-458CD2CB8B6C}" sibTransId="{711FA6F2-2C3E-4FB4-8D4F-89CDA541277F}"/>
    <dgm:cxn modelId="{55D00EE9-A247-474E-BBF4-196C0AE8AF01}" type="presOf" srcId="{41819591-3F63-4848-B65A-65ADD4A317DB}" destId="{7B654606-8925-4EFD-ACAA-28FA8ADEF358}" srcOrd="0" destOrd="0" presId="urn:microsoft.com/office/officeart/2005/8/layout/default"/>
    <dgm:cxn modelId="{65C6D3EB-9B88-44D9-B312-3D6FA48B33D4}" srcId="{DA9A5EA6-967E-4863-A89B-CD497DA84D81}" destId="{D37B9E0D-AA1D-46BD-96CC-C1C5DD977A2D}" srcOrd="1" destOrd="0" parTransId="{FFA758CD-B9DA-40BE-93E8-B1886E40A66A}" sibTransId="{4CD6B584-87E8-4B8C-8336-513EBFBDFC82}"/>
    <dgm:cxn modelId="{D07CFCEC-ACFD-4F3A-86F8-1049110CEA5F}" srcId="{381B039C-EB61-435C-95B6-083D156C9F9A}" destId="{D4B78270-7947-4F24-98F6-CC3A99B46B72}" srcOrd="0" destOrd="0" parTransId="{82B26081-A907-4E60-8503-F39B2BA16F44}" sibTransId="{ED6D2581-494F-4EB5-94F9-FD584B4A73A9}"/>
    <dgm:cxn modelId="{164588FD-125E-4950-B125-8EB75FD567AD}" srcId="{80708744-0D1A-4488-9A4C-E4ADD1CE6675}" destId="{59438274-D444-43FA-95DA-CB9BC8D3FE43}" srcOrd="0" destOrd="0" parTransId="{4B0305B9-4D92-46C1-A51C-606E1FA345DE}" sibTransId="{3F9DAFC9-DC9D-4A52-AD5F-A0AC7A621A1A}"/>
    <dgm:cxn modelId="{736BEF17-C788-4269-A2D0-2CC7EC0B4903}" type="presParOf" srcId="{3FC758AA-C4A5-4DED-9A61-DEEDA6613DBB}" destId="{7B654606-8925-4EFD-ACAA-28FA8ADEF358}" srcOrd="0" destOrd="0" presId="urn:microsoft.com/office/officeart/2005/8/layout/default"/>
    <dgm:cxn modelId="{5A29783A-3FA2-44BE-BDB5-88D462C4C050}" type="presParOf" srcId="{3FC758AA-C4A5-4DED-9A61-DEEDA6613DBB}" destId="{CC54313A-2831-4B92-9341-FAFFEB911FB8}" srcOrd="1" destOrd="0" presId="urn:microsoft.com/office/officeart/2005/8/layout/default"/>
    <dgm:cxn modelId="{C8D818B1-6DC8-460C-9AB6-94150F12A191}" type="presParOf" srcId="{3FC758AA-C4A5-4DED-9A61-DEEDA6613DBB}" destId="{9883475B-C512-4D2C-82BB-214FFDB3EE6C}" srcOrd="2" destOrd="0" presId="urn:microsoft.com/office/officeart/2005/8/layout/default"/>
    <dgm:cxn modelId="{156481D4-876E-4D0B-91F6-71E5A383916C}" type="presParOf" srcId="{3FC758AA-C4A5-4DED-9A61-DEEDA6613DBB}" destId="{1D759177-7F4F-4DF5-8884-65E31B9EF0F5}" srcOrd="3" destOrd="0" presId="urn:microsoft.com/office/officeart/2005/8/layout/default"/>
    <dgm:cxn modelId="{79072ACF-2295-4A58-9B32-9FD56748E7B8}" type="presParOf" srcId="{3FC758AA-C4A5-4DED-9A61-DEEDA6613DBB}" destId="{39C82AC3-9210-4D67-8A34-96D8C99B63CE}" srcOrd="4" destOrd="0" presId="urn:microsoft.com/office/officeart/2005/8/layout/default"/>
    <dgm:cxn modelId="{388D4803-649A-40DA-B396-55B550C4058B}" type="presParOf" srcId="{3FC758AA-C4A5-4DED-9A61-DEEDA6613DBB}" destId="{D8F16D10-911A-4B95-BA59-22FEEC8CD0DA}" srcOrd="5" destOrd="0" presId="urn:microsoft.com/office/officeart/2005/8/layout/default"/>
    <dgm:cxn modelId="{62BE721D-69FA-415D-9FF6-92C463203DB3}" type="presParOf" srcId="{3FC758AA-C4A5-4DED-9A61-DEEDA6613DBB}" destId="{25A511EE-69D8-4F8E-B0FD-F975A4BD28A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9A5EA6-967E-4863-A89B-CD497DA84D81}" type="doc">
      <dgm:prSet loTypeId="urn:microsoft.com/office/officeart/2005/8/layout/default" loCatId="list" qsTypeId="urn:microsoft.com/office/officeart/2005/8/quickstyle/3d3" qsCatId="3D" csTypeId="urn:microsoft.com/office/officeart/2005/8/colors/accent1_2" csCatId="accent1" phldr="1"/>
      <dgm:spPr/>
      <dgm:t>
        <a:bodyPr/>
        <a:lstStyle/>
        <a:p>
          <a:endParaRPr lang="en-US"/>
        </a:p>
      </dgm:t>
    </dgm:pt>
    <dgm:pt modelId="{41819591-3F63-4848-B65A-65ADD4A317DB}">
      <dgm:prSet phldrT="[Text]" custT="1"/>
      <dgm:spPr>
        <a:ln>
          <a:noFill/>
        </a:ln>
      </dgm:spPr>
      <dgm:t>
        <a:bodyPr/>
        <a:lstStyle/>
        <a:p>
          <a:pPr algn="ctr">
            <a:buNone/>
          </a:pPr>
          <a:r>
            <a:rPr lang="en-US" sz="2800" b="0" u="sng"/>
            <a:t>Says</a:t>
          </a:r>
        </a:p>
      </dgm:t>
    </dgm:pt>
    <dgm:pt modelId="{CE765417-A270-49ED-AA2A-A78939636007}" type="parTrans" cxnId="{45222938-1540-4C8A-96AC-937EE9746B2D}">
      <dgm:prSet/>
      <dgm:spPr/>
      <dgm:t>
        <a:bodyPr/>
        <a:lstStyle/>
        <a:p>
          <a:pPr algn="ctr"/>
          <a:endParaRPr lang="en-US" sz="1000"/>
        </a:p>
      </dgm:t>
    </dgm:pt>
    <dgm:pt modelId="{77A6D82F-7ADC-460F-AF68-2A883553DCCC}" type="sibTrans" cxnId="{45222938-1540-4C8A-96AC-937EE9746B2D}">
      <dgm:prSet/>
      <dgm:spPr/>
      <dgm:t>
        <a:bodyPr/>
        <a:lstStyle/>
        <a:p>
          <a:pPr algn="ctr"/>
          <a:endParaRPr lang="en-US" sz="1000"/>
        </a:p>
      </dgm:t>
    </dgm:pt>
    <dgm:pt modelId="{D37B9E0D-AA1D-46BD-96CC-C1C5DD977A2D}">
      <dgm:prSet phldrT="[Text]" custT="1"/>
      <dgm:spPr>
        <a:solidFill>
          <a:srgbClr val="38905C"/>
        </a:solidFill>
      </dgm:spPr>
      <dgm:t>
        <a:bodyPr/>
        <a:lstStyle/>
        <a:p>
          <a:pPr algn="ctr">
            <a:buNone/>
          </a:pPr>
          <a:r>
            <a:rPr lang="en-US" sz="2800" u="sng"/>
            <a:t>Thinks</a:t>
          </a:r>
        </a:p>
      </dgm:t>
    </dgm:pt>
    <dgm:pt modelId="{FFA758CD-B9DA-40BE-93E8-B1886E40A66A}" type="parTrans" cxnId="{65C6D3EB-9B88-44D9-B312-3D6FA48B33D4}">
      <dgm:prSet/>
      <dgm:spPr/>
      <dgm:t>
        <a:bodyPr/>
        <a:lstStyle/>
        <a:p>
          <a:pPr algn="ctr"/>
          <a:endParaRPr lang="en-US" sz="1000"/>
        </a:p>
      </dgm:t>
    </dgm:pt>
    <dgm:pt modelId="{4CD6B584-87E8-4B8C-8336-513EBFBDFC82}" type="sibTrans" cxnId="{65C6D3EB-9B88-44D9-B312-3D6FA48B33D4}">
      <dgm:prSet/>
      <dgm:spPr/>
      <dgm:t>
        <a:bodyPr/>
        <a:lstStyle/>
        <a:p>
          <a:pPr algn="ctr"/>
          <a:endParaRPr lang="en-US" sz="1000"/>
        </a:p>
      </dgm:t>
    </dgm:pt>
    <dgm:pt modelId="{80708744-0D1A-4488-9A4C-E4ADD1CE6675}">
      <dgm:prSet phldrT="[Text]" custT="1"/>
      <dgm:spPr>
        <a:solidFill>
          <a:srgbClr val="009DD9"/>
        </a:solidFill>
      </dgm:spPr>
      <dgm:t>
        <a:bodyPr/>
        <a:lstStyle/>
        <a:p>
          <a:pPr algn="ctr">
            <a:buNone/>
          </a:pPr>
          <a:r>
            <a:rPr lang="en-US" sz="2800" u="sng"/>
            <a:t>Does</a:t>
          </a:r>
        </a:p>
      </dgm:t>
    </dgm:pt>
    <dgm:pt modelId="{64EEF479-60F8-4299-A9FA-73CBB5932BB3}" type="parTrans" cxnId="{42F91A39-3292-4109-8FC8-F006C7BB0B27}">
      <dgm:prSet/>
      <dgm:spPr/>
      <dgm:t>
        <a:bodyPr/>
        <a:lstStyle/>
        <a:p>
          <a:pPr algn="ctr"/>
          <a:endParaRPr lang="en-US" sz="1000"/>
        </a:p>
      </dgm:t>
    </dgm:pt>
    <dgm:pt modelId="{1AA9F8FE-7E44-465F-9D29-990C0C4E12C1}" type="sibTrans" cxnId="{42F91A39-3292-4109-8FC8-F006C7BB0B27}">
      <dgm:prSet/>
      <dgm:spPr/>
      <dgm:t>
        <a:bodyPr/>
        <a:lstStyle/>
        <a:p>
          <a:pPr algn="ctr"/>
          <a:endParaRPr lang="en-US" sz="1000"/>
        </a:p>
      </dgm:t>
    </dgm:pt>
    <dgm:pt modelId="{381B039C-EB61-435C-95B6-083D156C9F9A}">
      <dgm:prSet phldrT="[Text]" custT="1"/>
      <dgm:spPr>
        <a:solidFill>
          <a:schemeClr val="bg1">
            <a:lumMod val="50000"/>
          </a:schemeClr>
        </a:solidFill>
      </dgm:spPr>
      <dgm:t>
        <a:bodyPr/>
        <a:lstStyle/>
        <a:p>
          <a:pPr algn="ctr">
            <a:buNone/>
          </a:pPr>
          <a:r>
            <a:rPr lang="en-US" sz="2800" u="sng"/>
            <a:t>Feels</a:t>
          </a:r>
        </a:p>
      </dgm:t>
    </dgm:pt>
    <dgm:pt modelId="{20837EEE-0A99-4CC4-85DA-458CD2CB8B6C}" type="parTrans" cxnId="{6CC204E0-0AC6-4BB7-A0E4-031B3ED17BF5}">
      <dgm:prSet/>
      <dgm:spPr/>
      <dgm:t>
        <a:bodyPr/>
        <a:lstStyle/>
        <a:p>
          <a:pPr algn="ctr"/>
          <a:endParaRPr lang="en-US" sz="1000"/>
        </a:p>
      </dgm:t>
    </dgm:pt>
    <dgm:pt modelId="{711FA6F2-2C3E-4FB4-8D4F-89CDA541277F}" type="sibTrans" cxnId="{6CC204E0-0AC6-4BB7-A0E4-031B3ED17BF5}">
      <dgm:prSet/>
      <dgm:spPr/>
      <dgm:t>
        <a:bodyPr/>
        <a:lstStyle/>
        <a:p>
          <a:pPr algn="ctr"/>
          <a:endParaRPr lang="en-US" sz="1000"/>
        </a:p>
      </dgm:t>
    </dgm:pt>
    <dgm:pt modelId="{9A0A198D-F0DB-4513-BF56-5393B64DA517}">
      <dgm:prSet phldrT="[Text]" custT="1"/>
      <dgm:spPr>
        <a:solidFill>
          <a:srgbClr val="38905C"/>
        </a:solidFill>
      </dgm:spPr>
      <dgm:t>
        <a:bodyPr/>
        <a:lstStyle/>
        <a:p>
          <a:pPr algn="ctr">
            <a:buNone/>
          </a:pPr>
          <a:endParaRPr lang="en-US" sz="1800"/>
        </a:p>
      </dgm:t>
    </dgm:pt>
    <dgm:pt modelId="{02E65A8F-676D-4341-916B-7845736855B9}" type="parTrans" cxnId="{A62C7456-59ED-4D0A-9ACB-9AC329A6E23C}">
      <dgm:prSet/>
      <dgm:spPr/>
      <dgm:t>
        <a:bodyPr/>
        <a:lstStyle/>
        <a:p>
          <a:pPr algn="ctr"/>
          <a:endParaRPr lang="en-US" sz="1000"/>
        </a:p>
      </dgm:t>
    </dgm:pt>
    <dgm:pt modelId="{5B7647AC-8B5A-4F92-9D8A-12B36AB527DD}" type="sibTrans" cxnId="{A62C7456-59ED-4D0A-9ACB-9AC329A6E23C}">
      <dgm:prSet/>
      <dgm:spPr/>
      <dgm:t>
        <a:bodyPr/>
        <a:lstStyle/>
        <a:p>
          <a:pPr algn="ctr"/>
          <a:endParaRPr lang="en-US" sz="1000"/>
        </a:p>
      </dgm:t>
    </dgm:pt>
    <dgm:pt modelId="{59438274-D444-43FA-95DA-CB9BC8D3FE43}">
      <dgm:prSet phldrT="[Text]" custT="1"/>
      <dgm:spPr>
        <a:solidFill>
          <a:srgbClr val="009DD9"/>
        </a:solidFill>
      </dgm:spPr>
      <dgm:t>
        <a:bodyPr/>
        <a:lstStyle/>
        <a:p>
          <a:pPr algn="ctr">
            <a:buNone/>
          </a:pPr>
          <a:endParaRPr lang="en-US" sz="1800"/>
        </a:p>
      </dgm:t>
    </dgm:pt>
    <dgm:pt modelId="{4B0305B9-4D92-46C1-A51C-606E1FA345DE}" type="parTrans" cxnId="{164588FD-125E-4950-B125-8EB75FD567AD}">
      <dgm:prSet/>
      <dgm:spPr/>
      <dgm:t>
        <a:bodyPr/>
        <a:lstStyle/>
        <a:p>
          <a:pPr algn="ctr"/>
          <a:endParaRPr lang="en-US" sz="1000"/>
        </a:p>
      </dgm:t>
    </dgm:pt>
    <dgm:pt modelId="{3F9DAFC9-DC9D-4A52-AD5F-A0AC7A621A1A}" type="sibTrans" cxnId="{164588FD-125E-4950-B125-8EB75FD567AD}">
      <dgm:prSet/>
      <dgm:spPr/>
      <dgm:t>
        <a:bodyPr/>
        <a:lstStyle/>
        <a:p>
          <a:pPr algn="ctr"/>
          <a:endParaRPr lang="en-US" sz="1000"/>
        </a:p>
      </dgm:t>
    </dgm:pt>
    <dgm:pt modelId="{0CECD04C-F708-4547-9BA7-296F69A2C3A3}">
      <dgm:prSet phldrT="[Text]" custT="1"/>
      <dgm:spPr>
        <a:ln>
          <a:noFill/>
        </a:ln>
      </dgm:spPr>
      <dgm:t>
        <a:bodyPr/>
        <a:lstStyle/>
        <a:p>
          <a:pPr algn="ctr">
            <a:buNone/>
          </a:pPr>
          <a:endParaRPr lang="en-US" sz="1800" b="0" u="sng"/>
        </a:p>
      </dgm:t>
    </dgm:pt>
    <dgm:pt modelId="{4AA906AB-2393-4C7C-BC6F-CC2F439C03CC}" type="parTrans" cxnId="{1C41EE19-3ACD-4289-8165-2E03E737993A}">
      <dgm:prSet/>
      <dgm:spPr/>
      <dgm:t>
        <a:bodyPr/>
        <a:lstStyle/>
        <a:p>
          <a:endParaRPr lang="en-US" sz="1000"/>
        </a:p>
      </dgm:t>
    </dgm:pt>
    <dgm:pt modelId="{803C073C-13E2-4ABF-8913-17FA0784BE09}" type="sibTrans" cxnId="{1C41EE19-3ACD-4289-8165-2E03E737993A}">
      <dgm:prSet/>
      <dgm:spPr/>
      <dgm:t>
        <a:bodyPr/>
        <a:lstStyle/>
        <a:p>
          <a:endParaRPr lang="en-US" sz="1000"/>
        </a:p>
      </dgm:t>
    </dgm:pt>
    <dgm:pt modelId="{D4B78270-7947-4F24-98F6-CC3A99B46B72}">
      <dgm:prSet phldrT="[Text]" custT="1"/>
      <dgm:spPr>
        <a:solidFill>
          <a:schemeClr val="bg1">
            <a:lumMod val="50000"/>
          </a:schemeClr>
        </a:solidFill>
      </dgm:spPr>
      <dgm:t>
        <a:bodyPr/>
        <a:lstStyle/>
        <a:p>
          <a:pPr algn="ctr">
            <a:buNone/>
          </a:pPr>
          <a:endParaRPr lang="en-US" sz="1800" u="sng"/>
        </a:p>
      </dgm:t>
    </dgm:pt>
    <dgm:pt modelId="{82B26081-A907-4E60-8503-F39B2BA16F44}" type="parTrans" cxnId="{D07CFCEC-ACFD-4F3A-86F8-1049110CEA5F}">
      <dgm:prSet/>
      <dgm:spPr/>
      <dgm:t>
        <a:bodyPr/>
        <a:lstStyle/>
        <a:p>
          <a:endParaRPr lang="en-US" sz="1000"/>
        </a:p>
      </dgm:t>
    </dgm:pt>
    <dgm:pt modelId="{ED6D2581-494F-4EB5-94F9-FD584B4A73A9}" type="sibTrans" cxnId="{D07CFCEC-ACFD-4F3A-86F8-1049110CEA5F}">
      <dgm:prSet/>
      <dgm:spPr/>
      <dgm:t>
        <a:bodyPr/>
        <a:lstStyle/>
        <a:p>
          <a:endParaRPr lang="en-US" sz="1000"/>
        </a:p>
      </dgm:t>
    </dgm:pt>
    <dgm:pt modelId="{3FC758AA-C4A5-4DED-9A61-DEEDA6613DBB}" type="pres">
      <dgm:prSet presAssocID="{DA9A5EA6-967E-4863-A89B-CD497DA84D81}" presName="diagram" presStyleCnt="0">
        <dgm:presLayoutVars>
          <dgm:dir/>
          <dgm:resizeHandles val="exact"/>
        </dgm:presLayoutVars>
      </dgm:prSet>
      <dgm:spPr/>
    </dgm:pt>
    <dgm:pt modelId="{7B654606-8925-4EFD-ACAA-28FA8ADEF358}" type="pres">
      <dgm:prSet presAssocID="{41819591-3F63-4848-B65A-65ADD4A317DB}" presName="node" presStyleLbl="node1" presStyleIdx="0" presStyleCnt="4">
        <dgm:presLayoutVars>
          <dgm:bulletEnabled val="1"/>
        </dgm:presLayoutVars>
      </dgm:prSet>
      <dgm:spPr/>
    </dgm:pt>
    <dgm:pt modelId="{CC54313A-2831-4B92-9341-FAFFEB911FB8}" type="pres">
      <dgm:prSet presAssocID="{77A6D82F-7ADC-460F-AF68-2A883553DCCC}" presName="sibTrans" presStyleCnt="0"/>
      <dgm:spPr/>
    </dgm:pt>
    <dgm:pt modelId="{9883475B-C512-4D2C-82BB-214FFDB3EE6C}" type="pres">
      <dgm:prSet presAssocID="{D37B9E0D-AA1D-46BD-96CC-C1C5DD977A2D}" presName="node" presStyleLbl="node1" presStyleIdx="1" presStyleCnt="4">
        <dgm:presLayoutVars>
          <dgm:bulletEnabled val="1"/>
        </dgm:presLayoutVars>
      </dgm:prSet>
      <dgm:spPr/>
    </dgm:pt>
    <dgm:pt modelId="{1D759177-7F4F-4DF5-8884-65E31B9EF0F5}" type="pres">
      <dgm:prSet presAssocID="{4CD6B584-87E8-4B8C-8336-513EBFBDFC82}" presName="sibTrans" presStyleCnt="0"/>
      <dgm:spPr/>
    </dgm:pt>
    <dgm:pt modelId="{39C82AC3-9210-4D67-8A34-96D8C99B63CE}" type="pres">
      <dgm:prSet presAssocID="{80708744-0D1A-4488-9A4C-E4ADD1CE6675}" presName="node" presStyleLbl="node1" presStyleIdx="2" presStyleCnt="4">
        <dgm:presLayoutVars>
          <dgm:bulletEnabled val="1"/>
        </dgm:presLayoutVars>
      </dgm:prSet>
      <dgm:spPr/>
    </dgm:pt>
    <dgm:pt modelId="{D8F16D10-911A-4B95-BA59-22FEEC8CD0DA}" type="pres">
      <dgm:prSet presAssocID="{1AA9F8FE-7E44-465F-9D29-990C0C4E12C1}" presName="sibTrans" presStyleCnt="0"/>
      <dgm:spPr/>
    </dgm:pt>
    <dgm:pt modelId="{25A511EE-69D8-4F8E-B0FD-F975A4BD28A2}" type="pres">
      <dgm:prSet presAssocID="{381B039C-EB61-435C-95B6-083D156C9F9A}" presName="node" presStyleLbl="node1" presStyleIdx="3" presStyleCnt="4">
        <dgm:presLayoutVars>
          <dgm:bulletEnabled val="1"/>
        </dgm:presLayoutVars>
      </dgm:prSet>
      <dgm:spPr/>
    </dgm:pt>
  </dgm:ptLst>
  <dgm:cxnLst>
    <dgm:cxn modelId="{ECFE9C01-0881-4D44-B624-B18FDEE1C5E8}" type="presOf" srcId="{9A0A198D-F0DB-4513-BF56-5393B64DA517}" destId="{9883475B-C512-4D2C-82BB-214FFDB3EE6C}" srcOrd="0" destOrd="1" presId="urn:microsoft.com/office/officeart/2005/8/layout/default"/>
    <dgm:cxn modelId="{1C41EE19-3ACD-4289-8165-2E03E737993A}" srcId="{41819591-3F63-4848-B65A-65ADD4A317DB}" destId="{0CECD04C-F708-4547-9BA7-296F69A2C3A3}" srcOrd="0" destOrd="0" parTransId="{4AA906AB-2393-4C7C-BC6F-CC2F439C03CC}" sibTransId="{803C073C-13E2-4ABF-8913-17FA0784BE09}"/>
    <dgm:cxn modelId="{45222938-1540-4C8A-96AC-937EE9746B2D}" srcId="{DA9A5EA6-967E-4863-A89B-CD497DA84D81}" destId="{41819591-3F63-4848-B65A-65ADD4A317DB}" srcOrd="0" destOrd="0" parTransId="{CE765417-A270-49ED-AA2A-A78939636007}" sibTransId="{77A6D82F-7ADC-460F-AF68-2A883553DCCC}"/>
    <dgm:cxn modelId="{42F91A39-3292-4109-8FC8-F006C7BB0B27}" srcId="{DA9A5EA6-967E-4863-A89B-CD497DA84D81}" destId="{80708744-0D1A-4488-9A4C-E4ADD1CE6675}" srcOrd="2" destOrd="0" parTransId="{64EEF479-60F8-4299-A9FA-73CBB5932BB3}" sibTransId="{1AA9F8FE-7E44-465F-9D29-990C0C4E12C1}"/>
    <dgm:cxn modelId="{FE7A2844-B548-4AC3-B3E2-6B38CA2ECFDE}" type="presOf" srcId="{D4B78270-7947-4F24-98F6-CC3A99B46B72}" destId="{25A511EE-69D8-4F8E-B0FD-F975A4BD28A2}" srcOrd="0" destOrd="1" presId="urn:microsoft.com/office/officeart/2005/8/layout/default"/>
    <dgm:cxn modelId="{1C06DF66-EB5D-4D54-9635-CEA584AC4EB6}" type="presOf" srcId="{D37B9E0D-AA1D-46BD-96CC-C1C5DD977A2D}" destId="{9883475B-C512-4D2C-82BB-214FFDB3EE6C}" srcOrd="0" destOrd="0" presId="urn:microsoft.com/office/officeart/2005/8/layout/default"/>
    <dgm:cxn modelId="{73AE896C-AAF7-41AD-BE5D-16D70C73F558}" type="presOf" srcId="{DA9A5EA6-967E-4863-A89B-CD497DA84D81}" destId="{3FC758AA-C4A5-4DED-9A61-DEEDA6613DBB}" srcOrd="0" destOrd="0" presId="urn:microsoft.com/office/officeart/2005/8/layout/default"/>
    <dgm:cxn modelId="{DB57024D-9918-41CB-B2D4-A77036593F39}" type="presOf" srcId="{80708744-0D1A-4488-9A4C-E4ADD1CE6675}" destId="{39C82AC3-9210-4D67-8A34-96D8C99B63CE}" srcOrd="0" destOrd="0" presId="urn:microsoft.com/office/officeart/2005/8/layout/default"/>
    <dgm:cxn modelId="{BD7AD451-9FBF-4045-AEB9-7950D3DCE526}" type="presOf" srcId="{59438274-D444-43FA-95DA-CB9BC8D3FE43}" destId="{39C82AC3-9210-4D67-8A34-96D8C99B63CE}" srcOrd="0" destOrd="1" presId="urn:microsoft.com/office/officeart/2005/8/layout/default"/>
    <dgm:cxn modelId="{A62C7456-59ED-4D0A-9ACB-9AC329A6E23C}" srcId="{D37B9E0D-AA1D-46BD-96CC-C1C5DD977A2D}" destId="{9A0A198D-F0DB-4513-BF56-5393B64DA517}" srcOrd="0" destOrd="0" parTransId="{02E65A8F-676D-4341-916B-7845736855B9}" sibTransId="{5B7647AC-8B5A-4F92-9D8A-12B36AB527DD}"/>
    <dgm:cxn modelId="{21553C92-3E4C-4F01-9913-83E32707A280}" type="presOf" srcId="{0CECD04C-F708-4547-9BA7-296F69A2C3A3}" destId="{7B654606-8925-4EFD-ACAA-28FA8ADEF358}" srcOrd="0" destOrd="1" presId="urn:microsoft.com/office/officeart/2005/8/layout/default"/>
    <dgm:cxn modelId="{D2DB1BA9-830D-4894-A6D1-38AF24CC791C}" type="presOf" srcId="{381B039C-EB61-435C-95B6-083D156C9F9A}" destId="{25A511EE-69D8-4F8E-B0FD-F975A4BD28A2}" srcOrd="0" destOrd="0" presId="urn:microsoft.com/office/officeart/2005/8/layout/default"/>
    <dgm:cxn modelId="{6CC204E0-0AC6-4BB7-A0E4-031B3ED17BF5}" srcId="{DA9A5EA6-967E-4863-A89B-CD497DA84D81}" destId="{381B039C-EB61-435C-95B6-083D156C9F9A}" srcOrd="3" destOrd="0" parTransId="{20837EEE-0A99-4CC4-85DA-458CD2CB8B6C}" sibTransId="{711FA6F2-2C3E-4FB4-8D4F-89CDA541277F}"/>
    <dgm:cxn modelId="{55D00EE9-A247-474E-BBF4-196C0AE8AF01}" type="presOf" srcId="{41819591-3F63-4848-B65A-65ADD4A317DB}" destId="{7B654606-8925-4EFD-ACAA-28FA8ADEF358}" srcOrd="0" destOrd="0" presId="urn:microsoft.com/office/officeart/2005/8/layout/default"/>
    <dgm:cxn modelId="{65C6D3EB-9B88-44D9-B312-3D6FA48B33D4}" srcId="{DA9A5EA6-967E-4863-A89B-CD497DA84D81}" destId="{D37B9E0D-AA1D-46BD-96CC-C1C5DD977A2D}" srcOrd="1" destOrd="0" parTransId="{FFA758CD-B9DA-40BE-93E8-B1886E40A66A}" sibTransId="{4CD6B584-87E8-4B8C-8336-513EBFBDFC82}"/>
    <dgm:cxn modelId="{D07CFCEC-ACFD-4F3A-86F8-1049110CEA5F}" srcId="{381B039C-EB61-435C-95B6-083D156C9F9A}" destId="{D4B78270-7947-4F24-98F6-CC3A99B46B72}" srcOrd="0" destOrd="0" parTransId="{82B26081-A907-4E60-8503-F39B2BA16F44}" sibTransId="{ED6D2581-494F-4EB5-94F9-FD584B4A73A9}"/>
    <dgm:cxn modelId="{164588FD-125E-4950-B125-8EB75FD567AD}" srcId="{80708744-0D1A-4488-9A4C-E4ADD1CE6675}" destId="{59438274-D444-43FA-95DA-CB9BC8D3FE43}" srcOrd="0" destOrd="0" parTransId="{4B0305B9-4D92-46C1-A51C-606E1FA345DE}" sibTransId="{3F9DAFC9-DC9D-4A52-AD5F-A0AC7A621A1A}"/>
    <dgm:cxn modelId="{736BEF17-C788-4269-A2D0-2CC7EC0B4903}" type="presParOf" srcId="{3FC758AA-C4A5-4DED-9A61-DEEDA6613DBB}" destId="{7B654606-8925-4EFD-ACAA-28FA8ADEF358}" srcOrd="0" destOrd="0" presId="urn:microsoft.com/office/officeart/2005/8/layout/default"/>
    <dgm:cxn modelId="{5A29783A-3FA2-44BE-BDB5-88D462C4C050}" type="presParOf" srcId="{3FC758AA-C4A5-4DED-9A61-DEEDA6613DBB}" destId="{CC54313A-2831-4B92-9341-FAFFEB911FB8}" srcOrd="1" destOrd="0" presId="urn:microsoft.com/office/officeart/2005/8/layout/default"/>
    <dgm:cxn modelId="{C8D818B1-6DC8-460C-9AB6-94150F12A191}" type="presParOf" srcId="{3FC758AA-C4A5-4DED-9A61-DEEDA6613DBB}" destId="{9883475B-C512-4D2C-82BB-214FFDB3EE6C}" srcOrd="2" destOrd="0" presId="urn:microsoft.com/office/officeart/2005/8/layout/default"/>
    <dgm:cxn modelId="{156481D4-876E-4D0B-91F6-71E5A383916C}" type="presParOf" srcId="{3FC758AA-C4A5-4DED-9A61-DEEDA6613DBB}" destId="{1D759177-7F4F-4DF5-8884-65E31B9EF0F5}" srcOrd="3" destOrd="0" presId="urn:microsoft.com/office/officeart/2005/8/layout/default"/>
    <dgm:cxn modelId="{79072ACF-2295-4A58-9B32-9FD56748E7B8}" type="presParOf" srcId="{3FC758AA-C4A5-4DED-9A61-DEEDA6613DBB}" destId="{39C82AC3-9210-4D67-8A34-96D8C99B63CE}" srcOrd="4" destOrd="0" presId="urn:microsoft.com/office/officeart/2005/8/layout/default"/>
    <dgm:cxn modelId="{388D4803-649A-40DA-B396-55B550C4058B}" type="presParOf" srcId="{3FC758AA-C4A5-4DED-9A61-DEEDA6613DBB}" destId="{D8F16D10-911A-4B95-BA59-22FEEC8CD0DA}" srcOrd="5" destOrd="0" presId="urn:microsoft.com/office/officeart/2005/8/layout/default"/>
    <dgm:cxn modelId="{62BE721D-69FA-415D-9FF6-92C463203DB3}" type="presParOf" srcId="{3FC758AA-C4A5-4DED-9A61-DEEDA6613DBB}" destId="{25A511EE-69D8-4F8E-B0FD-F975A4BD28A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54606-8925-4EFD-ACAA-28FA8ADEF358}">
      <dsp:nvSpPr>
        <dsp:cNvPr id="0" name=""/>
        <dsp:cNvSpPr/>
      </dsp:nvSpPr>
      <dsp:spPr>
        <a:xfrm>
          <a:off x="1211834" y="2569"/>
          <a:ext cx="3610343" cy="2166206"/>
        </a:xfrm>
        <a:prstGeom prst="rect">
          <a:avLst/>
        </a:prstGeom>
        <a:solidFill>
          <a:schemeClr val="accent1">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0970" tIns="140970" rIns="140970" bIns="140970" numCol="1" spcCol="1270" anchor="t" anchorCtr="0">
          <a:noAutofit/>
        </a:bodyPr>
        <a:lstStyle/>
        <a:p>
          <a:pPr marL="0" lvl="0" indent="0" algn="ctr" defTabSz="1644650">
            <a:lnSpc>
              <a:spcPct val="90000"/>
            </a:lnSpc>
            <a:spcBef>
              <a:spcPct val="0"/>
            </a:spcBef>
            <a:spcAft>
              <a:spcPct val="35000"/>
            </a:spcAft>
            <a:buNone/>
          </a:pPr>
          <a:r>
            <a:rPr lang="en-US" sz="3700" b="0" u="sng" kern="1200" dirty="0"/>
            <a:t>Says</a:t>
          </a:r>
        </a:p>
        <a:p>
          <a:pPr marL="285750" lvl="1" indent="-285750" algn="ctr" defTabSz="1289050">
            <a:lnSpc>
              <a:spcPct val="90000"/>
            </a:lnSpc>
            <a:spcBef>
              <a:spcPct val="0"/>
            </a:spcBef>
            <a:spcAft>
              <a:spcPct val="15000"/>
            </a:spcAft>
            <a:buNone/>
          </a:pPr>
          <a:r>
            <a:rPr lang="en-US" sz="2900" kern="1200" dirty="0"/>
            <a:t>I don’t have transportation to attend training.</a:t>
          </a:r>
        </a:p>
      </dsp:txBody>
      <dsp:txXfrm>
        <a:off x="1211834" y="2569"/>
        <a:ext cx="3610343" cy="2166206"/>
      </dsp:txXfrm>
    </dsp:sp>
    <dsp:sp modelId="{9883475B-C512-4D2C-82BB-214FFDB3EE6C}">
      <dsp:nvSpPr>
        <dsp:cNvPr id="0" name=""/>
        <dsp:cNvSpPr/>
      </dsp:nvSpPr>
      <dsp:spPr>
        <a:xfrm>
          <a:off x="5183212" y="2569"/>
          <a:ext cx="3610343" cy="2166206"/>
        </a:xfrm>
        <a:prstGeom prst="rect">
          <a:avLst/>
        </a:prstGeom>
        <a:solidFill>
          <a:srgbClr val="38905C"/>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0970" tIns="140970" rIns="140970" bIns="140970" numCol="1" spcCol="1270" anchor="t" anchorCtr="0">
          <a:noAutofit/>
        </a:bodyPr>
        <a:lstStyle/>
        <a:p>
          <a:pPr marL="0" lvl="0" indent="0" algn="ctr" defTabSz="1644650">
            <a:lnSpc>
              <a:spcPct val="90000"/>
            </a:lnSpc>
            <a:spcBef>
              <a:spcPct val="0"/>
            </a:spcBef>
            <a:spcAft>
              <a:spcPct val="35000"/>
            </a:spcAft>
            <a:buNone/>
          </a:pPr>
          <a:r>
            <a:rPr lang="en-US" sz="3700" u="sng" kern="1200" dirty="0"/>
            <a:t>Thinks</a:t>
          </a:r>
        </a:p>
        <a:p>
          <a:pPr marL="285750" lvl="1" indent="-285750" algn="ctr" defTabSz="1289050">
            <a:lnSpc>
              <a:spcPct val="90000"/>
            </a:lnSpc>
            <a:spcBef>
              <a:spcPct val="0"/>
            </a:spcBef>
            <a:spcAft>
              <a:spcPct val="15000"/>
            </a:spcAft>
            <a:buNone/>
          </a:pPr>
          <a:r>
            <a:rPr lang="en-US" sz="2900" kern="1200" dirty="0"/>
            <a:t>Will I be able to </a:t>
          </a:r>
          <a:br>
            <a:rPr lang="en-US" sz="2900" kern="1200" dirty="0"/>
          </a:br>
          <a:r>
            <a:rPr lang="en-US" sz="2900" kern="1200" dirty="0"/>
            <a:t>keep up with the classwork?</a:t>
          </a:r>
        </a:p>
      </dsp:txBody>
      <dsp:txXfrm>
        <a:off x="5183212" y="2569"/>
        <a:ext cx="3610343" cy="2166206"/>
      </dsp:txXfrm>
    </dsp:sp>
    <dsp:sp modelId="{39C82AC3-9210-4D67-8A34-96D8C99B63CE}">
      <dsp:nvSpPr>
        <dsp:cNvPr id="0" name=""/>
        <dsp:cNvSpPr/>
      </dsp:nvSpPr>
      <dsp:spPr>
        <a:xfrm>
          <a:off x="1211834" y="2529810"/>
          <a:ext cx="3610343" cy="2166206"/>
        </a:xfrm>
        <a:prstGeom prst="rect">
          <a:avLst/>
        </a:prstGeom>
        <a:solidFill>
          <a:srgbClr val="009DD9"/>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0970" tIns="140970" rIns="140970" bIns="140970" numCol="1" spcCol="1270" anchor="t" anchorCtr="0">
          <a:noAutofit/>
        </a:bodyPr>
        <a:lstStyle/>
        <a:p>
          <a:pPr marL="0" lvl="0" indent="0" algn="ctr" defTabSz="1644650">
            <a:lnSpc>
              <a:spcPct val="90000"/>
            </a:lnSpc>
            <a:spcBef>
              <a:spcPct val="0"/>
            </a:spcBef>
            <a:spcAft>
              <a:spcPct val="35000"/>
            </a:spcAft>
            <a:buNone/>
          </a:pPr>
          <a:r>
            <a:rPr lang="en-US" sz="3700" u="sng" kern="1200" dirty="0"/>
            <a:t>Does</a:t>
          </a:r>
        </a:p>
        <a:p>
          <a:pPr marL="285750" lvl="1" indent="-285750" algn="ctr" defTabSz="1289050">
            <a:lnSpc>
              <a:spcPct val="90000"/>
            </a:lnSpc>
            <a:spcBef>
              <a:spcPct val="0"/>
            </a:spcBef>
            <a:spcAft>
              <a:spcPct val="15000"/>
            </a:spcAft>
            <a:buNone/>
          </a:pPr>
          <a:r>
            <a:rPr lang="en-US" sz="2900" kern="1200" dirty="0"/>
            <a:t>Spends a lot of time online.</a:t>
          </a:r>
        </a:p>
      </dsp:txBody>
      <dsp:txXfrm>
        <a:off x="1211834" y="2529810"/>
        <a:ext cx="3610343" cy="2166206"/>
      </dsp:txXfrm>
    </dsp:sp>
    <dsp:sp modelId="{25A511EE-69D8-4F8E-B0FD-F975A4BD28A2}">
      <dsp:nvSpPr>
        <dsp:cNvPr id="0" name=""/>
        <dsp:cNvSpPr/>
      </dsp:nvSpPr>
      <dsp:spPr>
        <a:xfrm>
          <a:off x="5183212" y="2529810"/>
          <a:ext cx="3610343" cy="2166206"/>
        </a:xfrm>
        <a:prstGeom prst="rect">
          <a:avLst/>
        </a:prstGeom>
        <a:solidFill>
          <a:schemeClr val="bg1">
            <a:lumMod val="5000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0970" tIns="140970" rIns="140970" bIns="140970" numCol="1" spcCol="1270" anchor="t" anchorCtr="0">
          <a:noAutofit/>
        </a:bodyPr>
        <a:lstStyle/>
        <a:p>
          <a:pPr marL="0" lvl="0" indent="0" algn="ctr" defTabSz="1644650">
            <a:lnSpc>
              <a:spcPct val="90000"/>
            </a:lnSpc>
            <a:spcBef>
              <a:spcPct val="0"/>
            </a:spcBef>
            <a:spcAft>
              <a:spcPct val="35000"/>
            </a:spcAft>
            <a:buNone/>
          </a:pPr>
          <a:r>
            <a:rPr lang="en-US" sz="3700" u="sng" kern="1200" dirty="0"/>
            <a:t>Feels</a:t>
          </a:r>
        </a:p>
        <a:p>
          <a:pPr marL="285750" lvl="1" indent="-285750" algn="ctr" defTabSz="1289050">
            <a:lnSpc>
              <a:spcPct val="90000"/>
            </a:lnSpc>
            <a:spcBef>
              <a:spcPct val="0"/>
            </a:spcBef>
            <a:spcAft>
              <a:spcPct val="15000"/>
            </a:spcAft>
            <a:buNone/>
          </a:pPr>
          <a:r>
            <a:rPr lang="en-US" sz="2900" kern="1200" dirty="0"/>
            <a:t>Unsure if the training will be worth it</a:t>
          </a:r>
        </a:p>
      </dsp:txBody>
      <dsp:txXfrm>
        <a:off x="5183212" y="2529810"/>
        <a:ext cx="3610343" cy="2166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54606-8925-4EFD-ACAA-28FA8ADEF358}">
      <dsp:nvSpPr>
        <dsp:cNvPr id="0" name=""/>
        <dsp:cNvSpPr/>
      </dsp:nvSpPr>
      <dsp:spPr>
        <a:xfrm>
          <a:off x="411148" y="1339"/>
          <a:ext cx="3041373" cy="1824823"/>
        </a:xfrm>
        <a:prstGeom prst="rect">
          <a:avLst/>
        </a:prstGeom>
        <a:solidFill>
          <a:schemeClr val="accent1">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b="0" u="sng" kern="1200"/>
            <a:t>Says</a:t>
          </a:r>
        </a:p>
        <a:p>
          <a:pPr marL="0" lvl="0" indent="0" algn="ctr" defTabSz="1244600">
            <a:lnSpc>
              <a:spcPct val="90000"/>
            </a:lnSpc>
            <a:spcBef>
              <a:spcPct val="0"/>
            </a:spcBef>
            <a:spcAft>
              <a:spcPct val="35000"/>
            </a:spcAft>
            <a:buNone/>
          </a:pPr>
          <a:r>
            <a:rPr lang="en-US" sz="2800" b="0" u="none" kern="1200"/>
            <a:t>It’s not for me. </a:t>
          </a:r>
          <a:br>
            <a:rPr lang="en-US" sz="2800" b="0" u="none" kern="1200"/>
          </a:br>
          <a:r>
            <a:rPr lang="en-US" sz="2800" b="0" u="none" kern="1200"/>
            <a:t>I don’t have time. </a:t>
          </a:r>
        </a:p>
        <a:p>
          <a:pPr marL="114300" lvl="1" indent="-114300" algn="ctr" defTabSz="666750">
            <a:lnSpc>
              <a:spcPct val="90000"/>
            </a:lnSpc>
            <a:spcBef>
              <a:spcPct val="0"/>
            </a:spcBef>
            <a:spcAft>
              <a:spcPct val="15000"/>
            </a:spcAft>
            <a:buNone/>
          </a:pPr>
          <a:endParaRPr lang="en-US" sz="1500" b="0" u="sng" kern="1200"/>
        </a:p>
      </dsp:txBody>
      <dsp:txXfrm>
        <a:off x="411148" y="1339"/>
        <a:ext cx="3041373" cy="1824823"/>
      </dsp:txXfrm>
    </dsp:sp>
    <dsp:sp modelId="{9883475B-C512-4D2C-82BB-214FFDB3EE6C}">
      <dsp:nvSpPr>
        <dsp:cNvPr id="0" name=""/>
        <dsp:cNvSpPr/>
      </dsp:nvSpPr>
      <dsp:spPr>
        <a:xfrm>
          <a:off x="3756659" y="1339"/>
          <a:ext cx="3041373" cy="1824823"/>
        </a:xfrm>
        <a:prstGeom prst="rect">
          <a:avLst/>
        </a:prstGeom>
        <a:solidFill>
          <a:srgbClr val="38905C"/>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u="sng" kern="1200"/>
            <a:t>Thinks</a:t>
          </a:r>
        </a:p>
        <a:p>
          <a:pPr marL="0" lvl="0" indent="0" algn="ctr" defTabSz="1244600">
            <a:lnSpc>
              <a:spcPct val="90000"/>
            </a:lnSpc>
            <a:spcBef>
              <a:spcPct val="0"/>
            </a:spcBef>
            <a:spcAft>
              <a:spcPct val="35000"/>
            </a:spcAft>
            <a:buNone/>
          </a:pPr>
          <a:r>
            <a:rPr lang="en-US" sz="2800" u="none" kern="1200"/>
            <a:t>I won’t fit in.</a:t>
          </a:r>
          <a:br>
            <a:rPr lang="en-US" sz="2800" u="none" kern="1200"/>
          </a:br>
          <a:r>
            <a:rPr lang="en-US" sz="2800" u="none" kern="1200"/>
            <a:t>I can’t make this work.</a:t>
          </a:r>
        </a:p>
        <a:p>
          <a:pPr marL="114300" lvl="1" indent="-114300" algn="ctr" defTabSz="666750">
            <a:lnSpc>
              <a:spcPct val="90000"/>
            </a:lnSpc>
            <a:spcBef>
              <a:spcPct val="0"/>
            </a:spcBef>
            <a:spcAft>
              <a:spcPct val="15000"/>
            </a:spcAft>
            <a:buNone/>
          </a:pPr>
          <a:endParaRPr lang="en-US" sz="1500" kern="1200"/>
        </a:p>
      </dsp:txBody>
      <dsp:txXfrm>
        <a:off x="3756659" y="1339"/>
        <a:ext cx="3041373" cy="1824823"/>
      </dsp:txXfrm>
    </dsp:sp>
    <dsp:sp modelId="{39C82AC3-9210-4D67-8A34-96D8C99B63CE}">
      <dsp:nvSpPr>
        <dsp:cNvPr id="0" name=""/>
        <dsp:cNvSpPr/>
      </dsp:nvSpPr>
      <dsp:spPr>
        <a:xfrm>
          <a:off x="411148" y="2130301"/>
          <a:ext cx="3041373" cy="1824823"/>
        </a:xfrm>
        <a:prstGeom prst="rect">
          <a:avLst/>
        </a:prstGeom>
        <a:solidFill>
          <a:srgbClr val="009DD9"/>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u="sng" kern="1200"/>
            <a:t>Does</a:t>
          </a:r>
          <a:endParaRPr lang="en-US" sz="1900" u="sng" kern="1200"/>
        </a:p>
        <a:p>
          <a:pPr marL="0" lvl="0" indent="0" algn="ctr" defTabSz="1244600">
            <a:lnSpc>
              <a:spcPct val="90000"/>
            </a:lnSpc>
            <a:spcBef>
              <a:spcPct val="0"/>
            </a:spcBef>
            <a:spcAft>
              <a:spcPct val="35000"/>
            </a:spcAft>
            <a:buNone/>
          </a:pPr>
          <a:r>
            <a:rPr lang="en-US" sz="2400" u="none" kern="1200"/>
            <a:t>Surfs but doesn’t commit. Might apply but not enroll</a:t>
          </a:r>
          <a:r>
            <a:rPr lang="en-US" sz="1900" u="none" kern="1200"/>
            <a:t>. </a:t>
          </a:r>
        </a:p>
        <a:p>
          <a:pPr marL="114300" lvl="1" indent="-114300" algn="ctr" defTabSz="666750">
            <a:lnSpc>
              <a:spcPct val="90000"/>
            </a:lnSpc>
            <a:spcBef>
              <a:spcPct val="0"/>
            </a:spcBef>
            <a:spcAft>
              <a:spcPct val="15000"/>
            </a:spcAft>
            <a:buNone/>
          </a:pPr>
          <a:endParaRPr lang="en-US" sz="1500" kern="1200"/>
        </a:p>
      </dsp:txBody>
      <dsp:txXfrm>
        <a:off x="411148" y="2130301"/>
        <a:ext cx="3041373" cy="1824823"/>
      </dsp:txXfrm>
    </dsp:sp>
    <dsp:sp modelId="{25A511EE-69D8-4F8E-B0FD-F975A4BD28A2}">
      <dsp:nvSpPr>
        <dsp:cNvPr id="0" name=""/>
        <dsp:cNvSpPr/>
      </dsp:nvSpPr>
      <dsp:spPr>
        <a:xfrm>
          <a:off x="3756659" y="2130301"/>
          <a:ext cx="3041373" cy="1824823"/>
        </a:xfrm>
        <a:prstGeom prst="rect">
          <a:avLst/>
        </a:prstGeom>
        <a:solidFill>
          <a:schemeClr val="bg1">
            <a:lumMod val="5000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121920" rIns="121920" bIns="121920" numCol="1" spcCol="1270" anchor="t" anchorCtr="0">
          <a:noAutofit/>
        </a:bodyPr>
        <a:lstStyle/>
        <a:p>
          <a:pPr marL="0" lvl="0" indent="0" algn="ctr" defTabSz="1422400">
            <a:lnSpc>
              <a:spcPct val="90000"/>
            </a:lnSpc>
            <a:spcBef>
              <a:spcPct val="0"/>
            </a:spcBef>
            <a:spcAft>
              <a:spcPct val="35000"/>
            </a:spcAft>
            <a:buNone/>
          </a:pPr>
          <a:r>
            <a:rPr lang="en-US" sz="3200" u="sng" kern="1200"/>
            <a:t>Feels</a:t>
          </a:r>
          <a:endParaRPr lang="en-US" sz="1900" u="sng" kern="1200"/>
        </a:p>
        <a:p>
          <a:pPr marL="0" lvl="0" indent="0" algn="ctr" defTabSz="1422400">
            <a:lnSpc>
              <a:spcPct val="90000"/>
            </a:lnSpc>
            <a:spcBef>
              <a:spcPct val="0"/>
            </a:spcBef>
            <a:spcAft>
              <a:spcPct val="35000"/>
            </a:spcAft>
            <a:buNone/>
          </a:pPr>
          <a:r>
            <a:rPr lang="en-US" sz="1900" u="none" kern="1200"/>
            <a:t>Panic</a:t>
          </a:r>
        </a:p>
        <a:p>
          <a:pPr marL="0" lvl="0" indent="0" algn="ctr" defTabSz="1422400">
            <a:lnSpc>
              <a:spcPct val="90000"/>
            </a:lnSpc>
            <a:spcBef>
              <a:spcPct val="0"/>
            </a:spcBef>
            <a:spcAft>
              <a:spcPct val="35000"/>
            </a:spcAft>
            <a:buNone/>
          </a:pPr>
          <a:r>
            <a:rPr lang="en-US" sz="1900" u="none" kern="1200"/>
            <a:t>Fear</a:t>
          </a:r>
        </a:p>
        <a:p>
          <a:pPr marL="0" lvl="0" indent="0" algn="ctr" defTabSz="1422400">
            <a:lnSpc>
              <a:spcPct val="90000"/>
            </a:lnSpc>
            <a:spcBef>
              <a:spcPct val="0"/>
            </a:spcBef>
            <a:spcAft>
              <a:spcPct val="35000"/>
            </a:spcAft>
            <a:buNone/>
          </a:pPr>
          <a:r>
            <a:rPr lang="en-US" sz="1900" u="none" kern="1200"/>
            <a:t>Imposter syndrome</a:t>
          </a:r>
        </a:p>
        <a:p>
          <a:pPr marL="114300" lvl="1" indent="-114300" algn="ctr" defTabSz="666750">
            <a:lnSpc>
              <a:spcPct val="90000"/>
            </a:lnSpc>
            <a:spcBef>
              <a:spcPct val="0"/>
            </a:spcBef>
            <a:spcAft>
              <a:spcPct val="15000"/>
            </a:spcAft>
            <a:buNone/>
          </a:pPr>
          <a:endParaRPr lang="en-US" sz="1500" u="sng" kern="1200"/>
        </a:p>
      </dsp:txBody>
      <dsp:txXfrm>
        <a:off x="3756659" y="2130301"/>
        <a:ext cx="3041373" cy="18248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54606-8925-4EFD-ACAA-28FA8ADEF358}">
      <dsp:nvSpPr>
        <dsp:cNvPr id="0" name=""/>
        <dsp:cNvSpPr/>
      </dsp:nvSpPr>
      <dsp:spPr>
        <a:xfrm>
          <a:off x="411148" y="1339"/>
          <a:ext cx="3041373" cy="1824823"/>
        </a:xfrm>
        <a:prstGeom prst="rect">
          <a:avLst/>
        </a:prstGeom>
        <a:solidFill>
          <a:schemeClr val="accent1">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91440" rIns="91440" bIns="91440" numCol="1" spcCol="1270" anchor="t" anchorCtr="0">
          <a:noAutofit/>
        </a:bodyPr>
        <a:lstStyle/>
        <a:p>
          <a:pPr marL="0" lvl="0" indent="0" algn="ctr" defTabSz="977900">
            <a:lnSpc>
              <a:spcPct val="90000"/>
            </a:lnSpc>
            <a:spcBef>
              <a:spcPct val="0"/>
            </a:spcBef>
            <a:spcAft>
              <a:spcPct val="35000"/>
            </a:spcAft>
            <a:buNone/>
          </a:pPr>
          <a:r>
            <a:rPr lang="en-US" sz="2200" b="0" u="sng" kern="1200"/>
            <a:t>Says</a:t>
          </a:r>
        </a:p>
        <a:p>
          <a:pPr marL="228600" lvl="1" indent="-228600" algn="ctr" defTabSz="1066800">
            <a:lnSpc>
              <a:spcPct val="90000"/>
            </a:lnSpc>
            <a:spcBef>
              <a:spcPct val="0"/>
            </a:spcBef>
            <a:spcAft>
              <a:spcPct val="15000"/>
            </a:spcAft>
            <a:buNone/>
          </a:pPr>
          <a:r>
            <a:rPr lang="en-US" sz="2400" b="0" u="none" kern="1200" dirty="0"/>
            <a:t>I have little to no income to pay for training</a:t>
          </a:r>
        </a:p>
      </dsp:txBody>
      <dsp:txXfrm>
        <a:off x="411148" y="1339"/>
        <a:ext cx="3041373" cy="1824823"/>
      </dsp:txXfrm>
    </dsp:sp>
    <dsp:sp modelId="{9883475B-C512-4D2C-82BB-214FFDB3EE6C}">
      <dsp:nvSpPr>
        <dsp:cNvPr id="0" name=""/>
        <dsp:cNvSpPr/>
      </dsp:nvSpPr>
      <dsp:spPr>
        <a:xfrm>
          <a:off x="3756659" y="1339"/>
          <a:ext cx="3041373" cy="1824823"/>
        </a:xfrm>
        <a:prstGeom prst="rect">
          <a:avLst/>
        </a:prstGeom>
        <a:solidFill>
          <a:srgbClr val="38905C"/>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en-US" sz="2200" u="sng" kern="1200" dirty="0"/>
            <a:t>Thinks</a:t>
          </a:r>
        </a:p>
        <a:p>
          <a:pPr marL="0" lvl="0" indent="0" algn="ctr" defTabSz="977900">
            <a:lnSpc>
              <a:spcPct val="90000"/>
            </a:lnSpc>
            <a:spcBef>
              <a:spcPct val="0"/>
            </a:spcBef>
            <a:spcAft>
              <a:spcPct val="35000"/>
            </a:spcAft>
            <a:buNone/>
          </a:pPr>
          <a:r>
            <a:rPr lang="en-US" sz="2200" u="none" kern="1200" dirty="0"/>
            <a:t>How will I pay and/or support myself during training?</a:t>
          </a:r>
        </a:p>
        <a:p>
          <a:pPr marL="171450" lvl="1" indent="-171450" algn="ctr" defTabSz="755650">
            <a:lnSpc>
              <a:spcPct val="90000"/>
            </a:lnSpc>
            <a:spcBef>
              <a:spcPct val="0"/>
            </a:spcBef>
            <a:spcAft>
              <a:spcPct val="15000"/>
            </a:spcAft>
            <a:buNone/>
          </a:pPr>
          <a:endParaRPr lang="en-US" sz="1700" kern="1200" dirty="0"/>
        </a:p>
      </dsp:txBody>
      <dsp:txXfrm>
        <a:off x="3756659" y="1339"/>
        <a:ext cx="3041373" cy="1824823"/>
      </dsp:txXfrm>
    </dsp:sp>
    <dsp:sp modelId="{39C82AC3-9210-4D67-8A34-96D8C99B63CE}">
      <dsp:nvSpPr>
        <dsp:cNvPr id="0" name=""/>
        <dsp:cNvSpPr/>
      </dsp:nvSpPr>
      <dsp:spPr>
        <a:xfrm>
          <a:off x="411148" y="2130301"/>
          <a:ext cx="3041373" cy="1824823"/>
        </a:xfrm>
        <a:prstGeom prst="rect">
          <a:avLst/>
        </a:prstGeom>
        <a:solidFill>
          <a:srgbClr val="009DD9"/>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en-US" sz="2200" u="sng" kern="1200" dirty="0"/>
            <a:t>Does</a:t>
          </a:r>
          <a:endParaRPr lang="en-US" sz="2200" u="none" kern="1200" dirty="0"/>
        </a:p>
        <a:p>
          <a:pPr marL="0" lvl="0" indent="0" algn="ctr" defTabSz="977900">
            <a:lnSpc>
              <a:spcPct val="90000"/>
            </a:lnSpc>
            <a:spcBef>
              <a:spcPct val="0"/>
            </a:spcBef>
            <a:spcAft>
              <a:spcPct val="35000"/>
            </a:spcAft>
            <a:buNone/>
          </a:pPr>
          <a:r>
            <a:rPr lang="en-US" sz="2200" u="none" kern="1200" dirty="0"/>
            <a:t>Spends a lot of time thinking about debt</a:t>
          </a:r>
        </a:p>
        <a:p>
          <a:pPr marL="171450" lvl="1" indent="-171450" algn="ctr" defTabSz="755650">
            <a:lnSpc>
              <a:spcPct val="90000"/>
            </a:lnSpc>
            <a:spcBef>
              <a:spcPct val="0"/>
            </a:spcBef>
            <a:spcAft>
              <a:spcPct val="15000"/>
            </a:spcAft>
            <a:buNone/>
          </a:pPr>
          <a:endParaRPr lang="en-US" sz="1700" kern="1200"/>
        </a:p>
      </dsp:txBody>
      <dsp:txXfrm>
        <a:off x="411148" y="2130301"/>
        <a:ext cx="3041373" cy="1824823"/>
      </dsp:txXfrm>
    </dsp:sp>
    <dsp:sp modelId="{25A511EE-69D8-4F8E-B0FD-F975A4BD28A2}">
      <dsp:nvSpPr>
        <dsp:cNvPr id="0" name=""/>
        <dsp:cNvSpPr/>
      </dsp:nvSpPr>
      <dsp:spPr>
        <a:xfrm>
          <a:off x="3756659" y="2130301"/>
          <a:ext cx="3041373" cy="1824823"/>
        </a:xfrm>
        <a:prstGeom prst="rect">
          <a:avLst/>
        </a:prstGeom>
        <a:solidFill>
          <a:schemeClr val="bg1">
            <a:lumMod val="5000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marL="0" lvl="0" indent="0" algn="ctr" defTabSz="977900">
            <a:lnSpc>
              <a:spcPct val="90000"/>
            </a:lnSpc>
            <a:spcBef>
              <a:spcPct val="0"/>
            </a:spcBef>
            <a:spcAft>
              <a:spcPct val="35000"/>
            </a:spcAft>
            <a:buNone/>
          </a:pPr>
          <a:r>
            <a:rPr lang="en-US" sz="2200" u="sng" kern="1200" dirty="0"/>
            <a:t>Feels</a:t>
          </a:r>
          <a:endParaRPr lang="en-US" sz="2200" u="none" kern="1200" dirty="0"/>
        </a:p>
        <a:p>
          <a:pPr marL="0" lvl="0" indent="0" algn="ctr" defTabSz="977900">
            <a:lnSpc>
              <a:spcPct val="90000"/>
            </a:lnSpc>
            <a:spcBef>
              <a:spcPct val="0"/>
            </a:spcBef>
            <a:spcAft>
              <a:spcPct val="35000"/>
            </a:spcAft>
            <a:buNone/>
          </a:pPr>
          <a:r>
            <a:rPr lang="en-US" sz="2200" u="none" kern="1200" dirty="0"/>
            <a:t>Unsure whether to pursue training because of financial difficulty</a:t>
          </a:r>
          <a:r>
            <a:rPr lang="en-US" sz="2200" u="sng" kern="1200" dirty="0"/>
            <a:t> </a:t>
          </a:r>
        </a:p>
        <a:p>
          <a:pPr marL="171450" lvl="1" indent="-171450" algn="ctr" defTabSz="755650">
            <a:lnSpc>
              <a:spcPct val="90000"/>
            </a:lnSpc>
            <a:spcBef>
              <a:spcPct val="0"/>
            </a:spcBef>
            <a:spcAft>
              <a:spcPct val="15000"/>
            </a:spcAft>
            <a:buNone/>
          </a:pPr>
          <a:endParaRPr lang="en-US" sz="1700" u="sng" kern="1200"/>
        </a:p>
      </dsp:txBody>
      <dsp:txXfrm>
        <a:off x="3756659" y="2130301"/>
        <a:ext cx="3041373" cy="18248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654606-8925-4EFD-ACAA-28FA8ADEF358}">
      <dsp:nvSpPr>
        <dsp:cNvPr id="0" name=""/>
        <dsp:cNvSpPr/>
      </dsp:nvSpPr>
      <dsp:spPr>
        <a:xfrm>
          <a:off x="411148" y="1339"/>
          <a:ext cx="3041373" cy="1824823"/>
        </a:xfrm>
        <a:prstGeom prst="rect">
          <a:avLst/>
        </a:prstGeom>
        <a:solidFill>
          <a:schemeClr val="accent1">
            <a:hueOff val="0"/>
            <a:satOff val="0"/>
            <a:lumOff val="0"/>
            <a:alphaOff val="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b="0" u="sng" kern="1200"/>
            <a:t>Says</a:t>
          </a:r>
        </a:p>
        <a:p>
          <a:pPr marL="171450" lvl="1" indent="-171450" algn="ctr" defTabSz="800100">
            <a:lnSpc>
              <a:spcPct val="90000"/>
            </a:lnSpc>
            <a:spcBef>
              <a:spcPct val="0"/>
            </a:spcBef>
            <a:spcAft>
              <a:spcPct val="15000"/>
            </a:spcAft>
            <a:buNone/>
          </a:pPr>
          <a:endParaRPr lang="en-US" sz="1800" b="0" u="sng" kern="1200"/>
        </a:p>
      </dsp:txBody>
      <dsp:txXfrm>
        <a:off x="411148" y="1339"/>
        <a:ext cx="3041373" cy="1824823"/>
      </dsp:txXfrm>
    </dsp:sp>
    <dsp:sp modelId="{9883475B-C512-4D2C-82BB-214FFDB3EE6C}">
      <dsp:nvSpPr>
        <dsp:cNvPr id="0" name=""/>
        <dsp:cNvSpPr/>
      </dsp:nvSpPr>
      <dsp:spPr>
        <a:xfrm>
          <a:off x="3756659" y="1339"/>
          <a:ext cx="3041373" cy="1824823"/>
        </a:xfrm>
        <a:prstGeom prst="rect">
          <a:avLst/>
        </a:prstGeom>
        <a:solidFill>
          <a:srgbClr val="38905C"/>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u="sng" kern="1200"/>
            <a:t>Thinks</a:t>
          </a:r>
        </a:p>
        <a:p>
          <a:pPr marL="171450" lvl="1" indent="-171450" algn="ctr" defTabSz="800100">
            <a:lnSpc>
              <a:spcPct val="90000"/>
            </a:lnSpc>
            <a:spcBef>
              <a:spcPct val="0"/>
            </a:spcBef>
            <a:spcAft>
              <a:spcPct val="15000"/>
            </a:spcAft>
            <a:buNone/>
          </a:pPr>
          <a:endParaRPr lang="en-US" sz="1800" kern="1200"/>
        </a:p>
      </dsp:txBody>
      <dsp:txXfrm>
        <a:off x="3756659" y="1339"/>
        <a:ext cx="3041373" cy="1824823"/>
      </dsp:txXfrm>
    </dsp:sp>
    <dsp:sp modelId="{39C82AC3-9210-4D67-8A34-96D8C99B63CE}">
      <dsp:nvSpPr>
        <dsp:cNvPr id="0" name=""/>
        <dsp:cNvSpPr/>
      </dsp:nvSpPr>
      <dsp:spPr>
        <a:xfrm>
          <a:off x="411148" y="2130301"/>
          <a:ext cx="3041373" cy="1824823"/>
        </a:xfrm>
        <a:prstGeom prst="rect">
          <a:avLst/>
        </a:prstGeom>
        <a:solidFill>
          <a:srgbClr val="009DD9"/>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u="sng" kern="1200"/>
            <a:t>Does</a:t>
          </a:r>
        </a:p>
        <a:p>
          <a:pPr marL="171450" lvl="1" indent="-171450" algn="ctr" defTabSz="800100">
            <a:lnSpc>
              <a:spcPct val="90000"/>
            </a:lnSpc>
            <a:spcBef>
              <a:spcPct val="0"/>
            </a:spcBef>
            <a:spcAft>
              <a:spcPct val="15000"/>
            </a:spcAft>
            <a:buNone/>
          </a:pPr>
          <a:endParaRPr lang="en-US" sz="1800" kern="1200"/>
        </a:p>
      </dsp:txBody>
      <dsp:txXfrm>
        <a:off x="411148" y="2130301"/>
        <a:ext cx="3041373" cy="1824823"/>
      </dsp:txXfrm>
    </dsp:sp>
    <dsp:sp modelId="{25A511EE-69D8-4F8E-B0FD-F975A4BD28A2}">
      <dsp:nvSpPr>
        <dsp:cNvPr id="0" name=""/>
        <dsp:cNvSpPr/>
      </dsp:nvSpPr>
      <dsp:spPr>
        <a:xfrm>
          <a:off x="3756659" y="2130301"/>
          <a:ext cx="3041373" cy="1824823"/>
        </a:xfrm>
        <a:prstGeom prst="rect">
          <a:avLst/>
        </a:prstGeom>
        <a:solidFill>
          <a:schemeClr val="bg1">
            <a:lumMod val="50000"/>
          </a:schemeClr>
        </a:solidFill>
        <a:ln>
          <a:noFill/>
        </a:ln>
        <a:effectLst>
          <a:outerShdw blurRad="38100" dist="25400" dir="5400000" rotWithShape="0">
            <a:srgbClr val="000000">
              <a:alpha val="5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1244600">
            <a:lnSpc>
              <a:spcPct val="90000"/>
            </a:lnSpc>
            <a:spcBef>
              <a:spcPct val="0"/>
            </a:spcBef>
            <a:spcAft>
              <a:spcPct val="35000"/>
            </a:spcAft>
            <a:buNone/>
          </a:pPr>
          <a:r>
            <a:rPr lang="en-US" sz="2800" u="sng" kern="1200"/>
            <a:t>Feels</a:t>
          </a:r>
        </a:p>
        <a:p>
          <a:pPr marL="171450" lvl="1" indent="-171450" algn="ctr" defTabSz="800100">
            <a:lnSpc>
              <a:spcPct val="90000"/>
            </a:lnSpc>
            <a:spcBef>
              <a:spcPct val="0"/>
            </a:spcBef>
            <a:spcAft>
              <a:spcPct val="15000"/>
            </a:spcAft>
            <a:buNone/>
          </a:pPr>
          <a:endParaRPr lang="en-US" sz="1800" u="sng" kern="1200"/>
        </a:p>
      </dsp:txBody>
      <dsp:txXfrm>
        <a:off x="3756659" y="2130301"/>
        <a:ext cx="3041373" cy="182482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9/12/2024</a:t>
            </a:fld>
            <a:endParaRPr lang="en-US"/>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9/12/2024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a:p>
        </p:txBody>
      </p:sp>
    </p:spTree>
    <p:extLst>
      <p:ext uri="{BB962C8B-B14F-4D97-AF65-F5344CB8AC3E}">
        <p14:creationId xmlns:p14="http://schemas.microsoft.com/office/powerpoint/2010/main" val="1738911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a:t>
            </a:fld>
            <a:endParaRPr lang="en-US"/>
          </a:p>
        </p:txBody>
      </p:sp>
    </p:spTree>
    <p:extLst>
      <p:ext uri="{BB962C8B-B14F-4D97-AF65-F5344CB8AC3E}">
        <p14:creationId xmlns:p14="http://schemas.microsoft.com/office/powerpoint/2010/main" val="2765463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3</a:t>
            </a:fld>
            <a:endParaRPr lang="en-US"/>
          </a:p>
        </p:txBody>
      </p:sp>
    </p:spTree>
    <p:extLst>
      <p:ext uri="{BB962C8B-B14F-4D97-AF65-F5344CB8AC3E}">
        <p14:creationId xmlns:p14="http://schemas.microsoft.com/office/powerpoint/2010/main" val="1225123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a:p>
        </p:txBody>
      </p:sp>
    </p:spTree>
    <p:extLst>
      <p:ext uri="{BB962C8B-B14F-4D97-AF65-F5344CB8AC3E}">
        <p14:creationId xmlns:p14="http://schemas.microsoft.com/office/powerpoint/2010/main" val="2653852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a:p>
        </p:txBody>
      </p:sp>
    </p:spTree>
    <p:extLst>
      <p:ext uri="{BB962C8B-B14F-4D97-AF65-F5344CB8AC3E}">
        <p14:creationId xmlns:p14="http://schemas.microsoft.com/office/powerpoint/2010/main" val="2558951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2014696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806764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a:p>
        </p:txBody>
      </p:sp>
    </p:spTree>
    <p:extLst>
      <p:ext uri="{BB962C8B-B14F-4D97-AF65-F5344CB8AC3E}">
        <p14:creationId xmlns:p14="http://schemas.microsoft.com/office/powerpoint/2010/main" val="1236065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3673023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579741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2333217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410573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14</a:t>
            </a:fld>
            <a:endParaRPr lang="en-US"/>
          </a:p>
        </p:txBody>
      </p:sp>
    </p:spTree>
    <p:extLst>
      <p:ext uri="{BB962C8B-B14F-4D97-AF65-F5344CB8AC3E}">
        <p14:creationId xmlns:p14="http://schemas.microsoft.com/office/powerpoint/2010/main" val="9181355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Segoe UI"/>
              <a:cs typeface="Segoe U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563446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1945619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17</a:t>
            </a:fld>
            <a:endParaRPr lang="en-US"/>
          </a:p>
        </p:txBody>
      </p:sp>
    </p:spTree>
    <p:extLst>
      <p:ext uri="{BB962C8B-B14F-4D97-AF65-F5344CB8AC3E}">
        <p14:creationId xmlns:p14="http://schemas.microsoft.com/office/powerpoint/2010/main" val="4275690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18</a:t>
            </a:fld>
            <a:endParaRPr lang="en-US"/>
          </a:p>
        </p:txBody>
      </p:sp>
    </p:spTree>
    <p:extLst>
      <p:ext uri="{BB962C8B-B14F-4D97-AF65-F5344CB8AC3E}">
        <p14:creationId xmlns:p14="http://schemas.microsoft.com/office/powerpoint/2010/main" val="898478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19</a:t>
            </a:fld>
            <a:endParaRPr lang="en-US"/>
          </a:p>
        </p:txBody>
      </p:sp>
    </p:spTree>
    <p:extLst>
      <p:ext uri="{BB962C8B-B14F-4D97-AF65-F5344CB8AC3E}">
        <p14:creationId xmlns:p14="http://schemas.microsoft.com/office/powerpoint/2010/main" val="1828727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a:p>
        </p:txBody>
      </p:sp>
    </p:spTree>
    <p:extLst>
      <p:ext uri="{BB962C8B-B14F-4D97-AF65-F5344CB8AC3E}">
        <p14:creationId xmlns:p14="http://schemas.microsoft.com/office/powerpoint/2010/main" val="26140450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a:p>
        </p:txBody>
      </p:sp>
    </p:spTree>
    <p:extLst>
      <p:ext uri="{BB962C8B-B14F-4D97-AF65-F5344CB8AC3E}">
        <p14:creationId xmlns:p14="http://schemas.microsoft.com/office/powerpoint/2010/main" val="3026328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22</a:t>
            </a:fld>
            <a:endParaRPr lang="en-US"/>
          </a:p>
        </p:txBody>
      </p:sp>
    </p:spTree>
    <p:extLst>
      <p:ext uri="{BB962C8B-B14F-4D97-AF65-F5344CB8AC3E}">
        <p14:creationId xmlns:p14="http://schemas.microsoft.com/office/powerpoint/2010/main" val="37899506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23</a:t>
            </a:fld>
            <a:endParaRPr lang="en-US"/>
          </a:p>
        </p:txBody>
      </p:sp>
    </p:spTree>
    <p:extLst>
      <p:ext uri="{BB962C8B-B14F-4D97-AF65-F5344CB8AC3E}">
        <p14:creationId xmlns:p14="http://schemas.microsoft.com/office/powerpoint/2010/main" val="1017206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24</a:t>
            </a:fld>
            <a:endParaRPr lang="en-US"/>
          </a:p>
        </p:txBody>
      </p:sp>
    </p:spTree>
    <p:extLst>
      <p:ext uri="{BB962C8B-B14F-4D97-AF65-F5344CB8AC3E}">
        <p14:creationId xmlns:p14="http://schemas.microsoft.com/office/powerpoint/2010/main" val="3776578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05435" indent="-305435"/>
            <a:endParaRPr lang="en-US" dirty="0">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25</a:t>
            </a:fld>
            <a:endParaRPr lang="en-US"/>
          </a:p>
        </p:txBody>
      </p:sp>
    </p:spTree>
    <p:extLst>
      <p:ext uri="{BB962C8B-B14F-4D97-AF65-F5344CB8AC3E}">
        <p14:creationId xmlns:p14="http://schemas.microsoft.com/office/powerpoint/2010/main" val="2969060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grpSp>
        <p:nvGrpSpPr>
          <p:cNvPr id="11" name="Group 10">
            <a:extLst>
              <a:ext uri="{FF2B5EF4-FFF2-40B4-BE49-F238E27FC236}">
                <a16:creationId xmlns:a16="http://schemas.microsoft.com/office/drawing/2014/main" id="{35823F82-682A-60D9-355A-93B681F5EDF3}"/>
              </a:ext>
            </a:extLst>
          </p:cNvPr>
          <p:cNvGrpSpPr/>
          <p:nvPr userDrawn="1"/>
        </p:nvGrpSpPr>
        <p:grpSpPr>
          <a:xfrm rot="1438537">
            <a:off x="9051029" y="1069787"/>
            <a:ext cx="1911179" cy="1853946"/>
            <a:chOff x="6179503" y="776287"/>
            <a:chExt cx="2123120" cy="2133044"/>
          </a:xfrm>
        </p:grpSpPr>
        <p:sp>
          <p:nvSpPr>
            <p:cNvPr id="13" name="Oval 12">
              <a:extLst>
                <a:ext uri="{FF2B5EF4-FFF2-40B4-BE49-F238E27FC236}">
                  <a16:creationId xmlns:a16="http://schemas.microsoft.com/office/drawing/2014/main" id="{072742C9-E0CC-5F3F-B712-7D5E53DDB459}"/>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a:extLst>
                <a:ext uri="{FF2B5EF4-FFF2-40B4-BE49-F238E27FC236}">
                  <a16:creationId xmlns:a16="http://schemas.microsoft.com/office/drawing/2014/main" id="{69D506CF-63D5-E5F9-557A-F0C983069E67}"/>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9D2492-D5AE-493E-ADE6-D7810180EE27}"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28970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1821806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6830E8-DEEA-46F2-9009-69EFE7FD4536}"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601689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9718991-0EEB-4158-A72B-40C27B61238E}" type="datetime1">
              <a:rPr lang="en-US" smtClean="0"/>
              <a:t>9/12/2024</a:t>
            </a:fld>
            <a:endParaRPr lang="en-US"/>
          </a:p>
        </p:txBody>
      </p:sp>
      <p:sp>
        <p:nvSpPr>
          <p:cNvPr id="8" name="Footer Placeholder 7"/>
          <p:cNvSpPr>
            <a:spLocks noGrp="1"/>
          </p:cNvSpPr>
          <p:nvPr>
            <p:ph type="ftr" sz="quarter" idx="11"/>
          </p:nvPr>
        </p:nvSpPr>
        <p:spPr/>
        <p:txBody>
          <a:bodyPr/>
          <a:lstStyle/>
          <a:p>
            <a:r>
              <a:rPr lang="en-US"/>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386493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7CA51F39-1714-4BBF-A9F2-04F398C602E7}" type="datetime1">
              <a:rPr lang="en-US" smtClean="0"/>
              <a:t>9/12/2024</a:t>
            </a:fld>
            <a:endParaRPr lang="en-US"/>
          </a:p>
        </p:txBody>
      </p:sp>
      <p:sp>
        <p:nvSpPr>
          <p:cNvPr id="4" name="Footer Placeholder 3"/>
          <p:cNvSpPr>
            <a:spLocks noGrp="1"/>
          </p:cNvSpPr>
          <p:nvPr>
            <p:ph type="ftr" sz="quarter" idx="11"/>
          </p:nvPr>
        </p:nvSpPr>
        <p:spPr/>
        <p:txBody>
          <a:bodyPr/>
          <a:lstStyle/>
          <a:p>
            <a:r>
              <a:rPr lang="en-US"/>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722356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9/12/2024</a:t>
            </a:fld>
            <a:endParaRPr lang="en-US"/>
          </a:p>
        </p:txBody>
      </p:sp>
      <p:sp>
        <p:nvSpPr>
          <p:cNvPr id="3" name="Footer Placeholder 2"/>
          <p:cNvSpPr>
            <a:spLocks noGrp="1"/>
          </p:cNvSpPr>
          <p:nvPr>
            <p:ph type="ftr" sz="quarter" idx="11"/>
          </p:nvPr>
        </p:nvSpPr>
        <p:spPr/>
        <p:txBody>
          <a:bodyPr/>
          <a:lstStyle/>
          <a:p>
            <a:r>
              <a:rPr lang="en-US"/>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0677838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9/12/2024</a:t>
            </a:fld>
            <a:endParaRPr lang="en-US"/>
          </a:p>
        </p:txBody>
      </p:sp>
      <p:sp>
        <p:nvSpPr>
          <p:cNvPr id="6" name="Footer Placeholder 5"/>
          <p:cNvSpPr>
            <a:spLocks noGrp="1"/>
          </p:cNvSpPr>
          <p:nvPr>
            <p:ph type="ftr" sz="quarter" idx="11"/>
          </p:nvPr>
        </p:nvSpPr>
        <p:spPr/>
        <p:txBody>
          <a:bodyPr/>
          <a:lstStyle/>
          <a:p>
            <a:r>
              <a:rPr lang="en-US"/>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10679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424325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Presenters</a:t>
            </a:r>
          </a:p>
        </p:txBody>
      </p:sp>
      <p:sp>
        <p:nvSpPr>
          <p:cNvPr id="4" name="Date Placeholder 3"/>
          <p:cNvSpPr>
            <a:spLocks noGrp="1"/>
          </p:cNvSpPr>
          <p:nvPr>
            <p:ph type="dt" sz="half" idx="10"/>
          </p:nvPr>
        </p:nvSpPr>
        <p:spPr/>
        <p:txBody>
          <a:bodyPr/>
          <a:lstStyle/>
          <a:p>
            <a:fld id="{29B2A7E2-D883-407A-99B7-F61BC59CC661}"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a:t>Add photo here</a:t>
            </a:r>
          </a:p>
        </p:txBody>
      </p:sp>
    </p:spTree>
    <p:extLst>
      <p:ext uri="{BB962C8B-B14F-4D97-AF65-F5344CB8AC3E}">
        <p14:creationId xmlns:p14="http://schemas.microsoft.com/office/powerpoint/2010/main" val="36118937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a:t>Quote</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Questions?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Contact us!</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a:t>FirstName </a:t>
            </a:r>
            <a:r>
              <a:rPr lang="en-US" err="1"/>
              <a:t>LastName</a:t>
            </a:r>
            <a:endParaRPr lang="en-US"/>
          </a:p>
          <a:p>
            <a:pPr lvl="1"/>
            <a:r>
              <a:rPr lang="en-US"/>
              <a:t>Occupation/Title</a:t>
            </a:r>
          </a:p>
          <a:p>
            <a:pPr lvl="2"/>
            <a:r>
              <a:rPr lang="en-US"/>
              <a:t>Company Name</a:t>
            </a:r>
          </a:p>
          <a:p>
            <a:pPr lvl="3"/>
            <a:r>
              <a:rPr lang="en-US"/>
              <a:t>Email</a:t>
            </a:r>
          </a:p>
          <a:p>
            <a:pPr lvl="4"/>
            <a:r>
              <a:rPr lang="en-US"/>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a:t>Thank You!</a:t>
            </a:r>
          </a:p>
        </p:txBody>
      </p:sp>
      <p:sp>
        <p:nvSpPr>
          <p:cNvPr id="4" name="Date Placeholder 3"/>
          <p:cNvSpPr>
            <a:spLocks noGrp="1"/>
          </p:cNvSpPr>
          <p:nvPr>
            <p:ph type="dt" sz="half" idx="10"/>
          </p:nvPr>
        </p:nvSpPr>
        <p:spPr/>
        <p:txBody>
          <a:bodyPr/>
          <a:lstStyle/>
          <a:p>
            <a:fld id="{96505B48-487C-45EA-AC7A-8540C63DD848}" type="datetime1">
              <a:rPr lang="en-US" smtClean="0"/>
              <a:t>9/12/2024</a:t>
            </a:fld>
            <a:endParaRPr lang="en-US"/>
          </a:p>
        </p:txBody>
      </p:sp>
      <p:sp>
        <p:nvSpPr>
          <p:cNvPr id="5" name="Footer Placeholder 4"/>
          <p:cNvSpPr>
            <a:spLocks noGrp="1"/>
          </p:cNvSpPr>
          <p:nvPr>
            <p:ph type="ftr" sz="quarter" idx="11"/>
          </p:nvPr>
        </p:nvSpPr>
        <p:spPr/>
        <p:txBody>
          <a:bodyPr/>
          <a:lstStyle/>
          <a:p>
            <a:r>
              <a:rPr lang="en-US"/>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9/12/2024</a:t>
            </a:fld>
            <a:endParaRPr lang="en-US"/>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a:p>
        </p:txBody>
      </p:sp>
    </p:spTree>
    <p:extLst>
      <p:ext uri="{BB962C8B-B14F-4D97-AF65-F5344CB8AC3E}">
        <p14:creationId xmlns:p14="http://schemas.microsoft.com/office/powerpoint/2010/main" val="2935927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9/12/2024</a:t>
            </a:fld>
            <a:endParaRPr lang="en-US"/>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a:t>Document Title</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 id="2147483766" r:id="rId12"/>
    <p:sldLayoutId id="2147483767" r:id="rId13"/>
    <p:sldLayoutId id="2147483768" r:id="rId14"/>
    <p:sldLayoutId id="2147483769" r:id="rId15"/>
    <p:sldLayoutId id="2147483770" r:id="rId16"/>
    <p:sldLayoutId id="2147483771" r:id="rId17"/>
    <p:sldLayoutId id="2147483772" r:id="rId18"/>
    <p:sldLayoutId id="2147483747" r:id="rId19"/>
    <p:sldLayoutId id="2147483748" r:id="rId20"/>
    <p:sldLayoutId id="2147483749" r:id="rId21"/>
    <p:sldLayoutId id="2147483750" r:id="rId22"/>
    <p:sldLayoutId id="2147483751" r:id="rId23"/>
    <p:sldLayoutId id="2147483752" r:id="rId24"/>
    <p:sldLayoutId id="2147483753" r:id="rId25"/>
    <p:sldLayoutId id="2147483697" r:id="rId26"/>
    <p:sldLayoutId id="2147483715" r:id="rId27"/>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d2leuf3vilid4d.cloudfront.net/-/media/Communities/H1BReadytoWork/Programmatic-Technical-Assistance/Resource-briefs/H-1B_RTW_--Peer-to-Peer-Exchange-Key-Tips.ashx?rev=3469a05d323f4106a0c60d1e0566acd6&amp;sc_lang=en&amp;hash=6A34B0749D739DE48C792042DF165364"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d2leuf3vilid4d.cloudfront.net/-/media/761B674987B341E8A71AEC71D3BCEF75.ashx?rev=22F4CE78640431E888185689B6B23291"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nngroup.com/articles/empathy-mappin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8506-7335-4C7B-A20B-FEEA5F4602E4}"/>
              </a:ext>
            </a:extLst>
          </p:cNvPr>
          <p:cNvSpPr>
            <a:spLocks noGrp="1"/>
          </p:cNvSpPr>
          <p:nvPr>
            <p:ph type="ctrTitle"/>
          </p:nvPr>
        </p:nvSpPr>
        <p:spPr/>
        <p:txBody>
          <a:bodyPr>
            <a:normAutofit/>
          </a:bodyPr>
          <a:lstStyle/>
          <a:p>
            <a:r>
              <a:rPr lang="en-US" sz="2800"/>
              <a:t>From outreach and recruitment to enrollment</a:t>
            </a:r>
          </a:p>
        </p:txBody>
      </p:sp>
      <p:sp>
        <p:nvSpPr>
          <p:cNvPr id="3" name="Subtitle 2">
            <a:extLst>
              <a:ext uri="{FF2B5EF4-FFF2-40B4-BE49-F238E27FC236}">
                <a16:creationId xmlns:a16="http://schemas.microsoft.com/office/drawing/2014/main" id="{06C99321-A57E-40CE-9A9F-9E1773C42182}"/>
              </a:ext>
            </a:extLst>
          </p:cNvPr>
          <p:cNvSpPr>
            <a:spLocks noGrp="1"/>
          </p:cNvSpPr>
          <p:nvPr>
            <p:ph type="subTitle" idx="1"/>
          </p:nvPr>
        </p:nvSpPr>
        <p:spPr/>
        <p:txBody>
          <a:bodyPr/>
          <a:lstStyle/>
          <a:p>
            <a:r>
              <a:rPr lang="en-US"/>
              <a:t>Day 2, Session 2: Nursing Expansion Institute</a:t>
            </a:r>
          </a:p>
        </p:txBody>
      </p:sp>
    </p:spTree>
    <p:extLst>
      <p:ext uri="{BB962C8B-B14F-4D97-AF65-F5344CB8AC3E}">
        <p14:creationId xmlns:p14="http://schemas.microsoft.com/office/powerpoint/2010/main" val="776736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14DD9-453B-47B4-9A1A-DD1AFDDC1441}"/>
              </a:ext>
            </a:extLst>
          </p:cNvPr>
          <p:cNvSpPr>
            <a:spLocks noGrp="1"/>
          </p:cNvSpPr>
          <p:nvPr>
            <p:ph type="title"/>
          </p:nvPr>
        </p:nvSpPr>
        <p:spPr>
          <a:xfrm>
            <a:off x="774923" y="687475"/>
            <a:ext cx="10653003" cy="1083329"/>
          </a:xfrm>
        </p:spPr>
        <p:txBody>
          <a:bodyPr/>
          <a:lstStyle/>
          <a:p>
            <a:r>
              <a:rPr lang="en-US" dirty="0"/>
              <a:t>Facilitator</a:t>
            </a:r>
          </a:p>
        </p:txBody>
      </p:sp>
      <p:pic>
        <p:nvPicPr>
          <p:cNvPr id="10" name="Picture 9">
            <a:extLst>
              <a:ext uri="{FF2B5EF4-FFF2-40B4-BE49-F238E27FC236}">
                <a16:creationId xmlns:a16="http://schemas.microsoft.com/office/drawing/2014/main" id="{1510FB8E-A9E0-097D-CC98-CEFD2C0D17F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9677" y="2652190"/>
            <a:ext cx="1689855" cy="2125120"/>
          </a:xfrm>
          <a:prstGeom prst="rect">
            <a:avLst/>
          </a:prstGeom>
        </p:spPr>
      </p:pic>
      <p:sp>
        <p:nvSpPr>
          <p:cNvPr id="2" name="Content Placeholder 1">
            <a:extLst>
              <a:ext uri="{FF2B5EF4-FFF2-40B4-BE49-F238E27FC236}">
                <a16:creationId xmlns:a16="http://schemas.microsoft.com/office/drawing/2014/main" id="{624C0950-338C-4648-B760-4389F2581A0F}"/>
              </a:ext>
            </a:extLst>
          </p:cNvPr>
          <p:cNvSpPr>
            <a:spLocks noGrp="1"/>
          </p:cNvSpPr>
          <p:nvPr>
            <p:ph idx="1"/>
          </p:nvPr>
        </p:nvSpPr>
        <p:spPr>
          <a:xfrm>
            <a:off x="4257675" y="2474912"/>
            <a:ext cx="7170738" cy="2479675"/>
          </a:xfrm>
        </p:spPr>
        <p:txBody>
          <a:bodyPr>
            <a:normAutofit/>
          </a:bodyPr>
          <a:lstStyle/>
          <a:p>
            <a:r>
              <a:rPr lang="en-US"/>
              <a:t>Kara Conroy</a:t>
            </a:r>
          </a:p>
          <a:p>
            <a:pPr lvl="1"/>
            <a:r>
              <a:rPr lang="en-US"/>
              <a:t>Senior Researcher</a:t>
            </a:r>
          </a:p>
          <a:p>
            <a:pPr lvl="2"/>
            <a:r>
              <a:rPr lang="en-US"/>
              <a:t>Mathematica</a:t>
            </a:r>
          </a:p>
          <a:p>
            <a:pPr lvl="3"/>
            <a:r>
              <a:rPr lang="en-US"/>
              <a:t>kconroy@mathematica-mpr.com</a:t>
            </a:r>
          </a:p>
          <a:p>
            <a:pPr lvl="4"/>
            <a:r>
              <a:rPr lang="en-US"/>
              <a:t>734-205-3105</a:t>
            </a:r>
          </a:p>
        </p:txBody>
      </p:sp>
      <p:pic>
        <p:nvPicPr>
          <p:cNvPr id="18" name="Picture Placeholder 17">
            <a:extLst>
              <a:ext uri="{FF2B5EF4-FFF2-40B4-BE49-F238E27FC236}">
                <a16:creationId xmlns:a16="http://schemas.microsoft.com/office/drawing/2014/main" id="{7F4A4E1F-E192-91B6-D7DD-5A6866B7994A}"/>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2" b="12"/>
          <a:stretch>
            <a:fillRect/>
          </a:stretch>
        </p:blipFill>
        <p:spPr>
          <a:xfrm>
            <a:off x="2058988" y="2652713"/>
            <a:ext cx="1690687" cy="2125662"/>
          </a:xfrm>
          <a:prstGeom prst="rect">
            <a:avLst/>
          </a:prstGeom>
        </p:spPr>
      </p:pic>
      <p:sp>
        <p:nvSpPr>
          <p:cNvPr id="8" name="Slide Number Placeholder 7">
            <a:extLst>
              <a:ext uri="{FF2B5EF4-FFF2-40B4-BE49-F238E27FC236}">
                <a16:creationId xmlns:a16="http://schemas.microsoft.com/office/drawing/2014/main" id="{35E8F41F-54EC-4DF1-93FE-414395448655}"/>
              </a:ext>
            </a:extLst>
          </p:cNvPr>
          <p:cNvSpPr>
            <a:spLocks noGrp="1"/>
          </p:cNvSpPr>
          <p:nvPr>
            <p:ph type="sldNum" sz="quarter" idx="12"/>
          </p:nvPr>
        </p:nvSpPr>
        <p:spPr>
          <a:xfrm>
            <a:off x="10400635" y="6203787"/>
            <a:ext cx="1027291" cy="365125"/>
          </a:xfrm>
        </p:spPr>
        <p:txBody>
          <a:bodyPr/>
          <a:lstStyle/>
          <a:p>
            <a:fld id="{DE8DE8A0-70C5-4585-9A3C-B3A9E7B8F8E9}" type="slidenum">
              <a:rPr lang="en-US" smtClean="0"/>
              <a:pPr/>
              <a:t>2</a:t>
            </a:fld>
            <a:endParaRPr lang="en-US"/>
          </a:p>
        </p:txBody>
      </p:sp>
    </p:spTree>
    <p:extLst>
      <p:ext uri="{BB962C8B-B14F-4D97-AF65-F5344CB8AC3E}">
        <p14:creationId xmlns:p14="http://schemas.microsoft.com/office/powerpoint/2010/main" val="276789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p:txBody>
          <a:bodyPr/>
          <a:lstStyle/>
          <a:p>
            <a:r>
              <a:rPr lang="en-US" dirty="0"/>
              <a:t>Presenters</a:t>
            </a:r>
          </a:p>
        </p:txBody>
      </p:sp>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a:xfrm>
            <a:off x="4885260" y="2818401"/>
            <a:ext cx="5238868" cy="1290122"/>
          </a:xfrm>
        </p:spPr>
        <p:txBody>
          <a:bodyPr>
            <a:normAutofit/>
          </a:bodyPr>
          <a:lstStyle/>
          <a:p>
            <a:pPr lvl="0"/>
            <a:r>
              <a:rPr lang="en-US" dirty="0">
                <a:solidFill>
                  <a:srgbClr val="17406D"/>
                </a:solidFill>
              </a:rPr>
              <a:t>Kimberly Huettl</a:t>
            </a:r>
          </a:p>
          <a:p>
            <a:pPr lvl="1"/>
            <a:r>
              <a:rPr lang="en-US" dirty="0"/>
              <a:t>Program Specialist</a:t>
            </a:r>
          </a:p>
          <a:p>
            <a:pPr lvl="2"/>
            <a:r>
              <a:rPr lang="en-US" dirty="0"/>
              <a:t>Employ Milwaukee</a:t>
            </a:r>
          </a:p>
        </p:txBody>
      </p:sp>
      <p:pic>
        <p:nvPicPr>
          <p:cNvPr id="3" name="Picture Placeholder 2">
            <a:extLst>
              <a:ext uri="{FF2B5EF4-FFF2-40B4-BE49-F238E27FC236}">
                <a16:creationId xmlns:a16="http://schemas.microsoft.com/office/drawing/2014/main" id="{D79A994B-F45E-E7D8-AC4E-FF4FE6B0C5D1}"/>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4884" r="14884"/>
          <a:stretch>
            <a:fillRect/>
          </a:stretch>
        </p:blipFill>
        <p:spPr>
          <a:xfrm>
            <a:off x="3297238" y="2903538"/>
            <a:ext cx="1157287" cy="1098550"/>
          </a:xfrm>
        </p:spPr>
      </p:pic>
      <p:sp>
        <p:nvSpPr>
          <p:cNvPr id="12" name="Content Placeholder 11">
            <a:extLst>
              <a:ext uri="{FF2B5EF4-FFF2-40B4-BE49-F238E27FC236}">
                <a16:creationId xmlns:a16="http://schemas.microsoft.com/office/drawing/2014/main" id="{E6A31776-02EF-45B9-8501-DED1B54EAD08}"/>
              </a:ext>
            </a:extLst>
          </p:cNvPr>
          <p:cNvSpPr>
            <a:spLocks noGrp="1"/>
          </p:cNvSpPr>
          <p:nvPr>
            <p:ph idx="14"/>
          </p:nvPr>
        </p:nvSpPr>
        <p:spPr>
          <a:xfrm>
            <a:off x="4885260" y="4228832"/>
            <a:ext cx="5238868" cy="1290122"/>
          </a:xfrm>
        </p:spPr>
        <p:txBody>
          <a:bodyPr>
            <a:normAutofit/>
          </a:bodyPr>
          <a:lstStyle/>
          <a:p>
            <a:pPr lvl="0"/>
            <a:r>
              <a:rPr lang="en-US" dirty="0">
                <a:solidFill>
                  <a:srgbClr val="17406D"/>
                </a:solidFill>
              </a:rPr>
              <a:t>Dyranesia Cooper</a:t>
            </a:r>
          </a:p>
          <a:p>
            <a:pPr lvl="1"/>
            <a:r>
              <a:rPr lang="en-US" dirty="0"/>
              <a:t>Vocational Counselor</a:t>
            </a:r>
          </a:p>
          <a:p>
            <a:pPr lvl="2"/>
            <a:r>
              <a:rPr lang="en-US" dirty="0"/>
              <a:t>Asian American Drug Abuse Program, Inc.</a:t>
            </a:r>
          </a:p>
        </p:txBody>
      </p:sp>
      <p:pic>
        <p:nvPicPr>
          <p:cNvPr id="6" name="Picture Placeholder 5">
            <a:extLst>
              <a:ext uri="{FF2B5EF4-FFF2-40B4-BE49-F238E27FC236}">
                <a16:creationId xmlns:a16="http://schemas.microsoft.com/office/drawing/2014/main" id="{93B20769-19C9-7DCE-E0F8-6F440A48D62D}"/>
              </a:ext>
              <a:ext uri="{C183D7F6-B498-43B3-948B-1728B52AA6E4}">
                <adec:decorative xmlns:adec="http://schemas.microsoft.com/office/drawing/2017/decorative" val="1"/>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t="44" b="44"/>
          <a:stretch>
            <a:fillRect/>
          </a:stretch>
        </p:blipFill>
        <p:spPr>
          <a:xfrm>
            <a:off x="3297238" y="4314825"/>
            <a:ext cx="1157287" cy="1096963"/>
          </a:xfrm>
        </p:spPr>
      </p:pic>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3</a:t>
            </a:fld>
            <a:endParaRPr lang="en-US"/>
          </a:p>
        </p:txBody>
      </p:sp>
    </p:spTree>
    <p:extLst>
      <p:ext uri="{BB962C8B-B14F-4D97-AF65-F5344CB8AC3E}">
        <p14:creationId xmlns:p14="http://schemas.microsoft.com/office/powerpoint/2010/main" val="1003142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F666EDF-51EF-4AC8-A1C5-C7BCA548F06B}"/>
              </a:ext>
            </a:extLst>
          </p:cNvPr>
          <p:cNvSpPr>
            <a:spLocks noGrp="1"/>
          </p:cNvSpPr>
          <p:nvPr>
            <p:ph type="title"/>
          </p:nvPr>
        </p:nvSpPr>
        <p:spPr/>
        <p:txBody>
          <a:bodyPr/>
          <a:lstStyle/>
          <a:p>
            <a:r>
              <a:rPr lang="en-US"/>
              <a:t>agenda</a:t>
            </a:r>
          </a:p>
        </p:txBody>
      </p:sp>
      <p:sp>
        <p:nvSpPr>
          <p:cNvPr id="2" name="Content Placeholder 1">
            <a:extLst>
              <a:ext uri="{FF2B5EF4-FFF2-40B4-BE49-F238E27FC236}">
                <a16:creationId xmlns:a16="http://schemas.microsoft.com/office/drawing/2014/main" id="{79E80266-F71D-4F0E-AB92-4B64E4CDC748}"/>
              </a:ext>
            </a:extLst>
          </p:cNvPr>
          <p:cNvSpPr>
            <a:spLocks noGrp="1"/>
          </p:cNvSpPr>
          <p:nvPr>
            <p:ph idx="1"/>
          </p:nvPr>
        </p:nvSpPr>
        <p:spPr>
          <a:xfrm>
            <a:off x="693421" y="1950628"/>
            <a:ext cx="10805157" cy="4618284"/>
          </a:xfrm>
        </p:spPr>
        <p:txBody>
          <a:bodyPr>
            <a:normAutofit fontScale="85000" lnSpcReduction="10000"/>
          </a:bodyPr>
          <a:lstStyle/>
          <a:p>
            <a:pPr marL="305435" indent="-305435"/>
            <a:r>
              <a:rPr lang="en-US"/>
              <a:t>Session objective and guiding questions</a:t>
            </a:r>
          </a:p>
          <a:p>
            <a:pPr marL="305435" indent="-305435"/>
            <a:r>
              <a:rPr lang="en-US"/>
              <a:t>Outreach and recruitment strategies</a:t>
            </a:r>
          </a:p>
          <a:p>
            <a:pPr marL="305435" indent="-305435"/>
            <a:r>
              <a:rPr lang="en-US"/>
              <a:t>Intake, onramps, and enrollment strategies</a:t>
            </a:r>
          </a:p>
          <a:p>
            <a:pPr marL="305435" indent="-305435"/>
            <a:r>
              <a:rPr lang="en-US"/>
              <a:t>Grantee promising practices</a:t>
            </a:r>
          </a:p>
          <a:p>
            <a:pPr marL="629920" lvl="1" indent="-305435"/>
            <a:r>
              <a:rPr lang="en-US"/>
              <a:t>Employ Milwaukee</a:t>
            </a:r>
          </a:p>
          <a:p>
            <a:pPr marL="629920" lvl="1" indent="-305435"/>
            <a:r>
              <a:rPr lang="en-US"/>
              <a:t>AADAP</a:t>
            </a:r>
          </a:p>
          <a:p>
            <a:pPr marL="305435" indent="-305435"/>
            <a:r>
              <a:rPr lang="en-US"/>
              <a:t>Identifying and reaching your target population</a:t>
            </a:r>
          </a:p>
          <a:p>
            <a:pPr marL="629920" lvl="1" indent="-305435"/>
            <a:r>
              <a:rPr lang="en-US"/>
              <a:t>Empathy mapping</a:t>
            </a:r>
          </a:p>
          <a:p>
            <a:pPr marL="305435" indent="-305435"/>
            <a:r>
              <a:rPr lang="en-US"/>
              <a:t>Small group activity </a:t>
            </a:r>
          </a:p>
          <a:p>
            <a:pPr marL="629920" lvl="1" indent="-305435"/>
            <a:r>
              <a:rPr lang="en-US"/>
              <a:t>Promising practices, roadblocks, and untapped opportunities with outreach/recruitment enrollment</a:t>
            </a:r>
          </a:p>
        </p:txBody>
      </p:sp>
      <p:sp>
        <p:nvSpPr>
          <p:cNvPr id="5" name="Slide Number Placeholder 4">
            <a:extLst>
              <a:ext uri="{FF2B5EF4-FFF2-40B4-BE49-F238E27FC236}">
                <a16:creationId xmlns:a16="http://schemas.microsoft.com/office/drawing/2014/main" id="{4EE5B0DF-78ED-4AC8-BDC9-B8FAE0B4339B}"/>
              </a:ext>
            </a:extLst>
          </p:cNvPr>
          <p:cNvSpPr>
            <a:spLocks noGrp="1"/>
          </p:cNvSpPr>
          <p:nvPr>
            <p:ph type="sldNum" sz="quarter" idx="12"/>
          </p:nvPr>
        </p:nvSpPr>
        <p:spPr/>
        <p:txBody>
          <a:bodyPr/>
          <a:lstStyle/>
          <a:p>
            <a:fld id="{DE8DE8A0-70C5-4585-9A3C-B3A9E7B8F8E9}" type="slidenum">
              <a:rPr lang="en-US" smtClean="0"/>
              <a:t>4</a:t>
            </a:fld>
            <a:endParaRPr lang="en-US"/>
          </a:p>
        </p:txBody>
      </p:sp>
    </p:spTree>
    <p:extLst>
      <p:ext uri="{BB962C8B-B14F-4D97-AF65-F5344CB8AC3E}">
        <p14:creationId xmlns:p14="http://schemas.microsoft.com/office/powerpoint/2010/main" val="1492974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Session objectives</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a:xfrm>
            <a:off x="774923" y="1946302"/>
            <a:ext cx="10653003" cy="4732794"/>
          </a:xfrm>
        </p:spPr>
        <p:txBody>
          <a:bodyPr>
            <a:normAutofit/>
          </a:bodyPr>
          <a:lstStyle/>
          <a:p>
            <a:r>
              <a:rPr lang="en-US" dirty="0"/>
              <a:t>Session objectives </a:t>
            </a:r>
          </a:p>
          <a:p>
            <a:pPr lvl="1"/>
            <a:r>
              <a:rPr lang="en-US" dirty="0"/>
              <a:t>Share resources and strategies for effective outreach and recruitment of target populations, as well as intake, onramps, and enrollment. </a:t>
            </a:r>
          </a:p>
          <a:p>
            <a:pPr lvl="1"/>
            <a:r>
              <a:rPr lang="en-US" dirty="0"/>
              <a:t>Discuss strategies for recruitment and enrollment and identify untapped opportunities. </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pPr/>
              <a:t>5</a:t>
            </a:fld>
            <a:endParaRPr lang="en-US"/>
          </a:p>
        </p:txBody>
      </p:sp>
    </p:spTree>
    <p:extLst>
      <p:ext uri="{BB962C8B-B14F-4D97-AF65-F5344CB8AC3E}">
        <p14:creationId xmlns:p14="http://schemas.microsoft.com/office/powerpoint/2010/main" val="241522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guiding questions</a:t>
            </a:r>
          </a:p>
        </p:txBody>
      </p:sp>
      <p:sp>
        <p:nvSpPr>
          <p:cNvPr id="11" name="Content Placeholder 10">
            <a:extLst>
              <a:ext uri="{FF2B5EF4-FFF2-40B4-BE49-F238E27FC236}">
                <a16:creationId xmlns:a16="http://schemas.microsoft.com/office/drawing/2014/main" id="{CF61F76E-D494-40D4-8AD6-FCB11A1F2B6E}"/>
              </a:ext>
            </a:extLst>
          </p:cNvPr>
          <p:cNvSpPr>
            <a:spLocks noGrp="1"/>
          </p:cNvSpPr>
          <p:nvPr>
            <p:ph idx="1"/>
          </p:nvPr>
        </p:nvSpPr>
        <p:spPr>
          <a:xfrm>
            <a:off x="774923" y="1946302"/>
            <a:ext cx="10653003" cy="4732794"/>
          </a:xfrm>
        </p:spPr>
        <p:txBody>
          <a:bodyPr>
            <a:normAutofit/>
          </a:bodyPr>
          <a:lstStyle/>
          <a:p>
            <a:r>
              <a:rPr lang="en-US" dirty="0"/>
              <a:t>Guiding questions</a:t>
            </a:r>
          </a:p>
          <a:p>
            <a:pPr lvl="1"/>
            <a:r>
              <a:rPr lang="en-US" dirty="0"/>
              <a:t>Who is a target population you have had trouble reaching or enrolling? Or a target population you named in your grant, but you have not reached out to yet?</a:t>
            </a:r>
          </a:p>
          <a:p>
            <a:pPr lvl="1"/>
            <a:r>
              <a:rPr lang="en-US" dirty="0"/>
              <a:t>What strategies are effective in recruiting and enrolling your target populations? How will you engage (or have you engaged) partners in this process?</a:t>
            </a:r>
          </a:p>
          <a:p>
            <a:pPr lvl="1"/>
            <a:r>
              <a:rPr lang="en-US" dirty="0"/>
              <a:t>How can you tailor and improve your outreach and enrollment process to reach your target populations?</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pPr/>
              <a:t>6</a:t>
            </a:fld>
            <a:endParaRPr lang="en-US"/>
          </a:p>
        </p:txBody>
      </p:sp>
    </p:spTree>
    <p:extLst>
      <p:ext uri="{BB962C8B-B14F-4D97-AF65-F5344CB8AC3E}">
        <p14:creationId xmlns:p14="http://schemas.microsoft.com/office/powerpoint/2010/main" val="1047333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30382-BAE7-31C3-7354-34E4CFED67AD}"/>
              </a:ext>
            </a:extLst>
          </p:cNvPr>
          <p:cNvSpPr>
            <a:spLocks noGrp="1"/>
          </p:cNvSpPr>
          <p:nvPr>
            <p:ph type="title"/>
          </p:nvPr>
        </p:nvSpPr>
        <p:spPr/>
        <p:txBody>
          <a:bodyPr/>
          <a:lstStyle/>
          <a:p>
            <a:r>
              <a:rPr lang="en-US"/>
              <a:t>Outreach &amp; Recruitment Strategies</a:t>
            </a:r>
          </a:p>
        </p:txBody>
      </p:sp>
      <p:sp>
        <p:nvSpPr>
          <p:cNvPr id="5" name="Slide Number Placeholder 4">
            <a:extLst>
              <a:ext uri="{FF2B5EF4-FFF2-40B4-BE49-F238E27FC236}">
                <a16:creationId xmlns:a16="http://schemas.microsoft.com/office/drawing/2014/main" id="{927130B2-99A4-8B87-21E2-7E09B3AB58AC}"/>
              </a:ext>
            </a:extLst>
          </p:cNvPr>
          <p:cNvSpPr>
            <a:spLocks noGrp="1"/>
          </p:cNvSpPr>
          <p:nvPr>
            <p:ph type="sldNum" sz="quarter" idx="12"/>
          </p:nvPr>
        </p:nvSpPr>
        <p:spPr/>
        <p:txBody>
          <a:bodyPr/>
          <a:lstStyle/>
          <a:p>
            <a:fld id="{DE8DE8A0-70C5-4585-9A3C-B3A9E7B8F8E9}" type="slidenum">
              <a:rPr lang="en-US" smtClean="0"/>
              <a:pPr/>
              <a:t>7</a:t>
            </a:fld>
            <a:endParaRPr lang="en-US"/>
          </a:p>
        </p:txBody>
      </p:sp>
      <p:grpSp>
        <p:nvGrpSpPr>
          <p:cNvPr id="8" name="Group 7" descr="Lifecycle stages with Outreach and Recruitment state circled">
            <a:extLst>
              <a:ext uri="{FF2B5EF4-FFF2-40B4-BE49-F238E27FC236}">
                <a16:creationId xmlns:a16="http://schemas.microsoft.com/office/drawing/2014/main" id="{F2E5E074-0978-CE11-F4DF-3630C0983CFF}"/>
              </a:ext>
            </a:extLst>
          </p:cNvPr>
          <p:cNvGrpSpPr/>
          <p:nvPr/>
        </p:nvGrpSpPr>
        <p:grpSpPr>
          <a:xfrm>
            <a:off x="304800" y="1470991"/>
            <a:ext cx="11344383" cy="1404731"/>
            <a:chOff x="304800" y="1470991"/>
            <a:chExt cx="11344383" cy="1404731"/>
          </a:xfrm>
        </p:grpSpPr>
        <p:graphicFrame>
          <p:nvGraphicFramePr>
            <p:cNvPr id="6" name="Content Placeholder 19">
              <a:extLst>
                <a:ext uri="{FF2B5EF4-FFF2-40B4-BE49-F238E27FC236}">
                  <a16:creationId xmlns:a16="http://schemas.microsoft.com/office/drawing/2014/main" id="{59D75EBF-DEB7-682E-80A5-DA16D4FF62D5}"/>
                </a:ext>
              </a:extLst>
            </p:cNvPr>
            <p:cNvGraphicFramePr>
              <a:graphicFrameLocks/>
            </p:cNvGraphicFramePr>
            <p:nvPr>
              <p:extLst>
                <p:ext uri="{D42A27DB-BD31-4B8C-83A1-F6EECF244321}">
                  <p14:modId xmlns:p14="http://schemas.microsoft.com/office/powerpoint/2010/main" val="758023691"/>
                </p:ext>
              </p:extLst>
            </p:nvPr>
          </p:nvGraphicFramePr>
          <p:xfrm>
            <a:off x="542817" y="1750351"/>
            <a:ext cx="11106366" cy="914400"/>
          </p:xfrm>
          <a:graphic>
            <a:graphicData uri="http://schemas.openxmlformats.org/drawingml/2006/table">
              <a:tbl>
                <a:tblPr firstRow="1" bandRow="1">
                  <a:tableStyleId>{5C22544A-7EE6-4342-B048-85BDC9FD1C3A}</a:tableStyleId>
                </a:tblPr>
                <a:tblGrid>
                  <a:gridCol w="1851061">
                    <a:extLst>
                      <a:ext uri="{9D8B030D-6E8A-4147-A177-3AD203B41FA5}">
                        <a16:colId xmlns:a16="http://schemas.microsoft.com/office/drawing/2014/main" val="1680901458"/>
                      </a:ext>
                    </a:extLst>
                  </a:gridCol>
                  <a:gridCol w="1851061">
                    <a:extLst>
                      <a:ext uri="{9D8B030D-6E8A-4147-A177-3AD203B41FA5}">
                        <a16:colId xmlns:a16="http://schemas.microsoft.com/office/drawing/2014/main" val="68141143"/>
                      </a:ext>
                    </a:extLst>
                  </a:gridCol>
                  <a:gridCol w="1851061">
                    <a:extLst>
                      <a:ext uri="{9D8B030D-6E8A-4147-A177-3AD203B41FA5}">
                        <a16:colId xmlns:a16="http://schemas.microsoft.com/office/drawing/2014/main" val="2148632352"/>
                      </a:ext>
                    </a:extLst>
                  </a:gridCol>
                  <a:gridCol w="1851061">
                    <a:extLst>
                      <a:ext uri="{9D8B030D-6E8A-4147-A177-3AD203B41FA5}">
                        <a16:colId xmlns:a16="http://schemas.microsoft.com/office/drawing/2014/main" val="3215033680"/>
                      </a:ext>
                    </a:extLst>
                  </a:gridCol>
                  <a:gridCol w="1851061">
                    <a:extLst>
                      <a:ext uri="{9D8B030D-6E8A-4147-A177-3AD203B41FA5}">
                        <a16:colId xmlns:a16="http://schemas.microsoft.com/office/drawing/2014/main" val="4247419378"/>
                      </a:ext>
                    </a:extLst>
                  </a:gridCol>
                  <a:gridCol w="1851061">
                    <a:extLst>
                      <a:ext uri="{9D8B030D-6E8A-4147-A177-3AD203B41FA5}">
                        <a16:colId xmlns:a16="http://schemas.microsoft.com/office/drawing/2014/main" val="404028012"/>
                      </a:ext>
                    </a:extLst>
                  </a:gridCol>
                </a:tblGrid>
                <a:tr h="889392">
                  <a:tc>
                    <a:txBody>
                      <a:bodyPr/>
                      <a:lstStyle/>
                      <a:p>
                        <a:pPr algn="ctr"/>
                        <a:r>
                          <a:rPr lang="en-US" b="0"/>
                          <a:t>Outreach &amp; Recruitment</a:t>
                        </a:r>
                      </a:p>
                    </a:txBody>
                    <a:tcPr anchor="ctr">
                      <a:solidFill>
                        <a:srgbClr val="005377"/>
                      </a:solidFill>
                    </a:tcPr>
                  </a:tc>
                  <a:tc>
                    <a:txBody>
                      <a:bodyPr/>
                      <a:lstStyle/>
                      <a:p>
                        <a:pPr algn="ctr"/>
                        <a:r>
                          <a:rPr lang="en-US" b="0"/>
                          <a:t>Intake, On-ramps, &amp; Enrollment</a:t>
                        </a:r>
                      </a:p>
                    </a:txBody>
                    <a:tcPr anchor="ctr">
                      <a:solidFill>
                        <a:srgbClr val="602467"/>
                      </a:solidFill>
                    </a:tcPr>
                  </a:tc>
                  <a:tc>
                    <a:txBody>
                      <a:bodyPr/>
                      <a:lstStyle/>
                      <a:p>
                        <a:pPr algn="ctr"/>
                        <a:r>
                          <a:rPr lang="en-US" b="0"/>
                          <a:t>Training/ Education Progress</a:t>
                        </a:r>
                      </a:p>
                    </a:txBody>
                    <a:tcPr anchor="ctr">
                      <a:solidFill>
                        <a:srgbClr val="006E9F"/>
                      </a:solidFill>
                    </a:tcPr>
                  </a:tc>
                  <a:tc>
                    <a:txBody>
                      <a:bodyPr/>
                      <a:lstStyle/>
                      <a:p>
                        <a:pPr algn="ctr"/>
                        <a:r>
                          <a:rPr lang="en-US" b="0"/>
                          <a:t>Completion &amp; Certification</a:t>
                        </a:r>
                      </a:p>
                    </a:txBody>
                    <a:tcPr anchor="ctr">
                      <a:solidFill>
                        <a:srgbClr val="028241"/>
                      </a:solidFill>
                    </a:tcPr>
                  </a:tc>
                  <a:tc>
                    <a:txBody>
                      <a:bodyPr/>
                      <a:lstStyle/>
                      <a:p>
                        <a:pPr algn="ctr"/>
                        <a:r>
                          <a:rPr lang="en-US" b="0"/>
                          <a:t>Placement</a:t>
                        </a:r>
                      </a:p>
                    </a:txBody>
                    <a:tcPr anchor="ctr">
                      <a:solidFill>
                        <a:srgbClr val="C5882B"/>
                      </a:solidFill>
                    </a:tcPr>
                  </a:tc>
                  <a:tc>
                    <a:txBody>
                      <a:bodyPr/>
                      <a:lstStyle/>
                      <a:p>
                        <a:pPr algn="ctr"/>
                        <a:r>
                          <a:rPr lang="en-US" b="0"/>
                          <a:t>On-the-Job Retention</a:t>
                        </a:r>
                      </a:p>
                    </a:txBody>
                    <a:tcPr anchor="ctr">
                      <a:solidFill>
                        <a:schemeClr val="accent2"/>
                      </a:solidFill>
                    </a:tcPr>
                  </a:tc>
                  <a:extLst>
                    <a:ext uri="{0D108BD9-81ED-4DB2-BD59-A6C34878D82A}">
                      <a16:rowId xmlns:a16="http://schemas.microsoft.com/office/drawing/2014/main" val="1968376603"/>
                    </a:ext>
                  </a:extLst>
                </a:tr>
              </a:tbl>
            </a:graphicData>
          </a:graphic>
        </p:graphicFrame>
        <p:sp>
          <p:nvSpPr>
            <p:cNvPr id="7" name="Oval 6">
              <a:extLst>
                <a:ext uri="{FF2B5EF4-FFF2-40B4-BE49-F238E27FC236}">
                  <a16:creationId xmlns:a16="http://schemas.microsoft.com/office/drawing/2014/main" id="{B8748E18-3A09-2E82-BBBE-82955366B1ED}"/>
                </a:ext>
              </a:extLst>
            </p:cNvPr>
            <p:cNvSpPr/>
            <p:nvPr/>
          </p:nvSpPr>
          <p:spPr>
            <a:xfrm>
              <a:off x="304800" y="1470991"/>
              <a:ext cx="2199861" cy="140473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48779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lstStyle/>
          <a:p>
            <a:r>
              <a:rPr lang="en-US" dirty="0"/>
              <a:t>Outreach and recruitment strategies</a:t>
            </a:r>
          </a:p>
        </p:txBody>
      </p:sp>
      <p:sp>
        <p:nvSpPr>
          <p:cNvPr id="3" name="Content Placeholder 2">
            <a:extLst>
              <a:ext uri="{FF2B5EF4-FFF2-40B4-BE49-F238E27FC236}">
                <a16:creationId xmlns:a16="http://schemas.microsoft.com/office/drawing/2014/main" id="{ED32943C-70AE-E419-948C-CD825FE52568}"/>
              </a:ext>
            </a:extLst>
          </p:cNvPr>
          <p:cNvSpPr>
            <a:spLocks noGrp="1"/>
          </p:cNvSpPr>
          <p:nvPr>
            <p:ph idx="1"/>
          </p:nvPr>
        </p:nvSpPr>
        <p:spPr>
          <a:xfrm>
            <a:off x="774923" y="1946302"/>
            <a:ext cx="8342951" cy="4423517"/>
          </a:xfrm>
        </p:spPr>
        <p:txBody>
          <a:bodyPr>
            <a:normAutofit fontScale="70000" lnSpcReduction="20000"/>
          </a:bodyPr>
          <a:lstStyle/>
          <a:p>
            <a:pPr marL="305435" indent="-305435"/>
            <a:r>
              <a:rPr lang="en-US"/>
              <a:t>Use multiple recruitment methods, including word of mouth from graduates and highlighting their success stories </a:t>
            </a:r>
          </a:p>
          <a:p>
            <a:pPr marL="305435" indent="-305435"/>
            <a:r>
              <a:rPr lang="en-US" sz="3200">
                <a:ea typeface="+mn-lt"/>
                <a:cs typeface="+mn-lt"/>
              </a:rPr>
              <a:t>Hire dedicated recruitment staff</a:t>
            </a:r>
            <a:endParaRPr lang="en-US">
              <a:ea typeface="+mn-lt"/>
              <a:cs typeface="+mn-lt"/>
            </a:endParaRPr>
          </a:p>
          <a:p>
            <a:pPr marL="305435" indent="-305435"/>
            <a:r>
              <a:rPr lang="en-US" sz="2900">
                <a:ea typeface="+mn-lt"/>
                <a:cs typeface="+mn-lt"/>
              </a:rPr>
              <a:t>Market the benefits of earning stackable credentials in a healthcare career</a:t>
            </a:r>
            <a:endParaRPr lang="en-US" sz="3200">
              <a:ea typeface="+mn-lt"/>
              <a:cs typeface="+mn-lt"/>
            </a:endParaRPr>
          </a:p>
          <a:p>
            <a:pPr marL="305435" indent="-305435"/>
            <a:r>
              <a:rPr lang="en-US"/>
              <a:t>Utilize reverse referrals from employer and educational partners</a:t>
            </a:r>
          </a:p>
          <a:p>
            <a:pPr marL="305435" indent="-305435"/>
            <a:r>
              <a:rPr lang="en-US"/>
              <a:t>Develop robust partnerships, especially with AJCs and community partners</a:t>
            </a:r>
          </a:p>
          <a:p>
            <a:pPr marL="305435" indent="-305435"/>
            <a:r>
              <a:rPr lang="en-US"/>
              <a:t>Conduct information sessions at partner sites (e.g. healthcare facilities, colleges or community colleges) to reach your target population</a:t>
            </a:r>
          </a:p>
          <a:p>
            <a:pPr marL="305435" indent="-305435"/>
            <a:r>
              <a:rPr lang="en-US">
                <a:ea typeface="+mn-lt"/>
                <a:cs typeface="+mn-lt"/>
              </a:rPr>
              <a:t>Partner with local high schools and plant the seed with graduating students that healthcare careers could be a good fit for them</a:t>
            </a:r>
            <a:endParaRPr lang="en-US"/>
          </a:p>
          <a:p>
            <a:pPr marL="305435" indent="-305435"/>
            <a:r>
              <a:rPr lang="en-US"/>
              <a:t>Develop a robust online presence; use social media</a:t>
            </a:r>
          </a:p>
          <a:p>
            <a:pPr marL="305435" indent="-305435"/>
            <a:r>
              <a:rPr lang="en-US"/>
              <a:t>Keep an organized list of individuals identified during outreach to keep track of their eligibility; automate follow-up</a:t>
            </a:r>
          </a:p>
        </p:txBody>
      </p:sp>
      <p:sp>
        <p:nvSpPr>
          <p:cNvPr id="4" name="Footer Placeholder 3">
            <a:extLst>
              <a:ext uri="{FF2B5EF4-FFF2-40B4-BE49-F238E27FC236}">
                <a16:creationId xmlns:a16="http://schemas.microsoft.com/office/drawing/2014/main" id="{825E67B6-2834-2F0E-E1D6-7DF66A883A0F}"/>
              </a:ext>
            </a:extLst>
          </p:cNvPr>
          <p:cNvSpPr>
            <a:spLocks noGrp="1"/>
          </p:cNvSpPr>
          <p:nvPr>
            <p:ph type="ftr" sz="quarter" idx="11"/>
          </p:nvPr>
        </p:nvSpPr>
        <p:spPr>
          <a:xfrm>
            <a:off x="774924" y="6199461"/>
            <a:ext cx="8123620" cy="552694"/>
          </a:xfrm>
        </p:spPr>
        <p:txBody>
          <a:bodyPr/>
          <a:lstStyle/>
          <a:p>
            <a:r>
              <a:rPr lang="en-US" err="1"/>
              <a:t>SourceS</a:t>
            </a:r>
            <a:r>
              <a:rPr lang="en-US"/>
              <a:t>: </a:t>
            </a:r>
            <a:r>
              <a:rPr lang="en-US">
                <a:hlinkClick r:id="rId3"/>
              </a:rPr>
              <a:t>h1-B Ready to work (RTW) Peer to Peer call on lessons learned in outreach and recruitment</a:t>
            </a:r>
            <a:r>
              <a:rPr lang="en-US"/>
              <a:t>; </a:t>
            </a:r>
          </a:p>
          <a:p>
            <a:r>
              <a:rPr lang="en-US">
                <a:hlinkClick r:id="rId4"/>
              </a:rPr>
              <a:t>One Workforce Grant Peer-to-Peer Session: Participant Outreach and Recruitment Strategies Tips and Best Practices</a:t>
            </a:r>
          </a:p>
        </p:txBody>
      </p:sp>
      <p:pic>
        <p:nvPicPr>
          <p:cNvPr id="8" name="Picture 7">
            <a:extLst>
              <a:ext uri="{FF2B5EF4-FFF2-40B4-BE49-F238E27FC236}">
                <a16:creationId xmlns:a16="http://schemas.microsoft.com/office/drawing/2014/main" id="{D0F17D07-5EA6-D873-3449-EFF546302B2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446261" y="2178150"/>
            <a:ext cx="2264288" cy="2209858"/>
          </a:xfrm>
          <a:prstGeom prst="rect">
            <a:avLst/>
          </a:prstGeom>
        </p:spPr>
      </p:pic>
      <p:sp>
        <p:nvSpPr>
          <p:cNvPr id="9" name="TextBox 8">
            <a:extLst>
              <a:ext uri="{FF2B5EF4-FFF2-40B4-BE49-F238E27FC236}">
                <a16:creationId xmlns:a16="http://schemas.microsoft.com/office/drawing/2014/main" id="{751B99CB-457A-2401-D3E8-BD556331B7B4}"/>
              </a:ext>
            </a:extLst>
          </p:cNvPr>
          <p:cNvSpPr txBox="1"/>
          <p:nvPr/>
        </p:nvSpPr>
        <p:spPr>
          <a:xfrm>
            <a:off x="9519450" y="4588011"/>
            <a:ext cx="2264288" cy="707886"/>
          </a:xfrm>
          <a:prstGeom prst="rect">
            <a:avLst/>
          </a:prstGeom>
          <a:noFill/>
        </p:spPr>
        <p:txBody>
          <a:bodyPr wrap="square" rtlCol="0">
            <a:spAutoFit/>
          </a:bodyPr>
          <a:lstStyle/>
          <a:p>
            <a:r>
              <a:rPr lang="en-US" sz="2000"/>
              <a:t>Join at Menti.com</a:t>
            </a:r>
          </a:p>
          <a:p>
            <a:r>
              <a:rPr lang="en-US" sz="2000"/>
              <a:t>Code: 2733 7538</a:t>
            </a:r>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8</a:t>
            </a:fld>
            <a:endParaRPr lang="en-US"/>
          </a:p>
        </p:txBody>
      </p:sp>
    </p:spTree>
    <p:extLst>
      <p:ext uri="{BB962C8B-B14F-4D97-AF65-F5344CB8AC3E}">
        <p14:creationId xmlns:p14="http://schemas.microsoft.com/office/powerpoint/2010/main" val="3528220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01D25-A755-9304-83DE-38D7DC5B0B05}"/>
              </a:ext>
            </a:extLst>
          </p:cNvPr>
          <p:cNvSpPr>
            <a:spLocks noGrp="1"/>
          </p:cNvSpPr>
          <p:nvPr>
            <p:ph type="title"/>
          </p:nvPr>
        </p:nvSpPr>
        <p:spPr/>
        <p:txBody>
          <a:bodyPr>
            <a:normAutofit/>
          </a:bodyPr>
          <a:lstStyle/>
          <a:p>
            <a:pPr fontAlgn="base"/>
            <a:r>
              <a:rPr lang="en-US" b="0" dirty="0">
                <a:effectLst/>
              </a:rPr>
              <a:t>What other outreach and recruitment strategies have been successful for your grant?</a:t>
            </a:r>
            <a:endParaRPr lang="en-US" dirty="0"/>
          </a:p>
        </p:txBody>
      </p:sp>
      <p:sp>
        <p:nvSpPr>
          <p:cNvPr id="16" name="Content Placeholder 15">
            <a:extLst>
              <a:ext uri="{FF2B5EF4-FFF2-40B4-BE49-F238E27FC236}">
                <a16:creationId xmlns:a16="http://schemas.microsoft.com/office/drawing/2014/main" id="{F12F8B15-1153-D563-8D8F-7E1474807063}"/>
              </a:ext>
            </a:extLst>
          </p:cNvPr>
          <p:cNvSpPr>
            <a:spLocks noGrp="1"/>
          </p:cNvSpPr>
          <p:nvPr>
            <p:ph idx="1"/>
          </p:nvPr>
        </p:nvSpPr>
        <p:spPr>
          <a:xfrm>
            <a:off x="522260" y="1861751"/>
            <a:ext cx="11417077" cy="4707161"/>
          </a:xfrm>
        </p:spPr>
        <p:txBody>
          <a:bodyPr numCol="2">
            <a:normAutofit fontScale="25000" lnSpcReduction="20000"/>
          </a:bodyPr>
          <a:lstStyle/>
          <a:p>
            <a:r>
              <a:rPr lang="en-US" sz="7200" dirty="0"/>
              <a:t>TikTok</a:t>
            </a:r>
          </a:p>
          <a:p>
            <a:r>
              <a:rPr lang="en-US" sz="7200" dirty="0"/>
              <a:t>Partner referrals</a:t>
            </a:r>
          </a:p>
          <a:p>
            <a:r>
              <a:rPr lang="en-US" sz="7200" dirty="0"/>
              <a:t>Radio interview</a:t>
            </a:r>
          </a:p>
          <a:p>
            <a:r>
              <a:rPr lang="en-US" sz="7200" dirty="0"/>
              <a:t>Using partnerships.</a:t>
            </a:r>
          </a:p>
          <a:p>
            <a:r>
              <a:rPr lang="en-US" sz="7200" dirty="0"/>
              <a:t>Visiting rural sites</a:t>
            </a:r>
          </a:p>
          <a:p>
            <a:r>
              <a:rPr lang="en-US" sz="7200" dirty="0"/>
              <a:t>Reached out to local groups that have historically marginalized individuals</a:t>
            </a:r>
          </a:p>
          <a:p>
            <a:r>
              <a:rPr lang="en-US" sz="7200" dirty="0"/>
              <a:t>Webinar</a:t>
            </a:r>
          </a:p>
          <a:p>
            <a:r>
              <a:rPr lang="en-US" sz="7200" dirty="0"/>
              <a:t>"Bringing groups on campus for a tour and interaction, Facebook"</a:t>
            </a:r>
          </a:p>
          <a:p>
            <a:r>
              <a:rPr lang="en-US" sz="7200" dirty="0"/>
              <a:t>Establish an advisory committee of our grant partners that we use to help recruit their incumbent workers.</a:t>
            </a:r>
          </a:p>
          <a:p>
            <a:r>
              <a:rPr lang="en-US" sz="7200" dirty="0"/>
              <a:t>Connecting with </a:t>
            </a:r>
            <a:r>
              <a:rPr lang="en-US" sz="7200" dirty="0" err="1"/>
              <a:t>hr</a:t>
            </a:r>
            <a:r>
              <a:rPr lang="en-US" sz="7200" dirty="0"/>
              <a:t> departments</a:t>
            </a:r>
          </a:p>
          <a:p>
            <a:r>
              <a:rPr lang="en-US" sz="7200" dirty="0"/>
              <a:t>Instagram</a:t>
            </a:r>
          </a:p>
          <a:p>
            <a:r>
              <a:rPr lang="en-US" sz="7200" dirty="0"/>
              <a:t>Facebook</a:t>
            </a:r>
          </a:p>
          <a:p>
            <a:r>
              <a:rPr lang="en-US" sz="7200" dirty="0"/>
              <a:t>Networking within our employer groups</a:t>
            </a:r>
          </a:p>
          <a:p>
            <a:r>
              <a:rPr lang="en-US" sz="7200" dirty="0"/>
              <a:t>Partners</a:t>
            </a:r>
          </a:p>
          <a:p>
            <a:r>
              <a:rPr lang="en-US" sz="7200" dirty="0"/>
              <a:t>"Targeted Information Sessions, Neighborhood organization outreach workshops-meeting folks where they are"</a:t>
            </a:r>
          </a:p>
          <a:p>
            <a:r>
              <a:rPr lang="en-US" sz="7200" dirty="0"/>
              <a:t>Virtual reality simulations, job fairs, internships, externships, tik </a:t>
            </a:r>
            <a:r>
              <a:rPr lang="en-US" sz="7200" dirty="0" err="1"/>
              <a:t>tok</a:t>
            </a:r>
            <a:r>
              <a:rPr lang="en-US" sz="7200" dirty="0"/>
              <a:t>, radio, billboards, tv ads</a:t>
            </a:r>
          </a:p>
          <a:p>
            <a:r>
              <a:rPr lang="en-US" sz="7200" dirty="0"/>
              <a:t>"Social media Posting positions on </a:t>
            </a:r>
            <a:r>
              <a:rPr lang="en-US" sz="7200" dirty="0" err="1"/>
              <a:t>IndeedPartner</a:t>
            </a:r>
            <a:r>
              <a:rPr lang="en-US" sz="7200" dirty="0"/>
              <a:t> with job service"</a:t>
            </a:r>
          </a:p>
          <a:p>
            <a:r>
              <a:rPr lang="en-US" sz="7200" dirty="0"/>
              <a:t>Information sessions</a:t>
            </a:r>
          </a:p>
          <a:p>
            <a:r>
              <a:rPr lang="en-US" sz="7200" dirty="0"/>
              <a:t>Meetings with institutional partners</a:t>
            </a:r>
          </a:p>
          <a:p>
            <a:r>
              <a:rPr lang="en-US" sz="7200" dirty="0"/>
              <a:t>Pre-nursing and nursing instructors who champion the program</a:t>
            </a:r>
          </a:p>
          <a:p>
            <a:r>
              <a:rPr lang="en-US" sz="7200" dirty="0"/>
              <a:t>Partnering with local TV stations</a:t>
            </a:r>
          </a:p>
          <a:p>
            <a:endParaRPr lang="en-US" dirty="0"/>
          </a:p>
        </p:txBody>
      </p:sp>
      <p:sp>
        <p:nvSpPr>
          <p:cNvPr id="4" name="Slide Number Placeholder 3">
            <a:extLst>
              <a:ext uri="{FF2B5EF4-FFF2-40B4-BE49-F238E27FC236}">
                <a16:creationId xmlns:a16="http://schemas.microsoft.com/office/drawing/2014/main" id="{1CE0896C-17ED-BC64-12B9-769A7AB50289}"/>
              </a:ext>
            </a:extLst>
          </p:cNvPr>
          <p:cNvSpPr>
            <a:spLocks noGrp="1"/>
          </p:cNvSpPr>
          <p:nvPr>
            <p:ph type="sldNum" sz="quarter" idx="12"/>
          </p:nvPr>
        </p:nvSpPr>
        <p:spPr/>
        <p:txBody>
          <a:bodyPr/>
          <a:lstStyle/>
          <a:p>
            <a:fld id="{DE8DE8A0-70C5-4585-9A3C-B3A9E7B8F8E9}" type="slidenum">
              <a:rPr lang="en-US" smtClean="0"/>
              <a:t>9</a:t>
            </a:fld>
            <a:endParaRPr lang="en-US"/>
          </a:p>
        </p:txBody>
      </p:sp>
    </p:spTree>
    <p:extLst>
      <p:ext uri="{BB962C8B-B14F-4D97-AF65-F5344CB8AC3E}">
        <p14:creationId xmlns:p14="http://schemas.microsoft.com/office/powerpoint/2010/main" val="323222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01D25-A755-9304-83DE-38D7DC5B0B05}"/>
              </a:ext>
            </a:extLst>
          </p:cNvPr>
          <p:cNvSpPr>
            <a:spLocks noGrp="1"/>
          </p:cNvSpPr>
          <p:nvPr>
            <p:ph type="title"/>
          </p:nvPr>
        </p:nvSpPr>
        <p:spPr/>
        <p:txBody>
          <a:bodyPr>
            <a:normAutofit/>
          </a:bodyPr>
          <a:lstStyle/>
          <a:p>
            <a:pPr fontAlgn="base"/>
            <a:r>
              <a:rPr lang="en-US" b="0" dirty="0">
                <a:effectLst/>
              </a:rPr>
              <a:t>What other outreach and recruitment strategies have been successful for your grant? </a:t>
            </a:r>
            <a:r>
              <a:rPr lang="en-US" sz="2400" b="0" dirty="0" err="1">
                <a:effectLst/>
              </a:rPr>
              <a:t>Cont</a:t>
            </a:r>
            <a:r>
              <a:rPr lang="en-US" b="0" dirty="0">
                <a:effectLst/>
              </a:rPr>
              <a:t>…</a:t>
            </a:r>
            <a:endParaRPr lang="en-US" dirty="0"/>
          </a:p>
        </p:txBody>
      </p:sp>
      <p:sp>
        <p:nvSpPr>
          <p:cNvPr id="16" name="Content Placeholder 15">
            <a:extLst>
              <a:ext uri="{FF2B5EF4-FFF2-40B4-BE49-F238E27FC236}">
                <a16:creationId xmlns:a16="http://schemas.microsoft.com/office/drawing/2014/main" id="{F12F8B15-1153-D563-8D8F-7E1474807063}"/>
              </a:ext>
            </a:extLst>
          </p:cNvPr>
          <p:cNvSpPr>
            <a:spLocks noGrp="1"/>
          </p:cNvSpPr>
          <p:nvPr>
            <p:ph idx="1"/>
          </p:nvPr>
        </p:nvSpPr>
        <p:spPr>
          <a:xfrm>
            <a:off x="522260" y="1861751"/>
            <a:ext cx="11417077" cy="4707161"/>
          </a:xfrm>
        </p:spPr>
        <p:txBody>
          <a:bodyPr numCol="2">
            <a:normAutofit fontScale="32500" lnSpcReduction="20000"/>
          </a:bodyPr>
          <a:lstStyle/>
          <a:p>
            <a:r>
              <a:rPr lang="en-US" sz="5500" dirty="0"/>
              <a:t>In person</a:t>
            </a:r>
          </a:p>
          <a:p>
            <a:r>
              <a:rPr lang="en-US" sz="5500" dirty="0"/>
              <a:t>Connecting with school advisors to recruit current students who are struggling or are incoming.</a:t>
            </a:r>
          </a:p>
          <a:p>
            <a:r>
              <a:rPr lang="en-US" sz="5500" dirty="0"/>
              <a:t>Student story videos</a:t>
            </a:r>
          </a:p>
          <a:p>
            <a:r>
              <a:rPr lang="en-US" sz="5500" dirty="0"/>
              <a:t>"College prerequisite classes Other non profit organizations"</a:t>
            </a:r>
          </a:p>
          <a:p>
            <a:r>
              <a:rPr lang="en-US" sz="5500" dirty="0"/>
              <a:t>Facebook posts</a:t>
            </a:r>
          </a:p>
          <a:p>
            <a:r>
              <a:rPr lang="en-US" sz="5500" dirty="0"/>
              <a:t>Referrals from community partners</a:t>
            </a:r>
          </a:p>
          <a:p>
            <a:r>
              <a:rPr lang="en-US" sz="5500" dirty="0"/>
              <a:t>Rural sites</a:t>
            </a:r>
          </a:p>
          <a:p>
            <a:r>
              <a:rPr lang="en-US" sz="5500" dirty="0"/>
              <a:t>Employer Partner Relationships</a:t>
            </a:r>
          </a:p>
          <a:p>
            <a:r>
              <a:rPr lang="en-US" sz="5500" dirty="0"/>
              <a:t>Healthcare partners recommend staff to upskill</a:t>
            </a:r>
          </a:p>
          <a:p>
            <a:r>
              <a:rPr lang="en-US" sz="5500" dirty="0"/>
              <a:t>Professional orgs who represent historically underrepresented groups and do community outreach</a:t>
            </a:r>
          </a:p>
          <a:p>
            <a:r>
              <a:rPr lang="en-US" sz="5500" dirty="0"/>
              <a:t>Education health fairs</a:t>
            </a:r>
          </a:p>
          <a:p>
            <a:r>
              <a:rPr lang="en-US" sz="5500" dirty="0"/>
              <a:t>Employer Agency Partners</a:t>
            </a:r>
          </a:p>
          <a:p>
            <a:r>
              <a:rPr lang="en-US" sz="5500" dirty="0"/>
              <a:t>Tabling events</a:t>
            </a:r>
          </a:p>
          <a:p>
            <a:r>
              <a:rPr lang="en-US" sz="5500" dirty="0"/>
              <a:t>Ask professional organization to share opportunities with members.</a:t>
            </a:r>
          </a:p>
          <a:p>
            <a:r>
              <a:rPr lang="en-US" sz="5500" dirty="0"/>
              <a:t>Connecting to American Job Centers</a:t>
            </a:r>
          </a:p>
          <a:p>
            <a:r>
              <a:rPr lang="en-US" sz="5500" dirty="0"/>
              <a:t>"Hiring 2 outreach specialist. Grassroot efforts Church outreach"</a:t>
            </a:r>
          </a:p>
          <a:p>
            <a:r>
              <a:rPr lang="en-US" sz="5500" dirty="0"/>
              <a:t>Planning to use our employer partners (hospitals) to help refer people to our training programs. Also social media and college marketing.</a:t>
            </a:r>
          </a:p>
          <a:p>
            <a:endParaRPr lang="en-US" dirty="0"/>
          </a:p>
        </p:txBody>
      </p:sp>
      <p:sp>
        <p:nvSpPr>
          <p:cNvPr id="4" name="Slide Number Placeholder 3">
            <a:extLst>
              <a:ext uri="{FF2B5EF4-FFF2-40B4-BE49-F238E27FC236}">
                <a16:creationId xmlns:a16="http://schemas.microsoft.com/office/drawing/2014/main" id="{1CE0896C-17ED-BC64-12B9-769A7AB50289}"/>
              </a:ext>
            </a:extLst>
          </p:cNvPr>
          <p:cNvSpPr>
            <a:spLocks noGrp="1"/>
          </p:cNvSpPr>
          <p:nvPr>
            <p:ph type="sldNum" sz="quarter" idx="12"/>
          </p:nvPr>
        </p:nvSpPr>
        <p:spPr/>
        <p:txBody>
          <a:bodyPr/>
          <a:lstStyle/>
          <a:p>
            <a:fld id="{DE8DE8A0-70C5-4585-9A3C-B3A9E7B8F8E9}" type="slidenum">
              <a:rPr lang="en-US" smtClean="0"/>
              <a:t>10</a:t>
            </a:fld>
            <a:endParaRPr lang="en-US"/>
          </a:p>
        </p:txBody>
      </p:sp>
    </p:spTree>
    <p:extLst>
      <p:ext uri="{BB962C8B-B14F-4D97-AF65-F5344CB8AC3E}">
        <p14:creationId xmlns:p14="http://schemas.microsoft.com/office/powerpoint/2010/main" val="398663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30382-BAE7-31C3-7354-34E4CFED67AD}"/>
              </a:ext>
            </a:extLst>
          </p:cNvPr>
          <p:cNvSpPr>
            <a:spLocks noGrp="1"/>
          </p:cNvSpPr>
          <p:nvPr>
            <p:ph type="title"/>
          </p:nvPr>
        </p:nvSpPr>
        <p:spPr>
          <a:xfrm>
            <a:off x="774925" y="3036573"/>
            <a:ext cx="10953249" cy="1504844"/>
          </a:xfrm>
        </p:spPr>
        <p:txBody>
          <a:bodyPr/>
          <a:lstStyle/>
          <a:p>
            <a:r>
              <a:rPr lang="en-US" dirty="0"/>
              <a:t>Intake, Onramps, and Enrollment</a:t>
            </a:r>
          </a:p>
        </p:txBody>
      </p:sp>
      <p:sp>
        <p:nvSpPr>
          <p:cNvPr id="5" name="Slide Number Placeholder 4">
            <a:extLst>
              <a:ext uri="{FF2B5EF4-FFF2-40B4-BE49-F238E27FC236}">
                <a16:creationId xmlns:a16="http://schemas.microsoft.com/office/drawing/2014/main" id="{927130B2-99A4-8B87-21E2-7E09B3AB58AC}"/>
              </a:ext>
            </a:extLst>
          </p:cNvPr>
          <p:cNvSpPr>
            <a:spLocks noGrp="1"/>
          </p:cNvSpPr>
          <p:nvPr>
            <p:ph type="sldNum" sz="quarter" idx="12"/>
          </p:nvPr>
        </p:nvSpPr>
        <p:spPr/>
        <p:txBody>
          <a:bodyPr/>
          <a:lstStyle/>
          <a:p>
            <a:fld id="{DE8DE8A0-70C5-4585-9A3C-B3A9E7B8F8E9}" type="slidenum">
              <a:rPr lang="en-US" smtClean="0"/>
              <a:pPr/>
              <a:t>11</a:t>
            </a:fld>
            <a:endParaRPr lang="en-US"/>
          </a:p>
        </p:txBody>
      </p:sp>
      <p:grpSp>
        <p:nvGrpSpPr>
          <p:cNvPr id="10" name="Group 9" descr="Participant lifecycle stages with Intake, On-ramps, and enrollment stage circled">
            <a:extLst>
              <a:ext uri="{FF2B5EF4-FFF2-40B4-BE49-F238E27FC236}">
                <a16:creationId xmlns:a16="http://schemas.microsoft.com/office/drawing/2014/main" id="{AD89B094-8E3A-91B1-9F97-EB72479BF1E5}"/>
              </a:ext>
            </a:extLst>
          </p:cNvPr>
          <p:cNvGrpSpPr/>
          <p:nvPr/>
        </p:nvGrpSpPr>
        <p:grpSpPr>
          <a:xfrm>
            <a:off x="542817" y="1505186"/>
            <a:ext cx="11106366" cy="1404731"/>
            <a:chOff x="542817" y="1505186"/>
            <a:chExt cx="11106366" cy="1404731"/>
          </a:xfrm>
        </p:grpSpPr>
        <p:graphicFrame>
          <p:nvGraphicFramePr>
            <p:cNvPr id="8" name="Content Placeholder 19">
              <a:extLst>
                <a:ext uri="{FF2B5EF4-FFF2-40B4-BE49-F238E27FC236}">
                  <a16:creationId xmlns:a16="http://schemas.microsoft.com/office/drawing/2014/main" id="{5DEFD49E-B09E-A883-69A8-094582CF7947}"/>
                </a:ext>
              </a:extLst>
            </p:cNvPr>
            <p:cNvGraphicFramePr>
              <a:graphicFrameLocks/>
            </p:cNvGraphicFramePr>
            <p:nvPr>
              <p:extLst>
                <p:ext uri="{D42A27DB-BD31-4B8C-83A1-F6EECF244321}">
                  <p14:modId xmlns:p14="http://schemas.microsoft.com/office/powerpoint/2010/main" val="330547065"/>
                </p:ext>
              </p:extLst>
            </p:nvPr>
          </p:nvGraphicFramePr>
          <p:xfrm>
            <a:off x="542817" y="1750351"/>
            <a:ext cx="11106366" cy="914400"/>
          </p:xfrm>
          <a:graphic>
            <a:graphicData uri="http://schemas.openxmlformats.org/drawingml/2006/table">
              <a:tbl>
                <a:tblPr firstRow="1" bandRow="1">
                  <a:tableStyleId>{5C22544A-7EE6-4342-B048-85BDC9FD1C3A}</a:tableStyleId>
                </a:tblPr>
                <a:tblGrid>
                  <a:gridCol w="1851061">
                    <a:extLst>
                      <a:ext uri="{9D8B030D-6E8A-4147-A177-3AD203B41FA5}">
                        <a16:colId xmlns:a16="http://schemas.microsoft.com/office/drawing/2014/main" val="1680901458"/>
                      </a:ext>
                    </a:extLst>
                  </a:gridCol>
                  <a:gridCol w="1851061">
                    <a:extLst>
                      <a:ext uri="{9D8B030D-6E8A-4147-A177-3AD203B41FA5}">
                        <a16:colId xmlns:a16="http://schemas.microsoft.com/office/drawing/2014/main" val="68141143"/>
                      </a:ext>
                    </a:extLst>
                  </a:gridCol>
                  <a:gridCol w="1851061">
                    <a:extLst>
                      <a:ext uri="{9D8B030D-6E8A-4147-A177-3AD203B41FA5}">
                        <a16:colId xmlns:a16="http://schemas.microsoft.com/office/drawing/2014/main" val="2148632352"/>
                      </a:ext>
                    </a:extLst>
                  </a:gridCol>
                  <a:gridCol w="1851061">
                    <a:extLst>
                      <a:ext uri="{9D8B030D-6E8A-4147-A177-3AD203B41FA5}">
                        <a16:colId xmlns:a16="http://schemas.microsoft.com/office/drawing/2014/main" val="3215033680"/>
                      </a:ext>
                    </a:extLst>
                  </a:gridCol>
                  <a:gridCol w="1851061">
                    <a:extLst>
                      <a:ext uri="{9D8B030D-6E8A-4147-A177-3AD203B41FA5}">
                        <a16:colId xmlns:a16="http://schemas.microsoft.com/office/drawing/2014/main" val="4247419378"/>
                      </a:ext>
                    </a:extLst>
                  </a:gridCol>
                  <a:gridCol w="1851061">
                    <a:extLst>
                      <a:ext uri="{9D8B030D-6E8A-4147-A177-3AD203B41FA5}">
                        <a16:colId xmlns:a16="http://schemas.microsoft.com/office/drawing/2014/main" val="404028012"/>
                      </a:ext>
                    </a:extLst>
                  </a:gridCol>
                </a:tblGrid>
                <a:tr h="889392">
                  <a:tc>
                    <a:txBody>
                      <a:bodyPr/>
                      <a:lstStyle/>
                      <a:p>
                        <a:pPr algn="ctr"/>
                        <a:r>
                          <a:rPr lang="en-US" b="0"/>
                          <a:t>Outreach &amp; Recruitment</a:t>
                        </a:r>
                      </a:p>
                    </a:txBody>
                    <a:tcPr anchor="ctr">
                      <a:solidFill>
                        <a:srgbClr val="005377"/>
                      </a:solidFill>
                    </a:tcPr>
                  </a:tc>
                  <a:tc>
                    <a:txBody>
                      <a:bodyPr/>
                      <a:lstStyle/>
                      <a:p>
                        <a:pPr algn="ctr"/>
                        <a:r>
                          <a:rPr lang="en-US" b="0"/>
                          <a:t>Intake, On-ramps, &amp; Enrollment</a:t>
                        </a:r>
                      </a:p>
                    </a:txBody>
                    <a:tcPr anchor="ctr">
                      <a:solidFill>
                        <a:srgbClr val="602467"/>
                      </a:solidFill>
                    </a:tcPr>
                  </a:tc>
                  <a:tc>
                    <a:txBody>
                      <a:bodyPr/>
                      <a:lstStyle/>
                      <a:p>
                        <a:pPr algn="ctr"/>
                        <a:r>
                          <a:rPr lang="en-US" b="0"/>
                          <a:t>Training/ Education Progress</a:t>
                        </a:r>
                      </a:p>
                    </a:txBody>
                    <a:tcPr anchor="ctr">
                      <a:solidFill>
                        <a:srgbClr val="006E9F"/>
                      </a:solidFill>
                    </a:tcPr>
                  </a:tc>
                  <a:tc>
                    <a:txBody>
                      <a:bodyPr/>
                      <a:lstStyle/>
                      <a:p>
                        <a:pPr algn="ctr"/>
                        <a:r>
                          <a:rPr lang="en-US" b="0"/>
                          <a:t>Completion &amp; Certification</a:t>
                        </a:r>
                      </a:p>
                    </a:txBody>
                    <a:tcPr anchor="ctr">
                      <a:solidFill>
                        <a:srgbClr val="028241"/>
                      </a:solidFill>
                    </a:tcPr>
                  </a:tc>
                  <a:tc>
                    <a:txBody>
                      <a:bodyPr/>
                      <a:lstStyle/>
                      <a:p>
                        <a:pPr algn="ctr"/>
                        <a:r>
                          <a:rPr lang="en-US" b="0"/>
                          <a:t>Placement</a:t>
                        </a:r>
                      </a:p>
                    </a:txBody>
                    <a:tcPr anchor="ctr">
                      <a:solidFill>
                        <a:srgbClr val="C5882B"/>
                      </a:solidFill>
                    </a:tcPr>
                  </a:tc>
                  <a:tc>
                    <a:txBody>
                      <a:bodyPr/>
                      <a:lstStyle/>
                      <a:p>
                        <a:pPr algn="ctr"/>
                        <a:r>
                          <a:rPr lang="en-US" b="0"/>
                          <a:t>On-the-Job Retention</a:t>
                        </a:r>
                      </a:p>
                    </a:txBody>
                    <a:tcPr anchor="ctr">
                      <a:solidFill>
                        <a:schemeClr val="accent2"/>
                      </a:solidFill>
                    </a:tcPr>
                  </a:tc>
                  <a:extLst>
                    <a:ext uri="{0D108BD9-81ED-4DB2-BD59-A6C34878D82A}">
                      <a16:rowId xmlns:a16="http://schemas.microsoft.com/office/drawing/2014/main" val="1968376603"/>
                    </a:ext>
                  </a:extLst>
                </a:tr>
              </a:tbl>
            </a:graphicData>
          </a:graphic>
        </p:graphicFrame>
        <p:sp>
          <p:nvSpPr>
            <p:cNvPr id="9" name="Oval 8">
              <a:extLst>
                <a:ext uri="{FF2B5EF4-FFF2-40B4-BE49-F238E27FC236}">
                  <a16:creationId xmlns:a16="http://schemas.microsoft.com/office/drawing/2014/main" id="{BCC234C4-B910-61D9-5207-D336820A029C}"/>
                </a:ext>
              </a:extLst>
            </p:cNvPr>
            <p:cNvSpPr/>
            <p:nvPr/>
          </p:nvSpPr>
          <p:spPr>
            <a:xfrm>
              <a:off x="2213113" y="1505186"/>
              <a:ext cx="2199861" cy="1404731"/>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81918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38739-5C9E-6F25-D8D6-D9994D9668AA}"/>
              </a:ext>
            </a:extLst>
          </p:cNvPr>
          <p:cNvSpPr>
            <a:spLocks noGrp="1"/>
          </p:cNvSpPr>
          <p:nvPr>
            <p:ph type="title"/>
          </p:nvPr>
        </p:nvSpPr>
        <p:spPr/>
        <p:txBody>
          <a:bodyPr/>
          <a:lstStyle/>
          <a:p>
            <a:r>
              <a:rPr lang="en-US" dirty="0"/>
              <a:t>Intake, onramps, and enrollment Strategies</a:t>
            </a:r>
          </a:p>
        </p:txBody>
      </p:sp>
      <p:sp>
        <p:nvSpPr>
          <p:cNvPr id="3" name="Content Placeholder 2">
            <a:extLst>
              <a:ext uri="{FF2B5EF4-FFF2-40B4-BE49-F238E27FC236}">
                <a16:creationId xmlns:a16="http://schemas.microsoft.com/office/drawing/2014/main" id="{D9B48285-C029-CF30-C9D5-2287A31289F2}"/>
              </a:ext>
            </a:extLst>
          </p:cNvPr>
          <p:cNvSpPr>
            <a:spLocks noGrp="1"/>
          </p:cNvSpPr>
          <p:nvPr>
            <p:ph idx="1"/>
          </p:nvPr>
        </p:nvSpPr>
        <p:spPr>
          <a:xfrm>
            <a:off x="774924" y="1946302"/>
            <a:ext cx="7350174" cy="4224225"/>
          </a:xfrm>
        </p:spPr>
        <p:txBody>
          <a:bodyPr>
            <a:normAutofit fontScale="77500" lnSpcReduction="20000"/>
          </a:bodyPr>
          <a:lstStyle/>
          <a:p>
            <a:r>
              <a:rPr lang="en-US"/>
              <a:t>Determine eligibility </a:t>
            </a:r>
          </a:p>
          <a:p>
            <a:r>
              <a:rPr lang="en-US"/>
              <a:t>Discuss career interests, goals, and barriers and whether one of your NE training program(s) (or a different opportunity) is a good fit</a:t>
            </a:r>
          </a:p>
          <a:p>
            <a:r>
              <a:rPr lang="en-US"/>
              <a:t>Address any challenges in passing entrance exams or meeting prerequisites</a:t>
            </a:r>
          </a:p>
          <a:p>
            <a:r>
              <a:rPr lang="en-US"/>
              <a:t>Assess opportunities to use credit for prior learning</a:t>
            </a:r>
          </a:p>
          <a:p>
            <a:r>
              <a:rPr lang="en-US"/>
              <a:t>Coach, guide, motivate, and support individuals through the many steps and forms that can be required for enrollment</a:t>
            </a:r>
          </a:p>
          <a:p>
            <a:r>
              <a:rPr lang="en-US"/>
              <a:t>Identify supportive services they might need to participate in training</a:t>
            </a:r>
          </a:p>
        </p:txBody>
      </p:sp>
      <p:sp>
        <p:nvSpPr>
          <p:cNvPr id="5" name="Slide Number Placeholder 4">
            <a:extLst>
              <a:ext uri="{FF2B5EF4-FFF2-40B4-BE49-F238E27FC236}">
                <a16:creationId xmlns:a16="http://schemas.microsoft.com/office/drawing/2014/main" id="{EE4A17F3-9E92-5597-B6C6-8264E7CA00CA}"/>
              </a:ext>
            </a:extLst>
          </p:cNvPr>
          <p:cNvSpPr>
            <a:spLocks noGrp="1"/>
          </p:cNvSpPr>
          <p:nvPr>
            <p:ph type="sldNum" sz="quarter" idx="12"/>
          </p:nvPr>
        </p:nvSpPr>
        <p:spPr/>
        <p:txBody>
          <a:bodyPr/>
          <a:lstStyle/>
          <a:p>
            <a:fld id="{DE8DE8A0-70C5-4585-9A3C-B3A9E7B8F8E9}" type="slidenum">
              <a:rPr lang="en-US" smtClean="0"/>
              <a:t>12</a:t>
            </a:fld>
            <a:endParaRPr lang="en-US"/>
          </a:p>
        </p:txBody>
      </p:sp>
      <p:sp>
        <p:nvSpPr>
          <p:cNvPr id="8" name="TextBox 7">
            <a:extLst>
              <a:ext uri="{FF2B5EF4-FFF2-40B4-BE49-F238E27FC236}">
                <a16:creationId xmlns:a16="http://schemas.microsoft.com/office/drawing/2014/main" id="{5011E5E1-E231-6D28-EC46-B62CA5E98C8D}"/>
              </a:ext>
            </a:extLst>
          </p:cNvPr>
          <p:cNvSpPr txBox="1"/>
          <p:nvPr/>
        </p:nvSpPr>
        <p:spPr>
          <a:xfrm>
            <a:off x="8782153" y="4747808"/>
            <a:ext cx="2574651" cy="705638"/>
          </a:xfrm>
          <a:prstGeom prst="rect">
            <a:avLst/>
          </a:prstGeom>
          <a:noFill/>
          <a:ln w="38100">
            <a:solidFill>
              <a:schemeClr val="tx1"/>
            </a:solidFill>
          </a:ln>
        </p:spPr>
        <p:txBody>
          <a:bodyPr wrap="square" rtlCol="0">
            <a:spAutoFit/>
          </a:bodyPr>
          <a:lstStyle/>
          <a:p>
            <a:pPr algn="ctr"/>
            <a:r>
              <a:rPr lang="en-US" sz="2000"/>
              <a:t>Join at Menti.com</a:t>
            </a:r>
          </a:p>
          <a:p>
            <a:pPr algn="ctr"/>
            <a:r>
              <a:rPr lang="en-US" sz="2000"/>
              <a:t>Code: 2733 7538</a:t>
            </a:r>
          </a:p>
        </p:txBody>
      </p:sp>
      <p:pic>
        <p:nvPicPr>
          <p:cNvPr id="6" name="Picture 5">
            <a:extLst>
              <a:ext uri="{FF2B5EF4-FFF2-40B4-BE49-F238E27FC236}">
                <a16:creationId xmlns:a16="http://schemas.microsoft.com/office/drawing/2014/main" id="{4EF97BAC-E076-8176-C054-92E5DDADB5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82153" y="2251445"/>
            <a:ext cx="2518659" cy="2355110"/>
          </a:xfrm>
          <a:prstGeom prst="rect">
            <a:avLst/>
          </a:prstGeom>
        </p:spPr>
      </p:pic>
    </p:spTree>
    <p:extLst>
      <p:ext uri="{BB962C8B-B14F-4D97-AF65-F5344CB8AC3E}">
        <p14:creationId xmlns:p14="http://schemas.microsoft.com/office/powerpoint/2010/main" val="4187592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310F9-4C5F-9485-0B2E-702D8003C17A}"/>
              </a:ext>
            </a:extLst>
          </p:cNvPr>
          <p:cNvSpPr>
            <a:spLocks noGrp="1"/>
          </p:cNvSpPr>
          <p:nvPr>
            <p:ph type="title"/>
          </p:nvPr>
        </p:nvSpPr>
        <p:spPr/>
        <p:txBody>
          <a:bodyPr/>
          <a:lstStyle/>
          <a:p>
            <a:r>
              <a:rPr lang="en-US" dirty="0"/>
              <a:t>What other intake, onramp, and enrollment strategies have been successful for your grant?</a:t>
            </a:r>
          </a:p>
        </p:txBody>
      </p:sp>
      <p:sp>
        <p:nvSpPr>
          <p:cNvPr id="4" name="Content Placeholder 3">
            <a:extLst>
              <a:ext uri="{FF2B5EF4-FFF2-40B4-BE49-F238E27FC236}">
                <a16:creationId xmlns:a16="http://schemas.microsoft.com/office/drawing/2014/main" id="{CD74831E-CB7A-9D3F-F95C-9FEF0BD29C9E}"/>
              </a:ext>
            </a:extLst>
          </p:cNvPr>
          <p:cNvSpPr>
            <a:spLocks noGrp="1"/>
          </p:cNvSpPr>
          <p:nvPr>
            <p:ph idx="1"/>
          </p:nvPr>
        </p:nvSpPr>
        <p:spPr/>
        <p:txBody>
          <a:bodyPr numCol="2">
            <a:normAutofit fontScale="40000" lnSpcReduction="20000"/>
          </a:bodyPr>
          <a:lstStyle/>
          <a:p>
            <a:r>
              <a:rPr lang="en-US" sz="3400" dirty="0"/>
              <a:t>Small group orientation sessions before classes start</a:t>
            </a:r>
          </a:p>
          <a:p>
            <a:r>
              <a:rPr lang="en-US" sz="3400" dirty="0"/>
              <a:t>Working with key faculty in the training programs</a:t>
            </a:r>
          </a:p>
          <a:p>
            <a:r>
              <a:rPr lang="en-US" sz="3400" dirty="0"/>
              <a:t>Meeting 1:1 with potential participants to explain program</a:t>
            </a:r>
          </a:p>
          <a:p>
            <a:r>
              <a:rPr lang="en-US" sz="3400" dirty="0"/>
              <a:t>Zoom Interviews with Participants</a:t>
            </a:r>
          </a:p>
          <a:p>
            <a:r>
              <a:rPr lang="en-US" sz="3400" dirty="0"/>
              <a:t>FERPA releases</a:t>
            </a:r>
          </a:p>
          <a:p>
            <a:r>
              <a:rPr lang="en-US" sz="3400" dirty="0"/>
              <a:t>1:1 follow up</a:t>
            </a:r>
          </a:p>
          <a:p>
            <a:r>
              <a:rPr lang="en-US" sz="3400" dirty="0"/>
              <a:t>One on one or group meetings with interested participants</a:t>
            </a:r>
          </a:p>
          <a:p>
            <a:r>
              <a:rPr lang="en-US" sz="3400" dirty="0"/>
              <a:t>Personal connection / personal approach</a:t>
            </a:r>
          </a:p>
          <a:p>
            <a:r>
              <a:rPr lang="en-US" sz="3400" dirty="0"/>
              <a:t>"Dedicated nursing pathway coordinator to work with students prior to entering Interactive onboarding for students"</a:t>
            </a:r>
          </a:p>
          <a:p>
            <a:r>
              <a:rPr lang="en-US" sz="3400" dirty="0"/>
              <a:t>Individualized academic guidance</a:t>
            </a:r>
          </a:p>
          <a:p>
            <a:r>
              <a:rPr lang="en-US" sz="3400" dirty="0"/>
              <a:t>Orientation, meeting with HR, one on one</a:t>
            </a:r>
          </a:p>
          <a:p>
            <a:r>
              <a:rPr lang="en-US" sz="3400" dirty="0"/>
              <a:t>Working with academic partner to curate package of </a:t>
            </a:r>
            <a:r>
              <a:rPr lang="en-US" sz="3400" dirty="0" err="1"/>
              <a:t>prereq</a:t>
            </a:r>
            <a:r>
              <a:rPr lang="en-US" sz="3400" dirty="0"/>
              <a:t> courses for those who aren’t quite ready</a:t>
            </a:r>
          </a:p>
          <a:p>
            <a:r>
              <a:rPr lang="en-US" sz="3400" dirty="0"/>
              <a:t>"Thorough assessment Personal interview outside of intake and assessment"</a:t>
            </a:r>
          </a:p>
          <a:p>
            <a:r>
              <a:rPr lang="en-US" sz="3400" dirty="0"/>
              <a:t>Orientation packets</a:t>
            </a:r>
          </a:p>
          <a:p>
            <a:r>
              <a:rPr lang="en-US" sz="3400" dirty="0"/>
              <a:t>Surveys to gather pertinent information</a:t>
            </a:r>
          </a:p>
          <a:p>
            <a:r>
              <a:rPr lang="en-US" sz="3400" dirty="0"/>
              <a:t>I take questionnaires</a:t>
            </a:r>
          </a:p>
          <a:p>
            <a:r>
              <a:rPr lang="en-US" sz="3400" dirty="0"/>
              <a:t>Interviews to assess interest and understanding of commitment</a:t>
            </a:r>
          </a:p>
          <a:p>
            <a:r>
              <a:rPr lang="en-US" sz="3400" dirty="0"/>
              <a:t>Partnering with college, in person program orientation, success stories from program alumni, training church volunteers on program services</a:t>
            </a:r>
          </a:p>
          <a:p>
            <a:r>
              <a:rPr lang="en-US" sz="3400" dirty="0"/>
              <a:t>Meeting participants where they are at in order to provide supportive guidance.</a:t>
            </a:r>
          </a:p>
          <a:p>
            <a:r>
              <a:rPr lang="en-US" sz="3400" dirty="0"/>
              <a:t>Reaching out to students who have completed the prerequisite nursing courses and are on track to take the LPN or ADN-RN training.</a:t>
            </a:r>
          </a:p>
          <a:p>
            <a:r>
              <a:rPr lang="en-US" sz="3400" dirty="0"/>
              <a:t>Incumbent worker on our internal webpages</a:t>
            </a:r>
          </a:p>
          <a:p>
            <a:endParaRPr lang="en-US" dirty="0"/>
          </a:p>
        </p:txBody>
      </p:sp>
      <p:sp>
        <p:nvSpPr>
          <p:cNvPr id="3" name="Slide Number Placeholder 2">
            <a:extLst>
              <a:ext uri="{FF2B5EF4-FFF2-40B4-BE49-F238E27FC236}">
                <a16:creationId xmlns:a16="http://schemas.microsoft.com/office/drawing/2014/main" id="{83A24E7A-3CAE-065B-8865-E72CF0A44536}"/>
              </a:ext>
            </a:extLst>
          </p:cNvPr>
          <p:cNvSpPr>
            <a:spLocks noGrp="1"/>
          </p:cNvSpPr>
          <p:nvPr>
            <p:ph type="sldNum" sz="quarter" idx="12"/>
          </p:nvPr>
        </p:nvSpPr>
        <p:spPr/>
        <p:txBody>
          <a:bodyPr/>
          <a:lstStyle/>
          <a:p>
            <a:fld id="{DE8DE8A0-70C5-4585-9A3C-B3A9E7B8F8E9}" type="slidenum">
              <a:rPr lang="en-US" smtClean="0"/>
              <a:t>13</a:t>
            </a:fld>
            <a:endParaRPr lang="en-US"/>
          </a:p>
        </p:txBody>
      </p:sp>
    </p:spTree>
    <p:extLst>
      <p:ext uri="{BB962C8B-B14F-4D97-AF65-F5344CB8AC3E}">
        <p14:creationId xmlns:p14="http://schemas.microsoft.com/office/powerpoint/2010/main" val="3144604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F345C-70E9-7325-F8D1-0C6D0AFC664B}"/>
              </a:ext>
            </a:extLst>
          </p:cNvPr>
          <p:cNvSpPr>
            <a:spLocks noGrp="1"/>
          </p:cNvSpPr>
          <p:nvPr>
            <p:ph type="title"/>
          </p:nvPr>
        </p:nvSpPr>
        <p:spPr/>
        <p:txBody>
          <a:bodyPr/>
          <a:lstStyle/>
          <a:p>
            <a:r>
              <a:rPr lang="en-US" dirty="0"/>
              <a:t>Using empathy mapping to develop tailored outreach &amp; enrollment strategies</a:t>
            </a:r>
          </a:p>
        </p:txBody>
      </p:sp>
      <p:sp>
        <p:nvSpPr>
          <p:cNvPr id="3" name="Content Placeholder 2">
            <a:extLst>
              <a:ext uri="{FF2B5EF4-FFF2-40B4-BE49-F238E27FC236}">
                <a16:creationId xmlns:a16="http://schemas.microsoft.com/office/drawing/2014/main" id="{A3D5B7D6-53BA-1F63-BBD6-141B128154E1}"/>
              </a:ext>
            </a:extLst>
          </p:cNvPr>
          <p:cNvSpPr>
            <a:spLocks noGrp="1"/>
          </p:cNvSpPr>
          <p:nvPr>
            <p:ph idx="1"/>
          </p:nvPr>
        </p:nvSpPr>
        <p:spPr/>
        <p:txBody>
          <a:bodyPr>
            <a:normAutofit lnSpcReduction="10000"/>
          </a:bodyPr>
          <a:lstStyle/>
          <a:p>
            <a:r>
              <a:rPr lang="en-US" dirty="0"/>
              <a:t>People are not a monolith!</a:t>
            </a:r>
          </a:p>
          <a:p>
            <a:r>
              <a:rPr lang="en-US" dirty="0"/>
              <a:t>Different target populations (and certainly </a:t>
            </a:r>
            <a:r>
              <a:rPr lang="en-US" u="sng" dirty="0"/>
              <a:t>individuals</a:t>
            </a:r>
            <a:r>
              <a:rPr lang="en-US" dirty="0"/>
              <a:t> within those populations) bring unique assets and needs </a:t>
            </a:r>
          </a:p>
          <a:p>
            <a:pPr lvl="1"/>
            <a:r>
              <a:rPr lang="en-US" dirty="0"/>
              <a:t>They may respond to different outreach messages and modes and enrollment supports</a:t>
            </a:r>
          </a:p>
          <a:p>
            <a:r>
              <a:rPr lang="en-US" dirty="0"/>
              <a:t>Empathy mapping is an exercise rooted in design thinking that can help you try to understand the mindset of the individuals you are trying to reach</a:t>
            </a:r>
          </a:p>
          <a:p>
            <a:pPr lvl="1"/>
            <a:r>
              <a:rPr lang="en-US" i="1" dirty="0"/>
              <a:t>We recommend asking them directly, too!</a:t>
            </a:r>
          </a:p>
        </p:txBody>
      </p:sp>
      <p:sp>
        <p:nvSpPr>
          <p:cNvPr id="6" name="TextBox 5">
            <a:extLst>
              <a:ext uri="{FF2B5EF4-FFF2-40B4-BE49-F238E27FC236}">
                <a16:creationId xmlns:a16="http://schemas.microsoft.com/office/drawing/2014/main" id="{A1915352-5B68-9E21-A477-FD57D66F65CB}"/>
              </a:ext>
            </a:extLst>
          </p:cNvPr>
          <p:cNvSpPr txBox="1"/>
          <p:nvPr/>
        </p:nvSpPr>
        <p:spPr>
          <a:xfrm>
            <a:off x="1191126" y="6019121"/>
            <a:ext cx="5751095" cy="369332"/>
          </a:xfrm>
          <a:prstGeom prst="rect">
            <a:avLst/>
          </a:prstGeom>
          <a:noFill/>
        </p:spPr>
        <p:txBody>
          <a:bodyPr wrap="square" rtlCol="0">
            <a:spAutoFit/>
          </a:bodyPr>
          <a:lstStyle/>
          <a:p>
            <a:r>
              <a:rPr lang="en-US" dirty="0">
                <a:hlinkClick r:id="rId3"/>
              </a:rPr>
              <a:t>Find out more about empathy mapping</a:t>
            </a:r>
            <a:endParaRPr lang="en-US" dirty="0"/>
          </a:p>
        </p:txBody>
      </p:sp>
      <p:sp>
        <p:nvSpPr>
          <p:cNvPr id="5" name="Slide Number Placeholder 4">
            <a:extLst>
              <a:ext uri="{FF2B5EF4-FFF2-40B4-BE49-F238E27FC236}">
                <a16:creationId xmlns:a16="http://schemas.microsoft.com/office/drawing/2014/main" id="{F7306D42-1514-85AE-24B9-E97C4B4DD9D5}"/>
              </a:ext>
            </a:extLst>
          </p:cNvPr>
          <p:cNvSpPr>
            <a:spLocks noGrp="1"/>
          </p:cNvSpPr>
          <p:nvPr>
            <p:ph type="sldNum" sz="quarter" idx="12"/>
          </p:nvPr>
        </p:nvSpPr>
        <p:spPr/>
        <p:txBody>
          <a:bodyPr/>
          <a:lstStyle/>
          <a:p>
            <a:fld id="{DE8DE8A0-70C5-4585-9A3C-B3A9E7B8F8E9}" type="slidenum">
              <a:rPr lang="en-US" smtClean="0"/>
              <a:t>14</a:t>
            </a:fld>
            <a:endParaRPr lang="en-US"/>
          </a:p>
        </p:txBody>
      </p:sp>
    </p:spTree>
    <p:extLst>
      <p:ext uri="{BB962C8B-B14F-4D97-AF65-F5344CB8AC3E}">
        <p14:creationId xmlns:p14="http://schemas.microsoft.com/office/powerpoint/2010/main" val="2494240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E154-6C63-CD49-238A-9043F104DD03}"/>
              </a:ext>
            </a:extLst>
          </p:cNvPr>
          <p:cNvSpPr>
            <a:spLocks noGrp="1"/>
          </p:cNvSpPr>
          <p:nvPr>
            <p:ph type="title"/>
          </p:nvPr>
        </p:nvSpPr>
        <p:spPr/>
        <p:txBody>
          <a:bodyPr/>
          <a:lstStyle/>
          <a:p>
            <a:r>
              <a:rPr lang="en-US"/>
              <a:t>Empathy map EXAMPLE: </a:t>
            </a:r>
            <a:r>
              <a:rPr lang="en-US" err="1"/>
              <a:t>OUt-of</a:t>
            </a:r>
            <a:r>
              <a:rPr lang="en-US"/>
              <a:t>-school youth</a:t>
            </a:r>
          </a:p>
        </p:txBody>
      </p:sp>
      <p:sp>
        <p:nvSpPr>
          <p:cNvPr id="5" name="Slide Number Placeholder 4">
            <a:extLst>
              <a:ext uri="{FF2B5EF4-FFF2-40B4-BE49-F238E27FC236}">
                <a16:creationId xmlns:a16="http://schemas.microsoft.com/office/drawing/2014/main" id="{BAEBEF29-9456-C300-CF5F-1DB04D4FFE49}"/>
              </a:ext>
            </a:extLst>
          </p:cNvPr>
          <p:cNvSpPr>
            <a:spLocks noGrp="1"/>
          </p:cNvSpPr>
          <p:nvPr>
            <p:ph type="sldNum" sz="quarter" idx="12"/>
          </p:nvPr>
        </p:nvSpPr>
        <p:spPr/>
        <p:txBody>
          <a:bodyPr/>
          <a:lstStyle/>
          <a:p>
            <a:fld id="{DE8DE8A0-70C5-4585-9A3C-B3A9E7B8F8E9}" type="slidenum">
              <a:rPr lang="en-US" smtClean="0"/>
              <a:t>15</a:t>
            </a:fld>
            <a:endParaRPr lang="en-US"/>
          </a:p>
        </p:txBody>
      </p:sp>
      <p:graphicFrame>
        <p:nvGraphicFramePr>
          <p:cNvPr id="15" name="Diagram 14" descr="Four blocks: &#10;Block 1: Says: I don’t have transportation to attend training.&#10;Block 2: Thinks: Will I be able to &#10;keep up with the classwork?&#10;Block 3: Does: Spends a lot of time online.&#10;Block 4: Feels: Unsure if the training will be worth it&#10;">
            <a:extLst>
              <a:ext uri="{FF2B5EF4-FFF2-40B4-BE49-F238E27FC236}">
                <a16:creationId xmlns:a16="http://schemas.microsoft.com/office/drawing/2014/main" id="{0B5A52CE-6E4A-CCC8-1CF5-C3DA12C0B4A8}"/>
              </a:ext>
            </a:extLst>
          </p:cNvPr>
          <p:cNvGraphicFramePr/>
          <p:nvPr>
            <p:extLst>
              <p:ext uri="{D42A27DB-BD31-4B8C-83A1-F6EECF244321}">
                <p14:modId xmlns:p14="http://schemas.microsoft.com/office/powerpoint/2010/main" val="1266925096"/>
              </p:ext>
            </p:extLst>
          </p:nvPr>
        </p:nvGraphicFramePr>
        <p:xfrm>
          <a:off x="1113184" y="2033518"/>
          <a:ext cx="10005390" cy="4698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2385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Grantee spotlights</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a:t>Employ Milwaukee &amp; AADAP</a:t>
            </a:r>
          </a:p>
        </p:txBody>
      </p:sp>
      <p:pic>
        <p:nvPicPr>
          <p:cNvPr id="2" name="Picture 1">
            <a:extLst>
              <a:ext uri="{FF2B5EF4-FFF2-40B4-BE49-F238E27FC236}">
                <a16:creationId xmlns:a16="http://schemas.microsoft.com/office/drawing/2014/main" id="{AB8942DD-2999-4E21-5CD6-AB2B80EC4D3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65691" y="3963095"/>
            <a:ext cx="2743198" cy="865362"/>
          </a:xfrm>
          <a:prstGeom prst="rect">
            <a:avLst/>
          </a:prstGeom>
        </p:spPr>
      </p:pic>
      <p:pic>
        <p:nvPicPr>
          <p:cNvPr id="3" name="Picture 2">
            <a:extLst>
              <a:ext uri="{FF2B5EF4-FFF2-40B4-BE49-F238E27FC236}">
                <a16:creationId xmlns:a16="http://schemas.microsoft.com/office/drawing/2014/main" id="{C767071E-D5BE-F64D-2B34-F2263F110F9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505647" y="3790808"/>
            <a:ext cx="1280271" cy="1280271"/>
          </a:xfrm>
          <a:prstGeom prst="rect">
            <a:avLst/>
          </a:prstGeom>
        </p:spPr>
      </p:pic>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16</a:t>
            </a:fld>
            <a:endParaRPr lang="en-US"/>
          </a:p>
        </p:txBody>
      </p:sp>
    </p:spTree>
    <p:extLst>
      <p:ext uri="{BB962C8B-B14F-4D97-AF65-F5344CB8AC3E}">
        <p14:creationId xmlns:p14="http://schemas.microsoft.com/office/powerpoint/2010/main" val="75867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94B80-2478-32BC-D6A6-ECF3CA27DAF0}"/>
              </a:ext>
            </a:extLst>
          </p:cNvPr>
          <p:cNvSpPr>
            <a:spLocks noGrp="1"/>
          </p:cNvSpPr>
          <p:nvPr>
            <p:ph type="title"/>
          </p:nvPr>
        </p:nvSpPr>
        <p:spPr/>
        <p:txBody>
          <a:bodyPr/>
          <a:lstStyle/>
          <a:p>
            <a:r>
              <a:rPr lang="en-US"/>
              <a:t>Employ Milwaukee – outreach and recruitment</a:t>
            </a:r>
          </a:p>
        </p:txBody>
      </p:sp>
      <p:sp>
        <p:nvSpPr>
          <p:cNvPr id="3" name="Content Placeholder 2">
            <a:extLst>
              <a:ext uri="{FF2B5EF4-FFF2-40B4-BE49-F238E27FC236}">
                <a16:creationId xmlns:a16="http://schemas.microsoft.com/office/drawing/2014/main" id="{FE5C91CF-C3C9-3747-F5B5-0618EA001ED7}"/>
              </a:ext>
            </a:extLst>
          </p:cNvPr>
          <p:cNvSpPr>
            <a:spLocks noGrp="1"/>
          </p:cNvSpPr>
          <p:nvPr>
            <p:ph idx="1"/>
          </p:nvPr>
        </p:nvSpPr>
        <p:spPr/>
        <p:txBody>
          <a:bodyPr>
            <a:normAutofit/>
          </a:bodyPr>
          <a:lstStyle/>
          <a:p>
            <a:r>
              <a:rPr lang="en-US" b="1"/>
              <a:t>Our Latino community </a:t>
            </a:r>
            <a:r>
              <a:rPr lang="en-US"/>
              <a:t>is the fastest growing and youngest population in the county</a:t>
            </a:r>
          </a:p>
          <a:p>
            <a:r>
              <a:rPr lang="en-US"/>
              <a:t>Highest percentage of people in the labor force at 67.4%</a:t>
            </a:r>
          </a:p>
          <a:p>
            <a:r>
              <a:rPr lang="en-US"/>
              <a:t>Earn nearly 20K less in average household income compared to white counterparts</a:t>
            </a:r>
          </a:p>
          <a:p>
            <a:r>
              <a:rPr lang="en-US"/>
              <a:t>Represent16.4% of the county’s population but 5% of registered nurses</a:t>
            </a:r>
          </a:p>
          <a:p>
            <a:pPr marL="0" indent="0">
              <a:buNone/>
            </a:pPr>
            <a:endParaRPr lang="en-US"/>
          </a:p>
          <a:p>
            <a:endParaRPr lang="en-US"/>
          </a:p>
        </p:txBody>
      </p:sp>
      <p:sp>
        <p:nvSpPr>
          <p:cNvPr id="5" name="Slide Number Placeholder 4">
            <a:extLst>
              <a:ext uri="{FF2B5EF4-FFF2-40B4-BE49-F238E27FC236}">
                <a16:creationId xmlns:a16="http://schemas.microsoft.com/office/drawing/2014/main" id="{FF8194EC-8471-3E1B-609E-12B769BEDAFF}"/>
              </a:ext>
            </a:extLst>
          </p:cNvPr>
          <p:cNvSpPr>
            <a:spLocks noGrp="1"/>
          </p:cNvSpPr>
          <p:nvPr>
            <p:ph type="sldNum" sz="quarter" idx="12"/>
          </p:nvPr>
        </p:nvSpPr>
        <p:spPr/>
        <p:txBody>
          <a:bodyPr/>
          <a:lstStyle/>
          <a:p>
            <a:fld id="{DE8DE8A0-70C5-4585-9A3C-B3A9E7B8F8E9}" type="slidenum">
              <a:rPr lang="en-US" smtClean="0"/>
              <a:t>17</a:t>
            </a:fld>
            <a:endParaRPr lang="en-US"/>
          </a:p>
        </p:txBody>
      </p:sp>
      <p:pic>
        <p:nvPicPr>
          <p:cNvPr id="6" name="Picture 5" descr="Employ Milwaukee">
            <a:extLst>
              <a:ext uri="{FF2B5EF4-FFF2-40B4-BE49-F238E27FC236}">
                <a16:creationId xmlns:a16="http://schemas.microsoft.com/office/drawing/2014/main" id="{9E4EA8FE-4CF3-3DFE-7E57-4CF5656E0A84}"/>
              </a:ext>
            </a:extLst>
          </p:cNvPr>
          <p:cNvPicPr>
            <a:picLocks noChangeAspect="1"/>
          </p:cNvPicPr>
          <p:nvPr/>
        </p:nvPicPr>
        <p:blipFill>
          <a:blip r:embed="rId3"/>
          <a:stretch>
            <a:fillRect/>
          </a:stretch>
        </p:blipFill>
        <p:spPr>
          <a:xfrm>
            <a:off x="9760499" y="5288641"/>
            <a:ext cx="1280271" cy="1280271"/>
          </a:xfrm>
          <a:prstGeom prst="rect">
            <a:avLst/>
          </a:prstGeom>
        </p:spPr>
      </p:pic>
    </p:spTree>
    <p:extLst>
      <p:ext uri="{BB962C8B-B14F-4D97-AF65-F5344CB8AC3E}">
        <p14:creationId xmlns:p14="http://schemas.microsoft.com/office/powerpoint/2010/main" val="2431670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E154-6C63-CD49-238A-9043F104DD03}"/>
              </a:ext>
            </a:extLst>
          </p:cNvPr>
          <p:cNvSpPr>
            <a:spLocks noGrp="1"/>
          </p:cNvSpPr>
          <p:nvPr>
            <p:ph type="title"/>
          </p:nvPr>
        </p:nvSpPr>
        <p:spPr/>
        <p:txBody>
          <a:bodyPr/>
          <a:lstStyle/>
          <a:p>
            <a:r>
              <a:rPr lang="en-US" dirty="0"/>
              <a:t>Empathy map Employ Milwaukee: Latino Population</a:t>
            </a:r>
          </a:p>
        </p:txBody>
      </p:sp>
      <p:graphicFrame>
        <p:nvGraphicFramePr>
          <p:cNvPr id="9" name="Diagram 8" descr="Empathy Map with four blocks. &#10;Block 1: Says: It's not for me. I don't have time.&#10;Block 2: Thinks: I won't fit in. I can't make this work.&#10;Block 3: Does: Surfs but doesn't commit. Might apply, but not enroll.&#10;Block 4: Feels: Panic, fear, imposter syndrome.">
            <a:extLst>
              <a:ext uri="{FF2B5EF4-FFF2-40B4-BE49-F238E27FC236}">
                <a16:creationId xmlns:a16="http://schemas.microsoft.com/office/drawing/2014/main" id="{DB81E7C6-2B0B-35B7-B4AB-F2BC9B6EA6FB}"/>
              </a:ext>
            </a:extLst>
          </p:cNvPr>
          <p:cNvGraphicFramePr/>
          <p:nvPr>
            <p:extLst>
              <p:ext uri="{D42A27DB-BD31-4B8C-83A1-F6EECF244321}">
                <p14:modId xmlns:p14="http://schemas.microsoft.com/office/powerpoint/2010/main" val="4093351251"/>
              </p:ext>
            </p:extLst>
          </p:nvPr>
        </p:nvGraphicFramePr>
        <p:xfrm>
          <a:off x="774923" y="2214060"/>
          <a:ext cx="7209181" cy="39564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Right 2">
            <a:extLst>
              <a:ext uri="{FF2B5EF4-FFF2-40B4-BE49-F238E27FC236}">
                <a16:creationId xmlns:a16="http://schemas.microsoft.com/office/drawing/2014/main" id="{2F9E72C9-D9E6-6703-C495-21400DBCE024}"/>
              </a:ext>
              <a:ext uri="{C183D7F6-B498-43B3-948B-1728B52AA6E4}">
                <adec:decorative xmlns:adec="http://schemas.microsoft.com/office/drawing/2017/decorative" val="1"/>
              </a:ext>
            </a:extLst>
          </p:cNvPr>
          <p:cNvSpPr/>
          <p:nvPr/>
        </p:nvSpPr>
        <p:spPr>
          <a:xfrm>
            <a:off x="7796007" y="3893239"/>
            <a:ext cx="911182" cy="58991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642FD411-6126-A246-A0FF-1509F57D680E}"/>
              </a:ext>
            </a:extLst>
          </p:cNvPr>
          <p:cNvSpPr/>
          <p:nvPr/>
        </p:nvSpPr>
        <p:spPr>
          <a:xfrm>
            <a:off x="8774534" y="1903368"/>
            <a:ext cx="3252201" cy="4296093"/>
          </a:xfrm>
          <a:prstGeom prst="ellipse">
            <a:avLst/>
          </a:prstGeom>
          <a:solidFill>
            <a:srgbClr val="17406D"/>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i="1"/>
              <a:t> Differentiated social media strategy by age group to reach the WHOLE family;</a:t>
            </a:r>
          </a:p>
          <a:p>
            <a:pPr algn="ctr"/>
            <a:endParaRPr lang="en-US" i="1"/>
          </a:p>
          <a:p>
            <a:pPr algn="ctr"/>
            <a:r>
              <a:rPr lang="en-US" i="1"/>
              <a:t>Social media campaigns place a S</a:t>
            </a:r>
            <a:r>
              <a:rPr lang="en-US"/>
              <a:t>TRONG emphasis on personal efficacy and bilingual communication; </a:t>
            </a:r>
            <a:endParaRPr lang="en-US" i="1"/>
          </a:p>
          <a:p>
            <a:pPr algn="ctr"/>
            <a:endParaRPr lang="en-US" i="1"/>
          </a:p>
          <a:p>
            <a:pPr algn="ctr"/>
            <a:r>
              <a:rPr lang="en-US" i="1"/>
              <a:t> “See yourself here!”</a:t>
            </a:r>
          </a:p>
        </p:txBody>
      </p:sp>
      <p:sp>
        <p:nvSpPr>
          <p:cNvPr id="5" name="Slide Number Placeholder 4">
            <a:extLst>
              <a:ext uri="{FF2B5EF4-FFF2-40B4-BE49-F238E27FC236}">
                <a16:creationId xmlns:a16="http://schemas.microsoft.com/office/drawing/2014/main" id="{BAEBEF29-9456-C300-CF5F-1DB04D4FFE49}"/>
              </a:ext>
            </a:extLst>
          </p:cNvPr>
          <p:cNvSpPr>
            <a:spLocks noGrp="1"/>
          </p:cNvSpPr>
          <p:nvPr>
            <p:ph type="sldNum" sz="quarter" idx="12"/>
          </p:nvPr>
        </p:nvSpPr>
        <p:spPr/>
        <p:txBody>
          <a:bodyPr/>
          <a:lstStyle/>
          <a:p>
            <a:fld id="{DE8DE8A0-70C5-4585-9A3C-B3A9E7B8F8E9}" type="slidenum">
              <a:rPr lang="en-US" smtClean="0"/>
              <a:t>18</a:t>
            </a:fld>
            <a:endParaRPr lang="en-US"/>
          </a:p>
        </p:txBody>
      </p:sp>
    </p:spTree>
    <p:extLst>
      <p:ext uri="{BB962C8B-B14F-4D97-AF65-F5344CB8AC3E}">
        <p14:creationId xmlns:p14="http://schemas.microsoft.com/office/powerpoint/2010/main" val="3371801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E4C81-A85A-7B10-BE80-DE255C01B1B1}"/>
              </a:ext>
            </a:extLst>
          </p:cNvPr>
          <p:cNvSpPr>
            <a:spLocks noGrp="1"/>
          </p:cNvSpPr>
          <p:nvPr>
            <p:ph type="title"/>
          </p:nvPr>
        </p:nvSpPr>
        <p:spPr/>
        <p:txBody>
          <a:bodyPr/>
          <a:lstStyle/>
          <a:p>
            <a:r>
              <a:rPr lang="en-US" dirty="0" err="1"/>
              <a:t>Aadap</a:t>
            </a:r>
            <a:r>
              <a:rPr lang="en-US" dirty="0"/>
              <a:t> – intake, onramps, and enrollment strategies</a:t>
            </a:r>
          </a:p>
        </p:txBody>
      </p:sp>
      <p:sp>
        <p:nvSpPr>
          <p:cNvPr id="3" name="Content Placeholder 2">
            <a:extLst>
              <a:ext uri="{FF2B5EF4-FFF2-40B4-BE49-F238E27FC236}">
                <a16:creationId xmlns:a16="http://schemas.microsoft.com/office/drawing/2014/main" id="{00C721C0-F1DE-DB88-0F1F-73CDD75D46F4}"/>
              </a:ext>
            </a:extLst>
          </p:cNvPr>
          <p:cNvSpPr>
            <a:spLocks noGrp="1"/>
          </p:cNvSpPr>
          <p:nvPr>
            <p:ph idx="1"/>
          </p:nvPr>
        </p:nvSpPr>
        <p:spPr/>
        <p:txBody>
          <a:bodyPr>
            <a:normAutofit/>
          </a:bodyPr>
          <a:lstStyle/>
          <a:p>
            <a:pPr marL="171450" indent="-171450">
              <a:buFont typeface="Wingdings" charset="2"/>
              <a:buChar char="Ø"/>
            </a:pPr>
            <a:r>
              <a:rPr lang="en-US" b="1"/>
              <a:t>Young Adults (18-29) </a:t>
            </a:r>
            <a:r>
              <a:rPr lang="en-US"/>
              <a:t>are facing financial pressure, debt, ageism, housing, transportation, etc. </a:t>
            </a:r>
          </a:p>
          <a:p>
            <a:pPr marL="171450" indent="-171450">
              <a:buFont typeface="Wingdings" charset="2"/>
              <a:buChar char="Ø"/>
            </a:pPr>
            <a:r>
              <a:rPr lang="en-US"/>
              <a:t>They are looking for career pathways and employment that will help them establish their independence</a:t>
            </a:r>
          </a:p>
          <a:p>
            <a:pPr marL="171450" indent="-171450">
              <a:buFont typeface="Wingdings" charset="2"/>
              <a:buChar char="Ø"/>
            </a:pPr>
            <a:r>
              <a:rPr lang="en-US"/>
              <a:t>Transitioning into adulthood is not easy and requires motivation, guidance, and lots of support</a:t>
            </a:r>
          </a:p>
          <a:p>
            <a:pPr marL="171450" indent="-171450">
              <a:buFont typeface="Wingdings" charset="2"/>
              <a:buChar char="Ø"/>
            </a:pPr>
            <a:r>
              <a:rPr lang="en-US"/>
              <a:t>Some young adults are parents themselves</a:t>
            </a:r>
          </a:p>
        </p:txBody>
      </p:sp>
      <p:pic>
        <p:nvPicPr>
          <p:cNvPr id="4" name="Picture 3" descr="AADAP - People Need People">
            <a:extLst>
              <a:ext uri="{FF2B5EF4-FFF2-40B4-BE49-F238E27FC236}">
                <a16:creationId xmlns:a16="http://schemas.microsoft.com/office/drawing/2014/main" id="{9D2A9E9E-59FC-BC45-8F5A-13DA1E4FC0D8}"/>
              </a:ext>
            </a:extLst>
          </p:cNvPr>
          <p:cNvPicPr>
            <a:picLocks noChangeAspect="1"/>
          </p:cNvPicPr>
          <p:nvPr/>
        </p:nvPicPr>
        <p:blipFill>
          <a:blip r:embed="rId3"/>
          <a:stretch>
            <a:fillRect/>
          </a:stretch>
        </p:blipFill>
        <p:spPr>
          <a:xfrm>
            <a:off x="8171082" y="5771106"/>
            <a:ext cx="2743198" cy="865362"/>
          </a:xfrm>
          <a:prstGeom prst="rect">
            <a:avLst/>
          </a:prstGeom>
        </p:spPr>
      </p:pic>
      <p:sp>
        <p:nvSpPr>
          <p:cNvPr id="5" name="Slide Number Placeholder 4">
            <a:extLst>
              <a:ext uri="{FF2B5EF4-FFF2-40B4-BE49-F238E27FC236}">
                <a16:creationId xmlns:a16="http://schemas.microsoft.com/office/drawing/2014/main" id="{7533524D-D076-0045-161A-4855EA7C048D}"/>
              </a:ext>
            </a:extLst>
          </p:cNvPr>
          <p:cNvSpPr>
            <a:spLocks noGrp="1"/>
          </p:cNvSpPr>
          <p:nvPr>
            <p:ph type="sldNum" sz="quarter" idx="12"/>
          </p:nvPr>
        </p:nvSpPr>
        <p:spPr/>
        <p:txBody>
          <a:bodyPr/>
          <a:lstStyle/>
          <a:p>
            <a:fld id="{DE8DE8A0-70C5-4585-9A3C-B3A9E7B8F8E9}" type="slidenum">
              <a:rPr lang="en-US" smtClean="0"/>
              <a:t>19</a:t>
            </a:fld>
            <a:endParaRPr lang="en-US"/>
          </a:p>
        </p:txBody>
      </p:sp>
    </p:spTree>
    <p:extLst>
      <p:ext uri="{BB962C8B-B14F-4D97-AF65-F5344CB8AC3E}">
        <p14:creationId xmlns:p14="http://schemas.microsoft.com/office/powerpoint/2010/main" val="3921541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E154-6C63-CD49-238A-9043F104DD03}"/>
              </a:ext>
            </a:extLst>
          </p:cNvPr>
          <p:cNvSpPr>
            <a:spLocks noGrp="1"/>
          </p:cNvSpPr>
          <p:nvPr>
            <p:ph type="title"/>
          </p:nvPr>
        </p:nvSpPr>
        <p:spPr/>
        <p:txBody>
          <a:bodyPr/>
          <a:lstStyle/>
          <a:p>
            <a:r>
              <a:rPr lang="en-US" dirty="0"/>
              <a:t>Empathy map AADAP:  Young Adults [Age 18-29]</a:t>
            </a:r>
          </a:p>
        </p:txBody>
      </p:sp>
      <p:sp>
        <p:nvSpPr>
          <p:cNvPr id="3" name="Arrow: Right 2">
            <a:extLst>
              <a:ext uri="{FF2B5EF4-FFF2-40B4-BE49-F238E27FC236}">
                <a16:creationId xmlns:a16="http://schemas.microsoft.com/office/drawing/2014/main" id="{2F9E72C9-D9E6-6703-C495-21400DBCE024}"/>
              </a:ext>
              <a:ext uri="{C183D7F6-B498-43B3-948B-1728B52AA6E4}">
                <adec:decorative xmlns:adec="http://schemas.microsoft.com/office/drawing/2017/decorative" val="1"/>
              </a:ext>
            </a:extLst>
          </p:cNvPr>
          <p:cNvSpPr/>
          <p:nvPr/>
        </p:nvSpPr>
        <p:spPr>
          <a:xfrm>
            <a:off x="7822511" y="3879987"/>
            <a:ext cx="911182" cy="58991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Diagram 8" descr="Empathy map of four blocks: &#10;Block 1: Says: I have little to no income to pay for training&#10;Block 2: Thinks: How will I pay and/or support myself during training?&#10;Block 3: Does: Spends a lot of time thinking about debt&#10;Block 4: Feels: Unsure whether to pursue training because of financial difficulty">
            <a:extLst>
              <a:ext uri="{FF2B5EF4-FFF2-40B4-BE49-F238E27FC236}">
                <a16:creationId xmlns:a16="http://schemas.microsoft.com/office/drawing/2014/main" id="{7736505D-C4B7-4690-868F-6D053C69744E}"/>
              </a:ext>
            </a:extLst>
          </p:cNvPr>
          <p:cNvGraphicFramePr/>
          <p:nvPr>
            <p:extLst>
              <p:ext uri="{D42A27DB-BD31-4B8C-83A1-F6EECF244321}">
                <p14:modId xmlns:p14="http://schemas.microsoft.com/office/powerpoint/2010/main" val="3127540890"/>
              </p:ext>
            </p:extLst>
          </p:nvPr>
        </p:nvGraphicFramePr>
        <p:xfrm>
          <a:off x="774923" y="2214060"/>
          <a:ext cx="7209181" cy="39564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Oval 14">
            <a:extLst>
              <a:ext uri="{FF2B5EF4-FFF2-40B4-BE49-F238E27FC236}">
                <a16:creationId xmlns:a16="http://schemas.microsoft.com/office/drawing/2014/main" id="{7C67D41F-D973-86D7-D3B5-6849BBE88C91}"/>
              </a:ext>
            </a:extLst>
          </p:cNvPr>
          <p:cNvSpPr/>
          <p:nvPr/>
        </p:nvSpPr>
        <p:spPr>
          <a:xfrm>
            <a:off x="8733693" y="1900991"/>
            <a:ext cx="3213665" cy="4764504"/>
          </a:xfrm>
          <a:prstGeom prst="ellipse">
            <a:avLst/>
          </a:prstGeom>
          <a:solidFill>
            <a:srgbClr val="17406D"/>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i="1"/>
              <a:t>Focus on rapport building in initial contact; </a:t>
            </a:r>
          </a:p>
          <a:p>
            <a:pPr algn="ctr"/>
            <a:endParaRPr lang="en-US" i="1"/>
          </a:p>
          <a:p>
            <a:pPr algn="ctr"/>
            <a:r>
              <a:rPr lang="en-US" i="1"/>
              <a:t>Holistic approach based on transparency, determination, and commitment from the participant</a:t>
            </a:r>
          </a:p>
          <a:p>
            <a:pPr algn="ctr"/>
            <a:endParaRPr lang="en-US" i="1"/>
          </a:p>
          <a:p>
            <a:pPr algn="ctr"/>
            <a:r>
              <a:rPr lang="en-US" i="1"/>
              <a:t>Targeted outreach, clear presentations, strong partnerships, professionalism, and diversity</a:t>
            </a:r>
          </a:p>
        </p:txBody>
      </p:sp>
      <p:sp>
        <p:nvSpPr>
          <p:cNvPr id="5" name="Slide Number Placeholder 4">
            <a:extLst>
              <a:ext uri="{FF2B5EF4-FFF2-40B4-BE49-F238E27FC236}">
                <a16:creationId xmlns:a16="http://schemas.microsoft.com/office/drawing/2014/main" id="{BAEBEF29-9456-C300-CF5F-1DB04D4FFE49}"/>
              </a:ext>
            </a:extLst>
          </p:cNvPr>
          <p:cNvSpPr>
            <a:spLocks noGrp="1"/>
          </p:cNvSpPr>
          <p:nvPr>
            <p:ph type="sldNum" sz="quarter" idx="12"/>
          </p:nvPr>
        </p:nvSpPr>
        <p:spPr/>
        <p:txBody>
          <a:bodyPr/>
          <a:lstStyle/>
          <a:p>
            <a:fld id="{DE8DE8A0-70C5-4585-9A3C-B3A9E7B8F8E9}" type="slidenum">
              <a:rPr lang="en-US" smtClean="0"/>
              <a:t>20</a:t>
            </a:fld>
            <a:endParaRPr lang="en-US"/>
          </a:p>
        </p:txBody>
      </p:sp>
    </p:spTree>
    <p:extLst>
      <p:ext uri="{BB962C8B-B14F-4D97-AF65-F5344CB8AC3E}">
        <p14:creationId xmlns:p14="http://schemas.microsoft.com/office/powerpoint/2010/main" val="4205792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E4984-92A6-E1A5-1C37-567C76E1DA49}"/>
              </a:ext>
            </a:extLst>
          </p:cNvPr>
          <p:cNvSpPr>
            <a:spLocks noGrp="1"/>
          </p:cNvSpPr>
          <p:nvPr>
            <p:ph type="title"/>
          </p:nvPr>
        </p:nvSpPr>
        <p:spPr/>
        <p:txBody>
          <a:bodyPr/>
          <a:lstStyle/>
          <a:p>
            <a:r>
              <a:rPr lang="en-US"/>
              <a:t>Many different target populations among The Nursing expansion Grants</a:t>
            </a:r>
          </a:p>
        </p:txBody>
      </p:sp>
      <p:sp>
        <p:nvSpPr>
          <p:cNvPr id="3" name="Content Placeholder 2">
            <a:extLst>
              <a:ext uri="{FF2B5EF4-FFF2-40B4-BE49-F238E27FC236}">
                <a16:creationId xmlns:a16="http://schemas.microsoft.com/office/drawing/2014/main" id="{4B0ED266-736A-81A5-474F-CF6E7CDAC36F}"/>
              </a:ext>
            </a:extLst>
          </p:cNvPr>
          <p:cNvSpPr>
            <a:spLocks noGrp="1"/>
          </p:cNvSpPr>
          <p:nvPr>
            <p:ph idx="1"/>
          </p:nvPr>
        </p:nvSpPr>
        <p:spPr>
          <a:xfrm>
            <a:off x="774923" y="1946302"/>
            <a:ext cx="10653003" cy="4686043"/>
          </a:xfrm>
        </p:spPr>
        <p:txBody>
          <a:bodyPr numCol="2">
            <a:noAutofit/>
          </a:bodyPr>
          <a:lstStyle/>
          <a:p>
            <a:pPr marL="305435" indent="-305435">
              <a:spcBef>
                <a:spcPts val="600"/>
              </a:spcBef>
            </a:pPr>
            <a:r>
              <a:rPr lang="en-US" sz="2400" dirty="0"/>
              <a:t>Underemployed workers</a:t>
            </a:r>
          </a:p>
          <a:p>
            <a:pPr marL="305435" indent="-305435">
              <a:spcBef>
                <a:spcPts val="600"/>
              </a:spcBef>
            </a:pPr>
            <a:r>
              <a:rPr lang="en-US" sz="2400" dirty="0"/>
              <a:t>Unemployed workers</a:t>
            </a:r>
          </a:p>
          <a:p>
            <a:pPr marL="305435" indent="-305435">
              <a:spcBef>
                <a:spcPts val="600"/>
              </a:spcBef>
            </a:pPr>
            <a:r>
              <a:rPr lang="en-US" sz="2400" dirty="0"/>
              <a:t>Incumbent workers</a:t>
            </a:r>
          </a:p>
          <a:p>
            <a:pPr marL="305435" indent="-305435">
              <a:spcBef>
                <a:spcPts val="600"/>
              </a:spcBef>
            </a:pPr>
            <a:r>
              <a:rPr lang="en-US" sz="2400" dirty="0"/>
              <a:t>Veterans and eligible spouses of veterans</a:t>
            </a:r>
          </a:p>
          <a:p>
            <a:pPr marL="305435" indent="-305435">
              <a:spcBef>
                <a:spcPts val="600"/>
              </a:spcBef>
            </a:pPr>
            <a:r>
              <a:rPr lang="en-US" sz="2400" dirty="0"/>
              <a:t>Individuals who are Latino, Black, Indigenous, and People of Color</a:t>
            </a:r>
          </a:p>
          <a:p>
            <a:pPr marL="305435" indent="-305435">
              <a:spcBef>
                <a:spcPts val="600"/>
              </a:spcBef>
            </a:pPr>
            <a:r>
              <a:rPr lang="en-US" sz="2400" dirty="0"/>
              <a:t>Women</a:t>
            </a:r>
          </a:p>
          <a:p>
            <a:pPr marL="305435" indent="-305435">
              <a:spcBef>
                <a:spcPts val="600"/>
              </a:spcBef>
            </a:pPr>
            <a:r>
              <a:rPr lang="en-US" sz="2400" dirty="0"/>
              <a:t>Historically marginalized and underrepresented individuals </a:t>
            </a:r>
          </a:p>
          <a:p>
            <a:pPr marL="305435" indent="-305435">
              <a:spcBef>
                <a:spcPts val="600"/>
              </a:spcBef>
            </a:pPr>
            <a:r>
              <a:rPr lang="en-US" sz="2400" dirty="0"/>
              <a:t>Justice-impacted individuals</a:t>
            </a:r>
          </a:p>
          <a:p>
            <a:pPr marL="305435" indent="-305435">
              <a:spcBef>
                <a:spcPts val="600"/>
              </a:spcBef>
            </a:pPr>
            <a:r>
              <a:rPr lang="en-US" sz="2400" dirty="0"/>
              <a:t>Individuals with disabilities</a:t>
            </a:r>
          </a:p>
          <a:p>
            <a:pPr marL="305435" indent="-305435">
              <a:spcBef>
                <a:spcPts val="600"/>
              </a:spcBef>
            </a:pPr>
            <a:r>
              <a:rPr lang="en-US" sz="2400" dirty="0"/>
              <a:t>First generation college students</a:t>
            </a:r>
          </a:p>
          <a:p>
            <a:pPr marL="305435" indent="-305435">
              <a:spcBef>
                <a:spcPts val="600"/>
              </a:spcBef>
            </a:pPr>
            <a:r>
              <a:rPr lang="en-US" sz="2400" dirty="0"/>
              <a:t>Non-traditional adult learners or adult learners with employment barriers</a:t>
            </a:r>
          </a:p>
          <a:p>
            <a:pPr marL="305435" indent="-305435">
              <a:spcBef>
                <a:spcPts val="600"/>
              </a:spcBef>
            </a:pPr>
            <a:r>
              <a:rPr lang="en-US" sz="2400" dirty="0"/>
              <a:t>Individuals with low-incomes</a:t>
            </a:r>
          </a:p>
          <a:p>
            <a:pPr marL="305435" indent="-305435">
              <a:spcBef>
                <a:spcPts val="600"/>
              </a:spcBef>
            </a:pPr>
            <a:r>
              <a:rPr lang="en-US" sz="2400" dirty="0"/>
              <a:t>Male nurses</a:t>
            </a:r>
          </a:p>
        </p:txBody>
      </p:sp>
      <p:sp>
        <p:nvSpPr>
          <p:cNvPr id="5" name="Slide Number Placeholder 4">
            <a:extLst>
              <a:ext uri="{FF2B5EF4-FFF2-40B4-BE49-F238E27FC236}">
                <a16:creationId xmlns:a16="http://schemas.microsoft.com/office/drawing/2014/main" id="{795C7002-E214-7436-03D8-374621995B43}"/>
              </a:ext>
            </a:extLst>
          </p:cNvPr>
          <p:cNvSpPr>
            <a:spLocks noGrp="1"/>
          </p:cNvSpPr>
          <p:nvPr>
            <p:ph type="sldNum" sz="quarter" idx="12"/>
          </p:nvPr>
        </p:nvSpPr>
        <p:spPr/>
        <p:txBody>
          <a:bodyPr/>
          <a:lstStyle/>
          <a:p>
            <a:fld id="{DE8DE8A0-70C5-4585-9A3C-B3A9E7B8F8E9}" type="slidenum">
              <a:rPr lang="en-US" smtClean="0"/>
              <a:t>21</a:t>
            </a:fld>
            <a:endParaRPr lang="en-US"/>
          </a:p>
        </p:txBody>
      </p:sp>
    </p:spTree>
    <p:extLst>
      <p:ext uri="{BB962C8B-B14F-4D97-AF65-F5344CB8AC3E}">
        <p14:creationId xmlns:p14="http://schemas.microsoft.com/office/powerpoint/2010/main" val="2226541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8A70D-6252-2E71-9CD4-F29D6BDD1357}"/>
              </a:ext>
            </a:extLst>
          </p:cNvPr>
          <p:cNvSpPr>
            <a:spLocks noGrp="1"/>
          </p:cNvSpPr>
          <p:nvPr>
            <p:ph type="title"/>
          </p:nvPr>
        </p:nvSpPr>
        <p:spPr/>
        <p:txBody>
          <a:bodyPr/>
          <a:lstStyle/>
          <a:p>
            <a:r>
              <a:rPr lang="en-US"/>
              <a:t>Small group activity</a:t>
            </a:r>
          </a:p>
        </p:txBody>
      </p:sp>
      <p:sp>
        <p:nvSpPr>
          <p:cNvPr id="5" name="Slide Number Placeholder 4">
            <a:extLst>
              <a:ext uri="{FF2B5EF4-FFF2-40B4-BE49-F238E27FC236}">
                <a16:creationId xmlns:a16="http://schemas.microsoft.com/office/drawing/2014/main" id="{8AB3630E-1A52-A5FD-4157-A4F2CC7A138F}"/>
              </a:ext>
            </a:extLst>
          </p:cNvPr>
          <p:cNvSpPr>
            <a:spLocks noGrp="1"/>
          </p:cNvSpPr>
          <p:nvPr>
            <p:ph type="sldNum" sz="quarter" idx="12"/>
          </p:nvPr>
        </p:nvSpPr>
        <p:spPr/>
        <p:txBody>
          <a:bodyPr/>
          <a:lstStyle/>
          <a:p>
            <a:fld id="{DE8DE8A0-70C5-4585-9A3C-B3A9E7B8F8E9}" type="slidenum">
              <a:rPr lang="en-US" smtClean="0"/>
              <a:pPr/>
              <a:t>22</a:t>
            </a:fld>
            <a:endParaRPr lang="en-US"/>
          </a:p>
        </p:txBody>
      </p:sp>
    </p:spTree>
    <p:extLst>
      <p:ext uri="{BB962C8B-B14F-4D97-AF65-F5344CB8AC3E}">
        <p14:creationId xmlns:p14="http://schemas.microsoft.com/office/powerpoint/2010/main" val="5145251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E4984-92A6-E1A5-1C37-567C76E1DA49}"/>
              </a:ext>
            </a:extLst>
          </p:cNvPr>
          <p:cNvSpPr>
            <a:spLocks noGrp="1"/>
          </p:cNvSpPr>
          <p:nvPr>
            <p:ph type="title"/>
          </p:nvPr>
        </p:nvSpPr>
        <p:spPr/>
        <p:txBody>
          <a:bodyPr/>
          <a:lstStyle/>
          <a:p>
            <a:r>
              <a:rPr lang="en-US" dirty="0"/>
              <a:t>Your turn! </a:t>
            </a:r>
          </a:p>
        </p:txBody>
      </p:sp>
      <p:sp>
        <p:nvSpPr>
          <p:cNvPr id="3" name="Content Placeholder 2">
            <a:extLst>
              <a:ext uri="{FF2B5EF4-FFF2-40B4-BE49-F238E27FC236}">
                <a16:creationId xmlns:a16="http://schemas.microsoft.com/office/drawing/2014/main" id="{4B0ED266-736A-81A5-474F-CF6E7CDAC36F}"/>
              </a:ext>
            </a:extLst>
          </p:cNvPr>
          <p:cNvSpPr>
            <a:spLocks noGrp="1"/>
          </p:cNvSpPr>
          <p:nvPr>
            <p:ph idx="1"/>
          </p:nvPr>
        </p:nvSpPr>
        <p:spPr>
          <a:xfrm>
            <a:off x="774923" y="1946302"/>
            <a:ext cx="9350229" cy="4248805"/>
          </a:xfrm>
        </p:spPr>
        <p:txBody>
          <a:bodyPr>
            <a:normAutofit fontScale="92500" lnSpcReduction="20000"/>
          </a:bodyPr>
          <a:lstStyle/>
          <a:p>
            <a:pPr marL="305435" indent="-305435"/>
            <a:r>
              <a:rPr lang="en-US" dirty="0"/>
              <a:t>Each of you has your own blank empathy map worksheet</a:t>
            </a:r>
          </a:p>
          <a:p>
            <a:pPr marL="305435" indent="-305435"/>
            <a:r>
              <a:rPr lang="en-US" dirty="0"/>
              <a:t>Working on your own, reflect on your grants’ target population(s) and pick </a:t>
            </a:r>
            <a:r>
              <a:rPr lang="en-US" b="1" u="sng" dirty="0"/>
              <a:t>one</a:t>
            </a:r>
            <a:r>
              <a:rPr lang="en-US" b="1" dirty="0"/>
              <a:t> </a:t>
            </a:r>
            <a:r>
              <a:rPr lang="en-US" dirty="0"/>
              <a:t>population that your organization has had difficulty reaching or enrolling </a:t>
            </a:r>
            <a:r>
              <a:rPr lang="en-US" b="1" dirty="0"/>
              <a:t>OR</a:t>
            </a:r>
            <a:r>
              <a:rPr lang="en-US" dirty="0"/>
              <a:t> who you have not focused on yet</a:t>
            </a:r>
          </a:p>
          <a:p>
            <a:pPr marL="629920" lvl="1" indent="-305435"/>
            <a:r>
              <a:rPr lang="en-US" dirty="0"/>
              <a:t>Example: Your target populations include </a:t>
            </a:r>
            <a:r>
              <a:rPr lang="en-US" b="1" dirty="0"/>
              <a:t>underemployed</a:t>
            </a:r>
            <a:r>
              <a:rPr lang="en-US" dirty="0"/>
              <a:t> and </a:t>
            </a:r>
            <a:r>
              <a:rPr lang="en-US" b="1" dirty="0"/>
              <a:t>unemployed workers, individuals with low-incomes, </a:t>
            </a:r>
            <a:r>
              <a:rPr lang="en-US" dirty="0"/>
              <a:t>and</a:t>
            </a:r>
            <a:r>
              <a:rPr lang="en-US" b="1" dirty="0"/>
              <a:t> Veterans</a:t>
            </a:r>
            <a:r>
              <a:rPr lang="en-US" dirty="0"/>
              <a:t>, but you have not yet focused your outreach and recruitment efforts on </a:t>
            </a:r>
            <a:r>
              <a:rPr lang="en-US" b="1" u="sng" dirty="0"/>
              <a:t>Veterans</a:t>
            </a:r>
          </a:p>
          <a:p>
            <a:pPr marL="305435" indent="-305435"/>
            <a:r>
              <a:rPr lang="en-US" dirty="0"/>
              <a:t>After you identified </a:t>
            </a:r>
            <a:r>
              <a:rPr lang="en-US" b="1" u="sng" dirty="0"/>
              <a:t>one</a:t>
            </a:r>
            <a:r>
              <a:rPr lang="en-US" dirty="0"/>
              <a:t> target population, begin filling in your empathy map</a:t>
            </a:r>
          </a:p>
          <a:p>
            <a:pPr marL="305435" indent="-305435"/>
            <a:r>
              <a:rPr lang="en-US" dirty="0"/>
              <a:t>We will share among our tables in a few minutes</a:t>
            </a:r>
          </a:p>
          <a:p>
            <a:pPr marL="629920" lvl="1" indent="-305435"/>
            <a:endParaRPr lang="en-US" dirty="0"/>
          </a:p>
        </p:txBody>
      </p:sp>
      <p:pic>
        <p:nvPicPr>
          <p:cNvPr id="6" name="Picture 3">
            <a:extLst>
              <a:ext uri="{FF2B5EF4-FFF2-40B4-BE49-F238E27FC236}">
                <a16:creationId xmlns:a16="http://schemas.microsoft.com/office/drawing/2014/main" id="{89D8FD71-57CD-2352-2A04-C11A919EA89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0598" y="2591813"/>
            <a:ext cx="1579529" cy="236929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AF03976-C184-2B31-5C7F-CB4639E0193E}"/>
              </a:ext>
            </a:extLst>
          </p:cNvPr>
          <p:cNvSpPr txBox="1"/>
          <p:nvPr/>
        </p:nvSpPr>
        <p:spPr>
          <a:xfrm>
            <a:off x="10150597" y="4961106"/>
            <a:ext cx="1579529" cy="646331"/>
          </a:xfrm>
          <a:prstGeom prst="rect">
            <a:avLst/>
          </a:prstGeom>
          <a:solidFill>
            <a:schemeClr val="tx2"/>
          </a:solid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chemeClr val="bg1"/>
                </a:solidFill>
              </a:rPr>
              <a:t>5-minutes on your own</a:t>
            </a:r>
          </a:p>
        </p:txBody>
      </p:sp>
      <p:sp>
        <p:nvSpPr>
          <p:cNvPr id="5" name="Slide Number Placeholder 4">
            <a:extLst>
              <a:ext uri="{FF2B5EF4-FFF2-40B4-BE49-F238E27FC236}">
                <a16:creationId xmlns:a16="http://schemas.microsoft.com/office/drawing/2014/main" id="{795C7002-E214-7436-03D8-374621995B43}"/>
              </a:ext>
            </a:extLst>
          </p:cNvPr>
          <p:cNvSpPr>
            <a:spLocks noGrp="1"/>
          </p:cNvSpPr>
          <p:nvPr>
            <p:ph type="sldNum" sz="quarter" idx="12"/>
          </p:nvPr>
        </p:nvSpPr>
        <p:spPr/>
        <p:txBody>
          <a:bodyPr/>
          <a:lstStyle/>
          <a:p>
            <a:fld id="{DE8DE8A0-70C5-4585-9A3C-B3A9E7B8F8E9}" type="slidenum">
              <a:rPr lang="en-US" smtClean="0"/>
              <a:t>23</a:t>
            </a:fld>
            <a:endParaRPr lang="en-US"/>
          </a:p>
        </p:txBody>
      </p:sp>
    </p:spTree>
    <p:extLst>
      <p:ext uri="{BB962C8B-B14F-4D97-AF65-F5344CB8AC3E}">
        <p14:creationId xmlns:p14="http://schemas.microsoft.com/office/powerpoint/2010/main" val="3330033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E154-6C63-CD49-238A-9043F104DD03}"/>
              </a:ext>
            </a:extLst>
          </p:cNvPr>
          <p:cNvSpPr>
            <a:spLocks noGrp="1"/>
          </p:cNvSpPr>
          <p:nvPr>
            <p:ph type="title"/>
          </p:nvPr>
        </p:nvSpPr>
        <p:spPr/>
        <p:txBody>
          <a:bodyPr/>
          <a:lstStyle/>
          <a:p>
            <a:r>
              <a:rPr lang="en-US" dirty="0"/>
              <a:t>Complete your Empathy map for: </a:t>
            </a:r>
          </a:p>
        </p:txBody>
      </p:sp>
      <p:sp>
        <p:nvSpPr>
          <p:cNvPr id="3" name="Arrow: Right 2">
            <a:extLst>
              <a:ext uri="{FF2B5EF4-FFF2-40B4-BE49-F238E27FC236}">
                <a16:creationId xmlns:a16="http://schemas.microsoft.com/office/drawing/2014/main" id="{2F9E72C9-D9E6-6703-C495-21400DBCE024}"/>
              </a:ext>
              <a:ext uri="{C183D7F6-B498-43B3-948B-1728B52AA6E4}">
                <adec:decorative xmlns:adec="http://schemas.microsoft.com/office/drawing/2017/decorative" val="1"/>
              </a:ext>
            </a:extLst>
          </p:cNvPr>
          <p:cNvSpPr/>
          <p:nvPr/>
        </p:nvSpPr>
        <p:spPr>
          <a:xfrm>
            <a:off x="7875519" y="3800475"/>
            <a:ext cx="911182" cy="58991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descr="Blank box">
            <a:extLst>
              <a:ext uri="{FF2B5EF4-FFF2-40B4-BE49-F238E27FC236}">
                <a16:creationId xmlns:a16="http://schemas.microsoft.com/office/drawing/2014/main" id="{3B54D7BB-869D-BD19-C017-06A86F9147BC}"/>
              </a:ext>
            </a:extLst>
          </p:cNvPr>
          <p:cNvSpPr/>
          <p:nvPr/>
        </p:nvSpPr>
        <p:spPr>
          <a:xfrm>
            <a:off x="6942650" y="1119584"/>
            <a:ext cx="4255188" cy="63924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graphicFrame>
        <p:nvGraphicFramePr>
          <p:cNvPr id="17" name="Diagram 16" descr="Empathy map of four blocks. Each has the prompt then, a blank space to fill-in: &#10;Block 1: Says: &#10;Block 2: Thinks: &#10;Block 3: Does: &#10;Block 4: Feels: &#10;">
            <a:extLst>
              <a:ext uri="{FF2B5EF4-FFF2-40B4-BE49-F238E27FC236}">
                <a16:creationId xmlns:a16="http://schemas.microsoft.com/office/drawing/2014/main" id="{BC76E092-DE85-D48A-6EF3-518814C95069}"/>
              </a:ext>
            </a:extLst>
          </p:cNvPr>
          <p:cNvGraphicFramePr/>
          <p:nvPr>
            <p:extLst>
              <p:ext uri="{D42A27DB-BD31-4B8C-83A1-F6EECF244321}">
                <p14:modId xmlns:p14="http://schemas.microsoft.com/office/powerpoint/2010/main" val="2681467079"/>
              </p:ext>
            </p:extLst>
          </p:nvPr>
        </p:nvGraphicFramePr>
        <p:xfrm>
          <a:off x="774923" y="2214060"/>
          <a:ext cx="7209181" cy="39564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a:extLst>
              <a:ext uri="{FF2B5EF4-FFF2-40B4-BE49-F238E27FC236}">
                <a16:creationId xmlns:a16="http://schemas.microsoft.com/office/drawing/2014/main" id="{642FD411-6126-A246-A0FF-1509F57D680E}"/>
              </a:ext>
            </a:extLst>
          </p:cNvPr>
          <p:cNvSpPr/>
          <p:nvPr/>
        </p:nvSpPr>
        <p:spPr>
          <a:xfrm>
            <a:off x="8788738" y="2215982"/>
            <a:ext cx="2930741" cy="3929062"/>
          </a:xfrm>
          <a:prstGeom prst="ellipse">
            <a:avLst/>
          </a:prstGeom>
          <a:solidFill>
            <a:srgbClr val="17406D"/>
          </a:solidFill>
        </p:spPr>
        <p:style>
          <a:lnRef idx="3">
            <a:schemeClr val="lt1"/>
          </a:lnRef>
          <a:fillRef idx="1">
            <a:schemeClr val="accent2"/>
          </a:fillRef>
          <a:effectRef idx="1">
            <a:schemeClr val="accent2"/>
          </a:effectRef>
          <a:fontRef idx="minor">
            <a:schemeClr val="lt1"/>
          </a:fontRef>
        </p:style>
        <p:txBody>
          <a:bodyPr lIns="91440" tIns="45720" rIns="91440" bIns="45720" rtlCol="0" anchor="ctr"/>
          <a:lstStyle/>
          <a:p>
            <a:pPr algn="ctr"/>
            <a:r>
              <a:rPr lang="en-US" i="1"/>
              <a:t>Tailored strategy</a:t>
            </a:r>
          </a:p>
          <a:p>
            <a:pPr algn="ctr"/>
            <a:endParaRPr lang="en-US" i="1"/>
          </a:p>
          <a:p>
            <a:pPr algn="ctr"/>
            <a:endParaRPr lang="en-US" i="1"/>
          </a:p>
          <a:p>
            <a:pPr algn="ctr"/>
            <a:endParaRPr lang="en-US" i="1"/>
          </a:p>
          <a:p>
            <a:pPr algn="ctr"/>
            <a:endParaRPr lang="en-US" i="1"/>
          </a:p>
          <a:p>
            <a:pPr algn="ctr"/>
            <a:endParaRPr lang="en-US" i="1"/>
          </a:p>
          <a:p>
            <a:pPr algn="ctr"/>
            <a:endParaRPr lang="en-US" i="1"/>
          </a:p>
          <a:p>
            <a:pPr algn="ctr"/>
            <a:endParaRPr lang="en-US" i="1"/>
          </a:p>
          <a:p>
            <a:pPr algn="ctr"/>
            <a:endParaRPr lang="en-US" i="1"/>
          </a:p>
          <a:p>
            <a:pPr algn="ctr"/>
            <a:endParaRPr lang="en-US" i="1"/>
          </a:p>
          <a:p>
            <a:pPr algn="ctr"/>
            <a:endParaRPr lang="en-US" i="1"/>
          </a:p>
        </p:txBody>
      </p:sp>
      <p:sp>
        <p:nvSpPr>
          <p:cNvPr id="23" name="Rectangle: Rounded Corners 22">
            <a:extLst>
              <a:ext uri="{FF2B5EF4-FFF2-40B4-BE49-F238E27FC236}">
                <a16:creationId xmlns:a16="http://schemas.microsoft.com/office/drawing/2014/main" id="{A331B555-F94B-4788-7351-303FD18B3B1C}"/>
              </a:ext>
              <a:ext uri="{C183D7F6-B498-43B3-948B-1728B52AA6E4}">
                <adec:decorative xmlns:adec="http://schemas.microsoft.com/office/drawing/2017/decorative" val="1"/>
              </a:ext>
            </a:extLst>
          </p:cNvPr>
          <p:cNvSpPr/>
          <p:nvPr/>
        </p:nvSpPr>
        <p:spPr>
          <a:xfrm>
            <a:off x="1303849" y="2795983"/>
            <a:ext cx="2778081" cy="103782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B951E285-7C7C-7DF7-2497-86AA767568A0}"/>
              </a:ext>
              <a:ext uri="{C183D7F6-B498-43B3-948B-1728B52AA6E4}">
                <adec:decorative xmlns:adec="http://schemas.microsoft.com/office/drawing/2017/decorative" val="1"/>
              </a:ext>
            </a:extLst>
          </p:cNvPr>
          <p:cNvSpPr/>
          <p:nvPr/>
        </p:nvSpPr>
        <p:spPr>
          <a:xfrm>
            <a:off x="4703540" y="2784259"/>
            <a:ext cx="2778081" cy="107299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81DB1E9C-0745-E7E3-2354-EA02594A3A48}"/>
              </a:ext>
              <a:ext uri="{C183D7F6-B498-43B3-948B-1728B52AA6E4}">
                <adec:decorative xmlns:adec="http://schemas.microsoft.com/office/drawing/2017/decorative" val="1"/>
              </a:ext>
            </a:extLst>
          </p:cNvPr>
          <p:cNvSpPr/>
          <p:nvPr/>
        </p:nvSpPr>
        <p:spPr>
          <a:xfrm>
            <a:off x="1303848" y="4917859"/>
            <a:ext cx="2778081" cy="103782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1" name="Rectangle: Rounded Corners 40">
            <a:extLst>
              <a:ext uri="{FF2B5EF4-FFF2-40B4-BE49-F238E27FC236}">
                <a16:creationId xmlns:a16="http://schemas.microsoft.com/office/drawing/2014/main" id="{356FA413-B2CD-CA33-C069-D4B0F16D316A}"/>
              </a:ext>
              <a:ext uri="{C183D7F6-B498-43B3-948B-1728B52AA6E4}">
                <adec:decorative xmlns:adec="http://schemas.microsoft.com/office/drawing/2017/decorative" val="1"/>
              </a:ext>
            </a:extLst>
          </p:cNvPr>
          <p:cNvSpPr/>
          <p:nvPr/>
        </p:nvSpPr>
        <p:spPr>
          <a:xfrm>
            <a:off x="4703541" y="4917859"/>
            <a:ext cx="2778081" cy="103782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7833A0AD-651C-DB72-AEDE-FF7FC9A20E8B}"/>
              </a:ext>
              <a:ext uri="{C183D7F6-B498-43B3-948B-1728B52AA6E4}">
                <adec:decorative xmlns:adec="http://schemas.microsoft.com/office/drawing/2017/decorative" val="1"/>
              </a:ext>
            </a:extLst>
          </p:cNvPr>
          <p:cNvSpPr/>
          <p:nvPr/>
        </p:nvSpPr>
        <p:spPr>
          <a:xfrm>
            <a:off x="9076248" y="3053888"/>
            <a:ext cx="2356051" cy="237425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AEBEF29-9456-C300-CF5F-1DB04D4FFE49}"/>
              </a:ext>
            </a:extLst>
          </p:cNvPr>
          <p:cNvSpPr>
            <a:spLocks noGrp="1"/>
          </p:cNvSpPr>
          <p:nvPr>
            <p:ph type="sldNum" sz="quarter" idx="12"/>
          </p:nvPr>
        </p:nvSpPr>
        <p:spPr/>
        <p:txBody>
          <a:bodyPr/>
          <a:lstStyle/>
          <a:p>
            <a:fld id="{DE8DE8A0-70C5-4585-9A3C-B3A9E7B8F8E9}" type="slidenum">
              <a:rPr lang="en-US" smtClean="0"/>
              <a:t>24</a:t>
            </a:fld>
            <a:endParaRPr lang="en-US"/>
          </a:p>
        </p:txBody>
      </p:sp>
    </p:spTree>
    <p:extLst>
      <p:ext uri="{BB962C8B-B14F-4D97-AF65-F5344CB8AC3E}">
        <p14:creationId xmlns:p14="http://schemas.microsoft.com/office/powerpoint/2010/main" val="2387490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8C5A4-3BCB-8795-9ADF-F9AB9F860E9D}"/>
              </a:ext>
            </a:extLst>
          </p:cNvPr>
          <p:cNvSpPr>
            <a:spLocks noGrp="1"/>
          </p:cNvSpPr>
          <p:nvPr>
            <p:ph type="title"/>
          </p:nvPr>
        </p:nvSpPr>
        <p:spPr/>
        <p:txBody>
          <a:bodyPr/>
          <a:lstStyle/>
          <a:p>
            <a:r>
              <a:rPr lang="en-US" dirty="0"/>
              <a:t>Small group activity </a:t>
            </a:r>
          </a:p>
        </p:txBody>
      </p:sp>
      <p:sp>
        <p:nvSpPr>
          <p:cNvPr id="11" name="Content Placeholder 2">
            <a:extLst>
              <a:ext uri="{FF2B5EF4-FFF2-40B4-BE49-F238E27FC236}">
                <a16:creationId xmlns:a16="http://schemas.microsoft.com/office/drawing/2014/main" id="{D2151325-818A-309E-4FF5-8BD70973A2E7}"/>
              </a:ext>
            </a:extLst>
          </p:cNvPr>
          <p:cNvSpPr txBox="1">
            <a:spLocks/>
          </p:cNvSpPr>
          <p:nvPr/>
        </p:nvSpPr>
        <p:spPr>
          <a:xfrm>
            <a:off x="1040836" y="2020136"/>
            <a:ext cx="8993532" cy="4535343"/>
          </a:xfrm>
          <a:prstGeom prst="rect">
            <a:avLst/>
          </a:prstGeom>
        </p:spPr>
        <p:txBody>
          <a:bodyPr vert="horz" lIns="91440" tIns="45720" rIns="91440" bIns="45720" rtlCol="0" anchor="t" anchorCtr="0">
            <a:normAutofit fontScale="92500" lnSpcReduction="20000"/>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05435" indent="-305435"/>
            <a:r>
              <a:rPr lang="en-US" dirty="0"/>
              <a:t>Round robin among your table </a:t>
            </a:r>
          </a:p>
          <a:p>
            <a:pPr marL="305435" indent="-305435"/>
            <a:r>
              <a:rPr lang="en-US" dirty="0"/>
              <a:t>Share your empathy map, any roadblocks you have faced, tailored strategies you might try, and untapped opportunities you suspect</a:t>
            </a:r>
          </a:p>
          <a:p>
            <a:pPr marL="305435" indent="-305435"/>
            <a:r>
              <a:rPr lang="en-US" dirty="0"/>
              <a:t>Pause for questions and invite others at your table to share if/how their understanding is different, and strategies that have worked well for them in reaching that same population </a:t>
            </a:r>
          </a:p>
          <a:p>
            <a:pPr marL="305435" indent="-305435"/>
            <a:r>
              <a:rPr lang="en-US" dirty="0"/>
              <a:t>Ask questions of each other!</a:t>
            </a:r>
          </a:p>
          <a:p>
            <a:pPr marL="305435" indent="-305435"/>
            <a:r>
              <a:rPr lang="en-US" dirty="0"/>
              <a:t>Coaches report out 1-2 interesting takeaways</a:t>
            </a:r>
          </a:p>
          <a:p>
            <a:pPr marL="305435" indent="-305435"/>
            <a:r>
              <a:rPr lang="en-US" dirty="0"/>
              <a:t>Coaches collect a few example empathy maps (will return them at end of day)</a:t>
            </a:r>
          </a:p>
          <a:p>
            <a:pPr marL="629920" lvl="1" indent="-305435"/>
            <a:endParaRPr lang="en-US" dirty="0"/>
          </a:p>
        </p:txBody>
      </p:sp>
      <p:pic>
        <p:nvPicPr>
          <p:cNvPr id="1027" name="Picture 3">
            <a:extLst>
              <a:ext uri="{FF2B5EF4-FFF2-40B4-BE49-F238E27FC236}">
                <a16:creationId xmlns:a16="http://schemas.microsoft.com/office/drawing/2014/main" id="{6E84B543-F877-BB49-234C-01009DD65F9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50598" y="2591813"/>
            <a:ext cx="1579529" cy="236929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069DF79-A6D3-0294-BE55-506C243DD058}"/>
              </a:ext>
            </a:extLst>
          </p:cNvPr>
          <p:cNvSpPr txBox="1"/>
          <p:nvPr/>
        </p:nvSpPr>
        <p:spPr>
          <a:xfrm>
            <a:off x="10150597" y="4961106"/>
            <a:ext cx="1579529" cy="646331"/>
          </a:xfrm>
          <a:prstGeom prst="rect">
            <a:avLst/>
          </a:prstGeom>
          <a:solidFill>
            <a:schemeClr val="tx2"/>
          </a:solid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chemeClr val="bg1"/>
                </a:solidFill>
              </a:rPr>
              <a:t>15-minutes in small groups</a:t>
            </a:r>
          </a:p>
        </p:txBody>
      </p:sp>
      <p:sp>
        <p:nvSpPr>
          <p:cNvPr id="5" name="Slide Number Placeholder 4">
            <a:extLst>
              <a:ext uri="{FF2B5EF4-FFF2-40B4-BE49-F238E27FC236}">
                <a16:creationId xmlns:a16="http://schemas.microsoft.com/office/drawing/2014/main" id="{78841C5E-F121-D6AB-DDA0-A591F8EF07B3}"/>
              </a:ext>
            </a:extLst>
          </p:cNvPr>
          <p:cNvSpPr>
            <a:spLocks noGrp="1"/>
          </p:cNvSpPr>
          <p:nvPr>
            <p:ph type="sldNum" sz="quarter" idx="12"/>
          </p:nvPr>
        </p:nvSpPr>
        <p:spPr/>
        <p:txBody>
          <a:bodyPr/>
          <a:lstStyle/>
          <a:p>
            <a:fld id="{DE8DE8A0-70C5-4585-9A3C-B3A9E7B8F8E9}" type="slidenum">
              <a:rPr lang="en-US" smtClean="0"/>
              <a:t>25</a:t>
            </a:fld>
            <a:endParaRPr lang="en-US"/>
          </a:p>
        </p:txBody>
      </p:sp>
    </p:spTree>
    <p:extLst>
      <p:ext uri="{BB962C8B-B14F-4D97-AF65-F5344CB8AC3E}">
        <p14:creationId xmlns:p14="http://schemas.microsoft.com/office/powerpoint/2010/main" val="2223213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51237-45DC-4C99-1B77-106DF7A6B53E}"/>
              </a:ext>
            </a:extLst>
          </p:cNvPr>
          <p:cNvSpPr>
            <a:spLocks noGrp="1"/>
          </p:cNvSpPr>
          <p:nvPr>
            <p:ph type="title"/>
          </p:nvPr>
        </p:nvSpPr>
        <p:spPr/>
        <p:txBody>
          <a:bodyPr/>
          <a:lstStyle/>
          <a:p>
            <a:r>
              <a:rPr lang="en-US"/>
              <a:t>Questions?</a:t>
            </a:r>
          </a:p>
        </p:txBody>
      </p:sp>
      <p:sp>
        <p:nvSpPr>
          <p:cNvPr id="4" name="Slide Number Placeholder 3">
            <a:extLst>
              <a:ext uri="{FF2B5EF4-FFF2-40B4-BE49-F238E27FC236}">
                <a16:creationId xmlns:a16="http://schemas.microsoft.com/office/drawing/2014/main" id="{232A6C2F-31A0-4A05-D453-4B4CBBA4A308}"/>
              </a:ext>
            </a:extLst>
          </p:cNvPr>
          <p:cNvSpPr>
            <a:spLocks noGrp="1"/>
          </p:cNvSpPr>
          <p:nvPr>
            <p:ph type="sldNum" sz="quarter" idx="12"/>
          </p:nvPr>
        </p:nvSpPr>
        <p:spPr/>
        <p:txBody>
          <a:bodyPr/>
          <a:lstStyle/>
          <a:p>
            <a:fld id="{DE8DE8A0-70C5-4585-9A3C-B3A9E7B8F8E9}" type="slidenum">
              <a:rPr lang="en-US" smtClean="0"/>
              <a:t>26</a:t>
            </a:fld>
            <a:endParaRPr lang="en-US"/>
          </a:p>
        </p:txBody>
      </p:sp>
      <p:pic>
        <p:nvPicPr>
          <p:cNvPr id="5" name="Picture 4" descr="3D black question marks with one yellow question mark">
            <a:extLst>
              <a:ext uri="{FF2B5EF4-FFF2-40B4-BE49-F238E27FC236}">
                <a16:creationId xmlns:a16="http://schemas.microsoft.com/office/drawing/2014/main" id="{24B891D1-E842-A42B-EF99-8B2CFBA0F47F}"/>
              </a:ext>
            </a:extLst>
          </p:cNvPr>
          <p:cNvPicPr>
            <a:picLocks noChangeAspect="1"/>
          </p:cNvPicPr>
          <p:nvPr/>
        </p:nvPicPr>
        <p:blipFill>
          <a:blip r:embed="rId2">
            <a:extLst>
              <a:ext uri="{28A0092B-C50C-407E-A947-70E740481C1C}">
                <a14:useLocalDpi xmlns:a14="http://schemas.microsoft.com/office/drawing/2010/main" val="0"/>
              </a:ext>
            </a:extLst>
          </a:blip>
          <a:srcRect l="7951"/>
          <a:stretch/>
        </p:blipFill>
        <p:spPr>
          <a:xfrm>
            <a:off x="601884" y="1946302"/>
            <a:ext cx="10984373" cy="4224225"/>
          </a:xfrm>
          <a:prstGeom prst="rect">
            <a:avLst/>
          </a:prstGeom>
          <a:noFill/>
        </p:spPr>
      </p:pic>
    </p:spTree>
    <p:extLst>
      <p:ext uri="{BB962C8B-B14F-4D97-AF65-F5344CB8AC3E}">
        <p14:creationId xmlns:p14="http://schemas.microsoft.com/office/powerpoint/2010/main" val="1998279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E4D4D37-0B06-425D-B40F-157AE7D1D9E8}"/>
              </a:ext>
            </a:extLst>
          </p:cNvPr>
          <p:cNvSpPr>
            <a:spLocks noGrp="1"/>
          </p:cNvSpPr>
          <p:nvPr>
            <p:ph type="title"/>
          </p:nvPr>
        </p:nvSpPr>
        <p:spPr/>
        <p:txBody>
          <a:bodyPr/>
          <a:lstStyle/>
          <a:p>
            <a:r>
              <a:rPr lang="en-US" dirty="0"/>
              <a:t>Thank you!</a:t>
            </a:r>
          </a:p>
        </p:txBody>
      </p:sp>
      <p:pic>
        <p:nvPicPr>
          <p:cNvPr id="9" name="Picture 8" descr="AIR Logo.&#10;Advancing Evidence. Improving Lives.&#10;">
            <a:extLst>
              <a:ext uri="{FF2B5EF4-FFF2-40B4-BE49-F238E27FC236}">
                <a16:creationId xmlns:a16="http://schemas.microsoft.com/office/drawing/2014/main" id="{1DDEE7F3-F37E-EEC9-239A-12B64298DD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2670" y="3651988"/>
            <a:ext cx="1766658" cy="914400"/>
          </a:xfrm>
          <a:prstGeom prst="rect">
            <a:avLst/>
          </a:prstGeom>
        </p:spPr>
      </p:pic>
      <p:sp>
        <p:nvSpPr>
          <p:cNvPr id="2" name="TextBox 1">
            <a:extLst>
              <a:ext uri="{FF2B5EF4-FFF2-40B4-BE49-F238E27FC236}">
                <a16:creationId xmlns:a16="http://schemas.microsoft.com/office/drawing/2014/main" id="{00414EDD-AD7F-ED28-AD35-2A236BC79026}"/>
              </a:ext>
            </a:extLst>
          </p:cNvPr>
          <p:cNvSpPr txBox="1"/>
          <p:nvPr/>
        </p:nvSpPr>
        <p:spPr>
          <a:xfrm>
            <a:off x="1948874" y="4633693"/>
            <a:ext cx="8294253" cy="1200329"/>
          </a:xfrm>
          <a:prstGeom prst="rect">
            <a:avLst/>
          </a:prstGeom>
          <a:solidFill>
            <a:srgbClr val="F5FAFD"/>
          </a:solidFill>
          <a:ln w="19050">
            <a:noFill/>
            <a:prstDash val="sysDot"/>
          </a:ln>
          <a:effectLst>
            <a:outerShdw blurRad="63500" sx="102000" sy="102000" algn="ctr" rotWithShape="0">
              <a:prstClr val="black">
                <a:alpha val="40000"/>
              </a:prstClr>
            </a:outerShdw>
          </a:effectLst>
        </p:spPr>
        <p:txBody>
          <a:bodyPr wrap="square" rtlCol="0">
            <a:spAutoFit/>
          </a:bodyPr>
          <a:lstStyle/>
          <a:p>
            <a:pPr defTabSz="914400">
              <a:spcAft>
                <a:spcPts val="1000"/>
              </a:spcAft>
              <a:buClr>
                <a:schemeClr val="accent5"/>
              </a:buClr>
              <a:buSzPct val="80000"/>
            </a:pPr>
            <a:r>
              <a:rPr lang="en-US" sz="1200">
                <a:solidFill>
                  <a:schemeClr val="tx1">
                    <a:lumMod val="65000"/>
                    <a:lumOff val="35000"/>
                  </a:schemeClr>
                </a:solidFill>
              </a:rPr>
              <a:t>The American Institutes for Research® (AIR), completed this project with federal funds, under contract number 1605C2-23-Q-00074 Nursing Expansion Grant TA, from the U.S. Department of Labor, Employment and Training Administration. The contents of this publication do not necessarily reflect the views or policies of the Department of Labor, nor does mention of trade names, commercial products, or organizations imply endorsement by the U.S. Government. AIR is a nonpartisan, not-for-profit organization that conducts behavioral and social science research and delivers technical assistance to solve some of the most urgent challenges in the U.S. and around the world. </a:t>
            </a:r>
          </a:p>
        </p:txBody>
      </p:sp>
      <p:sp>
        <p:nvSpPr>
          <p:cNvPr id="4" name="Slide Number Placeholder 3">
            <a:extLst>
              <a:ext uri="{FF2B5EF4-FFF2-40B4-BE49-F238E27FC236}">
                <a16:creationId xmlns:a16="http://schemas.microsoft.com/office/drawing/2014/main" id="{745C9E12-6297-4746-8E01-120AB6C5704B}"/>
              </a:ext>
            </a:extLst>
          </p:cNvPr>
          <p:cNvSpPr>
            <a:spLocks noGrp="1"/>
          </p:cNvSpPr>
          <p:nvPr>
            <p:ph type="sldNum" sz="quarter" idx="12"/>
          </p:nvPr>
        </p:nvSpPr>
        <p:spPr/>
        <p:txBody>
          <a:bodyPr/>
          <a:lstStyle/>
          <a:p>
            <a:fld id="{DE8DE8A0-70C5-4585-9A3C-B3A9E7B8F8E9}" type="slidenum">
              <a:rPr lang="en-US" smtClean="0"/>
              <a:t>27</a:t>
            </a:fld>
            <a:endParaRPr lang="en-US"/>
          </a:p>
        </p:txBody>
      </p:sp>
    </p:spTree>
    <p:extLst>
      <p:ext uri="{BB962C8B-B14F-4D97-AF65-F5344CB8AC3E}">
        <p14:creationId xmlns:p14="http://schemas.microsoft.com/office/powerpoint/2010/main" val="42570169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ek8ekx1y72p2crs2ju2tk2gfq2g1gv"/>
</p:tagLst>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283585-4BCF-4A97-A911-4E16E3106EE8}">
  <ds:schemaRefs>
    <ds:schemaRef ds:uri="411d0658-67d5-4b95-8147-6ad757439f0a"/>
    <ds:schemaRef ds:uri="9f7d036a-daaf-4c7a-b1ac-c05d9d0a18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3.xml><?xml version="1.0" encoding="utf-8"?>
<ds:datastoreItem xmlns:ds="http://schemas.openxmlformats.org/officeDocument/2006/customXml" ds:itemID="{FB18A657-DBEE-47A2-9A86-3E105DEE87A0}">
  <ds:schemaRefs>
    <ds:schemaRef ds:uri="http://schemas.microsoft.com/office/2006/metadata/properties"/>
    <ds:schemaRef ds:uri="http://schemas.microsoft.com/office/2006/documentManagement/types"/>
    <ds:schemaRef ds:uri="http://purl.org/dc/dcmitype/"/>
    <ds:schemaRef ds:uri="9f7d036a-daaf-4c7a-b1ac-c05d9d0a180b"/>
    <ds:schemaRef ds:uri="411d0658-67d5-4b95-8147-6ad757439f0a"/>
    <ds:schemaRef ds:uri="http://purl.org/dc/terms/"/>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 template theme</Template>
  <TotalTime>290</TotalTime>
  <Words>1874</Words>
  <Application>Microsoft Office PowerPoint</Application>
  <PresentationFormat>Widescreen</PresentationFormat>
  <Paragraphs>289</Paragraphs>
  <Slides>27</Slides>
  <Notes>24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27</vt:i4>
      </vt:variant>
    </vt:vector>
  </HeadingPairs>
  <TitlesOfParts>
    <vt:vector size="39" baseType="lpstr">
      <vt:lpstr>Aptos</vt:lpstr>
      <vt:lpstr>Arial</vt:lpstr>
      <vt:lpstr>Arial Narrow</vt:lpstr>
      <vt:lpstr>Calibri</vt:lpstr>
      <vt:lpstr>Gill Sans MT</vt:lpstr>
      <vt:lpstr>icon-small</vt:lpstr>
      <vt:lpstr>Segoe UI</vt:lpstr>
      <vt:lpstr>Times New Roman</vt:lpstr>
      <vt:lpstr>Wingdings</vt:lpstr>
      <vt:lpstr>Wingdings 2</vt:lpstr>
      <vt:lpstr>Wingdings 3</vt:lpstr>
      <vt:lpstr>NE template theme</vt:lpstr>
      <vt:lpstr>From outreach and recruitment to enrollment</vt:lpstr>
      <vt:lpstr>Facilitator</vt:lpstr>
      <vt:lpstr>Presenters</vt:lpstr>
      <vt:lpstr>agenda</vt:lpstr>
      <vt:lpstr>Session objectives</vt:lpstr>
      <vt:lpstr>guiding questions</vt:lpstr>
      <vt:lpstr>Outreach &amp; Recruitment Strategies</vt:lpstr>
      <vt:lpstr>Outreach and recruitment strategies</vt:lpstr>
      <vt:lpstr>What other outreach and recruitment strategies have been successful for your grant?</vt:lpstr>
      <vt:lpstr>What other outreach and recruitment strategies have been successful for your grant? Cont…</vt:lpstr>
      <vt:lpstr>Intake, Onramps, and Enrollment</vt:lpstr>
      <vt:lpstr>Intake, onramps, and enrollment Strategies</vt:lpstr>
      <vt:lpstr>What other intake, onramp, and enrollment strategies have been successful for your grant?</vt:lpstr>
      <vt:lpstr>Using empathy mapping to develop tailored outreach &amp; enrollment strategies</vt:lpstr>
      <vt:lpstr>Empathy map EXAMPLE: OUt-of-school youth</vt:lpstr>
      <vt:lpstr>Grantee spotlights</vt:lpstr>
      <vt:lpstr>Employ Milwaukee – outreach and recruitment</vt:lpstr>
      <vt:lpstr>Empathy map Employ Milwaukee: Latino Population</vt:lpstr>
      <vt:lpstr>Aadap – intake, onramps, and enrollment strategies</vt:lpstr>
      <vt:lpstr>Empathy map AADAP:  Young Adults [Age 18-29]</vt:lpstr>
      <vt:lpstr>Many different target populations among The Nursing expansion Grants</vt:lpstr>
      <vt:lpstr>Small group activity</vt:lpstr>
      <vt:lpstr>Your turn! </vt:lpstr>
      <vt:lpstr>Complete your Empathy map for: </vt:lpstr>
      <vt:lpstr>Small group activity </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Expansion Institute Outreach and Recruitment</dc:title>
  <dc:creator>United Stated Department of Labor</dc:creator>
  <cp:lastModifiedBy>Tessa St. John</cp:lastModifiedBy>
  <cp:revision>19</cp:revision>
  <dcterms:created xsi:type="dcterms:W3CDTF">2019-05-17T14:42:38Z</dcterms:created>
  <dcterms:modified xsi:type="dcterms:W3CDTF">2024-09-12T16:47:23Z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