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heme/theme2.xml" ContentType="application/vnd.openxmlformats-officedocument.theme+xml"/>
  <Override PartName="/ppt/tags/tag21.xml" ContentType="application/vnd.openxmlformats-officedocument.presentationml.tags+xml"/>
  <Override PartName="/ppt/notesSlides/notesSlide1.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4.xml" ContentType="application/vnd.openxmlformats-officedocument.presentationml.tags+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5.xml" ContentType="application/vnd.openxmlformats-officedocument.presentationml.tags+xml"/>
  <Override PartName="/ppt/notesSlides/notesSlide4.xml" ContentType="application/vnd.openxmlformats-officedocument.presentationml.notesSlide+xml"/>
  <Override PartName="/ppt/tags/tag26.xml" ContentType="application/vnd.openxmlformats-officedocument.presentationml.tags+xml"/>
  <Override PartName="/ppt/notesSlides/notesSlide5.xml" ContentType="application/vnd.openxmlformats-officedocument.presentationml.notesSlide+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9.xml" ContentType="application/vnd.openxmlformats-officedocument.presentationml.tags+xml"/>
  <Override PartName="/ppt/notesSlides/notesSlide8.xml" ContentType="application/vnd.openxmlformats-officedocument.presentationml.notesSlide+xml"/>
  <Override PartName="/ppt/tags/tag30.xml" ContentType="application/vnd.openxmlformats-officedocument.presentationml.tags+xml"/>
  <Override PartName="/ppt/notesSlides/notesSlide9.xml" ContentType="application/vnd.openxmlformats-officedocument.presentationml.notesSlide+xml"/>
  <Override PartName="/ppt/tags/tag31.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notesSlides/notesSlide11.xml" ContentType="application/vnd.openxmlformats-officedocument.presentationml.notesSlide+xml"/>
  <Override PartName="/ppt/tags/tag33.xml" ContentType="application/vnd.openxmlformats-officedocument.presentationml.tags+xml"/>
  <Override PartName="/ppt/notesSlides/notesSlide12.xml" ContentType="application/vnd.openxmlformats-officedocument.presentationml.notesSlide+xml"/>
  <Override PartName="/ppt/tags/tag34.xml" ContentType="application/vnd.openxmlformats-officedocument.presentationml.tags+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35.xml" ContentType="application/vnd.openxmlformats-officedocument.presentationml.tags+xml"/>
  <Override PartName="/ppt/notesSlides/notesSlide14.xml" ContentType="application/vnd.openxmlformats-officedocument.presentationml.notesSlide+xml"/>
  <Override PartName="/ppt/tags/tag36.xml" ContentType="application/vnd.openxmlformats-officedocument.presentationml.tags+xml"/>
  <Override PartName="/ppt/notesSlides/notesSlide15.xml" ContentType="application/vnd.openxmlformats-officedocument.presentationml.notesSlide+xml"/>
  <Override PartName="/ppt/tags/tag37.xml" ContentType="application/vnd.openxmlformats-officedocument.presentationml.tags+xml"/>
  <Override PartName="/ppt/notesSlides/notesSlide16.xml" ContentType="application/vnd.openxmlformats-officedocument.presentationml.notesSlide+xml"/>
  <Override PartName="/ppt/tags/tag38.xml" ContentType="application/vnd.openxmlformats-officedocument.presentationml.tags+xml"/>
  <Override PartName="/ppt/notesSlides/notesSlide17.xml" ContentType="application/vnd.openxmlformats-officedocument.presentationml.notesSlide+xml"/>
  <Override PartName="/ppt/tags/tag39.xml" ContentType="application/vnd.openxmlformats-officedocument.presentationml.tags+xml"/>
  <Override PartName="/ppt/notesSlides/notesSlide18.xml" ContentType="application/vnd.openxmlformats-officedocument.presentationml.notesSlide+xml"/>
  <Override PartName="/ppt/tags/tag40.xml" ContentType="application/vnd.openxmlformats-officedocument.presentationml.tags+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600" r:id="rId5"/>
    <p:sldId id="626" r:id="rId6"/>
    <p:sldId id="602" r:id="rId7"/>
    <p:sldId id="603" r:id="rId8"/>
    <p:sldId id="604" r:id="rId9"/>
    <p:sldId id="605" r:id="rId10"/>
    <p:sldId id="606" r:id="rId11"/>
    <p:sldId id="607" r:id="rId12"/>
    <p:sldId id="608" r:id="rId13"/>
    <p:sldId id="609" r:id="rId14"/>
    <p:sldId id="610" r:id="rId15"/>
    <p:sldId id="332" r:id="rId16"/>
    <p:sldId id="334" r:id="rId17"/>
    <p:sldId id="611" r:id="rId18"/>
    <p:sldId id="328" r:id="rId19"/>
    <p:sldId id="329" r:id="rId20"/>
    <p:sldId id="612" r:id="rId21"/>
    <p:sldId id="613" r:id="rId22"/>
    <p:sldId id="338" r:id="rId23"/>
    <p:sldId id="339" r:id="rId24"/>
    <p:sldId id="340" r:id="rId25"/>
    <p:sldId id="614" r:id="rId26"/>
    <p:sldId id="61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712" autoAdjust="0"/>
  </p:normalViewPr>
  <p:slideViewPr>
    <p:cSldViewPr snapToGrid="0">
      <p:cViewPr varScale="1">
        <p:scale>
          <a:sx n="88" d="100"/>
          <a:sy n="88" d="100"/>
        </p:scale>
        <p:origin x="114" y="5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ca Melville" userId="beb78149-d83e-47c9-88a4-88854b4c52f2" providerId="ADAL" clId="{73738911-FC33-432B-9851-6E912931D9CE}"/>
    <pc:docChg chg="delSld modSld">
      <pc:chgData name="Monica Melville" userId="beb78149-d83e-47c9-88a4-88854b4c52f2" providerId="ADAL" clId="{73738911-FC33-432B-9851-6E912931D9CE}" dt="2019-07-09T20:43:42.840" v="102" actId="962"/>
      <pc:docMkLst>
        <pc:docMk/>
      </pc:docMkLst>
      <pc:sldChg chg="modSp">
        <pc:chgData name="Monica Melville" userId="beb78149-d83e-47c9-88a4-88854b4c52f2" providerId="ADAL" clId="{73738911-FC33-432B-9851-6E912931D9CE}" dt="2019-07-09T20:38:58.483" v="3" actId="20577"/>
        <pc:sldMkLst>
          <pc:docMk/>
          <pc:sldMk cId="2377514361" sldId="600"/>
        </pc:sldMkLst>
        <pc:spChg chg="mod">
          <ac:chgData name="Monica Melville" userId="beb78149-d83e-47c9-88a4-88854b4c52f2" providerId="ADAL" clId="{73738911-FC33-432B-9851-6E912931D9CE}" dt="2019-07-09T20:38:58.483" v="3" actId="20577"/>
          <ac:spMkLst>
            <pc:docMk/>
            <pc:sldMk cId="2377514361" sldId="600"/>
            <ac:spMk id="3" creationId="{6A14F009-65EA-482C-9906-3954D98FA37A}"/>
          </ac:spMkLst>
        </pc:spChg>
      </pc:sldChg>
      <pc:sldChg chg="del">
        <pc:chgData name="Monica Melville" userId="beb78149-d83e-47c9-88a4-88854b4c52f2" providerId="ADAL" clId="{73738911-FC33-432B-9851-6E912931D9CE}" dt="2019-07-09T20:43:16.197" v="4" actId="2696"/>
        <pc:sldMkLst>
          <pc:docMk/>
          <pc:sldMk cId="3898447983" sldId="601"/>
        </pc:sldMkLst>
      </pc:sldChg>
      <pc:sldChg chg="modSp">
        <pc:chgData name="Monica Melville" userId="beb78149-d83e-47c9-88a4-88854b4c52f2" providerId="ADAL" clId="{73738911-FC33-432B-9851-6E912931D9CE}" dt="2019-07-09T20:43:42.840" v="102" actId="962"/>
        <pc:sldMkLst>
          <pc:docMk/>
          <pc:sldMk cId="3125830558" sldId="626"/>
        </pc:sldMkLst>
        <pc:picChg chg="mod">
          <ac:chgData name="Monica Melville" userId="beb78149-d83e-47c9-88a4-88854b4c52f2" providerId="ADAL" clId="{73738911-FC33-432B-9851-6E912931D9CE}" dt="2019-07-09T20:43:42.840" v="102" actId="962"/>
          <ac:picMkLst>
            <pc:docMk/>
            <pc:sldMk cId="3125830558" sldId="626"/>
            <ac:picMk id="4" creationId="{00000000-0000-0000-0000-00000000000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BCEBF5-AAB7-4BBF-B14C-B86560CC6821}"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2F7316CB-8934-40A7-9533-A61653896637}">
      <dgm:prSet phldrT="[Text]" custT="1"/>
      <dgm:spPr>
        <a:xfrm rot="10800000">
          <a:off x="0" y="1421"/>
          <a:ext cx="8458200" cy="1353109"/>
        </a:xfrm>
        <a:prstGeom prst="upArrowCallout">
          <a:avLst/>
        </a:prstGeom>
        <a:solidFill>
          <a:srgbClr val="1F497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sz="2200" b="1" dirty="0">
              <a:solidFill>
                <a:sysClr val="window" lastClr="FFFFFF"/>
              </a:solidFill>
              <a:latin typeface="Helvetica"/>
              <a:ea typeface="+mn-ea"/>
              <a:cs typeface="+mn-cs"/>
            </a:rPr>
            <a:t>Maximizing WIOA and non-WIOA Performance Data Cohort</a:t>
          </a:r>
        </a:p>
      </dgm:t>
    </dgm:pt>
    <dgm:pt modelId="{B5E03E6D-DFEC-4F4E-BC93-81566154CD0E}" type="parTrans" cxnId="{3DB66CD4-D3BE-471C-813C-3BBF966E996C}">
      <dgm:prSet/>
      <dgm:spPr/>
      <dgm:t>
        <a:bodyPr/>
        <a:lstStyle/>
        <a:p>
          <a:endParaRPr lang="en-US"/>
        </a:p>
      </dgm:t>
    </dgm:pt>
    <dgm:pt modelId="{A3573D52-11D9-4A21-B7F8-87E675737E0D}" type="sibTrans" cxnId="{3DB66CD4-D3BE-471C-813C-3BBF966E996C}">
      <dgm:prSet/>
      <dgm:spPr/>
      <dgm:t>
        <a:bodyPr/>
        <a:lstStyle/>
        <a:p>
          <a:endParaRPr lang="en-US"/>
        </a:p>
      </dgm:t>
    </dgm:pt>
    <dgm:pt modelId="{11BB970E-0E0E-41D8-B497-DA769CB7F4FD}">
      <dgm:prSet phldrT="[Text]" custT="1"/>
      <dgm:spPr>
        <a:xfrm>
          <a:off x="0" y="476363"/>
          <a:ext cx="4229099" cy="404579"/>
        </a:xfrm>
        <a:prstGeom prst="rect">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ln>
        <a:effectLst/>
      </dgm:spPr>
      <dgm:t>
        <a:bodyPr/>
        <a:lstStyle/>
        <a:p>
          <a:r>
            <a:rPr lang="en-US" sz="2000" b="1" dirty="0">
              <a:solidFill>
                <a:sysClr val="windowText" lastClr="000000">
                  <a:hueOff val="0"/>
                  <a:satOff val="0"/>
                  <a:lumOff val="0"/>
                  <a:alphaOff val="0"/>
                </a:sysClr>
              </a:solidFill>
              <a:latin typeface="Helvetica"/>
              <a:ea typeface="+mn-ea"/>
              <a:cs typeface="+mn-cs"/>
            </a:rPr>
            <a:t>Cohort Purpose/Goals</a:t>
          </a:r>
        </a:p>
      </dgm:t>
    </dgm:pt>
    <dgm:pt modelId="{1EE908C7-9314-442E-96E4-9366F192903E}" type="parTrans" cxnId="{DB6FA176-6C81-4A50-9126-1F99F95101CF}">
      <dgm:prSet/>
      <dgm:spPr/>
      <dgm:t>
        <a:bodyPr/>
        <a:lstStyle/>
        <a:p>
          <a:endParaRPr lang="en-US"/>
        </a:p>
      </dgm:t>
    </dgm:pt>
    <dgm:pt modelId="{5D578875-C559-4069-BD2C-1E17195E9263}" type="sibTrans" cxnId="{DB6FA176-6C81-4A50-9126-1F99F95101CF}">
      <dgm:prSet/>
      <dgm:spPr/>
      <dgm:t>
        <a:bodyPr/>
        <a:lstStyle/>
        <a:p>
          <a:endParaRPr lang="en-US"/>
        </a:p>
      </dgm:t>
    </dgm:pt>
    <dgm:pt modelId="{FA569117-41F5-49BC-93F7-0182D7CACDBB}">
      <dgm:prSet phldrT="[Text]" custT="1"/>
      <dgm:spPr>
        <a:xfrm>
          <a:off x="4229100" y="476363"/>
          <a:ext cx="4229099" cy="404579"/>
        </a:xfrm>
        <a:prstGeom prst="rect">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ln>
        <a:effectLst/>
      </dgm:spPr>
      <dgm:t>
        <a:bodyPr/>
        <a:lstStyle/>
        <a:p>
          <a:r>
            <a:rPr lang="en-US" sz="2000" b="1" dirty="0">
              <a:solidFill>
                <a:sysClr val="windowText" lastClr="000000">
                  <a:hueOff val="0"/>
                  <a:satOff val="0"/>
                  <a:lumOff val="0"/>
                  <a:alphaOff val="0"/>
                </a:sysClr>
              </a:solidFill>
              <a:latin typeface="Helvetica"/>
              <a:ea typeface="+mn-ea"/>
              <a:cs typeface="+mn-cs"/>
            </a:rPr>
            <a:t>Participating States</a:t>
          </a:r>
        </a:p>
      </dgm:t>
    </dgm:pt>
    <dgm:pt modelId="{A698C340-E1EB-4D8D-BCB3-BCF72433C63F}" type="parTrans" cxnId="{0E358B32-3BB5-42B3-8027-A08FD88210B4}">
      <dgm:prSet/>
      <dgm:spPr/>
      <dgm:t>
        <a:bodyPr/>
        <a:lstStyle/>
        <a:p>
          <a:endParaRPr lang="en-US"/>
        </a:p>
      </dgm:t>
    </dgm:pt>
    <dgm:pt modelId="{C3DD9F72-4C37-43A4-B6F3-6E2A628EAD6C}" type="sibTrans" cxnId="{0E358B32-3BB5-42B3-8027-A08FD88210B4}">
      <dgm:prSet/>
      <dgm:spPr/>
      <dgm:t>
        <a:bodyPr/>
        <a:lstStyle/>
        <a:p>
          <a:endParaRPr lang="en-US"/>
        </a:p>
      </dgm:t>
    </dgm:pt>
    <dgm:pt modelId="{DD6B78F3-1028-44A0-83F6-6D46543C5856}">
      <dgm:prSet phldrT="[Text]" custT="1"/>
      <dgm:spPr>
        <a:xfrm rot="10800000">
          <a:off x="0" y="1341335"/>
          <a:ext cx="8458200" cy="1757987"/>
        </a:xfrm>
        <a:prstGeom prst="upArrowCallout">
          <a:avLst/>
        </a:prstGeom>
        <a:solidFill>
          <a:srgbClr val="1F497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lnSpc>
              <a:spcPct val="100000"/>
            </a:lnSpc>
            <a:spcBef>
              <a:spcPts val="300"/>
            </a:spcBef>
            <a:spcAft>
              <a:spcPts val="600"/>
            </a:spcAft>
          </a:pPr>
          <a:r>
            <a:rPr lang="en-US" sz="2200" b="1" dirty="0">
              <a:solidFill>
                <a:sysClr val="window" lastClr="FFFFFF"/>
              </a:solidFill>
              <a:latin typeface="Helvetica"/>
              <a:ea typeface="+mn-ea"/>
              <a:cs typeface="+mn-cs"/>
            </a:rPr>
            <a:t>Cohort Outcomes - Maximizing Performance Data Development Model</a:t>
          </a:r>
        </a:p>
      </dgm:t>
    </dgm:pt>
    <dgm:pt modelId="{E9173D09-94D1-4B22-A1F1-426EE45CADF3}" type="parTrans" cxnId="{E294DCE4-6EF1-4687-AC46-7BFF9EC052E0}">
      <dgm:prSet/>
      <dgm:spPr/>
      <dgm:t>
        <a:bodyPr/>
        <a:lstStyle/>
        <a:p>
          <a:endParaRPr lang="en-US"/>
        </a:p>
      </dgm:t>
    </dgm:pt>
    <dgm:pt modelId="{586D0E3F-DBA9-4F59-8A25-BD281172C98C}" type="sibTrans" cxnId="{E294DCE4-6EF1-4687-AC46-7BFF9EC052E0}">
      <dgm:prSet/>
      <dgm:spPr/>
      <dgm:t>
        <a:bodyPr/>
        <a:lstStyle/>
        <a:p>
          <a:endParaRPr lang="en-US"/>
        </a:p>
      </dgm:t>
    </dgm:pt>
    <dgm:pt modelId="{FF10AD8A-DB25-4D49-BB79-F54870189F26}">
      <dgm:prSet phldrT="[Text]" custT="1"/>
      <dgm:spPr>
        <a:xfrm>
          <a:off x="0" y="2045717"/>
          <a:ext cx="4229099" cy="404579"/>
        </a:xfrm>
        <a:prstGeom prst="rect">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ln>
        <a:effectLst/>
      </dgm:spPr>
      <dgm:t>
        <a:bodyPr/>
        <a:lstStyle/>
        <a:p>
          <a:r>
            <a:rPr lang="en-US" sz="2000" b="1" dirty="0">
              <a:solidFill>
                <a:sysClr val="windowText" lastClr="000000">
                  <a:hueOff val="0"/>
                  <a:satOff val="0"/>
                  <a:lumOff val="0"/>
                  <a:alphaOff val="0"/>
                </a:sysClr>
              </a:solidFill>
              <a:latin typeface="Helvetica"/>
              <a:ea typeface="+mn-ea"/>
              <a:cs typeface="+mn-cs"/>
            </a:rPr>
            <a:t>Self – Assessment Tool</a:t>
          </a:r>
        </a:p>
      </dgm:t>
    </dgm:pt>
    <dgm:pt modelId="{57AA12C7-C049-4341-A897-F2D9C235087D}" type="parTrans" cxnId="{06707469-50A3-4FB1-914F-667741D5E8E3}">
      <dgm:prSet/>
      <dgm:spPr/>
      <dgm:t>
        <a:bodyPr/>
        <a:lstStyle/>
        <a:p>
          <a:endParaRPr lang="en-US"/>
        </a:p>
      </dgm:t>
    </dgm:pt>
    <dgm:pt modelId="{270929F3-80F7-4B99-8786-A8C14550F6A9}" type="sibTrans" cxnId="{06707469-50A3-4FB1-914F-667741D5E8E3}">
      <dgm:prSet/>
      <dgm:spPr/>
      <dgm:t>
        <a:bodyPr/>
        <a:lstStyle/>
        <a:p>
          <a:endParaRPr lang="en-US"/>
        </a:p>
      </dgm:t>
    </dgm:pt>
    <dgm:pt modelId="{B3E96835-FCA0-4C53-91A4-BE075FF4220D}">
      <dgm:prSet phldrT="[Text]" custT="1"/>
      <dgm:spPr>
        <a:xfrm>
          <a:off x="4229100" y="2045717"/>
          <a:ext cx="4229099" cy="404579"/>
        </a:xfrm>
        <a:prstGeom prst="rect">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ln>
        <a:effectLst/>
      </dgm:spPr>
      <dgm:t>
        <a:bodyPr/>
        <a:lstStyle/>
        <a:p>
          <a:r>
            <a:rPr lang="en-US" sz="2000" b="1" dirty="0">
              <a:solidFill>
                <a:sysClr val="windowText" lastClr="000000">
                  <a:hueOff val="0"/>
                  <a:satOff val="0"/>
                  <a:lumOff val="0"/>
                  <a:alphaOff val="0"/>
                </a:sysClr>
              </a:solidFill>
              <a:latin typeface="Helvetica"/>
              <a:ea typeface="+mn-ea"/>
              <a:cs typeface="+mn-cs"/>
            </a:rPr>
            <a:t>Tools</a:t>
          </a:r>
          <a:r>
            <a:rPr lang="en-US" sz="2300" b="1" dirty="0">
              <a:solidFill>
                <a:sysClr val="windowText" lastClr="000000">
                  <a:hueOff val="0"/>
                  <a:satOff val="0"/>
                  <a:lumOff val="0"/>
                  <a:alphaOff val="0"/>
                </a:sysClr>
              </a:solidFill>
              <a:latin typeface="Helvetica"/>
              <a:ea typeface="+mn-ea"/>
              <a:cs typeface="+mn-cs"/>
            </a:rPr>
            <a:t> </a:t>
          </a:r>
          <a:r>
            <a:rPr lang="en-US" sz="2000" b="1" dirty="0">
              <a:solidFill>
                <a:sysClr val="windowText" lastClr="000000">
                  <a:hueOff val="0"/>
                  <a:satOff val="0"/>
                  <a:lumOff val="0"/>
                  <a:alphaOff val="0"/>
                </a:sysClr>
              </a:solidFill>
              <a:latin typeface="Helvetica"/>
              <a:ea typeface="+mn-ea"/>
              <a:cs typeface="+mn-cs"/>
            </a:rPr>
            <a:t>&amp; Resources</a:t>
          </a:r>
        </a:p>
      </dgm:t>
    </dgm:pt>
    <dgm:pt modelId="{85D86BF5-821C-4C08-A1A9-DA7CC5DC0541}" type="parTrans" cxnId="{391F9306-A1E3-42A6-BC84-A1B49E9E459E}">
      <dgm:prSet/>
      <dgm:spPr/>
      <dgm:t>
        <a:bodyPr/>
        <a:lstStyle/>
        <a:p>
          <a:endParaRPr lang="en-US"/>
        </a:p>
      </dgm:t>
    </dgm:pt>
    <dgm:pt modelId="{2C7063F2-9241-47D2-8CF0-29A714CA88DB}" type="sibTrans" cxnId="{391F9306-A1E3-42A6-BC84-A1B49E9E459E}">
      <dgm:prSet/>
      <dgm:spPr/>
      <dgm:t>
        <a:bodyPr/>
        <a:lstStyle/>
        <a:p>
          <a:endParaRPr lang="en-US"/>
        </a:p>
      </dgm:t>
    </dgm:pt>
    <dgm:pt modelId="{D5CAF18B-E333-411A-8DAC-A5CE11390921}">
      <dgm:prSet phldrT="[Text]" custT="1"/>
      <dgm:spPr>
        <a:xfrm rot="10800000">
          <a:off x="0" y="3102552"/>
          <a:ext cx="8458200" cy="1353109"/>
        </a:xfrm>
        <a:prstGeom prst="upArrowCallout">
          <a:avLst/>
        </a:prstGeom>
        <a:solidFill>
          <a:srgbClr val="1F497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sz="2200" b="1" dirty="0">
              <a:solidFill>
                <a:sysClr val="window" lastClr="FFFFFF"/>
              </a:solidFill>
              <a:latin typeface="Helvetica"/>
              <a:ea typeface="+mn-ea"/>
              <a:cs typeface="+mn-cs"/>
            </a:rPr>
            <a:t>Session Activity</a:t>
          </a:r>
        </a:p>
      </dgm:t>
    </dgm:pt>
    <dgm:pt modelId="{4D42135A-FF79-434F-9CFB-7554EA88AA7E}" type="parTrans" cxnId="{D396659A-243A-400A-90B4-2F4701E6DC22}">
      <dgm:prSet/>
      <dgm:spPr/>
      <dgm:t>
        <a:bodyPr/>
        <a:lstStyle/>
        <a:p>
          <a:endParaRPr lang="en-US"/>
        </a:p>
      </dgm:t>
    </dgm:pt>
    <dgm:pt modelId="{4FABB909-1BA1-4426-9E39-220CAE167370}" type="sibTrans" cxnId="{D396659A-243A-400A-90B4-2F4701E6DC22}">
      <dgm:prSet/>
      <dgm:spPr/>
      <dgm:t>
        <a:bodyPr/>
        <a:lstStyle/>
        <a:p>
          <a:endParaRPr lang="en-US"/>
        </a:p>
      </dgm:t>
    </dgm:pt>
    <dgm:pt modelId="{7AA4E2EC-F024-42CE-B669-452184DB1E0E}">
      <dgm:prSet phldrT="[Text]" custT="1"/>
      <dgm:spPr>
        <a:xfrm>
          <a:off x="0" y="3561067"/>
          <a:ext cx="4229099" cy="404579"/>
        </a:xfrm>
        <a:prstGeom prst="rect">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ln>
        <a:effectLst/>
      </dgm:spPr>
      <dgm:t>
        <a:bodyPr/>
        <a:lstStyle/>
        <a:p>
          <a:r>
            <a:rPr lang="en-US" sz="2000" b="1" dirty="0">
              <a:solidFill>
                <a:sysClr val="windowText" lastClr="000000">
                  <a:hueOff val="0"/>
                  <a:satOff val="0"/>
                  <a:lumOff val="0"/>
                  <a:alphaOff val="0"/>
                </a:sysClr>
              </a:solidFill>
              <a:latin typeface="Helvetica"/>
              <a:ea typeface="+mn-ea"/>
              <a:cs typeface="+mn-cs"/>
            </a:rPr>
            <a:t>Review Self-Assessment Tool </a:t>
          </a:r>
        </a:p>
      </dgm:t>
    </dgm:pt>
    <dgm:pt modelId="{92D1010B-0D67-440C-ADE6-B22BFC3D17F3}" type="parTrans" cxnId="{5170217A-6931-4B65-BEB0-724C73EEBFFC}">
      <dgm:prSet/>
      <dgm:spPr/>
      <dgm:t>
        <a:bodyPr/>
        <a:lstStyle/>
        <a:p>
          <a:endParaRPr lang="en-US"/>
        </a:p>
      </dgm:t>
    </dgm:pt>
    <dgm:pt modelId="{13F59C87-A3AA-4F05-8F06-BF50A83A6CA3}" type="sibTrans" cxnId="{5170217A-6931-4B65-BEB0-724C73EEBFFC}">
      <dgm:prSet/>
      <dgm:spPr/>
      <dgm:t>
        <a:bodyPr/>
        <a:lstStyle/>
        <a:p>
          <a:endParaRPr lang="en-US"/>
        </a:p>
      </dgm:t>
    </dgm:pt>
    <dgm:pt modelId="{9ABEC1D6-B92E-42A9-870B-00108DBD5E25}">
      <dgm:prSet phldrT="[Text]" custT="1"/>
      <dgm:spPr>
        <a:xfrm>
          <a:off x="4229100" y="3561067"/>
          <a:ext cx="4229099" cy="404579"/>
        </a:xfrm>
        <a:prstGeom prst="rect">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ln>
        <a:effectLst/>
      </dgm:spPr>
      <dgm:t>
        <a:bodyPr/>
        <a:lstStyle/>
        <a:p>
          <a:r>
            <a:rPr lang="en-US" sz="2000" b="1" dirty="0">
              <a:solidFill>
                <a:sysClr val="windowText" lastClr="000000">
                  <a:hueOff val="0"/>
                  <a:satOff val="0"/>
                  <a:lumOff val="0"/>
                  <a:alphaOff val="0"/>
                </a:sysClr>
              </a:solidFill>
              <a:latin typeface="Helvetica"/>
              <a:ea typeface="+mn-ea"/>
              <a:cs typeface="+mn-cs"/>
            </a:rPr>
            <a:t>Feedback</a:t>
          </a:r>
        </a:p>
      </dgm:t>
    </dgm:pt>
    <dgm:pt modelId="{C847C703-37AE-46BC-9841-13C5717754C7}" type="parTrans" cxnId="{B767065B-BB4A-4A4B-818E-9514DD2EA20C}">
      <dgm:prSet/>
      <dgm:spPr/>
      <dgm:t>
        <a:bodyPr/>
        <a:lstStyle/>
        <a:p>
          <a:endParaRPr lang="en-US"/>
        </a:p>
      </dgm:t>
    </dgm:pt>
    <dgm:pt modelId="{88BB1E33-73AC-4C98-83A0-64C0639C4E82}" type="sibTrans" cxnId="{B767065B-BB4A-4A4B-818E-9514DD2EA20C}">
      <dgm:prSet/>
      <dgm:spPr/>
      <dgm:t>
        <a:bodyPr/>
        <a:lstStyle/>
        <a:p>
          <a:endParaRPr lang="en-US"/>
        </a:p>
      </dgm:t>
    </dgm:pt>
    <dgm:pt modelId="{6EF3699B-5BAC-4C6D-A1DB-BF9C237B0E1F}">
      <dgm:prSet phldrT="[Text]" custT="1"/>
      <dgm:spPr>
        <a:xfrm>
          <a:off x="0" y="4427460"/>
          <a:ext cx="8458200" cy="529349"/>
        </a:xfrm>
        <a:prstGeom prst="rect">
          <a:avLst/>
        </a:prstGeom>
        <a:solidFill>
          <a:srgbClr val="1F497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sz="2200" b="1" dirty="0">
              <a:solidFill>
                <a:sysClr val="window" lastClr="FFFFFF"/>
              </a:solidFill>
              <a:latin typeface="Helvetica"/>
              <a:ea typeface="+mn-ea"/>
              <a:cs typeface="+mn-cs"/>
            </a:rPr>
            <a:t>State Action Plans</a:t>
          </a:r>
        </a:p>
      </dgm:t>
    </dgm:pt>
    <dgm:pt modelId="{869497C5-B409-45DD-931D-51A970852659}" type="parTrans" cxnId="{93E2D3B3-F9EE-4328-85AA-DDEE25E35956}">
      <dgm:prSet/>
      <dgm:spPr/>
      <dgm:t>
        <a:bodyPr/>
        <a:lstStyle/>
        <a:p>
          <a:endParaRPr lang="en-US"/>
        </a:p>
      </dgm:t>
    </dgm:pt>
    <dgm:pt modelId="{6DB0A314-1BA9-4C18-8AB6-8281C1B24B65}" type="sibTrans" cxnId="{93E2D3B3-F9EE-4328-85AA-DDEE25E35956}">
      <dgm:prSet/>
      <dgm:spPr/>
      <dgm:t>
        <a:bodyPr/>
        <a:lstStyle/>
        <a:p>
          <a:endParaRPr lang="en-US"/>
        </a:p>
      </dgm:t>
    </dgm:pt>
    <dgm:pt modelId="{E8B031BB-C6A9-44FD-9533-DFC4BCD8B759}" type="pres">
      <dgm:prSet presAssocID="{AFBCEBF5-AAB7-4BBF-B14C-B86560CC6821}" presName="Name0" presStyleCnt="0">
        <dgm:presLayoutVars>
          <dgm:dir/>
          <dgm:animLvl val="lvl"/>
          <dgm:resizeHandles val="exact"/>
        </dgm:presLayoutVars>
      </dgm:prSet>
      <dgm:spPr/>
    </dgm:pt>
    <dgm:pt modelId="{221A893E-4409-4CED-AB07-95E2CBC1AC46}" type="pres">
      <dgm:prSet presAssocID="{6EF3699B-5BAC-4C6D-A1DB-BF9C237B0E1F}" presName="boxAndChildren" presStyleCnt="0"/>
      <dgm:spPr/>
    </dgm:pt>
    <dgm:pt modelId="{0ACC7975-AD8F-4F7C-9A1D-05788C6D755A}" type="pres">
      <dgm:prSet presAssocID="{6EF3699B-5BAC-4C6D-A1DB-BF9C237B0E1F}" presName="parentTextBox" presStyleLbl="node1" presStyleIdx="0" presStyleCnt="4" custScaleY="60168" custLinFactNeighborY="9640"/>
      <dgm:spPr/>
    </dgm:pt>
    <dgm:pt modelId="{5569C5AD-4258-4486-AD4C-51A754AA4F1F}" type="pres">
      <dgm:prSet presAssocID="{4FABB909-1BA1-4426-9E39-220CAE167370}" presName="sp" presStyleCnt="0"/>
      <dgm:spPr/>
    </dgm:pt>
    <dgm:pt modelId="{FC1DE216-599A-46EF-A478-369556BE5936}" type="pres">
      <dgm:prSet presAssocID="{D5CAF18B-E333-411A-8DAC-A5CE11390921}" presName="arrowAndChildren" presStyleCnt="0"/>
      <dgm:spPr/>
    </dgm:pt>
    <dgm:pt modelId="{2C4C2D1D-41FF-4EA8-9838-1EC961295C4F}" type="pres">
      <dgm:prSet presAssocID="{D5CAF18B-E333-411A-8DAC-A5CE11390921}" presName="parentTextArrow" presStyleLbl="node1" presStyleIdx="0" presStyleCnt="4"/>
      <dgm:spPr/>
    </dgm:pt>
    <dgm:pt modelId="{5A410235-9592-42CD-AABA-4831C5650C60}" type="pres">
      <dgm:prSet presAssocID="{D5CAF18B-E333-411A-8DAC-A5CE11390921}" presName="arrow" presStyleLbl="node1" presStyleIdx="1" presStyleCnt="4" custLinFactNeighborY="1214"/>
      <dgm:spPr/>
    </dgm:pt>
    <dgm:pt modelId="{357B89BF-A800-494B-B7FE-6035DE2C16F7}" type="pres">
      <dgm:prSet presAssocID="{D5CAF18B-E333-411A-8DAC-A5CE11390921}" presName="descendantArrow" presStyleCnt="0"/>
      <dgm:spPr/>
    </dgm:pt>
    <dgm:pt modelId="{972428EE-FE1B-4460-9E34-97F0498A9DA5}" type="pres">
      <dgm:prSet presAssocID="{7AA4E2EC-F024-42CE-B669-452184DB1E0E}" presName="childTextArrow" presStyleLbl="fgAccFollowNode1" presStyleIdx="0" presStyleCnt="6">
        <dgm:presLayoutVars>
          <dgm:bulletEnabled val="1"/>
        </dgm:presLayoutVars>
      </dgm:prSet>
      <dgm:spPr/>
    </dgm:pt>
    <dgm:pt modelId="{36C4BC1A-3A17-4AC4-B397-CA135879F72E}" type="pres">
      <dgm:prSet presAssocID="{9ABEC1D6-B92E-42A9-870B-00108DBD5E25}" presName="childTextArrow" presStyleLbl="fgAccFollowNode1" presStyleIdx="1" presStyleCnt="6">
        <dgm:presLayoutVars>
          <dgm:bulletEnabled val="1"/>
        </dgm:presLayoutVars>
      </dgm:prSet>
      <dgm:spPr/>
    </dgm:pt>
    <dgm:pt modelId="{603A95D7-A55C-4D45-AB17-EB7AC9E57BD2}" type="pres">
      <dgm:prSet presAssocID="{586D0E3F-DBA9-4F59-8A25-BD281172C98C}" presName="sp" presStyleCnt="0"/>
      <dgm:spPr/>
    </dgm:pt>
    <dgm:pt modelId="{76ABA22B-BBB2-4558-9E70-C32040B7E7BF}" type="pres">
      <dgm:prSet presAssocID="{DD6B78F3-1028-44A0-83F6-6D46543C5856}" presName="arrowAndChildren" presStyleCnt="0"/>
      <dgm:spPr/>
    </dgm:pt>
    <dgm:pt modelId="{F2620379-E6D5-4A77-9B7C-794463046323}" type="pres">
      <dgm:prSet presAssocID="{DD6B78F3-1028-44A0-83F6-6D46543C5856}" presName="parentTextArrow" presStyleLbl="node1" presStyleIdx="1" presStyleCnt="4"/>
      <dgm:spPr/>
    </dgm:pt>
    <dgm:pt modelId="{E79161E9-5061-4CE1-B675-444A0F67A8C0}" type="pres">
      <dgm:prSet presAssocID="{DD6B78F3-1028-44A0-83F6-6D46543C5856}" presName="arrow" presStyleLbl="node1" presStyleIdx="2" presStyleCnt="4" custScaleY="129922" custLinFactNeighborX="-276" custLinFactNeighborY="-1878"/>
      <dgm:spPr/>
    </dgm:pt>
    <dgm:pt modelId="{6EE59B52-078D-4439-A5C5-D4C84D694899}" type="pres">
      <dgm:prSet presAssocID="{DD6B78F3-1028-44A0-83F6-6D46543C5856}" presName="descendantArrow" presStyleCnt="0"/>
      <dgm:spPr/>
    </dgm:pt>
    <dgm:pt modelId="{1088A94C-B1E3-47A2-9BAA-E1200CB6409F}" type="pres">
      <dgm:prSet presAssocID="{FF10AD8A-DB25-4D49-BB79-F54870189F26}" presName="childTextArrow" presStyleLbl="fgAccFollowNode1" presStyleIdx="2" presStyleCnt="6" custLinFactNeighborY="6674">
        <dgm:presLayoutVars>
          <dgm:bulletEnabled val="1"/>
        </dgm:presLayoutVars>
      </dgm:prSet>
      <dgm:spPr/>
    </dgm:pt>
    <dgm:pt modelId="{4D2643FD-AB88-4D26-8817-C1CFF0230836}" type="pres">
      <dgm:prSet presAssocID="{B3E96835-FCA0-4C53-91A4-BE075FF4220D}" presName="childTextArrow" presStyleLbl="fgAccFollowNode1" presStyleIdx="3" presStyleCnt="6" custLinFactNeighborX="0" custLinFactNeighborY="6674">
        <dgm:presLayoutVars>
          <dgm:bulletEnabled val="1"/>
        </dgm:presLayoutVars>
      </dgm:prSet>
      <dgm:spPr/>
    </dgm:pt>
    <dgm:pt modelId="{71406465-8CEA-4238-BCDB-F9A122405E43}" type="pres">
      <dgm:prSet presAssocID="{A3573D52-11D9-4A21-B7F8-87E675737E0D}" presName="sp" presStyleCnt="0"/>
      <dgm:spPr/>
    </dgm:pt>
    <dgm:pt modelId="{8BD2CB68-D021-4BEF-8F2B-6BA54C638C20}" type="pres">
      <dgm:prSet presAssocID="{2F7316CB-8934-40A7-9533-A61653896637}" presName="arrowAndChildren" presStyleCnt="0"/>
      <dgm:spPr/>
    </dgm:pt>
    <dgm:pt modelId="{22E5A89C-7480-4C2F-AF61-A27A1CEF8EE9}" type="pres">
      <dgm:prSet presAssocID="{2F7316CB-8934-40A7-9533-A61653896637}" presName="parentTextArrow" presStyleLbl="node1" presStyleIdx="2" presStyleCnt="4"/>
      <dgm:spPr/>
    </dgm:pt>
    <dgm:pt modelId="{967CCB37-CE6D-4A70-9ECB-B4A57B4B2455}" type="pres">
      <dgm:prSet presAssocID="{2F7316CB-8934-40A7-9533-A61653896637}" presName="arrow" presStyleLbl="node1" presStyleIdx="3" presStyleCnt="4" custLinFactNeighborX="-195" custLinFactNeighborY="-1879"/>
      <dgm:spPr/>
    </dgm:pt>
    <dgm:pt modelId="{FBD803CE-9B76-47C5-9184-991D49E5B38E}" type="pres">
      <dgm:prSet presAssocID="{2F7316CB-8934-40A7-9533-A61653896637}" presName="descendantArrow" presStyleCnt="0"/>
      <dgm:spPr/>
    </dgm:pt>
    <dgm:pt modelId="{A5C66DC0-ABE7-4498-A8A2-A6049275F024}" type="pres">
      <dgm:prSet presAssocID="{11BB970E-0E0E-41D8-B497-DA769CB7F4FD}" presName="childTextArrow" presStyleLbl="fgAccFollowNode1" presStyleIdx="4" presStyleCnt="6">
        <dgm:presLayoutVars>
          <dgm:bulletEnabled val="1"/>
        </dgm:presLayoutVars>
      </dgm:prSet>
      <dgm:spPr/>
    </dgm:pt>
    <dgm:pt modelId="{752C0224-C5FD-412F-85A1-6665AE9F2501}" type="pres">
      <dgm:prSet presAssocID="{FA569117-41F5-49BC-93F7-0182D7CACDBB}" presName="childTextArrow" presStyleLbl="fgAccFollowNode1" presStyleIdx="5" presStyleCnt="6">
        <dgm:presLayoutVars>
          <dgm:bulletEnabled val="1"/>
        </dgm:presLayoutVars>
      </dgm:prSet>
      <dgm:spPr/>
    </dgm:pt>
  </dgm:ptLst>
  <dgm:cxnLst>
    <dgm:cxn modelId="{563A7906-1142-45B5-92B5-72C25B4DFD96}" type="presOf" srcId="{7AA4E2EC-F024-42CE-B669-452184DB1E0E}" destId="{972428EE-FE1B-4460-9E34-97F0498A9DA5}" srcOrd="0" destOrd="0" presId="urn:microsoft.com/office/officeart/2005/8/layout/process4"/>
    <dgm:cxn modelId="{391F9306-A1E3-42A6-BC84-A1B49E9E459E}" srcId="{DD6B78F3-1028-44A0-83F6-6D46543C5856}" destId="{B3E96835-FCA0-4C53-91A4-BE075FF4220D}" srcOrd="1" destOrd="0" parTransId="{85D86BF5-821C-4C08-A1A9-DA7CC5DC0541}" sibTransId="{2C7063F2-9241-47D2-8CF0-29A714CA88DB}"/>
    <dgm:cxn modelId="{6FE6FD0C-1E7C-4480-B843-57E3840E178D}" type="presOf" srcId="{D5CAF18B-E333-411A-8DAC-A5CE11390921}" destId="{2C4C2D1D-41FF-4EA8-9838-1EC961295C4F}" srcOrd="0" destOrd="0" presId="urn:microsoft.com/office/officeart/2005/8/layout/process4"/>
    <dgm:cxn modelId="{8148DC22-95D4-4667-BC0C-63343A7E8EE9}" type="presOf" srcId="{DD6B78F3-1028-44A0-83F6-6D46543C5856}" destId="{F2620379-E6D5-4A77-9B7C-794463046323}" srcOrd="0" destOrd="0" presId="urn:microsoft.com/office/officeart/2005/8/layout/process4"/>
    <dgm:cxn modelId="{0E358B32-3BB5-42B3-8027-A08FD88210B4}" srcId="{2F7316CB-8934-40A7-9533-A61653896637}" destId="{FA569117-41F5-49BC-93F7-0182D7CACDBB}" srcOrd="1" destOrd="0" parTransId="{A698C340-E1EB-4D8D-BCB3-BCF72433C63F}" sibTransId="{C3DD9F72-4C37-43A4-B6F3-6E2A628EAD6C}"/>
    <dgm:cxn modelId="{B767065B-BB4A-4A4B-818E-9514DD2EA20C}" srcId="{D5CAF18B-E333-411A-8DAC-A5CE11390921}" destId="{9ABEC1D6-B92E-42A9-870B-00108DBD5E25}" srcOrd="1" destOrd="0" parTransId="{C847C703-37AE-46BC-9841-13C5717754C7}" sibTransId="{88BB1E33-73AC-4C98-83A0-64C0639C4E82}"/>
    <dgm:cxn modelId="{EF106262-FE8A-46E4-8B75-03880AAE5439}" type="presOf" srcId="{B3E96835-FCA0-4C53-91A4-BE075FF4220D}" destId="{4D2643FD-AB88-4D26-8817-C1CFF0230836}" srcOrd="0" destOrd="0" presId="urn:microsoft.com/office/officeart/2005/8/layout/process4"/>
    <dgm:cxn modelId="{1E34B046-9B7A-45B4-8742-3C570223E910}" type="presOf" srcId="{FA569117-41F5-49BC-93F7-0182D7CACDBB}" destId="{752C0224-C5FD-412F-85A1-6665AE9F2501}" srcOrd="0" destOrd="0" presId="urn:microsoft.com/office/officeart/2005/8/layout/process4"/>
    <dgm:cxn modelId="{068F2449-7253-45FB-8C85-651CD49E4AD3}" type="presOf" srcId="{DD6B78F3-1028-44A0-83F6-6D46543C5856}" destId="{E79161E9-5061-4CE1-B675-444A0F67A8C0}" srcOrd="1" destOrd="0" presId="urn:microsoft.com/office/officeart/2005/8/layout/process4"/>
    <dgm:cxn modelId="{06707469-50A3-4FB1-914F-667741D5E8E3}" srcId="{DD6B78F3-1028-44A0-83F6-6D46543C5856}" destId="{FF10AD8A-DB25-4D49-BB79-F54870189F26}" srcOrd="0" destOrd="0" parTransId="{57AA12C7-C049-4341-A897-F2D9C235087D}" sibTransId="{270929F3-80F7-4B99-8786-A8C14550F6A9}"/>
    <dgm:cxn modelId="{AC8A9B6B-BB81-4854-84E6-A6A4F968AC4B}" type="presOf" srcId="{D5CAF18B-E333-411A-8DAC-A5CE11390921}" destId="{5A410235-9592-42CD-AABA-4831C5650C60}" srcOrd="1" destOrd="0" presId="urn:microsoft.com/office/officeart/2005/8/layout/process4"/>
    <dgm:cxn modelId="{1EA2B34D-BD6A-40D0-8052-B2B0440A7BBF}" type="presOf" srcId="{2F7316CB-8934-40A7-9533-A61653896637}" destId="{22E5A89C-7480-4C2F-AF61-A27A1CEF8EE9}" srcOrd="0" destOrd="0" presId="urn:microsoft.com/office/officeart/2005/8/layout/process4"/>
    <dgm:cxn modelId="{1C1AC474-4642-4796-A4BC-6CEEE8D7F944}" type="presOf" srcId="{FF10AD8A-DB25-4D49-BB79-F54870189F26}" destId="{1088A94C-B1E3-47A2-9BAA-E1200CB6409F}" srcOrd="0" destOrd="0" presId="urn:microsoft.com/office/officeart/2005/8/layout/process4"/>
    <dgm:cxn modelId="{DB6FA176-6C81-4A50-9126-1F99F95101CF}" srcId="{2F7316CB-8934-40A7-9533-A61653896637}" destId="{11BB970E-0E0E-41D8-B497-DA769CB7F4FD}" srcOrd="0" destOrd="0" parTransId="{1EE908C7-9314-442E-96E4-9366F192903E}" sibTransId="{5D578875-C559-4069-BD2C-1E17195E9263}"/>
    <dgm:cxn modelId="{5170217A-6931-4B65-BEB0-724C73EEBFFC}" srcId="{D5CAF18B-E333-411A-8DAC-A5CE11390921}" destId="{7AA4E2EC-F024-42CE-B669-452184DB1E0E}" srcOrd="0" destOrd="0" parTransId="{92D1010B-0D67-440C-ADE6-B22BFC3D17F3}" sibTransId="{13F59C87-A3AA-4F05-8F06-BF50A83A6CA3}"/>
    <dgm:cxn modelId="{D396659A-243A-400A-90B4-2F4701E6DC22}" srcId="{AFBCEBF5-AAB7-4BBF-B14C-B86560CC6821}" destId="{D5CAF18B-E333-411A-8DAC-A5CE11390921}" srcOrd="2" destOrd="0" parTransId="{4D42135A-FF79-434F-9CFB-7554EA88AA7E}" sibTransId="{4FABB909-1BA1-4426-9E39-220CAE167370}"/>
    <dgm:cxn modelId="{93E2D3B3-F9EE-4328-85AA-DDEE25E35956}" srcId="{AFBCEBF5-AAB7-4BBF-B14C-B86560CC6821}" destId="{6EF3699B-5BAC-4C6D-A1DB-BF9C237B0E1F}" srcOrd="3" destOrd="0" parTransId="{869497C5-B409-45DD-931D-51A970852659}" sibTransId="{6DB0A314-1BA9-4C18-8AB6-8281C1B24B65}"/>
    <dgm:cxn modelId="{2119B4BB-0274-4A43-895B-6CCE8123AA1D}" type="presOf" srcId="{2F7316CB-8934-40A7-9533-A61653896637}" destId="{967CCB37-CE6D-4A70-9ECB-B4A57B4B2455}" srcOrd="1" destOrd="0" presId="urn:microsoft.com/office/officeart/2005/8/layout/process4"/>
    <dgm:cxn modelId="{94A873C0-0E44-4442-882F-F09DB825FC01}" type="presOf" srcId="{9ABEC1D6-B92E-42A9-870B-00108DBD5E25}" destId="{36C4BC1A-3A17-4AC4-B397-CA135879F72E}" srcOrd="0" destOrd="0" presId="urn:microsoft.com/office/officeart/2005/8/layout/process4"/>
    <dgm:cxn modelId="{3DB66CD4-D3BE-471C-813C-3BBF966E996C}" srcId="{AFBCEBF5-AAB7-4BBF-B14C-B86560CC6821}" destId="{2F7316CB-8934-40A7-9533-A61653896637}" srcOrd="0" destOrd="0" parTransId="{B5E03E6D-DFEC-4F4E-BC93-81566154CD0E}" sibTransId="{A3573D52-11D9-4A21-B7F8-87E675737E0D}"/>
    <dgm:cxn modelId="{E294DCE4-6EF1-4687-AC46-7BFF9EC052E0}" srcId="{AFBCEBF5-AAB7-4BBF-B14C-B86560CC6821}" destId="{DD6B78F3-1028-44A0-83F6-6D46543C5856}" srcOrd="1" destOrd="0" parTransId="{E9173D09-94D1-4B22-A1F1-426EE45CADF3}" sibTransId="{586D0E3F-DBA9-4F59-8A25-BD281172C98C}"/>
    <dgm:cxn modelId="{EA73D2E5-E00E-4726-BBF1-4FEF1ABDB36F}" type="presOf" srcId="{11BB970E-0E0E-41D8-B497-DA769CB7F4FD}" destId="{A5C66DC0-ABE7-4498-A8A2-A6049275F024}" srcOrd="0" destOrd="0" presId="urn:microsoft.com/office/officeart/2005/8/layout/process4"/>
    <dgm:cxn modelId="{804DF2EE-B9F5-4A0A-8130-D0E60D4306C1}" type="presOf" srcId="{AFBCEBF5-AAB7-4BBF-B14C-B86560CC6821}" destId="{E8B031BB-C6A9-44FD-9533-DFC4BCD8B759}" srcOrd="0" destOrd="0" presId="urn:microsoft.com/office/officeart/2005/8/layout/process4"/>
    <dgm:cxn modelId="{2A9479FD-2A45-447D-8701-FE27C2622814}" type="presOf" srcId="{6EF3699B-5BAC-4C6D-A1DB-BF9C237B0E1F}" destId="{0ACC7975-AD8F-4F7C-9A1D-05788C6D755A}" srcOrd="0" destOrd="0" presId="urn:microsoft.com/office/officeart/2005/8/layout/process4"/>
    <dgm:cxn modelId="{79083311-81AC-4A88-BE24-9AB78CBC6545}" type="presParOf" srcId="{E8B031BB-C6A9-44FD-9533-DFC4BCD8B759}" destId="{221A893E-4409-4CED-AB07-95E2CBC1AC46}" srcOrd="0" destOrd="0" presId="urn:microsoft.com/office/officeart/2005/8/layout/process4"/>
    <dgm:cxn modelId="{2DEB1FBA-0593-495C-8192-57FDFC0D0A15}" type="presParOf" srcId="{221A893E-4409-4CED-AB07-95E2CBC1AC46}" destId="{0ACC7975-AD8F-4F7C-9A1D-05788C6D755A}" srcOrd="0" destOrd="0" presId="urn:microsoft.com/office/officeart/2005/8/layout/process4"/>
    <dgm:cxn modelId="{85EEC301-63B4-4735-B753-4F54575D2C84}" type="presParOf" srcId="{E8B031BB-C6A9-44FD-9533-DFC4BCD8B759}" destId="{5569C5AD-4258-4486-AD4C-51A754AA4F1F}" srcOrd="1" destOrd="0" presId="urn:microsoft.com/office/officeart/2005/8/layout/process4"/>
    <dgm:cxn modelId="{0C6B0A8E-D86D-4D41-9CB2-49D93C1C2C55}" type="presParOf" srcId="{E8B031BB-C6A9-44FD-9533-DFC4BCD8B759}" destId="{FC1DE216-599A-46EF-A478-369556BE5936}" srcOrd="2" destOrd="0" presId="urn:microsoft.com/office/officeart/2005/8/layout/process4"/>
    <dgm:cxn modelId="{7ABEB7DF-841B-45BF-8B1C-EC7FCDF7F3BC}" type="presParOf" srcId="{FC1DE216-599A-46EF-A478-369556BE5936}" destId="{2C4C2D1D-41FF-4EA8-9838-1EC961295C4F}" srcOrd="0" destOrd="0" presId="urn:microsoft.com/office/officeart/2005/8/layout/process4"/>
    <dgm:cxn modelId="{FB1C7C45-26E1-4558-B615-A9589B58CE13}" type="presParOf" srcId="{FC1DE216-599A-46EF-A478-369556BE5936}" destId="{5A410235-9592-42CD-AABA-4831C5650C60}" srcOrd="1" destOrd="0" presId="urn:microsoft.com/office/officeart/2005/8/layout/process4"/>
    <dgm:cxn modelId="{10632A81-35F4-4D47-981E-452AD3C2BFFD}" type="presParOf" srcId="{FC1DE216-599A-46EF-A478-369556BE5936}" destId="{357B89BF-A800-494B-B7FE-6035DE2C16F7}" srcOrd="2" destOrd="0" presId="urn:microsoft.com/office/officeart/2005/8/layout/process4"/>
    <dgm:cxn modelId="{34974CCB-2389-4E05-BBED-183F294581C2}" type="presParOf" srcId="{357B89BF-A800-494B-B7FE-6035DE2C16F7}" destId="{972428EE-FE1B-4460-9E34-97F0498A9DA5}" srcOrd="0" destOrd="0" presId="urn:microsoft.com/office/officeart/2005/8/layout/process4"/>
    <dgm:cxn modelId="{1BA79EB7-6390-4668-A5A4-E664C274C0AB}" type="presParOf" srcId="{357B89BF-A800-494B-B7FE-6035DE2C16F7}" destId="{36C4BC1A-3A17-4AC4-B397-CA135879F72E}" srcOrd="1" destOrd="0" presId="urn:microsoft.com/office/officeart/2005/8/layout/process4"/>
    <dgm:cxn modelId="{5A6935D7-1FCE-4A94-A808-7E7D141BF38C}" type="presParOf" srcId="{E8B031BB-C6A9-44FD-9533-DFC4BCD8B759}" destId="{603A95D7-A55C-4D45-AB17-EB7AC9E57BD2}" srcOrd="3" destOrd="0" presId="urn:microsoft.com/office/officeart/2005/8/layout/process4"/>
    <dgm:cxn modelId="{22B67C8C-CACE-49B8-9F39-EE1FC8E87B2E}" type="presParOf" srcId="{E8B031BB-C6A9-44FD-9533-DFC4BCD8B759}" destId="{76ABA22B-BBB2-4558-9E70-C32040B7E7BF}" srcOrd="4" destOrd="0" presId="urn:microsoft.com/office/officeart/2005/8/layout/process4"/>
    <dgm:cxn modelId="{DA9C5F9B-3C69-4AAD-8CA0-9580C87828F3}" type="presParOf" srcId="{76ABA22B-BBB2-4558-9E70-C32040B7E7BF}" destId="{F2620379-E6D5-4A77-9B7C-794463046323}" srcOrd="0" destOrd="0" presId="urn:microsoft.com/office/officeart/2005/8/layout/process4"/>
    <dgm:cxn modelId="{750717F8-04EE-4E58-9617-4BFB517E21B9}" type="presParOf" srcId="{76ABA22B-BBB2-4558-9E70-C32040B7E7BF}" destId="{E79161E9-5061-4CE1-B675-444A0F67A8C0}" srcOrd="1" destOrd="0" presId="urn:microsoft.com/office/officeart/2005/8/layout/process4"/>
    <dgm:cxn modelId="{23562CA6-C783-4891-AEF0-B9F2B34C21CB}" type="presParOf" srcId="{76ABA22B-BBB2-4558-9E70-C32040B7E7BF}" destId="{6EE59B52-078D-4439-A5C5-D4C84D694899}" srcOrd="2" destOrd="0" presId="urn:microsoft.com/office/officeart/2005/8/layout/process4"/>
    <dgm:cxn modelId="{4C7951FA-DA53-40A5-8C6A-08FF91A02B0D}" type="presParOf" srcId="{6EE59B52-078D-4439-A5C5-D4C84D694899}" destId="{1088A94C-B1E3-47A2-9BAA-E1200CB6409F}" srcOrd="0" destOrd="0" presId="urn:microsoft.com/office/officeart/2005/8/layout/process4"/>
    <dgm:cxn modelId="{77B3419A-AF0A-4F96-A7F1-B8FB324D6857}" type="presParOf" srcId="{6EE59B52-078D-4439-A5C5-D4C84D694899}" destId="{4D2643FD-AB88-4D26-8817-C1CFF0230836}" srcOrd="1" destOrd="0" presId="urn:microsoft.com/office/officeart/2005/8/layout/process4"/>
    <dgm:cxn modelId="{78E28620-EDB0-4B98-B6AF-F138E31C90CD}" type="presParOf" srcId="{E8B031BB-C6A9-44FD-9533-DFC4BCD8B759}" destId="{71406465-8CEA-4238-BCDB-F9A122405E43}" srcOrd="5" destOrd="0" presId="urn:microsoft.com/office/officeart/2005/8/layout/process4"/>
    <dgm:cxn modelId="{6D354C7B-CFCD-4D01-A02E-D988FD239115}" type="presParOf" srcId="{E8B031BB-C6A9-44FD-9533-DFC4BCD8B759}" destId="{8BD2CB68-D021-4BEF-8F2B-6BA54C638C20}" srcOrd="6" destOrd="0" presId="urn:microsoft.com/office/officeart/2005/8/layout/process4"/>
    <dgm:cxn modelId="{6039139F-E930-459A-9802-E7552057B647}" type="presParOf" srcId="{8BD2CB68-D021-4BEF-8F2B-6BA54C638C20}" destId="{22E5A89C-7480-4C2F-AF61-A27A1CEF8EE9}" srcOrd="0" destOrd="0" presId="urn:microsoft.com/office/officeart/2005/8/layout/process4"/>
    <dgm:cxn modelId="{D1407338-BDF5-4ED3-9899-97EBA4F53CD5}" type="presParOf" srcId="{8BD2CB68-D021-4BEF-8F2B-6BA54C638C20}" destId="{967CCB37-CE6D-4A70-9ECB-B4A57B4B2455}" srcOrd="1" destOrd="0" presId="urn:microsoft.com/office/officeart/2005/8/layout/process4"/>
    <dgm:cxn modelId="{A07A3C49-E3F6-412D-8517-6A0A2E8FBFAF}" type="presParOf" srcId="{8BD2CB68-D021-4BEF-8F2B-6BA54C638C20}" destId="{FBD803CE-9B76-47C5-9184-991D49E5B38E}" srcOrd="2" destOrd="0" presId="urn:microsoft.com/office/officeart/2005/8/layout/process4"/>
    <dgm:cxn modelId="{DA2DF3CE-1FE3-4A60-A01A-A206FCFEC8FA}" type="presParOf" srcId="{FBD803CE-9B76-47C5-9184-991D49E5B38E}" destId="{A5C66DC0-ABE7-4498-A8A2-A6049275F024}" srcOrd="0" destOrd="0" presId="urn:microsoft.com/office/officeart/2005/8/layout/process4"/>
    <dgm:cxn modelId="{DFE87100-1862-43D8-8D45-6C93A3563372}" type="presParOf" srcId="{FBD803CE-9B76-47C5-9184-991D49E5B38E}" destId="{752C0224-C5FD-412F-85A1-6665AE9F2501}" srcOrd="1"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BCEBF5-AAB7-4BBF-B14C-B86560CC6821}"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2F7316CB-8934-40A7-9533-A61653896637}">
      <dgm:prSet phldrT="[Text]" custT="1"/>
      <dgm:spPr>
        <a:xfrm>
          <a:off x="1356785" y="2488"/>
          <a:ext cx="5795429" cy="1448857"/>
        </a:xfrm>
        <a:prstGeom prst="roundRect">
          <a:avLst>
            <a:gd name="adj" fmla="val 10000"/>
          </a:avLst>
        </a:prstGeom>
        <a:solidFill>
          <a:srgbClr val="1F497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sz="2400" b="1" dirty="0">
              <a:solidFill>
                <a:sysClr val="window" lastClr="FFFFFF"/>
              </a:solidFill>
              <a:latin typeface="Helvetica"/>
              <a:ea typeface="+mn-ea"/>
              <a:cs typeface="+mn-cs"/>
            </a:rPr>
            <a:t>Cohort Overview</a:t>
          </a:r>
        </a:p>
      </dgm:t>
    </dgm:pt>
    <dgm:pt modelId="{B5E03E6D-DFEC-4F4E-BC93-81566154CD0E}" type="parTrans" cxnId="{3DB66CD4-D3BE-471C-813C-3BBF966E996C}">
      <dgm:prSet/>
      <dgm:spPr/>
      <dgm:t>
        <a:bodyPr/>
        <a:lstStyle/>
        <a:p>
          <a:endParaRPr lang="en-US"/>
        </a:p>
      </dgm:t>
    </dgm:pt>
    <dgm:pt modelId="{A3573D52-11D9-4A21-B7F8-87E675737E0D}" type="sibTrans" cxnId="{3DB66CD4-D3BE-471C-813C-3BBF966E996C}">
      <dgm:prSet/>
      <dgm:spPr/>
      <dgm:t>
        <a:bodyPr/>
        <a:lstStyle/>
        <a:p>
          <a:endParaRPr lang="en-US"/>
        </a:p>
      </dgm:t>
    </dgm:pt>
    <dgm:pt modelId="{FA569117-41F5-49BC-93F7-0182D7CACDBB}">
      <dgm:prSet phldrT="[Text]" custT="1"/>
      <dgm:spPr>
        <a:xfrm>
          <a:off x="1356785" y="3914403"/>
          <a:ext cx="5795429" cy="1448857"/>
        </a:xfrm>
        <a:prstGeom prst="roundRect">
          <a:avLst>
            <a:gd name="adj" fmla="val 10000"/>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ln>
        <a:effectLst/>
      </dgm:spPr>
      <dgm:t>
        <a:bodyPr/>
        <a:lstStyle/>
        <a:p>
          <a:r>
            <a:rPr lang="en-US" sz="2200" b="1" dirty="0">
              <a:solidFill>
                <a:sysClr val="windowText" lastClr="000000">
                  <a:hueOff val="0"/>
                  <a:satOff val="0"/>
                  <a:lumOff val="0"/>
                  <a:alphaOff val="0"/>
                </a:sysClr>
              </a:solidFill>
              <a:latin typeface="Helvetica"/>
              <a:ea typeface="+mn-ea"/>
              <a:cs typeface="+mn-cs"/>
            </a:rPr>
            <a:t>Participating States</a:t>
          </a:r>
        </a:p>
      </dgm:t>
    </dgm:pt>
    <dgm:pt modelId="{A698C340-E1EB-4D8D-BCB3-BCF72433C63F}" type="parTrans" cxnId="{0E358B32-3BB5-42B3-8027-A08FD88210B4}">
      <dgm:prSet/>
      <dgm:spPr/>
      <dgm:t>
        <a:bodyPr/>
        <a:lstStyle/>
        <a:p>
          <a:endParaRPr lang="en-US"/>
        </a:p>
      </dgm:t>
    </dgm:pt>
    <dgm:pt modelId="{C3DD9F72-4C37-43A4-B6F3-6E2A628EAD6C}" type="sibTrans" cxnId="{0E358B32-3BB5-42B3-8027-A08FD88210B4}">
      <dgm:prSet/>
      <dgm:spPr/>
      <dgm:t>
        <a:bodyPr/>
        <a:lstStyle/>
        <a:p>
          <a:endParaRPr lang="en-US"/>
        </a:p>
      </dgm:t>
    </dgm:pt>
    <dgm:pt modelId="{11BB970E-0E0E-41D8-B497-DA769CB7F4FD}">
      <dgm:prSet phldrT="[Text]" custT="1"/>
      <dgm:spPr>
        <a:xfrm>
          <a:off x="1356785" y="1958446"/>
          <a:ext cx="5795429" cy="1448857"/>
        </a:xfrm>
        <a:prstGeom prst="roundRect">
          <a:avLst>
            <a:gd name="adj" fmla="val 10000"/>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ln>
        <a:effectLst/>
      </dgm:spPr>
      <dgm:t>
        <a:bodyPr/>
        <a:lstStyle/>
        <a:p>
          <a:r>
            <a:rPr lang="en-US" sz="2200" b="1" dirty="0">
              <a:solidFill>
                <a:sysClr val="windowText" lastClr="000000">
                  <a:hueOff val="0"/>
                  <a:satOff val="0"/>
                  <a:lumOff val="0"/>
                  <a:alphaOff val="0"/>
                </a:sysClr>
              </a:solidFill>
              <a:latin typeface="Helvetica"/>
              <a:ea typeface="+mn-ea"/>
              <a:cs typeface="+mn-cs"/>
            </a:rPr>
            <a:t>Cohort Purpose/Goals</a:t>
          </a:r>
        </a:p>
      </dgm:t>
    </dgm:pt>
    <dgm:pt modelId="{5D578875-C559-4069-BD2C-1E17195E9263}" type="sibTrans" cxnId="{DB6FA176-6C81-4A50-9126-1F99F95101CF}">
      <dgm:prSet/>
      <dgm:spPr>
        <a:xfrm rot="5400000">
          <a:off x="4071062" y="3343353"/>
          <a:ext cx="366874" cy="635000"/>
        </a:xfrm>
        <a:prstGeom prst="rightArrow">
          <a:avLst>
            <a:gd name="adj1" fmla="val 66700"/>
            <a:gd name="adj2" fmla="val 50000"/>
          </a:avLst>
        </a:prstGeom>
        <a:solidFill>
          <a:srgbClr val="1F497D">
            <a:tint val="60000"/>
            <a:hueOff val="0"/>
            <a:satOff val="0"/>
            <a:lumOff val="0"/>
            <a:alphaOff val="0"/>
          </a:srgbClr>
        </a:solidFill>
        <a:ln>
          <a:noFill/>
        </a:ln>
        <a:effectLst/>
      </dgm:spPr>
      <dgm:t>
        <a:bodyPr/>
        <a:lstStyle/>
        <a:p>
          <a:endParaRPr lang="en-US"/>
        </a:p>
      </dgm:t>
    </dgm:pt>
    <dgm:pt modelId="{1EE908C7-9314-442E-96E4-9366F192903E}" type="parTrans" cxnId="{DB6FA176-6C81-4A50-9126-1F99F95101CF}">
      <dgm:prSet/>
      <dgm:spPr>
        <a:xfrm rot="5400000">
          <a:off x="4054394" y="1387395"/>
          <a:ext cx="400210" cy="635000"/>
        </a:xfrm>
        <a:prstGeom prst="rightArrow">
          <a:avLst>
            <a:gd name="adj1" fmla="val 66700"/>
            <a:gd name="adj2" fmla="val 50000"/>
          </a:avLst>
        </a:prstGeom>
        <a:solidFill>
          <a:srgbClr val="1F497D">
            <a:tint val="60000"/>
            <a:hueOff val="0"/>
            <a:satOff val="0"/>
            <a:lumOff val="0"/>
            <a:alphaOff val="0"/>
          </a:srgbClr>
        </a:solidFill>
        <a:ln>
          <a:noFill/>
        </a:ln>
        <a:effectLst/>
      </dgm:spPr>
      <dgm:t>
        <a:bodyPr/>
        <a:lstStyle/>
        <a:p>
          <a:endParaRPr lang="en-US"/>
        </a:p>
      </dgm:t>
    </dgm:pt>
    <dgm:pt modelId="{D4671117-03CB-44BB-A30D-25FEA17F6F94}" type="pres">
      <dgm:prSet presAssocID="{AFBCEBF5-AAB7-4BBF-B14C-B86560CC6821}" presName="Name0" presStyleCnt="0">
        <dgm:presLayoutVars>
          <dgm:dir/>
          <dgm:animLvl val="lvl"/>
          <dgm:resizeHandles val="exact"/>
        </dgm:presLayoutVars>
      </dgm:prSet>
      <dgm:spPr/>
    </dgm:pt>
    <dgm:pt modelId="{4847356D-507C-4E32-8DE0-1B8AC9383F28}" type="pres">
      <dgm:prSet presAssocID="{2F7316CB-8934-40A7-9533-A61653896637}" presName="vertFlow" presStyleCnt="0"/>
      <dgm:spPr/>
    </dgm:pt>
    <dgm:pt modelId="{F5BECE31-DC4C-4987-8FDC-0E9A35BD7E4C}" type="pres">
      <dgm:prSet presAssocID="{2F7316CB-8934-40A7-9533-A61653896637}" presName="header" presStyleLbl="node1" presStyleIdx="0" presStyleCnt="1"/>
      <dgm:spPr/>
    </dgm:pt>
    <dgm:pt modelId="{8DA3628D-BFC4-4894-9312-C09FFED9356D}" type="pres">
      <dgm:prSet presAssocID="{1EE908C7-9314-442E-96E4-9366F192903E}" presName="parTrans" presStyleLbl="sibTrans2D1" presStyleIdx="0" presStyleCnt="2" custScaleX="157843" custScaleY="250444"/>
      <dgm:spPr/>
    </dgm:pt>
    <dgm:pt modelId="{0A9C8141-0AB5-45CE-9DC6-00A3F20B893D}" type="pres">
      <dgm:prSet presAssocID="{11BB970E-0E0E-41D8-B497-DA769CB7F4FD}" presName="child" presStyleLbl="alignAccFollowNode1" presStyleIdx="0" presStyleCnt="2">
        <dgm:presLayoutVars>
          <dgm:chMax val="0"/>
          <dgm:bulletEnabled val="1"/>
        </dgm:presLayoutVars>
      </dgm:prSet>
      <dgm:spPr/>
    </dgm:pt>
    <dgm:pt modelId="{332F543D-B5C6-4160-8371-0B5D599BBA15}" type="pres">
      <dgm:prSet presAssocID="{5D578875-C559-4069-BD2C-1E17195E9263}" presName="sibTrans" presStyleLbl="sibTrans2D1" presStyleIdx="1" presStyleCnt="2" custScaleX="144695" custScaleY="250444"/>
      <dgm:spPr/>
    </dgm:pt>
    <dgm:pt modelId="{0A7E76EC-6CBD-4FAE-BF22-440605BE3CF6}" type="pres">
      <dgm:prSet presAssocID="{FA569117-41F5-49BC-93F7-0182D7CACDBB}" presName="child" presStyleLbl="alignAccFollowNode1" presStyleIdx="1" presStyleCnt="2">
        <dgm:presLayoutVars>
          <dgm:chMax val="0"/>
          <dgm:bulletEnabled val="1"/>
        </dgm:presLayoutVars>
      </dgm:prSet>
      <dgm:spPr/>
    </dgm:pt>
  </dgm:ptLst>
  <dgm:cxnLst>
    <dgm:cxn modelId="{FEE56C06-A0AD-4114-8487-0AFF553E1929}" type="presOf" srcId="{2F7316CB-8934-40A7-9533-A61653896637}" destId="{F5BECE31-DC4C-4987-8FDC-0E9A35BD7E4C}" srcOrd="0" destOrd="0" presId="urn:microsoft.com/office/officeart/2005/8/layout/lProcess1"/>
    <dgm:cxn modelId="{05C1780F-A8C4-4C79-B946-9E85E5B5E933}" type="presOf" srcId="{5D578875-C559-4069-BD2C-1E17195E9263}" destId="{332F543D-B5C6-4160-8371-0B5D599BBA15}" srcOrd="0" destOrd="0" presId="urn:microsoft.com/office/officeart/2005/8/layout/lProcess1"/>
    <dgm:cxn modelId="{E67BC61C-0282-4991-96EB-6B2D8268B289}" type="presOf" srcId="{AFBCEBF5-AAB7-4BBF-B14C-B86560CC6821}" destId="{D4671117-03CB-44BB-A30D-25FEA17F6F94}" srcOrd="0" destOrd="0" presId="urn:microsoft.com/office/officeart/2005/8/layout/lProcess1"/>
    <dgm:cxn modelId="{0E358B32-3BB5-42B3-8027-A08FD88210B4}" srcId="{2F7316CB-8934-40A7-9533-A61653896637}" destId="{FA569117-41F5-49BC-93F7-0182D7CACDBB}" srcOrd="1" destOrd="0" parTransId="{A698C340-E1EB-4D8D-BCB3-BCF72433C63F}" sibTransId="{C3DD9F72-4C37-43A4-B6F3-6E2A628EAD6C}"/>
    <dgm:cxn modelId="{3A486264-A9E8-4765-BBB5-F492E978ADA7}" type="presOf" srcId="{11BB970E-0E0E-41D8-B497-DA769CB7F4FD}" destId="{0A9C8141-0AB5-45CE-9DC6-00A3F20B893D}" srcOrd="0" destOrd="0" presId="urn:microsoft.com/office/officeart/2005/8/layout/lProcess1"/>
    <dgm:cxn modelId="{DB6FA176-6C81-4A50-9126-1F99F95101CF}" srcId="{2F7316CB-8934-40A7-9533-A61653896637}" destId="{11BB970E-0E0E-41D8-B497-DA769CB7F4FD}" srcOrd="0" destOrd="0" parTransId="{1EE908C7-9314-442E-96E4-9366F192903E}" sibTransId="{5D578875-C559-4069-BD2C-1E17195E9263}"/>
    <dgm:cxn modelId="{FBA206A8-A602-46B3-8833-1D4A671DC02D}" type="presOf" srcId="{1EE908C7-9314-442E-96E4-9366F192903E}" destId="{8DA3628D-BFC4-4894-9312-C09FFED9356D}" srcOrd="0" destOrd="0" presId="urn:microsoft.com/office/officeart/2005/8/layout/lProcess1"/>
    <dgm:cxn modelId="{3DB66CD4-D3BE-471C-813C-3BBF966E996C}" srcId="{AFBCEBF5-AAB7-4BBF-B14C-B86560CC6821}" destId="{2F7316CB-8934-40A7-9533-A61653896637}" srcOrd="0" destOrd="0" parTransId="{B5E03E6D-DFEC-4F4E-BC93-81566154CD0E}" sibTransId="{A3573D52-11D9-4A21-B7F8-87E675737E0D}"/>
    <dgm:cxn modelId="{6BB49CEE-1186-48C7-98C3-54EF5906C639}" type="presOf" srcId="{FA569117-41F5-49BC-93F7-0182D7CACDBB}" destId="{0A7E76EC-6CBD-4FAE-BF22-440605BE3CF6}" srcOrd="0" destOrd="0" presId="urn:microsoft.com/office/officeart/2005/8/layout/lProcess1"/>
    <dgm:cxn modelId="{21CF962D-502A-4221-8B45-B01C1BD2588E}" type="presParOf" srcId="{D4671117-03CB-44BB-A30D-25FEA17F6F94}" destId="{4847356D-507C-4E32-8DE0-1B8AC9383F28}" srcOrd="0" destOrd="0" presId="urn:microsoft.com/office/officeart/2005/8/layout/lProcess1"/>
    <dgm:cxn modelId="{45F553B1-1167-43C7-B291-705A6402DDF9}" type="presParOf" srcId="{4847356D-507C-4E32-8DE0-1B8AC9383F28}" destId="{F5BECE31-DC4C-4987-8FDC-0E9A35BD7E4C}" srcOrd="0" destOrd="0" presId="urn:microsoft.com/office/officeart/2005/8/layout/lProcess1"/>
    <dgm:cxn modelId="{723BD7CA-978B-47F5-98EE-6052AD227AF8}" type="presParOf" srcId="{4847356D-507C-4E32-8DE0-1B8AC9383F28}" destId="{8DA3628D-BFC4-4894-9312-C09FFED9356D}" srcOrd="1" destOrd="0" presId="urn:microsoft.com/office/officeart/2005/8/layout/lProcess1"/>
    <dgm:cxn modelId="{2DC59E25-520E-4F7F-8C8D-8E9D12D45CCA}" type="presParOf" srcId="{4847356D-507C-4E32-8DE0-1B8AC9383F28}" destId="{0A9C8141-0AB5-45CE-9DC6-00A3F20B893D}" srcOrd="2" destOrd="0" presId="urn:microsoft.com/office/officeart/2005/8/layout/lProcess1"/>
    <dgm:cxn modelId="{6D56EBA1-7A95-43B6-89AA-D6C0DC6E1C99}" type="presParOf" srcId="{4847356D-507C-4E32-8DE0-1B8AC9383F28}" destId="{332F543D-B5C6-4160-8371-0B5D599BBA15}" srcOrd="3" destOrd="0" presId="urn:microsoft.com/office/officeart/2005/8/layout/lProcess1"/>
    <dgm:cxn modelId="{3290B3D4-4E39-4B73-B929-7DA34C28A8AA}" type="presParOf" srcId="{4847356D-507C-4E32-8DE0-1B8AC9383F28}" destId="{0A7E76EC-6CBD-4FAE-BF22-440605BE3CF6}" srcOrd="4" destOrd="0" presId="urn:microsoft.com/office/officeart/2005/8/layout/l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BCEBF5-AAB7-4BBF-B14C-B86560CC6821}"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2F7316CB-8934-40A7-9533-A61653896637}">
      <dgm:prSet phldrT="[Text]" custT="1"/>
      <dgm:spPr>
        <a:xfrm>
          <a:off x="1356785" y="2488"/>
          <a:ext cx="5795429" cy="1448857"/>
        </a:xfrm>
        <a:prstGeom prst="roundRect">
          <a:avLst>
            <a:gd name="adj" fmla="val 10000"/>
          </a:avLst>
        </a:prstGeom>
        <a:solidFill>
          <a:srgbClr val="1F497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sz="2400" b="1" dirty="0">
              <a:solidFill>
                <a:sysClr val="window" lastClr="FFFFFF"/>
              </a:solidFill>
              <a:latin typeface="Helvetica"/>
              <a:ea typeface="+mn-ea"/>
              <a:cs typeface="+mn-cs"/>
            </a:rPr>
            <a:t>Maximizing Performance Data Development Model</a:t>
          </a:r>
        </a:p>
      </dgm:t>
    </dgm:pt>
    <dgm:pt modelId="{B5E03E6D-DFEC-4F4E-BC93-81566154CD0E}" type="parTrans" cxnId="{3DB66CD4-D3BE-471C-813C-3BBF966E996C}">
      <dgm:prSet/>
      <dgm:spPr/>
      <dgm:t>
        <a:bodyPr/>
        <a:lstStyle/>
        <a:p>
          <a:endParaRPr lang="en-US"/>
        </a:p>
      </dgm:t>
    </dgm:pt>
    <dgm:pt modelId="{A3573D52-11D9-4A21-B7F8-87E675737E0D}" type="sibTrans" cxnId="{3DB66CD4-D3BE-471C-813C-3BBF966E996C}">
      <dgm:prSet/>
      <dgm:spPr/>
      <dgm:t>
        <a:bodyPr/>
        <a:lstStyle/>
        <a:p>
          <a:endParaRPr lang="en-US"/>
        </a:p>
      </dgm:t>
    </dgm:pt>
    <dgm:pt modelId="{FA569117-41F5-49BC-93F7-0182D7CACDBB}">
      <dgm:prSet phldrT="[Text]" custT="1"/>
      <dgm:spPr>
        <a:xfrm>
          <a:off x="1356785" y="3914403"/>
          <a:ext cx="5795429" cy="1448857"/>
        </a:xfrm>
        <a:prstGeom prst="roundRect">
          <a:avLst>
            <a:gd name="adj" fmla="val 10000"/>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ln>
        <a:effectLst/>
      </dgm:spPr>
      <dgm:t>
        <a:bodyPr/>
        <a:lstStyle/>
        <a:p>
          <a:r>
            <a:rPr lang="en-US" sz="2200" b="1" dirty="0">
              <a:solidFill>
                <a:sysClr val="windowText" lastClr="000000">
                  <a:hueOff val="0"/>
                  <a:satOff val="0"/>
                  <a:lumOff val="0"/>
                  <a:alphaOff val="0"/>
                </a:sysClr>
              </a:solidFill>
              <a:latin typeface="Helvetica"/>
              <a:ea typeface="+mn-ea"/>
              <a:cs typeface="+mn-cs"/>
            </a:rPr>
            <a:t>Tools &amp; Resources</a:t>
          </a:r>
        </a:p>
      </dgm:t>
    </dgm:pt>
    <dgm:pt modelId="{A698C340-E1EB-4D8D-BCB3-BCF72433C63F}" type="parTrans" cxnId="{0E358B32-3BB5-42B3-8027-A08FD88210B4}">
      <dgm:prSet/>
      <dgm:spPr/>
      <dgm:t>
        <a:bodyPr/>
        <a:lstStyle/>
        <a:p>
          <a:endParaRPr lang="en-US"/>
        </a:p>
      </dgm:t>
    </dgm:pt>
    <dgm:pt modelId="{C3DD9F72-4C37-43A4-B6F3-6E2A628EAD6C}" type="sibTrans" cxnId="{0E358B32-3BB5-42B3-8027-A08FD88210B4}">
      <dgm:prSet/>
      <dgm:spPr/>
      <dgm:t>
        <a:bodyPr/>
        <a:lstStyle/>
        <a:p>
          <a:endParaRPr lang="en-US"/>
        </a:p>
      </dgm:t>
    </dgm:pt>
    <dgm:pt modelId="{11BB970E-0E0E-41D8-B497-DA769CB7F4FD}">
      <dgm:prSet phldrT="[Text]" custT="1"/>
      <dgm:spPr>
        <a:xfrm>
          <a:off x="1356785" y="1958446"/>
          <a:ext cx="5795429" cy="1448857"/>
        </a:xfrm>
        <a:prstGeom prst="roundRect">
          <a:avLst>
            <a:gd name="adj" fmla="val 10000"/>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ln>
        <a:effectLst/>
      </dgm:spPr>
      <dgm:t>
        <a:bodyPr/>
        <a:lstStyle/>
        <a:p>
          <a:r>
            <a:rPr lang="en-US" sz="2200" b="1" dirty="0">
              <a:solidFill>
                <a:sysClr val="windowText" lastClr="000000">
                  <a:hueOff val="0"/>
                  <a:satOff val="0"/>
                  <a:lumOff val="0"/>
                  <a:alphaOff val="0"/>
                </a:sysClr>
              </a:solidFill>
              <a:latin typeface="Helvetica"/>
              <a:ea typeface="+mn-ea"/>
              <a:cs typeface="+mn-cs"/>
            </a:rPr>
            <a:t>Self – Assessment Tool</a:t>
          </a:r>
        </a:p>
      </dgm:t>
    </dgm:pt>
    <dgm:pt modelId="{5D578875-C559-4069-BD2C-1E17195E9263}" type="sibTrans" cxnId="{DB6FA176-6C81-4A50-9126-1F99F95101CF}">
      <dgm:prSet/>
      <dgm:spPr>
        <a:xfrm rot="5400000">
          <a:off x="4071062" y="3343353"/>
          <a:ext cx="366874" cy="635000"/>
        </a:xfrm>
        <a:prstGeom prst="rightArrow">
          <a:avLst>
            <a:gd name="adj1" fmla="val 66700"/>
            <a:gd name="adj2" fmla="val 50000"/>
          </a:avLst>
        </a:prstGeom>
        <a:solidFill>
          <a:srgbClr val="1F497D">
            <a:tint val="60000"/>
            <a:hueOff val="0"/>
            <a:satOff val="0"/>
            <a:lumOff val="0"/>
            <a:alphaOff val="0"/>
          </a:srgbClr>
        </a:solidFill>
        <a:ln>
          <a:noFill/>
        </a:ln>
        <a:effectLst/>
      </dgm:spPr>
      <dgm:t>
        <a:bodyPr/>
        <a:lstStyle/>
        <a:p>
          <a:endParaRPr lang="en-US"/>
        </a:p>
      </dgm:t>
    </dgm:pt>
    <dgm:pt modelId="{1EE908C7-9314-442E-96E4-9366F192903E}" type="parTrans" cxnId="{DB6FA176-6C81-4A50-9126-1F99F95101CF}">
      <dgm:prSet/>
      <dgm:spPr>
        <a:xfrm rot="5400000">
          <a:off x="4054394" y="1387395"/>
          <a:ext cx="400210" cy="635000"/>
        </a:xfrm>
        <a:prstGeom prst="rightArrow">
          <a:avLst>
            <a:gd name="adj1" fmla="val 66700"/>
            <a:gd name="adj2" fmla="val 50000"/>
          </a:avLst>
        </a:prstGeom>
        <a:solidFill>
          <a:srgbClr val="1F497D">
            <a:tint val="60000"/>
            <a:hueOff val="0"/>
            <a:satOff val="0"/>
            <a:lumOff val="0"/>
            <a:alphaOff val="0"/>
          </a:srgbClr>
        </a:solidFill>
        <a:ln>
          <a:noFill/>
        </a:ln>
        <a:effectLst/>
      </dgm:spPr>
      <dgm:t>
        <a:bodyPr/>
        <a:lstStyle/>
        <a:p>
          <a:endParaRPr lang="en-US"/>
        </a:p>
      </dgm:t>
    </dgm:pt>
    <dgm:pt modelId="{D4671117-03CB-44BB-A30D-25FEA17F6F94}" type="pres">
      <dgm:prSet presAssocID="{AFBCEBF5-AAB7-4BBF-B14C-B86560CC6821}" presName="Name0" presStyleCnt="0">
        <dgm:presLayoutVars>
          <dgm:dir/>
          <dgm:animLvl val="lvl"/>
          <dgm:resizeHandles val="exact"/>
        </dgm:presLayoutVars>
      </dgm:prSet>
      <dgm:spPr/>
    </dgm:pt>
    <dgm:pt modelId="{4847356D-507C-4E32-8DE0-1B8AC9383F28}" type="pres">
      <dgm:prSet presAssocID="{2F7316CB-8934-40A7-9533-A61653896637}" presName="vertFlow" presStyleCnt="0"/>
      <dgm:spPr/>
    </dgm:pt>
    <dgm:pt modelId="{F5BECE31-DC4C-4987-8FDC-0E9A35BD7E4C}" type="pres">
      <dgm:prSet presAssocID="{2F7316CB-8934-40A7-9533-A61653896637}" presName="header" presStyleLbl="node1" presStyleIdx="0" presStyleCnt="1"/>
      <dgm:spPr/>
    </dgm:pt>
    <dgm:pt modelId="{8DA3628D-BFC4-4894-9312-C09FFED9356D}" type="pres">
      <dgm:prSet presAssocID="{1EE908C7-9314-442E-96E4-9366F192903E}" presName="parTrans" presStyleLbl="sibTrans2D1" presStyleIdx="0" presStyleCnt="2" custScaleX="157843" custScaleY="250444"/>
      <dgm:spPr/>
    </dgm:pt>
    <dgm:pt modelId="{0A9C8141-0AB5-45CE-9DC6-00A3F20B893D}" type="pres">
      <dgm:prSet presAssocID="{11BB970E-0E0E-41D8-B497-DA769CB7F4FD}" presName="child" presStyleLbl="alignAccFollowNode1" presStyleIdx="0" presStyleCnt="2">
        <dgm:presLayoutVars>
          <dgm:chMax val="0"/>
          <dgm:bulletEnabled val="1"/>
        </dgm:presLayoutVars>
      </dgm:prSet>
      <dgm:spPr/>
    </dgm:pt>
    <dgm:pt modelId="{332F543D-B5C6-4160-8371-0B5D599BBA15}" type="pres">
      <dgm:prSet presAssocID="{5D578875-C559-4069-BD2C-1E17195E9263}" presName="sibTrans" presStyleLbl="sibTrans2D1" presStyleIdx="1" presStyleCnt="2" custScaleX="144695" custScaleY="250444"/>
      <dgm:spPr/>
    </dgm:pt>
    <dgm:pt modelId="{0A7E76EC-6CBD-4FAE-BF22-440605BE3CF6}" type="pres">
      <dgm:prSet presAssocID="{FA569117-41F5-49BC-93F7-0182D7CACDBB}" presName="child" presStyleLbl="alignAccFollowNode1" presStyleIdx="1" presStyleCnt="2">
        <dgm:presLayoutVars>
          <dgm:chMax val="0"/>
          <dgm:bulletEnabled val="1"/>
        </dgm:presLayoutVars>
      </dgm:prSet>
      <dgm:spPr/>
    </dgm:pt>
  </dgm:ptLst>
  <dgm:cxnLst>
    <dgm:cxn modelId="{FEE56C06-A0AD-4114-8487-0AFF553E1929}" type="presOf" srcId="{2F7316CB-8934-40A7-9533-A61653896637}" destId="{F5BECE31-DC4C-4987-8FDC-0E9A35BD7E4C}" srcOrd="0" destOrd="0" presId="urn:microsoft.com/office/officeart/2005/8/layout/lProcess1"/>
    <dgm:cxn modelId="{05C1780F-A8C4-4C79-B946-9E85E5B5E933}" type="presOf" srcId="{5D578875-C559-4069-BD2C-1E17195E9263}" destId="{332F543D-B5C6-4160-8371-0B5D599BBA15}" srcOrd="0" destOrd="0" presId="urn:microsoft.com/office/officeart/2005/8/layout/lProcess1"/>
    <dgm:cxn modelId="{E67BC61C-0282-4991-96EB-6B2D8268B289}" type="presOf" srcId="{AFBCEBF5-AAB7-4BBF-B14C-B86560CC6821}" destId="{D4671117-03CB-44BB-A30D-25FEA17F6F94}" srcOrd="0" destOrd="0" presId="urn:microsoft.com/office/officeart/2005/8/layout/lProcess1"/>
    <dgm:cxn modelId="{0E358B32-3BB5-42B3-8027-A08FD88210B4}" srcId="{2F7316CB-8934-40A7-9533-A61653896637}" destId="{FA569117-41F5-49BC-93F7-0182D7CACDBB}" srcOrd="1" destOrd="0" parTransId="{A698C340-E1EB-4D8D-BCB3-BCF72433C63F}" sibTransId="{C3DD9F72-4C37-43A4-B6F3-6E2A628EAD6C}"/>
    <dgm:cxn modelId="{3A486264-A9E8-4765-BBB5-F492E978ADA7}" type="presOf" srcId="{11BB970E-0E0E-41D8-B497-DA769CB7F4FD}" destId="{0A9C8141-0AB5-45CE-9DC6-00A3F20B893D}" srcOrd="0" destOrd="0" presId="urn:microsoft.com/office/officeart/2005/8/layout/lProcess1"/>
    <dgm:cxn modelId="{DB6FA176-6C81-4A50-9126-1F99F95101CF}" srcId="{2F7316CB-8934-40A7-9533-A61653896637}" destId="{11BB970E-0E0E-41D8-B497-DA769CB7F4FD}" srcOrd="0" destOrd="0" parTransId="{1EE908C7-9314-442E-96E4-9366F192903E}" sibTransId="{5D578875-C559-4069-BD2C-1E17195E9263}"/>
    <dgm:cxn modelId="{FBA206A8-A602-46B3-8833-1D4A671DC02D}" type="presOf" srcId="{1EE908C7-9314-442E-96E4-9366F192903E}" destId="{8DA3628D-BFC4-4894-9312-C09FFED9356D}" srcOrd="0" destOrd="0" presId="urn:microsoft.com/office/officeart/2005/8/layout/lProcess1"/>
    <dgm:cxn modelId="{3DB66CD4-D3BE-471C-813C-3BBF966E996C}" srcId="{AFBCEBF5-AAB7-4BBF-B14C-B86560CC6821}" destId="{2F7316CB-8934-40A7-9533-A61653896637}" srcOrd="0" destOrd="0" parTransId="{B5E03E6D-DFEC-4F4E-BC93-81566154CD0E}" sibTransId="{A3573D52-11D9-4A21-B7F8-87E675737E0D}"/>
    <dgm:cxn modelId="{6BB49CEE-1186-48C7-98C3-54EF5906C639}" type="presOf" srcId="{FA569117-41F5-49BC-93F7-0182D7CACDBB}" destId="{0A7E76EC-6CBD-4FAE-BF22-440605BE3CF6}" srcOrd="0" destOrd="0" presId="urn:microsoft.com/office/officeart/2005/8/layout/lProcess1"/>
    <dgm:cxn modelId="{21CF962D-502A-4221-8B45-B01C1BD2588E}" type="presParOf" srcId="{D4671117-03CB-44BB-A30D-25FEA17F6F94}" destId="{4847356D-507C-4E32-8DE0-1B8AC9383F28}" srcOrd="0" destOrd="0" presId="urn:microsoft.com/office/officeart/2005/8/layout/lProcess1"/>
    <dgm:cxn modelId="{45F553B1-1167-43C7-B291-705A6402DDF9}" type="presParOf" srcId="{4847356D-507C-4E32-8DE0-1B8AC9383F28}" destId="{F5BECE31-DC4C-4987-8FDC-0E9A35BD7E4C}" srcOrd="0" destOrd="0" presId="urn:microsoft.com/office/officeart/2005/8/layout/lProcess1"/>
    <dgm:cxn modelId="{723BD7CA-978B-47F5-98EE-6052AD227AF8}" type="presParOf" srcId="{4847356D-507C-4E32-8DE0-1B8AC9383F28}" destId="{8DA3628D-BFC4-4894-9312-C09FFED9356D}" srcOrd="1" destOrd="0" presId="urn:microsoft.com/office/officeart/2005/8/layout/lProcess1"/>
    <dgm:cxn modelId="{2DC59E25-520E-4F7F-8C8D-8E9D12D45CCA}" type="presParOf" srcId="{4847356D-507C-4E32-8DE0-1B8AC9383F28}" destId="{0A9C8141-0AB5-45CE-9DC6-00A3F20B893D}" srcOrd="2" destOrd="0" presId="urn:microsoft.com/office/officeart/2005/8/layout/lProcess1"/>
    <dgm:cxn modelId="{6D56EBA1-7A95-43B6-89AA-D6C0DC6E1C99}" type="presParOf" srcId="{4847356D-507C-4E32-8DE0-1B8AC9383F28}" destId="{332F543D-B5C6-4160-8371-0B5D599BBA15}" srcOrd="3" destOrd="0" presId="urn:microsoft.com/office/officeart/2005/8/layout/lProcess1"/>
    <dgm:cxn modelId="{3290B3D4-4E39-4B73-B929-7DA34C28A8AA}" type="presParOf" srcId="{4847356D-507C-4E32-8DE0-1B8AC9383F28}" destId="{0A7E76EC-6CBD-4FAE-BF22-440605BE3CF6}" srcOrd="4" destOrd="0" presId="urn:microsoft.com/office/officeart/2005/8/layout/l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FBCEBF5-AAB7-4BBF-B14C-B86560CC6821}"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2F7316CB-8934-40A7-9533-A61653896637}">
      <dgm:prSet phldrT="[Text]" custT="1"/>
      <dgm:spPr>
        <a:xfrm>
          <a:off x="1471085" y="2488"/>
          <a:ext cx="5795429" cy="1448857"/>
        </a:xfrm>
        <a:prstGeom prst="roundRect">
          <a:avLst>
            <a:gd name="adj" fmla="val 10000"/>
          </a:avLst>
        </a:prstGeom>
        <a:solidFill>
          <a:srgbClr val="1F497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sz="2400" b="1" dirty="0">
              <a:solidFill>
                <a:sysClr val="window" lastClr="FFFFFF"/>
              </a:solidFill>
              <a:latin typeface="Helvetica"/>
              <a:ea typeface="+mn-ea"/>
              <a:cs typeface="+mn-cs"/>
            </a:rPr>
            <a:t>Session Activity</a:t>
          </a:r>
        </a:p>
      </dgm:t>
      <dgm:extLst>
        <a:ext uri="{E40237B7-FDA0-4F09-8148-C483321AD2D9}">
          <dgm14:cNvPr xmlns:dgm14="http://schemas.microsoft.com/office/drawing/2010/diagram" id="0" name="" descr="SmartArt listing Self-assessment Tool Group Activity"/>
        </a:ext>
      </dgm:extLst>
    </dgm:pt>
    <dgm:pt modelId="{B5E03E6D-DFEC-4F4E-BC93-81566154CD0E}" type="parTrans" cxnId="{3DB66CD4-D3BE-471C-813C-3BBF966E996C}">
      <dgm:prSet/>
      <dgm:spPr/>
      <dgm:t>
        <a:bodyPr/>
        <a:lstStyle/>
        <a:p>
          <a:endParaRPr lang="en-US"/>
        </a:p>
      </dgm:t>
    </dgm:pt>
    <dgm:pt modelId="{A3573D52-11D9-4A21-B7F8-87E675737E0D}" type="sibTrans" cxnId="{3DB66CD4-D3BE-471C-813C-3BBF966E996C}">
      <dgm:prSet/>
      <dgm:spPr/>
      <dgm:t>
        <a:bodyPr/>
        <a:lstStyle/>
        <a:p>
          <a:endParaRPr lang="en-US"/>
        </a:p>
      </dgm:t>
    </dgm:pt>
    <dgm:pt modelId="{FA569117-41F5-49BC-93F7-0182D7CACDBB}">
      <dgm:prSet phldrT="[Text]" custT="1"/>
      <dgm:spPr>
        <a:xfrm>
          <a:off x="1471085" y="3914403"/>
          <a:ext cx="5795429" cy="1448857"/>
        </a:xfrm>
        <a:prstGeom prst="roundRect">
          <a:avLst>
            <a:gd name="adj" fmla="val 10000"/>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ln>
        <a:effectLst/>
      </dgm:spPr>
      <dgm:t>
        <a:bodyPr/>
        <a:lstStyle/>
        <a:p>
          <a:r>
            <a:rPr lang="en-US" sz="2200" b="1" dirty="0">
              <a:solidFill>
                <a:sysClr val="windowText" lastClr="000000">
                  <a:hueOff val="0"/>
                  <a:satOff val="0"/>
                  <a:lumOff val="0"/>
                  <a:alphaOff val="0"/>
                </a:sysClr>
              </a:solidFill>
              <a:latin typeface="Helvetica"/>
              <a:ea typeface="+mn-ea"/>
              <a:cs typeface="+mn-cs"/>
            </a:rPr>
            <a:t>Feedback</a:t>
          </a:r>
        </a:p>
      </dgm:t>
    </dgm:pt>
    <dgm:pt modelId="{A698C340-E1EB-4D8D-BCB3-BCF72433C63F}" type="parTrans" cxnId="{0E358B32-3BB5-42B3-8027-A08FD88210B4}">
      <dgm:prSet/>
      <dgm:spPr/>
      <dgm:t>
        <a:bodyPr/>
        <a:lstStyle/>
        <a:p>
          <a:endParaRPr lang="en-US"/>
        </a:p>
      </dgm:t>
    </dgm:pt>
    <dgm:pt modelId="{C3DD9F72-4C37-43A4-B6F3-6E2A628EAD6C}" type="sibTrans" cxnId="{0E358B32-3BB5-42B3-8027-A08FD88210B4}">
      <dgm:prSet/>
      <dgm:spPr/>
      <dgm:t>
        <a:bodyPr/>
        <a:lstStyle/>
        <a:p>
          <a:endParaRPr lang="en-US"/>
        </a:p>
      </dgm:t>
    </dgm:pt>
    <dgm:pt modelId="{11BB970E-0E0E-41D8-B497-DA769CB7F4FD}">
      <dgm:prSet phldrT="[Text]" custT="1"/>
      <dgm:spPr>
        <a:xfrm>
          <a:off x="1471085" y="1958446"/>
          <a:ext cx="5795429" cy="1448857"/>
        </a:xfrm>
        <a:prstGeom prst="roundRect">
          <a:avLst>
            <a:gd name="adj" fmla="val 10000"/>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ln>
        <a:effectLst/>
      </dgm:spPr>
      <dgm:t>
        <a:bodyPr/>
        <a:lstStyle/>
        <a:p>
          <a:r>
            <a:rPr lang="en-US" sz="2200" b="1" dirty="0">
              <a:solidFill>
                <a:sysClr val="windowText" lastClr="000000">
                  <a:hueOff val="0"/>
                  <a:satOff val="0"/>
                  <a:lumOff val="0"/>
                  <a:alphaOff val="0"/>
                </a:sysClr>
              </a:solidFill>
              <a:latin typeface="Helvetica"/>
              <a:ea typeface="+mn-ea"/>
              <a:cs typeface="+mn-cs"/>
            </a:rPr>
            <a:t>Review Self-Assessment Tool </a:t>
          </a:r>
        </a:p>
      </dgm:t>
    </dgm:pt>
    <dgm:pt modelId="{5D578875-C559-4069-BD2C-1E17195E9263}" type="sibTrans" cxnId="{DB6FA176-6C81-4A50-9126-1F99F95101CF}">
      <dgm:prSet/>
      <dgm:spPr>
        <a:xfrm rot="5400000">
          <a:off x="4219652" y="3381452"/>
          <a:ext cx="298294" cy="558801"/>
        </a:xfrm>
        <a:prstGeom prst="rightArrow">
          <a:avLst>
            <a:gd name="adj1" fmla="val 66700"/>
            <a:gd name="adj2" fmla="val 50000"/>
          </a:avLst>
        </a:prstGeom>
        <a:solidFill>
          <a:srgbClr val="1F497D">
            <a:tint val="60000"/>
            <a:hueOff val="0"/>
            <a:satOff val="0"/>
            <a:lumOff val="0"/>
            <a:alphaOff val="0"/>
          </a:srgbClr>
        </a:solidFill>
        <a:ln>
          <a:noFill/>
        </a:ln>
        <a:effectLst/>
      </dgm:spPr>
      <dgm:t>
        <a:bodyPr/>
        <a:lstStyle/>
        <a:p>
          <a:endParaRPr lang="en-US"/>
        </a:p>
      </dgm:t>
    </dgm:pt>
    <dgm:pt modelId="{1EE908C7-9314-442E-96E4-9366F192903E}" type="parTrans" cxnId="{DB6FA176-6C81-4A50-9126-1F99F95101CF}">
      <dgm:prSet/>
      <dgm:spPr>
        <a:xfrm rot="5400000">
          <a:off x="4244896" y="1425495"/>
          <a:ext cx="247807" cy="558801"/>
        </a:xfrm>
        <a:prstGeom prst="rightArrow">
          <a:avLst>
            <a:gd name="adj1" fmla="val 66700"/>
            <a:gd name="adj2" fmla="val 50000"/>
          </a:avLst>
        </a:prstGeom>
        <a:solidFill>
          <a:srgbClr val="1F497D">
            <a:tint val="60000"/>
            <a:hueOff val="0"/>
            <a:satOff val="0"/>
            <a:lumOff val="0"/>
            <a:alphaOff val="0"/>
          </a:srgbClr>
        </a:solidFill>
        <a:ln>
          <a:noFill/>
        </a:ln>
        <a:effectLst/>
      </dgm:spPr>
      <dgm:t>
        <a:bodyPr/>
        <a:lstStyle/>
        <a:p>
          <a:endParaRPr lang="en-US"/>
        </a:p>
      </dgm:t>
    </dgm:pt>
    <dgm:pt modelId="{D4671117-03CB-44BB-A30D-25FEA17F6F94}" type="pres">
      <dgm:prSet presAssocID="{AFBCEBF5-AAB7-4BBF-B14C-B86560CC6821}" presName="Name0" presStyleCnt="0">
        <dgm:presLayoutVars>
          <dgm:dir/>
          <dgm:animLvl val="lvl"/>
          <dgm:resizeHandles val="exact"/>
        </dgm:presLayoutVars>
      </dgm:prSet>
      <dgm:spPr/>
    </dgm:pt>
    <dgm:pt modelId="{4847356D-507C-4E32-8DE0-1B8AC9383F28}" type="pres">
      <dgm:prSet presAssocID="{2F7316CB-8934-40A7-9533-A61653896637}" presName="vertFlow" presStyleCnt="0"/>
      <dgm:spPr/>
    </dgm:pt>
    <dgm:pt modelId="{F5BECE31-DC4C-4987-8FDC-0E9A35BD7E4C}" type="pres">
      <dgm:prSet presAssocID="{2F7316CB-8934-40A7-9533-A61653896637}" presName="header" presStyleLbl="node1" presStyleIdx="0" presStyleCnt="1"/>
      <dgm:spPr/>
    </dgm:pt>
    <dgm:pt modelId="{8DA3628D-BFC4-4894-9312-C09FFED9356D}" type="pres">
      <dgm:prSet presAssocID="{1EE908C7-9314-442E-96E4-9366F192903E}" presName="parTrans" presStyleLbl="sibTrans2D1" presStyleIdx="0" presStyleCnt="2" custScaleX="97735" custScaleY="220391"/>
      <dgm:spPr/>
    </dgm:pt>
    <dgm:pt modelId="{0A9C8141-0AB5-45CE-9DC6-00A3F20B893D}" type="pres">
      <dgm:prSet presAssocID="{11BB970E-0E0E-41D8-B497-DA769CB7F4FD}" presName="child" presStyleLbl="alignAccFollowNode1" presStyleIdx="0" presStyleCnt="2">
        <dgm:presLayoutVars>
          <dgm:chMax val="0"/>
          <dgm:bulletEnabled val="1"/>
        </dgm:presLayoutVars>
      </dgm:prSet>
      <dgm:spPr/>
    </dgm:pt>
    <dgm:pt modelId="{332F543D-B5C6-4160-8371-0B5D599BBA15}" type="pres">
      <dgm:prSet presAssocID="{5D578875-C559-4069-BD2C-1E17195E9263}" presName="sibTrans" presStyleLbl="sibTrans2D1" presStyleIdx="1" presStyleCnt="2" custScaleX="117647" custScaleY="220391"/>
      <dgm:spPr/>
    </dgm:pt>
    <dgm:pt modelId="{0A7E76EC-6CBD-4FAE-BF22-440605BE3CF6}" type="pres">
      <dgm:prSet presAssocID="{FA569117-41F5-49BC-93F7-0182D7CACDBB}" presName="child" presStyleLbl="alignAccFollowNode1" presStyleIdx="1" presStyleCnt="2">
        <dgm:presLayoutVars>
          <dgm:chMax val="0"/>
          <dgm:bulletEnabled val="1"/>
        </dgm:presLayoutVars>
      </dgm:prSet>
      <dgm:spPr/>
    </dgm:pt>
  </dgm:ptLst>
  <dgm:cxnLst>
    <dgm:cxn modelId="{FEE56C06-A0AD-4114-8487-0AFF553E1929}" type="presOf" srcId="{2F7316CB-8934-40A7-9533-A61653896637}" destId="{F5BECE31-DC4C-4987-8FDC-0E9A35BD7E4C}" srcOrd="0" destOrd="0" presId="urn:microsoft.com/office/officeart/2005/8/layout/lProcess1"/>
    <dgm:cxn modelId="{05C1780F-A8C4-4C79-B946-9E85E5B5E933}" type="presOf" srcId="{5D578875-C559-4069-BD2C-1E17195E9263}" destId="{332F543D-B5C6-4160-8371-0B5D599BBA15}" srcOrd="0" destOrd="0" presId="urn:microsoft.com/office/officeart/2005/8/layout/lProcess1"/>
    <dgm:cxn modelId="{E67BC61C-0282-4991-96EB-6B2D8268B289}" type="presOf" srcId="{AFBCEBF5-AAB7-4BBF-B14C-B86560CC6821}" destId="{D4671117-03CB-44BB-A30D-25FEA17F6F94}" srcOrd="0" destOrd="0" presId="urn:microsoft.com/office/officeart/2005/8/layout/lProcess1"/>
    <dgm:cxn modelId="{0E358B32-3BB5-42B3-8027-A08FD88210B4}" srcId="{2F7316CB-8934-40A7-9533-A61653896637}" destId="{FA569117-41F5-49BC-93F7-0182D7CACDBB}" srcOrd="1" destOrd="0" parTransId="{A698C340-E1EB-4D8D-BCB3-BCF72433C63F}" sibTransId="{C3DD9F72-4C37-43A4-B6F3-6E2A628EAD6C}"/>
    <dgm:cxn modelId="{3A486264-A9E8-4765-BBB5-F492E978ADA7}" type="presOf" srcId="{11BB970E-0E0E-41D8-B497-DA769CB7F4FD}" destId="{0A9C8141-0AB5-45CE-9DC6-00A3F20B893D}" srcOrd="0" destOrd="0" presId="urn:microsoft.com/office/officeart/2005/8/layout/lProcess1"/>
    <dgm:cxn modelId="{DB6FA176-6C81-4A50-9126-1F99F95101CF}" srcId="{2F7316CB-8934-40A7-9533-A61653896637}" destId="{11BB970E-0E0E-41D8-B497-DA769CB7F4FD}" srcOrd="0" destOrd="0" parTransId="{1EE908C7-9314-442E-96E4-9366F192903E}" sibTransId="{5D578875-C559-4069-BD2C-1E17195E9263}"/>
    <dgm:cxn modelId="{FBA206A8-A602-46B3-8833-1D4A671DC02D}" type="presOf" srcId="{1EE908C7-9314-442E-96E4-9366F192903E}" destId="{8DA3628D-BFC4-4894-9312-C09FFED9356D}" srcOrd="0" destOrd="0" presId="urn:microsoft.com/office/officeart/2005/8/layout/lProcess1"/>
    <dgm:cxn modelId="{3DB66CD4-D3BE-471C-813C-3BBF966E996C}" srcId="{AFBCEBF5-AAB7-4BBF-B14C-B86560CC6821}" destId="{2F7316CB-8934-40A7-9533-A61653896637}" srcOrd="0" destOrd="0" parTransId="{B5E03E6D-DFEC-4F4E-BC93-81566154CD0E}" sibTransId="{A3573D52-11D9-4A21-B7F8-87E675737E0D}"/>
    <dgm:cxn modelId="{6BB49CEE-1186-48C7-98C3-54EF5906C639}" type="presOf" srcId="{FA569117-41F5-49BC-93F7-0182D7CACDBB}" destId="{0A7E76EC-6CBD-4FAE-BF22-440605BE3CF6}" srcOrd="0" destOrd="0" presId="urn:microsoft.com/office/officeart/2005/8/layout/lProcess1"/>
    <dgm:cxn modelId="{21CF962D-502A-4221-8B45-B01C1BD2588E}" type="presParOf" srcId="{D4671117-03CB-44BB-A30D-25FEA17F6F94}" destId="{4847356D-507C-4E32-8DE0-1B8AC9383F28}" srcOrd="0" destOrd="0" presId="urn:microsoft.com/office/officeart/2005/8/layout/lProcess1"/>
    <dgm:cxn modelId="{45F553B1-1167-43C7-B291-705A6402DDF9}" type="presParOf" srcId="{4847356D-507C-4E32-8DE0-1B8AC9383F28}" destId="{F5BECE31-DC4C-4987-8FDC-0E9A35BD7E4C}" srcOrd="0" destOrd="0" presId="urn:microsoft.com/office/officeart/2005/8/layout/lProcess1"/>
    <dgm:cxn modelId="{723BD7CA-978B-47F5-98EE-6052AD227AF8}" type="presParOf" srcId="{4847356D-507C-4E32-8DE0-1B8AC9383F28}" destId="{8DA3628D-BFC4-4894-9312-C09FFED9356D}" srcOrd="1" destOrd="0" presId="urn:microsoft.com/office/officeart/2005/8/layout/lProcess1"/>
    <dgm:cxn modelId="{2DC59E25-520E-4F7F-8C8D-8E9D12D45CCA}" type="presParOf" srcId="{4847356D-507C-4E32-8DE0-1B8AC9383F28}" destId="{0A9C8141-0AB5-45CE-9DC6-00A3F20B893D}" srcOrd="2" destOrd="0" presId="urn:microsoft.com/office/officeart/2005/8/layout/lProcess1"/>
    <dgm:cxn modelId="{6D56EBA1-7A95-43B6-89AA-D6C0DC6E1C99}" type="presParOf" srcId="{4847356D-507C-4E32-8DE0-1B8AC9383F28}" destId="{332F543D-B5C6-4160-8371-0B5D599BBA15}" srcOrd="3" destOrd="0" presId="urn:microsoft.com/office/officeart/2005/8/layout/lProcess1"/>
    <dgm:cxn modelId="{3290B3D4-4E39-4B73-B929-7DA34C28A8AA}" type="presParOf" srcId="{4847356D-507C-4E32-8DE0-1B8AC9383F28}" destId="{0A7E76EC-6CBD-4FAE-BF22-440605BE3CF6}" srcOrd="4" destOrd="0" presId="urn:microsoft.com/office/officeart/2005/8/layout/l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CC7975-AD8F-4F7C-9A1D-05788C6D755A}">
      <dsp:nvSpPr>
        <dsp:cNvPr id="0" name=""/>
        <dsp:cNvSpPr/>
      </dsp:nvSpPr>
      <dsp:spPr>
        <a:xfrm>
          <a:off x="0" y="4136526"/>
          <a:ext cx="8603893" cy="494565"/>
        </a:xfrm>
        <a:prstGeom prst="rect">
          <a:avLst/>
        </a:prstGeom>
        <a:solidFill>
          <a:srgbClr val="1F497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ysClr val="window" lastClr="FFFFFF"/>
              </a:solidFill>
              <a:latin typeface="Helvetica"/>
              <a:ea typeface="+mn-ea"/>
              <a:cs typeface="+mn-cs"/>
            </a:rPr>
            <a:t>State Action Plans</a:t>
          </a:r>
        </a:p>
      </dsp:txBody>
      <dsp:txXfrm>
        <a:off x="0" y="4136526"/>
        <a:ext cx="8603893" cy="494565"/>
      </dsp:txXfrm>
    </dsp:sp>
    <dsp:sp modelId="{5A410235-9592-42CD-AABA-4831C5650C60}">
      <dsp:nvSpPr>
        <dsp:cNvPr id="0" name=""/>
        <dsp:cNvSpPr/>
      </dsp:nvSpPr>
      <dsp:spPr>
        <a:xfrm rot="10800000">
          <a:off x="0" y="2898679"/>
          <a:ext cx="8603893" cy="1264195"/>
        </a:xfrm>
        <a:prstGeom prst="upArrowCallout">
          <a:avLst/>
        </a:prstGeom>
        <a:solidFill>
          <a:srgbClr val="1F497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ysClr val="window" lastClr="FFFFFF"/>
              </a:solidFill>
              <a:latin typeface="Helvetica"/>
              <a:ea typeface="+mn-ea"/>
              <a:cs typeface="+mn-cs"/>
            </a:rPr>
            <a:t>Session Activity</a:t>
          </a:r>
        </a:p>
      </dsp:txBody>
      <dsp:txXfrm rot="-10800000">
        <a:off x="0" y="3054087"/>
        <a:ext cx="8603893" cy="288324"/>
      </dsp:txXfrm>
    </dsp:sp>
    <dsp:sp modelId="{972428EE-FE1B-4460-9E34-97F0498A9DA5}">
      <dsp:nvSpPr>
        <dsp:cNvPr id="0" name=""/>
        <dsp:cNvSpPr/>
      </dsp:nvSpPr>
      <dsp:spPr>
        <a:xfrm>
          <a:off x="0" y="3327065"/>
          <a:ext cx="4301946" cy="377994"/>
        </a:xfrm>
        <a:prstGeom prst="rect">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ysClr val="windowText" lastClr="000000">
                  <a:hueOff val="0"/>
                  <a:satOff val="0"/>
                  <a:lumOff val="0"/>
                  <a:alphaOff val="0"/>
                </a:sysClr>
              </a:solidFill>
              <a:latin typeface="Helvetica"/>
              <a:ea typeface="+mn-ea"/>
              <a:cs typeface="+mn-cs"/>
            </a:rPr>
            <a:t>Review Self-Assessment Tool </a:t>
          </a:r>
        </a:p>
      </dsp:txBody>
      <dsp:txXfrm>
        <a:off x="0" y="3327065"/>
        <a:ext cx="4301946" cy="377994"/>
      </dsp:txXfrm>
    </dsp:sp>
    <dsp:sp modelId="{36C4BC1A-3A17-4AC4-B397-CA135879F72E}">
      <dsp:nvSpPr>
        <dsp:cNvPr id="0" name=""/>
        <dsp:cNvSpPr/>
      </dsp:nvSpPr>
      <dsp:spPr>
        <a:xfrm>
          <a:off x="4301946" y="3327065"/>
          <a:ext cx="4301946" cy="377994"/>
        </a:xfrm>
        <a:prstGeom prst="rect">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ysClr val="windowText" lastClr="000000">
                  <a:hueOff val="0"/>
                  <a:satOff val="0"/>
                  <a:lumOff val="0"/>
                  <a:alphaOff val="0"/>
                </a:sysClr>
              </a:solidFill>
              <a:latin typeface="Helvetica"/>
              <a:ea typeface="+mn-ea"/>
              <a:cs typeface="+mn-cs"/>
            </a:rPr>
            <a:t>Feedback</a:t>
          </a:r>
        </a:p>
      </dsp:txBody>
      <dsp:txXfrm>
        <a:off x="4301946" y="3327065"/>
        <a:ext cx="4301946" cy="377994"/>
      </dsp:txXfrm>
    </dsp:sp>
    <dsp:sp modelId="{E79161E9-5061-4CE1-B675-444A0F67A8C0}">
      <dsp:nvSpPr>
        <dsp:cNvPr id="0" name=""/>
        <dsp:cNvSpPr/>
      </dsp:nvSpPr>
      <dsp:spPr>
        <a:xfrm rot="10800000">
          <a:off x="0" y="1229452"/>
          <a:ext cx="8603893" cy="1642467"/>
        </a:xfrm>
        <a:prstGeom prst="upArrowCallout">
          <a:avLst/>
        </a:prstGeom>
        <a:solidFill>
          <a:srgbClr val="1F497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100000"/>
            </a:lnSpc>
            <a:spcBef>
              <a:spcPct val="0"/>
            </a:spcBef>
            <a:spcAft>
              <a:spcPts val="600"/>
            </a:spcAft>
            <a:buNone/>
          </a:pPr>
          <a:r>
            <a:rPr lang="en-US" sz="2200" b="1" kern="1200" dirty="0">
              <a:solidFill>
                <a:sysClr val="window" lastClr="FFFFFF"/>
              </a:solidFill>
              <a:latin typeface="Helvetica"/>
              <a:ea typeface="+mn-ea"/>
              <a:cs typeface="+mn-cs"/>
            </a:rPr>
            <a:t>Cohort Outcomes - Maximizing Performance Data Development Model</a:t>
          </a:r>
        </a:p>
      </dsp:txBody>
      <dsp:txXfrm rot="-10800000">
        <a:off x="0" y="1431362"/>
        <a:ext cx="8603893" cy="374596"/>
      </dsp:txXfrm>
    </dsp:sp>
    <dsp:sp modelId="{1088A94C-B1E3-47A2-9BAA-E1200CB6409F}">
      <dsp:nvSpPr>
        <dsp:cNvPr id="0" name=""/>
        <dsp:cNvSpPr/>
      </dsp:nvSpPr>
      <dsp:spPr>
        <a:xfrm>
          <a:off x="0" y="1911290"/>
          <a:ext cx="4301946" cy="377994"/>
        </a:xfrm>
        <a:prstGeom prst="rect">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ysClr val="windowText" lastClr="000000">
                  <a:hueOff val="0"/>
                  <a:satOff val="0"/>
                  <a:lumOff val="0"/>
                  <a:alphaOff val="0"/>
                </a:sysClr>
              </a:solidFill>
              <a:latin typeface="Helvetica"/>
              <a:ea typeface="+mn-ea"/>
              <a:cs typeface="+mn-cs"/>
            </a:rPr>
            <a:t>Self – Assessment Tool</a:t>
          </a:r>
        </a:p>
      </dsp:txBody>
      <dsp:txXfrm>
        <a:off x="0" y="1911290"/>
        <a:ext cx="4301946" cy="377994"/>
      </dsp:txXfrm>
    </dsp:sp>
    <dsp:sp modelId="{4D2643FD-AB88-4D26-8817-C1CFF0230836}">
      <dsp:nvSpPr>
        <dsp:cNvPr id="0" name=""/>
        <dsp:cNvSpPr/>
      </dsp:nvSpPr>
      <dsp:spPr>
        <a:xfrm>
          <a:off x="4301946" y="1911290"/>
          <a:ext cx="4301946" cy="377994"/>
        </a:xfrm>
        <a:prstGeom prst="rect">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ysClr val="windowText" lastClr="000000">
                  <a:hueOff val="0"/>
                  <a:satOff val="0"/>
                  <a:lumOff val="0"/>
                  <a:alphaOff val="0"/>
                </a:sysClr>
              </a:solidFill>
              <a:latin typeface="Helvetica"/>
              <a:ea typeface="+mn-ea"/>
              <a:cs typeface="+mn-cs"/>
            </a:rPr>
            <a:t>Tools</a:t>
          </a:r>
          <a:r>
            <a:rPr lang="en-US" sz="2300" b="1" kern="1200" dirty="0">
              <a:solidFill>
                <a:sysClr val="windowText" lastClr="000000">
                  <a:hueOff val="0"/>
                  <a:satOff val="0"/>
                  <a:lumOff val="0"/>
                  <a:alphaOff val="0"/>
                </a:sysClr>
              </a:solidFill>
              <a:latin typeface="Helvetica"/>
              <a:ea typeface="+mn-ea"/>
              <a:cs typeface="+mn-cs"/>
            </a:rPr>
            <a:t> </a:t>
          </a:r>
          <a:r>
            <a:rPr lang="en-US" sz="2000" b="1" kern="1200" dirty="0">
              <a:solidFill>
                <a:sysClr val="windowText" lastClr="000000">
                  <a:hueOff val="0"/>
                  <a:satOff val="0"/>
                  <a:lumOff val="0"/>
                  <a:alphaOff val="0"/>
                </a:sysClr>
              </a:solidFill>
              <a:latin typeface="Helvetica"/>
              <a:ea typeface="+mn-ea"/>
              <a:cs typeface="+mn-cs"/>
            </a:rPr>
            <a:t>&amp; Resources</a:t>
          </a:r>
        </a:p>
      </dsp:txBody>
      <dsp:txXfrm>
        <a:off x="4301946" y="1911290"/>
        <a:ext cx="4301946" cy="377994"/>
      </dsp:txXfrm>
    </dsp:sp>
    <dsp:sp modelId="{967CCB37-CE6D-4A70-9ECB-B4A57B4B2455}">
      <dsp:nvSpPr>
        <dsp:cNvPr id="0" name=""/>
        <dsp:cNvSpPr/>
      </dsp:nvSpPr>
      <dsp:spPr>
        <a:xfrm rot="10800000">
          <a:off x="0" y="0"/>
          <a:ext cx="8603893" cy="1264195"/>
        </a:xfrm>
        <a:prstGeom prst="upArrowCallout">
          <a:avLst/>
        </a:prstGeom>
        <a:solidFill>
          <a:srgbClr val="1F497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ysClr val="window" lastClr="FFFFFF"/>
              </a:solidFill>
              <a:latin typeface="Helvetica"/>
              <a:ea typeface="+mn-ea"/>
              <a:cs typeface="+mn-cs"/>
            </a:rPr>
            <a:t>Maximizing WIOA and non-WIOA Performance Data Cohort</a:t>
          </a:r>
        </a:p>
      </dsp:txBody>
      <dsp:txXfrm rot="-10800000">
        <a:off x="0" y="155408"/>
        <a:ext cx="8603893" cy="288324"/>
      </dsp:txXfrm>
    </dsp:sp>
    <dsp:sp modelId="{A5C66DC0-ABE7-4498-A8A2-A6049275F024}">
      <dsp:nvSpPr>
        <dsp:cNvPr id="0" name=""/>
        <dsp:cNvSpPr/>
      </dsp:nvSpPr>
      <dsp:spPr>
        <a:xfrm>
          <a:off x="0" y="445061"/>
          <a:ext cx="4301946" cy="377994"/>
        </a:xfrm>
        <a:prstGeom prst="rect">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ysClr val="windowText" lastClr="000000">
                  <a:hueOff val="0"/>
                  <a:satOff val="0"/>
                  <a:lumOff val="0"/>
                  <a:alphaOff val="0"/>
                </a:sysClr>
              </a:solidFill>
              <a:latin typeface="Helvetica"/>
              <a:ea typeface="+mn-ea"/>
              <a:cs typeface="+mn-cs"/>
            </a:rPr>
            <a:t>Cohort Purpose/Goals</a:t>
          </a:r>
        </a:p>
      </dsp:txBody>
      <dsp:txXfrm>
        <a:off x="0" y="445061"/>
        <a:ext cx="4301946" cy="377994"/>
      </dsp:txXfrm>
    </dsp:sp>
    <dsp:sp modelId="{752C0224-C5FD-412F-85A1-6665AE9F2501}">
      <dsp:nvSpPr>
        <dsp:cNvPr id="0" name=""/>
        <dsp:cNvSpPr/>
      </dsp:nvSpPr>
      <dsp:spPr>
        <a:xfrm>
          <a:off x="4301946" y="445061"/>
          <a:ext cx="4301946" cy="377994"/>
        </a:xfrm>
        <a:prstGeom prst="rect">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ysClr val="windowText" lastClr="000000">
                  <a:hueOff val="0"/>
                  <a:satOff val="0"/>
                  <a:lumOff val="0"/>
                  <a:alphaOff val="0"/>
                </a:sysClr>
              </a:solidFill>
              <a:latin typeface="Helvetica"/>
              <a:ea typeface="+mn-ea"/>
              <a:cs typeface="+mn-cs"/>
            </a:rPr>
            <a:t>Participating States</a:t>
          </a:r>
        </a:p>
      </dsp:txBody>
      <dsp:txXfrm>
        <a:off x="4301946" y="445061"/>
        <a:ext cx="4301946" cy="3779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BECE31-DC4C-4987-8FDC-0E9A35BD7E4C}">
      <dsp:nvSpPr>
        <dsp:cNvPr id="0" name=""/>
        <dsp:cNvSpPr/>
      </dsp:nvSpPr>
      <dsp:spPr>
        <a:xfrm>
          <a:off x="1413068" y="2089"/>
          <a:ext cx="4864453" cy="1216113"/>
        </a:xfrm>
        <a:prstGeom prst="roundRect">
          <a:avLst>
            <a:gd name="adj" fmla="val 10000"/>
          </a:avLst>
        </a:prstGeom>
        <a:solidFill>
          <a:srgbClr val="1F497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ysClr val="window" lastClr="FFFFFF"/>
              </a:solidFill>
              <a:latin typeface="Helvetica"/>
              <a:ea typeface="+mn-ea"/>
              <a:cs typeface="+mn-cs"/>
            </a:rPr>
            <a:t>Cohort Overview</a:t>
          </a:r>
        </a:p>
      </dsp:txBody>
      <dsp:txXfrm>
        <a:off x="1448687" y="37708"/>
        <a:ext cx="4793215" cy="1144875"/>
      </dsp:txXfrm>
    </dsp:sp>
    <dsp:sp modelId="{8DA3628D-BFC4-4894-9312-C09FFED9356D}">
      <dsp:nvSpPr>
        <dsp:cNvPr id="0" name=""/>
        <dsp:cNvSpPr/>
      </dsp:nvSpPr>
      <dsp:spPr>
        <a:xfrm rot="5400000">
          <a:off x="3677334" y="1164525"/>
          <a:ext cx="335921" cy="532994"/>
        </a:xfrm>
        <a:prstGeom prst="rightArrow">
          <a:avLst>
            <a:gd name="adj1" fmla="val 66700"/>
            <a:gd name="adj2" fmla="val 50000"/>
          </a:avLst>
        </a:prstGeom>
        <a:solidFill>
          <a:srgbClr val="1F497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A9C8141-0AB5-45CE-9DC6-00A3F20B893D}">
      <dsp:nvSpPr>
        <dsp:cNvPr id="0" name=""/>
        <dsp:cNvSpPr/>
      </dsp:nvSpPr>
      <dsp:spPr>
        <a:xfrm>
          <a:off x="1413068" y="1643842"/>
          <a:ext cx="4864453" cy="1216113"/>
        </a:xfrm>
        <a:prstGeom prst="roundRect">
          <a:avLst>
            <a:gd name="adj" fmla="val 10000"/>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ysClr val="windowText" lastClr="000000">
                  <a:hueOff val="0"/>
                  <a:satOff val="0"/>
                  <a:lumOff val="0"/>
                  <a:alphaOff val="0"/>
                </a:sysClr>
              </a:solidFill>
              <a:latin typeface="Helvetica"/>
              <a:ea typeface="+mn-ea"/>
              <a:cs typeface="+mn-cs"/>
            </a:rPr>
            <a:t>Cohort Purpose/Goals</a:t>
          </a:r>
        </a:p>
      </dsp:txBody>
      <dsp:txXfrm>
        <a:off x="1448687" y="1679461"/>
        <a:ext cx="4793215" cy="1144875"/>
      </dsp:txXfrm>
    </dsp:sp>
    <dsp:sp modelId="{332F543D-B5C6-4160-8371-0B5D599BBA15}">
      <dsp:nvSpPr>
        <dsp:cNvPr id="0" name=""/>
        <dsp:cNvSpPr/>
      </dsp:nvSpPr>
      <dsp:spPr>
        <a:xfrm rot="5400000">
          <a:off x="3691325" y="2806278"/>
          <a:ext cx="307939" cy="532994"/>
        </a:xfrm>
        <a:prstGeom prst="rightArrow">
          <a:avLst>
            <a:gd name="adj1" fmla="val 66700"/>
            <a:gd name="adj2" fmla="val 50000"/>
          </a:avLst>
        </a:prstGeom>
        <a:solidFill>
          <a:srgbClr val="1F497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A7E76EC-6CBD-4FAE-BF22-440605BE3CF6}">
      <dsp:nvSpPr>
        <dsp:cNvPr id="0" name=""/>
        <dsp:cNvSpPr/>
      </dsp:nvSpPr>
      <dsp:spPr>
        <a:xfrm>
          <a:off x="1413068" y="3285595"/>
          <a:ext cx="4864453" cy="1216113"/>
        </a:xfrm>
        <a:prstGeom prst="roundRect">
          <a:avLst>
            <a:gd name="adj" fmla="val 10000"/>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ysClr val="windowText" lastClr="000000">
                  <a:hueOff val="0"/>
                  <a:satOff val="0"/>
                  <a:lumOff val="0"/>
                  <a:alphaOff val="0"/>
                </a:sysClr>
              </a:solidFill>
              <a:latin typeface="Helvetica"/>
              <a:ea typeface="+mn-ea"/>
              <a:cs typeface="+mn-cs"/>
            </a:rPr>
            <a:t>Participating States</a:t>
          </a:r>
        </a:p>
      </dsp:txBody>
      <dsp:txXfrm>
        <a:off x="1448687" y="3321214"/>
        <a:ext cx="4793215" cy="11448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BECE31-DC4C-4987-8FDC-0E9A35BD7E4C}">
      <dsp:nvSpPr>
        <dsp:cNvPr id="0" name=""/>
        <dsp:cNvSpPr/>
      </dsp:nvSpPr>
      <dsp:spPr>
        <a:xfrm>
          <a:off x="1409299" y="2174"/>
          <a:ext cx="5061996" cy="1265499"/>
        </a:xfrm>
        <a:prstGeom prst="roundRect">
          <a:avLst>
            <a:gd name="adj" fmla="val 10000"/>
          </a:avLst>
        </a:prstGeom>
        <a:solidFill>
          <a:srgbClr val="1F497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ysClr val="window" lastClr="FFFFFF"/>
              </a:solidFill>
              <a:latin typeface="Helvetica"/>
              <a:ea typeface="+mn-ea"/>
              <a:cs typeface="+mn-cs"/>
            </a:rPr>
            <a:t>Maximizing Performance Data Development Model</a:t>
          </a:r>
        </a:p>
      </dsp:txBody>
      <dsp:txXfrm>
        <a:off x="1446364" y="39239"/>
        <a:ext cx="4987866" cy="1191369"/>
      </dsp:txXfrm>
    </dsp:sp>
    <dsp:sp modelId="{8DA3628D-BFC4-4894-9312-C09FFED9356D}">
      <dsp:nvSpPr>
        <dsp:cNvPr id="0" name=""/>
        <dsp:cNvSpPr/>
      </dsp:nvSpPr>
      <dsp:spPr>
        <a:xfrm rot="5400000">
          <a:off x="3765516" y="1211815"/>
          <a:ext cx="349562" cy="554639"/>
        </a:xfrm>
        <a:prstGeom prst="rightArrow">
          <a:avLst>
            <a:gd name="adj1" fmla="val 66700"/>
            <a:gd name="adj2" fmla="val 50000"/>
          </a:avLst>
        </a:prstGeom>
        <a:solidFill>
          <a:srgbClr val="1F497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A9C8141-0AB5-45CE-9DC6-00A3F20B893D}">
      <dsp:nvSpPr>
        <dsp:cNvPr id="0" name=""/>
        <dsp:cNvSpPr/>
      </dsp:nvSpPr>
      <dsp:spPr>
        <a:xfrm>
          <a:off x="1409299" y="1710597"/>
          <a:ext cx="5061996" cy="1265499"/>
        </a:xfrm>
        <a:prstGeom prst="roundRect">
          <a:avLst>
            <a:gd name="adj" fmla="val 10000"/>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ysClr val="windowText" lastClr="000000">
                  <a:hueOff val="0"/>
                  <a:satOff val="0"/>
                  <a:lumOff val="0"/>
                  <a:alphaOff val="0"/>
                </a:sysClr>
              </a:solidFill>
              <a:latin typeface="Helvetica"/>
              <a:ea typeface="+mn-ea"/>
              <a:cs typeface="+mn-cs"/>
            </a:rPr>
            <a:t>Self – Assessment Tool</a:t>
          </a:r>
        </a:p>
      </dsp:txBody>
      <dsp:txXfrm>
        <a:off x="1446364" y="1747662"/>
        <a:ext cx="4987866" cy="1191369"/>
      </dsp:txXfrm>
    </dsp:sp>
    <dsp:sp modelId="{332F543D-B5C6-4160-8371-0B5D599BBA15}">
      <dsp:nvSpPr>
        <dsp:cNvPr id="0" name=""/>
        <dsp:cNvSpPr/>
      </dsp:nvSpPr>
      <dsp:spPr>
        <a:xfrm rot="5400000">
          <a:off x="3780075" y="2920239"/>
          <a:ext cx="320444" cy="554639"/>
        </a:xfrm>
        <a:prstGeom prst="rightArrow">
          <a:avLst>
            <a:gd name="adj1" fmla="val 66700"/>
            <a:gd name="adj2" fmla="val 50000"/>
          </a:avLst>
        </a:prstGeom>
        <a:solidFill>
          <a:srgbClr val="1F497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A7E76EC-6CBD-4FAE-BF22-440605BE3CF6}">
      <dsp:nvSpPr>
        <dsp:cNvPr id="0" name=""/>
        <dsp:cNvSpPr/>
      </dsp:nvSpPr>
      <dsp:spPr>
        <a:xfrm>
          <a:off x="1409299" y="3419021"/>
          <a:ext cx="5061996" cy="1265499"/>
        </a:xfrm>
        <a:prstGeom prst="roundRect">
          <a:avLst>
            <a:gd name="adj" fmla="val 10000"/>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ysClr val="windowText" lastClr="000000">
                  <a:hueOff val="0"/>
                  <a:satOff val="0"/>
                  <a:lumOff val="0"/>
                  <a:alphaOff val="0"/>
                </a:sysClr>
              </a:solidFill>
              <a:latin typeface="Helvetica"/>
              <a:ea typeface="+mn-ea"/>
              <a:cs typeface="+mn-cs"/>
            </a:rPr>
            <a:t>Tools &amp; Resources</a:t>
          </a:r>
        </a:p>
      </dsp:txBody>
      <dsp:txXfrm>
        <a:off x="1446364" y="3456086"/>
        <a:ext cx="4987866" cy="11913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BECE31-DC4C-4987-8FDC-0E9A35BD7E4C}">
      <dsp:nvSpPr>
        <dsp:cNvPr id="0" name=""/>
        <dsp:cNvSpPr/>
      </dsp:nvSpPr>
      <dsp:spPr>
        <a:xfrm>
          <a:off x="884848" y="2155"/>
          <a:ext cx="5018370" cy="1254592"/>
        </a:xfrm>
        <a:prstGeom prst="roundRect">
          <a:avLst>
            <a:gd name="adj" fmla="val 10000"/>
          </a:avLst>
        </a:prstGeom>
        <a:solidFill>
          <a:srgbClr val="1F497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ysClr val="window" lastClr="FFFFFF"/>
              </a:solidFill>
              <a:latin typeface="Helvetica"/>
              <a:ea typeface="+mn-ea"/>
              <a:cs typeface="+mn-cs"/>
            </a:rPr>
            <a:t>Session Activity</a:t>
          </a:r>
        </a:p>
      </dsp:txBody>
      <dsp:txXfrm>
        <a:off x="921594" y="38901"/>
        <a:ext cx="4944878" cy="1181100"/>
      </dsp:txXfrm>
    </dsp:sp>
    <dsp:sp modelId="{8DA3628D-BFC4-4894-9312-C09FFED9356D}">
      <dsp:nvSpPr>
        <dsp:cNvPr id="0" name=""/>
        <dsp:cNvSpPr/>
      </dsp:nvSpPr>
      <dsp:spPr>
        <a:xfrm rot="5400000">
          <a:off x="3286743" y="1234363"/>
          <a:ext cx="214580" cy="483876"/>
        </a:xfrm>
        <a:prstGeom prst="rightArrow">
          <a:avLst>
            <a:gd name="adj1" fmla="val 66700"/>
            <a:gd name="adj2" fmla="val 50000"/>
          </a:avLst>
        </a:prstGeom>
        <a:solidFill>
          <a:srgbClr val="1F497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A9C8141-0AB5-45CE-9DC6-00A3F20B893D}">
      <dsp:nvSpPr>
        <dsp:cNvPr id="0" name=""/>
        <dsp:cNvSpPr/>
      </dsp:nvSpPr>
      <dsp:spPr>
        <a:xfrm>
          <a:off x="884848" y="1695855"/>
          <a:ext cx="5018370" cy="1254592"/>
        </a:xfrm>
        <a:prstGeom prst="roundRect">
          <a:avLst>
            <a:gd name="adj" fmla="val 10000"/>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ysClr val="windowText" lastClr="000000">
                  <a:hueOff val="0"/>
                  <a:satOff val="0"/>
                  <a:lumOff val="0"/>
                  <a:alphaOff val="0"/>
                </a:sysClr>
              </a:solidFill>
              <a:latin typeface="Helvetica"/>
              <a:ea typeface="+mn-ea"/>
              <a:cs typeface="+mn-cs"/>
            </a:rPr>
            <a:t>Review Self-Assessment Tool </a:t>
          </a:r>
        </a:p>
      </dsp:txBody>
      <dsp:txXfrm>
        <a:off x="921594" y="1732601"/>
        <a:ext cx="4944878" cy="1181100"/>
      </dsp:txXfrm>
    </dsp:sp>
    <dsp:sp modelId="{332F543D-B5C6-4160-8371-0B5D599BBA15}">
      <dsp:nvSpPr>
        <dsp:cNvPr id="0" name=""/>
        <dsp:cNvSpPr/>
      </dsp:nvSpPr>
      <dsp:spPr>
        <a:xfrm rot="5400000">
          <a:off x="3264884" y="2928063"/>
          <a:ext cx="258298" cy="483876"/>
        </a:xfrm>
        <a:prstGeom prst="rightArrow">
          <a:avLst>
            <a:gd name="adj1" fmla="val 66700"/>
            <a:gd name="adj2" fmla="val 50000"/>
          </a:avLst>
        </a:prstGeom>
        <a:solidFill>
          <a:srgbClr val="1F497D">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A7E76EC-6CBD-4FAE-BF22-440605BE3CF6}">
      <dsp:nvSpPr>
        <dsp:cNvPr id="0" name=""/>
        <dsp:cNvSpPr/>
      </dsp:nvSpPr>
      <dsp:spPr>
        <a:xfrm>
          <a:off x="884848" y="3389555"/>
          <a:ext cx="5018370" cy="1254592"/>
        </a:xfrm>
        <a:prstGeom prst="roundRect">
          <a:avLst>
            <a:gd name="adj" fmla="val 10000"/>
          </a:avLst>
        </a:prstGeom>
        <a:solidFill>
          <a:srgbClr val="1F497D">
            <a:alpha val="90000"/>
            <a:tint val="40000"/>
            <a:hueOff val="0"/>
            <a:satOff val="0"/>
            <a:lumOff val="0"/>
            <a:alphaOff val="0"/>
          </a:srgbClr>
        </a:solidFill>
        <a:ln w="25400" cap="flat" cmpd="sng" algn="ctr">
          <a:solidFill>
            <a:srgbClr val="1F497D">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ysClr val="windowText" lastClr="000000">
                  <a:hueOff val="0"/>
                  <a:satOff val="0"/>
                  <a:lumOff val="0"/>
                  <a:alphaOff val="0"/>
                </a:sysClr>
              </a:solidFill>
              <a:latin typeface="Helvetica"/>
              <a:ea typeface="+mn-ea"/>
              <a:cs typeface="+mn-cs"/>
            </a:rPr>
            <a:t>Feedback</a:t>
          </a:r>
        </a:p>
      </dsp:txBody>
      <dsp:txXfrm>
        <a:off x="921594" y="3426301"/>
        <a:ext cx="4944878" cy="1181100"/>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25C88B-9C52-40E0-A608-F60908C45610}" type="datetimeFigureOut">
              <a:rPr lang="en-US" smtClean="0"/>
              <a:t>7/9/2019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A165D0-64FE-4920-91F0-A99B426A7BF0}" type="slidenum">
              <a:rPr lang="en-US" smtClean="0"/>
              <a:t>‹#›</a:t>
            </a:fld>
            <a:endParaRPr lang="en-US"/>
          </a:p>
        </p:txBody>
      </p:sp>
    </p:spTree>
    <p:extLst>
      <p:ext uri="{BB962C8B-B14F-4D97-AF65-F5344CB8AC3E}">
        <p14:creationId xmlns:p14="http://schemas.microsoft.com/office/powerpoint/2010/main" val="1975697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932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PRESENTERS:</a:t>
            </a:r>
          </a:p>
          <a:p>
            <a:r>
              <a:rPr lang="en-US" dirty="0"/>
              <a:t>The slide deck is structured so the charts come first, followed by the key takeaways.  Ideally, the presenters will cover the key takeaways while the chart slide is still up and the subsequent slide is only there to document the key points for those that did not attend the training or need to refer to it afterward.  For each chart slide I will provide the necessary context and key points that should be discussed while the chart slide is up.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8764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28262" y="4400550"/>
            <a:ext cx="5926239" cy="4186238"/>
          </a:xfrm>
        </p:spPr>
        <p:txBody>
          <a:bodyPr/>
          <a:lstStyle/>
          <a:p>
            <a:r>
              <a:rPr lang="en-US" dirty="0"/>
              <a:t>Notes: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691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r>
              <a:rPr lang="en-US" baseline="0" dirty="0"/>
              <a:t>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8398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580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496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28262" y="4400550"/>
            <a:ext cx="5926239" cy="4186238"/>
          </a:xfrm>
        </p:spPr>
        <p:txBody>
          <a:bodyPr/>
          <a:lstStyle/>
          <a:p>
            <a:r>
              <a:rPr lang="en-US" dirty="0"/>
              <a:t>Notes: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0145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586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2781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4490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7146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8133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8091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7926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5052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4940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020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5027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155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3.xml"/><Relationship Id="rId4" Type="http://schemas.microsoft.com/office/2007/relationships/hdphoto" Target="../media/hdphoto2.wdp"/></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CF19BF-F4F2-4236-856B-4BED9ACCF56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266515"/>
            <a:ext cx="12192000" cy="2188463"/>
          </a:xfrm>
          <a:prstGeom prst="rect">
            <a:avLst/>
          </a:prstGeom>
        </p:spPr>
      </p:pic>
      <p:sp>
        <p:nvSpPr>
          <p:cNvPr id="2" name="Title 1"/>
          <p:cNvSpPr>
            <a:spLocks noGrp="1"/>
          </p:cNvSpPr>
          <p:nvPr>
            <p:ph type="ctrTitle" hasCustomPrompt="1"/>
          </p:nvPr>
        </p:nvSpPr>
        <p:spPr>
          <a:xfrm>
            <a:off x="1524000" y="1327782"/>
            <a:ext cx="9753600" cy="2051919"/>
          </a:xfrm>
        </p:spPr>
        <p:txBody>
          <a:bodyPr anchor="ctr">
            <a:normAutofit/>
          </a:bodyPr>
          <a:lstStyle>
            <a:lvl1pPr algn="l">
              <a:defRPr sz="4400"/>
            </a:lvl1pPr>
          </a:lstStyle>
          <a:p>
            <a:r>
              <a:rPr lang="en-US"/>
              <a:t>Click to edit Title</a:t>
            </a:r>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rgbClr val="1532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Tree>
    <p:custDataLst>
      <p:tags r:id="rId1"/>
    </p:custDataLst>
    <p:extLst>
      <p:ext uri="{BB962C8B-B14F-4D97-AF65-F5344CB8AC3E}">
        <p14:creationId xmlns:p14="http://schemas.microsoft.com/office/powerpoint/2010/main" val="2650987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142592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F56630B-DC67-40E5-A102-A4616E8C683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63319"/>
            <a:ext cx="12192000" cy="2188463"/>
          </a:xfrm>
          <a:prstGeom prst="rect">
            <a:avLst/>
          </a:prstGeom>
        </p:spPr>
      </p:pic>
      <p:sp>
        <p:nvSpPr>
          <p:cNvPr id="2" name="Title 1"/>
          <p:cNvSpPr>
            <a:spLocks noGrp="1"/>
          </p:cNvSpPr>
          <p:nvPr>
            <p:ph type="title" hasCustomPrompt="1"/>
          </p:nvPr>
        </p:nvSpPr>
        <p:spPr>
          <a:xfrm>
            <a:off x="1548384" y="875169"/>
            <a:ext cx="10070592" cy="2144938"/>
          </a:xfrm>
        </p:spPr>
        <p:txBody>
          <a:bodyPr anchor="ctr">
            <a:normAutofit/>
          </a:bodyPr>
          <a:lstStyle>
            <a:lvl1pPr>
              <a:defRPr sz="4400"/>
            </a:lvl1pPr>
          </a:lstStyle>
          <a:p>
            <a:r>
              <a:rPr lang="en-US"/>
              <a:t>Click to edit Section title</a:t>
            </a:r>
          </a:p>
        </p:txBody>
      </p:sp>
      <p:sp>
        <p:nvSpPr>
          <p:cNvPr id="3" name="Text Placeholder 2"/>
          <p:cNvSpPr>
            <a:spLocks noGrp="1"/>
          </p:cNvSpPr>
          <p:nvPr>
            <p:ph type="body" idx="1"/>
          </p:nvPr>
        </p:nvSpPr>
        <p:spPr>
          <a:xfrm>
            <a:off x="1548384" y="3545577"/>
            <a:ext cx="9805416"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676813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4541760" y="2481668"/>
            <a:ext cx="6812040" cy="2381476"/>
          </a:xfrm>
        </p:spPr>
        <p:txBody>
          <a:bodyPr anchor="ctr">
            <a:noAutofit/>
          </a:bodyPr>
          <a:lstStyle>
            <a:lvl1pPr marL="0" indent="0">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rgbClr val="1C4489"/>
              </a:buClr>
              <a:buFont typeface="Wingdings" panose="05000000000000000000" pitchFamily="2" charset="2"/>
              <a:buChar char=""/>
              <a:defRPr>
                <a:solidFill>
                  <a:schemeClr val="accent5"/>
                </a:solidFill>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362528" y="2483686"/>
            <a:ext cx="2377440" cy="237744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1266447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ers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21207" y="3911828"/>
            <a:ext cx="5394960" cy="2059314"/>
          </a:xfrm>
        </p:spPr>
        <p:txBody>
          <a:bodyPr anchor="t">
            <a:noAutofit/>
          </a:bodyPr>
          <a:lstStyle>
            <a:lvl1pPr marL="0" indent="0" algn="ctr">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2304287" y="1875159"/>
            <a:ext cx="1828800" cy="18288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8" name="Content Placeholder 2">
            <a:extLst>
              <a:ext uri="{FF2B5EF4-FFF2-40B4-BE49-F238E27FC236}">
                <a16:creationId xmlns:a16="http://schemas.microsoft.com/office/drawing/2014/main" id="{EAC87CBE-6F5B-4FDC-9999-676B9F667948}"/>
              </a:ext>
            </a:extLst>
          </p:cNvPr>
          <p:cNvSpPr>
            <a:spLocks noGrp="1"/>
          </p:cNvSpPr>
          <p:nvPr>
            <p:ph idx="14" hasCustomPrompt="1"/>
          </p:nvPr>
        </p:nvSpPr>
        <p:spPr>
          <a:xfrm>
            <a:off x="6306071" y="3911828"/>
            <a:ext cx="5394960" cy="2059314"/>
          </a:xfrm>
        </p:spPr>
        <p:txBody>
          <a:bodyPr anchor="t">
            <a:noAutofit/>
          </a:bodyPr>
          <a:lstStyle>
            <a:lvl1pPr marL="0" indent="0" algn="ctr">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9" name="Picture Placeholder 6">
            <a:extLst>
              <a:ext uri="{FF2B5EF4-FFF2-40B4-BE49-F238E27FC236}">
                <a16:creationId xmlns:a16="http://schemas.microsoft.com/office/drawing/2014/main" id="{BD641F4D-5F35-4F7D-9487-696C26F0CA2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8089151" y="1875159"/>
            <a:ext cx="1828800" cy="18288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3511586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ers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264285"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407285"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13" name="Content Placeholder 2">
            <a:extLst>
              <a:ext uri="{FF2B5EF4-FFF2-40B4-BE49-F238E27FC236}">
                <a16:creationId xmlns:a16="http://schemas.microsoft.com/office/drawing/2014/main" id="{E3379908-6ECB-4772-B71A-34E3F132F84B}"/>
              </a:ext>
            </a:extLst>
          </p:cNvPr>
          <p:cNvSpPr>
            <a:spLocks noGrp="1"/>
          </p:cNvSpPr>
          <p:nvPr>
            <p:ph idx="14" hasCustomPrompt="1"/>
          </p:nvPr>
        </p:nvSpPr>
        <p:spPr>
          <a:xfrm>
            <a:off x="4267200"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4" name="Picture Placeholder 6">
            <a:extLst>
              <a:ext uri="{FF2B5EF4-FFF2-40B4-BE49-F238E27FC236}">
                <a16:creationId xmlns:a16="http://schemas.microsoft.com/office/drawing/2014/main" id="{E6A44FAA-6F4D-4D84-AB6F-9086CFF938C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410200"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15" name="Content Placeholder 2">
            <a:extLst>
              <a:ext uri="{FF2B5EF4-FFF2-40B4-BE49-F238E27FC236}">
                <a16:creationId xmlns:a16="http://schemas.microsoft.com/office/drawing/2014/main" id="{0FFB5D02-87CE-4A9A-A437-6D61B264F923}"/>
              </a:ext>
            </a:extLst>
          </p:cNvPr>
          <p:cNvSpPr>
            <a:spLocks noGrp="1"/>
          </p:cNvSpPr>
          <p:nvPr>
            <p:ph idx="16" hasCustomPrompt="1"/>
          </p:nvPr>
        </p:nvSpPr>
        <p:spPr>
          <a:xfrm>
            <a:off x="8274350"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6" name="Picture Placeholder 6">
            <a:extLst>
              <a:ext uri="{FF2B5EF4-FFF2-40B4-BE49-F238E27FC236}">
                <a16:creationId xmlns:a16="http://schemas.microsoft.com/office/drawing/2014/main" id="{0A6DECEC-A0A9-4D13-8B70-6A8A34377746}"/>
              </a:ext>
              <a:ext uri="{C183D7F6-B498-43B3-948B-1728B52AA6E4}">
                <adec:decorative xmlns:adec="http://schemas.microsoft.com/office/drawing/2017/decorative" val="1"/>
              </a:ext>
            </a:extLst>
          </p:cNvPr>
          <p:cNvSpPr>
            <a:spLocks noGrp="1" noChangeAspect="1"/>
          </p:cNvSpPr>
          <p:nvPr>
            <p:ph type="pic" sz="quarter" idx="17" hasCustomPrompt="1"/>
          </p:nvPr>
        </p:nvSpPr>
        <p:spPr>
          <a:xfrm>
            <a:off x="9417350"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1158255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Agenda slide title</a:t>
            </a:r>
          </a:p>
        </p:txBody>
      </p:sp>
      <p:sp>
        <p:nvSpPr>
          <p:cNvPr id="3" name="Content Placeholder 2"/>
          <p:cNvSpPr>
            <a:spLocks noGrp="1"/>
          </p:cNvSpPr>
          <p:nvPr>
            <p:ph idx="1"/>
          </p:nvPr>
        </p:nvSpPr>
        <p:spPr>
          <a:xfrm>
            <a:off x="518160" y="1419224"/>
            <a:ext cx="11155680" cy="4767263"/>
          </a:xfrm>
        </p:spPr>
        <p:txBody>
          <a:bodyPr/>
          <a:lstStyle>
            <a:lvl1pPr marL="365760" indent="-365760">
              <a:buClr>
                <a:schemeClr val="accent2"/>
              </a:buClr>
              <a:buFont typeface="+mj-lt"/>
              <a:buAutoNum type="arabicPeriod"/>
              <a:defRPr sz="2600"/>
            </a:lvl1pPr>
            <a:lvl2pPr>
              <a:spcBef>
                <a:spcPts val="200"/>
              </a:spcBef>
              <a:defRPr sz="2200"/>
            </a:lvl2pPr>
            <a:lvl3pPr>
              <a:spcBef>
                <a:spcPts val="200"/>
              </a:spcBef>
              <a:defRPr/>
            </a:lvl3pPr>
            <a:lvl4pPr>
              <a:spcBef>
                <a:spcPts val="200"/>
              </a:spcBef>
              <a:defRPr/>
            </a:lvl4pPr>
            <a:lvl5pPr>
              <a:spcBef>
                <a:spcPts val="2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Oval 6" descr="SMART icon">
            <a:extLst>
              <a:ext uri="{FF2B5EF4-FFF2-40B4-BE49-F238E27FC236}">
                <a16:creationId xmlns:a16="http://schemas.microsoft.com/office/drawing/2014/main" id="{82D5D7F0-7145-4827-83A2-5CF434C5CFBA}"/>
              </a:ext>
            </a:extLst>
          </p:cNvPr>
          <p:cNvSpPr/>
          <p:nvPr userDrawn="1"/>
        </p:nvSpPr>
        <p:spPr>
          <a:xfrm>
            <a:off x="10144369" y="461419"/>
            <a:ext cx="1556595" cy="1556595"/>
          </a:xfrm>
          <a:prstGeom prst="ellipse">
            <a:avLst/>
          </a:prstGeom>
          <a:blipFill dpi="0" rotWithShape="1">
            <a:blip r:embed="rId3" cstate="hqprint">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620256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12858B7-2840-4B86-82BC-C15B58B6316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10221" y="4086790"/>
            <a:ext cx="2585710" cy="1898747"/>
          </a:xfrm>
          <a:prstGeom prst="rect">
            <a:avLst/>
          </a:prstGeom>
        </p:spPr>
      </p:pic>
      <p:sp>
        <p:nvSpPr>
          <p:cNvPr id="2" name="Title 1"/>
          <p:cNvSpPr>
            <a:spLocks noGrp="1"/>
          </p:cNvSpPr>
          <p:nvPr>
            <p:ph type="title" hasCustomPrompt="1"/>
          </p:nvPr>
        </p:nvSpPr>
        <p:spPr/>
        <p:txBody>
          <a:bodyPr/>
          <a:lstStyle>
            <a:lvl1pPr>
              <a:defRPr/>
            </a:lvl1pPr>
          </a:lstStyle>
          <a:p>
            <a:r>
              <a:rPr lang="en-US"/>
              <a:t>Click to edit Objectives slide title</a:t>
            </a:r>
          </a:p>
        </p:txBody>
      </p:sp>
      <p:sp>
        <p:nvSpPr>
          <p:cNvPr id="3" name="Content Placeholder 2"/>
          <p:cNvSpPr>
            <a:spLocks noGrp="1"/>
          </p:cNvSpPr>
          <p:nvPr>
            <p:ph idx="1"/>
          </p:nvPr>
        </p:nvSpPr>
        <p:spPr>
          <a:xfrm>
            <a:off x="518160" y="1431471"/>
            <a:ext cx="11155680" cy="4754880"/>
          </a:xfrm>
        </p:spPr>
        <p:txBody>
          <a:bodyPr/>
          <a:lstStyle>
            <a:lvl1pPr marL="365760" indent="-365760">
              <a:buClr>
                <a:schemeClr val="accent2"/>
              </a:buClr>
              <a:buFont typeface="Wingdings" panose="05000000000000000000" pitchFamily="2" charset="2"/>
              <a:buChar char="ü"/>
              <a:defRPr sz="2600"/>
            </a:lvl1pPr>
            <a:lvl2pPr>
              <a:spcBef>
                <a:spcPts val="200"/>
              </a:spcBef>
              <a:defRPr sz="2200"/>
            </a:lvl2pPr>
            <a:lvl3pPr>
              <a:spcBef>
                <a:spcPts val="200"/>
              </a:spcBef>
              <a:defRPr/>
            </a:lvl3pPr>
            <a:lvl4pPr>
              <a:spcBef>
                <a:spcPts val="200"/>
              </a:spcBef>
              <a:defRPr/>
            </a:lvl4pPr>
            <a:lvl5pPr>
              <a:spcBef>
                <a:spcPts val="2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182897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5FB0512-0D03-43C2-9663-06FDBDB95EB9}"/>
              </a:ext>
              <a:ext uri="{C183D7F6-B498-43B3-948B-1728B52AA6E4}">
                <adec:decorative xmlns:adec="http://schemas.microsoft.com/office/drawing/2017/decorative" val="1"/>
              </a:ext>
            </a:extLst>
          </p:cNvPr>
          <p:cNvGrpSpPr/>
          <p:nvPr userDrawn="1"/>
        </p:nvGrpSpPr>
        <p:grpSpPr>
          <a:xfrm>
            <a:off x="0" y="4787668"/>
            <a:ext cx="12190992" cy="1545565"/>
            <a:chOff x="0" y="4787661"/>
            <a:chExt cx="9143244" cy="1545565"/>
          </a:xfrm>
        </p:grpSpPr>
        <p:pic>
          <p:nvPicPr>
            <p:cNvPr id="12" name="Picture 11">
              <a:extLst>
                <a:ext uri="{FF2B5EF4-FFF2-40B4-BE49-F238E27FC236}">
                  <a16:creationId xmlns:a16="http://schemas.microsoft.com/office/drawing/2014/main" id="{E1656AEE-D6EA-459B-9879-FB6489B3212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5528621"/>
              <a:ext cx="9143244" cy="804605"/>
            </a:xfrm>
            <a:prstGeom prst="rect">
              <a:avLst/>
            </a:prstGeom>
          </p:spPr>
        </p:pic>
        <p:pic>
          <p:nvPicPr>
            <p:cNvPr id="13" name="Picture 12">
              <a:extLst>
                <a:ext uri="{FF2B5EF4-FFF2-40B4-BE49-F238E27FC236}">
                  <a16:creationId xmlns:a16="http://schemas.microsoft.com/office/drawing/2014/main" id="{B23EC7A2-7A9D-4065-9C18-8DAAC4C66AE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87661"/>
              <a:ext cx="9143244" cy="804605"/>
            </a:xfrm>
            <a:prstGeom prst="rect">
              <a:avLst/>
            </a:prstGeom>
          </p:spPr>
        </p:pic>
      </p:grpSp>
      <p:pic>
        <p:nvPicPr>
          <p:cNvPr id="10" name="Picture 9">
            <a:extLst>
              <a:ext uri="{FF2B5EF4-FFF2-40B4-BE49-F238E27FC236}">
                <a16:creationId xmlns:a16="http://schemas.microsoft.com/office/drawing/2014/main" id="{A461F356-3A60-4677-A90A-C2EA3A663BB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504" y="7"/>
            <a:ext cx="12190992" cy="804605"/>
          </a:xfrm>
          <a:prstGeom prst="rect">
            <a:avLst/>
          </a:prstGeom>
        </p:spPr>
      </p:pic>
      <p:sp>
        <p:nvSpPr>
          <p:cNvPr id="3" name="Content Placeholder 2"/>
          <p:cNvSpPr>
            <a:spLocks noGrp="1"/>
          </p:cNvSpPr>
          <p:nvPr>
            <p:ph idx="1" hasCustomPrompt="1"/>
          </p:nvPr>
        </p:nvSpPr>
        <p:spPr>
          <a:xfrm>
            <a:off x="1002709" y="667944"/>
            <a:ext cx="10186587" cy="4084009"/>
          </a:xfrm>
        </p:spPr>
        <p:txBody>
          <a:bodyPr anchor="ctr"/>
          <a:lstStyle>
            <a:lvl1pPr marL="0" indent="0">
              <a:buNone/>
              <a:defRPr sz="3200"/>
            </a:lvl1pPr>
          </a:lstStyle>
          <a:p>
            <a:pPr lvl="0"/>
            <a:r>
              <a:rPr lang="en-US"/>
              <a:t>Type quote here.</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AEF1280C-1E94-430E-A516-D051ECA45720}" type="slidenum">
              <a:rPr lang="en-US" smtClean="0"/>
              <a:pPr/>
              <a:t>‹#›</a:t>
            </a:fld>
            <a:endParaRPr lang="en-US" dirty="0"/>
          </a:p>
        </p:txBody>
      </p:sp>
      <p:pic>
        <p:nvPicPr>
          <p:cNvPr id="8" name="Picture 7">
            <a:extLst>
              <a:ext uri="{FF2B5EF4-FFF2-40B4-BE49-F238E27FC236}">
                <a16:creationId xmlns:a16="http://schemas.microsoft.com/office/drawing/2014/main" id="{7D48EDC6-D49E-4B52-B448-420C09B981FF}"/>
              </a:ext>
              <a:ext uri="{C183D7F6-B498-43B3-948B-1728B52AA6E4}">
                <adec:decorative xmlns:adec="http://schemas.microsoft.com/office/drawing/2017/decorative" val="1"/>
              </a:ext>
            </a:extLst>
          </p:cNvPr>
          <p:cNvPicPr>
            <a:picLocks noChangeAspect="1"/>
          </p:cNvPicPr>
          <p:nvPr userDrawn="1"/>
        </p:nvPicPr>
        <p:blipFill>
          <a:blip r:embed="rId4">
            <a:lum bright="70000" contrast="-70000"/>
            <a:extLst>
              <a:ext uri="{28A0092B-C50C-407E-A947-70E740481C1C}">
                <a14:useLocalDpi xmlns:a14="http://schemas.microsoft.com/office/drawing/2010/main" val="0"/>
              </a:ext>
            </a:extLst>
          </a:blip>
          <a:stretch>
            <a:fillRect/>
          </a:stretch>
        </p:blipFill>
        <p:spPr>
          <a:xfrm>
            <a:off x="216653" y="118262"/>
            <a:ext cx="609550" cy="475449"/>
          </a:xfrm>
          <a:prstGeom prst="rect">
            <a:avLst/>
          </a:prstGeom>
        </p:spPr>
      </p:pic>
      <p:pic>
        <p:nvPicPr>
          <p:cNvPr id="9" name="Picture 8">
            <a:extLst>
              <a:ext uri="{FF2B5EF4-FFF2-40B4-BE49-F238E27FC236}">
                <a16:creationId xmlns:a16="http://schemas.microsoft.com/office/drawing/2014/main" id="{2C5D1391-4ECB-425D-8329-DA5705FD2A44}"/>
              </a:ext>
              <a:ext uri="{C183D7F6-B498-43B3-948B-1728B52AA6E4}">
                <adec:decorative xmlns:adec="http://schemas.microsoft.com/office/drawing/2017/decorative" val="1"/>
              </a:ext>
            </a:extLst>
          </p:cNvPr>
          <p:cNvPicPr>
            <a:picLocks noChangeAspect="1"/>
          </p:cNvPicPr>
          <p:nvPr userDrawn="1"/>
        </p:nvPicPr>
        <p:blipFill>
          <a:blip r:embed="rId4">
            <a:lum bright="70000" contrast="-70000"/>
            <a:extLst>
              <a:ext uri="{28A0092B-C50C-407E-A947-70E740481C1C}">
                <a14:useLocalDpi xmlns:a14="http://schemas.microsoft.com/office/drawing/2010/main" val="0"/>
              </a:ext>
            </a:extLst>
          </a:blip>
          <a:stretch>
            <a:fillRect/>
          </a:stretch>
        </p:blipFill>
        <p:spPr>
          <a:xfrm rot="10800000">
            <a:off x="11365797" y="4992003"/>
            <a:ext cx="609550" cy="475449"/>
          </a:xfrm>
          <a:prstGeom prst="rect">
            <a:avLst/>
          </a:prstGeom>
        </p:spPr>
      </p:pic>
      <p:sp>
        <p:nvSpPr>
          <p:cNvPr id="11" name="Text Placeholder 10">
            <a:extLst>
              <a:ext uri="{FF2B5EF4-FFF2-40B4-BE49-F238E27FC236}">
                <a16:creationId xmlns:a16="http://schemas.microsoft.com/office/drawing/2014/main" id="{C7FA847A-2E10-460B-9C1D-C7735616A565}"/>
              </a:ext>
            </a:extLst>
          </p:cNvPr>
          <p:cNvSpPr>
            <a:spLocks noGrp="1"/>
          </p:cNvSpPr>
          <p:nvPr userDrawn="1">
            <p:ph type="body" sz="quarter" idx="13" hasCustomPrompt="1"/>
          </p:nvPr>
        </p:nvSpPr>
        <p:spPr>
          <a:xfrm>
            <a:off x="1002712" y="5032861"/>
            <a:ext cx="10185993" cy="991520"/>
          </a:xfrm>
        </p:spPr>
        <p:txBody>
          <a:bodyPr anchor="ctr">
            <a:normAutofit/>
          </a:bodyPr>
          <a:lstStyle>
            <a:lvl1pPr marL="228600" indent="-228600">
              <a:buFont typeface="Arial" panose="020B0604020202020204" pitchFamily="34" charset="0"/>
              <a:buChar char="~"/>
              <a:defRPr sz="2800" b="1">
                <a:solidFill>
                  <a:schemeClr val="bg1"/>
                </a:solidFill>
              </a:defRPr>
            </a:lvl1pPr>
            <a:lvl2pPr marL="228600" indent="0">
              <a:buNone/>
              <a:defRPr sz="2000" i="1">
                <a:solidFill>
                  <a:schemeClr val="accent4">
                    <a:lumMod val="20000"/>
                    <a:lumOff val="80000"/>
                  </a:schemeClr>
                </a:solidFill>
              </a:defRPr>
            </a:lvl2pPr>
          </a:lstStyle>
          <a:p>
            <a:pPr lvl="0"/>
            <a:r>
              <a:rPr lang="en-US"/>
              <a:t>FirstName </a:t>
            </a:r>
            <a:r>
              <a:rPr lang="en-US" err="1"/>
              <a:t>LastName</a:t>
            </a:r>
            <a:endParaRPr lang="en-US"/>
          </a:p>
          <a:p>
            <a:pPr lvl="1"/>
            <a:r>
              <a:rPr lang="en-US"/>
              <a:t>Additional info if applicable</a:t>
            </a:r>
          </a:p>
        </p:txBody>
      </p:sp>
    </p:spTree>
    <p:custDataLst>
      <p:tags r:id="rId1"/>
    </p:custDataLst>
    <p:extLst>
      <p:ext uri="{BB962C8B-B14F-4D97-AF65-F5344CB8AC3E}">
        <p14:creationId xmlns:p14="http://schemas.microsoft.com/office/powerpoint/2010/main" val="956526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Questi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Insert Title of Question Slide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pic>
        <p:nvPicPr>
          <p:cNvPr id="7" name="Picture 6">
            <a:extLst>
              <a:ext uri="{FF2B5EF4-FFF2-40B4-BE49-F238E27FC236}">
                <a16:creationId xmlns:a16="http://schemas.microsoft.com/office/drawing/2014/main" id="{ABE711A4-D827-41FB-9FEE-8B61DC815C81}"/>
              </a:ext>
              <a:ext uri="{C183D7F6-B498-43B3-948B-1728B52AA6E4}">
                <adec:decorative xmlns:adec="http://schemas.microsoft.com/office/drawing/2017/decorative" val="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4653562" y="1747615"/>
            <a:ext cx="2884877" cy="3863675"/>
          </a:xfrm>
          <a:prstGeom prst="rect">
            <a:avLst/>
          </a:prstGeom>
        </p:spPr>
      </p:pic>
    </p:spTree>
    <p:custDataLst>
      <p:tags r:id="rId1"/>
    </p:custDataLst>
    <p:extLst>
      <p:ext uri="{BB962C8B-B14F-4D97-AF65-F5344CB8AC3E}">
        <p14:creationId xmlns:p14="http://schemas.microsoft.com/office/powerpoint/2010/main" val="443255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Resources slide title</a:t>
            </a:r>
          </a:p>
        </p:txBody>
      </p:sp>
      <p:sp>
        <p:nvSpPr>
          <p:cNvPr id="3" name="Content Placeholder 2"/>
          <p:cNvSpPr>
            <a:spLocks noGrp="1"/>
          </p:cNvSpPr>
          <p:nvPr>
            <p:ph sz="half" idx="1" hasCustomPrompt="1"/>
          </p:nvPr>
        </p:nvSpPr>
        <p:spPr>
          <a:xfrm>
            <a:off x="380999" y="1407886"/>
            <a:ext cx="5486400" cy="4672878"/>
          </a:xfrm>
        </p:spPr>
        <p:txBody>
          <a:bodyPr>
            <a:noAutofit/>
          </a:bodyPr>
          <a:lstStyle>
            <a:lvl1pPr marL="342900" indent="-280988">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324601" y="1407886"/>
            <a:ext cx="5486400" cy="4672878"/>
          </a:xfrm>
        </p:spPr>
        <p:txBody>
          <a:bodyPr>
            <a:noAutofit/>
          </a:bodyPr>
          <a:lstStyle>
            <a:lvl1pPr>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ð"/>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980876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016892" y="1291771"/>
            <a:ext cx="7091440" cy="4845260"/>
          </a:xfrm>
        </p:spPr>
        <p:txBody>
          <a:bodyPr anchor="ctr">
            <a:noAutofit/>
          </a:bodyPr>
          <a:lstStyle>
            <a:lvl1pPr marL="0" indent="0">
              <a:buNone/>
              <a:defRPr sz="2400" b="1"/>
            </a:lvl1pPr>
            <a:lvl2pPr marL="457200" indent="0">
              <a:lnSpc>
                <a:spcPct val="90000"/>
              </a:lnSpc>
              <a:spcBef>
                <a:spcPts val="600"/>
              </a:spcBef>
              <a:buNone/>
              <a:defRPr sz="2000" i="1">
                <a:solidFill>
                  <a:schemeClr val="accent1"/>
                </a:solidFill>
              </a:defRPr>
            </a:lvl2pPr>
            <a:lvl3pPr marL="457200" indent="0">
              <a:lnSpc>
                <a:spcPct val="90000"/>
              </a:lnSpc>
              <a:spcBef>
                <a:spcPts val="0"/>
              </a:spcBef>
              <a:buNone/>
              <a:defRPr sz="2000">
                <a:solidFill>
                  <a:schemeClr val="tx1">
                    <a:lumMod val="75000"/>
                    <a:lumOff val="25000"/>
                  </a:schemeClr>
                </a:solidFill>
              </a:defRPr>
            </a:lvl3pPr>
            <a:lvl4pPr marL="777240" indent="-320040">
              <a:lnSpc>
                <a:spcPct val="90000"/>
              </a:lnSpc>
              <a:spcBef>
                <a:spcPts val="800"/>
              </a:spcBef>
              <a:buClr>
                <a:schemeClr val="accent5"/>
              </a:buClr>
              <a:buFont typeface="Wingdings" panose="05000000000000000000" pitchFamily="2" charset="2"/>
              <a:buChar char=""/>
              <a:defRPr lang="en-US" sz="1800" kern="1200" dirty="0">
                <a:solidFill>
                  <a:srgbClr val="1C4489"/>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pic>
        <p:nvPicPr>
          <p:cNvPr id="8" name="Picture 7">
            <a:extLst>
              <a:ext uri="{FF2B5EF4-FFF2-40B4-BE49-F238E27FC236}">
                <a16:creationId xmlns:a16="http://schemas.microsoft.com/office/drawing/2014/main" id="{79937C6E-C4E1-4098-AAA7-12A05E027DDA}"/>
              </a:ext>
              <a:ext uri="{C183D7F6-B498-43B3-948B-1728B52AA6E4}">
                <adec:decorative xmlns:adec="http://schemas.microsoft.com/office/drawing/2017/decorative" val="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392498" y="2471299"/>
            <a:ext cx="2250838" cy="2207248"/>
          </a:xfrm>
          <a:prstGeom prst="rect">
            <a:avLst/>
          </a:prstGeom>
        </p:spPr>
      </p:pic>
    </p:spTree>
    <p:custDataLst>
      <p:tags r:id="rId1"/>
    </p:custDataLst>
    <p:extLst>
      <p:ext uri="{BB962C8B-B14F-4D97-AF65-F5344CB8AC3E}">
        <p14:creationId xmlns:p14="http://schemas.microsoft.com/office/powerpoint/2010/main" val="2077575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Insert Title of Gratitude Slide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pic>
        <p:nvPicPr>
          <p:cNvPr id="6" name="Picture 5">
            <a:extLst>
              <a:ext uri="{FF2B5EF4-FFF2-40B4-BE49-F238E27FC236}">
                <a16:creationId xmlns:a16="http://schemas.microsoft.com/office/drawing/2014/main" id="{5E27705F-8551-43B5-958F-AC08272762D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13576" y="1550738"/>
            <a:ext cx="6564849" cy="4279038"/>
          </a:xfrm>
          <a:prstGeom prst="rect">
            <a:avLst/>
          </a:prstGeom>
        </p:spPr>
      </p:pic>
    </p:spTree>
    <p:custDataLst>
      <p:tags r:id="rId1"/>
    </p:custDataLst>
    <p:extLst>
      <p:ext uri="{BB962C8B-B14F-4D97-AF65-F5344CB8AC3E}">
        <p14:creationId xmlns:p14="http://schemas.microsoft.com/office/powerpoint/2010/main" val="37617185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1628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41031412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49626" y="67831"/>
            <a:ext cx="11356848" cy="1106424"/>
          </a:xfrm>
        </p:spPr>
        <p:txBody>
          <a:bodyPr/>
          <a:lstStyle/>
          <a:p>
            <a:r>
              <a:rPr lang="en-US"/>
              <a:t>Click to edit Master title style</a:t>
            </a:r>
          </a:p>
        </p:txBody>
      </p:sp>
      <p:sp>
        <p:nvSpPr>
          <p:cNvPr id="3" name="Text Placeholder 2"/>
          <p:cNvSpPr>
            <a:spLocks noGrp="1"/>
          </p:cNvSpPr>
          <p:nvPr>
            <p:ph type="body" idx="1"/>
          </p:nvPr>
        </p:nvSpPr>
        <p:spPr>
          <a:xfrm>
            <a:off x="839789" y="1342571"/>
            <a:ext cx="5157787" cy="822960"/>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242457"/>
            <a:ext cx="5157787" cy="3947206"/>
          </a:xfrm>
        </p:spPr>
        <p:txBody>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342571"/>
            <a:ext cx="5183188" cy="822960"/>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3" y="2242457"/>
            <a:ext cx="5183188" cy="3947206"/>
          </a:xfrm>
        </p:spPr>
        <p:txBody>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27727263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25629662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C0572E-8CD7-474C-8E2C-4992A8831EB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4" y="6053402"/>
            <a:ext cx="12190992" cy="804605"/>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dirty="0"/>
          </a:p>
        </p:txBody>
      </p:sp>
      <p:pic>
        <p:nvPicPr>
          <p:cNvPr id="8" name="Picture 7">
            <a:extLst>
              <a:ext uri="{FF2B5EF4-FFF2-40B4-BE49-F238E27FC236}">
                <a16:creationId xmlns:a16="http://schemas.microsoft.com/office/drawing/2014/main" id="{792C1B5B-A779-4783-9B6E-F71CC1C1DE21}"/>
              </a:ext>
              <a:ext uri="{C183D7F6-B498-43B3-948B-1728B52AA6E4}">
                <adec:decorative xmlns:adec="http://schemas.microsoft.com/office/drawing/2017/decorative" val="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40723"/>
          <a:stretch/>
        </p:blipFill>
        <p:spPr>
          <a:xfrm rot="10800000">
            <a:off x="0" y="0"/>
            <a:ext cx="12190992" cy="476946"/>
          </a:xfrm>
          <a:prstGeom prst="rect">
            <a:avLst/>
          </a:prstGeom>
        </p:spPr>
      </p:pic>
    </p:spTree>
    <p:custDataLst>
      <p:tags r:id="rId1"/>
    </p:custDataLst>
    <p:extLst>
      <p:ext uri="{BB962C8B-B14F-4D97-AF65-F5344CB8AC3E}">
        <p14:creationId xmlns:p14="http://schemas.microsoft.com/office/powerpoint/2010/main" val="28065017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18D104E-42F0-40AE-9CDD-8F904482EFB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5028784" cy="2176092"/>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457207"/>
            <a:ext cx="6172200" cy="5403851"/>
          </a:xfrm>
        </p:spPr>
        <p:txBody>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203451"/>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17126748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762CF06-6557-4C5C-81C4-370A2853EC2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5028784" cy="2176092"/>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457207"/>
            <a:ext cx="6172200" cy="5403851"/>
          </a:xfrm>
          <a:ln w="25400">
            <a:solidFill>
              <a:schemeClr val="accent1"/>
            </a:solid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203451"/>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617948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9FFAE19-A8F9-4243-9882-1FA70D6AF6EA}"/>
              </a:ext>
              <a:ext uri="{C183D7F6-B498-43B3-948B-1728B52AA6E4}">
                <adec:decorative xmlns:adec="http://schemas.microsoft.com/office/drawing/2017/decorative" val="1"/>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504" y="6053402"/>
            <a:ext cx="12190992" cy="804605"/>
          </a:xfrm>
          <a:prstGeom prst="rect">
            <a:avLst/>
          </a:prstGeom>
        </p:spPr>
      </p:pic>
      <p:pic>
        <p:nvPicPr>
          <p:cNvPr id="10" name="Picture 9">
            <a:extLst>
              <a:ext uri="{FF2B5EF4-FFF2-40B4-BE49-F238E27FC236}">
                <a16:creationId xmlns:a16="http://schemas.microsoft.com/office/drawing/2014/main" id="{749EC62E-065B-4290-8FBC-F8DC4E4F2A77}"/>
              </a:ext>
              <a:ext uri="{C183D7F6-B498-43B3-948B-1728B52AA6E4}">
                <adec:decorative xmlns:adec="http://schemas.microsoft.com/office/drawing/2017/decorative" val="1"/>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0"/>
            <a:ext cx="12190992" cy="1353200"/>
          </a:xfrm>
          <a:prstGeom prst="rect">
            <a:avLst/>
          </a:prstGeom>
        </p:spPr>
      </p:pic>
      <p:sp>
        <p:nvSpPr>
          <p:cNvPr id="2" name="Title Placeholder 1"/>
          <p:cNvSpPr>
            <a:spLocks noGrp="1"/>
          </p:cNvSpPr>
          <p:nvPr>
            <p:ph type="title"/>
          </p:nvPr>
        </p:nvSpPr>
        <p:spPr>
          <a:xfrm>
            <a:off x="749300" y="67579"/>
            <a:ext cx="11359032" cy="11080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18160" y="1420779"/>
            <a:ext cx="11155680" cy="47561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7411" y="6425302"/>
            <a:ext cx="7979228" cy="365125"/>
          </a:xfrm>
          <a:prstGeom prst="rect">
            <a:avLst/>
          </a:prstGeom>
        </p:spPr>
        <p:txBody>
          <a:bodyPr vert="horz" lIns="91440" tIns="45720" rIns="91440" bIns="45720" rtlCol="0" anchor="ctr"/>
          <a:lstStyle>
            <a:lvl1pPr algn="l">
              <a:defRPr sz="1200" i="1">
                <a:solidFill>
                  <a:schemeClr val="bg1"/>
                </a:solidFill>
              </a:defRPr>
            </a:lvl1pPr>
          </a:lstStyle>
          <a:p>
            <a:endParaRPr lang="en-US" dirty="0"/>
          </a:p>
        </p:txBody>
      </p:sp>
      <p:sp>
        <p:nvSpPr>
          <p:cNvPr id="6" name="Slide Number Placeholder 5"/>
          <p:cNvSpPr>
            <a:spLocks noGrp="1"/>
          </p:cNvSpPr>
          <p:nvPr>
            <p:ph type="sldNum" sz="quarter" idx="4"/>
          </p:nvPr>
        </p:nvSpPr>
        <p:spPr>
          <a:xfrm>
            <a:off x="9229876" y="6404664"/>
            <a:ext cx="2743200" cy="365125"/>
          </a:xfrm>
          <a:prstGeom prst="rect">
            <a:avLst/>
          </a:prstGeom>
        </p:spPr>
        <p:txBody>
          <a:bodyPr vert="horz" lIns="91440" tIns="45720" rIns="91440" bIns="45720" rtlCol="0" anchor="ctr"/>
          <a:lstStyle>
            <a:lvl1pPr algn="r">
              <a:defRPr sz="1200">
                <a:solidFill>
                  <a:schemeClr val="bg1"/>
                </a:solidFill>
              </a:defRPr>
            </a:lvl1pPr>
          </a:lstStyle>
          <a:p>
            <a:fld id="{AEF1280C-1E94-430E-A516-D051ECA45720}" type="slidenum">
              <a:rPr lang="en-US" smtClean="0"/>
              <a:pPr/>
              <a:t>‹#›</a:t>
            </a:fld>
            <a:endParaRPr lang="en-US" dirty="0"/>
          </a:p>
        </p:txBody>
      </p:sp>
    </p:spTree>
    <p:custDataLst>
      <p:tags r:id="rId21"/>
    </p:custDataLst>
    <p:extLst>
      <p:ext uri="{BB962C8B-B14F-4D97-AF65-F5344CB8AC3E}">
        <p14:creationId xmlns:p14="http://schemas.microsoft.com/office/powerpoint/2010/main" val="21734534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ftr="0" dt="0"/>
  <p:txStyles>
    <p:titleStyle>
      <a:lvl1pPr algn="l" defTabSz="914400" rtl="0" eaLnBrk="1" latinLnBrk="0" hangingPunct="1">
        <a:lnSpc>
          <a:spcPct val="90000"/>
        </a:lnSpc>
        <a:spcBef>
          <a:spcPct val="0"/>
        </a:spcBef>
        <a:buNone/>
        <a:defRPr sz="3200" b="0" kern="1200">
          <a:solidFill>
            <a:schemeClr val="bg1"/>
          </a:solidFill>
          <a:effectLst>
            <a:outerShdw blurRad="50800" dist="254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lnSpc>
          <a:spcPct val="95000"/>
        </a:lnSpc>
        <a:spcBef>
          <a:spcPts val="1800"/>
        </a:spcBef>
        <a:buClr>
          <a:schemeClr val="accent2"/>
        </a:buClr>
        <a:buFont typeface="Wingdings" panose="05000000000000000000" pitchFamily="2" charset="2"/>
        <a:buChar char="ü"/>
        <a:defRPr sz="2800" kern="1200">
          <a:solidFill>
            <a:schemeClr val="tx1"/>
          </a:solidFill>
          <a:latin typeface="+mn-lt"/>
          <a:ea typeface="+mn-ea"/>
          <a:cs typeface="+mn-cs"/>
        </a:defRPr>
      </a:lvl1pPr>
      <a:lvl2pPr marL="747713" indent="-290513" algn="l" defTabSz="914400" rtl="0" eaLnBrk="1" latinLnBrk="0" hangingPunct="1">
        <a:lnSpc>
          <a:spcPct val="95000"/>
        </a:lnSpc>
        <a:spcBef>
          <a:spcPts val="500"/>
        </a:spcBef>
        <a:buClr>
          <a:schemeClr val="accent1">
            <a:lumMod val="75000"/>
          </a:schemeClr>
        </a:buClr>
        <a:buSzPct val="80000"/>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5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5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5000"/>
        </a:lnSpc>
        <a:spcBef>
          <a:spcPts val="500"/>
        </a:spcBef>
        <a:buFont typeface="Courier New" panose="02070309020205020404" pitchFamily="49" charset="0"/>
        <a:buChar char="o"/>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1.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Layout" Target="../slideLayouts/slideLayout14.xml"/><Relationship Id="rId1" Type="http://schemas.openxmlformats.org/officeDocument/2006/relationships/tags" Target="../tags/tag2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8.xml"/><Relationship Id="rId1" Type="http://schemas.openxmlformats.org/officeDocument/2006/relationships/tags" Target="../tags/tag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3.xml"/><Relationship Id="rId7" Type="http://schemas.openxmlformats.org/officeDocument/2006/relationships/diagramColors" Target="../diagrams/colors2.xml"/><Relationship Id="rId2" Type="http://schemas.openxmlformats.org/officeDocument/2006/relationships/slideLayout" Target="../slideLayouts/slideLayout16.xml"/><Relationship Id="rId1" Type="http://schemas.openxmlformats.org/officeDocument/2006/relationships/tags" Target="../tags/tag2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7.xml"/><Relationship Id="rId7" Type="http://schemas.openxmlformats.org/officeDocument/2006/relationships/diagramColors" Target="../diagrams/colors3.xml"/><Relationship Id="rId2" Type="http://schemas.openxmlformats.org/officeDocument/2006/relationships/slideLayout" Target="../slideLayouts/slideLayout16.xml"/><Relationship Id="rId1" Type="http://schemas.openxmlformats.org/officeDocument/2006/relationships/tags" Target="../tags/tag2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1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3.xml"/><Relationship Id="rId7" Type="http://schemas.openxmlformats.org/officeDocument/2006/relationships/diagramColors" Target="../diagrams/colors4.xml"/><Relationship Id="rId2" Type="http://schemas.openxmlformats.org/officeDocument/2006/relationships/slideLayout" Target="../slideLayouts/slideLayout16.xml"/><Relationship Id="rId1" Type="http://schemas.openxmlformats.org/officeDocument/2006/relationships/tags" Target="../tags/tag34.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3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5.xml"/><Relationship Id="rId1" Type="http://schemas.openxmlformats.org/officeDocument/2006/relationships/tags" Target="../tags/tag38.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0.xml"/><Relationship Id="rId1" Type="http://schemas.openxmlformats.org/officeDocument/2006/relationships/tags" Target="../tags/tag39.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7425-8373-44FE-992C-78381B8466F9}"/>
              </a:ext>
            </a:extLst>
          </p:cNvPr>
          <p:cNvSpPr>
            <a:spLocks noGrp="1"/>
          </p:cNvSpPr>
          <p:nvPr>
            <p:ph type="ctrTitle"/>
          </p:nvPr>
        </p:nvSpPr>
        <p:spPr>
          <a:xfrm>
            <a:off x="1524000" y="1339657"/>
            <a:ext cx="7465621" cy="2051919"/>
          </a:xfrm>
        </p:spPr>
        <p:txBody>
          <a:bodyPr/>
          <a:lstStyle/>
          <a:p>
            <a:r>
              <a:rPr lang="en-US" dirty="0"/>
              <a:t>Maximizing WIOA and non-WIOA Performance Data Cohort</a:t>
            </a:r>
          </a:p>
        </p:txBody>
      </p:sp>
      <p:sp>
        <p:nvSpPr>
          <p:cNvPr id="3" name="Subtitle 2">
            <a:extLst>
              <a:ext uri="{FF2B5EF4-FFF2-40B4-BE49-F238E27FC236}">
                <a16:creationId xmlns:a16="http://schemas.microsoft.com/office/drawing/2014/main" id="{6A14F009-65EA-482C-9906-3954D98FA37A}"/>
              </a:ext>
            </a:extLst>
          </p:cNvPr>
          <p:cNvSpPr>
            <a:spLocks noGrp="1"/>
          </p:cNvSpPr>
          <p:nvPr>
            <p:ph type="subTitle" idx="1"/>
          </p:nvPr>
        </p:nvSpPr>
        <p:spPr>
          <a:xfrm>
            <a:off x="1524000" y="3602038"/>
            <a:ext cx="9144000" cy="2442502"/>
          </a:xfrm>
        </p:spPr>
        <p:txBody>
          <a:bodyPr>
            <a:noAutofit/>
          </a:bodyPr>
          <a:lstStyle/>
          <a:p>
            <a:r>
              <a:rPr lang="en-US" dirty="0"/>
              <a:t>Module 9</a:t>
            </a:r>
          </a:p>
          <a:p>
            <a:r>
              <a:rPr lang="en-US" dirty="0"/>
              <a:t>2019 WIOA National Performance Training</a:t>
            </a:r>
          </a:p>
          <a:p>
            <a:pPr>
              <a:spcBef>
                <a:spcPts val="0"/>
              </a:spcBef>
            </a:pPr>
            <a:endParaRPr lang="en-US" sz="2000" dirty="0"/>
          </a:p>
          <a:p>
            <a:pPr>
              <a:spcBef>
                <a:spcPts val="0"/>
              </a:spcBef>
            </a:pPr>
            <a:r>
              <a:rPr lang="en-US" sz="2000" dirty="0"/>
              <a:t>U.S. Department of Labor</a:t>
            </a:r>
          </a:p>
          <a:p>
            <a:pPr>
              <a:spcBef>
                <a:spcPts val="0"/>
              </a:spcBef>
            </a:pPr>
            <a:r>
              <a:rPr lang="en-US" sz="2000" dirty="0"/>
              <a:t>Employment and Training Administration</a:t>
            </a:r>
          </a:p>
        </p:txBody>
      </p:sp>
      <p:pic>
        <p:nvPicPr>
          <p:cNvPr id="5" name="Picture 4" descr="Performance icon">
            <a:extLst>
              <a:ext uri="{FF2B5EF4-FFF2-40B4-BE49-F238E27FC236}">
                <a16:creationId xmlns:a16="http://schemas.microsoft.com/office/drawing/2014/main" id="{4C0F331A-9A9D-4FB2-B79F-02D4E0ED15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8468" y="1185617"/>
            <a:ext cx="3086531" cy="3086531"/>
          </a:xfrm>
          <a:prstGeom prst="rect">
            <a:avLst/>
          </a:prstGeom>
        </p:spPr>
      </p:pic>
    </p:spTree>
    <p:custDataLst>
      <p:tags r:id="rId1"/>
    </p:custDataLst>
    <p:extLst>
      <p:ext uri="{BB962C8B-B14F-4D97-AF65-F5344CB8AC3E}">
        <p14:creationId xmlns:p14="http://schemas.microsoft.com/office/powerpoint/2010/main" val="2377514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73C1B21-9F47-4D92-8974-EA6941710C44}"/>
              </a:ext>
            </a:extLst>
          </p:cNvPr>
          <p:cNvSpPr>
            <a:spLocks noGrp="1"/>
          </p:cNvSpPr>
          <p:nvPr>
            <p:ph sz="half" idx="2"/>
          </p:nvPr>
        </p:nvSpPr>
        <p:spPr>
          <a:xfrm>
            <a:off x="6356928" y="1504359"/>
            <a:ext cx="5303520" cy="4711020"/>
          </a:xfrm>
        </p:spPr>
        <p:txBody>
          <a:bodyPr/>
          <a:lstStyle/>
          <a:p>
            <a:r>
              <a:rPr lang="en-US" dirty="0"/>
              <a:t>Data Max Cohort State Action Plans</a:t>
            </a:r>
          </a:p>
          <a:p>
            <a:r>
              <a:rPr lang="en-US" dirty="0"/>
              <a:t>Performance Data Self-Assessment Tool</a:t>
            </a:r>
          </a:p>
          <a:p>
            <a:r>
              <a:rPr lang="en-US" dirty="0"/>
              <a:t>Table Teams</a:t>
            </a:r>
          </a:p>
          <a:p>
            <a:endParaRPr lang="en-US" dirty="0"/>
          </a:p>
          <a:p>
            <a:endParaRPr lang="en-US" dirty="0"/>
          </a:p>
          <a:p>
            <a:pPr marL="0" indent="0">
              <a:buNone/>
            </a:pPr>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FF1AC9E4-4B64-4AA6-AAE9-274AAA7D361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AB369137-8B93-4090-B07A-4AA128525F2C}"/>
              </a:ext>
            </a:extLst>
          </p:cNvPr>
          <p:cNvSpPr>
            <a:spLocks noGrp="1"/>
          </p:cNvSpPr>
          <p:nvPr>
            <p:ph type="title"/>
          </p:nvPr>
        </p:nvSpPr>
        <p:spPr>
          <a:xfrm>
            <a:off x="1058857" y="165093"/>
            <a:ext cx="10070592" cy="952507"/>
          </a:xfrm>
        </p:spPr>
        <p:txBody>
          <a:bodyPr/>
          <a:lstStyle/>
          <a:p>
            <a:r>
              <a:rPr lang="en-US" dirty="0"/>
              <a:t>What You Will Need For Module 8</a:t>
            </a:r>
          </a:p>
        </p:txBody>
      </p:sp>
      <p:pic>
        <p:nvPicPr>
          <p:cNvPr id="4" name="Content Placeholder 3" descr="Toolbox on top of computer keyboard"/>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15961" y="1948873"/>
            <a:ext cx="5456239" cy="3821993"/>
          </a:xfrm>
        </p:spPr>
      </p:pic>
    </p:spTree>
    <p:custDataLst>
      <p:tags r:id="rId1"/>
    </p:custDataLst>
    <p:extLst>
      <p:ext uri="{BB962C8B-B14F-4D97-AF65-F5344CB8AC3E}">
        <p14:creationId xmlns:p14="http://schemas.microsoft.com/office/powerpoint/2010/main" val="3125830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E44ED-7407-434D-AB47-F08592DDF797}"/>
              </a:ext>
            </a:extLst>
          </p:cNvPr>
          <p:cNvSpPr>
            <a:spLocks noGrp="1"/>
          </p:cNvSpPr>
          <p:nvPr>
            <p:ph type="title"/>
          </p:nvPr>
        </p:nvSpPr>
        <p:spPr/>
        <p:txBody>
          <a:bodyPr>
            <a:normAutofit/>
          </a:bodyPr>
          <a:lstStyle/>
          <a:p>
            <a:r>
              <a:rPr lang="en-US" sz="4000" dirty="0"/>
              <a:t>Session Overview</a:t>
            </a:r>
          </a:p>
        </p:txBody>
      </p:sp>
      <p:graphicFrame>
        <p:nvGraphicFramePr>
          <p:cNvPr id="5" name="Content Placeholder 6" descr="SmartArt showing Session Overview highlights"/>
          <p:cNvGraphicFramePr>
            <a:graphicFrameLocks/>
          </p:cNvGraphicFramePr>
          <p:nvPr/>
        </p:nvGraphicFramePr>
        <p:xfrm>
          <a:off x="1086371" y="1379612"/>
          <a:ext cx="8603893" cy="46310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a:extLst>
              <a:ext uri="{FF2B5EF4-FFF2-40B4-BE49-F238E27FC236}">
                <a16:creationId xmlns:a16="http://schemas.microsoft.com/office/drawing/2014/main" id="{75F63801-B7F3-4481-AAB7-86BE6D64AB7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968547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sz="3400" dirty="0"/>
              <a:t>Maximizing WIOA and non-WIOA Performance Data Cohort (2)</a:t>
            </a:r>
          </a:p>
        </p:txBody>
      </p:sp>
      <p:graphicFrame>
        <p:nvGraphicFramePr>
          <p:cNvPr id="9" name="Content Placeholder 6" descr="SmartArt showing process Cohort Overview to Cohort Purpose/Goals to Participating States"/>
          <p:cNvGraphicFramePr>
            <a:graphicFrameLocks/>
          </p:cNvGraphicFramePr>
          <p:nvPr/>
        </p:nvGraphicFramePr>
        <p:xfrm>
          <a:off x="2244436" y="1413163"/>
          <a:ext cx="7690591" cy="45037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814447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sz="4000" dirty="0"/>
              <a:t>Why the Cohort was Born</a:t>
            </a:r>
          </a:p>
        </p:txBody>
      </p:sp>
      <p:pic>
        <p:nvPicPr>
          <p:cNvPr id="5" name="Picture 4" descr="stork carrying a bundle of joy">
            <a:extLst>
              <a:ext uri="{FF2B5EF4-FFF2-40B4-BE49-F238E27FC236}">
                <a16:creationId xmlns:a16="http://schemas.microsoft.com/office/drawing/2014/main" id="{1095CB06-4183-4306-9DE9-64CBD54FFA20}"/>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186859" y="1415144"/>
            <a:ext cx="5593585" cy="4474868"/>
          </a:xfrm>
          <a:prstGeom prst="rect">
            <a:avLst/>
          </a:prstGeom>
          <a:ln>
            <a:noFill/>
          </a:ln>
          <a:effectLst>
            <a:outerShdw blurRad="292100" dist="139700" dir="2700000" algn="tl" rotWithShape="0">
              <a:srgbClr val="333333">
                <a:alpha val="65000"/>
              </a:srgbClr>
            </a:outerShdw>
          </a:effectLst>
        </p:spPr>
      </p:pic>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06976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sz="4000" dirty="0"/>
              <a:t>Cohort Purpose &amp; Goals</a:t>
            </a:r>
          </a:p>
        </p:txBody>
      </p:sp>
      <p:sp>
        <p:nvSpPr>
          <p:cNvPr id="4" name="Content Placeholder 3"/>
          <p:cNvSpPr>
            <a:spLocks noGrp="1"/>
          </p:cNvSpPr>
          <p:nvPr>
            <p:ph idx="1"/>
          </p:nvPr>
        </p:nvSpPr>
        <p:spPr/>
        <p:txBody>
          <a:bodyPr/>
          <a:lstStyle/>
          <a:p>
            <a:r>
              <a:rPr lang="en-US" dirty="0"/>
              <a:t>Strengthen state interagency partnerships and infrastructure </a:t>
            </a:r>
          </a:p>
          <a:p>
            <a:r>
              <a:rPr lang="en-US" dirty="0"/>
              <a:t>Identify and explore approaches to using WIOA and non-WIOA performance data to tell a state’s story</a:t>
            </a:r>
          </a:p>
          <a:p>
            <a:r>
              <a:rPr lang="en-US" dirty="0"/>
              <a:t>Develop a national resource that will assist states in using their performance data to demonstrate programmatic outcomes (capstone project)</a:t>
            </a:r>
          </a:p>
          <a:p>
            <a:r>
              <a:rPr lang="en-US" dirty="0"/>
              <a:t>Advance a state-specific action plan </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450585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sz="4000" dirty="0"/>
              <a:t>Cohort State Teams</a:t>
            </a:r>
          </a:p>
        </p:txBody>
      </p:sp>
      <p:sp>
        <p:nvSpPr>
          <p:cNvPr id="9" name="Content Placeholder 2"/>
          <p:cNvSpPr>
            <a:spLocks noGrp="1"/>
          </p:cNvSpPr>
          <p:nvPr>
            <p:ph idx="1"/>
          </p:nvPr>
        </p:nvSpPr>
        <p:spPr>
          <a:xfrm>
            <a:off x="903679" y="1618908"/>
            <a:ext cx="9554391" cy="4342505"/>
          </a:xfrm>
        </p:spPr>
        <p:txBody>
          <a:bodyPr>
            <a:normAutofit fontScale="92500" lnSpcReduction="10000"/>
          </a:bodyPr>
          <a:lstStyle/>
          <a:p>
            <a:pPr marL="509588" indent="-509588">
              <a:buSzPct val="110000"/>
            </a:pPr>
            <a:r>
              <a:rPr lang="en-US" sz="4000" b="1" dirty="0">
                <a:solidFill>
                  <a:schemeClr val="accent2"/>
                </a:solidFill>
              </a:rPr>
              <a:t>Arkansas</a:t>
            </a:r>
          </a:p>
          <a:p>
            <a:pPr marL="509588" indent="-509588">
              <a:buSzPct val="110000"/>
            </a:pPr>
            <a:r>
              <a:rPr lang="en-US" sz="4000" b="1" dirty="0">
                <a:solidFill>
                  <a:srgbClr val="00CC00"/>
                </a:solidFill>
              </a:rPr>
              <a:t>Indiana</a:t>
            </a:r>
          </a:p>
          <a:p>
            <a:pPr marL="509588" indent="-509588">
              <a:buSzPct val="110000"/>
            </a:pPr>
            <a:r>
              <a:rPr lang="en-US" sz="4000" b="1" dirty="0">
                <a:solidFill>
                  <a:srgbClr val="996633"/>
                </a:solidFill>
              </a:rPr>
              <a:t>Kentucky</a:t>
            </a:r>
          </a:p>
          <a:p>
            <a:pPr marL="509588" indent="-509588">
              <a:buSzPct val="110000"/>
            </a:pPr>
            <a:r>
              <a:rPr lang="en-US" sz="4000" b="1" dirty="0">
                <a:solidFill>
                  <a:srgbClr val="FF6600"/>
                </a:solidFill>
              </a:rPr>
              <a:t>Massachusetts</a:t>
            </a:r>
          </a:p>
          <a:p>
            <a:pPr marL="509588" indent="-509588">
              <a:buSzPct val="110000"/>
            </a:pPr>
            <a:r>
              <a:rPr lang="en-US" sz="4000" b="1" dirty="0">
                <a:solidFill>
                  <a:srgbClr val="0099FF"/>
                </a:solidFill>
              </a:rPr>
              <a:t>Minnesota</a:t>
            </a:r>
          </a:p>
          <a:p>
            <a:pPr marL="509588" indent="-509588">
              <a:buSzPct val="110000"/>
            </a:pPr>
            <a:r>
              <a:rPr lang="en-US" sz="4000" b="1" dirty="0">
                <a:solidFill>
                  <a:srgbClr val="000099"/>
                </a:solidFill>
              </a:rPr>
              <a:t>Virginia</a:t>
            </a:r>
          </a:p>
        </p:txBody>
      </p:sp>
      <p:pic>
        <p:nvPicPr>
          <p:cNvPr id="7" name="Picture 6" descr="United States map"/>
          <p:cNvPicPr>
            <a:picLocks noChangeAspect="1"/>
          </p:cNvPicPr>
          <p:nvPr/>
        </p:nvPicPr>
        <p:blipFill>
          <a:blip r:embed="rId4"/>
          <a:stretch>
            <a:fillRect/>
          </a:stretch>
        </p:blipFill>
        <p:spPr>
          <a:xfrm>
            <a:off x="4859640" y="1551178"/>
            <a:ext cx="7013292" cy="4297680"/>
          </a:xfrm>
          <a:prstGeom prst="rect">
            <a:avLst/>
          </a:prstGeom>
        </p:spPr>
      </p:pic>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68890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sz="4000" dirty="0"/>
              <a:t>Cohort Outcomes </a:t>
            </a:r>
          </a:p>
        </p:txBody>
      </p:sp>
      <p:graphicFrame>
        <p:nvGraphicFramePr>
          <p:cNvPr id="9" name="Content Placeholder 6" descr="SmartArt showing Cohort outcomes"/>
          <p:cNvGraphicFramePr>
            <a:graphicFrameLocks/>
          </p:cNvGraphicFramePr>
          <p:nvPr/>
        </p:nvGraphicFramePr>
        <p:xfrm>
          <a:off x="2054432" y="1347060"/>
          <a:ext cx="7880596" cy="468669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645321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sz="4000" dirty="0"/>
              <a:t>Cohort Capstone </a:t>
            </a:r>
            <a:endParaRPr lang="en-US" dirty="0"/>
          </a:p>
        </p:txBody>
      </p:sp>
      <p:sp>
        <p:nvSpPr>
          <p:cNvPr id="5" name="Content Placeholder 4"/>
          <p:cNvSpPr>
            <a:spLocks noGrp="1"/>
          </p:cNvSpPr>
          <p:nvPr>
            <p:ph idx="1"/>
          </p:nvPr>
        </p:nvSpPr>
        <p:spPr>
          <a:xfrm>
            <a:off x="458783" y="1824540"/>
            <a:ext cx="11155680" cy="3923117"/>
          </a:xfrm>
        </p:spPr>
        <p:txBody>
          <a:bodyPr/>
          <a:lstStyle/>
          <a:p>
            <a:pPr marL="0" indent="0">
              <a:buNone/>
            </a:pPr>
            <a:r>
              <a:rPr lang="en-US" dirty="0"/>
              <a:t>Opportunity for participants, working together as one team, to identify and develop a </a:t>
            </a:r>
            <a:r>
              <a:rPr lang="en-US" b="1" dirty="0"/>
              <a:t>tool or resource </a:t>
            </a:r>
            <a:r>
              <a:rPr lang="en-US" dirty="0"/>
              <a:t>to help national, state, and local colleagues address an identified challenge. </a:t>
            </a:r>
          </a:p>
          <a:p>
            <a:pPr marL="0" indent="0">
              <a:buNone/>
            </a:pPr>
            <a:r>
              <a:rPr lang="en-US" i="1" u="sng" dirty="0"/>
              <a:t>Cohort challenge:</a:t>
            </a:r>
          </a:p>
          <a:p>
            <a:pPr marL="0" indent="0">
              <a:buNone/>
            </a:pPr>
            <a:r>
              <a:rPr lang="en-US" i="1" dirty="0"/>
              <a:t>Using WIOA and non-WIOA performance data to effectively demonstrate programmatic achievements, challenges, and return on investment.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933908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sz="4000" dirty="0"/>
              <a:t>Effective Capstone Characteristics</a:t>
            </a:r>
            <a:endParaRPr lang="en-US" dirty="0"/>
          </a:p>
        </p:txBody>
      </p:sp>
      <p:sp>
        <p:nvSpPr>
          <p:cNvPr id="4" name="Content Placeholder 3"/>
          <p:cNvSpPr>
            <a:spLocks noGrp="1"/>
          </p:cNvSpPr>
          <p:nvPr>
            <p:ph idx="1"/>
          </p:nvPr>
        </p:nvSpPr>
        <p:spPr>
          <a:xfrm>
            <a:off x="482534" y="1444530"/>
            <a:ext cx="11155680" cy="4635637"/>
          </a:xfrm>
        </p:spPr>
        <p:txBody>
          <a:bodyPr>
            <a:normAutofit/>
          </a:bodyPr>
          <a:lstStyle/>
          <a:p>
            <a:pPr marL="0" indent="0">
              <a:buNone/>
            </a:pPr>
            <a:r>
              <a:rPr lang="en-US" b="1" dirty="0"/>
              <a:t>Examples of criteria to consider when developing an effective capstone product:</a:t>
            </a:r>
          </a:p>
          <a:p>
            <a:r>
              <a:rPr lang="en-US" dirty="0"/>
              <a:t>The product addresses a need prioritized by a number of states</a:t>
            </a:r>
          </a:p>
          <a:p>
            <a:r>
              <a:rPr lang="en-US" dirty="0"/>
              <a:t>The audience for and purpose of the capstone product is clearly defined</a:t>
            </a:r>
          </a:p>
          <a:p>
            <a:r>
              <a:rPr lang="en-US" dirty="0"/>
              <a:t>The product builds off of existing models or is a unique approach to addressing a shared need</a:t>
            </a:r>
          </a:p>
          <a:p>
            <a:r>
              <a:rPr lang="en-US" dirty="0"/>
              <a:t>It can be adapted to meet the needs of different types of states</a:t>
            </a:r>
          </a:p>
          <a:p>
            <a:r>
              <a:rPr lang="en-US" dirty="0"/>
              <a:t>Implementation of the product results in defined outcomes</a:t>
            </a:r>
          </a:p>
          <a:p>
            <a:pPr marL="0" indent="0">
              <a:buNone/>
            </a:pPr>
            <a:endParaRPr lang="en-US" dirty="0"/>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498144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sz="4000" dirty="0"/>
              <a:t>Maximizing Performance Data Development Model</a:t>
            </a:r>
          </a:p>
        </p:txBody>
      </p:sp>
      <p:sp>
        <p:nvSpPr>
          <p:cNvPr id="4" name="Content Placeholder 3"/>
          <p:cNvSpPr>
            <a:spLocks noGrp="1"/>
          </p:cNvSpPr>
          <p:nvPr>
            <p:ph idx="1"/>
          </p:nvPr>
        </p:nvSpPr>
        <p:spPr/>
        <p:txBody>
          <a:bodyPr>
            <a:normAutofit/>
          </a:bodyPr>
          <a:lstStyle/>
          <a:p>
            <a:r>
              <a:rPr lang="en-US" dirty="0"/>
              <a:t>Resource to help states: </a:t>
            </a:r>
          </a:p>
          <a:p>
            <a:pPr lvl="1">
              <a:spcBef>
                <a:spcPts val="1200"/>
              </a:spcBef>
            </a:pPr>
            <a:r>
              <a:rPr lang="en-US" dirty="0"/>
              <a:t>“Diagnose” where they are as organizations in using performance data to demonstrate programmatic achievements, challenges, and stakeholder return-on-investment (</a:t>
            </a:r>
            <a:r>
              <a:rPr lang="en-US" b="1" dirty="0"/>
              <a:t>Self-Assessment Tool</a:t>
            </a:r>
            <a:r>
              <a:rPr lang="en-US" dirty="0"/>
              <a:t>); and  </a:t>
            </a:r>
          </a:p>
          <a:p>
            <a:pPr lvl="1">
              <a:spcBef>
                <a:spcPts val="1200"/>
              </a:spcBef>
            </a:pPr>
            <a:r>
              <a:rPr lang="en-US" dirty="0"/>
              <a:t>Determine next steps for making progress in using performance data to demonstrate achievements, challenges, and ROI, drawing from targeted resources and tools (</a:t>
            </a:r>
            <a:r>
              <a:rPr lang="en-US" b="1" dirty="0"/>
              <a:t>Resources and Tools</a:t>
            </a:r>
            <a:r>
              <a:rPr lang="en-US" dirty="0"/>
              <a:t>).</a:t>
            </a:r>
          </a:p>
          <a:p>
            <a:pPr marL="457200" lvl="1" indent="0">
              <a:buNone/>
            </a:pPr>
            <a:endParaRPr lang="en-US" dirty="0"/>
          </a:p>
          <a:p>
            <a:pPr marL="457200" lvl="1" indent="0">
              <a:buNone/>
            </a:pPr>
            <a:endParaRPr lang="en-US" dirty="0"/>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690746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sz="4000" dirty="0"/>
              <a:t>Maximizing Performance Data Self-Assessment Tool</a:t>
            </a:r>
          </a:p>
        </p:txBody>
      </p:sp>
      <p:sp>
        <p:nvSpPr>
          <p:cNvPr id="4" name="Content Placeholder 3"/>
          <p:cNvSpPr>
            <a:spLocks noGrp="1"/>
          </p:cNvSpPr>
          <p:nvPr>
            <p:ph idx="1"/>
          </p:nvPr>
        </p:nvSpPr>
        <p:spPr/>
        <p:txBody>
          <a:bodyPr>
            <a:normAutofit/>
          </a:bodyPr>
          <a:lstStyle/>
          <a:p>
            <a:r>
              <a:rPr lang="en-US" dirty="0"/>
              <a:t>Four multiple-choice questions focused on: </a:t>
            </a:r>
          </a:p>
          <a:p>
            <a:pPr lvl="1"/>
            <a:r>
              <a:rPr lang="en-US" dirty="0"/>
              <a:t>Leadership and Partners</a:t>
            </a:r>
          </a:p>
          <a:p>
            <a:pPr lvl="1"/>
            <a:r>
              <a:rPr lang="en-US" dirty="0"/>
              <a:t>Using and Integrating Data</a:t>
            </a:r>
          </a:p>
          <a:p>
            <a:pPr lvl="1"/>
            <a:r>
              <a:rPr lang="en-US" dirty="0"/>
              <a:t>Resource Needs</a:t>
            </a:r>
          </a:p>
          <a:p>
            <a:pPr lvl="1"/>
            <a:r>
              <a:rPr lang="en-US" dirty="0"/>
              <a:t>Data Governance</a:t>
            </a:r>
          </a:p>
          <a:p>
            <a:r>
              <a:rPr lang="en-US" dirty="0"/>
              <a:t>Set of five answer options corresponding to five levels</a:t>
            </a:r>
          </a:p>
          <a:p>
            <a:pPr marL="0" indent="0">
              <a:buNone/>
            </a:pPr>
            <a:r>
              <a:rPr lang="en-US" dirty="0"/>
              <a:t> </a:t>
            </a:r>
          </a:p>
          <a:p>
            <a:pPr marL="457200" lvl="1" indent="0">
              <a:buNone/>
            </a:pPr>
            <a:endParaRPr lang="en-US" dirty="0"/>
          </a:p>
          <a:p>
            <a:pPr marL="457200" lvl="1" indent="0">
              <a:buNone/>
            </a:pPr>
            <a:endParaRPr lang="en-US" dirty="0"/>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350557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sz="4000" dirty="0"/>
              <a:t>Maximizing Performance Data Resources and Tools</a:t>
            </a:r>
          </a:p>
        </p:txBody>
      </p:sp>
      <p:sp>
        <p:nvSpPr>
          <p:cNvPr id="4" name="Content Placeholder 3"/>
          <p:cNvSpPr>
            <a:spLocks noGrp="1"/>
          </p:cNvSpPr>
          <p:nvPr>
            <p:ph idx="1"/>
          </p:nvPr>
        </p:nvSpPr>
        <p:spPr/>
        <p:txBody>
          <a:bodyPr>
            <a:normAutofit/>
          </a:bodyPr>
          <a:lstStyle/>
          <a:p>
            <a:r>
              <a:rPr lang="en-US" dirty="0"/>
              <a:t>Direction to states on next steps, including relevant Resources and Tools</a:t>
            </a:r>
          </a:p>
          <a:p>
            <a:r>
              <a:rPr lang="en-US" dirty="0"/>
              <a:t>Provides opportunity for states to develop a concrete improvement plan</a:t>
            </a:r>
          </a:p>
          <a:p>
            <a:pPr marL="457200" lvl="1" indent="0">
              <a:buNone/>
            </a:pPr>
            <a:endParaRPr lang="en-US" dirty="0"/>
          </a:p>
          <a:p>
            <a:pPr marL="457200" lvl="1" indent="0">
              <a:buNone/>
            </a:pPr>
            <a:endParaRPr lang="en-US" dirty="0"/>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601958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sz="4000" dirty="0"/>
              <a:t>Self-Assessment Tool Group Activity</a:t>
            </a:r>
          </a:p>
        </p:txBody>
      </p:sp>
      <p:graphicFrame>
        <p:nvGraphicFramePr>
          <p:cNvPr id="10" name="Content Placeholder 6" descr="SmartArt listing self-assessment tool group activity"/>
          <p:cNvGraphicFramePr>
            <a:graphicFrameLocks/>
          </p:cNvGraphicFramePr>
          <p:nvPr/>
        </p:nvGraphicFramePr>
        <p:xfrm>
          <a:off x="2660074" y="1377538"/>
          <a:ext cx="6788067" cy="46463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944148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fontScale="90000"/>
          </a:bodyPr>
          <a:lstStyle/>
          <a:p>
            <a:r>
              <a:rPr lang="en-US" sz="4000" dirty="0"/>
              <a:t>Maximizing Performance Data Self-Assessment Tool (2)</a:t>
            </a:r>
          </a:p>
        </p:txBody>
      </p:sp>
      <p:sp>
        <p:nvSpPr>
          <p:cNvPr id="4" name="Content Placeholder 3"/>
          <p:cNvSpPr>
            <a:spLocks noGrp="1"/>
          </p:cNvSpPr>
          <p:nvPr>
            <p:ph idx="1"/>
          </p:nvPr>
        </p:nvSpPr>
        <p:spPr/>
        <p:txBody>
          <a:bodyPr>
            <a:normAutofit/>
          </a:bodyPr>
          <a:lstStyle/>
          <a:p>
            <a:r>
              <a:rPr lang="en-US" dirty="0"/>
              <a:t>Review the Self-Assessment Tool Handout</a:t>
            </a:r>
          </a:p>
          <a:p>
            <a:r>
              <a:rPr lang="en-US" dirty="0"/>
              <a:t>Take a few minutes to answer the four questions to the best of your ability from your perspective for your state</a:t>
            </a:r>
          </a:p>
          <a:p>
            <a:r>
              <a:rPr lang="en-US" dirty="0"/>
              <a:t>Take 10 minutes to discuss your answers amongst your table</a:t>
            </a:r>
          </a:p>
          <a:p>
            <a:pPr lvl="1"/>
            <a:r>
              <a:rPr lang="en-US" dirty="0"/>
              <a:t>Discuss your answers, including which level(s) you selected and why</a:t>
            </a:r>
          </a:p>
          <a:p>
            <a:pPr lvl="1"/>
            <a:endParaRPr lang="en-US" b="1" dirty="0"/>
          </a:p>
          <a:p>
            <a:pPr marL="457200" lvl="1" indent="0">
              <a:buNone/>
            </a:pPr>
            <a:endParaRPr lang="en-US" dirty="0"/>
          </a:p>
          <a:p>
            <a:pPr marL="457200" lvl="1" indent="0">
              <a:buNone/>
            </a:pPr>
            <a:endParaRPr lang="en-US" dirty="0"/>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994502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sz="4000" dirty="0"/>
              <a:t>Feedback</a:t>
            </a:r>
          </a:p>
        </p:txBody>
      </p:sp>
      <p:sp>
        <p:nvSpPr>
          <p:cNvPr id="4" name="Content Placeholder 3"/>
          <p:cNvSpPr>
            <a:spLocks noGrp="1"/>
          </p:cNvSpPr>
          <p:nvPr>
            <p:ph idx="1"/>
          </p:nvPr>
        </p:nvSpPr>
        <p:spPr/>
        <p:txBody>
          <a:bodyPr>
            <a:normAutofit/>
          </a:bodyPr>
          <a:lstStyle/>
          <a:p>
            <a:r>
              <a:rPr lang="en-US" dirty="0"/>
              <a:t>Would this model help your state identify its current level in using performance data to tell its story and, ultimately, advance? </a:t>
            </a:r>
          </a:p>
          <a:p>
            <a:pPr lvl="1"/>
            <a:r>
              <a:rPr lang="en-US" dirty="0"/>
              <a:t>Please take a moment to reflect, and provide any ideas for improving the Maximizing Performance Data Development Model on the sticky-notes on your table</a:t>
            </a:r>
          </a:p>
          <a:p>
            <a:pPr lvl="1"/>
            <a:endParaRPr lang="en-US" dirty="0"/>
          </a:p>
          <a:p>
            <a:pPr marL="457200" lvl="1" indent="0">
              <a:buNone/>
            </a:pPr>
            <a:endParaRPr lang="en-US" dirty="0"/>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022090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1DD83-DBBE-402F-8E68-ADF28AFA48BF}"/>
              </a:ext>
            </a:extLst>
          </p:cNvPr>
          <p:cNvSpPr>
            <a:spLocks noGrp="1"/>
          </p:cNvSpPr>
          <p:nvPr>
            <p:ph type="title"/>
          </p:nvPr>
        </p:nvSpPr>
        <p:spPr/>
        <p:txBody>
          <a:bodyPr/>
          <a:lstStyle/>
          <a:p>
            <a:r>
              <a:rPr lang="en-US" dirty="0"/>
              <a:t>State Action Plans</a:t>
            </a:r>
          </a:p>
        </p:txBody>
      </p:sp>
      <p:sp>
        <p:nvSpPr>
          <p:cNvPr id="5" name="Slide Number Placeholder 4">
            <a:extLst>
              <a:ext uri="{FF2B5EF4-FFF2-40B4-BE49-F238E27FC236}">
                <a16:creationId xmlns:a16="http://schemas.microsoft.com/office/drawing/2014/main" id="{FF1AC9E4-4B64-4AA6-AAE9-274AAA7D361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srgbClr val="1C4489"/>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1C4489"/>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979771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54159-260C-4135-9188-EBC69489BE5C}"/>
              </a:ext>
            </a:extLst>
          </p:cNvPr>
          <p:cNvSpPr>
            <a:spLocks noGrp="1"/>
          </p:cNvSpPr>
          <p:nvPr>
            <p:ph type="title"/>
          </p:nvPr>
        </p:nvSpPr>
        <p:spPr/>
        <p:txBody>
          <a:bodyPr>
            <a:normAutofit/>
          </a:bodyPr>
          <a:lstStyle/>
          <a:p>
            <a:r>
              <a:rPr lang="en-US" sz="4000" dirty="0"/>
              <a:t>State Action Plan Template</a:t>
            </a:r>
          </a:p>
        </p:txBody>
      </p:sp>
      <p:pic>
        <p:nvPicPr>
          <p:cNvPr id="3" name="Picture 2" descr="sample Action Plan template">
            <a:extLst>
              <a:ext uri="{FF2B5EF4-FFF2-40B4-BE49-F238E27FC236}">
                <a16:creationId xmlns:a16="http://schemas.microsoft.com/office/drawing/2014/main" id="{C72F003F-09A3-4478-A6E3-011D82B8D5A7}"/>
              </a:ext>
            </a:extLst>
          </p:cNvPr>
          <p:cNvPicPr>
            <a:picLocks noChangeAspect="1"/>
          </p:cNvPicPr>
          <p:nvPr/>
        </p:nvPicPr>
        <p:blipFill>
          <a:blip r:embed="rId4"/>
          <a:stretch>
            <a:fillRect/>
          </a:stretch>
        </p:blipFill>
        <p:spPr>
          <a:xfrm>
            <a:off x="1009322" y="1659156"/>
            <a:ext cx="9963150" cy="4086225"/>
          </a:xfrm>
          <a:prstGeom prst="rect">
            <a:avLst/>
          </a:prstGeom>
        </p:spPr>
      </p:pic>
      <p:sp>
        <p:nvSpPr>
          <p:cNvPr id="7" name="Slide Number Placeholder 6">
            <a:extLst>
              <a:ext uri="{FF2B5EF4-FFF2-40B4-BE49-F238E27FC236}">
                <a16:creationId xmlns:a16="http://schemas.microsoft.com/office/drawing/2014/main" id="{B77F3E84-70F3-46C5-A302-3620F0361AC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589257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C2E95-69E4-4866-B32F-7BA94A1BAB49}"/>
              </a:ext>
            </a:extLst>
          </p:cNvPr>
          <p:cNvSpPr>
            <a:spLocks noGrp="1"/>
          </p:cNvSpPr>
          <p:nvPr>
            <p:ph type="title"/>
          </p:nvPr>
        </p:nvSpPr>
        <p:spPr/>
        <p:txBody>
          <a:bodyPr/>
          <a:lstStyle/>
          <a:p>
            <a:r>
              <a:rPr lang="en-US" dirty="0"/>
              <a:t>State Action Plan – Indiana </a:t>
            </a:r>
          </a:p>
        </p:txBody>
      </p:sp>
      <p:sp>
        <p:nvSpPr>
          <p:cNvPr id="3" name="Content Placeholder 2">
            <a:extLst>
              <a:ext uri="{FF2B5EF4-FFF2-40B4-BE49-F238E27FC236}">
                <a16:creationId xmlns:a16="http://schemas.microsoft.com/office/drawing/2014/main" id="{7D51E4D9-50BC-49A6-86B6-4001FF4C91D7}"/>
              </a:ext>
            </a:extLst>
          </p:cNvPr>
          <p:cNvSpPr>
            <a:spLocks noGrp="1"/>
          </p:cNvSpPr>
          <p:nvPr>
            <p:ph idx="1"/>
          </p:nvPr>
        </p:nvSpPr>
        <p:spPr>
          <a:xfrm>
            <a:off x="518160" y="1420779"/>
            <a:ext cx="8711716" cy="4756184"/>
          </a:xfrm>
        </p:spPr>
        <p:txBody>
          <a:bodyPr/>
          <a:lstStyle/>
          <a:p>
            <a:pPr>
              <a:lnSpc>
                <a:spcPct val="100000"/>
              </a:lnSpc>
              <a:spcBef>
                <a:spcPts val="1200"/>
              </a:spcBef>
            </a:pPr>
            <a:r>
              <a:rPr lang="en-US" dirty="0"/>
              <a:t>Optimized Data Analysis Systems</a:t>
            </a:r>
          </a:p>
          <a:p>
            <a:pPr>
              <a:lnSpc>
                <a:spcPct val="100000"/>
              </a:lnSpc>
              <a:spcBef>
                <a:spcPts val="1200"/>
              </a:spcBef>
            </a:pPr>
            <a:r>
              <a:rPr lang="en-US" dirty="0"/>
              <a:t>Visualization Optimization and Automation </a:t>
            </a:r>
          </a:p>
          <a:p>
            <a:pPr>
              <a:lnSpc>
                <a:spcPct val="100000"/>
              </a:lnSpc>
              <a:spcBef>
                <a:spcPts val="1200"/>
              </a:spcBef>
            </a:pPr>
            <a:r>
              <a:rPr lang="en-US" dirty="0"/>
              <a:t>Longitudinal Data Analysis (interagency data sharing)</a:t>
            </a:r>
          </a:p>
          <a:p>
            <a:pPr>
              <a:lnSpc>
                <a:spcPct val="100000"/>
              </a:lnSpc>
              <a:spcBef>
                <a:spcPts val="1200"/>
              </a:spcBef>
            </a:pPr>
            <a:r>
              <a:rPr lang="en-US" dirty="0"/>
              <a:t>Real(</a:t>
            </a:r>
            <a:r>
              <a:rPr lang="en-US" dirty="0" err="1"/>
              <a:t>er</a:t>
            </a:r>
            <a:r>
              <a:rPr lang="en-US" dirty="0"/>
              <a:t>) Time Data</a:t>
            </a:r>
          </a:p>
          <a:p>
            <a:pPr>
              <a:lnSpc>
                <a:spcPct val="100000"/>
              </a:lnSpc>
              <a:spcBef>
                <a:spcPts val="1200"/>
              </a:spcBef>
            </a:pPr>
            <a:r>
              <a:rPr lang="en-US" dirty="0"/>
              <a:t>Single case management system for all workforce programs</a:t>
            </a:r>
          </a:p>
          <a:p>
            <a:pPr marL="0" indent="0">
              <a:buNone/>
            </a:pPr>
            <a:endParaRPr lang="en-US" dirty="0"/>
          </a:p>
        </p:txBody>
      </p:sp>
      <p:sp>
        <p:nvSpPr>
          <p:cNvPr id="4" name="Slide Number Placeholder 3">
            <a:extLst>
              <a:ext uri="{FF2B5EF4-FFF2-40B4-BE49-F238E27FC236}">
                <a16:creationId xmlns:a16="http://schemas.microsoft.com/office/drawing/2014/main" id="{A63A52A2-5D62-402B-B975-A73F803A37A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Content Placeholder 6" descr="outline of state of Indiana">
            <a:extLst>
              <a:ext uri="{FF2B5EF4-FFF2-40B4-BE49-F238E27FC236}">
                <a16:creationId xmlns:a16="http://schemas.microsoft.com/office/drawing/2014/main" id="{B0524FC1-D33C-4455-B70F-A190F516D00F}"/>
              </a:ext>
            </a:extLst>
          </p:cNvPr>
          <p:cNvPicPr>
            <a:picLocks noChangeAspect="1"/>
          </p:cNvPicPr>
          <p:nvPr/>
        </p:nvPicPr>
        <p:blipFill rotWithShape="1">
          <a:blip r:embed="rId2"/>
          <a:srcRect l="1909" t="16848" r="90356" b="31810"/>
          <a:stretch/>
        </p:blipFill>
        <p:spPr>
          <a:xfrm>
            <a:off x="8820369" y="1611629"/>
            <a:ext cx="2602011" cy="4163215"/>
          </a:xfrm>
          <a:prstGeom prst="rect">
            <a:avLst/>
          </a:prstGeom>
        </p:spPr>
      </p:pic>
    </p:spTree>
    <p:extLst>
      <p:ext uri="{BB962C8B-B14F-4D97-AF65-F5344CB8AC3E}">
        <p14:creationId xmlns:p14="http://schemas.microsoft.com/office/powerpoint/2010/main" val="4144093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68F9-3D9F-4892-9EB9-8BD676F0B23E}"/>
              </a:ext>
            </a:extLst>
          </p:cNvPr>
          <p:cNvSpPr>
            <a:spLocks noGrp="1"/>
          </p:cNvSpPr>
          <p:nvPr>
            <p:ph type="title"/>
          </p:nvPr>
        </p:nvSpPr>
        <p:spPr/>
        <p:txBody>
          <a:bodyPr/>
          <a:lstStyle/>
          <a:p>
            <a:r>
              <a:rPr lang="en-US" dirty="0"/>
              <a:t>State Action Plan – Kentucky </a:t>
            </a:r>
          </a:p>
        </p:txBody>
      </p:sp>
      <p:sp>
        <p:nvSpPr>
          <p:cNvPr id="3" name="Content Placeholder 2">
            <a:extLst>
              <a:ext uri="{FF2B5EF4-FFF2-40B4-BE49-F238E27FC236}">
                <a16:creationId xmlns:a16="http://schemas.microsoft.com/office/drawing/2014/main" id="{68BAB5A1-B891-48BF-B116-982DA63A9A13}"/>
              </a:ext>
            </a:extLst>
          </p:cNvPr>
          <p:cNvSpPr>
            <a:spLocks noGrp="1"/>
          </p:cNvSpPr>
          <p:nvPr>
            <p:ph idx="1"/>
          </p:nvPr>
        </p:nvSpPr>
        <p:spPr>
          <a:xfrm>
            <a:off x="518160" y="1420779"/>
            <a:ext cx="6099810" cy="4756184"/>
          </a:xfrm>
        </p:spPr>
        <p:txBody>
          <a:bodyPr/>
          <a:lstStyle/>
          <a:p>
            <a:pPr>
              <a:lnSpc>
                <a:spcPct val="100000"/>
              </a:lnSpc>
              <a:spcBef>
                <a:spcPts val="1200"/>
              </a:spcBef>
            </a:pPr>
            <a:r>
              <a:rPr lang="en-US" b="1" i="1" dirty="0"/>
              <a:t>Team building: </a:t>
            </a:r>
            <a:r>
              <a:rPr lang="en-US" i="1" dirty="0"/>
              <a:t>Build the concept that the four Core partners are in the same “family” and share the same broad goals.</a:t>
            </a:r>
          </a:p>
          <a:p>
            <a:pPr>
              <a:lnSpc>
                <a:spcPct val="100000"/>
              </a:lnSpc>
              <a:spcBef>
                <a:spcPts val="1200"/>
              </a:spcBef>
            </a:pPr>
            <a:r>
              <a:rPr lang="en-US" b="1" i="1" dirty="0"/>
              <a:t>Data synthesis: </a:t>
            </a:r>
            <a:r>
              <a:rPr lang="en-US" i="1" dirty="0"/>
              <a:t>Create more reports and dashboards using partners’ combined data</a:t>
            </a:r>
          </a:p>
          <a:p>
            <a:pPr>
              <a:lnSpc>
                <a:spcPct val="100000"/>
              </a:lnSpc>
              <a:spcBef>
                <a:spcPts val="1200"/>
              </a:spcBef>
            </a:pPr>
            <a:r>
              <a:rPr lang="en-US" sz="2600" b="1" i="1" dirty="0"/>
              <a:t>Regular examination of data by Core stakeholders </a:t>
            </a:r>
            <a:r>
              <a:rPr lang="en-US" sz="2600" i="1" dirty="0"/>
              <a:t>(and other required partners as available)</a:t>
            </a:r>
          </a:p>
          <a:p>
            <a:pPr marL="0" indent="0">
              <a:buNone/>
            </a:pPr>
            <a:endParaRPr lang="en-US" dirty="0"/>
          </a:p>
        </p:txBody>
      </p:sp>
      <p:sp>
        <p:nvSpPr>
          <p:cNvPr id="4" name="Slide Number Placeholder 3">
            <a:extLst>
              <a:ext uri="{FF2B5EF4-FFF2-40B4-BE49-F238E27FC236}">
                <a16:creationId xmlns:a16="http://schemas.microsoft.com/office/drawing/2014/main" id="{453857D2-B3B4-42B9-A00F-018D4103183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Content Placeholder 8" descr="outline of Commonwealth of Kentucky">
            <a:extLst>
              <a:ext uri="{FF2B5EF4-FFF2-40B4-BE49-F238E27FC236}">
                <a16:creationId xmlns:a16="http://schemas.microsoft.com/office/drawing/2014/main" id="{6836A0C7-9827-4072-A381-6BB662793922}"/>
              </a:ext>
            </a:extLst>
          </p:cNvPr>
          <p:cNvPicPr>
            <a:picLocks noChangeAspect="1"/>
          </p:cNvPicPr>
          <p:nvPr/>
        </p:nvPicPr>
        <p:blipFill rotWithShape="1">
          <a:blip r:embed="rId2"/>
          <a:srcRect l="1681" t="21341" r="76702" b="32158"/>
          <a:stretch/>
        </p:blipFill>
        <p:spPr>
          <a:xfrm>
            <a:off x="6410016" y="2017182"/>
            <a:ext cx="5698316" cy="2954868"/>
          </a:xfrm>
          <a:prstGeom prst="rect">
            <a:avLst/>
          </a:prstGeom>
        </p:spPr>
      </p:pic>
    </p:spTree>
    <p:extLst>
      <p:ext uri="{BB962C8B-B14F-4D97-AF65-F5344CB8AC3E}">
        <p14:creationId xmlns:p14="http://schemas.microsoft.com/office/powerpoint/2010/main" val="1585853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outline of state of Virginia">
            <a:extLst>
              <a:ext uri="{FF2B5EF4-FFF2-40B4-BE49-F238E27FC236}">
                <a16:creationId xmlns:a16="http://schemas.microsoft.com/office/drawing/2014/main" id="{3E3CD711-AF68-45A6-8EA9-51F74BEA95C8}"/>
              </a:ext>
            </a:extLst>
          </p:cNvPr>
          <p:cNvPicPr>
            <a:picLocks noChangeAspect="1"/>
          </p:cNvPicPr>
          <p:nvPr/>
        </p:nvPicPr>
        <p:blipFill rotWithShape="1">
          <a:blip r:embed="rId2"/>
          <a:srcRect l="211" t="14711" r="82124" b="49135"/>
          <a:stretch/>
        </p:blipFill>
        <p:spPr>
          <a:xfrm>
            <a:off x="6844149" y="2347217"/>
            <a:ext cx="5309903" cy="2619948"/>
          </a:xfrm>
          <a:prstGeom prst="rect">
            <a:avLst/>
          </a:prstGeom>
        </p:spPr>
      </p:pic>
      <p:sp>
        <p:nvSpPr>
          <p:cNvPr id="2" name="Title 1">
            <a:extLst>
              <a:ext uri="{FF2B5EF4-FFF2-40B4-BE49-F238E27FC236}">
                <a16:creationId xmlns:a16="http://schemas.microsoft.com/office/drawing/2014/main" id="{32C1BDFE-44D2-4FC3-B08A-19D54952AE38}"/>
              </a:ext>
            </a:extLst>
          </p:cNvPr>
          <p:cNvSpPr>
            <a:spLocks noGrp="1"/>
          </p:cNvSpPr>
          <p:nvPr>
            <p:ph type="title"/>
          </p:nvPr>
        </p:nvSpPr>
        <p:spPr/>
        <p:txBody>
          <a:bodyPr/>
          <a:lstStyle/>
          <a:p>
            <a:r>
              <a:rPr lang="en-US" dirty="0"/>
              <a:t>State Action Plan – Virginia </a:t>
            </a:r>
          </a:p>
        </p:txBody>
      </p:sp>
      <p:sp>
        <p:nvSpPr>
          <p:cNvPr id="3" name="Content Placeholder 2">
            <a:extLst>
              <a:ext uri="{FF2B5EF4-FFF2-40B4-BE49-F238E27FC236}">
                <a16:creationId xmlns:a16="http://schemas.microsoft.com/office/drawing/2014/main" id="{A0ABD67A-C01B-4043-847C-E957154A98EA}"/>
              </a:ext>
            </a:extLst>
          </p:cNvPr>
          <p:cNvSpPr>
            <a:spLocks noGrp="1"/>
          </p:cNvSpPr>
          <p:nvPr>
            <p:ph idx="1"/>
          </p:nvPr>
        </p:nvSpPr>
        <p:spPr>
          <a:xfrm>
            <a:off x="518160" y="1420779"/>
            <a:ext cx="7551420" cy="4756184"/>
          </a:xfrm>
        </p:spPr>
        <p:txBody>
          <a:bodyPr>
            <a:normAutofit fontScale="92500" lnSpcReduction="10000"/>
          </a:bodyPr>
          <a:lstStyle/>
          <a:p>
            <a:pPr>
              <a:lnSpc>
                <a:spcPct val="100000"/>
              </a:lnSpc>
              <a:spcBef>
                <a:spcPts val="1200"/>
              </a:spcBef>
            </a:pPr>
            <a:r>
              <a:rPr lang="en-US" dirty="0"/>
              <a:t>Integrate the referral process among the four WIOA Titles – </a:t>
            </a:r>
            <a:r>
              <a:rPr lang="en-US" i="1" dirty="0"/>
              <a:t>Three contractors have been selected to:</a:t>
            </a:r>
            <a:endParaRPr lang="en-US" dirty="0"/>
          </a:p>
          <a:p>
            <a:pPr lvl="1">
              <a:lnSpc>
                <a:spcPct val="100000"/>
              </a:lnSpc>
              <a:spcBef>
                <a:spcPts val="0"/>
              </a:spcBef>
            </a:pPr>
            <a:r>
              <a:rPr lang="en-US" dirty="0"/>
              <a:t>Develop systems assessments and use case development</a:t>
            </a:r>
          </a:p>
          <a:p>
            <a:pPr lvl="1">
              <a:lnSpc>
                <a:spcPct val="100000"/>
              </a:lnSpc>
              <a:spcBef>
                <a:spcPts val="0"/>
              </a:spcBef>
            </a:pPr>
            <a:r>
              <a:rPr lang="en-US" dirty="0"/>
              <a:t>Establish a Virginia Workforce Data Trust for Data Governance</a:t>
            </a:r>
          </a:p>
          <a:p>
            <a:pPr lvl="1">
              <a:lnSpc>
                <a:spcPct val="100000"/>
              </a:lnSpc>
              <a:spcBef>
                <a:spcPts val="0"/>
              </a:spcBef>
            </a:pPr>
            <a:r>
              <a:rPr lang="en-US" dirty="0"/>
              <a:t>Create a linked, anonymized data set for use in analytics and dashboarding</a:t>
            </a:r>
          </a:p>
          <a:p>
            <a:pPr lvl="1">
              <a:lnSpc>
                <a:spcPct val="100000"/>
              </a:lnSpc>
              <a:spcBef>
                <a:spcPts val="0"/>
              </a:spcBef>
            </a:pPr>
            <a:r>
              <a:rPr lang="en-US" dirty="0"/>
              <a:t>Create a new user experience web application, optimized for mobile use</a:t>
            </a:r>
          </a:p>
          <a:p>
            <a:pPr lvl="1">
              <a:lnSpc>
                <a:spcPct val="100000"/>
              </a:lnSpc>
              <a:spcBef>
                <a:spcPts val="0"/>
              </a:spcBef>
            </a:pPr>
            <a:r>
              <a:rPr lang="en-US" dirty="0"/>
              <a:t>Develop a Referral Engine</a:t>
            </a:r>
          </a:p>
          <a:p>
            <a:pPr lvl="1">
              <a:lnSpc>
                <a:spcPct val="100000"/>
              </a:lnSpc>
              <a:spcBef>
                <a:spcPts val="0"/>
              </a:spcBef>
            </a:pPr>
            <a:r>
              <a:rPr lang="en-US" dirty="0"/>
              <a:t>Determine user preferences and barriers from the user-experience data</a:t>
            </a:r>
          </a:p>
          <a:p>
            <a:pPr lvl="1">
              <a:lnSpc>
                <a:spcPct val="100000"/>
              </a:lnSpc>
              <a:spcBef>
                <a:spcPts val="0"/>
              </a:spcBef>
            </a:pPr>
            <a:r>
              <a:rPr lang="en-US" dirty="0"/>
              <a:t>Design and develop the Analytical Visualizations based on the use cases</a:t>
            </a:r>
          </a:p>
        </p:txBody>
      </p:sp>
      <p:sp>
        <p:nvSpPr>
          <p:cNvPr id="4" name="Slide Number Placeholder 3">
            <a:extLst>
              <a:ext uri="{FF2B5EF4-FFF2-40B4-BE49-F238E27FC236}">
                <a16:creationId xmlns:a16="http://schemas.microsoft.com/office/drawing/2014/main" id="{5BBC6076-9C37-4BF8-B3C5-78F4987BA4F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39101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C709C-786E-4EE7-919C-84599D025E20}"/>
              </a:ext>
            </a:extLst>
          </p:cNvPr>
          <p:cNvSpPr>
            <a:spLocks noGrp="1"/>
          </p:cNvSpPr>
          <p:nvPr>
            <p:ph type="title"/>
          </p:nvPr>
        </p:nvSpPr>
        <p:spPr/>
        <p:txBody>
          <a:bodyPr>
            <a:normAutofit/>
          </a:bodyPr>
          <a:lstStyle/>
          <a:p>
            <a:r>
              <a:rPr lang="en-US" sz="4000" dirty="0"/>
              <a:t>Any Questions?</a:t>
            </a:r>
          </a:p>
        </p:txBody>
      </p:sp>
      <p:sp>
        <p:nvSpPr>
          <p:cNvPr id="3" name="Slide Number Placeholder 2">
            <a:extLst>
              <a:ext uri="{FF2B5EF4-FFF2-40B4-BE49-F238E27FC236}">
                <a16:creationId xmlns:a16="http://schemas.microsoft.com/office/drawing/2014/main" id="{AF3D4784-32E6-499E-839F-2C9FF1E206E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612654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7F2C6-B236-4100-B9C0-D34D2E922C2A}"/>
              </a:ext>
            </a:extLst>
          </p:cNvPr>
          <p:cNvSpPr>
            <a:spLocks noGrp="1"/>
          </p:cNvSpPr>
          <p:nvPr>
            <p:ph type="title"/>
          </p:nvPr>
        </p:nvSpPr>
        <p:spPr/>
        <p:txBody>
          <a:bodyPr>
            <a:normAutofit/>
          </a:bodyPr>
          <a:lstStyle/>
          <a:p>
            <a:r>
              <a:rPr lang="en-US" sz="4000" dirty="0"/>
              <a:t>Please complete your evaluations.</a:t>
            </a:r>
          </a:p>
        </p:txBody>
      </p:sp>
      <p:sp>
        <p:nvSpPr>
          <p:cNvPr id="3" name="Slide Number Placeholder 2">
            <a:extLst>
              <a:ext uri="{FF2B5EF4-FFF2-40B4-BE49-F238E27FC236}">
                <a16:creationId xmlns:a16="http://schemas.microsoft.com/office/drawing/2014/main" id="{5C82DDE5-C22E-4075-8B16-32FA63734A5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8827098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ase Layout for Compliance">
  <a:themeElements>
    <a:clrScheme name="DOL - 508 adjusted">
      <a:dk1>
        <a:srgbClr val="323332"/>
      </a:dk1>
      <a:lt1>
        <a:sysClr val="window" lastClr="FFFFFF"/>
      </a:lt1>
      <a:dk2>
        <a:srgbClr val="44546A"/>
      </a:dk2>
      <a:lt2>
        <a:srgbClr val="E7E6E6"/>
      </a:lt2>
      <a:accent1>
        <a:srgbClr val="2A5681"/>
      </a:accent1>
      <a:accent2>
        <a:srgbClr val="F35B2D"/>
      </a:accent2>
      <a:accent3>
        <a:srgbClr val="A5A5A5"/>
      </a:accent3>
      <a:accent4>
        <a:srgbClr val="F5AE6C"/>
      </a:accent4>
      <a:accent5>
        <a:srgbClr val="0058A7"/>
      </a:accent5>
      <a:accent6>
        <a:srgbClr val="44546A"/>
      </a:accent6>
      <a:hlink>
        <a:srgbClr val="0058A7"/>
      </a:hlink>
      <a:folHlink>
        <a:srgbClr val="2A568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08_OGM-Template-WIDE_20190410_CR.pptx" id="{C6F3A7CB-5994-4BEF-82AE-12FA07389D73}" vid="{804929A0-A73D-4154-B0EF-0EF8B31C4B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2655ACDA5C0A1439E34951241C24B25" ma:contentTypeVersion="" ma:contentTypeDescription="Create a new document." ma:contentTypeScope="" ma:versionID="7d54c56605564abf0b8b6536caaa0edf">
  <xsd:schema xmlns:xsd="http://www.w3.org/2001/XMLSchema" xmlns:xs="http://www.w3.org/2001/XMLSchema" xmlns:p="http://schemas.microsoft.com/office/2006/metadata/properties" xmlns:ns2="e9383cf3-6c95-48c0-84cb-ffd9d14604cc" xmlns:ns3="bdfd28cc-f485-46e8-bcf6-b555ff9859c5" xmlns:ns4="57105560-6850-41e4-bf8f-92819038b991" targetNamespace="http://schemas.microsoft.com/office/2006/metadata/properties" ma:root="true" ma:fieldsID="1ce005e12ce170f49581a08716fc74f4" ns2:_="" ns3:_="" ns4:_="">
    <xsd:import namespace="e9383cf3-6c95-48c0-84cb-ffd9d14604cc"/>
    <xsd:import namespace="bdfd28cc-f485-46e8-bcf6-b555ff9859c5"/>
    <xsd:import namespace="57105560-6850-41e4-bf8f-92819038b991"/>
    <xsd:element name="properties">
      <xsd:complexType>
        <xsd:sequence>
          <xsd:element name="documentManagement">
            <xsd:complexType>
              <xsd:all>
                <xsd:element ref="ns2:SharedWithUsers" minOccurs="0"/>
                <xsd:element ref="ns3:SharedWithDetails" minOccurs="0"/>
                <xsd:element ref="ns4:MediaServiceMetadata" minOccurs="0"/>
                <xsd:element ref="ns4:MediaServiceFastMetadata"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383cf3-6c95-48c0-84cb-ffd9d14604c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dfd28cc-f485-46e8-bcf6-b555ff9859c5" elementFormDefault="qualified">
    <xsd:import namespace="http://schemas.microsoft.com/office/2006/documentManagement/types"/>
    <xsd:import namespace="http://schemas.microsoft.com/office/infopath/2007/PartnerControls"/>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7105560-6850-41e4-bf8f-92819038b991"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B415B48-25AC-4184-8548-E30F5119F69C}">
  <ds:schemaRefs>
    <ds:schemaRef ds:uri="http://schemas.microsoft.com/sharepoint/v3/contenttype/forms"/>
  </ds:schemaRefs>
</ds:datastoreItem>
</file>

<file path=customXml/itemProps2.xml><?xml version="1.0" encoding="utf-8"?>
<ds:datastoreItem xmlns:ds="http://schemas.openxmlformats.org/officeDocument/2006/customXml" ds:itemID="{996ED9F4-4177-493C-8D5A-365B3E7624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383cf3-6c95-48c0-84cb-ffd9d14604cc"/>
    <ds:schemaRef ds:uri="bdfd28cc-f485-46e8-bcf6-b555ff9859c5"/>
    <ds:schemaRef ds:uri="57105560-6850-41e4-bf8f-92819038b9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948BBE-E25F-4D3A-B6E6-70029B7BBECD}">
  <ds:schemaRefs>
    <ds:schemaRef ds:uri="bdfd28cc-f485-46e8-bcf6-b555ff9859c5"/>
    <ds:schemaRef ds:uri="http://schemas.microsoft.com/office/2006/documentManagement/types"/>
    <ds:schemaRef ds:uri="http://schemas.microsoft.com/office/infopath/2007/PartnerControls"/>
    <ds:schemaRef ds:uri="http://purl.org/dc/elements/1.1/"/>
    <ds:schemaRef ds:uri="http://schemas.microsoft.com/office/2006/metadata/properties"/>
    <ds:schemaRef ds:uri="e9383cf3-6c95-48c0-84cb-ffd9d14604cc"/>
    <ds:schemaRef ds:uri="http://purl.org/dc/terms/"/>
    <ds:schemaRef ds:uri="http://schemas.openxmlformats.org/package/2006/metadata/core-properties"/>
    <ds:schemaRef ds:uri="57105560-6850-41e4-bf8f-92819038b99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302</TotalTime>
  <Words>893</Words>
  <Application>Microsoft Office PowerPoint</Application>
  <PresentationFormat>Widescreen</PresentationFormat>
  <Paragraphs>155</Paragraphs>
  <Slides>23</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Courier New</vt:lpstr>
      <vt:lpstr>Helvetica</vt:lpstr>
      <vt:lpstr>Wingdings</vt:lpstr>
      <vt:lpstr>Base Layout for Compliance</vt:lpstr>
      <vt:lpstr>Maximizing WIOA and non-WIOA Performance Data Cohort</vt:lpstr>
      <vt:lpstr>What You Will Need For Module 8</vt:lpstr>
      <vt:lpstr>Session Overview</vt:lpstr>
      <vt:lpstr>Maximizing WIOA and non-WIOA Performance Data Cohort (2)</vt:lpstr>
      <vt:lpstr>Why the Cohort was Born</vt:lpstr>
      <vt:lpstr>Cohort Purpose &amp; Goals</vt:lpstr>
      <vt:lpstr>Cohort State Teams</vt:lpstr>
      <vt:lpstr>Cohort Outcomes </vt:lpstr>
      <vt:lpstr>Cohort Capstone </vt:lpstr>
      <vt:lpstr>Effective Capstone Characteristics</vt:lpstr>
      <vt:lpstr>Maximizing Performance Data Development Model</vt:lpstr>
      <vt:lpstr>Maximizing Performance Data Self-Assessment Tool</vt:lpstr>
      <vt:lpstr>Maximizing Performance Data Resources and Tools</vt:lpstr>
      <vt:lpstr>Self-Assessment Tool Group Activity</vt:lpstr>
      <vt:lpstr>Maximizing Performance Data Self-Assessment Tool (2)</vt:lpstr>
      <vt:lpstr>Feedback</vt:lpstr>
      <vt:lpstr>State Action Plans</vt:lpstr>
      <vt:lpstr>State Action Plan Template</vt:lpstr>
      <vt:lpstr>State Action Plan – Indiana </vt:lpstr>
      <vt:lpstr>State Action Plan – Kentucky </vt:lpstr>
      <vt:lpstr>State Action Plan – Virginia </vt:lpstr>
      <vt:lpstr>Any Questions?</vt:lpstr>
      <vt:lpstr>Please complete your evaluations.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Maximizing WIOA and non-WIOA Performance Data Cohort</dc:title>
  <dc:creator>Monica Melville</dc:creator>
  <cp:lastModifiedBy>Monica Melville</cp:lastModifiedBy>
  <cp:revision>1</cp:revision>
  <dcterms:created xsi:type="dcterms:W3CDTF">2019-07-09T15:16:53Z</dcterms:created>
  <dcterms:modified xsi:type="dcterms:W3CDTF">2019-07-09T20:43:43Z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0x010100E2655ACDA5C0A1439E34951241C24B25</vt:lpwstr>
  </property>
</Properties>
</file>