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omments/modernComment_13C_20810A56.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13F_23C1A3B5.xml" ContentType="application/vnd.ms-powerpoint.comments+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comments/modernComment_1D0_DC6BE47A.xml" ContentType="application/vnd.ms-powerpoint.comments+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3" r:id="rId5"/>
  </p:sldMasterIdLst>
  <p:notesMasterIdLst>
    <p:notesMasterId r:id="rId47"/>
  </p:notesMasterIdLst>
  <p:sldIdLst>
    <p:sldId id="262" r:id="rId6"/>
    <p:sldId id="289" r:id="rId7"/>
    <p:sldId id="288" r:id="rId8"/>
    <p:sldId id="270" r:id="rId9"/>
    <p:sldId id="272" r:id="rId10"/>
    <p:sldId id="273" r:id="rId11"/>
    <p:sldId id="295" r:id="rId12"/>
    <p:sldId id="294" r:id="rId13"/>
    <p:sldId id="293" r:id="rId14"/>
    <p:sldId id="296" r:id="rId15"/>
    <p:sldId id="309" r:id="rId16"/>
    <p:sldId id="316" r:id="rId17"/>
    <p:sldId id="461" r:id="rId18"/>
    <p:sldId id="471" r:id="rId19"/>
    <p:sldId id="462" r:id="rId20"/>
    <p:sldId id="463" r:id="rId21"/>
    <p:sldId id="476" r:id="rId22"/>
    <p:sldId id="477" r:id="rId23"/>
    <p:sldId id="473" r:id="rId24"/>
    <p:sldId id="483" r:id="rId25"/>
    <p:sldId id="484" r:id="rId26"/>
    <p:sldId id="485" r:id="rId27"/>
    <p:sldId id="486" r:id="rId28"/>
    <p:sldId id="487" r:id="rId29"/>
    <p:sldId id="489" r:id="rId30"/>
    <p:sldId id="282" r:id="rId31"/>
    <p:sldId id="474" r:id="rId32"/>
    <p:sldId id="452" r:id="rId33"/>
    <p:sldId id="453" r:id="rId34"/>
    <p:sldId id="454" r:id="rId35"/>
    <p:sldId id="446" r:id="rId36"/>
    <p:sldId id="469" r:id="rId37"/>
    <p:sldId id="319" r:id="rId38"/>
    <p:sldId id="475" r:id="rId39"/>
    <p:sldId id="320" r:id="rId40"/>
    <p:sldId id="326" r:id="rId41"/>
    <p:sldId id="325" r:id="rId42"/>
    <p:sldId id="455" r:id="rId43"/>
    <p:sldId id="490" r:id="rId44"/>
    <p:sldId id="465" r:id="rId45"/>
    <p:sldId id="464"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288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A0BF61-A326-5545-8682-22FF8888FA27}" name="Connor Kelly" initials="CK" userId="S::ckelly@manhattanstrategy.com::be75324a-6b01-4068-acdc-54187ed6624a" providerId="AD"/>
  <p188:author id="{A92DF1BC-42AC-98A5-B31C-86212A66E2B1}" name="Mary Roberto" initials="MR" userId="S::mroberto@manhattanstrategy.com::6fe17b51-6a6b-492e-8d47-d2c4f48cb8e9" providerId="AD"/>
  <p188:author id="{FF49F7EA-60E4-A4C4-0793-50482701B90B}" name="Danielle Herbert" initials="DH" userId="S::dherbert@manhattanstrategy.com::173a04a0-0ced-46d1-ba48-ecb9a2f26e3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OCTAE" initials="SD" lastIdx="1" clrIdx="0"/>
  <p:cmAuthor id="1" name="Mary Roberto" initials="MR" lastIdx="4" clrIdx="1">
    <p:extLst>
      <p:ext uri="{19B8F6BF-5375-455C-9EA6-DF929625EA0E}">
        <p15:presenceInfo xmlns:p15="http://schemas.microsoft.com/office/powerpoint/2012/main" userId="S::mroberto@manhattanstrategy.com::6fe17b51-6a6b-492e-8d47-d2c4f48cb8e9" providerId="AD"/>
      </p:ext>
    </p:extLst>
  </p:cmAuthor>
  <p:cmAuthor id="2" name="Alison Zgainer" initials="AZ" lastIdx="9" clrIdx="2">
    <p:extLst>
      <p:ext uri="{19B8F6BF-5375-455C-9EA6-DF929625EA0E}">
        <p15:presenceInfo xmlns:p15="http://schemas.microsoft.com/office/powerpoint/2012/main" userId="S::azgainer@manhattanstrategy.com::055299d2-aadc-477e-85f7-d2aea359e0b4" providerId="AD"/>
      </p:ext>
    </p:extLst>
  </p:cmAuthor>
  <p:cmAuthor id="3" name="Connor Kelly" initials="CK" lastIdx="1" clrIdx="3">
    <p:extLst>
      <p:ext uri="{19B8F6BF-5375-455C-9EA6-DF929625EA0E}">
        <p15:presenceInfo xmlns:p15="http://schemas.microsoft.com/office/powerpoint/2012/main" userId="S::ckelly@manhattanstrategy.com::be75324a-6b01-4068-acdc-54187ed6624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568B"/>
    <a:srgbClr val="002495"/>
    <a:srgbClr val="112E51"/>
    <a:srgbClr val="005294"/>
    <a:srgbClr val="2E6697"/>
    <a:srgbClr val="007A7C"/>
    <a:srgbClr val="4773AA"/>
    <a:srgbClr val="F5F3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50FFCF-FD7E-4301-9C65-331C81D0E426}" v="142" dt="2021-11-12T15:56:23.818"/>
    <p1510:client id="{E4084B15-6AD3-4E55-B51B-E91FAA34BB7E}" v="548" dt="2021-11-12T02:18:59.475"/>
    <p1510:client id="{F3672879-5BB0-389F-ED3B-E10817EB2177}" v="103" dt="2021-11-12T13:51:27.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139" autoAdjust="0"/>
  </p:normalViewPr>
  <p:slideViewPr>
    <p:cSldViewPr snapToGrid="0">
      <p:cViewPr>
        <p:scale>
          <a:sx n="90" d="100"/>
          <a:sy n="90" d="100"/>
        </p:scale>
        <p:origin x="1404" y="162"/>
      </p:cViewPr>
      <p:guideLst>
        <p:guide pos="288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microsoft.com/office/2015/10/relationships/revisionInfo" Target="revisionInfo.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s>
</file>

<file path=ppt/comments/modernComment_1D0_DC6BE47A.xml><?xml version="1.0" encoding="utf-8"?>
<p188:cmLst xmlns:a="http://schemas.openxmlformats.org/drawingml/2006/main" xmlns:r="http://schemas.openxmlformats.org/officeDocument/2006/relationships" xmlns:p188="http://schemas.microsoft.com/office/powerpoint/2018/8/main">
  <p188:cm id="{1DACC2C4-C601-48F7-8EE8-46E108C7B60B}" authorId="{FF49F7EA-60E4-A4C4-0793-50482701B90B}" status="resolved" created="2021-11-12T13:47:58.141">
    <pc:sldMkLst xmlns:pc="http://schemas.microsoft.com/office/powerpoint/2013/main/command">
      <pc:docMk/>
      <pc:sldMk cId="3698058362" sldId="464"/>
    </pc:sldMkLst>
    <p188:txBody>
      <a:bodyPr/>
      <a:lstStyle/>
      <a:p>
        <a:r>
          <a:rPr lang="en-US"/>
          <a:t>I like this</a:t>
        </a:r>
      </a:p>
    </p188:txBody>
  </p188:cm>
  <p188:cm id="{7D4C263C-A7A1-4636-9E9D-3E8645A1A44B}" authorId="{76A0BF61-A326-5545-8682-22FF8888FA27}" created="2021-11-12T14:48:21.699">
    <ac:txMkLst xmlns:ac="http://schemas.microsoft.com/office/drawing/2013/main/command">
      <pc:docMk xmlns:pc="http://schemas.microsoft.com/office/powerpoint/2013/main/command"/>
      <pc:sldMk xmlns:pc="http://schemas.microsoft.com/office/powerpoint/2013/main/command" cId="3698058362" sldId="464"/>
      <ac:graphicFrameMk id="8" creationId="{F1697AA9-BE14-4F0D-9B24-8EA62EB9B447}"/>
      <dc:dgmMk xmlns:dc="http://schemas.microsoft.com/office/drawing/2013/diagram/command"/>
      <dc:nodeMk xmlns:dc="http://schemas.microsoft.com/office/drawing/2013/diagram/command" id="{4CAB3A48-9C73-422F-97AB-9DC45EFDCC9C}"/>
      <ac:txMk cp="156" len="10">
        <ac:context len="186" hash="4234713515"/>
      </ac:txMk>
    </ac:txMkLst>
    <p188:pos x="1461775" y="3545133"/>
    <p188:txBody>
      <a:bodyPr/>
      <a:lstStyle/>
      <a:p>
        <a:r>
          <a:rPr lang="en-US"/>
          <a:t>review in presenter mode and potentially change colors</a:t>
        </a:r>
      </a:p>
    </p188:txBody>
  </p188:cm>
</p188:cmLst>
</file>

<file path=ppt/comments/modernComment_13C_20810A56.xml><?xml version="1.0" encoding="utf-8"?>
<p188:cmLst xmlns:a="http://schemas.openxmlformats.org/drawingml/2006/main" xmlns:r="http://schemas.openxmlformats.org/officeDocument/2006/relationships" xmlns:p188="http://schemas.microsoft.com/office/powerpoint/2018/8/main">
  <p188:cm id="{64402D7C-1165-465F-9C7C-8BCA04ED824D}" authorId="{FF49F7EA-60E4-A4C4-0793-50482701B90B}" status="resolved" created="2021-11-12T13:44:38.370">
    <pc:sldMkLst xmlns:pc="http://schemas.microsoft.com/office/powerpoint/2013/main/command">
      <pc:docMk/>
      <pc:sldMk cId="545327702" sldId="316"/>
    </pc:sldMkLst>
    <p188:txBody>
      <a:bodyPr/>
      <a:lstStyle/>
      <a:p>
        <a:r>
          <a:rPr lang="en-US"/>
          <a:t>The slide formatting for all of these need to be consistent.  Please pick a slide format design and carry out that theme for all of the slides in this section.  If we are using the fire theme, please make sure flames show up.  Please also make the introduction slides for all of the presenters consistent</a:t>
        </a:r>
      </a:p>
    </p188:txBody>
  </p188:cm>
</p188:cmLst>
</file>

<file path=ppt/comments/modernComment_13F_23C1A3B5.xml><?xml version="1.0" encoding="utf-8"?>
<p188:cmLst xmlns:a="http://schemas.openxmlformats.org/drawingml/2006/main" xmlns:r="http://schemas.openxmlformats.org/officeDocument/2006/relationships" xmlns:p188="http://schemas.microsoft.com/office/powerpoint/2018/8/main">
  <p188:cm id="{D87D17B7-7210-4AE5-9805-6CF078704727}" authorId="{FF49F7EA-60E4-A4C4-0793-50482701B90B}" created="2021-11-12T13:47:36.750">
    <pc:sldMkLst xmlns:pc="http://schemas.microsoft.com/office/powerpoint/2013/main/command">
      <pc:docMk/>
      <pc:sldMk cId="599892917" sldId="319"/>
    </pc:sldMkLst>
    <p188:txBody>
      <a:bodyPr/>
      <a:lstStyle/>
      <a:p>
        <a:r>
          <a:rPr lang="en-US"/>
          <a:t>Its not clear to me what technique or principle this grantee is addressing.  Please make sure that each introduction slide for the grantee includes whatever principle or technique they are addressing</a:t>
        </a:r>
      </a:p>
    </p188:txBody>
  </p188:cm>
</p188:cmLst>
</file>

<file path=ppt/diagrams/_rels/data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ata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ata4.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sv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diagrams/_rels/drawing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4.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sv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62F582-C799-4A09-84CC-305C451811A7}" type="doc">
      <dgm:prSet loTypeId="urn:microsoft.com/office/officeart/2016/7/layout/LinearArrowProcessNumbered" loCatId="process" qsTypeId="urn:microsoft.com/office/officeart/2005/8/quickstyle/simple1" qsCatId="simple" csTypeId="urn:microsoft.com/office/officeart/2005/8/colors/accent1_2" csCatId="accent1" phldr="1"/>
      <dgm:spPr/>
      <dgm:t>
        <a:bodyPr/>
        <a:lstStyle/>
        <a:p>
          <a:endParaRPr lang="en-US"/>
        </a:p>
      </dgm:t>
    </dgm:pt>
    <dgm:pt modelId="{6ED3CB26-524F-40C5-9E99-D7789F32D4EE}">
      <dgm:prSet custT="1"/>
      <dgm:spPr>
        <a:solidFill>
          <a:schemeClr val="bg1">
            <a:lumMod val="75000"/>
          </a:schemeClr>
        </a:solidFill>
      </dgm:spPr>
      <dgm:t>
        <a:bodyPr/>
        <a:lstStyle/>
        <a:p>
          <a:pPr rtl="0"/>
          <a:r>
            <a:rPr lang="en-US" sz="1600">
              <a:solidFill>
                <a:srgbClr val="112E51"/>
              </a:solidFill>
            </a:rPr>
            <a:t>Move any electronic handheld devices away from your computer and speakers.</a:t>
          </a:r>
          <a:r>
            <a:rPr lang="en-US" sz="1600">
              <a:solidFill>
                <a:srgbClr val="112E51"/>
              </a:solidFill>
              <a:latin typeface="Source Sans Pro"/>
            </a:rPr>
            <a:t> </a:t>
          </a:r>
          <a:endParaRPr lang="en-US" sz="1600">
            <a:solidFill>
              <a:srgbClr val="112E51"/>
            </a:solidFill>
          </a:endParaRPr>
        </a:p>
      </dgm:t>
    </dgm:pt>
    <dgm:pt modelId="{C158F735-6667-4039-92DC-C9BF29BA5B56}" type="parTrans" cxnId="{13DE0007-ED01-48AE-8FF5-C5CEBDB077AB}">
      <dgm:prSet/>
      <dgm:spPr/>
      <dgm:t>
        <a:bodyPr/>
        <a:lstStyle/>
        <a:p>
          <a:endParaRPr lang="en-US"/>
        </a:p>
      </dgm:t>
    </dgm:pt>
    <dgm:pt modelId="{763C7256-7226-4B3F-BB52-7CAAC5F711A3}" type="sibTrans" cxnId="{13DE0007-ED01-48AE-8FF5-C5CEBDB077AB}">
      <dgm:prSet phldrT="1" phldr="0"/>
      <dgm:spPr/>
      <dgm:t>
        <a:bodyPr/>
        <a:lstStyle/>
        <a:p>
          <a:r>
            <a:rPr lang="en-US"/>
            <a:t>1</a:t>
          </a:r>
        </a:p>
      </dgm:t>
    </dgm:pt>
    <dgm:pt modelId="{1001AB20-CA1C-4EAE-8171-D220FE3628FA}">
      <dgm:prSet custT="1"/>
      <dgm:spPr>
        <a:solidFill>
          <a:srgbClr val="FFC000"/>
        </a:solidFill>
      </dgm:spPr>
      <dgm:t>
        <a:bodyPr/>
        <a:lstStyle/>
        <a:p>
          <a:pPr rtl="0"/>
          <a:r>
            <a:rPr lang="en-US" sz="1600">
              <a:solidFill>
                <a:srgbClr val="112E51"/>
              </a:solidFill>
            </a:rPr>
            <a:t>Close all file sharing applications and streaming music or video.</a:t>
          </a:r>
          <a:r>
            <a:rPr lang="en-US" sz="1600">
              <a:solidFill>
                <a:srgbClr val="112E51"/>
              </a:solidFill>
              <a:latin typeface="Source Sans Pro"/>
            </a:rPr>
            <a:t> </a:t>
          </a:r>
          <a:endParaRPr lang="en-US" sz="1600">
            <a:solidFill>
              <a:srgbClr val="112E51"/>
            </a:solidFill>
          </a:endParaRPr>
        </a:p>
      </dgm:t>
    </dgm:pt>
    <dgm:pt modelId="{C9608151-1CE9-4CE8-9F0E-B92158280146}" type="parTrans" cxnId="{D10F8F7A-8074-4FA9-9C6A-998499AC9EA7}">
      <dgm:prSet/>
      <dgm:spPr/>
      <dgm:t>
        <a:bodyPr/>
        <a:lstStyle/>
        <a:p>
          <a:endParaRPr lang="en-US"/>
        </a:p>
      </dgm:t>
    </dgm:pt>
    <dgm:pt modelId="{FCAA044F-A751-40EA-A2DE-FE8F9725B8A8}" type="sibTrans" cxnId="{D10F8F7A-8074-4FA9-9C6A-998499AC9EA7}">
      <dgm:prSet phldrT="2" phldr="0"/>
      <dgm:spPr/>
      <dgm:t>
        <a:bodyPr/>
        <a:lstStyle/>
        <a:p>
          <a:r>
            <a:rPr lang="en-US"/>
            <a:t>2</a:t>
          </a:r>
        </a:p>
      </dgm:t>
    </dgm:pt>
    <dgm:pt modelId="{777150C8-6FD6-414E-801C-8BBB9D05F801}">
      <dgm:prSet custT="1"/>
      <dgm:spPr>
        <a:solidFill>
          <a:schemeClr val="bg1">
            <a:lumMod val="75000"/>
          </a:schemeClr>
        </a:solidFill>
      </dgm:spPr>
      <dgm:t>
        <a:bodyPr/>
        <a:lstStyle/>
        <a:p>
          <a:pPr rtl="0"/>
          <a:r>
            <a:rPr lang="en-US" sz="1600">
              <a:solidFill>
                <a:srgbClr val="112E51"/>
              </a:solidFill>
            </a:rPr>
            <a:t>Check your settings in the audio pane if you are experiencing audio problems.</a:t>
          </a:r>
          <a:r>
            <a:rPr lang="en-US" sz="1600">
              <a:solidFill>
                <a:srgbClr val="112E51"/>
              </a:solidFill>
              <a:latin typeface="Source Sans Pro"/>
            </a:rPr>
            <a:t> </a:t>
          </a:r>
          <a:endParaRPr lang="en-US" sz="1600">
            <a:solidFill>
              <a:srgbClr val="112E51"/>
            </a:solidFill>
          </a:endParaRPr>
        </a:p>
      </dgm:t>
    </dgm:pt>
    <dgm:pt modelId="{67534198-0477-4521-BA0F-C0B16762E951}" type="parTrans" cxnId="{E0AD7584-6AB8-4C14-9FAC-0BF0BAC609D1}">
      <dgm:prSet/>
      <dgm:spPr/>
      <dgm:t>
        <a:bodyPr/>
        <a:lstStyle/>
        <a:p>
          <a:endParaRPr lang="en-US"/>
        </a:p>
      </dgm:t>
    </dgm:pt>
    <dgm:pt modelId="{6AA205EA-3AB6-487D-9F16-015867491B2E}" type="sibTrans" cxnId="{E0AD7584-6AB8-4C14-9FAC-0BF0BAC609D1}">
      <dgm:prSet phldrT="3" phldr="0"/>
      <dgm:spPr/>
      <dgm:t>
        <a:bodyPr/>
        <a:lstStyle/>
        <a:p>
          <a:r>
            <a:rPr lang="en-US"/>
            <a:t>3</a:t>
          </a:r>
        </a:p>
      </dgm:t>
    </dgm:pt>
    <dgm:pt modelId="{D98BF978-2D74-4827-A89F-EC4ED739FC4C}">
      <dgm:prSet custT="1"/>
      <dgm:spPr>
        <a:solidFill>
          <a:srgbClr val="FFC000"/>
        </a:solidFill>
      </dgm:spPr>
      <dgm:t>
        <a:bodyPr/>
        <a:lstStyle/>
        <a:p>
          <a:pPr rtl="0"/>
          <a:r>
            <a:rPr lang="en-US" sz="1600">
              <a:solidFill>
                <a:srgbClr val="112E51"/>
              </a:solidFill>
            </a:rPr>
            <a:t>Type questions via </a:t>
          </a:r>
          <a:r>
            <a:rPr lang="en-US" sz="1600">
              <a:solidFill>
                <a:srgbClr val="112E51"/>
              </a:solidFill>
              <a:latin typeface="Source Sans Pro"/>
            </a:rPr>
            <a:t>the</a:t>
          </a:r>
          <a:r>
            <a:rPr lang="en-US" sz="1600">
              <a:solidFill>
                <a:srgbClr val="112E51"/>
              </a:solidFill>
            </a:rPr>
            <a:t> </a:t>
          </a:r>
          <a:r>
            <a:rPr lang="en-US" sz="1600">
              <a:solidFill>
                <a:srgbClr val="112E51"/>
              </a:solidFill>
              <a:latin typeface="Source Sans Pro"/>
            </a:rPr>
            <a:t>chat </a:t>
          </a:r>
          <a:r>
            <a:rPr lang="en-US" sz="1600">
              <a:solidFill>
                <a:srgbClr val="112E51"/>
              </a:solidFill>
            </a:rPr>
            <a:t>box.</a:t>
          </a:r>
          <a:r>
            <a:rPr lang="en-US" sz="1600">
              <a:solidFill>
                <a:srgbClr val="112E51"/>
              </a:solidFill>
              <a:latin typeface="Source Sans Pro"/>
            </a:rPr>
            <a:t> </a:t>
          </a:r>
          <a:r>
            <a:rPr lang="en-US" sz="1600">
              <a:solidFill>
                <a:srgbClr val="112E51"/>
              </a:solidFill>
            </a:rPr>
            <a:t>We </a:t>
          </a:r>
          <a:r>
            <a:rPr lang="en-US" sz="1600">
              <a:solidFill>
                <a:srgbClr val="112E51"/>
              </a:solidFill>
              <a:latin typeface="Source Sans Pro"/>
            </a:rPr>
            <a:t>will address those during the presentation.</a:t>
          </a:r>
          <a:endParaRPr lang="en-US" sz="1600">
            <a:solidFill>
              <a:srgbClr val="112E51"/>
            </a:solidFill>
          </a:endParaRPr>
        </a:p>
      </dgm:t>
    </dgm:pt>
    <dgm:pt modelId="{EC6B7A9B-048C-476D-8836-7167C176A8E8}" type="parTrans" cxnId="{050133C2-4168-4EA1-ACA2-42E737514D98}">
      <dgm:prSet/>
      <dgm:spPr/>
      <dgm:t>
        <a:bodyPr/>
        <a:lstStyle/>
        <a:p>
          <a:endParaRPr lang="en-US"/>
        </a:p>
      </dgm:t>
    </dgm:pt>
    <dgm:pt modelId="{C92B3732-A69C-4198-95A7-F14CD24A35C0}" type="sibTrans" cxnId="{050133C2-4168-4EA1-ACA2-42E737514D98}">
      <dgm:prSet phldrT="4" phldr="0"/>
      <dgm:spPr/>
      <dgm:t>
        <a:bodyPr/>
        <a:lstStyle/>
        <a:p>
          <a:r>
            <a:rPr lang="en-US"/>
            <a:t>4</a:t>
          </a:r>
        </a:p>
      </dgm:t>
    </dgm:pt>
    <dgm:pt modelId="{28571A63-6F21-4B7F-BC3A-1B60E6CC1152}">
      <dgm:prSet custT="1"/>
      <dgm:spPr>
        <a:solidFill>
          <a:schemeClr val="bg1">
            <a:lumMod val="75000"/>
          </a:schemeClr>
        </a:solidFill>
      </dgm:spPr>
      <dgm:t>
        <a:bodyPr/>
        <a:lstStyle/>
        <a:p>
          <a:pPr rtl="0"/>
          <a:r>
            <a:rPr lang="en-US" sz="1600">
              <a:solidFill>
                <a:srgbClr val="112E51"/>
              </a:solidFill>
              <a:latin typeface="Source Sans Pro"/>
            </a:rPr>
            <a:t>Please mute yourself when not speaking.</a:t>
          </a:r>
          <a:endParaRPr lang="en-US" sz="1600">
            <a:solidFill>
              <a:srgbClr val="112E51"/>
            </a:solidFill>
          </a:endParaRPr>
        </a:p>
      </dgm:t>
    </dgm:pt>
    <dgm:pt modelId="{FD99CD75-BC94-484A-A825-CBA08510C5A7}" type="parTrans" cxnId="{0290BCDE-6E3D-47F2-848B-AB7B9E439FFE}">
      <dgm:prSet/>
      <dgm:spPr/>
      <dgm:t>
        <a:bodyPr/>
        <a:lstStyle/>
        <a:p>
          <a:endParaRPr lang="en-US"/>
        </a:p>
      </dgm:t>
    </dgm:pt>
    <dgm:pt modelId="{56389F4A-4D2C-40C9-9F7B-D9B0DDA0F728}" type="sibTrans" cxnId="{0290BCDE-6E3D-47F2-848B-AB7B9E439FFE}">
      <dgm:prSet phldrT="5" phldr="0"/>
      <dgm:spPr/>
      <dgm:t>
        <a:bodyPr/>
        <a:lstStyle/>
        <a:p>
          <a:r>
            <a:rPr lang="en-US"/>
            <a:t>5</a:t>
          </a:r>
        </a:p>
      </dgm:t>
    </dgm:pt>
    <dgm:pt modelId="{01CF42D1-36B7-489D-978B-244A5479C848}" type="pres">
      <dgm:prSet presAssocID="{D462F582-C799-4A09-84CC-305C451811A7}" presName="linearFlow" presStyleCnt="0">
        <dgm:presLayoutVars>
          <dgm:dir/>
          <dgm:animLvl val="lvl"/>
          <dgm:resizeHandles val="exact"/>
        </dgm:presLayoutVars>
      </dgm:prSet>
      <dgm:spPr/>
    </dgm:pt>
    <dgm:pt modelId="{69E5AFB5-7C70-47F5-BE3C-476C552C7610}" type="pres">
      <dgm:prSet presAssocID="{6ED3CB26-524F-40C5-9E99-D7789F32D4EE}" presName="compositeNode" presStyleCnt="0"/>
      <dgm:spPr/>
    </dgm:pt>
    <dgm:pt modelId="{06AEF705-B203-4263-B695-165F82C7BAC3}" type="pres">
      <dgm:prSet presAssocID="{6ED3CB26-524F-40C5-9E99-D7789F32D4EE}" presName="parTx" presStyleLbl="node1" presStyleIdx="0" presStyleCnt="0">
        <dgm:presLayoutVars>
          <dgm:chMax val="0"/>
          <dgm:chPref val="0"/>
          <dgm:bulletEnabled val="1"/>
        </dgm:presLayoutVars>
      </dgm:prSet>
      <dgm:spPr/>
    </dgm:pt>
    <dgm:pt modelId="{21966337-AB0D-413E-9899-4337D7709CD8}" type="pres">
      <dgm:prSet presAssocID="{6ED3CB26-524F-40C5-9E99-D7789F32D4EE}" presName="parSh" presStyleCnt="0"/>
      <dgm:spPr/>
    </dgm:pt>
    <dgm:pt modelId="{EDF9A161-D351-4F43-9D5A-C649E6D38D20}" type="pres">
      <dgm:prSet presAssocID="{6ED3CB26-524F-40C5-9E99-D7789F32D4EE}" presName="lineNode" presStyleLbl="alignAccFollowNode1" presStyleIdx="0" presStyleCnt="15"/>
      <dgm:spPr/>
    </dgm:pt>
    <dgm:pt modelId="{C3D4530B-92A7-466F-AD9B-292194412374}" type="pres">
      <dgm:prSet presAssocID="{6ED3CB26-524F-40C5-9E99-D7789F32D4EE}" presName="lineArrowNode" presStyleLbl="alignAccFollowNode1" presStyleIdx="1" presStyleCnt="15"/>
      <dgm:spPr/>
    </dgm:pt>
    <dgm:pt modelId="{A1392B94-86D6-46E3-8270-F61FAE1A1F40}" type="pres">
      <dgm:prSet presAssocID="{763C7256-7226-4B3F-BB52-7CAAC5F711A3}" presName="sibTransNodeCircle" presStyleLbl="alignNode1" presStyleIdx="0" presStyleCnt="5">
        <dgm:presLayoutVars>
          <dgm:chMax val="0"/>
          <dgm:bulletEnabled/>
        </dgm:presLayoutVars>
      </dgm:prSet>
      <dgm:spPr/>
    </dgm:pt>
    <dgm:pt modelId="{26517B12-049F-493A-B7E6-E677CF5EA35C}" type="pres">
      <dgm:prSet presAssocID="{763C7256-7226-4B3F-BB52-7CAAC5F711A3}" presName="spacerBetweenCircleAndCallout" presStyleCnt="0">
        <dgm:presLayoutVars/>
      </dgm:prSet>
      <dgm:spPr/>
    </dgm:pt>
    <dgm:pt modelId="{6580777B-C6C8-45C1-B519-1F4FC927043F}" type="pres">
      <dgm:prSet presAssocID="{6ED3CB26-524F-40C5-9E99-D7789F32D4EE}" presName="nodeText" presStyleLbl="alignAccFollowNode1" presStyleIdx="2" presStyleCnt="15">
        <dgm:presLayoutVars>
          <dgm:bulletEnabled val="1"/>
        </dgm:presLayoutVars>
      </dgm:prSet>
      <dgm:spPr/>
    </dgm:pt>
    <dgm:pt modelId="{7400C5D7-5D4D-4C1F-B241-1B3DB1ABB9A2}" type="pres">
      <dgm:prSet presAssocID="{763C7256-7226-4B3F-BB52-7CAAC5F711A3}" presName="sibTransComposite" presStyleCnt="0"/>
      <dgm:spPr/>
    </dgm:pt>
    <dgm:pt modelId="{7313561F-84B8-44E6-B65C-D49F1E79A7F2}" type="pres">
      <dgm:prSet presAssocID="{1001AB20-CA1C-4EAE-8171-D220FE3628FA}" presName="compositeNode" presStyleCnt="0"/>
      <dgm:spPr/>
    </dgm:pt>
    <dgm:pt modelId="{75963649-7083-435B-BCDE-BABBDACF064A}" type="pres">
      <dgm:prSet presAssocID="{1001AB20-CA1C-4EAE-8171-D220FE3628FA}" presName="parTx" presStyleLbl="node1" presStyleIdx="0" presStyleCnt="0">
        <dgm:presLayoutVars>
          <dgm:chMax val="0"/>
          <dgm:chPref val="0"/>
          <dgm:bulletEnabled val="1"/>
        </dgm:presLayoutVars>
      </dgm:prSet>
      <dgm:spPr/>
    </dgm:pt>
    <dgm:pt modelId="{40515623-B0DD-4B7A-B0D4-E2004B9A096A}" type="pres">
      <dgm:prSet presAssocID="{1001AB20-CA1C-4EAE-8171-D220FE3628FA}" presName="parSh" presStyleCnt="0"/>
      <dgm:spPr/>
    </dgm:pt>
    <dgm:pt modelId="{67748D05-C38A-412F-9E25-0E68A5EFB0E4}" type="pres">
      <dgm:prSet presAssocID="{1001AB20-CA1C-4EAE-8171-D220FE3628FA}" presName="lineNode" presStyleLbl="alignAccFollowNode1" presStyleIdx="3" presStyleCnt="15"/>
      <dgm:spPr/>
    </dgm:pt>
    <dgm:pt modelId="{5D70582D-09F5-4C49-ABCE-593AD7450A23}" type="pres">
      <dgm:prSet presAssocID="{1001AB20-CA1C-4EAE-8171-D220FE3628FA}" presName="lineArrowNode" presStyleLbl="alignAccFollowNode1" presStyleIdx="4" presStyleCnt="15"/>
      <dgm:spPr/>
    </dgm:pt>
    <dgm:pt modelId="{012B28EF-A1E7-4BF7-BCDA-04A87EBBA4F6}" type="pres">
      <dgm:prSet presAssocID="{FCAA044F-A751-40EA-A2DE-FE8F9725B8A8}" presName="sibTransNodeCircle" presStyleLbl="alignNode1" presStyleIdx="1" presStyleCnt="5">
        <dgm:presLayoutVars>
          <dgm:chMax val="0"/>
          <dgm:bulletEnabled/>
        </dgm:presLayoutVars>
      </dgm:prSet>
      <dgm:spPr/>
    </dgm:pt>
    <dgm:pt modelId="{33CEA16B-AD8D-4603-A94F-39342004F27F}" type="pres">
      <dgm:prSet presAssocID="{FCAA044F-A751-40EA-A2DE-FE8F9725B8A8}" presName="spacerBetweenCircleAndCallout" presStyleCnt="0">
        <dgm:presLayoutVars/>
      </dgm:prSet>
      <dgm:spPr/>
    </dgm:pt>
    <dgm:pt modelId="{CE2FC66F-22CA-424D-9FA1-D64314DCEE13}" type="pres">
      <dgm:prSet presAssocID="{1001AB20-CA1C-4EAE-8171-D220FE3628FA}" presName="nodeText" presStyleLbl="alignAccFollowNode1" presStyleIdx="5" presStyleCnt="15">
        <dgm:presLayoutVars>
          <dgm:bulletEnabled val="1"/>
        </dgm:presLayoutVars>
      </dgm:prSet>
      <dgm:spPr/>
    </dgm:pt>
    <dgm:pt modelId="{1F7A1422-307E-4C28-9A34-22AD58D45326}" type="pres">
      <dgm:prSet presAssocID="{FCAA044F-A751-40EA-A2DE-FE8F9725B8A8}" presName="sibTransComposite" presStyleCnt="0"/>
      <dgm:spPr/>
    </dgm:pt>
    <dgm:pt modelId="{B125B8C3-1A3D-4B5E-A005-3212629DD2EF}" type="pres">
      <dgm:prSet presAssocID="{777150C8-6FD6-414E-801C-8BBB9D05F801}" presName="compositeNode" presStyleCnt="0"/>
      <dgm:spPr/>
    </dgm:pt>
    <dgm:pt modelId="{07957CA4-A4A3-4817-9430-89F1C9CDF58A}" type="pres">
      <dgm:prSet presAssocID="{777150C8-6FD6-414E-801C-8BBB9D05F801}" presName="parTx" presStyleLbl="node1" presStyleIdx="0" presStyleCnt="0">
        <dgm:presLayoutVars>
          <dgm:chMax val="0"/>
          <dgm:chPref val="0"/>
          <dgm:bulletEnabled val="1"/>
        </dgm:presLayoutVars>
      </dgm:prSet>
      <dgm:spPr/>
    </dgm:pt>
    <dgm:pt modelId="{D0C29687-3680-41B5-9AAC-1B3005FBB609}" type="pres">
      <dgm:prSet presAssocID="{777150C8-6FD6-414E-801C-8BBB9D05F801}" presName="parSh" presStyleCnt="0"/>
      <dgm:spPr/>
    </dgm:pt>
    <dgm:pt modelId="{E00E353C-8F61-4C51-99B4-4C98A91EFCEA}" type="pres">
      <dgm:prSet presAssocID="{777150C8-6FD6-414E-801C-8BBB9D05F801}" presName="lineNode" presStyleLbl="alignAccFollowNode1" presStyleIdx="6" presStyleCnt="15"/>
      <dgm:spPr/>
    </dgm:pt>
    <dgm:pt modelId="{372CA5D5-A605-4C81-AF88-6476BBE238B2}" type="pres">
      <dgm:prSet presAssocID="{777150C8-6FD6-414E-801C-8BBB9D05F801}" presName="lineArrowNode" presStyleLbl="alignAccFollowNode1" presStyleIdx="7" presStyleCnt="15"/>
      <dgm:spPr/>
    </dgm:pt>
    <dgm:pt modelId="{AA76CD19-0D9E-4564-BEAF-995742A2A694}" type="pres">
      <dgm:prSet presAssocID="{6AA205EA-3AB6-487D-9F16-015867491B2E}" presName="sibTransNodeCircle" presStyleLbl="alignNode1" presStyleIdx="2" presStyleCnt="5">
        <dgm:presLayoutVars>
          <dgm:chMax val="0"/>
          <dgm:bulletEnabled/>
        </dgm:presLayoutVars>
      </dgm:prSet>
      <dgm:spPr/>
    </dgm:pt>
    <dgm:pt modelId="{BB67BF1C-ECBF-4BF8-9935-96C64AC7B3A6}" type="pres">
      <dgm:prSet presAssocID="{6AA205EA-3AB6-487D-9F16-015867491B2E}" presName="spacerBetweenCircleAndCallout" presStyleCnt="0">
        <dgm:presLayoutVars/>
      </dgm:prSet>
      <dgm:spPr/>
    </dgm:pt>
    <dgm:pt modelId="{88B315AB-0138-4B15-9665-1390F5AB7DFC}" type="pres">
      <dgm:prSet presAssocID="{777150C8-6FD6-414E-801C-8BBB9D05F801}" presName="nodeText" presStyleLbl="alignAccFollowNode1" presStyleIdx="8" presStyleCnt="15">
        <dgm:presLayoutVars>
          <dgm:bulletEnabled val="1"/>
        </dgm:presLayoutVars>
      </dgm:prSet>
      <dgm:spPr/>
    </dgm:pt>
    <dgm:pt modelId="{138BF5A0-527B-4721-AB44-3B5457391819}" type="pres">
      <dgm:prSet presAssocID="{6AA205EA-3AB6-487D-9F16-015867491B2E}" presName="sibTransComposite" presStyleCnt="0"/>
      <dgm:spPr/>
    </dgm:pt>
    <dgm:pt modelId="{57E4E32F-3D45-4F58-AD42-6360E5BCA6C6}" type="pres">
      <dgm:prSet presAssocID="{D98BF978-2D74-4827-A89F-EC4ED739FC4C}" presName="compositeNode" presStyleCnt="0"/>
      <dgm:spPr/>
    </dgm:pt>
    <dgm:pt modelId="{B8190F53-5BB7-4D16-B4FC-0C53D4494826}" type="pres">
      <dgm:prSet presAssocID="{D98BF978-2D74-4827-A89F-EC4ED739FC4C}" presName="parTx" presStyleLbl="node1" presStyleIdx="0" presStyleCnt="0">
        <dgm:presLayoutVars>
          <dgm:chMax val="0"/>
          <dgm:chPref val="0"/>
          <dgm:bulletEnabled val="1"/>
        </dgm:presLayoutVars>
      </dgm:prSet>
      <dgm:spPr/>
    </dgm:pt>
    <dgm:pt modelId="{8A5C446B-F87C-4C47-BE89-62F145B4E101}" type="pres">
      <dgm:prSet presAssocID="{D98BF978-2D74-4827-A89F-EC4ED739FC4C}" presName="parSh" presStyleCnt="0"/>
      <dgm:spPr/>
    </dgm:pt>
    <dgm:pt modelId="{62870B8D-4B5C-456C-AD8C-367997F557BF}" type="pres">
      <dgm:prSet presAssocID="{D98BF978-2D74-4827-A89F-EC4ED739FC4C}" presName="lineNode" presStyleLbl="alignAccFollowNode1" presStyleIdx="9" presStyleCnt="15"/>
      <dgm:spPr/>
    </dgm:pt>
    <dgm:pt modelId="{6C793AC3-A49A-442B-9C1A-6218295CFF15}" type="pres">
      <dgm:prSet presAssocID="{D98BF978-2D74-4827-A89F-EC4ED739FC4C}" presName="lineArrowNode" presStyleLbl="alignAccFollowNode1" presStyleIdx="10" presStyleCnt="15"/>
      <dgm:spPr/>
    </dgm:pt>
    <dgm:pt modelId="{63F002F4-0C89-4908-8158-FFCBF8117F5E}" type="pres">
      <dgm:prSet presAssocID="{C92B3732-A69C-4198-95A7-F14CD24A35C0}" presName="sibTransNodeCircle" presStyleLbl="alignNode1" presStyleIdx="3" presStyleCnt="5">
        <dgm:presLayoutVars>
          <dgm:chMax val="0"/>
          <dgm:bulletEnabled/>
        </dgm:presLayoutVars>
      </dgm:prSet>
      <dgm:spPr/>
    </dgm:pt>
    <dgm:pt modelId="{476E1860-E577-4D43-8A9C-20AE1A3E4F51}" type="pres">
      <dgm:prSet presAssocID="{C92B3732-A69C-4198-95A7-F14CD24A35C0}" presName="spacerBetweenCircleAndCallout" presStyleCnt="0">
        <dgm:presLayoutVars/>
      </dgm:prSet>
      <dgm:spPr/>
    </dgm:pt>
    <dgm:pt modelId="{4CD39A0A-32E2-4FAC-8BF5-0CAA453CB028}" type="pres">
      <dgm:prSet presAssocID="{D98BF978-2D74-4827-A89F-EC4ED739FC4C}" presName="nodeText" presStyleLbl="alignAccFollowNode1" presStyleIdx="11" presStyleCnt="15">
        <dgm:presLayoutVars>
          <dgm:bulletEnabled val="1"/>
        </dgm:presLayoutVars>
      </dgm:prSet>
      <dgm:spPr/>
    </dgm:pt>
    <dgm:pt modelId="{7AEA8B2C-A4E3-43C8-B9FD-94AA450657D8}" type="pres">
      <dgm:prSet presAssocID="{C92B3732-A69C-4198-95A7-F14CD24A35C0}" presName="sibTransComposite" presStyleCnt="0"/>
      <dgm:spPr/>
    </dgm:pt>
    <dgm:pt modelId="{6BFD51C1-4CE9-484A-84CD-070E0C8F4007}" type="pres">
      <dgm:prSet presAssocID="{28571A63-6F21-4B7F-BC3A-1B60E6CC1152}" presName="compositeNode" presStyleCnt="0"/>
      <dgm:spPr/>
    </dgm:pt>
    <dgm:pt modelId="{03B9741B-314C-4D05-ABF7-44DE101B4CD6}" type="pres">
      <dgm:prSet presAssocID="{28571A63-6F21-4B7F-BC3A-1B60E6CC1152}" presName="parTx" presStyleLbl="node1" presStyleIdx="0" presStyleCnt="0">
        <dgm:presLayoutVars>
          <dgm:chMax val="0"/>
          <dgm:chPref val="0"/>
          <dgm:bulletEnabled val="1"/>
        </dgm:presLayoutVars>
      </dgm:prSet>
      <dgm:spPr/>
    </dgm:pt>
    <dgm:pt modelId="{EBE684E6-A58A-4344-941D-E4C252C95F5A}" type="pres">
      <dgm:prSet presAssocID="{28571A63-6F21-4B7F-BC3A-1B60E6CC1152}" presName="parSh" presStyleCnt="0"/>
      <dgm:spPr/>
    </dgm:pt>
    <dgm:pt modelId="{960BE111-AF2F-44DF-BDE5-A4F6B8DDACA1}" type="pres">
      <dgm:prSet presAssocID="{28571A63-6F21-4B7F-BC3A-1B60E6CC1152}" presName="lineNode" presStyleLbl="alignAccFollowNode1" presStyleIdx="12" presStyleCnt="15"/>
      <dgm:spPr/>
    </dgm:pt>
    <dgm:pt modelId="{26FBA13D-2B55-466F-A9EE-6814925D82A7}" type="pres">
      <dgm:prSet presAssocID="{28571A63-6F21-4B7F-BC3A-1B60E6CC1152}" presName="lineArrowNode" presStyleLbl="alignAccFollowNode1" presStyleIdx="13" presStyleCnt="15"/>
      <dgm:spPr/>
    </dgm:pt>
    <dgm:pt modelId="{D81E1A79-D470-41A1-8ECA-9BCFAEA1FA3B}" type="pres">
      <dgm:prSet presAssocID="{56389F4A-4D2C-40C9-9F7B-D9B0DDA0F728}" presName="sibTransNodeCircle" presStyleLbl="alignNode1" presStyleIdx="4" presStyleCnt="5">
        <dgm:presLayoutVars>
          <dgm:chMax val="0"/>
          <dgm:bulletEnabled/>
        </dgm:presLayoutVars>
      </dgm:prSet>
      <dgm:spPr/>
    </dgm:pt>
    <dgm:pt modelId="{946EF141-B7EE-4D53-B2FC-8463646C0A65}" type="pres">
      <dgm:prSet presAssocID="{56389F4A-4D2C-40C9-9F7B-D9B0DDA0F728}" presName="spacerBetweenCircleAndCallout" presStyleCnt="0">
        <dgm:presLayoutVars/>
      </dgm:prSet>
      <dgm:spPr/>
    </dgm:pt>
    <dgm:pt modelId="{7E188E4C-EAE7-44AB-B40C-69077DD20FDA}" type="pres">
      <dgm:prSet presAssocID="{28571A63-6F21-4B7F-BC3A-1B60E6CC1152}" presName="nodeText" presStyleLbl="alignAccFollowNode1" presStyleIdx="14" presStyleCnt="15">
        <dgm:presLayoutVars>
          <dgm:bulletEnabled val="1"/>
        </dgm:presLayoutVars>
      </dgm:prSet>
      <dgm:spPr/>
    </dgm:pt>
  </dgm:ptLst>
  <dgm:cxnLst>
    <dgm:cxn modelId="{13DE0007-ED01-48AE-8FF5-C5CEBDB077AB}" srcId="{D462F582-C799-4A09-84CC-305C451811A7}" destId="{6ED3CB26-524F-40C5-9E99-D7789F32D4EE}" srcOrd="0" destOrd="0" parTransId="{C158F735-6667-4039-92DC-C9BF29BA5B56}" sibTransId="{763C7256-7226-4B3F-BB52-7CAAC5F711A3}"/>
    <dgm:cxn modelId="{51685222-A9C5-45EB-A769-55D66AF7D4FC}" type="presOf" srcId="{763C7256-7226-4B3F-BB52-7CAAC5F711A3}" destId="{A1392B94-86D6-46E3-8270-F61FAE1A1F40}" srcOrd="0" destOrd="0" presId="urn:microsoft.com/office/officeart/2016/7/layout/LinearArrowProcessNumbered"/>
    <dgm:cxn modelId="{97530428-A2E9-4FB4-AA53-3AABBED3168F}" type="presOf" srcId="{6AA205EA-3AB6-487D-9F16-015867491B2E}" destId="{AA76CD19-0D9E-4564-BEAF-995742A2A694}" srcOrd="0" destOrd="0" presId="urn:microsoft.com/office/officeart/2016/7/layout/LinearArrowProcessNumbered"/>
    <dgm:cxn modelId="{7F634E5B-018A-4A27-89B5-3E7CFE27DCC8}" type="presOf" srcId="{D462F582-C799-4A09-84CC-305C451811A7}" destId="{01CF42D1-36B7-489D-978B-244A5479C848}" srcOrd="0" destOrd="0" presId="urn:microsoft.com/office/officeart/2016/7/layout/LinearArrowProcessNumbered"/>
    <dgm:cxn modelId="{B42D3242-862E-4915-BC93-663B2B034F94}" type="presOf" srcId="{777150C8-6FD6-414E-801C-8BBB9D05F801}" destId="{88B315AB-0138-4B15-9665-1390F5AB7DFC}" srcOrd="0" destOrd="0" presId="urn:microsoft.com/office/officeart/2016/7/layout/LinearArrowProcessNumbered"/>
    <dgm:cxn modelId="{D10F8F7A-8074-4FA9-9C6A-998499AC9EA7}" srcId="{D462F582-C799-4A09-84CC-305C451811A7}" destId="{1001AB20-CA1C-4EAE-8171-D220FE3628FA}" srcOrd="1" destOrd="0" parTransId="{C9608151-1CE9-4CE8-9F0E-B92158280146}" sibTransId="{FCAA044F-A751-40EA-A2DE-FE8F9725B8A8}"/>
    <dgm:cxn modelId="{E0AD7584-6AB8-4C14-9FAC-0BF0BAC609D1}" srcId="{D462F582-C799-4A09-84CC-305C451811A7}" destId="{777150C8-6FD6-414E-801C-8BBB9D05F801}" srcOrd="2" destOrd="0" parTransId="{67534198-0477-4521-BA0F-C0B16762E951}" sibTransId="{6AA205EA-3AB6-487D-9F16-015867491B2E}"/>
    <dgm:cxn modelId="{F67B4887-6A67-4B46-9DB5-65B755AF0CBD}" type="presOf" srcId="{C92B3732-A69C-4198-95A7-F14CD24A35C0}" destId="{63F002F4-0C89-4908-8158-FFCBF8117F5E}" srcOrd="0" destOrd="0" presId="urn:microsoft.com/office/officeart/2016/7/layout/LinearArrowProcessNumbered"/>
    <dgm:cxn modelId="{23E0778C-F148-4B63-A2E3-02C5509B2892}" type="presOf" srcId="{6ED3CB26-524F-40C5-9E99-D7789F32D4EE}" destId="{6580777B-C6C8-45C1-B519-1F4FC927043F}" srcOrd="0" destOrd="0" presId="urn:microsoft.com/office/officeart/2016/7/layout/LinearArrowProcessNumbered"/>
    <dgm:cxn modelId="{050133C2-4168-4EA1-ACA2-42E737514D98}" srcId="{D462F582-C799-4A09-84CC-305C451811A7}" destId="{D98BF978-2D74-4827-A89F-EC4ED739FC4C}" srcOrd="3" destOrd="0" parTransId="{EC6B7A9B-048C-476D-8836-7167C176A8E8}" sibTransId="{C92B3732-A69C-4198-95A7-F14CD24A35C0}"/>
    <dgm:cxn modelId="{08CA18CF-9DE1-48FA-8397-997A0768749B}" type="presOf" srcId="{28571A63-6F21-4B7F-BC3A-1B60E6CC1152}" destId="{7E188E4C-EAE7-44AB-B40C-69077DD20FDA}" srcOrd="0" destOrd="0" presId="urn:microsoft.com/office/officeart/2016/7/layout/LinearArrowProcessNumbered"/>
    <dgm:cxn modelId="{0290BCDE-6E3D-47F2-848B-AB7B9E439FFE}" srcId="{D462F582-C799-4A09-84CC-305C451811A7}" destId="{28571A63-6F21-4B7F-BC3A-1B60E6CC1152}" srcOrd="4" destOrd="0" parTransId="{FD99CD75-BC94-484A-A825-CBA08510C5A7}" sibTransId="{56389F4A-4D2C-40C9-9F7B-D9B0DDA0F728}"/>
    <dgm:cxn modelId="{A01416F0-A429-410E-BE68-A64F6CD2C1A0}" type="presOf" srcId="{1001AB20-CA1C-4EAE-8171-D220FE3628FA}" destId="{CE2FC66F-22CA-424D-9FA1-D64314DCEE13}" srcOrd="0" destOrd="0" presId="urn:microsoft.com/office/officeart/2016/7/layout/LinearArrowProcessNumbered"/>
    <dgm:cxn modelId="{EE78BBF3-4ACE-42A3-9FA2-A0343D7C869E}" type="presOf" srcId="{56389F4A-4D2C-40C9-9F7B-D9B0DDA0F728}" destId="{D81E1A79-D470-41A1-8ECA-9BCFAEA1FA3B}" srcOrd="0" destOrd="0" presId="urn:microsoft.com/office/officeart/2016/7/layout/LinearArrowProcessNumbered"/>
    <dgm:cxn modelId="{B54DEAF5-579C-4C8D-ADF6-54F16E85F27E}" type="presOf" srcId="{D98BF978-2D74-4827-A89F-EC4ED739FC4C}" destId="{4CD39A0A-32E2-4FAC-8BF5-0CAA453CB028}" srcOrd="0" destOrd="0" presId="urn:microsoft.com/office/officeart/2016/7/layout/LinearArrowProcessNumbered"/>
    <dgm:cxn modelId="{FE8B09FE-1F86-4039-A564-B97493B91D96}" type="presOf" srcId="{FCAA044F-A751-40EA-A2DE-FE8F9725B8A8}" destId="{012B28EF-A1E7-4BF7-BCDA-04A87EBBA4F6}" srcOrd="0" destOrd="0" presId="urn:microsoft.com/office/officeart/2016/7/layout/LinearArrowProcessNumbered"/>
    <dgm:cxn modelId="{B8782683-5AD8-4D0E-A51E-3B729F3285AF}" type="presParOf" srcId="{01CF42D1-36B7-489D-978B-244A5479C848}" destId="{69E5AFB5-7C70-47F5-BE3C-476C552C7610}" srcOrd="0" destOrd="0" presId="urn:microsoft.com/office/officeart/2016/7/layout/LinearArrowProcessNumbered"/>
    <dgm:cxn modelId="{98DD7428-B28D-41B7-9D07-DE32B6BC6C92}" type="presParOf" srcId="{69E5AFB5-7C70-47F5-BE3C-476C552C7610}" destId="{06AEF705-B203-4263-B695-165F82C7BAC3}" srcOrd="0" destOrd="0" presId="urn:microsoft.com/office/officeart/2016/7/layout/LinearArrowProcessNumbered"/>
    <dgm:cxn modelId="{4C13D747-72DC-43E7-B5B8-A59B559B8E1F}" type="presParOf" srcId="{69E5AFB5-7C70-47F5-BE3C-476C552C7610}" destId="{21966337-AB0D-413E-9899-4337D7709CD8}" srcOrd="1" destOrd="0" presId="urn:microsoft.com/office/officeart/2016/7/layout/LinearArrowProcessNumbered"/>
    <dgm:cxn modelId="{9C583F2C-B5DC-45F2-B48D-EC17412DBA77}" type="presParOf" srcId="{21966337-AB0D-413E-9899-4337D7709CD8}" destId="{EDF9A161-D351-4F43-9D5A-C649E6D38D20}" srcOrd="0" destOrd="0" presId="urn:microsoft.com/office/officeart/2016/7/layout/LinearArrowProcessNumbered"/>
    <dgm:cxn modelId="{9A6B7132-EAEF-4680-9F1E-EFADBF90B0E0}" type="presParOf" srcId="{21966337-AB0D-413E-9899-4337D7709CD8}" destId="{C3D4530B-92A7-466F-AD9B-292194412374}" srcOrd="1" destOrd="0" presId="urn:microsoft.com/office/officeart/2016/7/layout/LinearArrowProcessNumbered"/>
    <dgm:cxn modelId="{7635BB4B-DBF7-4EEA-A586-35B7F6863B22}" type="presParOf" srcId="{21966337-AB0D-413E-9899-4337D7709CD8}" destId="{A1392B94-86D6-46E3-8270-F61FAE1A1F40}" srcOrd="2" destOrd="0" presId="urn:microsoft.com/office/officeart/2016/7/layout/LinearArrowProcessNumbered"/>
    <dgm:cxn modelId="{B2D4FD60-619E-4D61-9A84-6B39DC765834}" type="presParOf" srcId="{21966337-AB0D-413E-9899-4337D7709CD8}" destId="{26517B12-049F-493A-B7E6-E677CF5EA35C}" srcOrd="3" destOrd="0" presId="urn:microsoft.com/office/officeart/2016/7/layout/LinearArrowProcessNumbered"/>
    <dgm:cxn modelId="{86C525E7-FEBB-4464-BC3D-4A698645EA20}" type="presParOf" srcId="{69E5AFB5-7C70-47F5-BE3C-476C552C7610}" destId="{6580777B-C6C8-45C1-B519-1F4FC927043F}" srcOrd="2" destOrd="0" presId="urn:microsoft.com/office/officeart/2016/7/layout/LinearArrowProcessNumbered"/>
    <dgm:cxn modelId="{3123F95F-CB05-4C3D-BE2E-EF75A64CCF94}" type="presParOf" srcId="{01CF42D1-36B7-489D-978B-244A5479C848}" destId="{7400C5D7-5D4D-4C1F-B241-1B3DB1ABB9A2}" srcOrd="1" destOrd="0" presId="urn:microsoft.com/office/officeart/2016/7/layout/LinearArrowProcessNumbered"/>
    <dgm:cxn modelId="{CE38F83D-A0AB-4381-9A9D-7BC2F8621A3A}" type="presParOf" srcId="{01CF42D1-36B7-489D-978B-244A5479C848}" destId="{7313561F-84B8-44E6-B65C-D49F1E79A7F2}" srcOrd="2" destOrd="0" presId="urn:microsoft.com/office/officeart/2016/7/layout/LinearArrowProcessNumbered"/>
    <dgm:cxn modelId="{28C83A8C-2921-4807-A077-564DF4266F10}" type="presParOf" srcId="{7313561F-84B8-44E6-B65C-D49F1E79A7F2}" destId="{75963649-7083-435B-BCDE-BABBDACF064A}" srcOrd="0" destOrd="0" presId="urn:microsoft.com/office/officeart/2016/7/layout/LinearArrowProcessNumbered"/>
    <dgm:cxn modelId="{31FA9256-C05F-46CC-A300-7F0175A07AB4}" type="presParOf" srcId="{7313561F-84B8-44E6-B65C-D49F1E79A7F2}" destId="{40515623-B0DD-4B7A-B0D4-E2004B9A096A}" srcOrd="1" destOrd="0" presId="urn:microsoft.com/office/officeart/2016/7/layout/LinearArrowProcessNumbered"/>
    <dgm:cxn modelId="{7FF94E7D-B3C5-4CFA-9432-D8998DE878AA}" type="presParOf" srcId="{40515623-B0DD-4B7A-B0D4-E2004B9A096A}" destId="{67748D05-C38A-412F-9E25-0E68A5EFB0E4}" srcOrd="0" destOrd="0" presId="urn:microsoft.com/office/officeart/2016/7/layout/LinearArrowProcessNumbered"/>
    <dgm:cxn modelId="{C88F877A-88CB-4415-B80E-5B7B7039540F}" type="presParOf" srcId="{40515623-B0DD-4B7A-B0D4-E2004B9A096A}" destId="{5D70582D-09F5-4C49-ABCE-593AD7450A23}" srcOrd="1" destOrd="0" presId="urn:microsoft.com/office/officeart/2016/7/layout/LinearArrowProcessNumbered"/>
    <dgm:cxn modelId="{7015DF9B-39EA-4928-8BE6-A191211A4D2F}" type="presParOf" srcId="{40515623-B0DD-4B7A-B0D4-E2004B9A096A}" destId="{012B28EF-A1E7-4BF7-BCDA-04A87EBBA4F6}" srcOrd="2" destOrd="0" presId="urn:microsoft.com/office/officeart/2016/7/layout/LinearArrowProcessNumbered"/>
    <dgm:cxn modelId="{C703BEE9-CD13-443A-86D5-A4FE724AE1FB}" type="presParOf" srcId="{40515623-B0DD-4B7A-B0D4-E2004B9A096A}" destId="{33CEA16B-AD8D-4603-A94F-39342004F27F}" srcOrd="3" destOrd="0" presId="urn:microsoft.com/office/officeart/2016/7/layout/LinearArrowProcessNumbered"/>
    <dgm:cxn modelId="{46C78FA5-0033-4367-BE11-4DD6405C4E62}" type="presParOf" srcId="{7313561F-84B8-44E6-B65C-D49F1E79A7F2}" destId="{CE2FC66F-22CA-424D-9FA1-D64314DCEE13}" srcOrd="2" destOrd="0" presId="urn:microsoft.com/office/officeart/2016/7/layout/LinearArrowProcessNumbered"/>
    <dgm:cxn modelId="{72BD9C36-8DF7-4804-9292-388414BAAFBF}" type="presParOf" srcId="{01CF42D1-36B7-489D-978B-244A5479C848}" destId="{1F7A1422-307E-4C28-9A34-22AD58D45326}" srcOrd="3" destOrd="0" presId="urn:microsoft.com/office/officeart/2016/7/layout/LinearArrowProcessNumbered"/>
    <dgm:cxn modelId="{AC8219F4-5DD7-4EC4-BEEA-9F10BBACA8BF}" type="presParOf" srcId="{01CF42D1-36B7-489D-978B-244A5479C848}" destId="{B125B8C3-1A3D-4B5E-A005-3212629DD2EF}" srcOrd="4" destOrd="0" presId="urn:microsoft.com/office/officeart/2016/7/layout/LinearArrowProcessNumbered"/>
    <dgm:cxn modelId="{26D1890F-2985-477A-AD2C-6CAC9E4B68BE}" type="presParOf" srcId="{B125B8C3-1A3D-4B5E-A005-3212629DD2EF}" destId="{07957CA4-A4A3-4817-9430-89F1C9CDF58A}" srcOrd="0" destOrd="0" presId="urn:microsoft.com/office/officeart/2016/7/layout/LinearArrowProcessNumbered"/>
    <dgm:cxn modelId="{12BA6BD2-1AA2-42B6-9832-7AA29B989A6F}" type="presParOf" srcId="{B125B8C3-1A3D-4B5E-A005-3212629DD2EF}" destId="{D0C29687-3680-41B5-9AAC-1B3005FBB609}" srcOrd="1" destOrd="0" presId="urn:microsoft.com/office/officeart/2016/7/layout/LinearArrowProcessNumbered"/>
    <dgm:cxn modelId="{00106133-680C-4A5B-8162-70D3571E5539}" type="presParOf" srcId="{D0C29687-3680-41B5-9AAC-1B3005FBB609}" destId="{E00E353C-8F61-4C51-99B4-4C98A91EFCEA}" srcOrd="0" destOrd="0" presId="urn:microsoft.com/office/officeart/2016/7/layout/LinearArrowProcessNumbered"/>
    <dgm:cxn modelId="{915E4774-2B77-45F4-AF01-D3B8B8825750}" type="presParOf" srcId="{D0C29687-3680-41B5-9AAC-1B3005FBB609}" destId="{372CA5D5-A605-4C81-AF88-6476BBE238B2}" srcOrd="1" destOrd="0" presId="urn:microsoft.com/office/officeart/2016/7/layout/LinearArrowProcessNumbered"/>
    <dgm:cxn modelId="{5934E89C-B887-46B4-A564-8F6505B5AD7A}" type="presParOf" srcId="{D0C29687-3680-41B5-9AAC-1B3005FBB609}" destId="{AA76CD19-0D9E-4564-BEAF-995742A2A694}" srcOrd="2" destOrd="0" presId="urn:microsoft.com/office/officeart/2016/7/layout/LinearArrowProcessNumbered"/>
    <dgm:cxn modelId="{C5E757C6-A060-41B4-B04C-E42DD1F2389F}" type="presParOf" srcId="{D0C29687-3680-41B5-9AAC-1B3005FBB609}" destId="{BB67BF1C-ECBF-4BF8-9935-96C64AC7B3A6}" srcOrd="3" destOrd="0" presId="urn:microsoft.com/office/officeart/2016/7/layout/LinearArrowProcessNumbered"/>
    <dgm:cxn modelId="{4DCD3F5D-967B-4042-AE25-7053182CC3BA}" type="presParOf" srcId="{B125B8C3-1A3D-4B5E-A005-3212629DD2EF}" destId="{88B315AB-0138-4B15-9665-1390F5AB7DFC}" srcOrd="2" destOrd="0" presId="urn:microsoft.com/office/officeart/2016/7/layout/LinearArrowProcessNumbered"/>
    <dgm:cxn modelId="{B204A062-713F-40DA-BC83-D264CA0F4461}" type="presParOf" srcId="{01CF42D1-36B7-489D-978B-244A5479C848}" destId="{138BF5A0-527B-4721-AB44-3B5457391819}" srcOrd="5" destOrd="0" presId="urn:microsoft.com/office/officeart/2016/7/layout/LinearArrowProcessNumbered"/>
    <dgm:cxn modelId="{F4C8E5DA-D90D-4F3B-AD5B-754ABF519C0E}" type="presParOf" srcId="{01CF42D1-36B7-489D-978B-244A5479C848}" destId="{57E4E32F-3D45-4F58-AD42-6360E5BCA6C6}" srcOrd="6" destOrd="0" presId="urn:microsoft.com/office/officeart/2016/7/layout/LinearArrowProcessNumbered"/>
    <dgm:cxn modelId="{C2B82229-A06B-4A8C-8C81-7297DBF82944}" type="presParOf" srcId="{57E4E32F-3D45-4F58-AD42-6360E5BCA6C6}" destId="{B8190F53-5BB7-4D16-B4FC-0C53D4494826}" srcOrd="0" destOrd="0" presId="urn:microsoft.com/office/officeart/2016/7/layout/LinearArrowProcessNumbered"/>
    <dgm:cxn modelId="{0EA02B49-867A-4B40-9775-D07A5D54EC02}" type="presParOf" srcId="{57E4E32F-3D45-4F58-AD42-6360E5BCA6C6}" destId="{8A5C446B-F87C-4C47-BE89-62F145B4E101}" srcOrd="1" destOrd="0" presId="urn:microsoft.com/office/officeart/2016/7/layout/LinearArrowProcessNumbered"/>
    <dgm:cxn modelId="{EB79FBF1-F014-4596-B78D-DD9388BC9DF5}" type="presParOf" srcId="{8A5C446B-F87C-4C47-BE89-62F145B4E101}" destId="{62870B8D-4B5C-456C-AD8C-367997F557BF}" srcOrd="0" destOrd="0" presId="urn:microsoft.com/office/officeart/2016/7/layout/LinearArrowProcessNumbered"/>
    <dgm:cxn modelId="{06B7A7E5-7A04-424E-8944-2C0C7C472DB3}" type="presParOf" srcId="{8A5C446B-F87C-4C47-BE89-62F145B4E101}" destId="{6C793AC3-A49A-442B-9C1A-6218295CFF15}" srcOrd="1" destOrd="0" presId="urn:microsoft.com/office/officeart/2016/7/layout/LinearArrowProcessNumbered"/>
    <dgm:cxn modelId="{44508181-B22A-45D0-B27E-CAA1AD9A216E}" type="presParOf" srcId="{8A5C446B-F87C-4C47-BE89-62F145B4E101}" destId="{63F002F4-0C89-4908-8158-FFCBF8117F5E}" srcOrd="2" destOrd="0" presId="urn:microsoft.com/office/officeart/2016/7/layout/LinearArrowProcessNumbered"/>
    <dgm:cxn modelId="{25F899B3-AD71-4FB5-9418-2505DBBC471C}" type="presParOf" srcId="{8A5C446B-F87C-4C47-BE89-62F145B4E101}" destId="{476E1860-E577-4D43-8A9C-20AE1A3E4F51}" srcOrd="3" destOrd="0" presId="urn:microsoft.com/office/officeart/2016/7/layout/LinearArrowProcessNumbered"/>
    <dgm:cxn modelId="{6EF05A90-3B72-4030-B8D4-1F166D612DD6}" type="presParOf" srcId="{57E4E32F-3D45-4F58-AD42-6360E5BCA6C6}" destId="{4CD39A0A-32E2-4FAC-8BF5-0CAA453CB028}" srcOrd="2" destOrd="0" presId="urn:microsoft.com/office/officeart/2016/7/layout/LinearArrowProcessNumbered"/>
    <dgm:cxn modelId="{FAD703A5-99DB-4CD8-B1C2-4D912A3C8267}" type="presParOf" srcId="{01CF42D1-36B7-489D-978B-244A5479C848}" destId="{7AEA8B2C-A4E3-43C8-B9FD-94AA450657D8}" srcOrd="7" destOrd="0" presId="urn:microsoft.com/office/officeart/2016/7/layout/LinearArrowProcessNumbered"/>
    <dgm:cxn modelId="{916D2BD9-5E14-4ACF-8C26-DC4C5DBA9FF4}" type="presParOf" srcId="{01CF42D1-36B7-489D-978B-244A5479C848}" destId="{6BFD51C1-4CE9-484A-84CD-070E0C8F4007}" srcOrd="8" destOrd="0" presId="urn:microsoft.com/office/officeart/2016/7/layout/LinearArrowProcessNumbered"/>
    <dgm:cxn modelId="{1B580B5A-4989-43E1-A59F-31A051A962EB}" type="presParOf" srcId="{6BFD51C1-4CE9-484A-84CD-070E0C8F4007}" destId="{03B9741B-314C-4D05-ABF7-44DE101B4CD6}" srcOrd="0" destOrd="0" presId="urn:microsoft.com/office/officeart/2016/7/layout/LinearArrowProcessNumbered"/>
    <dgm:cxn modelId="{90EC8DEC-AB20-421B-83FA-5D4301D25818}" type="presParOf" srcId="{6BFD51C1-4CE9-484A-84CD-070E0C8F4007}" destId="{EBE684E6-A58A-4344-941D-E4C252C95F5A}" srcOrd="1" destOrd="0" presId="urn:microsoft.com/office/officeart/2016/7/layout/LinearArrowProcessNumbered"/>
    <dgm:cxn modelId="{6BACECEC-AEDE-4BFE-8498-F3EF943D85D3}" type="presParOf" srcId="{EBE684E6-A58A-4344-941D-E4C252C95F5A}" destId="{960BE111-AF2F-44DF-BDE5-A4F6B8DDACA1}" srcOrd="0" destOrd="0" presId="urn:microsoft.com/office/officeart/2016/7/layout/LinearArrowProcessNumbered"/>
    <dgm:cxn modelId="{4AA6A6E2-E2C9-4308-8F78-2568A809AF99}" type="presParOf" srcId="{EBE684E6-A58A-4344-941D-E4C252C95F5A}" destId="{26FBA13D-2B55-466F-A9EE-6814925D82A7}" srcOrd="1" destOrd="0" presId="urn:microsoft.com/office/officeart/2016/7/layout/LinearArrowProcessNumbered"/>
    <dgm:cxn modelId="{875B950E-FBFA-4347-87AE-538A734ECEE5}" type="presParOf" srcId="{EBE684E6-A58A-4344-941D-E4C252C95F5A}" destId="{D81E1A79-D470-41A1-8ECA-9BCFAEA1FA3B}" srcOrd="2" destOrd="0" presId="urn:microsoft.com/office/officeart/2016/7/layout/LinearArrowProcessNumbered"/>
    <dgm:cxn modelId="{CD63E77D-0535-49F4-9A98-A44B915A6BF7}" type="presParOf" srcId="{EBE684E6-A58A-4344-941D-E4C252C95F5A}" destId="{946EF141-B7EE-4D53-B2FC-8463646C0A65}" srcOrd="3" destOrd="0" presId="urn:microsoft.com/office/officeart/2016/7/layout/LinearArrowProcessNumbered"/>
    <dgm:cxn modelId="{2B6E5F07-EBE8-4C8F-8969-D4E38C6E0D36}" type="presParOf" srcId="{6BFD51C1-4CE9-484A-84CD-070E0C8F4007}" destId="{7E188E4C-EAE7-44AB-B40C-69077DD20FDA}" srcOrd="2" destOrd="0" presId="urn:microsoft.com/office/officeart/2016/7/layout/LinearArrow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9F6C4C-2239-4833-92E8-BF5266EF4EE9}" type="doc">
      <dgm:prSet loTypeId="urn:microsoft.com/office/officeart/2018/2/layout/IconVerticalSolidList" loCatId="icon" qsTypeId="urn:microsoft.com/office/officeart/2005/8/quickstyle/simple1" qsCatId="simple" csTypeId="urn:microsoft.com/office/officeart/2005/8/colors/colorful4" csCatId="colorful" phldr="1"/>
      <dgm:spPr/>
      <dgm:t>
        <a:bodyPr/>
        <a:lstStyle/>
        <a:p>
          <a:endParaRPr lang="en-US"/>
        </a:p>
      </dgm:t>
    </dgm:pt>
    <dgm:pt modelId="{9DEAF0C6-3AC5-4B1D-8501-6F1CE13BE198}">
      <dgm:prSet custT="1"/>
      <dgm:spPr/>
      <dgm:t>
        <a:bodyPr/>
        <a:lstStyle/>
        <a:p>
          <a:pPr>
            <a:lnSpc>
              <a:spcPct val="100000"/>
            </a:lnSpc>
          </a:pPr>
          <a:r>
            <a:rPr lang="en-US" sz="2000" b="0"/>
            <a:t>Hear from your SA grantee peers about their communication initiatives and techniques. </a:t>
          </a:r>
        </a:p>
      </dgm:t>
    </dgm:pt>
    <dgm:pt modelId="{13EBA1E7-E119-43BC-BB38-F2FF88DE405C}" type="parTrans" cxnId="{1D853B15-1D8F-439B-9E4E-598F827CAE29}">
      <dgm:prSet/>
      <dgm:spPr/>
      <dgm:t>
        <a:bodyPr/>
        <a:lstStyle/>
        <a:p>
          <a:pPr>
            <a:lnSpc>
              <a:spcPct val="90000"/>
            </a:lnSpc>
          </a:pPr>
          <a:endParaRPr lang="en-US"/>
        </a:p>
      </dgm:t>
    </dgm:pt>
    <dgm:pt modelId="{253EE5D6-66B0-487D-99BB-842F6C6635F1}" type="sibTrans" cxnId="{1D853B15-1D8F-439B-9E4E-598F827CAE29}">
      <dgm:prSet/>
      <dgm:spPr/>
      <dgm:t>
        <a:bodyPr/>
        <a:lstStyle/>
        <a:p>
          <a:pPr>
            <a:lnSpc>
              <a:spcPct val="90000"/>
            </a:lnSpc>
          </a:pPr>
          <a:endParaRPr lang="en-US"/>
        </a:p>
      </dgm:t>
    </dgm:pt>
    <dgm:pt modelId="{6E7C64D5-F9D6-47AB-8361-9B36CD2EF128}">
      <dgm:prSet custT="1"/>
      <dgm:spPr/>
      <dgm:t>
        <a:bodyPr/>
        <a:lstStyle/>
        <a:p>
          <a:pPr>
            <a:lnSpc>
              <a:spcPct val="100000"/>
            </a:lnSpc>
          </a:pPr>
          <a:r>
            <a:rPr lang="en-US" sz="2000"/>
            <a:t>Learn about six basic principles for effective communication.</a:t>
          </a:r>
          <a:endParaRPr lang="en-US" sz="2000" b="0"/>
        </a:p>
      </dgm:t>
    </dgm:pt>
    <dgm:pt modelId="{333A6116-FE68-4253-ACDA-EEC7992377C1}" type="parTrans" cxnId="{B46880B4-140C-492F-A635-4EB3AC22BDDB}">
      <dgm:prSet/>
      <dgm:spPr/>
      <dgm:t>
        <a:bodyPr/>
        <a:lstStyle/>
        <a:p>
          <a:pPr>
            <a:lnSpc>
              <a:spcPct val="90000"/>
            </a:lnSpc>
          </a:pPr>
          <a:endParaRPr lang="en-US"/>
        </a:p>
      </dgm:t>
    </dgm:pt>
    <dgm:pt modelId="{F14053E5-E640-4F3B-A6F6-9C1CF5BC3DC6}" type="sibTrans" cxnId="{B46880B4-140C-492F-A635-4EB3AC22BDDB}">
      <dgm:prSet/>
      <dgm:spPr/>
      <dgm:t>
        <a:bodyPr/>
        <a:lstStyle/>
        <a:p>
          <a:pPr>
            <a:lnSpc>
              <a:spcPct val="90000"/>
            </a:lnSpc>
          </a:pPr>
          <a:endParaRPr lang="en-US"/>
        </a:p>
      </dgm:t>
    </dgm:pt>
    <dgm:pt modelId="{69F387BB-1490-4153-B897-0E6D88A43D01}">
      <dgm:prSet custT="1"/>
      <dgm:spPr/>
      <dgm:t>
        <a:bodyPr/>
        <a:lstStyle/>
        <a:p>
          <a:pPr>
            <a:lnSpc>
              <a:spcPct val="100000"/>
            </a:lnSpc>
          </a:pPr>
          <a:r>
            <a:rPr lang="en-US" sz="2000"/>
            <a:t>Review seven communication techniques and how they are applied to grantee SA activities and operations.</a:t>
          </a:r>
          <a:endParaRPr lang="en-US" sz="2000" b="0" dirty="0"/>
        </a:p>
      </dgm:t>
    </dgm:pt>
    <dgm:pt modelId="{0BC16A8D-63CC-452D-ADAB-79AD89EAC93C}" type="sibTrans" cxnId="{4CAAF952-A96C-4A65-A76F-6118FBC3EDAC}">
      <dgm:prSet/>
      <dgm:spPr/>
      <dgm:t>
        <a:bodyPr/>
        <a:lstStyle/>
        <a:p>
          <a:pPr>
            <a:lnSpc>
              <a:spcPct val="90000"/>
            </a:lnSpc>
          </a:pPr>
          <a:endParaRPr lang="en-US"/>
        </a:p>
      </dgm:t>
    </dgm:pt>
    <dgm:pt modelId="{DC39EBBC-C973-4C0B-A3BD-2F40D313B629}" type="parTrans" cxnId="{4CAAF952-A96C-4A65-A76F-6118FBC3EDAC}">
      <dgm:prSet/>
      <dgm:spPr/>
      <dgm:t>
        <a:bodyPr/>
        <a:lstStyle/>
        <a:p>
          <a:pPr>
            <a:lnSpc>
              <a:spcPct val="90000"/>
            </a:lnSpc>
          </a:pPr>
          <a:endParaRPr lang="en-US"/>
        </a:p>
      </dgm:t>
    </dgm:pt>
    <dgm:pt modelId="{8ECB05DC-B20D-4388-A745-2DF773F02D92}">
      <dgm:prSet custT="1"/>
      <dgm:spPr/>
      <dgm:t>
        <a:bodyPr/>
        <a:lstStyle/>
        <a:p>
          <a:pPr>
            <a:lnSpc>
              <a:spcPct val="100000"/>
            </a:lnSpc>
          </a:pPr>
          <a:r>
            <a:rPr lang="en-US" sz="2000" b="0"/>
            <a:t>Discover how to apply communication strategies to create an emotional and motivational connection to your SA grant partners.</a:t>
          </a:r>
        </a:p>
      </dgm:t>
    </dgm:pt>
    <dgm:pt modelId="{C2C434B5-8252-4EE2-999A-ED4F26632B5E}" type="sibTrans" cxnId="{C7FEF558-09C4-4F5E-9F3C-B5061C7D004A}">
      <dgm:prSet/>
      <dgm:spPr/>
      <dgm:t>
        <a:bodyPr/>
        <a:lstStyle/>
        <a:p>
          <a:endParaRPr lang="en-US"/>
        </a:p>
      </dgm:t>
    </dgm:pt>
    <dgm:pt modelId="{ED0665D7-3F08-4E42-A4E8-C9E11BC8F806}" type="parTrans" cxnId="{C7FEF558-09C4-4F5E-9F3C-B5061C7D004A}">
      <dgm:prSet/>
      <dgm:spPr/>
      <dgm:t>
        <a:bodyPr/>
        <a:lstStyle/>
        <a:p>
          <a:endParaRPr lang="en-US"/>
        </a:p>
      </dgm:t>
    </dgm:pt>
    <dgm:pt modelId="{25F0EBDB-11F3-4411-A9D6-D40F66C30393}" type="pres">
      <dgm:prSet presAssocID="{EA9F6C4C-2239-4833-92E8-BF5266EF4EE9}" presName="root" presStyleCnt="0">
        <dgm:presLayoutVars>
          <dgm:dir/>
          <dgm:resizeHandles val="exact"/>
        </dgm:presLayoutVars>
      </dgm:prSet>
      <dgm:spPr/>
    </dgm:pt>
    <dgm:pt modelId="{D529BA00-5286-4950-853F-082336C4EC02}" type="pres">
      <dgm:prSet presAssocID="{6E7C64D5-F9D6-47AB-8361-9B36CD2EF128}" presName="compNode" presStyleCnt="0"/>
      <dgm:spPr/>
    </dgm:pt>
    <dgm:pt modelId="{AECFE4B6-8CB3-48AA-95EE-8984A4F4D325}" type="pres">
      <dgm:prSet presAssocID="{6E7C64D5-F9D6-47AB-8361-9B36CD2EF128}" presName="bgRect" presStyleLbl="bgShp" presStyleIdx="0" presStyleCnt="4" custLinFactNeighborX="0"/>
      <dgm:spPr/>
    </dgm:pt>
    <dgm:pt modelId="{050F8266-736C-461B-A43F-4C48AA113FA4}" type="pres">
      <dgm:prSet presAssocID="{6E7C64D5-F9D6-47AB-8361-9B36CD2EF12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Plugged Unplugged with solid fill"/>
        </a:ext>
      </dgm:extLst>
    </dgm:pt>
    <dgm:pt modelId="{E63EF232-ED87-4C8D-AE5A-AFD33079DCC6}" type="pres">
      <dgm:prSet presAssocID="{6E7C64D5-F9D6-47AB-8361-9B36CD2EF128}" presName="spaceRect" presStyleCnt="0"/>
      <dgm:spPr/>
    </dgm:pt>
    <dgm:pt modelId="{DF6BDE18-5C45-42EA-ADC8-BB38220013E8}" type="pres">
      <dgm:prSet presAssocID="{6E7C64D5-F9D6-47AB-8361-9B36CD2EF128}" presName="parTx" presStyleLbl="revTx" presStyleIdx="0" presStyleCnt="4">
        <dgm:presLayoutVars>
          <dgm:chMax val="0"/>
          <dgm:chPref val="0"/>
        </dgm:presLayoutVars>
      </dgm:prSet>
      <dgm:spPr/>
    </dgm:pt>
    <dgm:pt modelId="{DF2138A2-ED6D-4C51-8F51-64937D18D647}" type="pres">
      <dgm:prSet presAssocID="{F14053E5-E640-4F3B-A6F6-9C1CF5BC3DC6}" presName="sibTrans" presStyleCnt="0"/>
      <dgm:spPr/>
    </dgm:pt>
    <dgm:pt modelId="{74F68E07-53F8-4FF4-B5DE-41790AF680CA}" type="pres">
      <dgm:prSet presAssocID="{69F387BB-1490-4153-B897-0E6D88A43D01}" presName="compNode" presStyleCnt="0"/>
      <dgm:spPr/>
    </dgm:pt>
    <dgm:pt modelId="{3E421223-7267-40D0-88EC-B412290CD074}" type="pres">
      <dgm:prSet presAssocID="{69F387BB-1490-4153-B897-0E6D88A43D01}" presName="bgRect" presStyleLbl="bgShp" presStyleIdx="1" presStyleCnt="4"/>
      <dgm:spPr/>
    </dgm:pt>
    <dgm:pt modelId="{32E9CA55-B4ED-4BB9-9D57-6A0CA640FE1A}" type="pres">
      <dgm:prSet presAssocID="{69F387BB-1490-4153-B897-0E6D88A43D01}"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Head with gears with solid fill"/>
        </a:ext>
      </dgm:extLst>
    </dgm:pt>
    <dgm:pt modelId="{87837715-9E00-407E-9058-F93501CA5B0F}" type="pres">
      <dgm:prSet presAssocID="{69F387BB-1490-4153-B897-0E6D88A43D01}" presName="spaceRect" presStyleCnt="0"/>
      <dgm:spPr/>
    </dgm:pt>
    <dgm:pt modelId="{3A767C30-8BCD-43BE-A0B9-E65968E5A8F6}" type="pres">
      <dgm:prSet presAssocID="{69F387BB-1490-4153-B897-0E6D88A43D01}" presName="parTx" presStyleLbl="revTx" presStyleIdx="1" presStyleCnt="4">
        <dgm:presLayoutVars>
          <dgm:chMax val="0"/>
          <dgm:chPref val="0"/>
        </dgm:presLayoutVars>
      </dgm:prSet>
      <dgm:spPr/>
    </dgm:pt>
    <dgm:pt modelId="{5D89BF40-7C15-42F9-8C28-38188D0AD92B}" type="pres">
      <dgm:prSet presAssocID="{0BC16A8D-63CC-452D-ADAB-79AD89EAC93C}" presName="sibTrans" presStyleCnt="0"/>
      <dgm:spPr/>
    </dgm:pt>
    <dgm:pt modelId="{9BD7B742-8739-4B4F-B247-799A761C1D5E}" type="pres">
      <dgm:prSet presAssocID="{9DEAF0C6-3AC5-4B1D-8501-6F1CE13BE198}" presName="compNode" presStyleCnt="0"/>
      <dgm:spPr/>
    </dgm:pt>
    <dgm:pt modelId="{BF8ABED0-C16E-4054-AFB6-B08323AD5FD7}" type="pres">
      <dgm:prSet presAssocID="{9DEAF0C6-3AC5-4B1D-8501-6F1CE13BE198}" presName="bgRect" presStyleLbl="bgShp" presStyleIdx="2" presStyleCnt="4"/>
      <dgm:spPr/>
    </dgm:pt>
    <dgm:pt modelId="{D8AE1388-2749-472E-A792-5CDEB53DEC10}" type="pres">
      <dgm:prSet presAssocID="{9DEAF0C6-3AC5-4B1D-8501-6F1CE13BE19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Person with idea with solid fill"/>
        </a:ext>
      </dgm:extLst>
    </dgm:pt>
    <dgm:pt modelId="{77C468B3-8375-4A56-8553-534E3AB18047}" type="pres">
      <dgm:prSet presAssocID="{9DEAF0C6-3AC5-4B1D-8501-6F1CE13BE198}" presName="spaceRect" presStyleCnt="0"/>
      <dgm:spPr/>
    </dgm:pt>
    <dgm:pt modelId="{CA049A1A-F06D-4D51-BCF8-5382958C3AD8}" type="pres">
      <dgm:prSet presAssocID="{9DEAF0C6-3AC5-4B1D-8501-6F1CE13BE198}" presName="parTx" presStyleLbl="revTx" presStyleIdx="2" presStyleCnt="4">
        <dgm:presLayoutVars>
          <dgm:chMax val="0"/>
          <dgm:chPref val="0"/>
        </dgm:presLayoutVars>
      </dgm:prSet>
      <dgm:spPr/>
    </dgm:pt>
    <dgm:pt modelId="{FC8BFC93-F312-450E-8324-B6DD29BCDF9B}" type="pres">
      <dgm:prSet presAssocID="{253EE5D6-66B0-487D-99BB-842F6C6635F1}" presName="sibTrans" presStyleCnt="0"/>
      <dgm:spPr/>
    </dgm:pt>
    <dgm:pt modelId="{698DB1CA-5D6B-4F86-997E-E77DD9D33677}" type="pres">
      <dgm:prSet presAssocID="{8ECB05DC-B20D-4388-A745-2DF773F02D92}" presName="compNode" presStyleCnt="0"/>
      <dgm:spPr/>
    </dgm:pt>
    <dgm:pt modelId="{98E93475-3DD4-44E0-BBEA-4C7ACFB41F5C}" type="pres">
      <dgm:prSet presAssocID="{8ECB05DC-B20D-4388-A745-2DF773F02D92}" presName="bgRect" presStyleLbl="bgShp" presStyleIdx="3" presStyleCnt="4"/>
      <dgm:spPr/>
    </dgm:pt>
    <dgm:pt modelId="{1A7E91E1-4D63-49F6-8A60-EE21F31A33E1}" type="pres">
      <dgm:prSet presAssocID="{8ECB05DC-B20D-4388-A745-2DF773F02D92}"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Group of men with solid fill"/>
        </a:ext>
      </dgm:extLst>
    </dgm:pt>
    <dgm:pt modelId="{03F4014E-8AE4-4535-A6DC-0E3AD0EBDA0C}" type="pres">
      <dgm:prSet presAssocID="{8ECB05DC-B20D-4388-A745-2DF773F02D92}" presName="spaceRect" presStyleCnt="0"/>
      <dgm:spPr/>
    </dgm:pt>
    <dgm:pt modelId="{2F14A6B4-FFA8-41D3-8482-F0A2FBA8B5EC}" type="pres">
      <dgm:prSet presAssocID="{8ECB05DC-B20D-4388-A745-2DF773F02D92}" presName="parTx" presStyleLbl="revTx" presStyleIdx="3" presStyleCnt="4">
        <dgm:presLayoutVars>
          <dgm:chMax val="0"/>
          <dgm:chPref val="0"/>
        </dgm:presLayoutVars>
      </dgm:prSet>
      <dgm:spPr/>
    </dgm:pt>
  </dgm:ptLst>
  <dgm:cxnLst>
    <dgm:cxn modelId="{1D853B15-1D8F-439B-9E4E-598F827CAE29}" srcId="{EA9F6C4C-2239-4833-92E8-BF5266EF4EE9}" destId="{9DEAF0C6-3AC5-4B1D-8501-6F1CE13BE198}" srcOrd="2" destOrd="0" parTransId="{13EBA1E7-E119-43BC-BB38-F2FF88DE405C}" sibTransId="{253EE5D6-66B0-487D-99BB-842F6C6635F1}"/>
    <dgm:cxn modelId="{D952A634-3B04-4D5A-B5D6-072C031B1F3C}" type="presOf" srcId="{EA9F6C4C-2239-4833-92E8-BF5266EF4EE9}" destId="{25F0EBDB-11F3-4411-A9D6-D40F66C30393}" srcOrd="0" destOrd="0" presId="urn:microsoft.com/office/officeart/2018/2/layout/IconVerticalSolidList"/>
    <dgm:cxn modelId="{4CAAF952-A96C-4A65-A76F-6118FBC3EDAC}" srcId="{EA9F6C4C-2239-4833-92E8-BF5266EF4EE9}" destId="{69F387BB-1490-4153-B897-0E6D88A43D01}" srcOrd="1" destOrd="0" parTransId="{DC39EBBC-C973-4C0B-A3BD-2F40D313B629}" sibTransId="{0BC16A8D-63CC-452D-ADAB-79AD89EAC93C}"/>
    <dgm:cxn modelId="{C7FEF558-09C4-4F5E-9F3C-B5061C7D004A}" srcId="{EA9F6C4C-2239-4833-92E8-BF5266EF4EE9}" destId="{8ECB05DC-B20D-4388-A745-2DF773F02D92}" srcOrd="3" destOrd="0" parTransId="{ED0665D7-3F08-4E42-A4E8-C9E11BC8F806}" sibTransId="{C2C434B5-8252-4EE2-999A-ED4F26632B5E}"/>
    <dgm:cxn modelId="{8324687B-7405-4E7F-A56A-8ABADA2E7212}" type="presOf" srcId="{69F387BB-1490-4153-B897-0E6D88A43D01}" destId="{3A767C30-8BCD-43BE-A0B9-E65968E5A8F6}" srcOrd="0" destOrd="0" presId="urn:microsoft.com/office/officeart/2018/2/layout/IconVerticalSolidList"/>
    <dgm:cxn modelId="{A9AAD3A3-1645-4081-BF67-6BD63663C94C}" type="presOf" srcId="{9DEAF0C6-3AC5-4B1D-8501-6F1CE13BE198}" destId="{CA049A1A-F06D-4D51-BCF8-5382958C3AD8}" srcOrd="0" destOrd="0" presId="urn:microsoft.com/office/officeart/2018/2/layout/IconVerticalSolidList"/>
    <dgm:cxn modelId="{B46880B4-140C-492F-A635-4EB3AC22BDDB}" srcId="{EA9F6C4C-2239-4833-92E8-BF5266EF4EE9}" destId="{6E7C64D5-F9D6-47AB-8361-9B36CD2EF128}" srcOrd="0" destOrd="0" parTransId="{333A6116-FE68-4253-ACDA-EEC7992377C1}" sibTransId="{F14053E5-E640-4F3B-A6F6-9C1CF5BC3DC6}"/>
    <dgm:cxn modelId="{B8A36DBD-C52F-4833-8527-CBF354990C39}" type="presOf" srcId="{8ECB05DC-B20D-4388-A745-2DF773F02D92}" destId="{2F14A6B4-FFA8-41D3-8482-F0A2FBA8B5EC}" srcOrd="0" destOrd="0" presId="urn:microsoft.com/office/officeart/2018/2/layout/IconVerticalSolidList"/>
    <dgm:cxn modelId="{353246FD-D323-409D-AE06-412DD4BCCC40}" type="presOf" srcId="{6E7C64D5-F9D6-47AB-8361-9B36CD2EF128}" destId="{DF6BDE18-5C45-42EA-ADC8-BB38220013E8}" srcOrd="0" destOrd="0" presId="urn:microsoft.com/office/officeart/2018/2/layout/IconVerticalSolidList"/>
    <dgm:cxn modelId="{E5EA4332-C13E-4E0C-9590-80C4CB368F51}" type="presParOf" srcId="{25F0EBDB-11F3-4411-A9D6-D40F66C30393}" destId="{D529BA00-5286-4950-853F-082336C4EC02}" srcOrd="0" destOrd="0" presId="urn:microsoft.com/office/officeart/2018/2/layout/IconVerticalSolidList"/>
    <dgm:cxn modelId="{57FD9E7E-3A9C-4AEF-BD8F-D0C1228EFA3E}" type="presParOf" srcId="{D529BA00-5286-4950-853F-082336C4EC02}" destId="{AECFE4B6-8CB3-48AA-95EE-8984A4F4D325}" srcOrd="0" destOrd="0" presId="urn:microsoft.com/office/officeart/2018/2/layout/IconVerticalSolidList"/>
    <dgm:cxn modelId="{93AB07B6-5015-478D-BC73-603F65C722EE}" type="presParOf" srcId="{D529BA00-5286-4950-853F-082336C4EC02}" destId="{050F8266-736C-461B-A43F-4C48AA113FA4}" srcOrd="1" destOrd="0" presId="urn:microsoft.com/office/officeart/2018/2/layout/IconVerticalSolidList"/>
    <dgm:cxn modelId="{0EF2C92D-9F6C-4BB1-84F3-CE8160727256}" type="presParOf" srcId="{D529BA00-5286-4950-853F-082336C4EC02}" destId="{E63EF232-ED87-4C8D-AE5A-AFD33079DCC6}" srcOrd="2" destOrd="0" presId="urn:microsoft.com/office/officeart/2018/2/layout/IconVerticalSolidList"/>
    <dgm:cxn modelId="{2F2F1FB5-3925-4CB9-91F5-E32728DD993B}" type="presParOf" srcId="{D529BA00-5286-4950-853F-082336C4EC02}" destId="{DF6BDE18-5C45-42EA-ADC8-BB38220013E8}" srcOrd="3" destOrd="0" presId="urn:microsoft.com/office/officeart/2018/2/layout/IconVerticalSolidList"/>
    <dgm:cxn modelId="{760CD4C9-4E49-4FAC-ACAB-899F11F3A9F4}" type="presParOf" srcId="{25F0EBDB-11F3-4411-A9D6-D40F66C30393}" destId="{DF2138A2-ED6D-4C51-8F51-64937D18D647}" srcOrd="1" destOrd="0" presId="urn:microsoft.com/office/officeart/2018/2/layout/IconVerticalSolidList"/>
    <dgm:cxn modelId="{1D3586E6-495D-4CF9-B44C-2C06F2C14B6E}" type="presParOf" srcId="{25F0EBDB-11F3-4411-A9D6-D40F66C30393}" destId="{74F68E07-53F8-4FF4-B5DE-41790AF680CA}" srcOrd="2" destOrd="0" presId="urn:microsoft.com/office/officeart/2018/2/layout/IconVerticalSolidList"/>
    <dgm:cxn modelId="{6C9F5F01-F8E9-4B6D-ABC6-C2737EC8A4E4}" type="presParOf" srcId="{74F68E07-53F8-4FF4-B5DE-41790AF680CA}" destId="{3E421223-7267-40D0-88EC-B412290CD074}" srcOrd="0" destOrd="0" presId="urn:microsoft.com/office/officeart/2018/2/layout/IconVerticalSolidList"/>
    <dgm:cxn modelId="{F6431FD6-2057-455D-973B-A8B4ABF48418}" type="presParOf" srcId="{74F68E07-53F8-4FF4-B5DE-41790AF680CA}" destId="{32E9CA55-B4ED-4BB9-9D57-6A0CA640FE1A}" srcOrd="1" destOrd="0" presId="urn:microsoft.com/office/officeart/2018/2/layout/IconVerticalSolidList"/>
    <dgm:cxn modelId="{4DB6607E-A0A5-4465-AC5F-89747E86B1FA}" type="presParOf" srcId="{74F68E07-53F8-4FF4-B5DE-41790AF680CA}" destId="{87837715-9E00-407E-9058-F93501CA5B0F}" srcOrd="2" destOrd="0" presId="urn:microsoft.com/office/officeart/2018/2/layout/IconVerticalSolidList"/>
    <dgm:cxn modelId="{22FE2F46-C483-4E07-A516-7B8C93EBB58A}" type="presParOf" srcId="{74F68E07-53F8-4FF4-B5DE-41790AF680CA}" destId="{3A767C30-8BCD-43BE-A0B9-E65968E5A8F6}" srcOrd="3" destOrd="0" presId="urn:microsoft.com/office/officeart/2018/2/layout/IconVerticalSolidList"/>
    <dgm:cxn modelId="{782F679B-B37E-44FE-A513-080926E2FB00}" type="presParOf" srcId="{25F0EBDB-11F3-4411-A9D6-D40F66C30393}" destId="{5D89BF40-7C15-42F9-8C28-38188D0AD92B}" srcOrd="3" destOrd="0" presId="urn:microsoft.com/office/officeart/2018/2/layout/IconVerticalSolidList"/>
    <dgm:cxn modelId="{8183B239-1218-49D4-8CF9-1A73C970BA7B}" type="presParOf" srcId="{25F0EBDB-11F3-4411-A9D6-D40F66C30393}" destId="{9BD7B742-8739-4B4F-B247-799A761C1D5E}" srcOrd="4" destOrd="0" presId="urn:microsoft.com/office/officeart/2018/2/layout/IconVerticalSolidList"/>
    <dgm:cxn modelId="{73B7F5F0-B0BE-459C-B843-9E132AFB99D1}" type="presParOf" srcId="{9BD7B742-8739-4B4F-B247-799A761C1D5E}" destId="{BF8ABED0-C16E-4054-AFB6-B08323AD5FD7}" srcOrd="0" destOrd="0" presId="urn:microsoft.com/office/officeart/2018/2/layout/IconVerticalSolidList"/>
    <dgm:cxn modelId="{E3609BEE-E789-47EE-BD32-FCD7958AEAE7}" type="presParOf" srcId="{9BD7B742-8739-4B4F-B247-799A761C1D5E}" destId="{D8AE1388-2749-472E-A792-5CDEB53DEC10}" srcOrd="1" destOrd="0" presId="urn:microsoft.com/office/officeart/2018/2/layout/IconVerticalSolidList"/>
    <dgm:cxn modelId="{BD90BE44-4FB0-47C6-9FCB-9877E7DB2EFC}" type="presParOf" srcId="{9BD7B742-8739-4B4F-B247-799A761C1D5E}" destId="{77C468B3-8375-4A56-8553-534E3AB18047}" srcOrd="2" destOrd="0" presId="urn:microsoft.com/office/officeart/2018/2/layout/IconVerticalSolidList"/>
    <dgm:cxn modelId="{095A7F6C-C94E-47D8-96BA-7BD0A88F591E}" type="presParOf" srcId="{9BD7B742-8739-4B4F-B247-799A761C1D5E}" destId="{CA049A1A-F06D-4D51-BCF8-5382958C3AD8}" srcOrd="3" destOrd="0" presId="urn:microsoft.com/office/officeart/2018/2/layout/IconVerticalSolidList"/>
    <dgm:cxn modelId="{C36BBD34-89D5-4FA5-A1B1-E7FFFFAD42AA}" type="presParOf" srcId="{25F0EBDB-11F3-4411-A9D6-D40F66C30393}" destId="{FC8BFC93-F312-450E-8324-B6DD29BCDF9B}" srcOrd="5" destOrd="0" presId="urn:microsoft.com/office/officeart/2018/2/layout/IconVerticalSolidList"/>
    <dgm:cxn modelId="{F06F6683-702B-430A-9054-0B379B593904}" type="presParOf" srcId="{25F0EBDB-11F3-4411-A9D6-D40F66C30393}" destId="{698DB1CA-5D6B-4F86-997E-E77DD9D33677}" srcOrd="6" destOrd="0" presId="urn:microsoft.com/office/officeart/2018/2/layout/IconVerticalSolidList"/>
    <dgm:cxn modelId="{73EB92A1-18B0-48AD-87A8-EE90FE4FE8EA}" type="presParOf" srcId="{698DB1CA-5D6B-4F86-997E-E77DD9D33677}" destId="{98E93475-3DD4-44E0-BBEA-4C7ACFB41F5C}" srcOrd="0" destOrd="0" presId="urn:microsoft.com/office/officeart/2018/2/layout/IconVerticalSolidList"/>
    <dgm:cxn modelId="{011D1022-D628-4EC5-AD51-A042521AFEF5}" type="presParOf" srcId="{698DB1CA-5D6B-4F86-997E-E77DD9D33677}" destId="{1A7E91E1-4D63-49F6-8A60-EE21F31A33E1}" srcOrd="1" destOrd="0" presId="urn:microsoft.com/office/officeart/2018/2/layout/IconVerticalSolidList"/>
    <dgm:cxn modelId="{BEBA40B5-DAC6-42E3-9154-A496C06B4F73}" type="presParOf" srcId="{698DB1CA-5D6B-4F86-997E-E77DD9D33677}" destId="{03F4014E-8AE4-4535-A6DC-0E3AD0EBDA0C}" srcOrd="2" destOrd="0" presId="urn:microsoft.com/office/officeart/2018/2/layout/IconVerticalSolidList"/>
    <dgm:cxn modelId="{E4DE517C-8B3A-476D-A016-DDEB13278A59}" type="presParOf" srcId="{698DB1CA-5D6B-4F86-997E-E77DD9D33677}" destId="{2F14A6B4-FFA8-41D3-8482-F0A2FBA8B5E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F7B742-88C3-48E6-A5B4-3285BF51E3D5}" type="doc">
      <dgm:prSet loTypeId="urn:microsoft.com/office/officeart/2018/2/layout/IconLabelList" loCatId="icon" qsTypeId="urn:microsoft.com/office/officeart/2005/8/quickstyle/simple1" qsCatId="simple" csTypeId="urn:microsoft.com/office/officeart/2005/8/colors/accent0_1" csCatId="mainScheme" phldr="1"/>
      <dgm:spPr/>
      <dgm:t>
        <a:bodyPr/>
        <a:lstStyle/>
        <a:p>
          <a:endParaRPr lang="en-US"/>
        </a:p>
      </dgm:t>
    </dgm:pt>
    <dgm:pt modelId="{6ED6EA93-8793-4D17-A60C-7F4FE45AB8D2}">
      <dgm:prSet/>
      <dgm:spPr/>
      <dgm:t>
        <a:bodyPr/>
        <a:lstStyle/>
        <a:p>
          <a:pPr>
            <a:lnSpc>
              <a:spcPct val="100000"/>
            </a:lnSpc>
          </a:pPr>
          <a:r>
            <a:rPr lang="en-US" cap="none"/>
            <a:t>Be present</a:t>
          </a:r>
        </a:p>
      </dgm:t>
    </dgm:pt>
    <dgm:pt modelId="{9005B13B-5629-4EFE-B327-457E7D64115A}" type="parTrans" cxnId="{5EB9F1BA-367A-4E55-A958-188154217ECE}">
      <dgm:prSet/>
      <dgm:spPr/>
      <dgm:t>
        <a:bodyPr/>
        <a:lstStyle/>
        <a:p>
          <a:endParaRPr lang="en-US"/>
        </a:p>
      </dgm:t>
    </dgm:pt>
    <dgm:pt modelId="{053E4B58-7714-4A69-8A04-5C18F8D0C061}" type="sibTrans" cxnId="{5EB9F1BA-367A-4E55-A958-188154217ECE}">
      <dgm:prSet/>
      <dgm:spPr/>
      <dgm:t>
        <a:bodyPr/>
        <a:lstStyle/>
        <a:p>
          <a:endParaRPr lang="en-US"/>
        </a:p>
      </dgm:t>
    </dgm:pt>
    <dgm:pt modelId="{FC05FA44-AD14-40E3-BF37-D725A0BCCC33}">
      <dgm:prSet/>
      <dgm:spPr/>
      <dgm:t>
        <a:bodyPr/>
        <a:lstStyle/>
        <a:p>
          <a:pPr>
            <a:lnSpc>
              <a:spcPct val="100000"/>
            </a:lnSpc>
          </a:pPr>
          <a:r>
            <a:rPr lang="en-US" cap="none"/>
            <a:t>Embrace vulnerability</a:t>
          </a:r>
        </a:p>
      </dgm:t>
    </dgm:pt>
    <dgm:pt modelId="{F3F007EF-13D5-45EC-9917-7A2B212FBAA7}" type="parTrans" cxnId="{9FFE5B29-1266-468B-8064-17AF1C417710}">
      <dgm:prSet/>
      <dgm:spPr/>
      <dgm:t>
        <a:bodyPr/>
        <a:lstStyle/>
        <a:p>
          <a:endParaRPr lang="en-US"/>
        </a:p>
      </dgm:t>
    </dgm:pt>
    <dgm:pt modelId="{8F4C470E-2C48-4DAE-A660-0BCE2AB22887}" type="sibTrans" cxnId="{9FFE5B29-1266-468B-8064-17AF1C417710}">
      <dgm:prSet/>
      <dgm:spPr/>
      <dgm:t>
        <a:bodyPr/>
        <a:lstStyle/>
        <a:p>
          <a:endParaRPr lang="en-US"/>
        </a:p>
      </dgm:t>
    </dgm:pt>
    <dgm:pt modelId="{1F0E5864-6D8F-45F5-8526-606853C01556}">
      <dgm:prSet/>
      <dgm:spPr/>
      <dgm:t>
        <a:bodyPr/>
        <a:lstStyle/>
        <a:p>
          <a:pPr>
            <a:lnSpc>
              <a:spcPct val="100000"/>
            </a:lnSpc>
          </a:pPr>
          <a:r>
            <a:rPr lang="en-US" cap="none"/>
            <a:t>Participate in the dialogue</a:t>
          </a:r>
        </a:p>
      </dgm:t>
    </dgm:pt>
    <dgm:pt modelId="{036AF03F-4F09-448C-9816-F6B6AA947469}" type="parTrans" cxnId="{8BD94FB5-1292-4D7F-ABCD-0B5DCF72EFE9}">
      <dgm:prSet/>
      <dgm:spPr/>
      <dgm:t>
        <a:bodyPr/>
        <a:lstStyle/>
        <a:p>
          <a:endParaRPr lang="en-US"/>
        </a:p>
      </dgm:t>
    </dgm:pt>
    <dgm:pt modelId="{DD3976D5-9560-4A61-8E9C-4BD1D8468B8E}" type="sibTrans" cxnId="{8BD94FB5-1292-4D7F-ABCD-0B5DCF72EFE9}">
      <dgm:prSet/>
      <dgm:spPr/>
      <dgm:t>
        <a:bodyPr/>
        <a:lstStyle/>
        <a:p>
          <a:endParaRPr lang="en-US"/>
        </a:p>
      </dgm:t>
    </dgm:pt>
    <dgm:pt modelId="{4D451154-40D8-48D1-8BF2-5E14E533FEFD}">
      <dgm:prSet/>
      <dgm:spPr/>
      <dgm:t>
        <a:bodyPr/>
        <a:lstStyle/>
        <a:p>
          <a:pPr>
            <a:lnSpc>
              <a:spcPct val="100000"/>
            </a:lnSpc>
          </a:pPr>
          <a:r>
            <a:rPr lang="en-US" cap="none"/>
            <a:t>Share your experience</a:t>
          </a:r>
        </a:p>
      </dgm:t>
    </dgm:pt>
    <dgm:pt modelId="{BE348FCC-BA00-4C5C-B5D4-A7C3BFEA1F2C}" type="parTrans" cxnId="{42404643-8F79-4E36-8CC9-DAF9C93FADD1}">
      <dgm:prSet/>
      <dgm:spPr/>
      <dgm:t>
        <a:bodyPr/>
        <a:lstStyle/>
        <a:p>
          <a:endParaRPr lang="en-US"/>
        </a:p>
      </dgm:t>
    </dgm:pt>
    <dgm:pt modelId="{933A2E34-A551-4DF1-9FF4-6828D545231D}" type="sibTrans" cxnId="{42404643-8F79-4E36-8CC9-DAF9C93FADD1}">
      <dgm:prSet/>
      <dgm:spPr/>
      <dgm:t>
        <a:bodyPr/>
        <a:lstStyle/>
        <a:p>
          <a:endParaRPr lang="en-US"/>
        </a:p>
      </dgm:t>
    </dgm:pt>
    <dgm:pt modelId="{559BB615-40C9-45A9-B4DC-568F1B3DAE03}" type="pres">
      <dgm:prSet presAssocID="{3CF7B742-88C3-48E6-A5B4-3285BF51E3D5}" presName="root" presStyleCnt="0">
        <dgm:presLayoutVars>
          <dgm:dir/>
          <dgm:resizeHandles val="exact"/>
        </dgm:presLayoutVars>
      </dgm:prSet>
      <dgm:spPr/>
    </dgm:pt>
    <dgm:pt modelId="{EDC74A7A-1E60-4835-BDFE-ABAF8B21CB2E}" type="pres">
      <dgm:prSet presAssocID="{6ED6EA93-8793-4D17-A60C-7F4FE45AB8D2}" presName="compNode" presStyleCnt="0"/>
      <dgm:spPr/>
    </dgm:pt>
    <dgm:pt modelId="{B1BF4793-B708-4517-9786-A8F5B7A5AA7F}" type="pres">
      <dgm:prSet presAssocID="{6ED6EA93-8793-4D17-A60C-7F4FE45AB8D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resent"/>
        </a:ext>
      </dgm:extLst>
    </dgm:pt>
    <dgm:pt modelId="{9073FCF0-6F56-4213-851F-E55EDE20E688}" type="pres">
      <dgm:prSet presAssocID="{6ED6EA93-8793-4D17-A60C-7F4FE45AB8D2}" presName="spaceRect" presStyleCnt="0"/>
      <dgm:spPr/>
    </dgm:pt>
    <dgm:pt modelId="{9FCE562B-54F2-4C9A-B73A-87A20E0C9B70}" type="pres">
      <dgm:prSet presAssocID="{6ED6EA93-8793-4D17-A60C-7F4FE45AB8D2}" presName="textRect" presStyleLbl="revTx" presStyleIdx="0" presStyleCnt="4">
        <dgm:presLayoutVars>
          <dgm:chMax val="1"/>
          <dgm:chPref val="1"/>
        </dgm:presLayoutVars>
      </dgm:prSet>
      <dgm:spPr/>
    </dgm:pt>
    <dgm:pt modelId="{446D2085-4E0B-47E6-93F1-0318BE47E828}" type="pres">
      <dgm:prSet presAssocID="{053E4B58-7714-4A69-8A04-5C18F8D0C061}" presName="sibTrans" presStyleCnt="0"/>
      <dgm:spPr/>
    </dgm:pt>
    <dgm:pt modelId="{B77CD63A-2E5A-4AC8-A287-12622EE238E2}" type="pres">
      <dgm:prSet presAssocID="{FC05FA44-AD14-40E3-BF37-D725A0BCCC33}" presName="compNode" presStyleCnt="0"/>
      <dgm:spPr/>
    </dgm:pt>
    <dgm:pt modelId="{9C2CFFB2-290A-4300-8C9C-7B84011CBD37}" type="pres">
      <dgm:prSet presAssocID="{FC05FA44-AD14-40E3-BF37-D725A0BCCC3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Unlock"/>
        </a:ext>
      </dgm:extLst>
    </dgm:pt>
    <dgm:pt modelId="{F222BC36-859F-4F95-B557-F47BC9129F07}" type="pres">
      <dgm:prSet presAssocID="{FC05FA44-AD14-40E3-BF37-D725A0BCCC33}" presName="spaceRect" presStyleCnt="0"/>
      <dgm:spPr/>
    </dgm:pt>
    <dgm:pt modelId="{4722983D-0F8B-4F86-9C68-46D467A4D3E3}" type="pres">
      <dgm:prSet presAssocID="{FC05FA44-AD14-40E3-BF37-D725A0BCCC33}" presName="textRect" presStyleLbl="revTx" presStyleIdx="1" presStyleCnt="4">
        <dgm:presLayoutVars>
          <dgm:chMax val="1"/>
          <dgm:chPref val="1"/>
        </dgm:presLayoutVars>
      </dgm:prSet>
      <dgm:spPr/>
    </dgm:pt>
    <dgm:pt modelId="{6DF553E0-B5D0-4C7C-B54F-F6E0698755AE}" type="pres">
      <dgm:prSet presAssocID="{8F4C470E-2C48-4DAE-A660-0BCE2AB22887}" presName="sibTrans" presStyleCnt="0"/>
      <dgm:spPr/>
    </dgm:pt>
    <dgm:pt modelId="{61A8C3DA-09C3-41A8-A7F7-6862D233D1D6}" type="pres">
      <dgm:prSet presAssocID="{1F0E5864-6D8F-45F5-8526-606853C01556}" presName="compNode" presStyleCnt="0"/>
      <dgm:spPr/>
    </dgm:pt>
    <dgm:pt modelId="{15C5D90A-E3AF-497A-A4A6-E7C6AF63227F}" type="pres">
      <dgm:prSet presAssocID="{1F0E5864-6D8F-45F5-8526-606853C01556}"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at"/>
        </a:ext>
      </dgm:extLst>
    </dgm:pt>
    <dgm:pt modelId="{73DA4566-61DC-4118-AB68-E711D6127924}" type="pres">
      <dgm:prSet presAssocID="{1F0E5864-6D8F-45F5-8526-606853C01556}" presName="spaceRect" presStyleCnt="0"/>
      <dgm:spPr/>
    </dgm:pt>
    <dgm:pt modelId="{4CDA1B7E-ADCD-4EC0-96E7-DC7DE7CAA0F6}" type="pres">
      <dgm:prSet presAssocID="{1F0E5864-6D8F-45F5-8526-606853C01556}" presName="textRect" presStyleLbl="revTx" presStyleIdx="2" presStyleCnt="4">
        <dgm:presLayoutVars>
          <dgm:chMax val="1"/>
          <dgm:chPref val="1"/>
        </dgm:presLayoutVars>
      </dgm:prSet>
      <dgm:spPr/>
    </dgm:pt>
    <dgm:pt modelId="{4BC4B7F6-BC81-4013-BCB1-E0CB64A3E5C3}" type="pres">
      <dgm:prSet presAssocID="{DD3976D5-9560-4A61-8E9C-4BD1D8468B8E}" presName="sibTrans" presStyleCnt="0"/>
      <dgm:spPr/>
    </dgm:pt>
    <dgm:pt modelId="{81A17EBA-41B5-4A43-B5D7-8F1EBA662924}" type="pres">
      <dgm:prSet presAssocID="{4D451154-40D8-48D1-8BF2-5E14E533FEFD}" presName="compNode" presStyleCnt="0"/>
      <dgm:spPr/>
    </dgm:pt>
    <dgm:pt modelId="{027ABB0B-4C1E-48DD-8E15-F4F9216DBFE5}" type="pres">
      <dgm:prSet presAssocID="{4D451154-40D8-48D1-8BF2-5E14E533FEF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HummingBird"/>
        </a:ext>
      </dgm:extLst>
    </dgm:pt>
    <dgm:pt modelId="{591675BE-6E4F-40A4-9395-478FB0AB6384}" type="pres">
      <dgm:prSet presAssocID="{4D451154-40D8-48D1-8BF2-5E14E533FEFD}" presName="spaceRect" presStyleCnt="0"/>
      <dgm:spPr/>
    </dgm:pt>
    <dgm:pt modelId="{04D31FF4-0F55-41B9-B07B-30BC48AC60E2}" type="pres">
      <dgm:prSet presAssocID="{4D451154-40D8-48D1-8BF2-5E14E533FEFD}" presName="textRect" presStyleLbl="revTx" presStyleIdx="3" presStyleCnt="4">
        <dgm:presLayoutVars>
          <dgm:chMax val="1"/>
          <dgm:chPref val="1"/>
        </dgm:presLayoutVars>
      </dgm:prSet>
      <dgm:spPr/>
    </dgm:pt>
  </dgm:ptLst>
  <dgm:cxnLst>
    <dgm:cxn modelId="{9FFE5B29-1266-468B-8064-17AF1C417710}" srcId="{3CF7B742-88C3-48E6-A5B4-3285BF51E3D5}" destId="{FC05FA44-AD14-40E3-BF37-D725A0BCCC33}" srcOrd="1" destOrd="0" parTransId="{F3F007EF-13D5-45EC-9917-7A2B212FBAA7}" sibTransId="{8F4C470E-2C48-4DAE-A660-0BCE2AB22887}"/>
    <dgm:cxn modelId="{51A4B661-7654-4545-AE1C-549D709733FA}" type="presOf" srcId="{FC05FA44-AD14-40E3-BF37-D725A0BCCC33}" destId="{4722983D-0F8B-4F86-9C68-46D467A4D3E3}" srcOrd="0" destOrd="0" presId="urn:microsoft.com/office/officeart/2018/2/layout/IconLabelList"/>
    <dgm:cxn modelId="{42404643-8F79-4E36-8CC9-DAF9C93FADD1}" srcId="{3CF7B742-88C3-48E6-A5B4-3285BF51E3D5}" destId="{4D451154-40D8-48D1-8BF2-5E14E533FEFD}" srcOrd="3" destOrd="0" parTransId="{BE348FCC-BA00-4C5C-B5D4-A7C3BFEA1F2C}" sibTransId="{933A2E34-A551-4DF1-9FF4-6828D545231D}"/>
    <dgm:cxn modelId="{79606F65-19AB-47EC-A753-5C151894913A}" type="presOf" srcId="{6ED6EA93-8793-4D17-A60C-7F4FE45AB8D2}" destId="{9FCE562B-54F2-4C9A-B73A-87A20E0C9B70}" srcOrd="0" destOrd="0" presId="urn:microsoft.com/office/officeart/2018/2/layout/IconLabelList"/>
    <dgm:cxn modelId="{8F06D687-36F4-41FA-ACB5-913BE5BC6B42}" type="presOf" srcId="{1F0E5864-6D8F-45F5-8526-606853C01556}" destId="{4CDA1B7E-ADCD-4EC0-96E7-DC7DE7CAA0F6}" srcOrd="0" destOrd="0" presId="urn:microsoft.com/office/officeart/2018/2/layout/IconLabelList"/>
    <dgm:cxn modelId="{19858698-D714-43FF-B1D4-08A2F72AE343}" type="presOf" srcId="{4D451154-40D8-48D1-8BF2-5E14E533FEFD}" destId="{04D31FF4-0F55-41B9-B07B-30BC48AC60E2}" srcOrd="0" destOrd="0" presId="urn:microsoft.com/office/officeart/2018/2/layout/IconLabelList"/>
    <dgm:cxn modelId="{6DA909A0-D047-44CF-A505-29F569895E79}" type="presOf" srcId="{3CF7B742-88C3-48E6-A5B4-3285BF51E3D5}" destId="{559BB615-40C9-45A9-B4DC-568F1B3DAE03}" srcOrd="0" destOrd="0" presId="urn:microsoft.com/office/officeart/2018/2/layout/IconLabelList"/>
    <dgm:cxn modelId="{8BD94FB5-1292-4D7F-ABCD-0B5DCF72EFE9}" srcId="{3CF7B742-88C3-48E6-A5B4-3285BF51E3D5}" destId="{1F0E5864-6D8F-45F5-8526-606853C01556}" srcOrd="2" destOrd="0" parTransId="{036AF03F-4F09-448C-9816-F6B6AA947469}" sibTransId="{DD3976D5-9560-4A61-8E9C-4BD1D8468B8E}"/>
    <dgm:cxn modelId="{5EB9F1BA-367A-4E55-A958-188154217ECE}" srcId="{3CF7B742-88C3-48E6-A5B4-3285BF51E3D5}" destId="{6ED6EA93-8793-4D17-A60C-7F4FE45AB8D2}" srcOrd="0" destOrd="0" parTransId="{9005B13B-5629-4EFE-B327-457E7D64115A}" sibTransId="{053E4B58-7714-4A69-8A04-5C18F8D0C061}"/>
    <dgm:cxn modelId="{08502F8A-6973-4A4C-9741-943CAEF1ED15}" type="presParOf" srcId="{559BB615-40C9-45A9-B4DC-568F1B3DAE03}" destId="{EDC74A7A-1E60-4835-BDFE-ABAF8B21CB2E}" srcOrd="0" destOrd="0" presId="urn:microsoft.com/office/officeart/2018/2/layout/IconLabelList"/>
    <dgm:cxn modelId="{56E50DBA-194B-4839-A41F-91D8C431577E}" type="presParOf" srcId="{EDC74A7A-1E60-4835-BDFE-ABAF8B21CB2E}" destId="{B1BF4793-B708-4517-9786-A8F5B7A5AA7F}" srcOrd="0" destOrd="0" presId="urn:microsoft.com/office/officeart/2018/2/layout/IconLabelList"/>
    <dgm:cxn modelId="{38E3FA22-2743-4245-A797-75A2756BA3AF}" type="presParOf" srcId="{EDC74A7A-1E60-4835-BDFE-ABAF8B21CB2E}" destId="{9073FCF0-6F56-4213-851F-E55EDE20E688}" srcOrd="1" destOrd="0" presId="urn:microsoft.com/office/officeart/2018/2/layout/IconLabelList"/>
    <dgm:cxn modelId="{89535187-35E6-4D9A-8C31-50FCA96DF94A}" type="presParOf" srcId="{EDC74A7A-1E60-4835-BDFE-ABAF8B21CB2E}" destId="{9FCE562B-54F2-4C9A-B73A-87A20E0C9B70}" srcOrd="2" destOrd="0" presId="urn:microsoft.com/office/officeart/2018/2/layout/IconLabelList"/>
    <dgm:cxn modelId="{6DD843CF-EC48-4A7E-A23E-EBEE7E591D13}" type="presParOf" srcId="{559BB615-40C9-45A9-B4DC-568F1B3DAE03}" destId="{446D2085-4E0B-47E6-93F1-0318BE47E828}" srcOrd="1" destOrd="0" presId="urn:microsoft.com/office/officeart/2018/2/layout/IconLabelList"/>
    <dgm:cxn modelId="{1981DF2B-4E31-49F7-95A5-8687C943D25D}" type="presParOf" srcId="{559BB615-40C9-45A9-B4DC-568F1B3DAE03}" destId="{B77CD63A-2E5A-4AC8-A287-12622EE238E2}" srcOrd="2" destOrd="0" presId="urn:microsoft.com/office/officeart/2018/2/layout/IconLabelList"/>
    <dgm:cxn modelId="{60104974-F567-4528-A0EC-1217D02ABAC9}" type="presParOf" srcId="{B77CD63A-2E5A-4AC8-A287-12622EE238E2}" destId="{9C2CFFB2-290A-4300-8C9C-7B84011CBD37}" srcOrd="0" destOrd="0" presId="urn:microsoft.com/office/officeart/2018/2/layout/IconLabelList"/>
    <dgm:cxn modelId="{B6640E79-29D4-44C3-94AC-DC0E04D976B0}" type="presParOf" srcId="{B77CD63A-2E5A-4AC8-A287-12622EE238E2}" destId="{F222BC36-859F-4F95-B557-F47BC9129F07}" srcOrd="1" destOrd="0" presId="urn:microsoft.com/office/officeart/2018/2/layout/IconLabelList"/>
    <dgm:cxn modelId="{DEBDCEC8-8C7E-447F-850B-C6A38C884CFF}" type="presParOf" srcId="{B77CD63A-2E5A-4AC8-A287-12622EE238E2}" destId="{4722983D-0F8B-4F86-9C68-46D467A4D3E3}" srcOrd="2" destOrd="0" presId="urn:microsoft.com/office/officeart/2018/2/layout/IconLabelList"/>
    <dgm:cxn modelId="{E911E84C-8F12-4A6D-B4E3-DFD1FC63F5DE}" type="presParOf" srcId="{559BB615-40C9-45A9-B4DC-568F1B3DAE03}" destId="{6DF553E0-B5D0-4C7C-B54F-F6E0698755AE}" srcOrd="3" destOrd="0" presId="urn:microsoft.com/office/officeart/2018/2/layout/IconLabelList"/>
    <dgm:cxn modelId="{10AE7611-83D4-4509-BDE9-C1175E18B142}" type="presParOf" srcId="{559BB615-40C9-45A9-B4DC-568F1B3DAE03}" destId="{61A8C3DA-09C3-41A8-A7F7-6862D233D1D6}" srcOrd="4" destOrd="0" presId="urn:microsoft.com/office/officeart/2018/2/layout/IconLabelList"/>
    <dgm:cxn modelId="{34730EA9-0CFB-4031-ACA2-40F3E6CCEA3A}" type="presParOf" srcId="{61A8C3DA-09C3-41A8-A7F7-6862D233D1D6}" destId="{15C5D90A-E3AF-497A-A4A6-E7C6AF63227F}" srcOrd="0" destOrd="0" presId="urn:microsoft.com/office/officeart/2018/2/layout/IconLabelList"/>
    <dgm:cxn modelId="{B0454F50-328E-4957-AE7D-4D5030F32B86}" type="presParOf" srcId="{61A8C3DA-09C3-41A8-A7F7-6862D233D1D6}" destId="{73DA4566-61DC-4118-AB68-E711D6127924}" srcOrd="1" destOrd="0" presId="urn:microsoft.com/office/officeart/2018/2/layout/IconLabelList"/>
    <dgm:cxn modelId="{AF2B6495-CA99-460B-B3C0-562C44938EB6}" type="presParOf" srcId="{61A8C3DA-09C3-41A8-A7F7-6862D233D1D6}" destId="{4CDA1B7E-ADCD-4EC0-96E7-DC7DE7CAA0F6}" srcOrd="2" destOrd="0" presId="urn:microsoft.com/office/officeart/2018/2/layout/IconLabelList"/>
    <dgm:cxn modelId="{1E93D8DF-5000-40E7-AE91-8B680EF30CAC}" type="presParOf" srcId="{559BB615-40C9-45A9-B4DC-568F1B3DAE03}" destId="{4BC4B7F6-BC81-4013-BCB1-E0CB64A3E5C3}" srcOrd="5" destOrd="0" presId="urn:microsoft.com/office/officeart/2018/2/layout/IconLabelList"/>
    <dgm:cxn modelId="{DB65B59C-5614-49C4-8073-922EEE9731A8}" type="presParOf" srcId="{559BB615-40C9-45A9-B4DC-568F1B3DAE03}" destId="{81A17EBA-41B5-4A43-B5D7-8F1EBA662924}" srcOrd="6" destOrd="0" presId="urn:microsoft.com/office/officeart/2018/2/layout/IconLabelList"/>
    <dgm:cxn modelId="{723EE5E9-52C0-4AC8-BADB-7E4602BE954B}" type="presParOf" srcId="{81A17EBA-41B5-4A43-B5D7-8F1EBA662924}" destId="{027ABB0B-4C1E-48DD-8E15-F4F9216DBFE5}" srcOrd="0" destOrd="0" presId="urn:microsoft.com/office/officeart/2018/2/layout/IconLabelList"/>
    <dgm:cxn modelId="{9E0494DB-7DCF-4CA8-B49F-F936BBCC4B7D}" type="presParOf" srcId="{81A17EBA-41B5-4A43-B5D7-8F1EBA662924}" destId="{591675BE-6E4F-40A4-9395-478FB0AB6384}" srcOrd="1" destOrd="0" presId="urn:microsoft.com/office/officeart/2018/2/layout/IconLabelList"/>
    <dgm:cxn modelId="{F41D9EEA-CCDF-44BC-8C3A-3F2841160B03}" type="presParOf" srcId="{81A17EBA-41B5-4A43-B5D7-8F1EBA662924}" destId="{04D31FF4-0F55-41B9-B07B-30BC48AC60E2}"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CF28A28-A513-4EA8-9A67-17F4EB792033}" type="doc">
      <dgm:prSet loTypeId="urn:microsoft.com/office/officeart/2018/5/layout/IconCircleLabelList" loCatId="icon" qsTypeId="urn:microsoft.com/office/officeart/2005/8/quickstyle/simple3" qsCatId="simple" csTypeId="urn:microsoft.com/office/officeart/2005/8/colors/accent2_2" csCatId="accent2" phldr="1"/>
      <dgm:spPr/>
      <dgm:t>
        <a:bodyPr/>
        <a:lstStyle/>
        <a:p>
          <a:endParaRPr lang="en-US"/>
        </a:p>
      </dgm:t>
    </dgm:pt>
    <dgm:pt modelId="{B140FED3-0B80-47D0-8BCF-4B7AF1F4A936}">
      <dgm:prSet custT="1"/>
      <dgm:spPr/>
      <dgm:t>
        <a:bodyPr/>
        <a:lstStyle/>
        <a:p>
          <a:pPr>
            <a:lnSpc>
              <a:spcPct val="100000"/>
            </a:lnSpc>
            <a:defRPr cap="all"/>
          </a:pPr>
          <a:r>
            <a:rPr lang="en-US" sz="2000" cap="none"/>
            <a:t>Accessible</a:t>
          </a:r>
        </a:p>
      </dgm:t>
    </dgm:pt>
    <dgm:pt modelId="{B2FACD33-0605-43D2-AED6-159065E20289}" type="parTrans" cxnId="{DDAE4841-2976-45D9-A687-FC61F8F97470}">
      <dgm:prSet/>
      <dgm:spPr/>
      <dgm:t>
        <a:bodyPr/>
        <a:lstStyle/>
        <a:p>
          <a:endParaRPr lang="en-US"/>
        </a:p>
      </dgm:t>
    </dgm:pt>
    <dgm:pt modelId="{4A7CF6A9-D83D-4620-866D-EF2FEA6055AA}" type="sibTrans" cxnId="{DDAE4841-2976-45D9-A687-FC61F8F97470}">
      <dgm:prSet/>
      <dgm:spPr/>
      <dgm:t>
        <a:bodyPr/>
        <a:lstStyle/>
        <a:p>
          <a:endParaRPr lang="en-US"/>
        </a:p>
      </dgm:t>
    </dgm:pt>
    <dgm:pt modelId="{C3B5A2B7-79DF-4835-B729-7418BBA3082A}">
      <dgm:prSet custT="1"/>
      <dgm:spPr/>
      <dgm:t>
        <a:bodyPr/>
        <a:lstStyle/>
        <a:p>
          <a:pPr>
            <a:lnSpc>
              <a:spcPct val="100000"/>
            </a:lnSpc>
            <a:defRPr cap="all"/>
          </a:pPr>
          <a:r>
            <a:rPr lang="en-US" sz="2000" cap="none"/>
            <a:t>Actionable</a:t>
          </a:r>
        </a:p>
      </dgm:t>
    </dgm:pt>
    <dgm:pt modelId="{2CD6D448-ED76-4D4D-9928-A127E1067FF5}" type="parTrans" cxnId="{EC69143F-3499-4D52-BBBD-322D4DD0DF04}">
      <dgm:prSet/>
      <dgm:spPr/>
      <dgm:t>
        <a:bodyPr/>
        <a:lstStyle/>
        <a:p>
          <a:endParaRPr lang="en-US"/>
        </a:p>
      </dgm:t>
    </dgm:pt>
    <dgm:pt modelId="{297E30CD-D1F2-42EF-A868-E8799B811674}" type="sibTrans" cxnId="{EC69143F-3499-4D52-BBBD-322D4DD0DF04}">
      <dgm:prSet/>
      <dgm:spPr/>
      <dgm:t>
        <a:bodyPr/>
        <a:lstStyle/>
        <a:p>
          <a:endParaRPr lang="en-US"/>
        </a:p>
      </dgm:t>
    </dgm:pt>
    <dgm:pt modelId="{4F394F71-826D-4522-B9C9-8F55711A3D7A}">
      <dgm:prSet custT="1"/>
      <dgm:spPr/>
      <dgm:t>
        <a:bodyPr/>
        <a:lstStyle/>
        <a:p>
          <a:pPr>
            <a:lnSpc>
              <a:spcPct val="100000"/>
            </a:lnSpc>
            <a:defRPr cap="all"/>
          </a:pPr>
          <a:r>
            <a:rPr lang="en-US" sz="2000" cap="none"/>
            <a:t>Credible</a:t>
          </a:r>
        </a:p>
      </dgm:t>
    </dgm:pt>
    <dgm:pt modelId="{09BDB444-8DC5-40B1-92AA-9C978986BA76}" type="parTrans" cxnId="{F8EBFC97-7913-4F56-A74C-AC0E09111D4F}">
      <dgm:prSet/>
      <dgm:spPr/>
      <dgm:t>
        <a:bodyPr/>
        <a:lstStyle/>
        <a:p>
          <a:endParaRPr lang="en-US"/>
        </a:p>
      </dgm:t>
    </dgm:pt>
    <dgm:pt modelId="{B6D76801-4011-416E-80A2-D7BC10A7F7BD}" type="sibTrans" cxnId="{F8EBFC97-7913-4F56-A74C-AC0E09111D4F}">
      <dgm:prSet/>
      <dgm:spPr/>
      <dgm:t>
        <a:bodyPr/>
        <a:lstStyle/>
        <a:p>
          <a:endParaRPr lang="en-US"/>
        </a:p>
      </dgm:t>
    </dgm:pt>
    <dgm:pt modelId="{91EECF32-764E-4B6B-928B-DD000DA15E91}">
      <dgm:prSet custT="1"/>
      <dgm:spPr/>
      <dgm:t>
        <a:bodyPr/>
        <a:lstStyle/>
        <a:p>
          <a:pPr>
            <a:lnSpc>
              <a:spcPct val="100000"/>
            </a:lnSpc>
            <a:defRPr cap="all"/>
          </a:pPr>
          <a:r>
            <a:rPr lang="en-US" sz="2000" cap="none"/>
            <a:t>Understandable</a:t>
          </a:r>
        </a:p>
      </dgm:t>
    </dgm:pt>
    <dgm:pt modelId="{6509CC52-F9CB-4058-B091-FE0516053896}" type="sibTrans" cxnId="{A3E57838-83D3-4B9B-85B5-2275BEE16E7E}">
      <dgm:prSet/>
      <dgm:spPr/>
      <dgm:t>
        <a:bodyPr/>
        <a:lstStyle/>
        <a:p>
          <a:endParaRPr lang="en-US"/>
        </a:p>
      </dgm:t>
    </dgm:pt>
    <dgm:pt modelId="{0861ECF0-9FE6-4B96-9A68-5397F4F0C74F}" type="parTrans" cxnId="{A3E57838-83D3-4B9B-85B5-2275BEE16E7E}">
      <dgm:prSet/>
      <dgm:spPr/>
      <dgm:t>
        <a:bodyPr/>
        <a:lstStyle/>
        <a:p>
          <a:endParaRPr lang="en-US"/>
        </a:p>
      </dgm:t>
    </dgm:pt>
    <dgm:pt modelId="{9EB3CA72-54A9-4E4A-99E6-119B9474DA27}">
      <dgm:prSet custT="1"/>
      <dgm:spPr/>
      <dgm:t>
        <a:bodyPr/>
        <a:lstStyle/>
        <a:p>
          <a:pPr>
            <a:lnSpc>
              <a:spcPct val="100000"/>
            </a:lnSpc>
            <a:defRPr cap="all"/>
          </a:pPr>
          <a:r>
            <a:rPr lang="en-US" sz="2000" cap="none"/>
            <a:t>Timely</a:t>
          </a:r>
        </a:p>
      </dgm:t>
    </dgm:pt>
    <dgm:pt modelId="{544F7BB4-620F-4912-AED2-18FF0CBC8FF9}" type="parTrans" cxnId="{70359A17-3C7B-4016-97C2-391E791039ED}">
      <dgm:prSet/>
      <dgm:spPr/>
      <dgm:t>
        <a:bodyPr/>
        <a:lstStyle/>
        <a:p>
          <a:endParaRPr lang="en-US"/>
        </a:p>
      </dgm:t>
    </dgm:pt>
    <dgm:pt modelId="{41E8D7CB-4994-492B-8268-774470EEB11B}" type="sibTrans" cxnId="{70359A17-3C7B-4016-97C2-391E791039ED}">
      <dgm:prSet/>
      <dgm:spPr/>
      <dgm:t>
        <a:bodyPr/>
        <a:lstStyle/>
        <a:p>
          <a:endParaRPr lang="en-US"/>
        </a:p>
      </dgm:t>
    </dgm:pt>
    <dgm:pt modelId="{C06901ED-1AC9-439D-AC45-4DE28B344EB2}">
      <dgm:prSet custT="1"/>
      <dgm:spPr/>
      <dgm:t>
        <a:bodyPr/>
        <a:lstStyle/>
        <a:p>
          <a:pPr>
            <a:lnSpc>
              <a:spcPct val="100000"/>
            </a:lnSpc>
            <a:defRPr cap="all"/>
          </a:pPr>
          <a:r>
            <a:rPr lang="en-US" sz="2000" cap="none"/>
            <a:t>Relevant</a:t>
          </a:r>
        </a:p>
      </dgm:t>
    </dgm:pt>
    <dgm:pt modelId="{B31E5DD3-62ED-40C2-8DF6-57308737793A}" type="parTrans" cxnId="{85ADFE61-BFE7-4771-B66A-6B0B6657A7E9}">
      <dgm:prSet/>
      <dgm:spPr/>
      <dgm:t>
        <a:bodyPr/>
        <a:lstStyle/>
        <a:p>
          <a:endParaRPr lang="en-US"/>
        </a:p>
      </dgm:t>
    </dgm:pt>
    <dgm:pt modelId="{E5C3B5E7-4259-4264-863D-E0E227468073}" type="sibTrans" cxnId="{85ADFE61-BFE7-4771-B66A-6B0B6657A7E9}">
      <dgm:prSet/>
      <dgm:spPr/>
      <dgm:t>
        <a:bodyPr/>
        <a:lstStyle/>
        <a:p>
          <a:endParaRPr lang="en-US"/>
        </a:p>
      </dgm:t>
    </dgm:pt>
    <dgm:pt modelId="{62C99E1D-AAFD-41E0-B10F-92A36DBD9587}" type="pres">
      <dgm:prSet presAssocID="{0CF28A28-A513-4EA8-9A67-17F4EB792033}" presName="root" presStyleCnt="0">
        <dgm:presLayoutVars>
          <dgm:dir/>
          <dgm:resizeHandles val="exact"/>
        </dgm:presLayoutVars>
      </dgm:prSet>
      <dgm:spPr/>
    </dgm:pt>
    <dgm:pt modelId="{2944A3E4-C815-4208-B784-2B6E9838081A}" type="pres">
      <dgm:prSet presAssocID="{91EECF32-764E-4B6B-928B-DD000DA15E91}" presName="compNode" presStyleCnt="0"/>
      <dgm:spPr/>
    </dgm:pt>
    <dgm:pt modelId="{2FA611E5-E047-4493-B118-6EF4DD8431CD}" type="pres">
      <dgm:prSet presAssocID="{91EECF32-764E-4B6B-928B-DD000DA15E91}" presName="iconBgRect" presStyleLbl="bgShp" presStyleIdx="0" presStyleCnt="6"/>
      <dgm:spPr/>
    </dgm:pt>
    <dgm:pt modelId="{C2421327-1ABB-4C22-BE41-03BDFE809CD3}" type="pres">
      <dgm:prSet presAssocID="{91EECF32-764E-4B6B-928B-DD000DA15E91}"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Lightbulb with solid fill"/>
        </a:ext>
      </dgm:extLst>
    </dgm:pt>
    <dgm:pt modelId="{4552FC57-26E0-47E8-A1EB-1E6309D41387}" type="pres">
      <dgm:prSet presAssocID="{91EECF32-764E-4B6B-928B-DD000DA15E91}" presName="spaceRect" presStyleCnt="0"/>
      <dgm:spPr/>
    </dgm:pt>
    <dgm:pt modelId="{A7563AD7-8D2E-45AA-9377-063CD0718D4A}" type="pres">
      <dgm:prSet presAssocID="{91EECF32-764E-4B6B-928B-DD000DA15E91}" presName="textRect" presStyleLbl="revTx" presStyleIdx="0" presStyleCnt="6">
        <dgm:presLayoutVars>
          <dgm:chMax val="1"/>
          <dgm:chPref val="1"/>
        </dgm:presLayoutVars>
      </dgm:prSet>
      <dgm:spPr/>
    </dgm:pt>
    <dgm:pt modelId="{68676AC9-A600-48AF-B87C-4BCA4B6FCA1A}" type="pres">
      <dgm:prSet presAssocID="{6509CC52-F9CB-4058-B091-FE0516053896}" presName="sibTrans" presStyleCnt="0"/>
      <dgm:spPr/>
    </dgm:pt>
    <dgm:pt modelId="{CFCEDE40-44C1-4828-BD17-EEEA6B5183CE}" type="pres">
      <dgm:prSet presAssocID="{B140FED3-0B80-47D0-8BCF-4B7AF1F4A936}" presName="compNode" presStyleCnt="0"/>
      <dgm:spPr/>
    </dgm:pt>
    <dgm:pt modelId="{74CA8D52-86B1-4FC2-90BF-42EDDE3B7716}" type="pres">
      <dgm:prSet presAssocID="{B140FED3-0B80-47D0-8BCF-4B7AF1F4A936}" presName="iconBgRect" presStyleLbl="bgShp" presStyleIdx="1" presStyleCnt="6"/>
      <dgm:spPr/>
    </dgm:pt>
    <dgm:pt modelId="{93DEADC9-37B5-4C57-BAC9-8C6340C63DEB}" type="pres">
      <dgm:prSet presAssocID="{B140FED3-0B80-47D0-8BCF-4B7AF1F4A936}"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Open hand with plant with solid fill"/>
        </a:ext>
      </dgm:extLst>
    </dgm:pt>
    <dgm:pt modelId="{578B85B9-C616-4710-A417-3D32F6F335ED}" type="pres">
      <dgm:prSet presAssocID="{B140FED3-0B80-47D0-8BCF-4B7AF1F4A936}" presName="spaceRect" presStyleCnt="0"/>
      <dgm:spPr/>
    </dgm:pt>
    <dgm:pt modelId="{6126C751-8400-46A0-A7DE-5AF0D76D739C}" type="pres">
      <dgm:prSet presAssocID="{B140FED3-0B80-47D0-8BCF-4B7AF1F4A936}" presName="textRect" presStyleLbl="revTx" presStyleIdx="1" presStyleCnt="6">
        <dgm:presLayoutVars>
          <dgm:chMax val="1"/>
          <dgm:chPref val="1"/>
        </dgm:presLayoutVars>
      </dgm:prSet>
      <dgm:spPr/>
    </dgm:pt>
    <dgm:pt modelId="{88D45DFC-BB4A-49E9-A0CF-0BCA8221B55C}" type="pres">
      <dgm:prSet presAssocID="{4A7CF6A9-D83D-4620-866D-EF2FEA6055AA}" presName="sibTrans" presStyleCnt="0"/>
      <dgm:spPr/>
    </dgm:pt>
    <dgm:pt modelId="{890047A9-8C68-4881-809F-A6980575E2AE}" type="pres">
      <dgm:prSet presAssocID="{C3B5A2B7-79DF-4835-B729-7418BBA3082A}" presName="compNode" presStyleCnt="0"/>
      <dgm:spPr/>
    </dgm:pt>
    <dgm:pt modelId="{15FC86BC-C46B-4965-8020-8215DA35F76A}" type="pres">
      <dgm:prSet presAssocID="{C3B5A2B7-79DF-4835-B729-7418BBA3082A}" presName="iconBgRect" presStyleLbl="bgShp" presStyleIdx="2" presStyleCnt="6"/>
      <dgm:spPr/>
    </dgm:pt>
    <dgm:pt modelId="{200153EF-C054-43D7-825C-609A2F6C2C62}" type="pres">
      <dgm:prSet presAssocID="{C3B5A2B7-79DF-4835-B729-7418BBA3082A}"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Hurdle with solid fill"/>
        </a:ext>
      </dgm:extLst>
    </dgm:pt>
    <dgm:pt modelId="{2FAAFE76-3085-4505-83A1-991B51A5B82B}" type="pres">
      <dgm:prSet presAssocID="{C3B5A2B7-79DF-4835-B729-7418BBA3082A}" presName="spaceRect" presStyleCnt="0"/>
      <dgm:spPr/>
    </dgm:pt>
    <dgm:pt modelId="{E48FB895-BCD3-4287-BF53-348FFE2F1FD7}" type="pres">
      <dgm:prSet presAssocID="{C3B5A2B7-79DF-4835-B729-7418BBA3082A}" presName="textRect" presStyleLbl="revTx" presStyleIdx="2" presStyleCnt="6">
        <dgm:presLayoutVars>
          <dgm:chMax val="1"/>
          <dgm:chPref val="1"/>
        </dgm:presLayoutVars>
      </dgm:prSet>
      <dgm:spPr/>
    </dgm:pt>
    <dgm:pt modelId="{8BD386DB-31F9-44E9-BA4C-033849A95AC2}" type="pres">
      <dgm:prSet presAssocID="{297E30CD-D1F2-42EF-A868-E8799B811674}" presName="sibTrans" presStyleCnt="0"/>
      <dgm:spPr/>
    </dgm:pt>
    <dgm:pt modelId="{40D440A6-8BB9-46D6-AE1D-3E17407C732F}" type="pres">
      <dgm:prSet presAssocID="{4F394F71-826D-4522-B9C9-8F55711A3D7A}" presName="compNode" presStyleCnt="0"/>
      <dgm:spPr/>
    </dgm:pt>
    <dgm:pt modelId="{BA084277-7E18-4E74-B99D-990901B6F755}" type="pres">
      <dgm:prSet presAssocID="{4F394F71-826D-4522-B9C9-8F55711A3D7A}" presName="iconBgRect" presStyleLbl="bgShp" presStyleIdx="3" presStyleCnt="6"/>
      <dgm:spPr/>
    </dgm:pt>
    <dgm:pt modelId="{F2302D30-7221-45A4-99DB-8FBBCACF22F4}" type="pres">
      <dgm:prSet presAssocID="{4F394F71-826D-4522-B9C9-8F55711A3D7A}" presName="iconRect" presStyleLbl="node1" presStyleIdx="3" presStyleCnt="6"/>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Shield Tick with solid fill"/>
        </a:ext>
      </dgm:extLst>
    </dgm:pt>
    <dgm:pt modelId="{ADD28EF3-EAC2-49D5-9123-DBC9BA5E35A9}" type="pres">
      <dgm:prSet presAssocID="{4F394F71-826D-4522-B9C9-8F55711A3D7A}" presName="spaceRect" presStyleCnt="0"/>
      <dgm:spPr/>
    </dgm:pt>
    <dgm:pt modelId="{AF9213CE-44BD-4D6A-8AC0-7B87A2A5472F}" type="pres">
      <dgm:prSet presAssocID="{4F394F71-826D-4522-B9C9-8F55711A3D7A}" presName="textRect" presStyleLbl="revTx" presStyleIdx="3" presStyleCnt="6">
        <dgm:presLayoutVars>
          <dgm:chMax val="1"/>
          <dgm:chPref val="1"/>
        </dgm:presLayoutVars>
      </dgm:prSet>
      <dgm:spPr/>
    </dgm:pt>
    <dgm:pt modelId="{A86B0EAD-C102-4C2C-A338-8FE0532FA702}" type="pres">
      <dgm:prSet presAssocID="{B6D76801-4011-416E-80A2-D7BC10A7F7BD}" presName="sibTrans" presStyleCnt="0"/>
      <dgm:spPr/>
    </dgm:pt>
    <dgm:pt modelId="{F0609602-FE94-4A4C-8F0C-663B299283B1}" type="pres">
      <dgm:prSet presAssocID="{C06901ED-1AC9-439D-AC45-4DE28B344EB2}" presName="compNode" presStyleCnt="0"/>
      <dgm:spPr/>
    </dgm:pt>
    <dgm:pt modelId="{43E40529-CE5E-469A-8C28-9AF0B3D05FFE}" type="pres">
      <dgm:prSet presAssocID="{C06901ED-1AC9-439D-AC45-4DE28B344EB2}" presName="iconBgRect" presStyleLbl="bgShp" presStyleIdx="4" presStyleCnt="6"/>
      <dgm:spPr/>
    </dgm:pt>
    <dgm:pt modelId="{925151E8-7916-4EE5-8BAD-D551BDC30BB5}" type="pres">
      <dgm:prSet presAssocID="{C06901ED-1AC9-439D-AC45-4DE28B344EB2}"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Flowchart with solid fill"/>
        </a:ext>
      </dgm:extLst>
    </dgm:pt>
    <dgm:pt modelId="{ED104CDA-B740-412D-B46E-FDF74623D7FF}" type="pres">
      <dgm:prSet presAssocID="{C06901ED-1AC9-439D-AC45-4DE28B344EB2}" presName="spaceRect" presStyleCnt="0"/>
      <dgm:spPr/>
    </dgm:pt>
    <dgm:pt modelId="{12C61B2E-8F1C-483B-9BF5-C636FA50F1E0}" type="pres">
      <dgm:prSet presAssocID="{C06901ED-1AC9-439D-AC45-4DE28B344EB2}" presName="textRect" presStyleLbl="revTx" presStyleIdx="4" presStyleCnt="6">
        <dgm:presLayoutVars>
          <dgm:chMax val="1"/>
          <dgm:chPref val="1"/>
        </dgm:presLayoutVars>
      </dgm:prSet>
      <dgm:spPr/>
    </dgm:pt>
    <dgm:pt modelId="{A92BD015-8C6F-4A46-9355-B624C14FAC64}" type="pres">
      <dgm:prSet presAssocID="{E5C3B5E7-4259-4264-863D-E0E227468073}" presName="sibTrans" presStyleCnt="0"/>
      <dgm:spPr/>
    </dgm:pt>
    <dgm:pt modelId="{1804E196-A8CE-48C5-AE1F-BB474FE70D67}" type="pres">
      <dgm:prSet presAssocID="{9EB3CA72-54A9-4E4A-99E6-119B9474DA27}" presName="compNode" presStyleCnt="0"/>
      <dgm:spPr/>
    </dgm:pt>
    <dgm:pt modelId="{3EE3D217-6297-4ED5-8459-4E0E93BF203C}" type="pres">
      <dgm:prSet presAssocID="{9EB3CA72-54A9-4E4A-99E6-119B9474DA27}" presName="iconBgRect" presStyleLbl="bgShp" presStyleIdx="5" presStyleCnt="6"/>
      <dgm:spPr/>
    </dgm:pt>
    <dgm:pt modelId="{D1E39655-2BBD-4219-87C7-39D03F6F5E1F}" type="pres">
      <dgm:prSet presAssocID="{9EB3CA72-54A9-4E4A-99E6-119B9474DA27}"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Clock with solid fill"/>
        </a:ext>
      </dgm:extLst>
    </dgm:pt>
    <dgm:pt modelId="{379E3268-7161-4B8B-918E-7F3B097A6254}" type="pres">
      <dgm:prSet presAssocID="{9EB3CA72-54A9-4E4A-99E6-119B9474DA27}" presName="spaceRect" presStyleCnt="0"/>
      <dgm:spPr/>
    </dgm:pt>
    <dgm:pt modelId="{479516DF-460B-4EF7-A85F-FB594808FB33}" type="pres">
      <dgm:prSet presAssocID="{9EB3CA72-54A9-4E4A-99E6-119B9474DA27}" presName="textRect" presStyleLbl="revTx" presStyleIdx="5" presStyleCnt="6">
        <dgm:presLayoutVars>
          <dgm:chMax val="1"/>
          <dgm:chPref val="1"/>
        </dgm:presLayoutVars>
      </dgm:prSet>
      <dgm:spPr/>
    </dgm:pt>
  </dgm:ptLst>
  <dgm:cxnLst>
    <dgm:cxn modelId="{2A0F4D00-20C1-4650-8371-0808002EE761}" type="presOf" srcId="{0CF28A28-A513-4EA8-9A67-17F4EB792033}" destId="{62C99E1D-AAFD-41E0-B10F-92A36DBD9587}" srcOrd="0" destOrd="0" presId="urn:microsoft.com/office/officeart/2018/5/layout/IconCircleLabelList"/>
    <dgm:cxn modelId="{70359A17-3C7B-4016-97C2-391E791039ED}" srcId="{0CF28A28-A513-4EA8-9A67-17F4EB792033}" destId="{9EB3CA72-54A9-4E4A-99E6-119B9474DA27}" srcOrd="5" destOrd="0" parTransId="{544F7BB4-620F-4912-AED2-18FF0CBC8FF9}" sibTransId="{41E8D7CB-4994-492B-8268-774470EEB11B}"/>
    <dgm:cxn modelId="{33268B20-518A-4A5F-AEFB-D05563915E3A}" type="presOf" srcId="{4F394F71-826D-4522-B9C9-8F55711A3D7A}" destId="{AF9213CE-44BD-4D6A-8AC0-7B87A2A5472F}" srcOrd="0" destOrd="0" presId="urn:microsoft.com/office/officeart/2018/5/layout/IconCircleLabelList"/>
    <dgm:cxn modelId="{A3E57838-83D3-4B9B-85B5-2275BEE16E7E}" srcId="{0CF28A28-A513-4EA8-9A67-17F4EB792033}" destId="{91EECF32-764E-4B6B-928B-DD000DA15E91}" srcOrd="0" destOrd="0" parTransId="{0861ECF0-9FE6-4B96-9A68-5397F4F0C74F}" sibTransId="{6509CC52-F9CB-4058-B091-FE0516053896}"/>
    <dgm:cxn modelId="{EC69143F-3499-4D52-BBBD-322D4DD0DF04}" srcId="{0CF28A28-A513-4EA8-9A67-17F4EB792033}" destId="{C3B5A2B7-79DF-4835-B729-7418BBA3082A}" srcOrd="2" destOrd="0" parTransId="{2CD6D448-ED76-4D4D-9928-A127E1067FF5}" sibTransId="{297E30CD-D1F2-42EF-A868-E8799B811674}"/>
    <dgm:cxn modelId="{DDAE4841-2976-45D9-A687-FC61F8F97470}" srcId="{0CF28A28-A513-4EA8-9A67-17F4EB792033}" destId="{B140FED3-0B80-47D0-8BCF-4B7AF1F4A936}" srcOrd="1" destOrd="0" parTransId="{B2FACD33-0605-43D2-AED6-159065E20289}" sibTransId="{4A7CF6A9-D83D-4620-866D-EF2FEA6055AA}"/>
    <dgm:cxn modelId="{85ADFE61-BFE7-4771-B66A-6B0B6657A7E9}" srcId="{0CF28A28-A513-4EA8-9A67-17F4EB792033}" destId="{C06901ED-1AC9-439D-AC45-4DE28B344EB2}" srcOrd="4" destOrd="0" parTransId="{B31E5DD3-62ED-40C2-8DF6-57308737793A}" sibTransId="{E5C3B5E7-4259-4264-863D-E0E227468073}"/>
    <dgm:cxn modelId="{F6837351-3F7E-440B-B932-8CA499A500C4}" type="presOf" srcId="{91EECF32-764E-4B6B-928B-DD000DA15E91}" destId="{A7563AD7-8D2E-45AA-9377-063CD0718D4A}" srcOrd="0" destOrd="0" presId="urn:microsoft.com/office/officeart/2018/5/layout/IconCircleLabelList"/>
    <dgm:cxn modelId="{F8EBFC97-7913-4F56-A74C-AC0E09111D4F}" srcId="{0CF28A28-A513-4EA8-9A67-17F4EB792033}" destId="{4F394F71-826D-4522-B9C9-8F55711A3D7A}" srcOrd="3" destOrd="0" parTransId="{09BDB444-8DC5-40B1-92AA-9C978986BA76}" sibTransId="{B6D76801-4011-416E-80A2-D7BC10A7F7BD}"/>
    <dgm:cxn modelId="{79DF6698-375D-4B80-A6D3-ECF3655EBABC}" type="presOf" srcId="{9EB3CA72-54A9-4E4A-99E6-119B9474DA27}" destId="{479516DF-460B-4EF7-A85F-FB594808FB33}" srcOrd="0" destOrd="0" presId="urn:microsoft.com/office/officeart/2018/5/layout/IconCircleLabelList"/>
    <dgm:cxn modelId="{2717CDB6-D606-4B8D-94B7-B691D9ED9C5D}" type="presOf" srcId="{C3B5A2B7-79DF-4835-B729-7418BBA3082A}" destId="{E48FB895-BCD3-4287-BF53-348FFE2F1FD7}" srcOrd="0" destOrd="0" presId="urn:microsoft.com/office/officeart/2018/5/layout/IconCircleLabelList"/>
    <dgm:cxn modelId="{29411DC8-24F5-4B8A-A99A-A1C55A824F62}" type="presOf" srcId="{B140FED3-0B80-47D0-8BCF-4B7AF1F4A936}" destId="{6126C751-8400-46A0-A7DE-5AF0D76D739C}" srcOrd="0" destOrd="0" presId="urn:microsoft.com/office/officeart/2018/5/layout/IconCircleLabelList"/>
    <dgm:cxn modelId="{AC0F61E3-03D5-4917-8FF8-AF15C8E0FB41}" type="presOf" srcId="{C06901ED-1AC9-439D-AC45-4DE28B344EB2}" destId="{12C61B2E-8F1C-483B-9BF5-C636FA50F1E0}" srcOrd="0" destOrd="0" presId="urn:microsoft.com/office/officeart/2018/5/layout/IconCircleLabelList"/>
    <dgm:cxn modelId="{B60C0C4E-B4A0-42EF-B8AA-AA26B32DE80F}" type="presParOf" srcId="{62C99E1D-AAFD-41E0-B10F-92A36DBD9587}" destId="{2944A3E4-C815-4208-B784-2B6E9838081A}" srcOrd="0" destOrd="0" presId="urn:microsoft.com/office/officeart/2018/5/layout/IconCircleLabelList"/>
    <dgm:cxn modelId="{46C25248-1C7D-43E4-B6B3-602E0C496551}" type="presParOf" srcId="{2944A3E4-C815-4208-B784-2B6E9838081A}" destId="{2FA611E5-E047-4493-B118-6EF4DD8431CD}" srcOrd="0" destOrd="0" presId="urn:microsoft.com/office/officeart/2018/5/layout/IconCircleLabelList"/>
    <dgm:cxn modelId="{682BB4C0-D9B8-4C58-89D5-A3744FF9EAC3}" type="presParOf" srcId="{2944A3E4-C815-4208-B784-2B6E9838081A}" destId="{C2421327-1ABB-4C22-BE41-03BDFE809CD3}" srcOrd="1" destOrd="0" presId="urn:microsoft.com/office/officeart/2018/5/layout/IconCircleLabelList"/>
    <dgm:cxn modelId="{D693179D-1DD4-400B-96DB-C95B04F80607}" type="presParOf" srcId="{2944A3E4-C815-4208-B784-2B6E9838081A}" destId="{4552FC57-26E0-47E8-A1EB-1E6309D41387}" srcOrd="2" destOrd="0" presId="urn:microsoft.com/office/officeart/2018/5/layout/IconCircleLabelList"/>
    <dgm:cxn modelId="{5FD4A952-3E20-4BF1-A1CC-BE90E60E5F93}" type="presParOf" srcId="{2944A3E4-C815-4208-B784-2B6E9838081A}" destId="{A7563AD7-8D2E-45AA-9377-063CD0718D4A}" srcOrd="3" destOrd="0" presId="urn:microsoft.com/office/officeart/2018/5/layout/IconCircleLabelList"/>
    <dgm:cxn modelId="{0DA8AE6B-A0B7-42E8-AEFE-679E67AA6CA2}" type="presParOf" srcId="{62C99E1D-AAFD-41E0-B10F-92A36DBD9587}" destId="{68676AC9-A600-48AF-B87C-4BCA4B6FCA1A}" srcOrd="1" destOrd="0" presId="urn:microsoft.com/office/officeart/2018/5/layout/IconCircleLabelList"/>
    <dgm:cxn modelId="{8DB045A1-7AA2-48B6-8E1E-F2A219C1C512}" type="presParOf" srcId="{62C99E1D-AAFD-41E0-B10F-92A36DBD9587}" destId="{CFCEDE40-44C1-4828-BD17-EEEA6B5183CE}" srcOrd="2" destOrd="0" presId="urn:microsoft.com/office/officeart/2018/5/layout/IconCircleLabelList"/>
    <dgm:cxn modelId="{ED3AEC6D-F44A-46C1-9965-3E9C0B95F5E7}" type="presParOf" srcId="{CFCEDE40-44C1-4828-BD17-EEEA6B5183CE}" destId="{74CA8D52-86B1-4FC2-90BF-42EDDE3B7716}" srcOrd="0" destOrd="0" presId="urn:microsoft.com/office/officeart/2018/5/layout/IconCircleLabelList"/>
    <dgm:cxn modelId="{3C1E249D-32CA-4CC4-A287-B0C9CAAE8362}" type="presParOf" srcId="{CFCEDE40-44C1-4828-BD17-EEEA6B5183CE}" destId="{93DEADC9-37B5-4C57-BAC9-8C6340C63DEB}" srcOrd="1" destOrd="0" presId="urn:microsoft.com/office/officeart/2018/5/layout/IconCircleLabelList"/>
    <dgm:cxn modelId="{8F7C9410-3960-4B35-A54F-DDDCCD1D9A9A}" type="presParOf" srcId="{CFCEDE40-44C1-4828-BD17-EEEA6B5183CE}" destId="{578B85B9-C616-4710-A417-3D32F6F335ED}" srcOrd="2" destOrd="0" presId="urn:microsoft.com/office/officeart/2018/5/layout/IconCircleLabelList"/>
    <dgm:cxn modelId="{E13A3A13-54C9-4D4D-BB1F-CA866F4B6EAD}" type="presParOf" srcId="{CFCEDE40-44C1-4828-BD17-EEEA6B5183CE}" destId="{6126C751-8400-46A0-A7DE-5AF0D76D739C}" srcOrd="3" destOrd="0" presId="urn:microsoft.com/office/officeart/2018/5/layout/IconCircleLabelList"/>
    <dgm:cxn modelId="{A3BE520E-965D-427C-877C-5D3AA5F4E6F9}" type="presParOf" srcId="{62C99E1D-AAFD-41E0-B10F-92A36DBD9587}" destId="{88D45DFC-BB4A-49E9-A0CF-0BCA8221B55C}" srcOrd="3" destOrd="0" presId="urn:microsoft.com/office/officeart/2018/5/layout/IconCircleLabelList"/>
    <dgm:cxn modelId="{A2FDE813-B568-4268-9FC2-7554FF7DCF19}" type="presParOf" srcId="{62C99E1D-AAFD-41E0-B10F-92A36DBD9587}" destId="{890047A9-8C68-4881-809F-A6980575E2AE}" srcOrd="4" destOrd="0" presId="urn:microsoft.com/office/officeart/2018/5/layout/IconCircleLabelList"/>
    <dgm:cxn modelId="{3E3815FE-3454-42C4-9BC8-FCFF6EC20C80}" type="presParOf" srcId="{890047A9-8C68-4881-809F-A6980575E2AE}" destId="{15FC86BC-C46B-4965-8020-8215DA35F76A}" srcOrd="0" destOrd="0" presId="urn:microsoft.com/office/officeart/2018/5/layout/IconCircleLabelList"/>
    <dgm:cxn modelId="{40D9B85D-C13F-45A9-93ED-DE2DC466CFFB}" type="presParOf" srcId="{890047A9-8C68-4881-809F-A6980575E2AE}" destId="{200153EF-C054-43D7-825C-609A2F6C2C62}" srcOrd="1" destOrd="0" presId="urn:microsoft.com/office/officeart/2018/5/layout/IconCircleLabelList"/>
    <dgm:cxn modelId="{0EE8D0F4-04CA-483E-8CE6-FC0A8FDB422D}" type="presParOf" srcId="{890047A9-8C68-4881-809F-A6980575E2AE}" destId="{2FAAFE76-3085-4505-83A1-991B51A5B82B}" srcOrd="2" destOrd="0" presId="urn:microsoft.com/office/officeart/2018/5/layout/IconCircleLabelList"/>
    <dgm:cxn modelId="{BBAC293F-E619-48A7-8125-F517A6E9C374}" type="presParOf" srcId="{890047A9-8C68-4881-809F-A6980575E2AE}" destId="{E48FB895-BCD3-4287-BF53-348FFE2F1FD7}" srcOrd="3" destOrd="0" presId="urn:microsoft.com/office/officeart/2018/5/layout/IconCircleLabelList"/>
    <dgm:cxn modelId="{B245C42A-98B7-4288-A750-84220F28998B}" type="presParOf" srcId="{62C99E1D-AAFD-41E0-B10F-92A36DBD9587}" destId="{8BD386DB-31F9-44E9-BA4C-033849A95AC2}" srcOrd="5" destOrd="0" presId="urn:microsoft.com/office/officeart/2018/5/layout/IconCircleLabelList"/>
    <dgm:cxn modelId="{B223ABAA-A0D8-4F7B-9697-A212E4B7B46F}" type="presParOf" srcId="{62C99E1D-AAFD-41E0-B10F-92A36DBD9587}" destId="{40D440A6-8BB9-46D6-AE1D-3E17407C732F}" srcOrd="6" destOrd="0" presId="urn:microsoft.com/office/officeart/2018/5/layout/IconCircleLabelList"/>
    <dgm:cxn modelId="{F329C136-1482-4627-A2D7-963F7ABD44C7}" type="presParOf" srcId="{40D440A6-8BB9-46D6-AE1D-3E17407C732F}" destId="{BA084277-7E18-4E74-B99D-990901B6F755}" srcOrd="0" destOrd="0" presId="urn:microsoft.com/office/officeart/2018/5/layout/IconCircleLabelList"/>
    <dgm:cxn modelId="{D5B0696A-D11B-4FA8-9DD7-A59DF95BA212}" type="presParOf" srcId="{40D440A6-8BB9-46D6-AE1D-3E17407C732F}" destId="{F2302D30-7221-45A4-99DB-8FBBCACF22F4}" srcOrd="1" destOrd="0" presId="urn:microsoft.com/office/officeart/2018/5/layout/IconCircleLabelList"/>
    <dgm:cxn modelId="{9BDA862C-6F78-4438-AAEB-2418CC535F87}" type="presParOf" srcId="{40D440A6-8BB9-46D6-AE1D-3E17407C732F}" destId="{ADD28EF3-EAC2-49D5-9123-DBC9BA5E35A9}" srcOrd="2" destOrd="0" presId="urn:microsoft.com/office/officeart/2018/5/layout/IconCircleLabelList"/>
    <dgm:cxn modelId="{FC573FE6-9F2B-4584-81D2-1E765D78E153}" type="presParOf" srcId="{40D440A6-8BB9-46D6-AE1D-3E17407C732F}" destId="{AF9213CE-44BD-4D6A-8AC0-7B87A2A5472F}" srcOrd="3" destOrd="0" presId="urn:microsoft.com/office/officeart/2018/5/layout/IconCircleLabelList"/>
    <dgm:cxn modelId="{FA6A7C3D-38B9-408D-8DAE-C3876C551C5E}" type="presParOf" srcId="{62C99E1D-AAFD-41E0-B10F-92A36DBD9587}" destId="{A86B0EAD-C102-4C2C-A338-8FE0532FA702}" srcOrd="7" destOrd="0" presId="urn:microsoft.com/office/officeart/2018/5/layout/IconCircleLabelList"/>
    <dgm:cxn modelId="{C58F3879-7989-4650-9173-91AF8222C0D0}" type="presParOf" srcId="{62C99E1D-AAFD-41E0-B10F-92A36DBD9587}" destId="{F0609602-FE94-4A4C-8F0C-663B299283B1}" srcOrd="8" destOrd="0" presId="urn:microsoft.com/office/officeart/2018/5/layout/IconCircleLabelList"/>
    <dgm:cxn modelId="{CE2A6943-A69C-4371-BD6D-2DB3CC137300}" type="presParOf" srcId="{F0609602-FE94-4A4C-8F0C-663B299283B1}" destId="{43E40529-CE5E-469A-8C28-9AF0B3D05FFE}" srcOrd="0" destOrd="0" presId="urn:microsoft.com/office/officeart/2018/5/layout/IconCircleLabelList"/>
    <dgm:cxn modelId="{9C2F5381-77F5-4A7B-AB94-ECA46D325B5E}" type="presParOf" srcId="{F0609602-FE94-4A4C-8F0C-663B299283B1}" destId="{925151E8-7916-4EE5-8BAD-D551BDC30BB5}" srcOrd="1" destOrd="0" presId="urn:microsoft.com/office/officeart/2018/5/layout/IconCircleLabelList"/>
    <dgm:cxn modelId="{ED8D2C45-23A2-4FA4-B00E-58A3A2403F89}" type="presParOf" srcId="{F0609602-FE94-4A4C-8F0C-663B299283B1}" destId="{ED104CDA-B740-412D-B46E-FDF74623D7FF}" srcOrd="2" destOrd="0" presId="urn:microsoft.com/office/officeart/2018/5/layout/IconCircleLabelList"/>
    <dgm:cxn modelId="{61EE418D-71BA-4623-833D-781058BCDB41}" type="presParOf" srcId="{F0609602-FE94-4A4C-8F0C-663B299283B1}" destId="{12C61B2E-8F1C-483B-9BF5-C636FA50F1E0}" srcOrd="3" destOrd="0" presId="urn:microsoft.com/office/officeart/2018/5/layout/IconCircleLabelList"/>
    <dgm:cxn modelId="{24C59D7E-0CE4-4DD8-943D-F0BD023267B6}" type="presParOf" srcId="{62C99E1D-AAFD-41E0-B10F-92A36DBD9587}" destId="{A92BD015-8C6F-4A46-9355-B624C14FAC64}" srcOrd="9" destOrd="0" presId="urn:microsoft.com/office/officeart/2018/5/layout/IconCircleLabelList"/>
    <dgm:cxn modelId="{6E3F7716-0DCB-42F9-9F16-49118B5FB8EB}" type="presParOf" srcId="{62C99E1D-AAFD-41E0-B10F-92A36DBD9587}" destId="{1804E196-A8CE-48C5-AE1F-BB474FE70D67}" srcOrd="10" destOrd="0" presId="urn:microsoft.com/office/officeart/2018/5/layout/IconCircleLabelList"/>
    <dgm:cxn modelId="{0B8257D6-FB13-49DA-8309-E87E048C8BB0}" type="presParOf" srcId="{1804E196-A8CE-48C5-AE1F-BB474FE70D67}" destId="{3EE3D217-6297-4ED5-8459-4E0E93BF203C}" srcOrd="0" destOrd="0" presId="urn:microsoft.com/office/officeart/2018/5/layout/IconCircleLabelList"/>
    <dgm:cxn modelId="{63472896-FB7D-4264-9C6A-0DE7673808C8}" type="presParOf" srcId="{1804E196-A8CE-48C5-AE1F-BB474FE70D67}" destId="{D1E39655-2BBD-4219-87C7-39D03F6F5E1F}" srcOrd="1" destOrd="0" presId="urn:microsoft.com/office/officeart/2018/5/layout/IconCircleLabelList"/>
    <dgm:cxn modelId="{F3D01063-52C0-4C3F-A9AA-000FE02DE672}" type="presParOf" srcId="{1804E196-A8CE-48C5-AE1F-BB474FE70D67}" destId="{379E3268-7161-4B8B-918E-7F3B097A6254}" srcOrd="2" destOrd="0" presId="urn:microsoft.com/office/officeart/2018/5/layout/IconCircleLabelList"/>
    <dgm:cxn modelId="{F34BBD5B-02BE-4E66-8B01-11DDE9FCF494}" type="presParOf" srcId="{1804E196-A8CE-48C5-AE1F-BB474FE70D67}" destId="{479516DF-460B-4EF7-A85F-FB594808FB33}"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B10B1BF-73AE-41C1-8935-1D6C3ABBCFB9}"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685EE97F-D2E5-4FF7-8B5D-E88B6A6DFA2C}">
      <dgm:prSet custT="1"/>
      <dgm:spPr/>
      <dgm:t>
        <a:bodyPr/>
        <a:lstStyle/>
        <a:p>
          <a:r>
            <a:rPr lang="en-US" sz="2000" b="1"/>
            <a:t>Be Present to Win!</a:t>
          </a:r>
        </a:p>
      </dgm:t>
      <dgm:extLst>
        <a:ext uri="{E40237B7-FDA0-4F09-8148-C483321AD2D9}">
          <dgm14:cNvPr xmlns:dgm14="http://schemas.microsoft.com/office/drawing/2010/diagram" id="0" name="" descr="Provide&#10; Provide training in specific self-regulatory and executive function skills aligned to the environment and context in which they will be used.&#10;Coach&#10; Coach individual on strategies for reassessing a stressful situation and considering alternatives.&#10;Teach&#10; Teach strategies for recognizing and interrupting automatic responses, such as intense anger or frustration, to give more time to activate intentional self-regulation in stressful situations.&#10;Strengthen&#10; Strengthen intentional self-regulation through specific training techniques that target the skills that can override automatic responses, such as helping adults identify their own motivating goals and support their pursuit.&#10;Create&#10; Create a “multiplier effect,” in which helping adults see how small actions and successes will make a difference leads to a reinforcing cycle of positive emotional responses.&#10;"/>
        </a:ext>
      </dgm:extLst>
    </dgm:pt>
    <dgm:pt modelId="{BD04F1B3-1CF1-447C-B185-76A2DED1BD74}" type="parTrans" cxnId="{80284D1A-88E8-43D8-8A7D-8049914BD5C0}">
      <dgm:prSet/>
      <dgm:spPr/>
      <dgm:t>
        <a:bodyPr/>
        <a:lstStyle/>
        <a:p>
          <a:endParaRPr lang="en-US"/>
        </a:p>
      </dgm:t>
    </dgm:pt>
    <dgm:pt modelId="{08665B62-62F0-4E61-B4CF-17A6FDA842A5}" type="sibTrans" cxnId="{80284D1A-88E8-43D8-8A7D-8049914BD5C0}">
      <dgm:prSet/>
      <dgm:spPr/>
      <dgm:t>
        <a:bodyPr/>
        <a:lstStyle/>
        <a:p>
          <a:endParaRPr lang="en-US"/>
        </a:p>
      </dgm:t>
    </dgm:pt>
    <dgm:pt modelId="{B34E8290-3BEF-43B9-9DE7-4FCF850B8277}">
      <dgm:prSet custT="1"/>
      <dgm:spPr/>
      <dgm:t>
        <a:bodyPr/>
        <a:lstStyle/>
        <a:p>
          <a:pPr>
            <a:buSzPts val="1000"/>
            <a:buFont typeface="Symbol" panose="05050102010706020507" pitchFamily="18" charset="2"/>
            <a:buChar char=""/>
          </a:pPr>
          <a:r>
            <a:rPr lang="en-US" sz="1400"/>
            <a:t>Lead </a:t>
          </a:r>
          <a:r>
            <a:rPr lang="en-US" sz="1400">
              <a:latin typeface="Source Sans Pro"/>
            </a:rPr>
            <a:t>with</a:t>
          </a:r>
          <a:r>
            <a:rPr lang="en-US" sz="1400"/>
            <a:t> purpose, engage in meaningful conversations, and really hear what others are saying.</a:t>
          </a:r>
          <a:endParaRPr lang="en-US" sz="1400" dirty="0"/>
        </a:p>
      </dgm:t>
      <dgm:extLst>
        <a:ext uri="{E40237B7-FDA0-4F09-8148-C483321AD2D9}">
          <dgm14:cNvPr xmlns:dgm14="http://schemas.microsoft.com/office/drawing/2010/diagram" id="0" name="" descr="Provide&#10; Provide training in specific self-regulatory and executive function skills aligned to the environment and context in which they will be used.&#10;Coach&#10; Coach individual on strategies for reassessing a stressful situation and considering alternatives.&#10;Teach&#10; Teach strategies for recognizing and interrupting automatic responses, such as intense anger or frustration, to give more time to activate intentional self-regulation in stressful situations.&#10;Strengthen&#10; Strengthen intentional self-regulation through specific training techniques that target the skills that can override automatic responses, such as helping adults identify their own motivating goals and support their pursuit.&#10;Create&#10; Create a “multiplier effect,” in which helping adults see how small actions and successes will make a difference leads to a reinforcing cycle of positive emotional responses.&#10;"/>
        </a:ext>
      </dgm:extLst>
    </dgm:pt>
    <dgm:pt modelId="{F30E45CF-2C3A-4923-B73B-D003B16014BF}" type="parTrans" cxnId="{EAE09293-EC8C-440E-9BBB-E2C331D0CF88}">
      <dgm:prSet/>
      <dgm:spPr/>
      <dgm:t>
        <a:bodyPr/>
        <a:lstStyle/>
        <a:p>
          <a:endParaRPr lang="en-US"/>
        </a:p>
      </dgm:t>
    </dgm:pt>
    <dgm:pt modelId="{35F8C549-7529-4E5F-800D-9B7924098BAA}" type="sibTrans" cxnId="{EAE09293-EC8C-440E-9BBB-E2C331D0CF88}">
      <dgm:prSet/>
      <dgm:spPr/>
      <dgm:t>
        <a:bodyPr/>
        <a:lstStyle/>
        <a:p>
          <a:endParaRPr lang="en-US"/>
        </a:p>
      </dgm:t>
    </dgm:pt>
    <dgm:pt modelId="{343CEBDE-CC67-4326-BEE7-9B671BDF5F6C}">
      <dgm:prSet custT="1"/>
      <dgm:spPr/>
      <dgm:t>
        <a:bodyPr/>
        <a:lstStyle/>
        <a:p>
          <a:r>
            <a:rPr lang="en-US" sz="1800" b="1"/>
            <a:t>Build Trust through Authenticity</a:t>
          </a:r>
        </a:p>
      </dgm:t>
      <dgm:extLst>
        <a:ext uri="{E40237B7-FDA0-4F09-8148-C483321AD2D9}">
          <dgm14:cNvPr xmlns:dgm14="http://schemas.microsoft.com/office/drawing/2010/diagram" id="0" name="" descr="Provide&#10; Provide training in specific self-regulatory and executive function skills aligned to the environment and context in which they will be used.&#10;Coach&#10; Coach individual on strategies for reassessing a stressful situation and considering alternatives.&#10;Teach&#10; Teach strategies for recognizing and interrupting automatic responses, such as intense anger or frustration, to give more time to activate intentional self-regulation in stressful situations.&#10;Strengthen&#10; Strengthen intentional self-regulation through specific training techniques that target the skills that can override automatic responses, such as helping adults identify their own motivating goals and support their pursuit.&#10;Create&#10; Create a “multiplier effect,” in which helping adults see how small actions and successes will make a difference leads to a reinforcing cycle of positive emotional responses.&#10;"/>
        </a:ext>
      </dgm:extLst>
    </dgm:pt>
    <dgm:pt modelId="{220E46A3-DC93-4435-B1BA-BAFFB7FDF254}" type="parTrans" cxnId="{1C4CCA9D-224B-473E-9C51-CBFA4857EEEC}">
      <dgm:prSet/>
      <dgm:spPr/>
      <dgm:t>
        <a:bodyPr/>
        <a:lstStyle/>
        <a:p>
          <a:endParaRPr lang="en-US"/>
        </a:p>
      </dgm:t>
    </dgm:pt>
    <dgm:pt modelId="{71D6709F-DC1C-43E1-9314-2CEAFA6307F6}" type="sibTrans" cxnId="{1C4CCA9D-224B-473E-9C51-CBFA4857EEEC}">
      <dgm:prSet/>
      <dgm:spPr/>
      <dgm:t>
        <a:bodyPr/>
        <a:lstStyle/>
        <a:p>
          <a:endParaRPr lang="en-US"/>
        </a:p>
      </dgm:t>
    </dgm:pt>
    <dgm:pt modelId="{0300C0EA-7EEE-469F-AA79-555CEF19F1E1}">
      <dgm:prSet custT="1"/>
      <dgm:spPr/>
      <dgm:t>
        <a:bodyPr/>
        <a:lstStyle/>
        <a:p>
          <a:pPr rtl="0"/>
          <a:r>
            <a:rPr lang="en-US" sz="1400"/>
            <a:t>Setting goals for learning helps us to experiment with our identities – so we don’t need to get everything right from the start.</a:t>
          </a:r>
          <a:r>
            <a:rPr lang="en-US" sz="1400">
              <a:latin typeface="Source Sans Pro"/>
            </a:rPr>
            <a:t> </a:t>
          </a:r>
          <a:r>
            <a:rPr lang="en-US" sz="1400"/>
            <a:t> We really don’t know everything </a:t>
          </a:r>
          <a:r>
            <a:rPr lang="en-US" sz="1400">
              <a:sym typeface="Wingdings" panose="05000000000000000000" pitchFamily="2" charset="2"/>
            </a:rPr>
            <a:t></a:t>
          </a:r>
          <a:endParaRPr lang="en-US" sz="1400" dirty="0"/>
        </a:p>
      </dgm:t>
      <dgm:extLst>
        <a:ext uri="{E40237B7-FDA0-4F09-8148-C483321AD2D9}">
          <dgm14:cNvPr xmlns:dgm14="http://schemas.microsoft.com/office/drawing/2010/diagram" id="0" name="" descr="Provide&#10; Provide training in specific self-regulatory and executive function skills aligned to the environment and context in which they will be used.&#10;Coach&#10; Coach individual on strategies for reassessing a stressful situation and considering alternatives.&#10;Teach&#10; Teach strategies for recognizing and interrupting automatic responses, such as intense anger or frustration, to give more time to activate intentional self-regulation in stressful situations.&#10;Strengthen&#10; Strengthen intentional self-regulation through specific training techniques that target the skills that can override automatic responses, such as helping adults identify their own motivating goals and support their pursuit.&#10;Create&#10; Create a “multiplier effect,” in which helping adults see how small actions and successes will make a difference leads to a reinforcing cycle of positive emotional responses.&#10;"/>
        </a:ext>
      </dgm:extLst>
    </dgm:pt>
    <dgm:pt modelId="{13EA8DEA-EBEF-47A8-B61D-C7DB1252C849}" type="parTrans" cxnId="{F612535B-ACDD-492B-8ABC-E9EF105971C1}">
      <dgm:prSet/>
      <dgm:spPr/>
      <dgm:t>
        <a:bodyPr/>
        <a:lstStyle/>
        <a:p>
          <a:endParaRPr lang="en-US"/>
        </a:p>
      </dgm:t>
    </dgm:pt>
    <dgm:pt modelId="{54346CEE-46AD-47EB-B3A2-4190AB5B9381}" type="sibTrans" cxnId="{F612535B-ACDD-492B-8ABC-E9EF105971C1}">
      <dgm:prSet/>
      <dgm:spPr/>
      <dgm:t>
        <a:bodyPr/>
        <a:lstStyle/>
        <a:p>
          <a:endParaRPr lang="en-US"/>
        </a:p>
      </dgm:t>
    </dgm:pt>
    <dgm:pt modelId="{043C75E1-5797-4C5B-A650-8CE28C56318C}">
      <dgm:prSet custT="1"/>
      <dgm:spPr/>
      <dgm:t>
        <a:bodyPr/>
        <a:lstStyle/>
        <a:p>
          <a:r>
            <a:rPr lang="en-US" sz="2000" b="1"/>
            <a:t>Ensure Equity of Voice</a:t>
          </a:r>
        </a:p>
      </dgm:t>
      <dgm:extLst>
        <a:ext uri="{E40237B7-FDA0-4F09-8148-C483321AD2D9}">
          <dgm14:cNvPr xmlns:dgm14="http://schemas.microsoft.com/office/drawing/2010/diagram" id="0" name="" descr="Provide&#10; Provide training in specific self-regulatory and executive function skills aligned to the environment and context in which they will be used.&#10;Coach&#10; Coach individual on strategies for reassessing a stressful situation and considering alternatives.&#10;Teach&#10; Teach strategies for recognizing and interrupting automatic responses, such as intense anger or frustration, to give more time to activate intentional self-regulation in stressful situations.&#10;Strengthen&#10; Strengthen intentional self-regulation through specific training techniques that target the skills that can override automatic responses, such as helping adults identify their own motivating goals and support their pursuit.&#10;Create&#10; Create a “multiplier effect,” in which helping adults see how small actions and successes will make a difference leads to a reinforcing cycle of positive emotional responses.&#10;"/>
        </a:ext>
      </dgm:extLst>
    </dgm:pt>
    <dgm:pt modelId="{A4FD232E-4855-41EF-B088-C00031513A15}" type="parTrans" cxnId="{55691B59-509F-4CC6-A84C-0F2165E3B9B1}">
      <dgm:prSet/>
      <dgm:spPr/>
      <dgm:t>
        <a:bodyPr/>
        <a:lstStyle/>
        <a:p>
          <a:endParaRPr lang="en-US"/>
        </a:p>
      </dgm:t>
    </dgm:pt>
    <dgm:pt modelId="{72CF898C-F089-4513-A6CF-DD1B41506C93}" type="sibTrans" cxnId="{55691B59-509F-4CC6-A84C-0F2165E3B9B1}">
      <dgm:prSet/>
      <dgm:spPr/>
      <dgm:t>
        <a:bodyPr/>
        <a:lstStyle/>
        <a:p>
          <a:endParaRPr lang="en-US"/>
        </a:p>
      </dgm:t>
    </dgm:pt>
    <dgm:pt modelId="{77FBAFA2-EB30-457C-B36D-9A6C19FADF17}">
      <dgm:prSet custT="1"/>
      <dgm:spPr/>
      <dgm:t>
        <a:bodyPr/>
        <a:lstStyle/>
        <a:p>
          <a:r>
            <a:rPr lang="en-US" sz="1400"/>
            <a:t>Diverse teams, cognitive differences, and equity of voice yields amazing outcomes.</a:t>
          </a:r>
        </a:p>
      </dgm:t>
      <dgm:extLst>
        <a:ext uri="{E40237B7-FDA0-4F09-8148-C483321AD2D9}">
          <dgm14:cNvPr xmlns:dgm14="http://schemas.microsoft.com/office/drawing/2010/diagram" id="0" name="" descr="Provide&#10; Provide training in specific self-regulatory and executive function skills aligned to the environment and context in which they will be used.&#10;Coach&#10; Coach individual on strategies for reassessing a stressful situation and considering alternatives.&#10;Teach&#10; Teach strategies for recognizing and interrupting automatic responses, such as intense anger or frustration, to give more time to activate intentional self-regulation in stressful situations.&#10;Strengthen&#10; Strengthen intentional self-regulation through specific training techniques that target the skills that can override automatic responses, such as helping adults identify their own motivating goals and support their pursuit.&#10;Create&#10; Create a “multiplier effect,” in which helping adults see how small actions and successes will make a difference leads to a reinforcing cycle of positive emotional responses.&#10;"/>
        </a:ext>
      </dgm:extLst>
    </dgm:pt>
    <dgm:pt modelId="{08101433-1DDE-48E8-B675-11B4840C0D6E}" type="parTrans" cxnId="{7716CD41-A8F6-4F3B-BFFA-D319300AF28F}">
      <dgm:prSet/>
      <dgm:spPr/>
      <dgm:t>
        <a:bodyPr/>
        <a:lstStyle/>
        <a:p>
          <a:endParaRPr lang="en-US"/>
        </a:p>
      </dgm:t>
    </dgm:pt>
    <dgm:pt modelId="{C4FFCD59-818D-4E78-865F-94E3EEDA5111}" type="sibTrans" cxnId="{7716CD41-A8F6-4F3B-BFFA-D319300AF28F}">
      <dgm:prSet/>
      <dgm:spPr/>
      <dgm:t>
        <a:bodyPr/>
        <a:lstStyle/>
        <a:p>
          <a:endParaRPr lang="en-US"/>
        </a:p>
      </dgm:t>
    </dgm:pt>
    <dgm:pt modelId="{03050047-DBAA-43C8-B131-A15497CC0169}">
      <dgm:prSet custT="1"/>
      <dgm:spPr/>
      <dgm:t>
        <a:bodyPr/>
        <a:lstStyle/>
        <a:p>
          <a:r>
            <a:rPr lang="en-US" sz="2000" b="1"/>
            <a:t>Show me, don’t tell me</a:t>
          </a:r>
        </a:p>
      </dgm:t>
      <dgm:extLst>
        <a:ext uri="{E40237B7-FDA0-4F09-8148-C483321AD2D9}">
          <dgm14:cNvPr xmlns:dgm14="http://schemas.microsoft.com/office/drawing/2010/diagram" id="0" name="" descr="Provide&#10; Provide training in specific self-regulatory and executive function skills aligned to the environment and context in which they will be used.&#10;Coach&#10; Coach individual on strategies for reassessing a stressful situation and considering alternatives.&#10;Teach&#10; Teach strategies for recognizing and interrupting automatic responses, such as intense anger or frustration, to give more time to activate intentional self-regulation in stressful situations.&#10;Strengthen&#10; Strengthen intentional self-regulation through specific training techniques that target the skills that can override automatic responses, such as helping adults identify their own motivating goals and support their pursuit.&#10;Create&#10; Create a “multiplier effect,” in which helping adults see how small actions and successes will make a difference leads to a reinforcing cycle of positive emotional responses.&#10;"/>
        </a:ext>
      </dgm:extLst>
    </dgm:pt>
    <dgm:pt modelId="{694DD553-51D0-41D6-BEAE-40A56B1F50B1}" type="parTrans" cxnId="{108DC9C3-B1D6-46F3-B56F-D72469FBF420}">
      <dgm:prSet/>
      <dgm:spPr/>
      <dgm:t>
        <a:bodyPr/>
        <a:lstStyle/>
        <a:p>
          <a:endParaRPr lang="en-US"/>
        </a:p>
      </dgm:t>
    </dgm:pt>
    <dgm:pt modelId="{C04982A3-7853-4A27-84BF-92E73D81B3ED}" type="sibTrans" cxnId="{108DC9C3-B1D6-46F3-B56F-D72469FBF420}">
      <dgm:prSet/>
      <dgm:spPr/>
      <dgm:t>
        <a:bodyPr/>
        <a:lstStyle/>
        <a:p>
          <a:endParaRPr lang="en-US"/>
        </a:p>
      </dgm:t>
    </dgm:pt>
    <dgm:pt modelId="{F407D32B-95BC-44D9-BDA1-81FC864D00CE}">
      <dgm:prSet custT="1"/>
      <dgm:spPr/>
      <dgm:t>
        <a:bodyPr/>
        <a:lstStyle/>
        <a:p>
          <a:pPr rtl="0"/>
          <a:r>
            <a:rPr lang="en-US" sz="1400"/>
            <a:t>Discover the work of Dave Holston. Explore 7 exercises to solve strategic communication problems.</a:t>
          </a:r>
          <a:r>
            <a:rPr lang="en-US" sz="1400" b="1" i="0">
              <a:latin typeface="Source Sans Pro"/>
            </a:rPr>
            <a:t> </a:t>
          </a:r>
          <a:endParaRPr lang="en-US" sz="1400" dirty="0"/>
        </a:p>
      </dgm:t>
      <dgm:extLst>
        <a:ext uri="{E40237B7-FDA0-4F09-8148-C483321AD2D9}">
          <dgm14:cNvPr xmlns:dgm14="http://schemas.microsoft.com/office/drawing/2010/diagram" id="0" name="" descr="Provide&#10; Provide training in specific self-regulatory and executive function skills aligned to the environment and context in which they will be used.&#10;Coach&#10; Coach individual on strategies for reassessing a stressful situation and considering alternatives.&#10;Teach&#10; Teach strategies for recognizing and interrupting automatic responses, such as intense anger or frustration, to give more time to activate intentional self-regulation in stressful situations.&#10;Strengthen&#10; Strengthen intentional self-regulation through specific training techniques that target the skills that can override automatic responses, such as helping adults identify their own motivating goals and support their pursuit.&#10;Create&#10; Create a “multiplier effect,” in which helping adults see how small actions and successes will make a difference leads to a reinforcing cycle of positive emotional responses.&#10;"/>
        </a:ext>
      </dgm:extLst>
    </dgm:pt>
    <dgm:pt modelId="{14F48EC1-92A7-4293-B587-C32B81468C16}" type="parTrans" cxnId="{C7C170B6-9D63-42F1-8722-0C5F28F02E44}">
      <dgm:prSet/>
      <dgm:spPr/>
      <dgm:t>
        <a:bodyPr/>
        <a:lstStyle/>
        <a:p>
          <a:endParaRPr lang="en-US"/>
        </a:p>
      </dgm:t>
    </dgm:pt>
    <dgm:pt modelId="{C8DB43BF-50F9-45F8-82A6-251E4FBA14DB}" type="sibTrans" cxnId="{C7C170B6-9D63-42F1-8722-0C5F28F02E44}">
      <dgm:prSet/>
      <dgm:spPr/>
      <dgm:t>
        <a:bodyPr/>
        <a:lstStyle/>
        <a:p>
          <a:endParaRPr lang="en-US"/>
        </a:p>
      </dgm:t>
    </dgm:pt>
    <dgm:pt modelId="{DEFF9BFE-5302-4616-A242-75248F8EBB52}">
      <dgm:prSet custT="1"/>
      <dgm:spPr/>
      <dgm:t>
        <a:bodyPr/>
        <a:lstStyle/>
        <a:p>
          <a:r>
            <a:rPr lang="en-US" sz="1400" b="0" i="0"/>
            <a:t>Drawings, words, images, mapping, role-playing, stories, and more</a:t>
          </a:r>
          <a:endParaRPr lang="en-US" sz="1400" b="0"/>
        </a:p>
      </dgm:t>
      <dgm:extLst>
        <a:ext uri="{E40237B7-FDA0-4F09-8148-C483321AD2D9}">
          <dgm14:cNvPr xmlns:dgm14="http://schemas.microsoft.com/office/drawing/2010/diagram" id="0" name="" descr="Provide&#10; Provide training in specific self-regulatory and executive function skills aligned to the environment and context in which they will be used.&#10;Coach&#10; Coach individual on strategies for reassessing a stressful situation and considering alternatives.&#10;Teach&#10; Teach strategies for recognizing and interrupting automatic responses, such as intense anger or frustration, to give more time to activate intentional self-regulation in stressful situations.&#10;Strengthen&#10; Strengthen intentional self-regulation through specific training techniques that target the skills that can override automatic responses, such as helping adults identify their own motivating goals and support their pursuit.&#10;Create&#10; Create a “multiplier effect,” in which helping adults see how small actions and successes will make a difference leads to a reinforcing cycle of positive emotional responses.&#10;"/>
        </a:ext>
      </dgm:extLst>
    </dgm:pt>
    <dgm:pt modelId="{1DBAF7BD-B51B-4297-9315-D639676CA8E8}" type="parTrans" cxnId="{467911D1-B297-4332-A395-36FA276A7DEB}">
      <dgm:prSet/>
      <dgm:spPr/>
      <dgm:t>
        <a:bodyPr/>
        <a:lstStyle/>
        <a:p>
          <a:endParaRPr lang="en-US"/>
        </a:p>
      </dgm:t>
    </dgm:pt>
    <dgm:pt modelId="{EA45F21E-07E7-444E-B951-68249131AF6B}" type="sibTrans" cxnId="{467911D1-B297-4332-A395-36FA276A7DEB}">
      <dgm:prSet/>
      <dgm:spPr/>
      <dgm:t>
        <a:bodyPr/>
        <a:lstStyle/>
        <a:p>
          <a:endParaRPr lang="en-US"/>
        </a:p>
      </dgm:t>
    </dgm:pt>
    <dgm:pt modelId="{44B58ECF-0D13-40CD-BDC7-740471C286A4}" type="pres">
      <dgm:prSet presAssocID="{BB10B1BF-73AE-41C1-8935-1D6C3ABBCFB9}" presName="Name0" presStyleCnt="0">
        <dgm:presLayoutVars>
          <dgm:dir/>
          <dgm:animLvl val="lvl"/>
          <dgm:resizeHandles val="exact"/>
        </dgm:presLayoutVars>
      </dgm:prSet>
      <dgm:spPr/>
    </dgm:pt>
    <dgm:pt modelId="{87A84EB6-D739-4832-A1F0-3726ACD0BB8B}" type="pres">
      <dgm:prSet presAssocID="{03050047-DBAA-43C8-B131-A15497CC0169}" presName="boxAndChildren" presStyleCnt="0"/>
      <dgm:spPr/>
    </dgm:pt>
    <dgm:pt modelId="{9EE15F71-AAF8-48C0-B379-8DDEF0139B70}" type="pres">
      <dgm:prSet presAssocID="{03050047-DBAA-43C8-B131-A15497CC0169}" presName="parentTextBox" presStyleLbl="node1" presStyleIdx="0" presStyleCnt="4"/>
      <dgm:spPr/>
    </dgm:pt>
    <dgm:pt modelId="{581B0742-EEFD-48C4-B00D-AF4499CD689F}" type="pres">
      <dgm:prSet presAssocID="{03050047-DBAA-43C8-B131-A15497CC0169}" presName="entireBox" presStyleLbl="node1" presStyleIdx="0" presStyleCnt="4"/>
      <dgm:spPr/>
    </dgm:pt>
    <dgm:pt modelId="{D503C5C7-3FB2-4351-9442-DB4654932101}" type="pres">
      <dgm:prSet presAssocID="{03050047-DBAA-43C8-B131-A15497CC0169}" presName="descendantBox" presStyleCnt="0"/>
      <dgm:spPr/>
    </dgm:pt>
    <dgm:pt modelId="{3F62A558-BC41-4BBD-A966-1F10BCBA39A1}" type="pres">
      <dgm:prSet presAssocID="{F407D32B-95BC-44D9-BDA1-81FC864D00CE}" presName="childTextBox" presStyleLbl="fgAccFollowNode1" presStyleIdx="0" presStyleCnt="5">
        <dgm:presLayoutVars>
          <dgm:bulletEnabled val="1"/>
        </dgm:presLayoutVars>
      </dgm:prSet>
      <dgm:spPr/>
    </dgm:pt>
    <dgm:pt modelId="{81985C66-56BB-4BEA-89E5-F3C1F6CE8B66}" type="pres">
      <dgm:prSet presAssocID="{DEFF9BFE-5302-4616-A242-75248F8EBB52}" presName="childTextBox" presStyleLbl="fgAccFollowNode1" presStyleIdx="1" presStyleCnt="5">
        <dgm:presLayoutVars>
          <dgm:bulletEnabled val="1"/>
        </dgm:presLayoutVars>
      </dgm:prSet>
      <dgm:spPr/>
    </dgm:pt>
    <dgm:pt modelId="{F8B59F74-AA04-4CAC-B5A9-0AC9F3378CC1}" type="pres">
      <dgm:prSet presAssocID="{72CF898C-F089-4513-A6CF-DD1B41506C93}" presName="sp" presStyleCnt="0"/>
      <dgm:spPr/>
    </dgm:pt>
    <dgm:pt modelId="{3D723514-BEED-4008-A7ED-91ACD4B90F8E}" type="pres">
      <dgm:prSet presAssocID="{043C75E1-5797-4C5B-A650-8CE28C56318C}" presName="arrowAndChildren" presStyleCnt="0"/>
      <dgm:spPr/>
    </dgm:pt>
    <dgm:pt modelId="{9FEC98BE-6A80-4BD9-8354-12DDF4302EE8}" type="pres">
      <dgm:prSet presAssocID="{043C75E1-5797-4C5B-A650-8CE28C56318C}" presName="parentTextArrow" presStyleLbl="node1" presStyleIdx="0" presStyleCnt="4"/>
      <dgm:spPr/>
    </dgm:pt>
    <dgm:pt modelId="{2880E748-81D1-4123-8F9D-83234EF92C21}" type="pres">
      <dgm:prSet presAssocID="{043C75E1-5797-4C5B-A650-8CE28C56318C}" presName="arrow" presStyleLbl="node1" presStyleIdx="1" presStyleCnt="4"/>
      <dgm:spPr/>
    </dgm:pt>
    <dgm:pt modelId="{85E697C6-B4A4-4678-BE05-F7EBC8A02A82}" type="pres">
      <dgm:prSet presAssocID="{043C75E1-5797-4C5B-A650-8CE28C56318C}" presName="descendantArrow" presStyleCnt="0"/>
      <dgm:spPr/>
    </dgm:pt>
    <dgm:pt modelId="{BC086DC8-18BC-4610-8535-81F82E93E23B}" type="pres">
      <dgm:prSet presAssocID="{77FBAFA2-EB30-457C-B36D-9A6C19FADF17}" presName="childTextArrow" presStyleLbl="fgAccFollowNode1" presStyleIdx="2" presStyleCnt="5">
        <dgm:presLayoutVars>
          <dgm:bulletEnabled val="1"/>
        </dgm:presLayoutVars>
      </dgm:prSet>
      <dgm:spPr/>
    </dgm:pt>
    <dgm:pt modelId="{D92AE97D-A551-44B8-9D57-CA53AE7E3B4F}" type="pres">
      <dgm:prSet presAssocID="{71D6709F-DC1C-43E1-9314-2CEAFA6307F6}" presName="sp" presStyleCnt="0"/>
      <dgm:spPr/>
    </dgm:pt>
    <dgm:pt modelId="{A0525187-904D-4BC7-9EC6-83D50EB3BFD2}" type="pres">
      <dgm:prSet presAssocID="{343CEBDE-CC67-4326-BEE7-9B671BDF5F6C}" presName="arrowAndChildren" presStyleCnt="0"/>
      <dgm:spPr/>
    </dgm:pt>
    <dgm:pt modelId="{1B3D97F7-3696-46DC-9488-6098336DB31E}" type="pres">
      <dgm:prSet presAssocID="{343CEBDE-CC67-4326-BEE7-9B671BDF5F6C}" presName="parentTextArrow" presStyleLbl="node1" presStyleIdx="1" presStyleCnt="4"/>
      <dgm:spPr/>
    </dgm:pt>
    <dgm:pt modelId="{EF62F75C-2DF4-4A04-AB15-D57B992382F3}" type="pres">
      <dgm:prSet presAssocID="{343CEBDE-CC67-4326-BEE7-9B671BDF5F6C}" presName="arrow" presStyleLbl="node1" presStyleIdx="2" presStyleCnt="4"/>
      <dgm:spPr/>
    </dgm:pt>
    <dgm:pt modelId="{1FFF1515-1A1D-4098-8298-679415344EFD}" type="pres">
      <dgm:prSet presAssocID="{343CEBDE-CC67-4326-BEE7-9B671BDF5F6C}" presName="descendantArrow" presStyleCnt="0"/>
      <dgm:spPr/>
    </dgm:pt>
    <dgm:pt modelId="{4414E24C-DE37-4BC8-93A3-96FD370DFFBB}" type="pres">
      <dgm:prSet presAssocID="{0300C0EA-7EEE-469F-AA79-555CEF19F1E1}" presName="childTextArrow" presStyleLbl="fgAccFollowNode1" presStyleIdx="3" presStyleCnt="5">
        <dgm:presLayoutVars>
          <dgm:bulletEnabled val="1"/>
        </dgm:presLayoutVars>
      </dgm:prSet>
      <dgm:spPr/>
    </dgm:pt>
    <dgm:pt modelId="{1C40DD0C-309B-4402-8EAA-E05A847B9A7F}" type="pres">
      <dgm:prSet presAssocID="{08665B62-62F0-4E61-B4CF-17A6FDA842A5}" presName="sp" presStyleCnt="0"/>
      <dgm:spPr/>
    </dgm:pt>
    <dgm:pt modelId="{D442561B-40DD-4955-8C69-A63F4600C5C5}" type="pres">
      <dgm:prSet presAssocID="{685EE97F-D2E5-4FF7-8B5D-E88B6A6DFA2C}" presName="arrowAndChildren" presStyleCnt="0"/>
      <dgm:spPr/>
    </dgm:pt>
    <dgm:pt modelId="{17990533-BFA4-4FB3-902A-7BD4B2CD50D1}" type="pres">
      <dgm:prSet presAssocID="{685EE97F-D2E5-4FF7-8B5D-E88B6A6DFA2C}" presName="parentTextArrow" presStyleLbl="node1" presStyleIdx="2" presStyleCnt="4"/>
      <dgm:spPr/>
    </dgm:pt>
    <dgm:pt modelId="{55255DAC-9A7F-43BC-9488-53EA5824F842}" type="pres">
      <dgm:prSet presAssocID="{685EE97F-D2E5-4FF7-8B5D-E88B6A6DFA2C}" presName="arrow" presStyleLbl="node1" presStyleIdx="3" presStyleCnt="4"/>
      <dgm:spPr/>
    </dgm:pt>
    <dgm:pt modelId="{A76378E9-3F98-4B08-B533-1F6170D2F7E6}" type="pres">
      <dgm:prSet presAssocID="{685EE97F-D2E5-4FF7-8B5D-E88B6A6DFA2C}" presName="descendantArrow" presStyleCnt="0"/>
      <dgm:spPr/>
    </dgm:pt>
    <dgm:pt modelId="{D3AA6CE1-610A-4941-BEAA-82A5FA5EE799}" type="pres">
      <dgm:prSet presAssocID="{B34E8290-3BEF-43B9-9DE7-4FCF850B8277}" presName="childTextArrow" presStyleLbl="fgAccFollowNode1" presStyleIdx="4" presStyleCnt="5">
        <dgm:presLayoutVars>
          <dgm:bulletEnabled val="1"/>
        </dgm:presLayoutVars>
      </dgm:prSet>
      <dgm:spPr/>
    </dgm:pt>
  </dgm:ptLst>
  <dgm:cxnLst>
    <dgm:cxn modelId="{80284D1A-88E8-43D8-8A7D-8049914BD5C0}" srcId="{BB10B1BF-73AE-41C1-8935-1D6C3ABBCFB9}" destId="{685EE97F-D2E5-4FF7-8B5D-E88B6A6DFA2C}" srcOrd="0" destOrd="0" parTransId="{BD04F1B3-1CF1-447C-B185-76A2DED1BD74}" sibTransId="{08665B62-62F0-4E61-B4CF-17A6FDA842A5}"/>
    <dgm:cxn modelId="{799BD829-12E8-4C73-B5E2-116C3ED5CF49}" type="presOf" srcId="{BB10B1BF-73AE-41C1-8935-1D6C3ABBCFB9}" destId="{44B58ECF-0D13-40CD-BDC7-740471C286A4}" srcOrd="0" destOrd="0" presId="urn:microsoft.com/office/officeart/2005/8/layout/process4"/>
    <dgm:cxn modelId="{C5B7B633-1289-4873-8DEB-248EBCCB1EC7}" type="presOf" srcId="{03050047-DBAA-43C8-B131-A15497CC0169}" destId="{9EE15F71-AAF8-48C0-B379-8DDEF0139B70}" srcOrd="0" destOrd="0" presId="urn:microsoft.com/office/officeart/2005/8/layout/process4"/>
    <dgm:cxn modelId="{13CAE53C-81CB-4D39-B588-0C2E8CDA9B50}" type="presOf" srcId="{685EE97F-D2E5-4FF7-8B5D-E88B6A6DFA2C}" destId="{17990533-BFA4-4FB3-902A-7BD4B2CD50D1}" srcOrd="0" destOrd="0" presId="urn:microsoft.com/office/officeart/2005/8/layout/process4"/>
    <dgm:cxn modelId="{F612535B-ACDD-492B-8ABC-E9EF105971C1}" srcId="{343CEBDE-CC67-4326-BEE7-9B671BDF5F6C}" destId="{0300C0EA-7EEE-469F-AA79-555CEF19F1E1}" srcOrd="0" destOrd="0" parTransId="{13EA8DEA-EBEF-47A8-B61D-C7DB1252C849}" sibTransId="{54346CEE-46AD-47EB-B3A2-4190AB5B9381}"/>
    <dgm:cxn modelId="{7716CD41-A8F6-4F3B-BFFA-D319300AF28F}" srcId="{043C75E1-5797-4C5B-A650-8CE28C56318C}" destId="{77FBAFA2-EB30-457C-B36D-9A6C19FADF17}" srcOrd="0" destOrd="0" parTransId="{08101433-1DDE-48E8-B675-11B4840C0D6E}" sibTransId="{C4FFCD59-818D-4E78-865F-94E3EEDA5111}"/>
    <dgm:cxn modelId="{55691B59-509F-4CC6-A84C-0F2165E3B9B1}" srcId="{BB10B1BF-73AE-41C1-8935-1D6C3ABBCFB9}" destId="{043C75E1-5797-4C5B-A650-8CE28C56318C}" srcOrd="2" destOrd="0" parTransId="{A4FD232E-4855-41EF-B088-C00031513A15}" sibTransId="{72CF898C-F089-4513-A6CF-DD1B41506C93}"/>
    <dgm:cxn modelId="{EAE09293-EC8C-440E-9BBB-E2C331D0CF88}" srcId="{685EE97F-D2E5-4FF7-8B5D-E88B6A6DFA2C}" destId="{B34E8290-3BEF-43B9-9DE7-4FCF850B8277}" srcOrd="0" destOrd="0" parTransId="{F30E45CF-2C3A-4923-B73B-D003B16014BF}" sibTransId="{35F8C549-7529-4E5F-800D-9B7924098BAA}"/>
    <dgm:cxn modelId="{1C4CCA9D-224B-473E-9C51-CBFA4857EEEC}" srcId="{BB10B1BF-73AE-41C1-8935-1D6C3ABBCFB9}" destId="{343CEBDE-CC67-4326-BEE7-9B671BDF5F6C}" srcOrd="1" destOrd="0" parTransId="{220E46A3-DC93-4435-B1BA-BAFFB7FDF254}" sibTransId="{71D6709F-DC1C-43E1-9314-2CEAFA6307F6}"/>
    <dgm:cxn modelId="{C6CF29AD-36C5-44CB-8752-674B32CD073A}" type="presOf" srcId="{0300C0EA-7EEE-469F-AA79-555CEF19F1E1}" destId="{4414E24C-DE37-4BC8-93A3-96FD370DFFBB}" srcOrd="0" destOrd="0" presId="urn:microsoft.com/office/officeart/2005/8/layout/process4"/>
    <dgm:cxn modelId="{50D0ACB0-EC69-434D-83D0-73ECF3888B9E}" type="presOf" srcId="{B34E8290-3BEF-43B9-9DE7-4FCF850B8277}" destId="{D3AA6CE1-610A-4941-BEAA-82A5FA5EE799}" srcOrd="0" destOrd="0" presId="urn:microsoft.com/office/officeart/2005/8/layout/process4"/>
    <dgm:cxn modelId="{C7C170B6-9D63-42F1-8722-0C5F28F02E44}" srcId="{03050047-DBAA-43C8-B131-A15497CC0169}" destId="{F407D32B-95BC-44D9-BDA1-81FC864D00CE}" srcOrd="0" destOrd="0" parTransId="{14F48EC1-92A7-4293-B587-C32B81468C16}" sibTransId="{C8DB43BF-50F9-45F8-82A6-251E4FBA14DB}"/>
    <dgm:cxn modelId="{C7405EBD-2B78-41D9-B109-E754BC6F8525}" type="presOf" srcId="{043C75E1-5797-4C5B-A650-8CE28C56318C}" destId="{9FEC98BE-6A80-4BD9-8354-12DDF4302EE8}" srcOrd="0" destOrd="0" presId="urn:microsoft.com/office/officeart/2005/8/layout/process4"/>
    <dgm:cxn modelId="{108DC9C3-B1D6-46F3-B56F-D72469FBF420}" srcId="{BB10B1BF-73AE-41C1-8935-1D6C3ABBCFB9}" destId="{03050047-DBAA-43C8-B131-A15497CC0169}" srcOrd="3" destOrd="0" parTransId="{694DD553-51D0-41D6-BEAE-40A56B1F50B1}" sibTransId="{C04982A3-7853-4A27-84BF-92E73D81B3ED}"/>
    <dgm:cxn modelId="{C27A68CD-07BD-4BE8-A9D1-A60B829518EC}" type="presOf" srcId="{343CEBDE-CC67-4326-BEE7-9B671BDF5F6C}" destId="{1B3D97F7-3696-46DC-9488-6098336DB31E}" srcOrd="0" destOrd="0" presId="urn:microsoft.com/office/officeart/2005/8/layout/process4"/>
    <dgm:cxn modelId="{401E79CF-A3C9-47B7-93D1-1B2A49E0C9E6}" type="presOf" srcId="{F407D32B-95BC-44D9-BDA1-81FC864D00CE}" destId="{3F62A558-BC41-4BBD-A966-1F10BCBA39A1}" srcOrd="0" destOrd="0" presId="urn:microsoft.com/office/officeart/2005/8/layout/process4"/>
    <dgm:cxn modelId="{467911D1-B297-4332-A395-36FA276A7DEB}" srcId="{03050047-DBAA-43C8-B131-A15497CC0169}" destId="{DEFF9BFE-5302-4616-A242-75248F8EBB52}" srcOrd="1" destOrd="0" parTransId="{1DBAF7BD-B51B-4297-9315-D639676CA8E8}" sibTransId="{EA45F21E-07E7-444E-B951-68249131AF6B}"/>
    <dgm:cxn modelId="{A8C91CD4-E0A3-40FD-A518-381E425D93AE}" type="presOf" srcId="{77FBAFA2-EB30-457C-B36D-9A6C19FADF17}" destId="{BC086DC8-18BC-4610-8535-81F82E93E23B}" srcOrd="0" destOrd="0" presId="urn:microsoft.com/office/officeart/2005/8/layout/process4"/>
    <dgm:cxn modelId="{D71735D6-D7A7-4C37-A00A-2E9AF48DE1E1}" type="presOf" srcId="{043C75E1-5797-4C5B-A650-8CE28C56318C}" destId="{2880E748-81D1-4123-8F9D-83234EF92C21}" srcOrd="1" destOrd="0" presId="urn:microsoft.com/office/officeart/2005/8/layout/process4"/>
    <dgm:cxn modelId="{D7500BD9-CE1F-4D19-A5BE-D9DC3D6A23D0}" type="presOf" srcId="{DEFF9BFE-5302-4616-A242-75248F8EBB52}" destId="{81985C66-56BB-4BEA-89E5-F3C1F6CE8B66}" srcOrd="0" destOrd="0" presId="urn:microsoft.com/office/officeart/2005/8/layout/process4"/>
    <dgm:cxn modelId="{0FDFBBE0-73F9-4876-8468-061B45724126}" type="presOf" srcId="{03050047-DBAA-43C8-B131-A15497CC0169}" destId="{581B0742-EEFD-48C4-B00D-AF4499CD689F}" srcOrd="1" destOrd="0" presId="urn:microsoft.com/office/officeart/2005/8/layout/process4"/>
    <dgm:cxn modelId="{38E957E1-3F46-47D0-992A-53C49390C00A}" type="presOf" srcId="{685EE97F-D2E5-4FF7-8B5D-E88B6A6DFA2C}" destId="{55255DAC-9A7F-43BC-9488-53EA5824F842}" srcOrd="1" destOrd="0" presId="urn:microsoft.com/office/officeart/2005/8/layout/process4"/>
    <dgm:cxn modelId="{D8B707F6-190B-473C-9021-E1D4C917BB69}" type="presOf" srcId="{343CEBDE-CC67-4326-BEE7-9B671BDF5F6C}" destId="{EF62F75C-2DF4-4A04-AB15-D57B992382F3}" srcOrd="1" destOrd="0" presId="urn:microsoft.com/office/officeart/2005/8/layout/process4"/>
    <dgm:cxn modelId="{CB2FFB69-20DE-4B22-827A-AA62A0CA4273}" type="presParOf" srcId="{44B58ECF-0D13-40CD-BDC7-740471C286A4}" destId="{87A84EB6-D739-4832-A1F0-3726ACD0BB8B}" srcOrd="0" destOrd="0" presId="urn:microsoft.com/office/officeart/2005/8/layout/process4"/>
    <dgm:cxn modelId="{588897FC-7076-4E29-BB71-E4F74F215A7C}" type="presParOf" srcId="{87A84EB6-D739-4832-A1F0-3726ACD0BB8B}" destId="{9EE15F71-AAF8-48C0-B379-8DDEF0139B70}" srcOrd="0" destOrd="0" presId="urn:microsoft.com/office/officeart/2005/8/layout/process4"/>
    <dgm:cxn modelId="{CFBB1A61-F6DD-4D81-A7F0-DE534833E506}" type="presParOf" srcId="{87A84EB6-D739-4832-A1F0-3726ACD0BB8B}" destId="{581B0742-EEFD-48C4-B00D-AF4499CD689F}" srcOrd="1" destOrd="0" presId="urn:microsoft.com/office/officeart/2005/8/layout/process4"/>
    <dgm:cxn modelId="{B4DC3740-5C13-4197-B34A-DE8CE464AFF3}" type="presParOf" srcId="{87A84EB6-D739-4832-A1F0-3726ACD0BB8B}" destId="{D503C5C7-3FB2-4351-9442-DB4654932101}" srcOrd="2" destOrd="0" presId="urn:microsoft.com/office/officeart/2005/8/layout/process4"/>
    <dgm:cxn modelId="{911F4ED1-EDBE-42C9-97E8-128B7F516434}" type="presParOf" srcId="{D503C5C7-3FB2-4351-9442-DB4654932101}" destId="{3F62A558-BC41-4BBD-A966-1F10BCBA39A1}" srcOrd="0" destOrd="0" presId="urn:microsoft.com/office/officeart/2005/8/layout/process4"/>
    <dgm:cxn modelId="{9B719FA7-4648-4E47-864A-E453B4A46922}" type="presParOf" srcId="{D503C5C7-3FB2-4351-9442-DB4654932101}" destId="{81985C66-56BB-4BEA-89E5-F3C1F6CE8B66}" srcOrd="1" destOrd="0" presId="urn:microsoft.com/office/officeart/2005/8/layout/process4"/>
    <dgm:cxn modelId="{B584509F-6815-44E9-9DF5-C94DDA610775}" type="presParOf" srcId="{44B58ECF-0D13-40CD-BDC7-740471C286A4}" destId="{F8B59F74-AA04-4CAC-B5A9-0AC9F3378CC1}" srcOrd="1" destOrd="0" presId="urn:microsoft.com/office/officeart/2005/8/layout/process4"/>
    <dgm:cxn modelId="{1A50E664-DA3F-4502-AA72-6D03B63FFCCE}" type="presParOf" srcId="{44B58ECF-0D13-40CD-BDC7-740471C286A4}" destId="{3D723514-BEED-4008-A7ED-91ACD4B90F8E}" srcOrd="2" destOrd="0" presId="urn:microsoft.com/office/officeart/2005/8/layout/process4"/>
    <dgm:cxn modelId="{2D553DF4-108C-48E0-AD17-6361DE8CE0B0}" type="presParOf" srcId="{3D723514-BEED-4008-A7ED-91ACD4B90F8E}" destId="{9FEC98BE-6A80-4BD9-8354-12DDF4302EE8}" srcOrd="0" destOrd="0" presId="urn:microsoft.com/office/officeart/2005/8/layout/process4"/>
    <dgm:cxn modelId="{2A28D2B2-4660-4912-9CA0-BE1865E9E8E0}" type="presParOf" srcId="{3D723514-BEED-4008-A7ED-91ACD4B90F8E}" destId="{2880E748-81D1-4123-8F9D-83234EF92C21}" srcOrd="1" destOrd="0" presId="urn:microsoft.com/office/officeart/2005/8/layout/process4"/>
    <dgm:cxn modelId="{21D357BA-EE6F-482F-A90D-BD74F21DC97E}" type="presParOf" srcId="{3D723514-BEED-4008-A7ED-91ACD4B90F8E}" destId="{85E697C6-B4A4-4678-BE05-F7EBC8A02A82}" srcOrd="2" destOrd="0" presId="urn:microsoft.com/office/officeart/2005/8/layout/process4"/>
    <dgm:cxn modelId="{C6DFD78D-8290-4FFC-9287-9F4A212D489A}" type="presParOf" srcId="{85E697C6-B4A4-4678-BE05-F7EBC8A02A82}" destId="{BC086DC8-18BC-4610-8535-81F82E93E23B}" srcOrd="0" destOrd="0" presId="urn:microsoft.com/office/officeart/2005/8/layout/process4"/>
    <dgm:cxn modelId="{CBE983E2-C28F-4DAC-A1FD-8E0B811F25E6}" type="presParOf" srcId="{44B58ECF-0D13-40CD-BDC7-740471C286A4}" destId="{D92AE97D-A551-44B8-9D57-CA53AE7E3B4F}" srcOrd="3" destOrd="0" presId="urn:microsoft.com/office/officeart/2005/8/layout/process4"/>
    <dgm:cxn modelId="{4FC557CF-5693-46AB-91DE-02A850D641B4}" type="presParOf" srcId="{44B58ECF-0D13-40CD-BDC7-740471C286A4}" destId="{A0525187-904D-4BC7-9EC6-83D50EB3BFD2}" srcOrd="4" destOrd="0" presId="urn:microsoft.com/office/officeart/2005/8/layout/process4"/>
    <dgm:cxn modelId="{9F1861AA-423F-432D-B24E-5C6A52E2324C}" type="presParOf" srcId="{A0525187-904D-4BC7-9EC6-83D50EB3BFD2}" destId="{1B3D97F7-3696-46DC-9488-6098336DB31E}" srcOrd="0" destOrd="0" presId="urn:microsoft.com/office/officeart/2005/8/layout/process4"/>
    <dgm:cxn modelId="{33BEF9EA-80F2-4477-9CBC-7EFC56C3D799}" type="presParOf" srcId="{A0525187-904D-4BC7-9EC6-83D50EB3BFD2}" destId="{EF62F75C-2DF4-4A04-AB15-D57B992382F3}" srcOrd="1" destOrd="0" presId="urn:microsoft.com/office/officeart/2005/8/layout/process4"/>
    <dgm:cxn modelId="{EF7230F0-6435-4971-86B4-03980EBBD7F7}" type="presParOf" srcId="{A0525187-904D-4BC7-9EC6-83D50EB3BFD2}" destId="{1FFF1515-1A1D-4098-8298-679415344EFD}" srcOrd="2" destOrd="0" presId="urn:microsoft.com/office/officeart/2005/8/layout/process4"/>
    <dgm:cxn modelId="{1BAE6383-2D14-42EF-BDC2-A24DDBB00D8B}" type="presParOf" srcId="{1FFF1515-1A1D-4098-8298-679415344EFD}" destId="{4414E24C-DE37-4BC8-93A3-96FD370DFFBB}" srcOrd="0" destOrd="0" presId="urn:microsoft.com/office/officeart/2005/8/layout/process4"/>
    <dgm:cxn modelId="{C8649A98-3690-4E19-9EED-025E65E540EB}" type="presParOf" srcId="{44B58ECF-0D13-40CD-BDC7-740471C286A4}" destId="{1C40DD0C-309B-4402-8EAA-E05A847B9A7F}" srcOrd="5" destOrd="0" presId="urn:microsoft.com/office/officeart/2005/8/layout/process4"/>
    <dgm:cxn modelId="{C6B425ED-18BC-4686-88EB-67F8BFAB0A7C}" type="presParOf" srcId="{44B58ECF-0D13-40CD-BDC7-740471C286A4}" destId="{D442561B-40DD-4955-8C69-A63F4600C5C5}" srcOrd="6" destOrd="0" presId="urn:microsoft.com/office/officeart/2005/8/layout/process4"/>
    <dgm:cxn modelId="{1A10086A-048A-4EB7-B082-22672786020B}" type="presParOf" srcId="{D442561B-40DD-4955-8C69-A63F4600C5C5}" destId="{17990533-BFA4-4FB3-902A-7BD4B2CD50D1}" srcOrd="0" destOrd="0" presId="urn:microsoft.com/office/officeart/2005/8/layout/process4"/>
    <dgm:cxn modelId="{0E724749-700B-4486-B4C2-ACB99FDC32A0}" type="presParOf" srcId="{D442561B-40DD-4955-8C69-A63F4600C5C5}" destId="{55255DAC-9A7F-43BC-9488-53EA5824F842}" srcOrd="1" destOrd="0" presId="urn:microsoft.com/office/officeart/2005/8/layout/process4"/>
    <dgm:cxn modelId="{42632FB9-8CED-43A6-B160-2EEB738B9F5C}" type="presParOf" srcId="{D442561B-40DD-4955-8C69-A63F4600C5C5}" destId="{A76378E9-3F98-4B08-B533-1F6170D2F7E6}" srcOrd="2" destOrd="0" presId="urn:microsoft.com/office/officeart/2005/8/layout/process4"/>
    <dgm:cxn modelId="{967E9617-47C3-4AB1-9130-462B3C73B06F}" type="presParOf" srcId="{A76378E9-3F98-4B08-B533-1F6170D2F7E6}" destId="{D3AA6CE1-610A-4941-BEAA-82A5FA5EE799}"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B10B1BF-73AE-41C1-8935-1D6C3ABBCFB9}"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685EE97F-D2E5-4FF7-8B5D-E88B6A6DFA2C}">
      <dgm:prSet custT="1"/>
      <dgm:spPr/>
      <dgm:t>
        <a:bodyPr/>
        <a:lstStyle/>
        <a:p>
          <a:r>
            <a:rPr lang="en-US" sz="2000" b="1"/>
            <a:t>Ask A Beautiful Question</a:t>
          </a:r>
        </a:p>
      </dgm:t>
      <dgm:extLst>
        <a:ext uri="{E40237B7-FDA0-4F09-8148-C483321AD2D9}">
          <dgm14:cNvPr xmlns:dgm14="http://schemas.microsoft.com/office/drawing/2010/diagram" id="0" name="" descr="Provide&#10; Provide training in specific self-regulatory and executive function skills aligned to the environment and context in which they will be used.&#10;Coach&#10; Coach individual on strategies for reassessing a stressful situation and considering alternatives.&#10;Teach&#10; Teach strategies for recognizing and interrupting automatic responses, such as intense anger or frustration, to give more time to activate intentional self-regulation in stressful situations.&#10;Strengthen&#10; Strengthen intentional self-regulation through specific training techniques that target the skills that can override automatic responses, such as helping adults identify their own motivating goals and support their pursuit.&#10;Create&#10; Create a “multiplier effect,” in which helping adults see how small actions and successes will make a difference leads to a reinforcing cycle of positive emotional responses.&#10;"/>
        </a:ext>
      </dgm:extLst>
    </dgm:pt>
    <dgm:pt modelId="{BD04F1B3-1CF1-447C-B185-76A2DED1BD74}" type="parTrans" cxnId="{80284D1A-88E8-43D8-8A7D-8049914BD5C0}">
      <dgm:prSet/>
      <dgm:spPr/>
      <dgm:t>
        <a:bodyPr/>
        <a:lstStyle/>
        <a:p>
          <a:endParaRPr lang="en-US"/>
        </a:p>
      </dgm:t>
    </dgm:pt>
    <dgm:pt modelId="{08665B62-62F0-4E61-B4CF-17A6FDA842A5}" type="sibTrans" cxnId="{80284D1A-88E8-43D8-8A7D-8049914BD5C0}">
      <dgm:prSet/>
      <dgm:spPr/>
      <dgm:t>
        <a:bodyPr/>
        <a:lstStyle/>
        <a:p>
          <a:endParaRPr lang="en-US"/>
        </a:p>
      </dgm:t>
    </dgm:pt>
    <dgm:pt modelId="{043C75E1-5797-4C5B-A650-8CE28C56318C}">
      <dgm:prSet custT="1"/>
      <dgm:spPr/>
      <dgm:t>
        <a:bodyPr/>
        <a:lstStyle/>
        <a:p>
          <a:r>
            <a:rPr lang="en-US" sz="2000" b="1"/>
            <a:t>Use Social Media</a:t>
          </a:r>
        </a:p>
      </dgm:t>
      <dgm:extLst>
        <a:ext uri="{E40237B7-FDA0-4F09-8148-C483321AD2D9}">
          <dgm14:cNvPr xmlns:dgm14="http://schemas.microsoft.com/office/drawing/2010/diagram" id="0" name="" descr="Provide&#10; Provide training in specific self-regulatory and executive function skills aligned to the environment and context in which they will be used.&#10;Coach&#10; Coach individual on strategies for reassessing a stressful situation and considering alternatives.&#10;Teach&#10; Teach strategies for recognizing and interrupting automatic responses, such as intense anger or frustration, to give more time to activate intentional self-regulation in stressful situations.&#10;Strengthen&#10; Strengthen intentional self-regulation through specific training techniques that target the skills that can override automatic responses, such as helping adults identify their own motivating goals and support their pursuit.&#10;Create&#10; Create a “multiplier effect,” in which helping adults see how small actions and successes will make a difference leads to a reinforcing cycle of positive emotional responses.&#10;"/>
        </a:ext>
      </dgm:extLst>
    </dgm:pt>
    <dgm:pt modelId="{A4FD232E-4855-41EF-B088-C00031513A15}" type="parTrans" cxnId="{55691B59-509F-4CC6-A84C-0F2165E3B9B1}">
      <dgm:prSet/>
      <dgm:spPr/>
      <dgm:t>
        <a:bodyPr/>
        <a:lstStyle/>
        <a:p>
          <a:endParaRPr lang="en-US"/>
        </a:p>
      </dgm:t>
    </dgm:pt>
    <dgm:pt modelId="{72CF898C-F089-4513-A6CF-DD1B41506C93}" type="sibTrans" cxnId="{55691B59-509F-4CC6-A84C-0F2165E3B9B1}">
      <dgm:prSet/>
      <dgm:spPr/>
      <dgm:t>
        <a:bodyPr/>
        <a:lstStyle/>
        <a:p>
          <a:endParaRPr lang="en-US"/>
        </a:p>
      </dgm:t>
    </dgm:pt>
    <dgm:pt modelId="{77FBAFA2-EB30-457C-B36D-9A6C19FADF17}">
      <dgm:prSet custT="1"/>
      <dgm:spPr/>
      <dgm:t>
        <a:bodyPr/>
        <a:lstStyle/>
        <a:p>
          <a:r>
            <a:rPr lang="en-US" sz="1400"/>
            <a:t>Spread partner engagement workload among multiple people, a particularly useful strategy considering the 24/seven nature of the internet.  </a:t>
          </a:r>
        </a:p>
      </dgm:t>
      <dgm:extLst>
        <a:ext uri="{E40237B7-FDA0-4F09-8148-C483321AD2D9}">
          <dgm14:cNvPr xmlns:dgm14="http://schemas.microsoft.com/office/drawing/2010/diagram" id="0" name="" descr="Provide&#10; Provide training in specific self-regulatory and executive function skills aligned to the environment and context in which they will be used.&#10;Coach&#10; Coach individual on strategies for reassessing a stressful situation and considering alternatives.&#10;Teach&#10; Teach strategies for recognizing and interrupting automatic responses, such as intense anger or frustration, to give more time to activate intentional self-regulation in stressful situations.&#10;Strengthen&#10; Strengthen intentional self-regulation through specific training techniques that target the skills that can override automatic responses, such as helping adults identify their own motivating goals and support their pursuit.&#10;Create&#10; Create a “multiplier effect,” in which helping adults see how small actions and successes will make a difference leads to a reinforcing cycle of positive emotional responses.&#10;"/>
        </a:ext>
      </dgm:extLst>
    </dgm:pt>
    <dgm:pt modelId="{08101433-1DDE-48E8-B675-11B4840C0D6E}" type="parTrans" cxnId="{7716CD41-A8F6-4F3B-BFFA-D319300AF28F}">
      <dgm:prSet/>
      <dgm:spPr/>
      <dgm:t>
        <a:bodyPr/>
        <a:lstStyle/>
        <a:p>
          <a:endParaRPr lang="en-US"/>
        </a:p>
      </dgm:t>
    </dgm:pt>
    <dgm:pt modelId="{C4FFCD59-818D-4E78-865F-94E3EEDA5111}" type="sibTrans" cxnId="{7716CD41-A8F6-4F3B-BFFA-D319300AF28F}">
      <dgm:prSet/>
      <dgm:spPr/>
      <dgm:t>
        <a:bodyPr/>
        <a:lstStyle/>
        <a:p>
          <a:endParaRPr lang="en-US"/>
        </a:p>
      </dgm:t>
    </dgm:pt>
    <dgm:pt modelId="{B34E8290-3BEF-43B9-9DE7-4FCF850B8277}">
      <dgm:prSet custT="1"/>
      <dgm:spPr/>
      <dgm:t>
        <a:bodyPr/>
        <a:lstStyle/>
        <a:p>
          <a:pPr>
            <a:buSzPts val="1000"/>
            <a:buFont typeface="Symbol" panose="05050102010706020507" pitchFamily="18" charset="2"/>
            <a:buChar char=""/>
          </a:pPr>
          <a:r>
            <a:rPr lang="en-US" sz="1400"/>
            <a:t>David </a:t>
          </a:r>
          <a:r>
            <a:rPr lang="en-US" sz="1400" err="1"/>
            <a:t>Cooperider</a:t>
          </a:r>
          <a:r>
            <a:rPr lang="en-US" sz="1400"/>
            <a:t> tells us about people moving in the direction of their conversations, both for good and for ill.  Move away from a pull to the negative using appreciative inquiry</a:t>
          </a:r>
        </a:p>
      </dgm:t>
      <dgm:extLst>
        <a:ext uri="{E40237B7-FDA0-4F09-8148-C483321AD2D9}">
          <dgm14:cNvPr xmlns:dgm14="http://schemas.microsoft.com/office/drawing/2010/diagram" id="0" name="" descr="Provide&#10; Provide training in specific self-regulatory and executive function skills aligned to the environment and context in which they will be used.&#10;Coach&#10; Coach individual on strategies for reassessing a stressful situation and considering alternatives.&#10;Teach&#10; Teach strategies for recognizing and interrupting automatic responses, such as intense anger or frustration, to give more time to activate intentional self-regulation in stressful situations.&#10;Strengthen&#10; Strengthen intentional self-regulation through specific training techniques that target the skills that can override automatic responses, such as helping adults identify their own motivating goals and support their pursuit.&#10;Create&#10; Create a “multiplier effect,” in which helping adults see how small actions and successes will make a difference leads to a reinforcing cycle of positive emotional responses.&#10;"/>
        </a:ext>
      </dgm:extLst>
    </dgm:pt>
    <dgm:pt modelId="{35F8C549-7529-4E5F-800D-9B7924098BAA}" type="sibTrans" cxnId="{EAE09293-EC8C-440E-9BBB-E2C331D0CF88}">
      <dgm:prSet/>
      <dgm:spPr/>
      <dgm:t>
        <a:bodyPr/>
        <a:lstStyle/>
        <a:p>
          <a:endParaRPr lang="en-US"/>
        </a:p>
      </dgm:t>
    </dgm:pt>
    <dgm:pt modelId="{F30E45CF-2C3A-4923-B73B-D003B16014BF}" type="parTrans" cxnId="{EAE09293-EC8C-440E-9BBB-E2C331D0CF88}">
      <dgm:prSet/>
      <dgm:spPr/>
      <dgm:t>
        <a:bodyPr/>
        <a:lstStyle/>
        <a:p>
          <a:endParaRPr lang="en-US"/>
        </a:p>
      </dgm:t>
    </dgm:pt>
    <dgm:pt modelId="{343CEBDE-CC67-4326-BEE7-9B671BDF5F6C}">
      <dgm:prSet custT="1"/>
      <dgm:spPr/>
      <dgm:t>
        <a:bodyPr/>
        <a:lstStyle/>
        <a:p>
          <a:r>
            <a:rPr lang="en-US" sz="1800" b="1"/>
            <a:t>Coordinate and Communicate in “One Voice” </a:t>
          </a:r>
        </a:p>
      </dgm:t>
      <dgm:extLst>
        <a:ext uri="{E40237B7-FDA0-4F09-8148-C483321AD2D9}">
          <dgm14:cNvPr xmlns:dgm14="http://schemas.microsoft.com/office/drawing/2010/diagram" id="0" name="" descr="Provide&#10; Provide training in specific self-regulatory and executive function skills aligned to the environment and context in which they will be used.&#10;Coach&#10; Coach individual on strategies for reassessing a stressful situation and considering alternatives.&#10;Teach&#10; Teach strategies for recognizing and interrupting automatic responses, such as intense anger or frustration, to give more time to activate intentional self-regulation in stressful situations.&#10;Strengthen&#10; Strengthen intentional self-regulation through specific training techniques that target the skills that can override automatic responses, such as helping adults identify their own motivating goals and support their pursuit.&#10;Create&#10; Create a “multiplier effect,” in which helping adults see how small actions and successes will make a difference leads to a reinforcing cycle of positive emotional responses.&#10;"/>
        </a:ext>
      </dgm:extLst>
    </dgm:pt>
    <dgm:pt modelId="{71D6709F-DC1C-43E1-9314-2CEAFA6307F6}" type="sibTrans" cxnId="{1C4CCA9D-224B-473E-9C51-CBFA4857EEEC}">
      <dgm:prSet/>
      <dgm:spPr/>
      <dgm:t>
        <a:bodyPr/>
        <a:lstStyle/>
        <a:p>
          <a:endParaRPr lang="en-US"/>
        </a:p>
      </dgm:t>
    </dgm:pt>
    <dgm:pt modelId="{220E46A3-DC93-4435-B1BA-BAFFB7FDF254}" type="parTrans" cxnId="{1C4CCA9D-224B-473E-9C51-CBFA4857EEEC}">
      <dgm:prSet/>
      <dgm:spPr/>
      <dgm:t>
        <a:bodyPr/>
        <a:lstStyle/>
        <a:p>
          <a:endParaRPr lang="en-US"/>
        </a:p>
      </dgm:t>
    </dgm:pt>
    <dgm:pt modelId="{0300C0EA-7EEE-469F-AA79-555CEF19F1E1}">
      <dgm:prSet custT="1"/>
      <dgm:spPr/>
      <dgm:t>
        <a:bodyPr/>
        <a:lstStyle/>
        <a:p>
          <a:r>
            <a:rPr lang="en-US" sz="1400"/>
            <a:t>It is critical to SA grant success that programs are speaking from a “single voice” - that doesn’t mean a single person – it means presenting a consistent message.</a:t>
          </a:r>
        </a:p>
      </dgm:t>
      <dgm:extLst>
        <a:ext uri="{E40237B7-FDA0-4F09-8148-C483321AD2D9}">
          <dgm14:cNvPr xmlns:dgm14="http://schemas.microsoft.com/office/drawing/2010/diagram" id="0" name="" descr="Provide&#10; Provide training in specific self-regulatory and executive function skills aligned to the environment and context in which they will be used.&#10;Coach&#10; Coach individual on strategies for reassessing a stressful situation and considering alternatives.&#10;Teach&#10; Teach strategies for recognizing and interrupting automatic responses, such as intense anger or frustration, to give more time to activate intentional self-regulation in stressful situations.&#10;Strengthen&#10; Strengthen intentional self-regulation through specific training techniques that target the skills that can override automatic responses, such as helping adults identify their own motivating goals and support their pursuit.&#10;Create&#10; Create a “multiplier effect,” in which helping adults see how small actions and successes will make a difference leads to a reinforcing cycle of positive emotional responses.&#10;"/>
        </a:ext>
      </dgm:extLst>
    </dgm:pt>
    <dgm:pt modelId="{54346CEE-46AD-47EB-B3A2-4190AB5B9381}" type="sibTrans" cxnId="{F612535B-ACDD-492B-8ABC-E9EF105971C1}">
      <dgm:prSet/>
      <dgm:spPr/>
      <dgm:t>
        <a:bodyPr/>
        <a:lstStyle/>
        <a:p>
          <a:endParaRPr lang="en-US"/>
        </a:p>
      </dgm:t>
    </dgm:pt>
    <dgm:pt modelId="{13EA8DEA-EBEF-47A8-B61D-C7DB1252C849}" type="parTrans" cxnId="{F612535B-ACDD-492B-8ABC-E9EF105971C1}">
      <dgm:prSet/>
      <dgm:spPr/>
      <dgm:t>
        <a:bodyPr/>
        <a:lstStyle/>
        <a:p>
          <a:endParaRPr lang="en-US"/>
        </a:p>
      </dgm:t>
    </dgm:pt>
    <dgm:pt modelId="{44B58ECF-0D13-40CD-BDC7-740471C286A4}" type="pres">
      <dgm:prSet presAssocID="{BB10B1BF-73AE-41C1-8935-1D6C3ABBCFB9}" presName="Name0" presStyleCnt="0">
        <dgm:presLayoutVars>
          <dgm:dir/>
          <dgm:animLvl val="lvl"/>
          <dgm:resizeHandles val="exact"/>
        </dgm:presLayoutVars>
      </dgm:prSet>
      <dgm:spPr/>
    </dgm:pt>
    <dgm:pt modelId="{70896FC6-5489-4640-ABE5-D531BE9A178F}" type="pres">
      <dgm:prSet presAssocID="{043C75E1-5797-4C5B-A650-8CE28C56318C}" presName="boxAndChildren" presStyleCnt="0"/>
      <dgm:spPr/>
    </dgm:pt>
    <dgm:pt modelId="{D7282006-18EF-45D9-9C4D-790582F5E48A}" type="pres">
      <dgm:prSet presAssocID="{043C75E1-5797-4C5B-A650-8CE28C56318C}" presName="parentTextBox" presStyleLbl="node1" presStyleIdx="0" presStyleCnt="3"/>
      <dgm:spPr/>
    </dgm:pt>
    <dgm:pt modelId="{441B9BE6-1A83-4637-8B3E-F29C0E93F06F}" type="pres">
      <dgm:prSet presAssocID="{043C75E1-5797-4C5B-A650-8CE28C56318C}" presName="entireBox" presStyleLbl="node1" presStyleIdx="0" presStyleCnt="3"/>
      <dgm:spPr/>
    </dgm:pt>
    <dgm:pt modelId="{92CA2375-3C5F-4BD2-9024-7F46B95CC906}" type="pres">
      <dgm:prSet presAssocID="{043C75E1-5797-4C5B-A650-8CE28C56318C}" presName="descendantBox" presStyleCnt="0"/>
      <dgm:spPr/>
    </dgm:pt>
    <dgm:pt modelId="{27113946-0B57-48D7-8AB8-DE5995A0D7CE}" type="pres">
      <dgm:prSet presAssocID="{77FBAFA2-EB30-457C-B36D-9A6C19FADF17}" presName="childTextBox" presStyleLbl="fgAccFollowNode1" presStyleIdx="0" presStyleCnt="3">
        <dgm:presLayoutVars>
          <dgm:bulletEnabled val="1"/>
        </dgm:presLayoutVars>
      </dgm:prSet>
      <dgm:spPr/>
    </dgm:pt>
    <dgm:pt modelId="{D92AE97D-A551-44B8-9D57-CA53AE7E3B4F}" type="pres">
      <dgm:prSet presAssocID="{71D6709F-DC1C-43E1-9314-2CEAFA6307F6}" presName="sp" presStyleCnt="0"/>
      <dgm:spPr/>
    </dgm:pt>
    <dgm:pt modelId="{A0525187-904D-4BC7-9EC6-83D50EB3BFD2}" type="pres">
      <dgm:prSet presAssocID="{343CEBDE-CC67-4326-BEE7-9B671BDF5F6C}" presName="arrowAndChildren" presStyleCnt="0"/>
      <dgm:spPr/>
    </dgm:pt>
    <dgm:pt modelId="{1B3D97F7-3696-46DC-9488-6098336DB31E}" type="pres">
      <dgm:prSet presAssocID="{343CEBDE-CC67-4326-BEE7-9B671BDF5F6C}" presName="parentTextArrow" presStyleLbl="node1" presStyleIdx="0" presStyleCnt="3"/>
      <dgm:spPr/>
    </dgm:pt>
    <dgm:pt modelId="{EF62F75C-2DF4-4A04-AB15-D57B992382F3}" type="pres">
      <dgm:prSet presAssocID="{343CEBDE-CC67-4326-BEE7-9B671BDF5F6C}" presName="arrow" presStyleLbl="node1" presStyleIdx="1" presStyleCnt="3"/>
      <dgm:spPr/>
    </dgm:pt>
    <dgm:pt modelId="{1FFF1515-1A1D-4098-8298-679415344EFD}" type="pres">
      <dgm:prSet presAssocID="{343CEBDE-CC67-4326-BEE7-9B671BDF5F6C}" presName="descendantArrow" presStyleCnt="0"/>
      <dgm:spPr/>
    </dgm:pt>
    <dgm:pt modelId="{4414E24C-DE37-4BC8-93A3-96FD370DFFBB}" type="pres">
      <dgm:prSet presAssocID="{0300C0EA-7EEE-469F-AA79-555CEF19F1E1}" presName="childTextArrow" presStyleLbl="fgAccFollowNode1" presStyleIdx="1" presStyleCnt="3">
        <dgm:presLayoutVars>
          <dgm:bulletEnabled val="1"/>
        </dgm:presLayoutVars>
      </dgm:prSet>
      <dgm:spPr/>
    </dgm:pt>
    <dgm:pt modelId="{1C40DD0C-309B-4402-8EAA-E05A847B9A7F}" type="pres">
      <dgm:prSet presAssocID="{08665B62-62F0-4E61-B4CF-17A6FDA842A5}" presName="sp" presStyleCnt="0"/>
      <dgm:spPr/>
    </dgm:pt>
    <dgm:pt modelId="{D442561B-40DD-4955-8C69-A63F4600C5C5}" type="pres">
      <dgm:prSet presAssocID="{685EE97F-D2E5-4FF7-8B5D-E88B6A6DFA2C}" presName="arrowAndChildren" presStyleCnt="0"/>
      <dgm:spPr/>
    </dgm:pt>
    <dgm:pt modelId="{17990533-BFA4-4FB3-902A-7BD4B2CD50D1}" type="pres">
      <dgm:prSet presAssocID="{685EE97F-D2E5-4FF7-8B5D-E88B6A6DFA2C}" presName="parentTextArrow" presStyleLbl="node1" presStyleIdx="1" presStyleCnt="3"/>
      <dgm:spPr/>
    </dgm:pt>
    <dgm:pt modelId="{55255DAC-9A7F-43BC-9488-53EA5824F842}" type="pres">
      <dgm:prSet presAssocID="{685EE97F-D2E5-4FF7-8B5D-E88B6A6DFA2C}" presName="arrow" presStyleLbl="node1" presStyleIdx="2" presStyleCnt="3"/>
      <dgm:spPr/>
    </dgm:pt>
    <dgm:pt modelId="{A76378E9-3F98-4B08-B533-1F6170D2F7E6}" type="pres">
      <dgm:prSet presAssocID="{685EE97F-D2E5-4FF7-8B5D-E88B6A6DFA2C}" presName="descendantArrow" presStyleCnt="0"/>
      <dgm:spPr/>
    </dgm:pt>
    <dgm:pt modelId="{D3AA6CE1-610A-4941-BEAA-82A5FA5EE799}" type="pres">
      <dgm:prSet presAssocID="{B34E8290-3BEF-43B9-9DE7-4FCF850B8277}" presName="childTextArrow" presStyleLbl="fgAccFollowNode1" presStyleIdx="2" presStyleCnt="3">
        <dgm:presLayoutVars>
          <dgm:bulletEnabled val="1"/>
        </dgm:presLayoutVars>
      </dgm:prSet>
      <dgm:spPr/>
    </dgm:pt>
  </dgm:ptLst>
  <dgm:cxnLst>
    <dgm:cxn modelId="{0A04E208-F410-42B8-9DD7-A9C2B2FD92C4}" type="presOf" srcId="{043C75E1-5797-4C5B-A650-8CE28C56318C}" destId="{441B9BE6-1A83-4637-8B3E-F29C0E93F06F}" srcOrd="1" destOrd="0" presId="urn:microsoft.com/office/officeart/2005/8/layout/process4"/>
    <dgm:cxn modelId="{80284D1A-88E8-43D8-8A7D-8049914BD5C0}" srcId="{BB10B1BF-73AE-41C1-8935-1D6C3ABBCFB9}" destId="{685EE97F-D2E5-4FF7-8B5D-E88B6A6DFA2C}" srcOrd="0" destOrd="0" parTransId="{BD04F1B3-1CF1-447C-B185-76A2DED1BD74}" sibTransId="{08665B62-62F0-4E61-B4CF-17A6FDA842A5}"/>
    <dgm:cxn modelId="{799BD829-12E8-4C73-B5E2-116C3ED5CF49}" type="presOf" srcId="{BB10B1BF-73AE-41C1-8935-1D6C3ABBCFB9}" destId="{44B58ECF-0D13-40CD-BDC7-740471C286A4}" srcOrd="0" destOrd="0" presId="urn:microsoft.com/office/officeart/2005/8/layout/process4"/>
    <dgm:cxn modelId="{13CAE53C-81CB-4D39-B588-0C2E8CDA9B50}" type="presOf" srcId="{685EE97F-D2E5-4FF7-8B5D-E88B6A6DFA2C}" destId="{17990533-BFA4-4FB3-902A-7BD4B2CD50D1}" srcOrd="0" destOrd="0" presId="urn:microsoft.com/office/officeart/2005/8/layout/process4"/>
    <dgm:cxn modelId="{F612535B-ACDD-492B-8ABC-E9EF105971C1}" srcId="{343CEBDE-CC67-4326-BEE7-9B671BDF5F6C}" destId="{0300C0EA-7EEE-469F-AA79-555CEF19F1E1}" srcOrd="0" destOrd="0" parTransId="{13EA8DEA-EBEF-47A8-B61D-C7DB1252C849}" sibTransId="{54346CEE-46AD-47EB-B3A2-4190AB5B9381}"/>
    <dgm:cxn modelId="{7716CD41-A8F6-4F3B-BFFA-D319300AF28F}" srcId="{043C75E1-5797-4C5B-A650-8CE28C56318C}" destId="{77FBAFA2-EB30-457C-B36D-9A6C19FADF17}" srcOrd="0" destOrd="0" parTransId="{08101433-1DDE-48E8-B675-11B4840C0D6E}" sibTransId="{C4FFCD59-818D-4E78-865F-94E3EEDA5111}"/>
    <dgm:cxn modelId="{5583F94C-1F8D-4019-9DFD-01642E778C9F}" type="presOf" srcId="{77FBAFA2-EB30-457C-B36D-9A6C19FADF17}" destId="{27113946-0B57-48D7-8AB8-DE5995A0D7CE}" srcOrd="0" destOrd="0" presId="urn:microsoft.com/office/officeart/2005/8/layout/process4"/>
    <dgm:cxn modelId="{55691B59-509F-4CC6-A84C-0F2165E3B9B1}" srcId="{BB10B1BF-73AE-41C1-8935-1D6C3ABBCFB9}" destId="{043C75E1-5797-4C5B-A650-8CE28C56318C}" srcOrd="2" destOrd="0" parTransId="{A4FD232E-4855-41EF-B088-C00031513A15}" sibTransId="{72CF898C-F089-4513-A6CF-DD1B41506C93}"/>
    <dgm:cxn modelId="{EA754980-B657-48BA-A47D-3485E069AF41}" type="presOf" srcId="{043C75E1-5797-4C5B-A650-8CE28C56318C}" destId="{D7282006-18EF-45D9-9C4D-790582F5E48A}" srcOrd="0" destOrd="0" presId="urn:microsoft.com/office/officeart/2005/8/layout/process4"/>
    <dgm:cxn modelId="{EAE09293-EC8C-440E-9BBB-E2C331D0CF88}" srcId="{685EE97F-D2E5-4FF7-8B5D-E88B6A6DFA2C}" destId="{B34E8290-3BEF-43B9-9DE7-4FCF850B8277}" srcOrd="0" destOrd="0" parTransId="{F30E45CF-2C3A-4923-B73B-D003B16014BF}" sibTransId="{35F8C549-7529-4E5F-800D-9B7924098BAA}"/>
    <dgm:cxn modelId="{1C4CCA9D-224B-473E-9C51-CBFA4857EEEC}" srcId="{BB10B1BF-73AE-41C1-8935-1D6C3ABBCFB9}" destId="{343CEBDE-CC67-4326-BEE7-9B671BDF5F6C}" srcOrd="1" destOrd="0" parTransId="{220E46A3-DC93-4435-B1BA-BAFFB7FDF254}" sibTransId="{71D6709F-DC1C-43E1-9314-2CEAFA6307F6}"/>
    <dgm:cxn modelId="{C6CF29AD-36C5-44CB-8752-674B32CD073A}" type="presOf" srcId="{0300C0EA-7EEE-469F-AA79-555CEF19F1E1}" destId="{4414E24C-DE37-4BC8-93A3-96FD370DFFBB}" srcOrd="0" destOrd="0" presId="urn:microsoft.com/office/officeart/2005/8/layout/process4"/>
    <dgm:cxn modelId="{50D0ACB0-EC69-434D-83D0-73ECF3888B9E}" type="presOf" srcId="{B34E8290-3BEF-43B9-9DE7-4FCF850B8277}" destId="{D3AA6CE1-610A-4941-BEAA-82A5FA5EE799}" srcOrd="0" destOrd="0" presId="urn:microsoft.com/office/officeart/2005/8/layout/process4"/>
    <dgm:cxn modelId="{C27A68CD-07BD-4BE8-A9D1-A60B829518EC}" type="presOf" srcId="{343CEBDE-CC67-4326-BEE7-9B671BDF5F6C}" destId="{1B3D97F7-3696-46DC-9488-6098336DB31E}" srcOrd="0" destOrd="0" presId="urn:microsoft.com/office/officeart/2005/8/layout/process4"/>
    <dgm:cxn modelId="{38E957E1-3F46-47D0-992A-53C49390C00A}" type="presOf" srcId="{685EE97F-D2E5-4FF7-8B5D-E88B6A6DFA2C}" destId="{55255DAC-9A7F-43BC-9488-53EA5824F842}" srcOrd="1" destOrd="0" presId="urn:microsoft.com/office/officeart/2005/8/layout/process4"/>
    <dgm:cxn modelId="{D8B707F6-190B-473C-9021-E1D4C917BB69}" type="presOf" srcId="{343CEBDE-CC67-4326-BEE7-9B671BDF5F6C}" destId="{EF62F75C-2DF4-4A04-AB15-D57B992382F3}" srcOrd="1" destOrd="0" presId="urn:microsoft.com/office/officeart/2005/8/layout/process4"/>
    <dgm:cxn modelId="{9CB93E50-3E88-4386-9CB2-C9D2B6D624D3}" type="presParOf" srcId="{44B58ECF-0D13-40CD-BDC7-740471C286A4}" destId="{70896FC6-5489-4640-ABE5-D531BE9A178F}" srcOrd="0" destOrd="0" presId="urn:microsoft.com/office/officeart/2005/8/layout/process4"/>
    <dgm:cxn modelId="{82C2C66B-9A0C-4DD6-B633-9B8849CDAAB4}" type="presParOf" srcId="{70896FC6-5489-4640-ABE5-D531BE9A178F}" destId="{D7282006-18EF-45D9-9C4D-790582F5E48A}" srcOrd="0" destOrd="0" presId="urn:microsoft.com/office/officeart/2005/8/layout/process4"/>
    <dgm:cxn modelId="{BB1A69CE-EB0F-4BAD-86C2-EFE20E679147}" type="presParOf" srcId="{70896FC6-5489-4640-ABE5-D531BE9A178F}" destId="{441B9BE6-1A83-4637-8B3E-F29C0E93F06F}" srcOrd="1" destOrd="0" presId="urn:microsoft.com/office/officeart/2005/8/layout/process4"/>
    <dgm:cxn modelId="{13C8E526-4080-404F-BAFD-DCAFA9D6C7F8}" type="presParOf" srcId="{70896FC6-5489-4640-ABE5-D531BE9A178F}" destId="{92CA2375-3C5F-4BD2-9024-7F46B95CC906}" srcOrd="2" destOrd="0" presId="urn:microsoft.com/office/officeart/2005/8/layout/process4"/>
    <dgm:cxn modelId="{56939FC4-ACC0-426B-A388-A3DF77E59DDD}" type="presParOf" srcId="{92CA2375-3C5F-4BD2-9024-7F46B95CC906}" destId="{27113946-0B57-48D7-8AB8-DE5995A0D7CE}" srcOrd="0" destOrd="0" presId="urn:microsoft.com/office/officeart/2005/8/layout/process4"/>
    <dgm:cxn modelId="{CBE983E2-C28F-4DAC-A1FD-8E0B811F25E6}" type="presParOf" srcId="{44B58ECF-0D13-40CD-BDC7-740471C286A4}" destId="{D92AE97D-A551-44B8-9D57-CA53AE7E3B4F}" srcOrd="1" destOrd="0" presId="urn:microsoft.com/office/officeart/2005/8/layout/process4"/>
    <dgm:cxn modelId="{4FC557CF-5693-46AB-91DE-02A850D641B4}" type="presParOf" srcId="{44B58ECF-0D13-40CD-BDC7-740471C286A4}" destId="{A0525187-904D-4BC7-9EC6-83D50EB3BFD2}" srcOrd="2" destOrd="0" presId="urn:microsoft.com/office/officeart/2005/8/layout/process4"/>
    <dgm:cxn modelId="{9F1861AA-423F-432D-B24E-5C6A52E2324C}" type="presParOf" srcId="{A0525187-904D-4BC7-9EC6-83D50EB3BFD2}" destId="{1B3D97F7-3696-46DC-9488-6098336DB31E}" srcOrd="0" destOrd="0" presId="urn:microsoft.com/office/officeart/2005/8/layout/process4"/>
    <dgm:cxn modelId="{33BEF9EA-80F2-4477-9CBC-7EFC56C3D799}" type="presParOf" srcId="{A0525187-904D-4BC7-9EC6-83D50EB3BFD2}" destId="{EF62F75C-2DF4-4A04-AB15-D57B992382F3}" srcOrd="1" destOrd="0" presId="urn:microsoft.com/office/officeart/2005/8/layout/process4"/>
    <dgm:cxn modelId="{EF7230F0-6435-4971-86B4-03980EBBD7F7}" type="presParOf" srcId="{A0525187-904D-4BC7-9EC6-83D50EB3BFD2}" destId="{1FFF1515-1A1D-4098-8298-679415344EFD}" srcOrd="2" destOrd="0" presId="urn:microsoft.com/office/officeart/2005/8/layout/process4"/>
    <dgm:cxn modelId="{1BAE6383-2D14-42EF-BDC2-A24DDBB00D8B}" type="presParOf" srcId="{1FFF1515-1A1D-4098-8298-679415344EFD}" destId="{4414E24C-DE37-4BC8-93A3-96FD370DFFBB}" srcOrd="0" destOrd="0" presId="urn:microsoft.com/office/officeart/2005/8/layout/process4"/>
    <dgm:cxn modelId="{C8649A98-3690-4E19-9EED-025E65E540EB}" type="presParOf" srcId="{44B58ECF-0D13-40CD-BDC7-740471C286A4}" destId="{1C40DD0C-309B-4402-8EAA-E05A847B9A7F}" srcOrd="3" destOrd="0" presId="urn:microsoft.com/office/officeart/2005/8/layout/process4"/>
    <dgm:cxn modelId="{C6B425ED-18BC-4686-88EB-67F8BFAB0A7C}" type="presParOf" srcId="{44B58ECF-0D13-40CD-BDC7-740471C286A4}" destId="{D442561B-40DD-4955-8C69-A63F4600C5C5}" srcOrd="4" destOrd="0" presId="urn:microsoft.com/office/officeart/2005/8/layout/process4"/>
    <dgm:cxn modelId="{1A10086A-048A-4EB7-B082-22672786020B}" type="presParOf" srcId="{D442561B-40DD-4955-8C69-A63F4600C5C5}" destId="{17990533-BFA4-4FB3-902A-7BD4B2CD50D1}" srcOrd="0" destOrd="0" presId="urn:microsoft.com/office/officeart/2005/8/layout/process4"/>
    <dgm:cxn modelId="{0E724749-700B-4486-B4C2-ACB99FDC32A0}" type="presParOf" srcId="{D442561B-40DD-4955-8C69-A63F4600C5C5}" destId="{55255DAC-9A7F-43BC-9488-53EA5824F842}" srcOrd="1" destOrd="0" presId="urn:microsoft.com/office/officeart/2005/8/layout/process4"/>
    <dgm:cxn modelId="{42632FB9-8CED-43A6-B160-2EEB738B9F5C}" type="presParOf" srcId="{D442561B-40DD-4955-8C69-A63F4600C5C5}" destId="{A76378E9-3F98-4B08-B533-1F6170D2F7E6}" srcOrd="2" destOrd="0" presId="urn:microsoft.com/office/officeart/2005/8/layout/process4"/>
    <dgm:cxn modelId="{967E9617-47C3-4AB1-9130-462B3C73B06F}" type="presParOf" srcId="{A76378E9-3F98-4B08-B533-1F6170D2F7E6}" destId="{D3AA6CE1-610A-4941-BEAA-82A5FA5EE799}"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A939C68-70B4-4A4C-9789-3A9FA80721A4}" type="doc">
      <dgm:prSet loTypeId="urn:microsoft.com/office/officeart/2005/8/layout/vList5" loCatId="list" qsTypeId="urn:microsoft.com/office/officeart/2005/8/quickstyle/simple1" qsCatId="simple" csTypeId="urn:microsoft.com/office/officeart/2005/8/colors/accent3_2" csCatId="accent3" phldr="1"/>
      <dgm:spPr/>
      <dgm:t>
        <a:bodyPr/>
        <a:lstStyle/>
        <a:p>
          <a:endParaRPr lang="en-US"/>
        </a:p>
      </dgm:t>
    </dgm:pt>
    <dgm:pt modelId="{499B29E8-B41C-4872-9859-C79CD8E7E8E8}">
      <dgm:prSet phldrT="[Text]"/>
      <dgm:spPr/>
      <dgm:t>
        <a:bodyPr/>
        <a:lstStyle/>
        <a:p>
          <a:r>
            <a:rPr lang="en-US"/>
            <a:t>Region 1</a:t>
          </a:r>
        </a:p>
      </dgm:t>
    </dgm:pt>
    <dgm:pt modelId="{7A1B25D1-2C03-4350-B14D-CBA83DE19896}" type="parTrans" cxnId="{B344346A-F903-43E6-B6E4-ACB50E57CAFD}">
      <dgm:prSet/>
      <dgm:spPr/>
      <dgm:t>
        <a:bodyPr/>
        <a:lstStyle/>
        <a:p>
          <a:endParaRPr lang="en-US"/>
        </a:p>
      </dgm:t>
    </dgm:pt>
    <dgm:pt modelId="{8F618BAB-E397-444C-A9BD-072837235E5C}" type="sibTrans" cxnId="{B344346A-F903-43E6-B6E4-ACB50E57CAFD}">
      <dgm:prSet/>
      <dgm:spPr/>
      <dgm:t>
        <a:bodyPr/>
        <a:lstStyle/>
        <a:p>
          <a:endParaRPr lang="en-US"/>
        </a:p>
      </dgm:t>
    </dgm:pt>
    <dgm:pt modelId="{D8775397-4C83-42DE-9E44-0D42353DEBD1}">
      <dgm:prSet phldrT="[Text]"/>
      <dgm:spPr/>
      <dgm:t>
        <a:bodyPr/>
        <a:lstStyle/>
        <a:p>
          <a:r>
            <a:rPr lang="en-US"/>
            <a:t>Region 2</a:t>
          </a:r>
        </a:p>
      </dgm:t>
    </dgm:pt>
    <dgm:pt modelId="{79A2D104-E811-46E8-A5F6-84D775D00037}" type="parTrans" cxnId="{4AACBE8A-D1F0-402C-B185-6D4C2860EEA6}">
      <dgm:prSet/>
      <dgm:spPr/>
      <dgm:t>
        <a:bodyPr/>
        <a:lstStyle/>
        <a:p>
          <a:endParaRPr lang="en-US"/>
        </a:p>
      </dgm:t>
    </dgm:pt>
    <dgm:pt modelId="{36CC10EC-2A0C-4C14-9A1B-DDF8A63EAD25}" type="sibTrans" cxnId="{4AACBE8A-D1F0-402C-B185-6D4C2860EEA6}">
      <dgm:prSet/>
      <dgm:spPr/>
      <dgm:t>
        <a:bodyPr/>
        <a:lstStyle/>
        <a:p>
          <a:endParaRPr lang="en-US"/>
        </a:p>
      </dgm:t>
    </dgm:pt>
    <dgm:pt modelId="{73310B6C-9953-46D7-A83C-7827D7857004}">
      <dgm:prSet phldrT="[Text]"/>
      <dgm:spPr/>
      <dgm:t>
        <a:bodyPr/>
        <a:lstStyle/>
        <a:p>
          <a:r>
            <a:rPr lang="en-US"/>
            <a:t>Region 3</a:t>
          </a:r>
        </a:p>
      </dgm:t>
    </dgm:pt>
    <dgm:pt modelId="{F9C3CAF3-419B-4A4F-9B9B-9F1987FDCBA4}" type="parTrans" cxnId="{06CC857E-1578-45F6-B7E8-2C2805543961}">
      <dgm:prSet/>
      <dgm:spPr/>
      <dgm:t>
        <a:bodyPr/>
        <a:lstStyle/>
        <a:p>
          <a:endParaRPr lang="en-US"/>
        </a:p>
      </dgm:t>
    </dgm:pt>
    <dgm:pt modelId="{37E5E424-2CA4-4103-8D03-9D47F66B3A55}" type="sibTrans" cxnId="{06CC857E-1578-45F6-B7E8-2C2805543961}">
      <dgm:prSet/>
      <dgm:spPr/>
      <dgm:t>
        <a:bodyPr/>
        <a:lstStyle/>
        <a:p>
          <a:endParaRPr lang="en-US"/>
        </a:p>
      </dgm:t>
    </dgm:pt>
    <dgm:pt modelId="{2F296F4B-DC2E-45F3-AD34-E05E7A280E10}">
      <dgm:prSet phldrT="[Text]" custT="1"/>
      <dgm:spPr>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gm:spPr>
      <dgm:t>
        <a:bodyPr spcFirstLastPara="0" vert="horz" wrap="square" lIns="110490" tIns="55245" rIns="110490" bIns="55245" numCol="1" spcCol="1270" anchor="ctr" anchorCtr="0"/>
        <a:lstStyle/>
        <a:p>
          <a:pPr marL="57150" lvl="1" indent="-57150" algn="l" defTabSz="355600">
            <a:lnSpc>
              <a:spcPct val="90000"/>
            </a:lnSpc>
            <a:spcBef>
              <a:spcPct val="0"/>
            </a:spcBef>
            <a:spcAft>
              <a:spcPct val="15000"/>
            </a:spcAft>
            <a:buChar char="•"/>
          </a:pPr>
          <a:r>
            <a:rPr lang="en-US" sz="800" kern="1200" dirty="0">
              <a:solidFill>
                <a:srgbClr val="000000">
                  <a:hueOff val="0"/>
                  <a:satOff val="0"/>
                  <a:lumOff val="0"/>
                  <a:alphaOff val="0"/>
                </a:srgbClr>
              </a:solidFill>
              <a:latin typeface="Arial"/>
              <a:ea typeface="+mn-ea"/>
              <a:cs typeface="+mn-cs"/>
            </a:rPr>
            <a:t>Dayton Regional MFG Workforce Partnership</a:t>
          </a:r>
        </a:p>
      </dgm:t>
    </dgm:pt>
    <dgm:pt modelId="{0387211E-1FC2-40C0-820A-0E3E3E6E1960}" type="parTrans" cxnId="{18DD3A90-5018-49EA-BB83-9103AFEB2F79}">
      <dgm:prSet/>
      <dgm:spPr/>
      <dgm:t>
        <a:bodyPr/>
        <a:lstStyle/>
        <a:p>
          <a:endParaRPr lang="en-US"/>
        </a:p>
      </dgm:t>
    </dgm:pt>
    <dgm:pt modelId="{E1667D8C-8EC9-409B-ADEE-AC0EF451C827}" type="sibTrans" cxnId="{18DD3A90-5018-49EA-BB83-9103AFEB2F79}">
      <dgm:prSet/>
      <dgm:spPr/>
      <dgm:t>
        <a:bodyPr/>
        <a:lstStyle/>
        <a:p>
          <a:endParaRPr lang="en-US"/>
        </a:p>
      </dgm:t>
    </dgm:pt>
    <dgm:pt modelId="{762C0A7A-9107-4DA1-8F8D-736A62F2A786}">
      <dgm:prSet phldrT="[Text]"/>
      <dgm:spPr/>
      <dgm:t>
        <a:bodyPr/>
        <a:lstStyle/>
        <a:p>
          <a:r>
            <a:rPr lang="en-US"/>
            <a:t>Region 4</a:t>
          </a:r>
        </a:p>
      </dgm:t>
    </dgm:pt>
    <dgm:pt modelId="{0AE2C4C7-0DEE-4EBF-B49F-D9A14004DA0C}" type="parTrans" cxnId="{99748F83-F471-4A32-9C83-D47C38CEB5C9}">
      <dgm:prSet/>
      <dgm:spPr/>
      <dgm:t>
        <a:bodyPr/>
        <a:lstStyle/>
        <a:p>
          <a:endParaRPr lang="en-US"/>
        </a:p>
      </dgm:t>
    </dgm:pt>
    <dgm:pt modelId="{CE00DD48-E084-4186-8B1D-D76C39773404}" type="sibTrans" cxnId="{99748F83-F471-4A32-9C83-D47C38CEB5C9}">
      <dgm:prSet/>
      <dgm:spPr/>
      <dgm:t>
        <a:bodyPr/>
        <a:lstStyle/>
        <a:p>
          <a:endParaRPr lang="en-US"/>
        </a:p>
      </dgm:t>
    </dgm:pt>
    <dgm:pt modelId="{C129C82E-289A-4DA7-B947-64A76613A77C}">
      <dgm:prSet phldrT="[Text]"/>
      <dgm:spPr/>
      <dgm:t>
        <a:bodyPr/>
        <a:lstStyle/>
        <a:p>
          <a:r>
            <a:rPr lang="en-US"/>
            <a:t>Region 5</a:t>
          </a:r>
        </a:p>
      </dgm:t>
    </dgm:pt>
    <dgm:pt modelId="{FCD63E40-9E1E-4438-9D22-1ABBEC3570E4}" type="parTrans" cxnId="{55B74E5E-4F67-4291-84B3-486D45E792F6}">
      <dgm:prSet/>
      <dgm:spPr/>
      <dgm:t>
        <a:bodyPr/>
        <a:lstStyle/>
        <a:p>
          <a:endParaRPr lang="en-US"/>
        </a:p>
      </dgm:t>
    </dgm:pt>
    <dgm:pt modelId="{5AD3052D-9DB9-4595-ADC6-F5EC0806B810}" type="sibTrans" cxnId="{55B74E5E-4F67-4291-84B3-486D45E792F6}">
      <dgm:prSet/>
      <dgm:spPr/>
      <dgm:t>
        <a:bodyPr/>
        <a:lstStyle/>
        <a:p>
          <a:endParaRPr lang="en-US"/>
        </a:p>
      </dgm:t>
    </dgm:pt>
    <dgm:pt modelId="{7F42A19F-9BC8-42F9-B5C7-872A3B26095E}">
      <dgm:prSet phldrT="[Text]" custT="1"/>
      <dgm:spPr>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gm:spPr>
      <dgm:t>
        <a:bodyPr spcFirstLastPara="0" vert="horz" wrap="square" lIns="110490" tIns="55245" rIns="110490" bIns="55245" numCol="1" spcCol="1270" anchor="ctr" anchorCtr="0"/>
        <a:lstStyle/>
        <a:p>
          <a:r>
            <a:rPr lang="en-US" sz="800" kern="1200" dirty="0">
              <a:solidFill>
                <a:srgbClr val="000000">
                  <a:hueOff val="0"/>
                  <a:satOff val="0"/>
                  <a:lumOff val="0"/>
                  <a:alphaOff val="0"/>
                </a:srgbClr>
              </a:solidFill>
              <a:latin typeface="Arial"/>
              <a:ea typeface="+mn-ea"/>
              <a:cs typeface="+mn-cs"/>
            </a:rPr>
            <a:t>Rhodes State College (on behalf of West Central Ohio MFG Partnership)</a:t>
          </a:r>
        </a:p>
      </dgm:t>
    </dgm:pt>
    <dgm:pt modelId="{84BE71E6-1220-4549-9EB3-9101AFB8B6DD}" type="parTrans" cxnId="{6341C447-ECB3-4D8C-917C-DA9F2AA76141}">
      <dgm:prSet/>
      <dgm:spPr/>
      <dgm:t>
        <a:bodyPr/>
        <a:lstStyle/>
        <a:p>
          <a:endParaRPr lang="en-US"/>
        </a:p>
      </dgm:t>
    </dgm:pt>
    <dgm:pt modelId="{EE4894E2-85D4-4A54-A641-845D43E35432}" type="sibTrans" cxnId="{6341C447-ECB3-4D8C-917C-DA9F2AA76141}">
      <dgm:prSet/>
      <dgm:spPr/>
      <dgm:t>
        <a:bodyPr/>
        <a:lstStyle/>
        <a:p>
          <a:endParaRPr lang="en-US"/>
        </a:p>
      </dgm:t>
    </dgm:pt>
    <dgm:pt modelId="{8A38FE1C-EF20-4114-9E56-3D37CB6094D9}">
      <dgm:prSet phldrT="[Text]" custT="1"/>
      <dgm:spPr>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gm:spPr>
      <dgm:t>
        <a:bodyPr spcFirstLastPara="0" vert="horz" wrap="square" lIns="110490" tIns="55245" rIns="110490" bIns="55245" numCol="1" spcCol="1270" anchor="ctr" anchorCtr="0"/>
        <a:lstStyle/>
        <a:p>
          <a:pPr marL="57150" lvl="1" indent="-57150" algn="l" defTabSz="355600">
            <a:lnSpc>
              <a:spcPct val="90000"/>
            </a:lnSpc>
            <a:spcBef>
              <a:spcPct val="0"/>
            </a:spcBef>
            <a:spcAft>
              <a:spcPct val="15000"/>
            </a:spcAft>
            <a:buChar char="•"/>
          </a:pPr>
          <a:r>
            <a:rPr lang="en-US" sz="800" kern="1200" dirty="0" err="1">
              <a:solidFill>
                <a:srgbClr val="000000">
                  <a:hueOff val="0"/>
                  <a:satOff val="0"/>
                  <a:lumOff val="0"/>
                  <a:alphaOff val="0"/>
                </a:srgbClr>
              </a:solidFill>
              <a:latin typeface="Arial"/>
              <a:ea typeface="+mn-ea"/>
              <a:cs typeface="+mn-cs"/>
            </a:rPr>
            <a:t>TechSolve</a:t>
          </a:r>
          <a:endParaRPr lang="en-US" sz="800" kern="1200" dirty="0">
            <a:solidFill>
              <a:srgbClr val="000000">
                <a:hueOff val="0"/>
                <a:satOff val="0"/>
                <a:lumOff val="0"/>
                <a:alphaOff val="0"/>
              </a:srgbClr>
            </a:solidFill>
            <a:latin typeface="Arial"/>
            <a:ea typeface="+mn-ea"/>
            <a:cs typeface="+mn-cs"/>
          </a:endParaRPr>
        </a:p>
      </dgm:t>
    </dgm:pt>
    <dgm:pt modelId="{FA72547E-94FE-45CE-AB2A-043026CF1C47}" type="parTrans" cxnId="{42484E19-08F5-469C-9D8F-F43EBF26F9F7}">
      <dgm:prSet/>
      <dgm:spPr/>
      <dgm:t>
        <a:bodyPr/>
        <a:lstStyle/>
        <a:p>
          <a:endParaRPr lang="en-US"/>
        </a:p>
      </dgm:t>
    </dgm:pt>
    <dgm:pt modelId="{ED4DEFE5-D295-46D8-96B5-DBBF8F0DE941}" type="sibTrans" cxnId="{42484E19-08F5-469C-9D8F-F43EBF26F9F7}">
      <dgm:prSet/>
      <dgm:spPr/>
      <dgm:t>
        <a:bodyPr/>
        <a:lstStyle/>
        <a:p>
          <a:endParaRPr lang="en-US"/>
        </a:p>
      </dgm:t>
    </dgm:pt>
    <dgm:pt modelId="{767A386D-A5F6-4648-9640-9F50318F5071}">
      <dgm:prSet phldrT="[Text]"/>
      <dgm:spPr/>
      <dgm:t>
        <a:bodyPr/>
        <a:lstStyle/>
        <a:p>
          <a:r>
            <a:rPr lang="en-US"/>
            <a:t>Region 6</a:t>
          </a:r>
        </a:p>
      </dgm:t>
    </dgm:pt>
    <dgm:pt modelId="{28656314-169E-4170-A5E7-A08B9365A2E0}" type="parTrans" cxnId="{51C1445B-4788-4F68-89DC-75A5D7EFF136}">
      <dgm:prSet/>
      <dgm:spPr/>
      <dgm:t>
        <a:bodyPr/>
        <a:lstStyle/>
        <a:p>
          <a:endParaRPr lang="en-US"/>
        </a:p>
      </dgm:t>
    </dgm:pt>
    <dgm:pt modelId="{68100532-B6DD-439E-8C2C-36353C39F47C}" type="sibTrans" cxnId="{51C1445B-4788-4F68-89DC-75A5D7EFF136}">
      <dgm:prSet/>
      <dgm:spPr/>
      <dgm:t>
        <a:bodyPr/>
        <a:lstStyle/>
        <a:p>
          <a:endParaRPr lang="en-US"/>
        </a:p>
      </dgm:t>
    </dgm:pt>
    <dgm:pt modelId="{F791052F-866A-4389-828B-13AD7CB4663D}">
      <dgm:prSet phldrT="[Text]"/>
      <dgm:spPr/>
      <dgm:t>
        <a:bodyPr/>
        <a:lstStyle/>
        <a:p>
          <a:r>
            <a:rPr lang="en-US"/>
            <a:t>Region 7</a:t>
          </a:r>
        </a:p>
      </dgm:t>
    </dgm:pt>
    <dgm:pt modelId="{A7E9D6A1-0B64-4740-8549-92B446CD53FE}" type="parTrans" cxnId="{C270DFFA-3D97-4A0B-BDE9-764AC32001F9}">
      <dgm:prSet/>
      <dgm:spPr/>
      <dgm:t>
        <a:bodyPr/>
        <a:lstStyle/>
        <a:p>
          <a:endParaRPr lang="en-US"/>
        </a:p>
      </dgm:t>
    </dgm:pt>
    <dgm:pt modelId="{BB3AF7B6-5035-4351-A306-708F35A387F2}" type="sibTrans" cxnId="{C270DFFA-3D97-4A0B-BDE9-764AC32001F9}">
      <dgm:prSet/>
      <dgm:spPr/>
      <dgm:t>
        <a:bodyPr/>
        <a:lstStyle/>
        <a:p>
          <a:endParaRPr lang="en-US"/>
        </a:p>
      </dgm:t>
    </dgm:pt>
    <dgm:pt modelId="{FFD782BA-3D15-477C-8ED4-91BC423B5FF6}">
      <dgm:prSet phldrT="[Text]" custT="1"/>
      <dgm:spPr>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gm:spPr>
      <dgm:t>
        <a:bodyPr spcFirstLastPara="0" vert="horz" wrap="square" lIns="110490" tIns="55245" rIns="110490" bIns="55245" numCol="1" spcCol="1270" anchor="ctr" anchorCtr="0"/>
        <a:lstStyle/>
        <a:p>
          <a:r>
            <a:rPr lang="en-US" sz="800" kern="1200" dirty="0">
              <a:solidFill>
                <a:srgbClr val="000000">
                  <a:hueOff val="0"/>
                  <a:satOff val="0"/>
                  <a:lumOff val="0"/>
                  <a:alphaOff val="0"/>
                </a:srgbClr>
              </a:solidFill>
              <a:latin typeface="Arial"/>
              <a:ea typeface="+mn-ea"/>
              <a:cs typeface="+mn-cs"/>
            </a:rPr>
            <a:t>Building Bridges to Careers, Shawnee State University, Appalachian Ohio Manufacturing Coalition </a:t>
          </a:r>
        </a:p>
      </dgm:t>
    </dgm:pt>
    <dgm:pt modelId="{963FA9B6-27BD-4C4E-A426-5BCBA6D2B1D4}" type="parTrans" cxnId="{C322C1C3-02CD-4997-85BC-4292308E7F51}">
      <dgm:prSet/>
      <dgm:spPr/>
      <dgm:t>
        <a:bodyPr/>
        <a:lstStyle/>
        <a:p>
          <a:endParaRPr lang="en-US"/>
        </a:p>
      </dgm:t>
    </dgm:pt>
    <dgm:pt modelId="{420D3477-26C8-4745-AA57-3AF16E774741}" type="sibTrans" cxnId="{C322C1C3-02CD-4997-85BC-4292308E7F51}">
      <dgm:prSet/>
      <dgm:spPr/>
      <dgm:t>
        <a:bodyPr/>
        <a:lstStyle/>
        <a:p>
          <a:endParaRPr lang="en-US"/>
        </a:p>
      </dgm:t>
    </dgm:pt>
    <dgm:pt modelId="{761B951B-B93A-483B-82E4-B60C4FC6B414}">
      <dgm:prSet phldrT="[Text]"/>
      <dgm:spPr/>
      <dgm:t>
        <a:bodyPr/>
        <a:lstStyle/>
        <a:p>
          <a:r>
            <a:rPr lang="en-US"/>
            <a:t>Region 8 </a:t>
          </a:r>
        </a:p>
      </dgm:t>
    </dgm:pt>
    <dgm:pt modelId="{1CEA30A7-6A7E-492A-ADD2-A1F5EBD4AB6C}" type="parTrans" cxnId="{C4AA34A9-AF69-47C1-9C71-408277CAC469}">
      <dgm:prSet/>
      <dgm:spPr/>
      <dgm:t>
        <a:bodyPr/>
        <a:lstStyle/>
        <a:p>
          <a:endParaRPr lang="en-US"/>
        </a:p>
      </dgm:t>
    </dgm:pt>
    <dgm:pt modelId="{941EB9D2-4154-4BE5-994C-6A39E760BCE3}" type="sibTrans" cxnId="{C4AA34A9-AF69-47C1-9C71-408277CAC469}">
      <dgm:prSet/>
      <dgm:spPr/>
      <dgm:t>
        <a:bodyPr/>
        <a:lstStyle/>
        <a:p>
          <a:endParaRPr lang="en-US"/>
        </a:p>
      </dgm:t>
    </dgm:pt>
    <dgm:pt modelId="{95899209-637D-44E7-937B-DBC9397A8FA3}">
      <dgm:prSet phldrT="[Text]" custT="1"/>
      <dgm:spPr>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gm:spPr>
      <dgm:t>
        <a:bodyPr spcFirstLastPara="0" vert="horz" wrap="square" lIns="110490" tIns="55245" rIns="110490" bIns="55245" numCol="1" spcCol="1270" anchor="ctr" anchorCtr="0"/>
        <a:lstStyle/>
        <a:p>
          <a:r>
            <a:rPr lang="en-US" sz="800" kern="1200" dirty="0">
              <a:solidFill>
                <a:srgbClr val="000000">
                  <a:hueOff val="0"/>
                  <a:satOff val="0"/>
                  <a:lumOff val="0"/>
                  <a:alphaOff val="0"/>
                </a:srgbClr>
              </a:solidFill>
              <a:latin typeface="Arial"/>
              <a:ea typeface="+mn-ea"/>
              <a:cs typeface="+mn-cs"/>
            </a:rPr>
            <a:t>Lorain County Community College (LCCC) in partnership with regional sector partnerships</a:t>
          </a:r>
        </a:p>
      </dgm:t>
    </dgm:pt>
    <dgm:pt modelId="{C0EB7368-4297-4470-8631-8A88D7115CFC}" type="parTrans" cxnId="{C7A1E5CF-C87E-449D-BECB-76FEA96C2A13}">
      <dgm:prSet/>
      <dgm:spPr/>
      <dgm:t>
        <a:bodyPr/>
        <a:lstStyle/>
        <a:p>
          <a:endParaRPr lang="en-US"/>
        </a:p>
      </dgm:t>
    </dgm:pt>
    <dgm:pt modelId="{F89479BE-82E4-407E-8C6F-2763B66A12BB}" type="sibTrans" cxnId="{C7A1E5CF-C87E-449D-BECB-76FEA96C2A13}">
      <dgm:prSet/>
      <dgm:spPr/>
      <dgm:t>
        <a:bodyPr/>
        <a:lstStyle/>
        <a:p>
          <a:endParaRPr lang="en-US"/>
        </a:p>
      </dgm:t>
    </dgm:pt>
    <dgm:pt modelId="{FEF33C6A-2A66-45FB-941D-CF41618A836D}">
      <dgm:prSet phldrT="[Text]"/>
      <dgm:spPr/>
      <dgm:t>
        <a:bodyPr/>
        <a:lstStyle/>
        <a:p>
          <a:r>
            <a:rPr lang="en-US"/>
            <a:t>Region 9</a:t>
          </a:r>
        </a:p>
      </dgm:t>
    </dgm:pt>
    <dgm:pt modelId="{9F5336FA-40C7-462A-93A1-A0C970C2D130}" type="parTrans" cxnId="{E2D6A508-F044-4CDF-AB53-4AEF6B6AAB79}">
      <dgm:prSet/>
      <dgm:spPr/>
      <dgm:t>
        <a:bodyPr/>
        <a:lstStyle/>
        <a:p>
          <a:endParaRPr lang="en-US"/>
        </a:p>
      </dgm:t>
    </dgm:pt>
    <dgm:pt modelId="{76DF633F-E1C3-4FB2-A537-5B2094F2E06D}" type="sibTrans" cxnId="{E2D6A508-F044-4CDF-AB53-4AEF6B6AAB79}">
      <dgm:prSet/>
      <dgm:spPr/>
      <dgm:t>
        <a:bodyPr/>
        <a:lstStyle/>
        <a:p>
          <a:endParaRPr lang="en-US"/>
        </a:p>
      </dgm:t>
    </dgm:pt>
    <dgm:pt modelId="{B84EE64F-57D4-454E-AF78-22E8E4A2544E}">
      <dgm:prSet phldrT="[Text]" custT="1"/>
      <dgm:spPr>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gm:spPr>
      <dgm:t>
        <a:bodyPr spcFirstLastPara="0" vert="horz" wrap="square" lIns="110490" tIns="55245" rIns="110490" bIns="55245" numCol="1" spcCol="1270" anchor="ctr" anchorCtr="0"/>
        <a:lstStyle/>
        <a:p>
          <a:pPr marL="57150" lvl="1" indent="-57150" algn="l" defTabSz="355600">
            <a:lnSpc>
              <a:spcPct val="90000"/>
            </a:lnSpc>
            <a:spcBef>
              <a:spcPct val="0"/>
            </a:spcBef>
            <a:spcAft>
              <a:spcPct val="15000"/>
            </a:spcAft>
            <a:buChar char="•"/>
          </a:pPr>
          <a:r>
            <a:rPr lang="en-US" sz="800" kern="1200" dirty="0">
              <a:solidFill>
                <a:srgbClr val="000000">
                  <a:hueOff val="0"/>
                  <a:satOff val="0"/>
                  <a:lumOff val="0"/>
                  <a:alphaOff val="0"/>
                </a:srgbClr>
              </a:solidFill>
              <a:latin typeface="Arial"/>
              <a:ea typeface="+mn-ea"/>
              <a:cs typeface="+mn-cs"/>
            </a:rPr>
            <a:t>MAGNET (on behalf of Workforce Connect Manufacturing Sector Partnership)</a:t>
          </a:r>
        </a:p>
      </dgm:t>
    </dgm:pt>
    <dgm:pt modelId="{F8660236-A561-4512-BF29-A6FCB6EE189A}" type="parTrans" cxnId="{1B2E2588-6604-4C85-B6E5-77921BCFEBCD}">
      <dgm:prSet/>
      <dgm:spPr/>
      <dgm:t>
        <a:bodyPr/>
        <a:lstStyle/>
        <a:p>
          <a:endParaRPr lang="en-US"/>
        </a:p>
      </dgm:t>
    </dgm:pt>
    <dgm:pt modelId="{E23BD47B-D531-473F-A556-D839C446B564}" type="sibTrans" cxnId="{1B2E2588-6604-4C85-B6E5-77921BCFEBCD}">
      <dgm:prSet/>
      <dgm:spPr/>
      <dgm:t>
        <a:bodyPr/>
        <a:lstStyle/>
        <a:p>
          <a:endParaRPr lang="en-US"/>
        </a:p>
      </dgm:t>
    </dgm:pt>
    <dgm:pt modelId="{984B1DA7-594C-44BD-9C76-80D6E2E431C8}">
      <dgm:prSet phldrT="[Text]" custT="1"/>
      <dgm:spPr>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gm:spPr>
      <dgm:t>
        <a:bodyPr spcFirstLastPara="0" vert="horz" wrap="square" lIns="110490" tIns="55245" rIns="110490" bIns="55245" numCol="1" spcCol="1270" anchor="ctr" anchorCtr="0"/>
        <a:lstStyle/>
        <a:p>
          <a:pPr marL="57150" lvl="1" indent="-57150" algn="l" defTabSz="355600">
            <a:lnSpc>
              <a:spcPct val="90000"/>
            </a:lnSpc>
            <a:spcBef>
              <a:spcPct val="0"/>
            </a:spcBef>
            <a:spcAft>
              <a:spcPct val="15000"/>
            </a:spcAft>
            <a:buChar char="•"/>
          </a:pPr>
          <a:r>
            <a:rPr lang="en-US" sz="800" kern="1200" dirty="0">
              <a:solidFill>
                <a:srgbClr val="000000">
                  <a:hueOff val="0"/>
                  <a:satOff val="0"/>
                  <a:lumOff val="0"/>
                  <a:alphaOff val="0"/>
                </a:srgbClr>
              </a:solidFill>
              <a:latin typeface="Arial"/>
              <a:ea typeface="+mn-ea"/>
              <a:cs typeface="+mn-cs"/>
            </a:rPr>
            <a:t>Building Bridges to Careers </a:t>
          </a:r>
        </a:p>
      </dgm:t>
    </dgm:pt>
    <dgm:pt modelId="{46E33707-A04B-4F3C-A286-BE2B781B1281}" type="parTrans" cxnId="{FC28A04B-9A65-4DA3-BDD3-BFE44D1F0109}">
      <dgm:prSet/>
      <dgm:spPr/>
      <dgm:t>
        <a:bodyPr/>
        <a:lstStyle/>
        <a:p>
          <a:endParaRPr lang="en-US"/>
        </a:p>
      </dgm:t>
    </dgm:pt>
    <dgm:pt modelId="{A5C16E20-6815-4CA7-A0B4-A3D6CC82679A}" type="sibTrans" cxnId="{FC28A04B-9A65-4DA3-BDD3-BFE44D1F0109}">
      <dgm:prSet/>
      <dgm:spPr/>
      <dgm:t>
        <a:bodyPr/>
        <a:lstStyle/>
        <a:p>
          <a:endParaRPr lang="en-US"/>
        </a:p>
      </dgm:t>
    </dgm:pt>
    <dgm:pt modelId="{7F082C25-34CC-4168-9921-DBF826DB4F26}">
      <dgm:prSet phldrT="[Text]"/>
      <dgm:spPr/>
      <dgm:t>
        <a:bodyPr/>
        <a:lstStyle/>
        <a:p>
          <a:r>
            <a:rPr lang="en-US"/>
            <a:t>Region 11</a:t>
          </a:r>
        </a:p>
      </dgm:t>
    </dgm:pt>
    <dgm:pt modelId="{85D8F170-70D5-435E-8FC9-4EBB2E1FB3DF}" type="parTrans" cxnId="{C2EF9899-1F2A-4DB4-87E4-858531C40375}">
      <dgm:prSet/>
      <dgm:spPr/>
      <dgm:t>
        <a:bodyPr/>
        <a:lstStyle/>
        <a:p>
          <a:endParaRPr lang="en-US"/>
        </a:p>
      </dgm:t>
    </dgm:pt>
    <dgm:pt modelId="{A35A09F3-67B3-42C9-930D-76308995220D}" type="sibTrans" cxnId="{C2EF9899-1F2A-4DB4-87E4-858531C40375}">
      <dgm:prSet/>
      <dgm:spPr/>
      <dgm:t>
        <a:bodyPr/>
        <a:lstStyle/>
        <a:p>
          <a:endParaRPr lang="en-US"/>
        </a:p>
      </dgm:t>
    </dgm:pt>
    <dgm:pt modelId="{016B3302-AA75-44EA-8A93-E9FD6525BE22}">
      <dgm:prSet phldrT="[Text]" custT="1"/>
      <dgm:spPr>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gm:spPr>
      <dgm:t>
        <a:bodyPr spcFirstLastPara="0" vert="horz" wrap="square" lIns="110490" tIns="55245" rIns="110490" bIns="55245" numCol="1" spcCol="1270" anchor="ctr" anchorCtr="0"/>
        <a:lstStyle/>
        <a:p>
          <a:pPr marL="57150" lvl="1" indent="-57150" algn="l" defTabSz="355600">
            <a:lnSpc>
              <a:spcPct val="90000"/>
            </a:lnSpc>
            <a:spcBef>
              <a:spcPct val="0"/>
            </a:spcBef>
            <a:spcAft>
              <a:spcPct val="15000"/>
            </a:spcAft>
            <a:buChar char="•"/>
          </a:pPr>
          <a:r>
            <a:rPr lang="en-US" sz="800" kern="1200">
              <a:solidFill>
                <a:srgbClr val="000000">
                  <a:hueOff val="0"/>
                  <a:satOff val="0"/>
                  <a:lumOff val="0"/>
                  <a:alphaOff val="0"/>
                </a:srgbClr>
              </a:solidFill>
              <a:latin typeface="Arial"/>
              <a:ea typeface="+mn-ea"/>
              <a:cs typeface="+mn-cs"/>
            </a:rPr>
            <a:t>ConxusNEO</a:t>
          </a:r>
        </a:p>
      </dgm:t>
    </dgm:pt>
    <dgm:pt modelId="{0285FA61-4402-450F-94A0-1361EA50BB22}" type="parTrans" cxnId="{506667C1-238A-4D4B-9669-C6A8D6A36386}">
      <dgm:prSet/>
      <dgm:spPr/>
      <dgm:t>
        <a:bodyPr/>
        <a:lstStyle/>
        <a:p>
          <a:endParaRPr lang="en-US"/>
        </a:p>
      </dgm:t>
    </dgm:pt>
    <dgm:pt modelId="{359CFF93-D906-4A25-89A7-FBFA391474DF}" type="sibTrans" cxnId="{506667C1-238A-4D4B-9669-C6A8D6A36386}">
      <dgm:prSet/>
      <dgm:spPr/>
      <dgm:t>
        <a:bodyPr/>
        <a:lstStyle/>
        <a:p>
          <a:endParaRPr lang="en-US"/>
        </a:p>
      </dgm:t>
    </dgm:pt>
    <dgm:pt modelId="{C652C0E5-E03E-4E5F-9A19-55CE55EBC06A}">
      <dgm:prSet phldrT="[Text]" custT="1"/>
      <dgm:spPr>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gm:spPr>
      <dgm:t>
        <a:bodyPr spcFirstLastPara="0" vert="horz" wrap="square" lIns="110490" tIns="55245" rIns="110490" bIns="55245" numCol="1" spcCol="1270" anchor="ctr" anchorCtr="0"/>
        <a:lstStyle/>
        <a:p>
          <a:r>
            <a:rPr lang="en-US" sz="800" kern="1200" dirty="0">
              <a:solidFill>
                <a:srgbClr val="000000">
                  <a:hueOff val="0"/>
                  <a:satOff val="0"/>
                  <a:lumOff val="0"/>
                  <a:alphaOff val="0"/>
                </a:srgbClr>
              </a:solidFill>
              <a:latin typeface="Arial"/>
              <a:ea typeface="+mn-ea"/>
              <a:cs typeface="+mn-cs"/>
            </a:rPr>
            <a:t>Manufacturing Works </a:t>
          </a:r>
          <a:br>
            <a:rPr lang="en-US" sz="800" kern="1200" dirty="0">
              <a:solidFill>
                <a:srgbClr val="000000">
                  <a:hueOff val="0"/>
                  <a:satOff val="0"/>
                  <a:lumOff val="0"/>
                  <a:alphaOff val="0"/>
                </a:srgbClr>
              </a:solidFill>
              <a:latin typeface="Arial"/>
              <a:ea typeface="+mn-ea"/>
              <a:cs typeface="+mn-cs"/>
            </a:rPr>
          </a:br>
          <a:r>
            <a:rPr lang="en-US" sz="800" kern="1200" dirty="0">
              <a:solidFill>
                <a:srgbClr val="000000">
                  <a:hueOff val="0"/>
                  <a:satOff val="0"/>
                  <a:lumOff val="0"/>
                  <a:alphaOff val="0"/>
                </a:srgbClr>
              </a:solidFill>
              <a:latin typeface="Arial"/>
              <a:ea typeface="+mn-ea"/>
              <a:cs typeface="+mn-cs"/>
            </a:rPr>
            <a:t>(on behalf of Alliance for Working Together) </a:t>
          </a:r>
        </a:p>
      </dgm:t>
    </dgm:pt>
    <dgm:pt modelId="{885EE748-EF6F-4F19-9684-471AD5794EC8}" type="parTrans" cxnId="{E4C75FF6-660A-4D67-ADCD-4B613C74A4CC}">
      <dgm:prSet/>
      <dgm:spPr/>
      <dgm:t>
        <a:bodyPr/>
        <a:lstStyle/>
        <a:p>
          <a:endParaRPr lang="en-US"/>
        </a:p>
      </dgm:t>
    </dgm:pt>
    <dgm:pt modelId="{0C258796-8833-458C-933D-BF19F034FEA4}" type="sibTrans" cxnId="{E4C75FF6-660A-4D67-ADCD-4B613C74A4CC}">
      <dgm:prSet/>
      <dgm:spPr/>
      <dgm:t>
        <a:bodyPr/>
        <a:lstStyle/>
        <a:p>
          <a:endParaRPr lang="en-US"/>
        </a:p>
      </dgm:t>
    </dgm:pt>
    <dgm:pt modelId="{72D9EA91-00CC-4F08-A476-D6921940C9CD}">
      <dgm:prSet phldrT="[Text]" custT="1"/>
      <dgm:spPr>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gm:spPr>
      <dgm:t>
        <a:bodyPr spcFirstLastPara="0" vert="horz" wrap="square" lIns="110490" tIns="55245" rIns="110490" bIns="55245" numCol="1" spcCol="1270" anchor="ctr" anchorCtr="0"/>
        <a:lstStyle/>
        <a:p>
          <a:pPr marL="57150" lvl="1" indent="-57150" algn="l" defTabSz="355600">
            <a:lnSpc>
              <a:spcPct val="90000"/>
            </a:lnSpc>
            <a:spcBef>
              <a:spcPct val="0"/>
            </a:spcBef>
            <a:spcAft>
              <a:spcPct val="15000"/>
            </a:spcAft>
            <a:buChar char="•"/>
          </a:pPr>
          <a:r>
            <a:rPr lang="en-US" sz="800" kern="1200" dirty="0">
              <a:solidFill>
                <a:srgbClr val="000000">
                  <a:hueOff val="0"/>
                  <a:satOff val="0"/>
                  <a:lumOff val="0"/>
                  <a:alphaOff val="0"/>
                </a:srgbClr>
              </a:solidFill>
              <a:latin typeface="Arial"/>
              <a:ea typeface="+mn-ea"/>
              <a:cs typeface="+mn-cs"/>
            </a:rPr>
            <a:t>Mahoning Valley Manufacturers Coalition </a:t>
          </a:r>
        </a:p>
      </dgm:t>
    </dgm:pt>
    <dgm:pt modelId="{64B34AC4-B381-4FD4-9760-6FC2D3167E87}" type="parTrans" cxnId="{6B059967-10F5-4A3F-9E40-CCB1BDAA384E}">
      <dgm:prSet/>
      <dgm:spPr/>
      <dgm:t>
        <a:bodyPr/>
        <a:lstStyle/>
        <a:p>
          <a:endParaRPr lang="en-US"/>
        </a:p>
      </dgm:t>
    </dgm:pt>
    <dgm:pt modelId="{82301E0B-FDAE-4E32-954E-D42E80136DD8}" type="sibTrans" cxnId="{6B059967-10F5-4A3F-9E40-CCB1BDAA384E}">
      <dgm:prSet/>
      <dgm:spPr/>
      <dgm:t>
        <a:bodyPr/>
        <a:lstStyle/>
        <a:p>
          <a:endParaRPr lang="en-US"/>
        </a:p>
      </dgm:t>
    </dgm:pt>
    <dgm:pt modelId="{F61F15FB-36D6-489C-B05D-2A62A52A554C}">
      <dgm:prSet phldrT="[Text]" custT="1"/>
      <dgm:spPr>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gm:spPr>
      <dgm:t>
        <a:bodyPr spcFirstLastPara="0" vert="horz" wrap="square" lIns="110490" tIns="55245" rIns="110490" bIns="55245" numCol="1" spcCol="1270" anchor="ctr" anchorCtr="0"/>
        <a:lstStyle/>
        <a:p>
          <a:r>
            <a:rPr lang="en-US" sz="800" kern="1200" dirty="0">
              <a:solidFill>
                <a:srgbClr val="000000">
                  <a:hueOff val="0"/>
                  <a:satOff val="0"/>
                  <a:lumOff val="0"/>
                  <a:alphaOff val="0"/>
                </a:srgbClr>
              </a:solidFill>
              <a:latin typeface="Arial"/>
              <a:ea typeface="+mn-ea"/>
              <a:cs typeface="+mn-cs"/>
            </a:rPr>
            <a:t>Northwest State CC (on behalf of NW Ohio MFG Alliance)</a:t>
          </a:r>
        </a:p>
      </dgm:t>
    </dgm:pt>
    <dgm:pt modelId="{8C46DD96-12AE-4F7B-ACF2-B491C3DF89B1}" type="sibTrans" cxnId="{D735DAF9-AF1D-4469-8FD8-28D50EDC8086}">
      <dgm:prSet/>
      <dgm:spPr/>
      <dgm:t>
        <a:bodyPr/>
        <a:lstStyle/>
        <a:p>
          <a:endParaRPr lang="en-US"/>
        </a:p>
      </dgm:t>
    </dgm:pt>
    <dgm:pt modelId="{4B5F509B-3D32-4117-9126-0234F6720D57}" type="parTrans" cxnId="{D735DAF9-AF1D-4469-8FD8-28D50EDC8086}">
      <dgm:prSet/>
      <dgm:spPr/>
      <dgm:t>
        <a:bodyPr/>
        <a:lstStyle/>
        <a:p>
          <a:endParaRPr lang="en-US"/>
        </a:p>
      </dgm:t>
    </dgm:pt>
    <dgm:pt modelId="{C5D75EBF-0995-4766-B440-5841FF25A30D}">
      <dgm:prSet custT="1"/>
      <dgm:spPr>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gm:spPr>
      <dgm:t>
        <a:bodyPr spcFirstLastPara="0" vert="horz" wrap="square" lIns="110490" tIns="55245" rIns="110490" bIns="55245" numCol="1" spcCol="1270" anchor="ctr" anchorCtr="0"/>
        <a:lstStyle/>
        <a:p>
          <a:r>
            <a:rPr lang="en-US" sz="800" kern="1200" dirty="0">
              <a:solidFill>
                <a:srgbClr val="000000">
                  <a:hueOff val="0"/>
                  <a:satOff val="0"/>
                  <a:lumOff val="0"/>
                  <a:alphaOff val="0"/>
                </a:srgbClr>
              </a:solidFill>
              <a:latin typeface="Arial"/>
              <a:ea typeface="+mn-ea"/>
              <a:cs typeface="+mn-cs"/>
            </a:rPr>
            <a:t>Columbus State CC </a:t>
          </a:r>
          <a:br>
            <a:rPr lang="en-US" sz="800" kern="1200" dirty="0">
              <a:solidFill>
                <a:srgbClr val="000000">
                  <a:hueOff val="0"/>
                  <a:satOff val="0"/>
                  <a:lumOff val="0"/>
                  <a:alphaOff val="0"/>
                </a:srgbClr>
              </a:solidFill>
              <a:latin typeface="Arial"/>
              <a:ea typeface="+mn-ea"/>
              <a:cs typeface="+mn-cs"/>
            </a:rPr>
          </a:br>
          <a:r>
            <a:rPr lang="en-US" sz="800" kern="1200" dirty="0">
              <a:solidFill>
                <a:srgbClr val="000000">
                  <a:hueOff val="0"/>
                  <a:satOff val="0"/>
                  <a:lumOff val="0"/>
                  <a:alphaOff val="0"/>
                </a:srgbClr>
              </a:solidFill>
              <a:latin typeface="Arial"/>
              <a:ea typeface="+mn-ea"/>
              <a:cs typeface="+mn-cs"/>
            </a:rPr>
            <a:t>(on behalf of Central Ohio MFG Partnership) </a:t>
          </a:r>
        </a:p>
      </dgm:t>
    </dgm:pt>
    <dgm:pt modelId="{FF750AE9-E3F8-463F-801F-185C843B4DC2}" type="parTrans" cxnId="{454CB562-34D7-450A-8208-A49FC8902DD0}">
      <dgm:prSet/>
      <dgm:spPr/>
      <dgm:t>
        <a:bodyPr/>
        <a:lstStyle/>
        <a:p>
          <a:endParaRPr lang="en-US"/>
        </a:p>
      </dgm:t>
    </dgm:pt>
    <dgm:pt modelId="{F14FA551-2940-4ADF-B727-09170C291CAD}" type="sibTrans" cxnId="{454CB562-34D7-450A-8208-A49FC8902DD0}">
      <dgm:prSet/>
      <dgm:spPr/>
      <dgm:t>
        <a:bodyPr/>
        <a:lstStyle/>
        <a:p>
          <a:endParaRPr lang="en-US"/>
        </a:p>
      </dgm:t>
    </dgm:pt>
    <dgm:pt modelId="{8B776408-62D7-4910-AD42-DE89CE1CDDA8}">
      <dgm:prSet/>
      <dgm:spPr/>
      <dgm:t>
        <a:bodyPr/>
        <a:lstStyle/>
        <a:p>
          <a:r>
            <a:rPr lang="en-US"/>
            <a:t>Region 10</a:t>
          </a:r>
        </a:p>
      </dgm:t>
    </dgm:pt>
    <dgm:pt modelId="{3E4B7357-DD5A-425A-85D4-404B95C00106}" type="parTrans" cxnId="{A3A60083-1276-4CB2-AA28-E405D92DFFAE}">
      <dgm:prSet/>
      <dgm:spPr/>
      <dgm:t>
        <a:bodyPr/>
        <a:lstStyle/>
        <a:p>
          <a:endParaRPr lang="en-US"/>
        </a:p>
      </dgm:t>
    </dgm:pt>
    <dgm:pt modelId="{6E1DBF2B-E519-4647-901C-F526C127EF6F}" type="sibTrans" cxnId="{A3A60083-1276-4CB2-AA28-E405D92DFFAE}">
      <dgm:prSet/>
      <dgm:spPr/>
      <dgm:t>
        <a:bodyPr/>
        <a:lstStyle/>
        <a:p>
          <a:endParaRPr lang="en-US"/>
        </a:p>
      </dgm:t>
    </dgm:pt>
    <dgm:pt modelId="{F5EC7B94-A61B-47E7-BC58-4430C145DCE9}">
      <dgm:prSet/>
      <dgm:spPr/>
      <dgm:t>
        <a:bodyPr/>
        <a:lstStyle/>
        <a:p>
          <a:r>
            <a:rPr lang="en-US"/>
            <a:t>Region 12</a:t>
          </a:r>
        </a:p>
      </dgm:t>
    </dgm:pt>
    <dgm:pt modelId="{E52636A7-6675-4289-8622-0C2B24EB24D4}" type="parTrans" cxnId="{6C664293-8440-471C-BD9E-3F21FE3A1734}">
      <dgm:prSet/>
      <dgm:spPr/>
      <dgm:t>
        <a:bodyPr/>
        <a:lstStyle/>
        <a:p>
          <a:endParaRPr lang="en-US"/>
        </a:p>
      </dgm:t>
    </dgm:pt>
    <dgm:pt modelId="{9E1A8EC6-09D8-4AC4-B91F-D19281D92F74}" type="sibTrans" cxnId="{6C664293-8440-471C-BD9E-3F21FE3A1734}">
      <dgm:prSet/>
      <dgm:spPr/>
      <dgm:t>
        <a:bodyPr/>
        <a:lstStyle/>
        <a:p>
          <a:endParaRPr lang="en-US"/>
        </a:p>
      </dgm:t>
    </dgm:pt>
    <dgm:pt modelId="{D3E43EFE-A53E-4758-9E19-A0D049E30DCF}" type="pres">
      <dgm:prSet presAssocID="{6A939C68-70B4-4A4C-9789-3A9FA80721A4}" presName="Name0" presStyleCnt="0">
        <dgm:presLayoutVars>
          <dgm:dir/>
          <dgm:animLvl val="lvl"/>
          <dgm:resizeHandles val="exact"/>
        </dgm:presLayoutVars>
      </dgm:prSet>
      <dgm:spPr/>
    </dgm:pt>
    <dgm:pt modelId="{6864DAB6-3BC5-420C-A596-D880C1F8A0E5}" type="pres">
      <dgm:prSet presAssocID="{499B29E8-B41C-4872-9859-C79CD8E7E8E8}" presName="linNode" presStyleCnt="0"/>
      <dgm:spPr/>
    </dgm:pt>
    <dgm:pt modelId="{A6F72F7B-892E-4367-8AF5-5BF0DC87A64E}" type="pres">
      <dgm:prSet presAssocID="{499B29E8-B41C-4872-9859-C79CD8E7E8E8}" presName="parentText" presStyleLbl="node1" presStyleIdx="0" presStyleCnt="12">
        <dgm:presLayoutVars>
          <dgm:chMax val="1"/>
          <dgm:bulletEnabled val="1"/>
        </dgm:presLayoutVars>
      </dgm:prSet>
      <dgm:spPr/>
    </dgm:pt>
    <dgm:pt modelId="{E4C65DCD-C923-419B-A7DE-EBB9DD938056}" type="pres">
      <dgm:prSet presAssocID="{499B29E8-B41C-4872-9859-C79CD8E7E8E8}" presName="descendantText" presStyleLbl="alignAccFollowNode1" presStyleIdx="0" presStyleCnt="12">
        <dgm:presLayoutVars>
          <dgm:bulletEnabled val="1"/>
        </dgm:presLayoutVars>
      </dgm:prSet>
      <dgm:spPr>
        <a:xfrm rot="5400000">
          <a:off x="3136427" y="-1373910"/>
          <a:ext cx="255960" cy="3072384"/>
        </a:xfrm>
        <a:prstGeom prst="round2SameRect">
          <a:avLst/>
        </a:prstGeom>
      </dgm:spPr>
    </dgm:pt>
    <dgm:pt modelId="{A8BE308E-B846-41B1-8482-237880A8A3D8}" type="pres">
      <dgm:prSet presAssocID="{8F618BAB-E397-444C-A9BD-072837235E5C}" presName="sp" presStyleCnt="0"/>
      <dgm:spPr/>
    </dgm:pt>
    <dgm:pt modelId="{3313C49B-2BDA-449B-9144-F0A824D70F08}" type="pres">
      <dgm:prSet presAssocID="{D8775397-4C83-42DE-9E44-0D42353DEBD1}" presName="linNode" presStyleCnt="0"/>
      <dgm:spPr/>
    </dgm:pt>
    <dgm:pt modelId="{28B7992B-1A1C-46C9-A00D-E4ECFDBB20DB}" type="pres">
      <dgm:prSet presAssocID="{D8775397-4C83-42DE-9E44-0D42353DEBD1}" presName="parentText" presStyleLbl="node1" presStyleIdx="1" presStyleCnt="12">
        <dgm:presLayoutVars>
          <dgm:chMax val="1"/>
          <dgm:bulletEnabled val="1"/>
        </dgm:presLayoutVars>
      </dgm:prSet>
      <dgm:spPr/>
    </dgm:pt>
    <dgm:pt modelId="{1C76A893-8F24-4FF0-9520-BE5C13C40196}" type="pres">
      <dgm:prSet presAssocID="{D8775397-4C83-42DE-9E44-0D42353DEBD1}" presName="descendantText" presStyleLbl="alignAccFollowNode1" presStyleIdx="1" presStyleCnt="12">
        <dgm:presLayoutVars>
          <dgm:bulletEnabled val="1"/>
        </dgm:presLayoutVars>
      </dgm:prSet>
      <dgm:spPr>
        <a:xfrm rot="5400000">
          <a:off x="3136427" y="-1037962"/>
          <a:ext cx="255960" cy="3072384"/>
        </a:xfrm>
        <a:prstGeom prst="round2SameRect">
          <a:avLst/>
        </a:prstGeom>
      </dgm:spPr>
    </dgm:pt>
    <dgm:pt modelId="{50B02E6B-E962-4BFD-AD1A-9B28D4E5BD64}" type="pres">
      <dgm:prSet presAssocID="{36CC10EC-2A0C-4C14-9A1B-DDF8A63EAD25}" presName="sp" presStyleCnt="0"/>
      <dgm:spPr/>
    </dgm:pt>
    <dgm:pt modelId="{9E2911FD-DBBD-40F4-8704-5191D9BDA586}" type="pres">
      <dgm:prSet presAssocID="{73310B6C-9953-46D7-A83C-7827D7857004}" presName="linNode" presStyleCnt="0"/>
      <dgm:spPr/>
    </dgm:pt>
    <dgm:pt modelId="{10B642F1-FDA5-4F8D-94F3-2F740698088F}" type="pres">
      <dgm:prSet presAssocID="{73310B6C-9953-46D7-A83C-7827D7857004}" presName="parentText" presStyleLbl="node1" presStyleIdx="2" presStyleCnt="12">
        <dgm:presLayoutVars>
          <dgm:chMax val="1"/>
          <dgm:bulletEnabled val="1"/>
        </dgm:presLayoutVars>
      </dgm:prSet>
      <dgm:spPr/>
    </dgm:pt>
    <dgm:pt modelId="{DBCAA7EA-7C5F-43AF-9255-83423F773CC7}" type="pres">
      <dgm:prSet presAssocID="{73310B6C-9953-46D7-A83C-7827D7857004}" presName="descendantText" presStyleLbl="alignAccFollowNode1" presStyleIdx="2" presStyleCnt="12">
        <dgm:presLayoutVars>
          <dgm:bulletEnabled val="1"/>
        </dgm:presLayoutVars>
      </dgm:prSet>
      <dgm:spPr>
        <a:xfrm rot="5400000">
          <a:off x="3136427" y="-702014"/>
          <a:ext cx="255960" cy="3072384"/>
        </a:xfrm>
        <a:prstGeom prst="round2SameRect">
          <a:avLst/>
        </a:prstGeom>
      </dgm:spPr>
    </dgm:pt>
    <dgm:pt modelId="{B95F93B9-D5E8-4436-9090-4C9DDD2E8D7A}" type="pres">
      <dgm:prSet presAssocID="{37E5E424-2CA4-4103-8D03-9D47F66B3A55}" presName="sp" presStyleCnt="0"/>
      <dgm:spPr/>
    </dgm:pt>
    <dgm:pt modelId="{AF1F8C8B-FC88-44A0-9DF0-28A85615A44A}" type="pres">
      <dgm:prSet presAssocID="{762C0A7A-9107-4DA1-8F8D-736A62F2A786}" presName="linNode" presStyleCnt="0"/>
      <dgm:spPr/>
    </dgm:pt>
    <dgm:pt modelId="{8181E9F3-D4B2-4677-90F7-9A59579B904F}" type="pres">
      <dgm:prSet presAssocID="{762C0A7A-9107-4DA1-8F8D-736A62F2A786}" presName="parentText" presStyleLbl="node1" presStyleIdx="3" presStyleCnt="12">
        <dgm:presLayoutVars>
          <dgm:chMax val="1"/>
          <dgm:bulletEnabled val="1"/>
        </dgm:presLayoutVars>
      </dgm:prSet>
      <dgm:spPr/>
    </dgm:pt>
    <dgm:pt modelId="{9822ADDD-EE31-472C-B225-3E5B64989127}" type="pres">
      <dgm:prSet presAssocID="{762C0A7A-9107-4DA1-8F8D-736A62F2A786}" presName="descendantText" presStyleLbl="alignAccFollowNode1" presStyleIdx="3" presStyleCnt="12">
        <dgm:presLayoutVars>
          <dgm:bulletEnabled val="1"/>
        </dgm:presLayoutVars>
      </dgm:prSet>
      <dgm:spPr>
        <a:xfrm rot="5400000">
          <a:off x="3136427" y="-366066"/>
          <a:ext cx="255960" cy="3072384"/>
        </a:xfrm>
        <a:prstGeom prst="round2SameRect">
          <a:avLst/>
        </a:prstGeom>
      </dgm:spPr>
    </dgm:pt>
    <dgm:pt modelId="{0BF73D0D-5A01-494C-A621-607F5060596F}" type="pres">
      <dgm:prSet presAssocID="{CE00DD48-E084-4186-8B1D-D76C39773404}" presName="sp" presStyleCnt="0"/>
      <dgm:spPr/>
    </dgm:pt>
    <dgm:pt modelId="{80AEA516-0C05-4C09-93D5-28FE1E29AADE}" type="pres">
      <dgm:prSet presAssocID="{C129C82E-289A-4DA7-B947-64A76613A77C}" presName="linNode" presStyleCnt="0"/>
      <dgm:spPr/>
    </dgm:pt>
    <dgm:pt modelId="{F564A885-4095-48EB-965A-1A6A06D8E5BA}" type="pres">
      <dgm:prSet presAssocID="{C129C82E-289A-4DA7-B947-64A76613A77C}" presName="parentText" presStyleLbl="node1" presStyleIdx="4" presStyleCnt="12">
        <dgm:presLayoutVars>
          <dgm:chMax val="1"/>
          <dgm:bulletEnabled val="1"/>
        </dgm:presLayoutVars>
      </dgm:prSet>
      <dgm:spPr/>
    </dgm:pt>
    <dgm:pt modelId="{D0127B15-9A5B-4E33-B622-94A3CA657929}" type="pres">
      <dgm:prSet presAssocID="{C129C82E-289A-4DA7-B947-64A76613A77C}" presName="descendantText" presStyleLbl="alignAccFollowNode1" presStyleIdx="4" presStyleCnt="12">
        <dgm:presLayoutVars>
          <dgm:bulletEnabled val="1"/>
        </dgm:presLayoutVars>
      </dgm:prSet>
      <dgm:spPr>
        <a:xfrm rot="5400000">
          <a:off x="3136427" y="-30118"/>
          <a:ext cx="255960" cy="3072384"/>
        </a:xfrm>
        <a:prstGeom prst="round2SameRect">
          <a:avLst/>
        </a:prstGeom>
      </dgm:spPr>
    </dgm:pt>
    <dgm:pt modelId="{27BA9EC2-A2C9-466D-859C-6E52813B58FB}" type="pres">
      <dgm:prSet presAssocID="{5AD3052D-9DB9-4595-ADC6-F5EC0806B810}" presName="sp" presStyleCnt="0"/>
      <dgm:spPr/>
    </dgm:pt>
    <dgm:pt modelId="{32F12B25-B49F-47B9-A7A0-5C54B036105A}" type="pres">
      <dgm:prSet presAssocID="{767A386D-A5F6-4648-9640-9F50318F5071}" presName="linNode" presStyleCnt="0"/>
      <dgm:spPr/>
    </dgm:pt>
    <dgm:pt modelId="{6D51E09A-DFDA-46DB-9C2A-7B9D95A2798F}" type="pres">
      <dgm:prSet presAssocID="{767A386D-A5F6-4648-9640-9F50318F5071}" presName="parentText" presStyleLbl="node1" presStyleIdx="5" presStyleCnt="12">
        <dgm:presLayoutVars>
          <dgm:chMax val="1"/>
          <dgm:bulletEnabled val="1"/>
        </dgm:presLayoutVars>
      </dgm:prSet>
      <dgm:spPr/>
    </dgm:pt>
    <dgm:pt modelId="{8222CF76-55DC-48C7-AD00-FE80AF4D8D98}" type="pres">
      <dgm:prSet presAssocID="{767A386D-A5F6-4648-9640-9F50318F5071}" presName="descendantText" presStyleLbl="alignAccFollowNode1" presStyleIdx="5" presStyleCnt="12">
        <dgm:presLayoutVars>
          <dgm:bulletEnabled val="1"/>
        </dgm:presLayoutVars>
      </dgm:prSet>
      <dgm:spPr>
        <a:xfrm rot="5400000">
          <a:off x="3136427" y="305829"/>
          <a:ext cx="255960" cy="3072384"/>
        </a:xfrm>
        <a:prstGeom prst="round2SameRect">
          <a:avLst/>
        </a:prstGeom>
      </dgm:spPr>
    </dgm:pt>
    <dgm:pt modelId="{042DB3E3-09DC-4D1A-BED3-7ED6494D0F4E}" type="pres">
      <dgm:prSet presAssocID="{68100532-B6DD-439E-8C2C-36353C39F47C}" presName="sp" presStyleCnt="0"/>
      <dgm:spPr/>
    </dgm:pt>
    <dgm:pt modelId="{30D1FC7B-0487-49A3-A776-382B6660C35B}" type="pres">
      <dgm:prSet presAssocID="{F791052F-866A-4389-828B-13AD7CB4663D}" presName="linNode" presStyleCnt="0"/>
      <dgm:spPr/>
    </dgm:pt>
    <dgm:pt modelId="{9BE78433-1B1D-4E23-B247-88F2BC68E2AD}" type="pres">
      <dgm:prSet presAssocID="{F791052F-866A-4389-828B-13AD7CB4663D}" presName="parentText" presStyleLbl="node1" presStyleIdx="6" presStyleCnt="12">
        <dgm:presLayoutVars>
          <dgm:chMax val="1"/>
          <dgm:bulletEnabled val="1"/>
        </dgm:presLayoutVars>
      </dgm:prSet>
      <dgm:spPr/>
    </dgm:pt>
    <dgm:pt modelId="{AC133C19-529A-4096-AB30-FFF7FC35CDE0}" type="pres">
      <dgm:prSet presAssocID="{F791052F-866A-4389-828B-13AD7CB4663D}" presName="descendantText" presStyleLbl="alignAccFollowNode1" presStyleIdx="6" presStyleCnt="12">
        <dgm:presLayoutVars>
          <dgm:bulletEnabled val="1"/>
        </dgm:presLayoutVars>
      </dgm:prSet>
      <dgm:spPr>
        <a:xfrm rot="5400000">
          <a:off x="3136427" y="641776"/>
          <a:ext cx="255960" cy="3072384"/>
        </a:xfrm>
        <a:prstGeom prst="round2SameRect">
          <a:avLst/>
        </a:prstGeom>
      </dgm:spPr>
    </dgm:pt>
    <dgm:pt modelId="{A1BD06CE-E170-4643-985B-387F558AF694}" type="pres">
      <dgm:prSet presAssocID="{BB3AF7B6-5035-4351-A306-708F35A387F2}" presName="sp" presStyleCnt="0"/>
      <dgm:spPr/>
    </dgm:pt>
    <dgm:pt modelId="{294AA1F7-6340-4AC3-8BCF-DA1FE13B3496}" type="pres">
      <dgm:prSet presAssocID="{761B951B-B93A-483B-82E4-B60C4FC6B414}" presName="linNode" presStyleCnt="0"/>
      <dgm:spPr/>
    </dgm:pt>
    <dgm:pt modelId="{630AE2A9-CC91-4DC1-9E59-17FFC34E69EB}" type="pres">
      <dgm:prSet presAssocID="{761B951B-B93A-483B-82E4-B60C4FC6B414}" presName="parentText" presStyleLbl="node1" presStyleIdx="7" presStyleCnt="12">
        <dgm:presLayoutVars>
          <dgm:chMax val="1"/>
          <dgm:bulletEnabled val="1"/>
        </dgm:presLayoutVars>
      </dgm:prSet>
      <dgm:spPr/>
    </dgm:pt>
    <dgm:pt modelId="{83CC53CE-FE03-49FA-BC4F-69DFCC0525A9}" type="pres">
      <dgm:prSet presAssocID="{761B951B-B93A-483B-82E4-B60C4FC6B414}" presName="descendantText" presStyleLbl="alignAccFollowNode1" presStyleIdx="7" presStyleCnt="12">
        <dgm:presLayoutVars>
          <dgm:bulletEnabled val="1"/>
        </dgm:presLayoutVars>
      </dgm:prSet>
      <dgm:spPr>
        <a:xfrm rot="5400000">
          <a:off x="3136427" y="977724"/>
          <a:ext cx="255960" cy="3072384"/>
        </a:xfrm>
        <a:prstGeom prst="round2SameRect">
          <a:avLst/>
        </a:prstGeom>
      </dgm:spPr>
    </dgm:pt>
    <dgm:pt modelId="{964C110C-4BD5-4A5A-AE20-7AF7D4057069}" type="pres">
      <dgm:prSet presAssocID="{941EB9D2-4154-4BE5-994C-6A39E760BCE3}" presName="sp" presStyleCnt="0"/>
      <dgm:spPr/>
    </dgm:pt>
    <dgm:pt modelId="{E7A12C1D-FBD4-47D1-BAD0-9E4741ACDE2C}" type="pres">
      <dgm:prSet presAssocID="{FEF33C6A-2A66-45FB-941D-CF41618A836D}" presName="linNode" presStyleCnt="0"/>
      <dgm:spPr/>
    </dgm:pt>
    <dgm:pt modelId="{EE3B447D-A182-4F23-A612-59320F928B0D}" type="pres">
      <dgm:prSet presAssocID="{FEF33C6A-2A66-45FB-941D-CF41618A836D}" presName="parentText" presStyleLbl="node1" presStyleIdx="8" presStyleCnt="12">
        <dgm:presLayoutVars>
          <dgm:chMax val="1"/>
          <dgm:bulletEnabled val="1"/>
        </dgm:presLayoutVars>
      </dgm:prSet>
      <dgm:spPr/>
    </dgm:pt>
    <dgm:pt modelId="{5E6A76BA-0F26-406E-9B67-831EBFD9350E}" type="pres">
      <dgm:prSet presAssocID="{FEF33C6A-2A66-45FB-941D-CF41618A836D}" presName="descendantText" presStyleLbl="alignAccFollowNode1" presStyleIdx="8" presStyleCnt="12">
        <dgm:presLayoutVars>
          <dgm:bulletEnabled val="1"/>
        </dgm:presLayoutVars>
      </dgm:prSet>
      <dgm:spPr>
        <a:xfrm rot="5400000">
          <a:off x="3136427" y="1313672"/>
          <a:ext cx="255960" cy="3072384"/>
        </a:xfrm>
        <a:prstGeom prst="round2SameRect">
          <a:avLst/>
        </a:prstGeom>
      </dgm:spPr>
    </dgm:pt>
    <dgm:pt modelId="{0B0449C0-E83D-4FD2-95E7-979EB002BB83}" type="pres">
      <dgm:prSet presAssocID="{76DF633F-E1C3-4FB2-A537-5B2094F2E06D}" presName="sp" presStyleCnt="0"/>
      <dgm:spPr/>
    </dgm:pt>
    <dgm:pt modelId="{746BA2A0-92C4-4FC5-B8C8-2088261AA209}" type="pres">
      <dgm:prSet presAssocID="{8B776408-62D7-4910-AD42-DE89CE1CDDA8}" presName="linNode" presStyleCnt="0"/>
      <dgm:spPr/>
    </dgm:pt>
    <dgm:pt modelId="{F43CBA9C-209F-459E-9C14-3AEC90A029EB}" type="pres">
      <dgm:prSet presAssocID="{8B776408-62D7-4910-AD42-DE89CE1CDDA8}" presName="parentText" presStyleLbl="node1" presStyleIdx="9" presStyleCnt="12">
        <dgm:presLayoutVars>
          <dgm:chMax val="1"/>
          <dgm:bulletEnabled val="1"/>
        </dgm:presLayoutVars>
      </dgm:prSet>
      <dgm:spPr/>
    </dgm:pt>
    <dgm:pt modelId="{9B000A79-5C86-4C2C-BC53-ED652577CFE4}" type="pres">
      <dgm:prSet presAssocID="{8B776408-62D7-4910-AD42-DE89CE1CDDA8}" presName="descendantText" presStyleLbl="alignAccFollowNode1" presStyleIdx="9" presStyleCnt="12">
        <dgm:presLayoutVars>
          <dgm:bulletEnabled val="1"/>
        </dgm:presLayoutVars>
      </dgm:prSet>
      <dgm:spPr>
        <a:xfrm rot="5400000">
          <a:off x="3136427" y="1649620"/>
          <a:ext cx="255960" cy="3072384"/>
        </a:xfrm>
        <a:prstGeom prst="round2SameRect">
          <a:avLst/>
        </a:prstGeom>
      </dgm:spPr>
    </dgm:pt>
    <dgm:pt modelId="{E84A9C78-BC4B-4EA8-BB1E-31568D893585}" type="pres">
      <dgm:prSet presAssocID="{6E1DBF2B-E519-4647-901C-F526C127EF6F}" presName="sp" presStyleCnt="0"/>
      <dgm:spPr/>
    </dgm:pt>
    <dgm:pt modelId="{C2530B97-D536-40CA-B69F-7E3A67FEEB0A}" type="pres">
      <dgm:prSet presAssocID="{7F082C25-34CC-4168-9921-DBF826DB4F26}" presName="linNode" presStyleCnt="0"/>
      <dgm:spPr/>
    </dgm:pt>
    <dgm:pt modelId="{1678A207-A5FD-4D51-8D81-E166FF965C21}" type="pres">
      <dgm:prSet presAssocID="{7F082C25-34CC-4168-9921-DBF826DB4F26}" presName="parentText" presStyleLbl="node1" presStyleIdx="10" presStyleCnt="12">
        <dgm:presLayoutVars>
          <dgm:chMax val="1"/>
          <dgm:bulletEnabled val="1"/>
        </dgm:presLayoutVars>
      </dgm:prSet>
      <dgm:spPr/>
    </dgm:pt>
    <dgm:pt modelId="{A3B6BEC0-9077-4B48-9462-714614B64FEF}" type="pres">
      <dgm:prSet presAssocID="{7F082C25-34CC-4168-9921-DBF826DB4F26}" presName="descendantText" presStyleLbl="alignAccFollowNode1" presStyleIdx="10" presStyleCnt="12">
        <dgm:presLayoutVars>
          <dgm:bulletEnabled val="1"/>
        </dgm:presLayoutVars>
      </dgm:prSet>
      <dgm:spPr>
        <a:xfrm rot="5400000">
          <a:off x="3136427" y="1985568"/>
          <a:ext cx="255960" cy="3072384"/>
        </a:xfrm>
        <a:prstGeom prst="round2SameRect">
          <a:avLst/>
        </a:prstGeom>
      </dgm:spPr>
    </dgm:pt>
    <dgm:pt modelId="{6A59DE8D-C37D-4937-8621-27DCB456D27E}" type="pres">
      <dgm:prSet presAssocID="{A35A09F3-67B3-42C9-930D-76308995220D}" presName="sp" presStyleCnt="0"/>
      <dgm:spPr/>
    </dgm:pt>
    <dgm:pt modelId="{465B2673-8E3C-4490-BA54-B326CCB955AF}" type="pres">
      <dgm:prSet presAssocID="{F5EC7B94-A61B-47E7-BC58-4430C145DCE9}" presName="linNode" presStyleCnt="0"/>
      <dgm:spPr/>
    </dgm:pt>
    <dgm:pt modelId="{F728279B-E6DA-4A53-8FF6-C90057087366}" type="pres">
      <dgm:prSet presAssocID="{F5EC7B94-A61B-47E7-BC58-4430C145DCE9}" presName="parentText" presStyleLbl="node1" presStyleIdx="11" presStyleCnt="12">
        <dgm:presLayoutVars>
          <dgm:chMax val="1"/>
          <dgm:bulletEnabled val="1"/>
        </dgm:presLayoutVars>
      </dgm:prSet>
      <dgm:spPr/>
    </dgm:pt>
    <dgm:pt modelId="{0C5ECE40-A019-4F4C-97B8-51CDB392D645}" type="pres">
      <dgm:prSet presAssocID="{F5EC7B94-A61B-47E7-BC58-4430C145DCE9}" presName="descendantText" presStyleLbl="alignAccFollowNode1" presStyleIdx="11" presStyleCnt="12">
        <dgm:presLayoutVars>
          <dgm:bulletEnabled val="1"/>
        </dgm:presLayoutVars>
      </dgm:prSet>
      <dgm:spPr>
        <a:xfrm rot="5400000">
          <a:off x="3136427" y="2321516"/>
          <a:ext cx="255960" cy="3072384"/>
        </a:xfrm>
        <a:prstGeom prst="round2SameRect">
          <a:avLst/>
        </a:prstGeom>
      </dgm:spPr>
    </dgm:pt>
  </dgm:ptLst>
  <dgm:cxnLst>
    <dgm:cxn modelId="{E2D6A508-F044-4CDF-AB53-4AEF6B6AAB79}" srcId="{6A939C68-70B4-4A4C-9789-3A9FA80721A4}" destId="{FEF33C6A-2A66-45FB-941D-CF41618A836D}" srcOrd="8" destOrd="0" parTransId="{9F5336FA-40C7-462A-93A1-A0C970C2D130}" sibTransId="{76DF633F-E1C3-4FB2-A537-5B2094F2E06D}"/>
    <dgm:cxn modelId="{C37FA012-DB7E-49AF-9BC4-655938E03DDC}" type="presOf" srcId="{762C0A7A-9107-4DA1-8F8D-736A62F2A786}" destId="{8181E9F3-D4B2-4677-90F7-9A59579B904F}" srcOrd="0" destOrd="0" presId="urn:microsoft.com/office/officeart/2005/8/layout/vList5"/>
    <dgm:cxn modelId="{F3916B14-64E5-4A7E-AA19-64088DDA2B32}" type="presOf" srcId="{C129C82E-289A-4DA7-B947-64A76613A77C}" destId="{F564A885-4095-48EB-965A-1A6A06D8E5BA}" srcOrd="0" destOrd="0" presId="urn:microsoft.com/office/officeart/2005/8/layout/vList5"/>
    <dgm:cxn modelId="{42484E19-08F5-469C-9D8F-F43EBF26F9F7}" srcId="{762C0A7A-9107-4DA1-8F8D-736A62F2A786}" destId="{8A38FE1C-EF20-4114-9E56-3D37CB6094D9}" srcOrd="0" destOrd="0" parTransId="{FA72547E-94FE-45CE-AB2A-043026CF1C47}" sibTransId="{ED4DEFE5-D295-46D8-96B5-DBBF8F0DE941}"/>
    <dgm:cxn modelId="{F7EAB71A-F4E4-44C7-BC10-AB8DE9D236FE}" type="presOf" srcId="{2F296F4B-DC2E-45F3-AD34-E05E7A280E10}" destId="{DBCAA7EA-7C5F-43AF-9255-83423F773CC7}" srcOrd="0" destOrd="0" presId="urn:microsoft.com/office/officeart/2005/8/layout/vList5"/>
    <dgm:cxn modelId="{0015F520-BF8A-40EC-888A-44BD3E3DFFC7}" type="presOf" srcId="{95899209-637D-44E7-937B-DBC9397A8FA3}" destId="{AC133C19-529A-4096-AB30-FFF7FC35CDE0}" srcOrd="0" destOrd="0" presId="urn:microsoft.com/office/officeart/2005/8/layout/vList5"/>
    <dgm:cxn modelId="{A334122D-AEF3-4A42-A0FF-8BAF030DC0EE}" type="presOf" srcId="{F61F15FB-36D6-489C-B05D-2A62A52A554C}" destId="{E4C65DCD-C923-419B-A7DE-EBB9DD938056}" srcOrd="0" destOrd="0" presId="urn:microsoft.com/office/officeart/2005/8/layout/vList5"/>
    <dgm:cxn modelId="{CB2D282F-9CFA-4001-8AB0-33612B119B7B}" type="presOf" srcId="{8A38FE1C-EF20-4114-9E56-3D37CB6094D9}" destId="{9822ADDD-EE31-472C-B225-3E5B64989127}" srcOrd="0" destOrd="0" presId="urn:microsoft.com/office/officeart/2005/8/layout/vList5"/>
    <dgm:cxn modelId="{62408E2F-E6A5-4539-9DA0-4A1CBB04E567}" type="presOf" srcId="{016B3302-AA75-44EA-8A93-E9FD6525BE22}" destId="{9B000A79-5C86-4C2C-BC53-ED652577CFE4}" srcOrd="0" destOrd="0" presId="urn:microsoft.com/office/officeart/2005/8/layout/vList5"/>
    <dgm:cxn modelId="{51C1445B-4788-4F68-89DC-75A5D7EFF136}" srcId="{6A939C68-70B4-4A4C-9789-3A9FA80721A4}" destId="{767A386D-A5F6-4648-9640-9F50318F5071}" srcOrd="5" destOrd="0" parTransId="{28656314-169E-4170-A5E7-A08B9365A2E0}" sibTransId="{68100532-B6DD-439E-8C2C-36353C39F47C}"/>
    <dgm:cxn modelId="{2F3ACB5C-8A3F-48F1-835C-3C20C23E0A6B}" type="presOf" srcId="{F791052F-866A-4389-828B-13AD7CB4663D}" destId="{9BE78433-1B1D-4E23-B247-88F2BC68E2AD}" srcOrd="0" destOrd="0" presId="urn:microsoft.com/office/officeart/2005/8/layout/vList5"/>
    <dgm:cxn modelId="{55B74E5E-4F67-4291-84B3-486D45E792F6}" srcId="{6A939C68-70B4-4A4C-9789-3A9FA80721A4}" destId="{C129C82E-289A-4DA7-B947-64A76613A77C}" srcOrd="4" destOrd="0" parTransId="{FCD63E40-9E1E-4438-9D22-1ABBEC3570E4}" sibTransId="{5AD3052D-9DB9-4595-ADC6-F5EC0806B810}"/>
    <dgm:cxn modelId="{454CB562-34D7-450A-8208-A49FC8902DD0}" srcId="{C129C82E-289A-4DA7-B947-64A76613A77C}" destId="{C5D75EBF-0995-4766-B440-5841FF25A30D}" srcOrd="0" destOrd="0" parTransId="{FF750AE9-E3F8-463F-801F-185C843B4DC2}" sibTransId="{F14FA551-2940-4ADF-B727-09170C291CAD}"/>
    <dgm:cxn modelId="{6B059967-10F5-4A3F-9E40-CCB1BDAA384E}" srcId="{F5EC7B94-A61B-47E7-BC58-4430C145DCE9}" destId="{72D9EA91-00CC-4F08-A476-D6921940C9CD}" srcOrd="0" destOrd="0" parTransId="{64B34AC4-B381-4FD4-9760-6FC2D3167E87}" sibTransId="{82301E0B-FDAE-4E32-954E-D42E80136DD8}"/>
    <dgm:cxn modelId="{6341C447-ECB3-4D8C-917C-DA9F2AA76141}" srcId="{D8775397-4C83-42DE-9E44-0D42353DEBD1}" destId="{7F42A19F-9BC8-42F9-B5C7-872A3B26095E}" srcOrd="0" destOrd="0" parTransId="{84BE71E6-1220-4549-9EB3-9101AFB8B6DD}" sibTransId="{EE4894E2-85D4-4A54-A641-845D43E35432}"/>
    <dgm:cxn modelId="{1A3A6449-6AF3-48B4-81C9-D66F8FABA1E1}" type="presOf" srcId="{FEF33C6A-2A66-45FB-941D-CF41618A836D}" destId="{EE3B447D-A182-4F23-A612-59320F928B0D}" srcOrd="0" destOrd="0" presId="urn:microsoft.com/office/officeart/2005/8/layout/vList5"/>
    <dgm:cxn modelId="{7ECBC669-BCE4-46B6-B783-DBC39C51004D}" type="presOf" srcId="{D8775397-4C83-42DE-9E44-0D42353DEBD1}" destId="{28B7992B-1A1C-46C9-A00D-E4ECFDBB20DB}" srcOrd="0" destOrd="0" presId="urn:microsoft.com/office/officeart/2005/8/layout/vList5"/>
    <dgm:cxn modelId="{B344346A-F903-43E6-B6E4-ACB50E57CAFD}" srcId="{6A939C68-70B4-4A4C-9789-3A9FA80721A4}" destId="{499B29E8-B41C-4872-9859-C79CD8E7E8E8}" srcOrd="0" destOrd="0" parTransId="{7A1B25D1-2C03-4350-B14D-CBA83DE19896}" sibTransId="{8F618BAB-E397-444C-A9BD-072837235E5C}"/>
    <dgm:cxn modelId="{FC28A04B-9A65-4DA3-BDD3-BFE44D1F0109}" srcId="{FEF33C6A-2A66-45FB-941D-CF41618A836D}" destId="{984B1DA7-594C-44BD-9C76-80D6E2E431C8}" srcOrd="0" destOrd="0" parTransId="{46E33707-A04B-4F3C-A286-BE2B781B1281}" sibTransId="{A5C16E20-6815-4CA7-A0B4-A3D6CC82679A}"/>
    <dgm:cxn modelId="{DB0AB870-6164-4942-9326-6D25B134BC7C}" type="presOf" srcId="{F5EC7B94-A61B-47E7-BC58-4430C145DCE9}" destId="{F728279B-E6DA-4A53-8FF6-C90057087366}" srcOrd="0" destOrd="0" presId="urn:microsoft.com/office/officeart/2005/8/layout/vList5"/>
    <dgm:cxn modelId="{37788C74-23B3-46DD-AD23-10EBEB466B46}" type="presOf" srcId="{7F082C25-34CC-4168-9921-DBF826DB4F26}" destId="{1678A207-A5FD-4D51-8D81-E166FF965C21}" srcOrd="0" destOrd="0" presId="urn:microsoft.com/office/officeart/2005/8/layout/vList5"/>
    <dgm:cxn modelId="{EBF26357-8AFA-499D-B0B3-635D834AC3FF}" type="presOf" srcId="{761B951B-B93A-483B-82E4-B60C4FC6B414}" destId="{630AE2A9-CC91-4DC1-9E59-17FFC34E69EB}" srcOrd="0" destOrd="0" presId="urn:microsoft.com/office/officeart/2005/8/layout/vList5"/>
    <dgm:cxn modelId="{A77E6C7A-6FF5-4D00-9E09-DEB78B9BC413}" type="presOf" srcId="{984B1DA7-594C-44BD-9C76-80D6E2E431C8}" destId="{5E6A76BA-0F26-406E-9B67-831EBFD9350E}" srcOrd="0" destOrd="0" presId="urn:microsoft.com/office/officeart/2005/8/layout/vList5"/>
    <dgm:cxn modelId="{06CC857E-1578-45F6-B7E8-2C2805543961}" srcId="{6A939C68-70B4-4A4C-9789-3A9FA80721A4}" destId="{73310B6C-9953-46D7-A83C-7827D7857004}" srcOrd="2" destOrd="0" parTransId="{F9C3CAF3-419B-4A4F-9B9B-9F1987FDCBA4}" sibTransId="{37E5E424-2CA4-4103-8D03-9D47F66B3A55}"/>
    <dgm:cxn modelId="{A3A60083-1276-4CB2-AA28-E405D92DFFAE}" srcId="{6A939C68-70B4-4A4C-9789-3A9FA80721A4}" destId="{8B776408-62D7-4910-AD42-DE89CE1CDDA8}" srcOrd="9" destOrd="0" parTransId="{3E4B7357-DD5A-425A-85D4-404B95C00106}" sibTransId="{6E1DBF2B-E519-4647-901C-F526C127EF6F}"/>
    <dgm:cxn modelId="{99748F83-F471-4A32-9C83-D47C38CEB5C9}" srcId="{6A939C68-70B4-4A4C-9789-3A9FA80721A4}" destId="{762C0A7A-9107-4DA1-8F8D-736A62F2A786}" srcOrd="3" destOrd="0" parTransId="{0AE2C4C7-0DEE-4EBF-B49F-D9A14004DA0C}" sibTransId="{CE00DD48-E084-4186-8B1D-D76C39773404}"/>
    <dgm:cxn modelId="{5CF96487-D25D-4B8F-AA33-8E72C32A3A46}" type="presOf" srcId="{767A386D-A5F6-4648-9640-9F50318F5071}" destId="{6D51E09A-DFDA-46DB-9C2A-7B9D95A2798F}" srcOrd="0" destOrd="0" presId="urn:microsoft.com/office/officeart/2005/8/layout/vList5"/>
    <dgm:cxn modelId="{1B2E2588-6604-4C85-B6E5-77921BCFEBCD}" srcId="{761B951B-B93A-483B-82E4-B60C4FC6B414}" destId="{B84EE64F-57D4-454E-AF78-22E8E4A2544E}" srcOrd="0" destOrd="0" parTransId="{F8660236-A561-4512-BF29-A6FCB6EE189A}" sibTransId="{E23BD47B-D531-473F-A556-D839C446B564}"/>
    <dgm:cxn modelId="{4AACBE8A-D1F0-402C-B185-6D4C2860EEA6}" srcId="{6A939C68-70B4-4A4C-9789-3A9FA80721A4}" destId="{D8775397-4C83-42DE-9E44-0D42353DEBD1}" srcOrd="1" destOrd="0" parTransId="{79A2D104-E811-46E8-A5F6-84D775D00037}" sibTransId="{36CC10EC-2A0C-4C14-9A1B-DDF8A63EAD25}"/>
    <dgm:cxn modelId="{18DD3A90-5018-49EA-BB83-9103AFEB2F79}" srcId="{73310B6C-9953-46D7-A83C-7827D7857004}" destId="{2F296F4B-DC2E-45F3-AD34-E05E7A280E10}" srcOrd="0" destOrd="0" parTransId="{0387211E-1FC2-40C0-820A-0E3E3E6E1960}" sibTransId="{E1667D8C-8EC9-409B-ADEE-AC0EF451C827}"/>
    <dgm:cxn modelId="{6C664293-8440-471C-BD9E-3F21FE3A1734}" srcId="{6A939C68-70B4-4A4C-9789-3A9FA80721A4}" destId="{F5EC7B94-A61B-47E7-BC58-4430C145DCE9}" srcOrd="11" destOrd="0" parTransId="{E52636A7-6675-4289-8622-0C2B24EB24D4}" sibTransId="{9E1A8EC6-09D8-4AC4-B91F-D19281D92F74}"/>
    <dgm:cxn modelId="{4A572A94-A4C1-4376-8918-DD73C3BF2809}" type="presOf" srcId="{73310B6C-9953-46D7-A83C-7827D7857004}" destId="{10B642F1-FDA5-4F8D-94F3-2F740698088F}" srcOrd="0" destOrd="0" presId="urn:microsoft.com/office/officeart/2005/8/layout/vList5"/>
    <dgm:cxn modelId="{C2EF9899-1F2A-4DB4-87E4-858531C40375}" srcId="{6A939C68-70B4-4A4C-9789-3A9FA80721A4}" destId="{7F082C25-34CC-4168-9921-DBF826DB4F26}" srcOrd="10" destOrd="0" parTransId="{85D8F170-70D5-435E-8FC9-4EBB2E1FB3DF}" sibTransId="{A35A09F3-67B3-42C9-930D-76308995220D}"/>
    <dgm:cxn modelId="{1494469E-2C4C-44CB-BAB9-BCD5982F728C}" type="presOf" srcId="{C5D75EBF-0995-4766-B440-5841FF25A30D}" destId="{D0127B15-9A5B-4E33-B622-94A3CA657929}" srcOrd="0" destOrd="0" presId="urn:microsoft.com/office/officeart/2005/8/layout/vList5"/>
    <dgm:cxn modelId="{AC17FBA7-2907-42F3-B310-D79DB871C747}" type="presOf" srcId="{7F42A19F-9BC8-42F9-B5C7-872A3B26095E}" destId="{1C76A893-8F24-4FF0-9520-BE5C13C40196}" srcOrd="0" destOrd="0" presId="urn:microsoft.com/office/officeart/2005/8/layout/vList5"/>
    <dgm:cxn modelId="{C4AA34A9-AF69-47C1-9C71-408277CAC469}" srcId="{6A939C68-70B4-4A4C-9789-3A9FA80721A4}" destId="{761B951B-B93A-483B-82E4-B60C4FC6B414}" srcOrd="7" destOrd="0" parTransId="{1CEA30A7-6A7E-492A-ADD2-A1F5EBD4AB6C}" sibTransId="{941EB9D2-4154-4BE5-994C-6A39E760BCE3}"/>
    <dgm:cxn modelId="{46A76CBE-EF99-4470-8B2B-5938DE75C915}" type="presOf" srcId="{B84EE64F-57D4-454E-AF78-22E8E4A2544E}" destId="{83CC53CE-FE03-49FA-BC4F-69DFCC0525A9}" srcOrd="0" destOrd="0" presId="urn:microsoft.com/office/officeart/2005/8/layout/vList5"/>
    <dgm:cxn modelId="{506667C1-238A-4D4B-9669-C6A8D6A36386}" srcId="{8B776408-62D7-4910-AD42-DE89CE1CDDA8}" destId="{016B3302-AA75-44EA-8A93-E9FD6525BE22}" srcOrd="0" destOrd="0" parTransId="{0285FA61-4402-450F-94A0-1361EA50BB22}" sibTransId="{359CFF93-D906-4A25-89A7-FBFA391474DF}"/>
    <dgm:cxn modelId="{C322C1C3-02CD-4997-85BC-4292308E7F51}" srcId="{767A386D-A5F6-4648-9640-9F50318F5071}" destId="{FFD782BA-3D15-477C-8ED4-91BC423B5FF6}" srcOrd="0" destOrd="0" parTransId="{963FA9B6-27BD-4C4E-A426-5BCBA6D2B1D4}" sibTransId="{420D3477-26C8-4745-AA57-3AF16E774741}"/>
    <dgm:cxn modelId="{C7A1E5CF-C87E-449D-BECB-76FEA96C2A13}" srcId="{F791052F-866A-4389-828B-13AD7CB4663D}" destId="{95899209-637D-44E7-937B-DBC9397A8FA3}" srcOrd="0" destOrd="0" parTransId="{C0EB7368-4297-4470-8631-8A88D7115CFC}" sibTransId="{F89479BE-82E4-407E-8C6F-2763B66A12BB}"/>
    <dgm:cxn modelId="{FACAD1D2-9AAE-4B08-9EF7-FA1AD5066722}" type="presOf" srcId="{C652C0E5-E03E-4E5F-9A19-55CE55EBC06A}" destId="{A3B6BEC0-9077-4B48-9462-714614B64FEF}" srcOrd="0" destOrd="0" presId="urn:microsoft.com/office/officeart/2005/8/layout/vList5"/>
    <dgm:cxn modelId="{493C21DA-AE8A-43CC-892D-10D9011011F5}" type="presOf" srcId="{499B29E8-B41C-4872-9859-C79CD8E7E8E8}" destId="{A6F72F7B-892E-4367-8AF5-5BF0DC87A64E}" srcOrd="0" destOrd="0" presId="urn:microsoft.com/office/officeart/2005/8/layout/vList5"/>
    <dgm:cxn modelId="{A55562DA-0146-4B8A-8BD2-BB20B76D35BF}" type="presOf" srcId="{FFD782BA-3D15-477C-8ED4-91BC423B5FF6}" destId="{8222CF76-55DC-48C7-AD00-FE80AF4D8D98}" srcOrd="0" destOrd="0" presId="urn:microsoft.com/office/officeart/2005/8/layout/vList5"/>
    <dgm:cxn modelId="{46D31BE1-4A59-4F01-ADC9-0134DB25E831}" type="presOf" srcId="{8B776408-62D7-4910-AD42-DE89CE1CDDA8}" destId="{F43CBA9C-209F-459E-9C14-3AEC90A029EB}" srcOrd="0" destOrd="0" presId="urn:microsoft.com/office/officeart/2005/8/layout/vList5"/>
    <dgm:cxn modelId="{E660B6F1-3B77-4936-96F3-05CB9DDED650}" type="presOf" srcId="{72D9EA91-00CC-4F08-A476-D6921940C9CD}" destId="{0C5ECE40-A019-4F4C-97B8-51CDB392D645}" srcOrd="0" destOrd="0" presId="urn:microsoft.com/office/officeart/2005/8/layout/vList5"/>
    <dgm:cxn modelId="{41110FF5-9134-4373-9C46-F563CDB476D7}" type="presOf" srcId="{6A939C68-70B4-4A4C-9789-3A9FA80721A4}" destId="{D3E43EFE-A53E-4758-9E19-A0D049E30DCF}" srcOrd="0" destOrd="0" presId="urn:microsoft.com/office/officeart/2005/8/layout/vList5"/>
    <dgm:cxn modelId="{E4C75FF6-660A-4D67-ADCD-4B613C74A4CC}" srcId="{7F082C25-34CC-4168-9921-DBF826DB4F26}" destId="{C652C0E5-E03E-4E5F-9A19-55CE55EBC06A}" srcOrd="0" destOrd="0" parTransId="{885EE748-EF6F-4F19-9684-471AD5794EC8}" sibTransId="{0C258796-8833-458C-933D-BF19F034FEA4}"/>
    <dgm:cxn modelId="{D735DAF9-AF1D-4469-8FD8-28D50EDC8086}" srcId="{499B29E8-B41C-4872-9859-C79CD8E7E8E8}" destId="{F61F15FB-36D6-489C-B05D-2A62A52A554C}" srcOrd="0" destOrd="0" parTransId="{4B5F509B-3D32-4117-9126-0234F6720D57}" sibTransId="{8C46DD96-12AE-4F7B-ACF2-B491C3DF89B1}"/>
    <dgm:cxn modelId="{C270DFFA-3D97-4A0B-BDE9-764AC32001F9}" srcId="{6A939C68-70B4-4A4C-9789-3A9FA80721A4}" destId="{F791052F-866A-4389-828B-13AD7CB4663D}" srcOrd="6" destOrd="0" parTransId="{A7E9D6A1-0B64-4740-8549-92B446CD53FE}" sibTransId="{BB3AF7B6-5035-4351-A306-708F35A387F2}"/>
    <dgm:cxn modelId="{3BB002A7-2714-48A5-88BC-0275E48F3EC9}" type="presParOf" srcId="{D3E43EFE-A53E-4758-9E19-A0D049E30DCF}" destId="{6864DAB6-3BC5-420C-A596-D880C1F8A0E5}" srcOrd="0" destOrd="0" presId="urn:microsoft.com/office/officeart/2005/8/layout/vList5"/>
    <dgm:cxn modelId="{C7582AFB-0EFA-40E3-994E-59A0D31B5942}" type="presParOf" srcId="{6864DAB6-3BC5-420C-A596-D880C1F8A0E5}" destId="{A6F72F7B-892E-4367-8AF5-5BF0DC87A64E}" srcOrd="0" destOrd="0" presId="urn:microsoft.com/office/officeart/2005/8/layout/vList5"/>
    <dgm:cxn modelId="{5218D512-7C3F-496A-B7C0-7449178EAF47}" type="presParOf" srcId="{6864DAB6-3BC5-420C-A596-D880C1F8A0E5}" destId="{E4C65DCD-C923-419B-A7DE-EBB9DD938056}" srcOrd="1" destOrd="0" presId="urn:microsoft.com/office/officeart/2005/8/layout/vList5"/>
    <dgm:cxn modelId="{92A4C162-D118-4833-B610-50762931D92F}" type="presParOf" srcId="{D3E43EFE-A53E-4758-9E19-A0D049E30DCF}" destId="{A8BE308E-B846-41B1-8482-237880A8A3D8}" srcOrd="1" destOrd="0" presId="urn:microsoft.com/office/officeart/2005/8/layout/vList5"/>
    <dgm:cxn modelId="{6161369C-AC11-4E34-9E02-7D795E6012FB}" type="presParOf" srcId="{D3E43EFE-A53E-4758-9E19-A0D049E30DCF}" destId="{3313C49B-2BDA-449B-9144-F0A824D70F08}" srcOrd="2" destOrd="0" presId="urn:microsoft.com/office/officeart/2005/8/layout/vList5"/>
    <dgm:cxn modelId="{F7F60183-736C-47F8-AF24-0EFD3E153483}" type="presParOf" srcId="{3313C49B-2BDA-449B-9144-F0A824D70F08}" destId="{28B7992B-1A1C-46C9-A00D-E4ECFDBB20DB}" srcOrd="0" destOrd="0" presId="urn:microsoft.com/office/officeart/2005/8/layout/vList5"/>
    <dgm:cxn modelId="{0AC7AF37-BFCE-4E2E-8EF5-76AB059FE83A}" type="presParOf" srcId="{3313C49B-2BDA-449B-9144-F0A824D70F08}" destId="{1C76A893-8F24-4FF0-9520-BE5C13C40196}" srcOrd="1" destOrd="0" presId="urn:microsoft.com/office/officeart/2005/8/layout/vList5"/>
    <dgm:cxn modelId="{06A929D2-549F-4633-9B5A-2737F6BEA8B3}" type="presParOf" srcId="{D3E43EFE-A53E-4758-9E19-A0D049E30DCF}" destId="{50B02E6B-E962-4BFD-AD1A-9B28D4E5BD64}" srcOrd="3" destOrd="0" presId="urn:microsoft.com/office/officeart/2005/8/layout/vList5"/>
    <dgm:cxn modelId="{86DAC69C-FAF1-4907-ADA1-D57E988D03C3}" type="presParOf" srcId="{D3E43EFE-A53E-4758-9E19-A0D049E30DCF}" destId="{9E2911FD-DBBD-40F4-8704-5191D9BDA586}" srcOrd="4" destOrd="0" presId="urn:microsoft.com/office/officeart/2005/8/layout/vList5"/>
    <dgm:cxn modelId="{DB391D00-034D-4735-AFDD-0CF94B79AA42}" type="presParOf" srcId="{9E2911FD-DBBD-40F4-8704-5191D9BDA586}" destId="{10B642F1-FDA5-4F8D-94F3-2F740698088F}" srcOrd="0" destOrd="0" presId="urn:microsoft.com/office/officeart/2005/8/layout/vList5"/>
    <dgm:cxn modelId="{EE4AC3A0-F5C6-4DA5-B04F-E5E2847043E2}" type="presParOf" srcId="{9E2911FD-DBBD-40F4-8704-5191D9BDA586}" destId="{DBCAA7EA-7C5F-43AF-9255-83423F773CC7}" srcOrd="1" destOrd="0" presId="urn:microsoft.com/office/officeart/2005/8/layout/vList5"/>
    <dgm:cxn modelId="{B5D9E2F9-3745-4A67-A8C1-AC95FD5529F7}" type="presParOf" srcId="{D3E43EFE-A53E-4758-9E19-A0D049E30DCF}" destId="{B95F93B9-D5E8-4436-9090-4C9DDD2E8D7A}" srcOrd="5" destOrd="0" presId="urn:microsoft.com/office/officeart/2005/8/layout/vList5"/>
    <dgm:cxn modelId="{CB997917-3767-4D0D-B13D-58A601A09E04}" type="presParOf" srcId="{D3E43EFE-A53E-4758-9E19-A0D049E30DCF}" destId="{AF1F8C8B-FC88-44A0-9DF0-28A85615A44A}" srcOrd="6" destOrd="0" presId="urn:microsoft.com/office/officeart/2005/8/layout/vList5"/>
    <dgm:cxn modelId="{0FCB243E-7961-47DB-90DA-774CF98EF926}" type="presParOf" srcId="{AF1F8C8B-FC88-44A0-9DF0-28A85615A44A}" destId="{8181E9F3-D4B2-4677-90F7-9A59579B904F}" srcOrd="0" destOrd="0" presId="urn:microsoft.com/office/officeart/2005/8/layout/vList5"/>
    <dgm:cxn modelId="{6B20E3EE-E38F-4119-A16B-D1C9835600EC}" type="presParOf" srcId="{AF1F8C8B-FC88-44A0-9DF0-28A85615A44A}" destId="{9822ADDD-EE31-472C-B225-3E5B64989127}" srcOrd="1" destOrd="0" presId="urn:microsoft.com/office/officeart/2005/8/layout/vList5"/>
    <dgm:cxn modelId="{7B9BC996-4F4B-4967-80A3-4DDCD05103C9}" type="presParOf" srcId="{D3E43EFE-A53E-4758-9E19-A0D049E30DCF}" destId="{0BF73D0D-5A01-494C-A621-607F5060596F}" srcOrd="7" destOrd="0" presId="urn:microsoft.com/office/officeart/2005/8/layout/vList5"/>
    <dgm:cxn modelId="{B068D930-14CD-486A-B3F5-1C4C2A4915F7}" type="presParOf" srcId="{D3E43EFE-A53E-4758-9E19-A0D049E30DCF}" destId="{80AEA516-0C05-4C09-93D5-28FE1E29AADE}" srcOrd="8" destOrd="0" presId="urn:microsoft.com/office/officeart/2005/8/layout/vList5"/>
    <dgm:cxn modelId="{A0612FC0-5ECA-4564-9954-E35BF51F6C89}" type="presParOf" srcId="{80AEA516-0C05-4C09-93D5-28FE1E29AADE}" destId="{F564A885-4095-48EB-965A-1A6A06D8E5BA}" srcOrd="0" destOrd="0" presId="urn:microsoft.com/office/officeart/2005/8/layout/vList5"/>
    <dgm:cxn modelId="{A9C78109-3777-48BB-9F67-B52D66F94248}" type="presParOf" srcId="{80AEA516-0C05-4C09-93D5-28FE1E29AADE}" destId="{D0127B15-9A5B-4E33-B622-94A3CA657929}" srcOrd="1" destOrd="0" presId="urn:microsoft.com/office/officeart/2005/8/layout/vList5"/>
    <dgm:cxn modelId="{93410CBB-100F-4E93-A9AC-5A270E9CB6E3}" type="presParOf" srcId="{D3E43EFE-A53E-4758-9E19-A0D049E30DCF}" destId="{27BA9EC2-A2C9-466D-859C-6E52813B58FB}" srcOrd="9" destOrd="0" presId="urn:microsoft.com/office/officeart/2005/8/layout/vList5"/>
    <dgm:cxn modelId="{94A61080-80D6-4671-AC1D-22DD7FDA4200}" type="presParOf" srcId="{D3E43EFE-A53E-4758-9E19-A0D049E30DCF}" destId="{32F12B25-B49F-47B9-A7A0-5C54B036105A}" srcOrd="10" destOrd="0" presId="urn:microsoft.com/office/officeart/2005/8/layout/vList5"/>
    <dgm:cxn modelId="{F6F2ABFA-F30E-404D-AF72-4B3EAB4C98C0}" type="presParOf" srcId="{32F12B25-B49F-47B9-A7A0-5C54B036105A}" destId="{6D51E09A-DFDA-46DB-9C2A-7B9D95A2798F}" srcOrd="0" destOrd="0" presId="urn:microsoft.com/office/officeart/2005/8/layout/vList5"/>
    <dgm:cxn modelId="{E66EB511-C7D7-45A6-B6CB-AE92FB0C9B12}" type="presParOf" srcId="{32F12B25-B49F-47B9-A7A0-5C54B036105A}" destId="{8222CF76-55DC-48C7-AD00-FE80AF4D8D98}" srcOrd="1" destOrd="0" presId="urn:microsoft.com/office/officeart/2005/8/layout/vList5"/>
    <dgm:cxn modelId="{0652299D-CF7D-4021-8DE0-4BF4EE34D400}" type="presParOf" srcId="{D3E43EFE-A53E-4758-9E19-A0D049E30DCF}" destId="{042DB3E3-09DC-4D1A-BED3-7ED6494D0F4E}" srcOrd="11" destOrd="0" presId="urn:microsoft.com/office/officeart/2005/8/layout/vList5"/>
    <dgm:cxn modelId="{BE1F201E-AC63-4F82-A033-6CD877DABD9C}" type="presParOf" srcId="{D3E43EFE-A53E-4758-9E19-A0D049E30DCF}" destId="{30D1FC7B-0487-49A3-A776-382B6660C35B}" srcOrd="12" destOrd="0" presId="urn:microsoft.com/office/officeart/2005/8/layout/vList5"/>
    <dgm:cxn modelId="{7E653E96-3508-4628-973F-032ED96C9264}" type="presParOf" srcId="{30D1FC7B-0487-49A3-A776-382B6660C35B}" destId="{9BE78433-1B1D-4E23-B247-88F2BC68E2AD}" srcOrd="0" destOrd="0" presId="urn:microsoft.com/office/officeart/2005/8/layout/vList5"/>
    <dgm:cxn modelId="{4AE37242-8CF7-4AE3-87C4-3615B1CD82A1}" type="presParOf" srcId="{30D1FC7B-0487-49A3-A776-382B6660C35B}" destId="{AC133C19-529A-4096-AB30-FFF7FC35CDE0}" srcOrd="1" destOrd="0" presId="urn:microsoft.com/office/officeart/2005/8/layout/vList5"/>
    <dgm:cxn modelId="{8B5A755C-33EA-4D67-AFD1-33420A6A3F78}" type="presParOf" srcId="{D3E43EFE-A53E-4758-9E19-A0D049E30DCF}" destId="{A1BD06CE-E170-4643-985B-387F558AF694}" srcOrd="13" destOrd="0" presId="urn:microsoft.com/office/officeart/2005/8/layout/vList5"/>
    <dgm:cxn modelId="{C7760569-4507-4D0F-8962-E59FD8D428A1}" type="presParOf" srcId="{D3E43EFE-A53E-4758-9E19-A0D049E30DCF}" destId="{294AA1F7-6340-4AC3-8BCF-DA1FE13B3496}" srcOrd="14" destOrd="0" presId="urn:microsoft.com/office/officeart/2005/8/layout/vList5"/>
    <dgm:cxn modelId="{242251BE-9765-4442-B94E-81411BEA69FF}" type="presParOf" srcId="{294AA1F7-6340-4AC3-8BCF-DA1FE13B3496}" destId="{630AE2A9-CC91-4DC1-9E59-17FFC34E69EB}" srcOrd="0" destOrd="0" presId="urn:microsoft.com/office/officeart/2005/8/layout/vList5"/>
    <dgm:cxn modelId="{4C87F89D-5233-4B8E-A415-8DA7135019B4}" type="presParOf" srcId="{294AA1F7-6340-4AC3-8BCF-DA1FE13B3496}" destId="{83CC53CE-FE03-49FA-BC4F-69DFCC0525A9}" srcOrd="1" destOrd="0" presId="urn:microsoft.com/office/officeart/2005/8/layout/vList5"/>
    <dgm:cxn modelId="{4D42673F-114F-4B06-8C0C-447ABBDFA208}" type="presParOf" srcId="{D3E43EFE-A53E-4758-9E19-A0D049E30DCF}" destId="{964C110C-4BD5-4A5A-AE20-7AF7D4057069}" srcOrd="15" destOrd="0" presId="urn:microsoft.com/office/officeart/2005/8/layout/vList5"/>
    <dgm:cxn modelId="{5C555CBC-0E29-4BF6-9A57-8A5C2F8B163F}" type="presParOf" srcId="{D3E43EFE-A53E-4758-9E19-A0D049E30DCF}" destId="{E7A12C1D-FBD4-47D1-BAD0-9E4741ACDE2C}" srcOrd="16" destOrd="0" presId="urn:microsoft.com/office/officeart/2005/8/layout/vList5"/>
    <dgm:cxn modelId="{A1AE6E2A-55B1-4AB7-A801-E93CD78285AC}" type="presParOf" srcId="{E7A12C1D-FBD4-47D1-BAD0-9E4741ACDE2C}" destId="{EE3B447D-A182-4F23-A612-59320F928B0D}" srcOrd="0" destOrd="0" presId="urn:microsoft.com/office/officeart/2005/8/layout/vList5"/>
    <dgm:cxn modelId="{A31A819A-4E32-4789-B467-E9ACDCD2462F}" type="presParOf" srcId="{E7A12C1D-FBD4-47D1-BAD0-9E4741ACDE2C}" destId="{5E6A76BA-0F26-406E-9B67-831EBFD9350E}" srcOrd="1" destOrd="0" presId="urn:microsoft.com/office/officeart/2005/8/layout/vList5"/>
    <dgm:cxn modelId="{87759F83-B466-4DA9-8821-14DFE23B6728}" type="presParOf" srcId="{D3E43EFE-A53E-4758-9E19-A0D049E30DCF}" destId="{0B0449C0-E83D-4FD2-95E7-979EB002BB83}" srcOrd="17" destOrd="0" presId="urn:microsoft.com/office/officeart/2005/8/layout/vList5"/>
    <dgm:cxn modelId="{ADFFF7DD-D950-40A9-8A54-6887FD0AFE39}" type="presParOf" srcId="{D3E43EFE-A53E-4758-9E19-A0D049E30DCF}" destId="{746BA2A0-92C4-4FC5-B8C8-2088261AA209}" srcOrd="18" destOrd="0" presId="urn:microsoft.com/office/officeart/2005/8/layout/vList5"/>
    <dgm:cxn modelId="{BE8875B4-8A27-4937-BB63-C2B72EFFCE17}" type="presParOf" srcId="{746BA2A0-92C4-4FC5-B8C8-2088261AA209}" destId="{F43CBA9C-209F-459E-9C14-3AEC90A029EB}" srcOrd="0" destOrd="0" presId="urn:microsoft.com/office/officeart/2005/8/layout/vList5"/>
    <dgm:cxn modelId="{86CAF1A3-0270-430F-B721-2FB1EB40C5C7}" type="presParOf" srcId="{746BA2A0-92C4-4FC5-B8C8-2088261AA209}" destId="{9B000A79-5C86-4C2C-BC53-ED652577CFE4}" srcOrd="1" destOrd="0" presId="urn:microsoft.com/office/officeart/2005/8/layout/vList5"/>
    <dgm:cxn modelId="{0889B922-A5B9-4E14-B58E-F07ABF6DA2B8}" type="presParOf" srcId="{D3E43EFE-A53E-4758-9E19-A0D049E30DCF}" destId="{E84A9C78-BC4B-4EA8-BB1E-31568D893585}" srcOrd="19" destOrd="0" presId="urn:microsoft.com/office/officeart/2005/8/layout/vList5"/>
    <dgm:cxn modelId="{77D1A896-593D-4B8A-9AE1-86BA6C10CF2F}" type="presParOf" srcId="{D3E43EFE-A53E-4758-9E19-A0D049E30DCF}" destId="{C2530B97-D536-40CA-B69F-7E3A67FEEB0A}" srcOrd="20" destOrd="0" presId="urn:microsoft.com/office/officeart/2005/8/layout/vList5"/>
    <dgm:cxn modelId="{56C2CDD5-F5D0-403B-AC76-FF08DFC30669}" type="presParOf" srcId="{C2530B97-D536-40CA-B69F-7E3A67FEEB0A}" destId="{1678A207-A5FD-4D51-8D81-E166FF965C21}" srcOrd="0" destOrd="0" presId="urn:microsoft.com/office/officeart/2005/8/layout/vList5"/>
    <dgm:cxn modelId="{02753E7A-758F-4BFD-95E7-0263E2B42D55}" type="presParOf" srcId="{C2530B97-D536-40CA-B69F-7E3A67FEEB0A}" destId="{A3B6BEC0-9077-4B48-9462-714614B64FEF}" srcOrd="1" destOrd="0" presId="urn:microsoft.com/office/officeart/2005/8/layout/vList5"/>
    <dgm:cxn modelId="{5ADF40EB-B95F-419E-B92F-2D799C69004F}" type="presParOf" srcId="{D3E43EFE-A53E-4758-9E19-A0D049E30DCF}" destId="{6A59DE8D-C37D-4937-8621-27DCB456D27E}" srcOrd="21" destOrd="0" presId="urn:microsoft.com/office/officeart/2005/8/layout/vList5"/>
    <dgm:cxn modelId="{3A75E150-365B-4624-8195-293F5BFA6B12}" type="presParOf" srcId="{D3E43EFE-A53E-4758-9E19-A0D049E30DCF}" destId="{465B2673-8E3C-4490-BA54-B326CCB955AF}" srcOrd="22" destOrd="0" presId="urn:microsoft.com/office/officeart/2005/8/layout/vList5"/>
    <dgm:cxn modelId="{FA41CEDF-F26D-493E-98BE-42DF1E8582EA}" type="presParOf" srcId="{465B2673-8E3C-4490-BA54-B326CCB955AF}" destId="{F728279B-E6DA-4A53-8FF6-C90057087366}" srcOrd="0" destOrd="0" presId="urn:microsoft.com/office/officeart/2005/8/layout/vList5"/>
    <dgm:cxn modelId="{145D8E56-37AE-4B74-B05B-6BAF77906147}" type="presParOf" srcId="{465B2673-8E3C-4490-BA54-B326CCB955AF}" destId="{0C5ECE40-A019-4F4C-97B8-51CDB392D645}"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78DD8DD-5CA4-4EA9-8404-ED56CAA89464}" type="doc">
      <dgm:prSet loTypeId="urn:microsoft.com/office/officeart/2008/layout/LinedList" loCatId="list" qsTypeId="urn:microsoft.com/office/officeart/2005/8/quickstyle/simple2" qsCatId="simple" csTypeId="urn:microsoft.com/office/officeart/2005/8/colors/accent1_2" csCatId="accent1" phldr="1"/>
      <dgm:spPr/>
      <dgm:t>
        <a:bodyPr/>
        <a:lstStyle/>
        <a:p>
          <a:endParaRPr lang="en-US"/>
        </a:p>
      </dgm:t>
    </dgm:pt>
    <dgm:pt modelId="{4CAB3A48-9C73-422F-97AB-9DC45EFDCC9C}">
      <dgm:prSet custT="1"/>
      <dgm:spPr/>
      <dgm:t>
        <a:bodyPr/>
        <a:lstStyle/>
        <a:p>
          <a:r>
            <a:rPr lang="en-US" sz="2400" dirty="0"/>
            <a:t>What principles or techniques will you be concentrating on in the next 30 days to make your communication strategies more:</a:t>
          </a:r>
        </a:p>
        <a:p>
          <a:r>
            <a:rPr lang="en-US" sz="2400" dirty="0">
              <a:solidFill>
                <a:srgbClr val="C00000"/>
              </a:solidFill>
            </a:rPr>
            <a:t>Understandable</a:t>
          </a:r>
        </a:p>
        <a:p>
          <a:r>
            <a:rPr lang="en-US" sz="2400" dirty="0">
              <a:solidFill>
                <a:srgbClr val="FF0000"/>
              </a:solidFill>
            </a:rPr>
            <a:t>Accessible</a:t>
          </a:r>
        </a:p>
        <a:p>
          <a:r>
            <a:rPr lang="en-US" sz="2400" dirty="0">
              <a:solidFill>
                <a:srgbClr val="FFC000"/>
              </a:solidFill>
            </a:rPr>
            <a:t>Timely</a:t>
          </a:r>
        </a:p>
        <a:p>
          <a:r>
            <a:rPr lang="en-US" sz="2400" dirty="0">
              <a:solidFill>
                <a:srgbClr val="92D050"/>
              </a:solidFill>
            </a:rPr>
            <a:t>Actionable</a:t>
          </a:r>
        </a:p>
        <a:p>
          <a:r>
            <a:rPr lang="en-US" sz="2400" dirty="0">
              <a:solidFill>
                <a:srgbClr val="7030A0"/>
              </a:solidFill>
            </a:rPr>
            <a:t>Relevant</a:t>
          </a:r>
        </a:p>
        <a:p>
          <a:r>
            <a:rPr lang="en-US" sz="2400" dirty="0">
              <a:solidFill>
                <a:srgbClr val="7030A0"/>
              </a:solidFill>
            </a:rPr>
            <a:t>Credible</a:t>
          </a:r>
        </a:p>
        <a:p>
          <a:endParaRPr lang="en-US" sz="2400" dirty="0"/>
        </a:p>
      </dgm:t>
    </dgm:pt>
    <dgm:pt modelId="{116C7FEE-BE89-4646-852B-528D43F5F9BD}" type="parTrans" cxnId="{D556EF9A-8B84-41B8-AE7B-FC7BC98EFBAE}">
      <dgm:prSet/>
      <dgm:spPr/>
      <dgm:t>
        <a:bodyPr/>
        <a:lstStyle/>
        <a:p>
          <a:endParaRPr lang="en-US"/>
        </a:p>
      </dgm:t>
    </dgm:pt>
    <dgm:pt modelId="{289C7BD4-E5D6-4BC7-92B9-5CBE2D3CBFC2}" type="sibTrans" cxnId="{D556EF9A-8B84-41B8-AE7B-FC7BC98EFBAE}">
      <dgm:prSet/>
      <dgm:spPr/>
      <dgm:t>
        <a:bodyPr/>
        <a:lstStyle/>
        <a:p>
          <a:endParaRPr lang="en-US"/>
        </a:p>
      </dgm:t>
    </dgm:pt>
    <dgm:pt modelId="{6C3F280D-FED8-44DC-81D3-D39694583DAE}" type="pres">
      <dgm:prSet presAssocID="{078DD8DD-5CA4-4EA9-8404-ED56CAA89464}" presName="vert0" presStyleCnt="0">
        <dgm:presLayoutVars>
          <dgm:dir/>
          <dgm:animOne val="branch"/>
          <dgm:animLvl val="lvl"/>
        </dgm:presLayoutVars>
      </dgm:prSet>
      <dgm:spPr/>
    </dgm:pt>
    <dgm:pt modelId="{A8F34809-DF47-4F4C-AD36-428C84F039D6}" type="pres">
      <dgm:prSet presAssocID="{4CAB3A48-9C73-422F-97AB-9DC45EFDCC9C}" presName="thickLine" presStyleLbl="alignNode1" presStyleIdx="0" presStyleCnt="1"/>
      <dgm:spPr/>
    </dgm:pt>
    <dgm:pt modelId="{78561C4C-5F99-458E-8B87-86FD298BC7AB}" type="pres">
      <dgm:prSet presAssocID="{4CAB3A48-9C73-422F-97AB-9DC45EFDCC9C}" presName="horz1" presStyleCnt="0"/>
      <dgm:spPr/>
    </dgm:pt>
    <dgm:pt modelId="{20ED1F8F-9B52-4D1F-9BCA-4F6738FB62BB}" type="pres">
      <dgm:prSet presAssocID="{4CAB3A48-9C73-422F-97AB-9DC45EFDCC9C}" presName="tx1" presStyleLbl="revTx" presStyleIdx="0" presStyleCnt="1" custScaleY="100196"/>
      <dgm:spPr/>
    </dgm:pt>
    <dgm:pt modelId="{F31D3FBA-03D4-46DE-A013-83D88738B89C}" type="pres">
      <dgm:prSet presAssocID="{4CAB3A48-9C73-422F-97AB-9DC45EFDCC9C}" presName="vert1" presStyleCnt="0"/>
      <dgm:spPr/>
    </dgm:pt>
  </dgm:ptLst>
  <dgm:cxnLst>
    <dgm:cxn modelId="{E7AF696B-B062-4385-86D9-F1DBAE1E9AD7}" type="presOf" srcId="{4CAB3A48-9C73-422F-97AB-9DC45EFDCC9C}" destId="{20ED1F8F-9B52-4D1F-9BCA-4F6738FB62BB}" srcOrd="0" destOrd="0" presId="urn:microsoft.com/office/officeart/2008/layout/LinedList"/>
    <dgm:cxn modelId="{D3ED187F-2639-40F2-AF22-F14BA87FBD76}" type="presOf" srcId="{078DD8DD-5CA4-4EA9-8404-ED56CAA89464}" destId="{6C3F280D-FED8-44DC-81D3-D39694583DAE}" srcOrd="0" destOrd="0" presId="urn:microsoft.com/office/officeart/2008/layout/LinedList"/>
    <dgm:cxn modelId="{D556EF9A-8B84-41B8-AE7B-FC7BC98EFBAE}" srcId="{078DD8DD-5CA4-4EA9-8404-ED56CAA89464}" destId="{4CAB3A48-9C73-422F-97AB-9DC45EFDCC9C}" srcOrd="0" destOrd="0" parTransId="{116C7FEE-BE89-4646-852B-528D43F5F9BD}" sibTransId="{289C7BD4-E5D6-4BC7-92B9-5CBE2D3CBFC2}"/>
    <dgm:cxn modelId="{CDD493D5-BD3E-4897-8116-AB3D325FB825}" type="presParOf" srcId="{6C3F280D-FED8-44DC-81D3-D39694583DAE}" destId="{A8F34809-DF47-4F4C-AD36-428C84F039D6}" srcOrd="0" destOrd="0" presId="urn:microsoft.com/office/officeart/2008/layout/LinedList"/>
    <dgm:cxn modelId="{D1F0FF20-4B11-4748-9853-1CF6BF31C4D2}" type="presParOf" srcId="{6C3F280D-FED8-44DC-81D3-D39694583DAE}" destId="{78561C4C-5F99-458E-8B87-86FD298BC7AB}" srcOrd="1" destOrd="0" presId="urn:microsoft.com/office/officeart/2008/layout/LinedList"/>
    <dgm:cxn modelId="{75A4FBC6-927D-41FB-8AF8-889609130927}" type="presParOf" srcId="{78561C4C-5F99-458E-8B87-86FD298BC7AB}" destId="{20ED1F8F-9B52-4D1F-9BCA-4F6738FB62BB}" srcOrd="0" destOrd="0" presId="urn:microsoft.com/office/officeart/2008/layout/LinedList"/>
    <dgm:cxn modelId="{2BCFEF30-8D66-42DA-91B6-F9E5336298AC}" type="presParOf" srcId="{78561C4C-5F99-458E-8B87-86FD298BC7AB}" destId="{F31D3FBA-03D4-46DE-A013-83D88738B89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F9A161-D351-4F43-9D5A-C649E6D38D20}">
      <dsp:nvSpPr>
        <dsp:cNvPr id="0" name=""/>
        <dsp:cNvSpPr/>
      </dsp:nvSpPr>
      <dsp:spPr>
        <a:xfrm>
          <a:off x="888589" y="1763446"/>
          <a:ext cx="710004" cy="7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3D4530B-92A7-466F-AD9B-292194412374}">
      <dsp:nvSpPr>
        <dsp:cNvPr id="0" name=""/>
        <dsp:cNvSpPr/>
      </dsp:nvSpPr>
      <dsp:spPr>
        <a:xfrm>
          <a:off x="1641194" y="1703841"/>
          <a:ext cx="81650" cy="153359"/>
        </a:xfrm>
        <a:prstGeom prst="chevron">
          <a:avLst>
            <a:gd name="adj" fmla="val 9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392B94-86D6-46E3-8270-F61FAE1A1F40}">
      <dsp:nvSpPr>
        <dsp:cNvPr id="0" name=""/>
        <dsp:cNvSpPr/>
      </dsp:nvSpPr>
      <dsp:spPr>
        <a:xfrm>
          <a:off x="456636" y="1420279"/>
          <a:ext cx="686405" cy="686405"/>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36" tIns="26636" rIns="26636" bIns="26636" numCol="1" spcCol="1270" anchor="ctr" anchorCtr="0">
          <a:noAutofit/>
        </a:bodyPr>
        <a:lstStyle/>
        <a:p>
          <a:pPr marL="0" lvl="0" indent="0" algn="ctr" defTabSz="1333500">
            <a:lnSpc>
              <a:spcPct val="90000"/>
            </a:lnSpc>
            <a:spcBef>
              <a:spcPct val="0"/>
            </a:spcBef>
            <a:spcAft>
              <a:spcPct val="35000"/>
            </a:spcAft>
            <a:buNone/>
          </a:pPr>
          <a:r>
            <a:rPr lang="en-US" sz="3000" kern="1200"/>
            <a:t>1</a:t>
          </a:r>
        </a:p>
      </dsp:txBody>
      <dsp:txXfrm>
        <a:off x="557158" y="1520801"/>
        <a:ext cx="485361" cy="485361"/>
      </dsp:txXfrm>
    </dsp:sp>
    <dsp:sp modelId="{6580777B-C6C8-45C1-B519-1F4FC927043F}">
      <dsp:nvSpPr>
        <dsp:cNvPr id="0" name=""/>
        <dsp:cNvSpPr/>
      </dsp:nvSpPr>
      <dsp:spPr>
        <a:xfrm>
          <a:off x="1083" y="2272284"/>
          <a:ext cx="1597510" cy="2272724"/>
        </a:xfrm>
        <a:prstGeom prst="upArrowCallout">
          <a:avLst>
            <a:gd name="adj1" fmla="val 50000"/>
            <a:gd name="adj2" fmla="val 20000"/>
            <a:gd name="adj3" fmla="val 20000"/>
            <a:gd name="adj4" fmla="val 100000"/>
          </a:avLst>
        </a:prstGeom>
        <a:solidFill>
          <a:schemeClr val="bg1">
            <a:lumMod val="75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6013" tIns="165100" rIns="126013" bIns="165100" numCol="1" spcCol="1270" anchor="t" anchorCtr="0">
          <a:noAutofit/>
        </a:bodyPr>
        <a:lstStyle/>
        <a:p>
          <a:pPr marL="0" lvl="0" indent="0" algn="l" defTabSz="711200" rtl="0">
            <a:lnSpc>
              <a:spcPct val="90000"/>
            </a:lnSpc>
            <a:spcBef>
              <a:spcPct val="0"/>
            </a:spcBef>
            <a:spcAft>
              <a:spcPct val="35000"/>
            </a:spcAft>
            <a:buNone/>
          </a:pPr>
          <a:r>
            <a:rPr lang="en-US" sz="1600" kern="1200">
              <a:solidFill>
                <a:srgbClr val="112E51"/>
              </a:solidFill>
            </a:rPr>
            <a:t>Move any electronic handheld devices away from your computer and speakers.</a:t>
          </a:r>
          <a:r>
            <a:rPr lang="en-US" sz="1600" kern="1200">
              <a:solidFill>
                <a:srgbClr val="112E51"/>
              </a:solidFill>
              <a:latin typeface="Source Sans Pro"/>
            </a:rPr>
            <a:t> </a:t>
          </a:r>
          <a:endParaRPr lang="en-US" sz="1600" kern="1200">
            <a:solidFill>
              <a:srgbClr val="112E51"/>
            </a:solidFill>
          </a:endParaRPr>
        </a:p>
      </dsp:txBody>
      <dsp:txXfrm>
        <a:off x="1083" y="2591786"/>
        <a:ext cx="1597510" cy="1953222"/>
      </dsp:txXfrm>
    </dsp:sp>
    <dsp:sp modelId="{67748D05-C38A-412F-9E25-0E68A5EFB0E4}">
      <dsp:nvSpPr>
        <dsp:cNvPr id="0" name=""/>
        <dsp:cNvSpPr/>
      </dsp:nvSpPr>
      <dsp:spPr>
        <a:xfrm>
          <a:off x="1776095" y="1763445"/>
          <a:ext cx="1597510" cy="7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D70582D-09F5-4C49-ABCE-593AD7450A23}">
      <dsp:nvSpPr>
        <dsp:cNvPr id="0" name=""/>
        <dsp:cNvSpPr/>
      </dsp:nvSpPr>
      <dsp:spPr>
        <a:xfrm>
          <a:off x="3416206" y="1703841"/>
          <a:ext cx="81650" cy="153360"/>
        </a:xfrm>
        <a:prstGeom prst="chevron">
          <a:avLst>
            <a:gd name="adj" fmla="val 9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2B28EF-A1E7-4BF7-BCDA-04A87EBBA4F6}">
      <dsp:nvSpPr>
        <dsp:cNvPr id="0" name=""/>
        <dsp:cNvSpPr/>
      </dsp:nvSpPr>
      <dsp:spPr>
        <a:xfrm>
          <a:off x="2231648" y="1420278"/>
          <a:ext cx="686405" cy="686405"/>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36" tIns="26636" rIns="26636" bIns="26636" numCol="1" spcCol="1270" anchor="ctr" anchorCtr="0">
          <a:noAutofit/>
        </a:bodyPr>
        <a:lstStyle/>
        <a:p>
          <a:pPr marL="0" lvl="0" indent="0" algn="ctr" defTabSz="1333500">
            <a:lnSpc>
              <a:spcPct val="90000"/>
            </a:lnSpc>
            <a:spcBef>
              <a:spcPct val="0"/>
            </a:spcBef>
            <a:spcAft>
              <a:spcPct val="35000"/>
            </a:spcAft>
            <a:buNone/>
          </a:pPr>
          <a:r>
            <a:rPr lang="en-US" sz="3000" kern="1200"/>
            <a:t>2</a:t>
          </a:r>
        </a:p>
      </dsp:txBody>
      <dsp:txXfrm>
        <a:off x="2332170" y="1520800"/>
        <a:ext cx="485361" cy="485361"/>
      </dsp:txXfrm>
    </dsp:sp>
    <dsp:sp modelId="{CE2FC66F-22CA-424D-9FA1-D64314DCEE13}">
      <dsp:nvSpPr>
        <dsp:cNvPr id="0" name=""/>
        <dsp:cNvSpPr/>
      </dsp:nvSpPr>
      <dsp:spPr>
        <a:xfrm>
          <a:off x="1776095" y="2272284"/>
          <a:ext cx="1597510" cy="2272724"/>
        </a:xfrm>
        <a:prstGeom prst="upArrowCallout">
          <a:avLst>
            <a:gd name="adj1" fmla="val 50000"/>
            <a:gd name="adj2" fmla="val 20000"/>
            <a:gd name="adj3" fmla="val 20000"/>
            <a:gd name="adj4" fmla="val 100000"/>
          </a:avLst>
        </a:prstGeom>
        <a:solidFill>
          <a:srgbClr val="FFC000"/>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6013" tIns="165100" rIns="126013" bIns="165100" numCol="1" spcCol="1270" anchor="t" anchorCtr="0">
          <a:noAutofit/>
        </a:bodyPr>
        <a:lstStyle/>
        <a:p>
          <a:pPr marL="0" lvl="0" indent="0" algn="l" defTabSz="711200" rtl="0">
            <a:lnSpc>
              <a:spcPct val="90000"/>
            </a:lnSpc>
            <a:spcBef>
              <a:spcPct val="0"/>
            </a:spcBef>
            <a:spcAft>
              <a:spcPct val="35000"/>
            </a:spcAft>
            <a:buNone/>
          </a:pPr>
          <a:r>
            <a:rPr lang="en-US" sz="1600" kern="1200">
              <a:solidFill>
                <a:srgbClr val="112E51"/>
              </a:solidFill>
            </a:rPr>
            <a:t>Close all file sharing applications and streaming music or video.</a:t>
          </a:r>
          <a:r>
            <a:rPr lang="en-US" sz="1600" kern="1200">
              <a:solidFill>
                <a:srgbClr val="112E51"/>
              </a:solidFill>
              <a:latin typeface="Source Sans Pro"/>
            </a:rPr>
            <a:t> </a:t>
          </a:r>
          <a:endParaRPr lang="en-US" sz="1600" kern="1200">
            <a:solidFill>
              <a:srgbClr val="112E51"/>
            </a:solidFill>
          </a:endParaRPr>
        </a:p>
      </dsp:txBody>
      <dsp:txXfrm>
        <a:off x="1776095" y="2591786"/>
        <a:ext cx="1597510" cy="1953222"/>
      </dsp:txXfrm>
    </dsp:sp>
    <dsp:sp modelId="{E00E353C-8F61-4C51-99B4-4C98A91EFCEA}">
      <dsp:nvSpPr>
        <dsp:cNvPr id="0" name=""/>
        <dsp:cNvSpPr/>
      </dsp:nvSpPr>
      <dsp:spPr>
        <a:xfrm>
          <a:off x="3551107" y="1763445"/>
          <a:ext cx="1597510" cy="72"/>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72CA5D5-A605-4C81-AF88-6476BBE238B2}">
      <dsp:nvSpPr>
        <dsp:cNvPr id="0" name=""/>
        <dsp:cNvSpPr/>
      </dsp:nvSpPr>
      <dsp:spPr>
        <a:xfrm>
          <a:off x="5191218" y="1703841"/>
          <a:ext cx="81650" cy="153360"/>
        </a:xfrm>
        <a:prstGeom prst="chevron">
          <a:avLst>
            <a:gd name="adj" fmla="val 9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A76CD19-0D9E-4564-BEAF-995742A2A694}">
      <dsp:nvSpPr>
        <dsp:cNvPr id="0" name=""/>
        <dsp:cNvSpPr/>
      </dsp:nvSpPr>
      <dsp:spPr>
        <a:xfrm>
          <a:off x="4006660" y="1420278"/>
          <a:ext cx="686405" cy="686405"/>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36" tIns="26636" rIns="26636" bIns="26636" numCol="1" spcCol="1270" anchor="ctr" anchorCtr="0">
          <a:noAutofit/>
        </a:bodyPr>
        <a:lstStyle/>
        <a:p>
          <a:pPr marL="0" lvl="0" indent="0" algn="ctr" defTabSz="1333500">
            <a:lnSpc>
              <a:spcPct val="90000"/>
            </a:lnSpc>
            <a:spcBef>
              <a:spcPct val="0"/>
            </a:spcBef>
            <a:spcAft>
              <a:spcPct val="35000"/>
            </a:spcAft>
            <a:buNone/>
          </a:pPr>
          <a:r>
            <a:rPr lang="en-US" sz="3000" kern="1200"/>
            <a:t>3</a:t>
          </a:r>
        </a:p>
      </dsp:txBody>
      <dsp:txXfrm>
        <a:off x="4107182" y="1520800"/>
        <a:ext cx="485361" cy="485361"/>
      </dsp:txXfrm>
    </dsp:sp>
    <dsp:sp modelId="{88B315AB-0138-4B15-9665-1390F5AB7DFC}">
      <dsp:nvSpPr>
        <dsp:cNvPr id="0" name=""/>
        <dsp:cNvSpPr/>
      </dsp:nvSpPr>
      <dsp:spPr>
        <a:xfrm>
          <a:off x="3551107" y="2272284"/>
          <a:ext cx="1597510" cy="2272724"/>
        </a:xfrm>
        <a:prstGeom prst="upArrowCallout">
          <a:avLst>
            <a:gd name="adj1" fmla="val 50000"/>
            <a:gd name="adj2" fmla="val 20000"/>
            <a:gd name="adj3" fmla="val 20000"/>
            <a:gd name="adj4" fmla="val 100000"/>
          </a:avLst>
        </a:prstGeom>
        <a:solidFill>
          <a:schemeClr val="bg1">
            <a:lumMod val="75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6013" tIns="165100" rIns="126013" bIns="165100" numCol="1" spcCol="1270" anchor="t" anchorCtr="0">
          <a:noAutofit/>
        </a:bodyPr>
        <a:lstStyle/>
        <a:p>
          <a:pPr marL="0" lvl="0" indent="0" algn="l" defTabSz="711200" rtl="0">
            <a:lnSpc>
              <a:spcPct val="90000"/>
            </a:lnSpc>
            <a:spcBef>
              <a:spcPct val="0"/>
            </a:spcBef>
            <a:spcAft>
              <a:spcPct val="35000"/>
            </a:spcAft>
            <a:buNone/>
          </a:pPr>
          <a:r>
            <a:rPr lang="en-US" sz="1600" kern="1200">
              <a:solidFill>
                <a:srgbClr val="112E51"/>
              </a:solidFill>
            </a:rPr>
            <a:t>Check your settings in the audio pane if you are experiencing audio problems.</a:t>
          </a:r>
          <a:r>
            <a:rPr lang="en-US" sz="1600" kern="1200">
              <a:solidFill>
                <a:srgbClr val="112E51"/>
              </a:solidFill>
              <a:latin typeface="Source Sans Pro"/>
            </a:rPr>
            <a:t> </a:t>
          </a:r>
          <a:endParaRPr lang="en-US" sz="1600" kern="1200">
            <a:solidFill>
              <a:srgbClr val="112E51"/>
            </a:solidFill>
          </a:endParaRPr>
        </a:p>
      </dsp:txBody>
      <dsp:txXfrm>
        <a:off x="3551107" y="2591786"/>
        <a:ext cx="1597510" cy="1953222"/>
      </dsp:txXfrm>
    </dsp:sp>
    <dsp:sp modelId="{62870B8D-4B5C-456C-AD8C-367997F557BF}">
      <dsp:nvSpPr>
        <dsp:cNvPr id="0" name=""/>
        <dsp:cNvSpPr/>
      </dsp:nvSpPr>
      <dsp:spPr>
        <a:xfrm>
          <a:off x="5326119" y="1763445"/>
          <a:ext cx="1597510" cy="72"/>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793AC3-A49A-442B-9C1A-6218295CFF15}">
      <dsp:nvSpPr>
        <dsp:cNvPr id="0" name=""/>
        <dsp:cNvSpPr/>
      </dsp:nvSpPr>
      <dsp:spPr>
        <a:xfrm>
          <a:off x="6966230" y="1703841"/>
          <a:ext cx="81650" cy="153361"/>
        </a:xfrm>
        <a:prstGeom prst="chevron">
          <a:avLst>
            <a:gd name="adj" fmla="val 9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3F002F4-0C89-4908-8158-FFCBF8117F5E}">
      <dsp:nvSpPr>
        <dsp:cNvPr id="0" name=""/>
        <dsp:cNvSpPr/>
      </dsp:nvSpPr>
      <dsp:spPr>
        <a:xfrm>
          <a:off x="5781671" y="1420278"/>
          <a:ext cx="686405" cy="686405"/>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36" tIns="26636" rIns="26636" bIns="26636" numCol="1" spcCol="1270" anchor="ctr" anchorCtr="0">
          <a:noAutofit/>
        </a:bodyPr>
        <a:lstStyle/>
        <a:p>
          <a:pPr marL="0" lvl="0" indent="0" algn="ctr" defTabSz="1333500">
            <a:lnSpc>
              <a:spcPct val="90000"/>
            </a:lnSpc>
            <a:spcBef>
              <a:spcPct val="0"/>
            </a:spcBef>
            <a:spcAft>
              <a:spcPct val="35000"/>
            </a:spcAft>
            <a:buNone/>
          </a:pPr>
          <a:r>
            <a:rPr lang="en-US" sz="3000" kern="1200"/>
            <a:t>4</a:t>
          </a:r>
        </a:p>
      </dsp:txBody>
      <dsp:txXfrm>
        <a:off x="5882193" y="1520800"/>
        <a:ext cx="485361" cy="485361"/>
      </dsp:txXfrm>
    </dsp:sp>
    <dsp:sp modelId="{4CD39A0A-32E2-4FAC-8BF5-0CAA453CB028}">
      <dsp:nvSpPr>
        <dsp:cNvPr id="0" name=""/>
        <dsp:cNvSpPr/>
      </dsp:nvSpPr>
      <dsp:spPr>
        <a:xfrm>
          <a:off x="5326119" y="2272284"/>
          <a:ext cx="1597510" cy="2272724"/>
        </a:xfrm>
        <a:prstGeom prst="upArrowCallout">
          <a:avLst>
            <a:gd name="adj1" fmla="val 50000"/>
            <a:gd name="adj2" fmla="val 20000"/>
            <a:gd name="adj3" fmla="val 20000"/>
            <a:gd name="adj4" fmla="val 100000"/>
          </a:avLst>
        </a:prstGeom>
        <a:solidFill>
          <a:srgbClr val="FFC000"/>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6013" tIns="165100" rIns="126013" bIns="165100" numCol="1" spcCol="1270" anchor="t" anchorCtr="0">
          <a:noAutofit/>
        </a:bodyPr>
        <a:lstStyle/>
        <a:p>
          <a:pPr marL="0" lvl="0" indent="0" algn="l" defTabSz="711200" rtl="0">
            <a:lnSpc>
              <a:spcPct val="90000"/>
            </a:lnSpc>
            <a:spcBef>
              <a:spcPct val="0"/>
            </a:spcBef>
            <a:spcAft>
              <a:spcPct val="35000"/>
            </a:spcAft>
            <a:buNone/>
          </a:pPr>
          <a:r>
            <a:rPr lang="en-US" sz="1600" kern="1200">
              <a:solidFill>
                <a:srgbClr val="112E51"/>
              </a:solidFill>
            </a:rPr>
            <a:t>Type questions via </a:t>
          </a:r>
          <a:r>
            <a:rPr lang="en-US" sz="1600" kern="1200">
              <a:solidFill>
                <a:srgbClr val="112E51"/>
              </a:solidFill>
              <a:latin typeface="Source Sans Pro"/>
            </a:rPr>
            <a:t>the</a:t>
          </a:r>
          <a:r>
            <a:rPr lang="en-US" sz="1600" kern="1200">
              <a:solidFill>
                <a:srgbClr val="112E51"/>
              </a:solidFill>
            </a:rPr>
            <a:t> </a:t>
          </a:r>
          <a:r>
            <a:rPr lang="en-US" sz="1600" kern="1200">
              <a:solidFill>
                <a:srgbClr val="112E51"/>
              </a:solidFill>
              <a:latin typeface="Source Sans Pro"/>
            </a:rPr>
            <a:t>chat </a:t>
          </a:r>
          <a:r>
            <a:rPr lang="en-US" sz="1600" kern="1200">
              <a:solidFill>
                <a:srgbClr val="112E51"/>
              </a:solidFill>
            </a:rPr>
            <a:t>box.</a:t>
          </a:r>
          <a:r>
            <a:rPr lang="en-US" sz="1600" kern="1200">
              <a:solidFill>
                <a:srgbClr val="112E51"/>
              </a:solidFill>
              <a:latin typeface="Source Sans Pro"/>
            </a:rPr>
            <a:t> </a:t>
          </a:r>
          <a:r>
            <a:rPr lang="en-US" sz="1600" kern="1200">
              <a:solidFill>
                <a:srgbClr val="112E51"/>
              </a:solidFill>
            </a:rPr>
            <a:t>We </a:t>
          </a:r>
          <a:r>
            <a:rPr lang="en-US" sz="1600" kern="1200">
              <a:solidFill>
                <a:srgbClr val="112E51"/>
              </a:solidFill>
              <a:latin typeface="Source Sans Pro"/>
            </a:rPr>
            <a:t>will address those during the presentation.</a:t>
          </a:r>
          <a:endParaRPr lang="en-US" sz="1600" kern="1200">
            <a:solidFill>
              <a:srgbClr val="112E51"/>
            </a:solidFill>
          </a:endParaRPr>
        </a:p>
      </dsp:txBody>
      <dsp:txXfrm>
        <a:off x="5326119" y="2591786"/>
        <a:ext cx="1597510" cy="1953222"/>
      </dsp:txXfrm>
    </dsp:sp>
    <dsp:sp modelId="{960BE111-AF2F-44DF-BDE5-A4F6B8DDACA1}">
      <dsp:nvSpPr>
        <dsp:cNvPr id="0" name=""/>
        <dsp:cNvSpPr/>
      </dsp:nvSpPr>
      <dsp:spPr>
        <a:xfrm>
          <a:off x="7101131" y="1763445"/>
          <a:ext cx="798755" cy="72"/>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81E1A79-D470-41A1-8ECA-9BCFAEA1FA3B}">
      <dsp:nvSpPr>
        <dsp:cNvPr id="0" name=""/>
        <dsp:cNvSpPr/>
      </dsp:nvSpPr>
      <dsp:spPr>
        <a:xfrm>
          <a:off x="7556683" y="1420278"/>
          <a:ext cx="686405" cy="686405"/>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36" tIns="26636" rIns="26636" bIns="26636" numCol="1" spcCol="1270" anchor="ctr" anchorCtr="0">
          <a:noAutofit/>
        </a:bodyPr>
        <a:lstStyle/>
        <a:p>
          <a:pPr marL="0" lvl="0" indent="0" algn="ctr" defTabSz="1333500">
            <a:lnSpc>
              <a:spcPct val="90000"/>
            </a:lnSpc>
            <a:spcBef>
              <a:spcPct val="0"/>
            </a:spcBef>
            <a:spcAft>
              <a:spcPct val="35000"/>
            </a:spcAft>
            <a:buNone/>
          </a:pPr>
          <a:r>
            <a:rPr lang="en-US" sz="3000" kern="1200"/>
            <a:t>5</a:t>
          </a:r>
        </a:p>
      </dsp:txBody>
      <dsp:txXfrm>
        <a:off x="7657205" y="1520800"/>
        <a:ext cx="485361" cy="485361"/>
      </dsp:txXfrm>
    </dsp:sp>
    <dsp:sp modelId="{7E188E4C-EAE7-44AB-B40C-69077DD20FDA}">
      <dsp:nvSpPr>
        <dsp:cNvPr id="0" name=""/>
        <dsp:cNvSpPr/>
      </dsp:nvSpPr>
      <dsp:spPr>
        <a:xfrm>
          <a:off x="7101131" y="2272284"/>
          <a:ext cx="1597510" cy="2272724"/>
        </a:xfrm>
        <a:prstGeom prst="upArrowCallout">
          <a:avLst>
            <a:gd name="adj1" fmla="val 50000"/>
            <a:gd name="adj2" fmla="val 20000"/>
            <a:gd name="adj3" fmla="val 20000"/>
            <a:gd name="adj4" fmla="val 100000"/>
          </a:avLst>
        </a:prstGeom>
        <a:solidFill>
          <a:schemeClr val="bg1">
            <a:lumMod val="75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6013" tIns="165100" rIns="126013" bIns="165100" numCol="1" spcCol="1270" anchor="t" anchorCtr="0">
          <a:noAutofit/>
        </a:bodyPr>
        <a:lstStyle/>
        <a:p>
          <a:pPr marL="0" lvl="0" indent="0" algn="l" defTabSz="711200" rtl="0">
            <a:lnSpc>
              <a:spcPct val="90000"/>
            </a:lnSpc>
            <a:spcBef>
              <a:spcPct val="0"/>
            </a:spcBef>
            <a:spcAft>
              <a:spcPct val="35000"/>
            </a:spcAft>
            <a:buNone/>
          </a:pPr>
          <a:r>
            <a:rPr lang="en-US" sz="1600" kern="1200">
              <a:solidFill>
                <a:srgbClr val="112E51"/>
              </a:solidFill>
              <a:latin typeface="Source Sans Pro"/>
            </a:rPr>
            <a:t>Please mute yourself when not speaking.</a:t>
          </a:r>
          <a:endParaRPr lang="en-US" sz="1600" kern="1200">
            <a:solidFill>
              <a:srgbClr val="112E51"/>
            </a:solidFill>
          </a:endParaRPr>
        </a:p>
      </dsp:txBody>
      <dsp:txXfrm>
        <a:off x="7101131" y="2591786"/>
        <a:ext cx="1597510" cy="19532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CFE4B6-8CB3-48AA-95EE-8984A4F4D325}">
      <dsp:nvSpPr>
        <dsp:cNvPr id="0" name=""/>
        <dsp:cNvSpPr/>
      </dsp:nvSpPr>
      <dsp:spPr>
        <a:xfrm>
          <a:off x="0" y="2142"/>
          <a:ext cx="8585441" cy="1085911"/>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0F8266-736C-461B-A43F-4C48AA113FA4}">
      <dsp:nvSpPr>
        <dsp:cNvPr id="0" name=""/>
        <dsp:cNvSpPr/>
      </dsp:nvSpPr>
      <dsp:spPr>
        <a:xfrm>
          <a:off x="328488" y="246472"/>
          <a:ext cx="597251" cy="5972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6BDE18-5C45-42EA-ADC8-BB38220013E8}">
      <dsp:nvSpPr>
        <dsp:cNvPr id="0" name=""/>
        <dsp:cNvSpPr/>
      </dsp:nvSpPr>
      <dsp:spPr>
        <a:xfrm>
          <a:off x="1254227" y="2142"/>
          <a:ext cx="7331213" cy="1085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926" tIns="114926" rIns="114926" bIns="114926" numCol="1" spcCol="1270" anchor="ctr" anchorCtr="0">
          <a:noAutofit/>
        </a:bodyPr>
        <a:lstStyle/>
        <a:p>
          <a:pPr marL="0" lvl="0" indent="0" algn="l" defTabSz="889000">
            <a:lnSpc>
              <a:spcPct val="100000"/>
            </a:lnSpc>
            <a:spcBef>
              <a:spcPct val="0"/>
            </a:spcBef>
            <a:spcAft>
              <a:spcPct val="35000"/>
            </a:spcAft>
            <a:buNone/>
          </a:pPr>
          <a:r>
            <a:rPr lang="en-US" sz="2000" kern="1200"/>
            <a:t>Learn about six basic principles for effective communication.</a:t>
          </a:r>
          <a:endParaRPr lang="en-US" sz="2000" b="0" kern="1200"/>
        </a:p>
      </dsp:txBody>
      <dsp:txXfrm>
        <a:off x="1254227" y="2142"/>
        <a:ext cx="7331213" cy="1085911"/>
      </dsp:txXfrm>
    </dsp:sp>
    <dsp:sp modelId="{3E421223-7267-40D0-88EC-B412290CD074}">
      <dsp:nvSpPr>
        <dsp:cNvPr id="0" name=""/>
        <dsp:cNvSpPr/>
      </dsp:nvSpPr>
      <dsp:spPr>
        <a:xfrm>
          <a:off x="0" y="1359531"/>
          <a:ext cx="8585441" cy="1085911"/>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E9CA55-B4ED-4BB9-9D57-6A0CA640FE1A}">
      <dsp:nvSpPr>
        <dsp:cNvPr id="0" name=""/>
        <dsp:cNvSpPr/>
      </dsp:nvSpPr>
      <dsp:spPr>
        <a:xfrm>
          <a:off x="328488" y="1603861"/>
          <a:ext cx="597251" cy="597251"/>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767C30-8BCD-43BE-A0B9-E65968E5A8F6}">
      <dsp:nvSpPr>
        <dsp:cNvPr id="0" name=""/>
        <dsp:cNvSpPr/>
      </dsp:nvSpPr>
      <dsp:spPr>
        <a:xfrm>
          <a:off x="1254227" y="1359531"/>
          <a:ext cx="7331213" cy="1085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926" tIns="114926" rIns="114926" bIns="114926" numCol="1" spcCol="1270" anchor="ctr" anchorCtr="0">
          <a:noAutofit/>
        </a:bodyPr>
        <a:lstStyle/>
        <a:p>
          <a:pPr marL="0" lvl="0" indent="0" algn="l" defTabSz="889000">
            <a:lnSpc>
              <a:spcPct val="100000"/>
            </a:lnSpc>
            <a:spcBef>
              <a:spcPct val="0"/>
            </a:spcBef>
            <a:spcAft>
              <a:spcPct val="35000"/>
            </a:spcAft>
            <a:buNone/>
          </a:pPr>
          <a:r>
            <a:rPr lang="en-US" sz="2000" kern="1200"/>
            <a:t>Review seven communication techniques and how they are applied to grantee SA activities and operations.</a:t>
          </a:r>
          <a:endParaRPr lang="en-US" sz="2000" b="0" kern="1200" dirty="0"/>
        </a:p>
      </dsp:txBody>
      <dsp:txXfrm>
        <a:off x="1254227" y="1359531"/>
        <a:ext cx="7331213" cy="1085911"/>
      </dsp:txXfrm>
    </dsp:sp>
    <dsp:sp modelId="{BF8ABED0-C16E-4054-AFB6-B08323AD5FD7}">
      <dsp:nvSpPr>
        <dsp:cNvPr id="0" name=""/>
        <dsp:cNvSpPr/>
      </dsp:nvSpPr>
      <dsp:spPr>
        <a:xfrm>
          <a:off x="0" y="2716920"/>
          <a:ext cx="8585441" cy="1085911"/>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AE1388-2749-472E-A792-5CDEB53DEC10}">
      <dsp:nvSpPr>
        <dsp:cNvPr id="0" name=""/>
        <dsp:cNvSpPr/>
      </dsp:nvSpPr>
      <dsp:spPr>
        <a:xfrm>
          <a:off x="328488" y="2961250"/>
          <a:ext cx="597251" cy="59725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049A1A-F06D-4D51-BCF8-5382958C3AD8}">
      <dsp:nvSpPr>
        <dsp:cNvPr id="0" name=""/>
        <dsp:cNvSpPr/>
      </dsp:nvSpPr>
      <dsp:spPr>
        <a:xfrm>
          <a:off x="1254227" y="2716920"/>
          <a:ext cx="7331213" cy="1085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926" tIns="114926" rIns="114926" bIns="114926" numCol="1" spcCol="1270" anchor="ctr" anchorCtr="0">
          <a:noAutofit/>
        </a:bodyPr>
        <a:lstStyle/>
        <a:p>
          <a:pPr marL="0" lvl="0" indent="0" algn="l" defTabSz="889000">
            <a:lnSpc>
              <a:spcPct val="100000"/>
            </a:lnSpc>
            <a:spcBef>
              <a:spcPct val="0"/>
            </a:spcBef>
            <a:spcAft>
              <a:spcPct val="35000"/>
            </a:spcAft>
            <a:buNone/>
          </a:pPr>
          <a:r>
            <a:rPr lang="en-US" sz="2000" b="0" kern="1200"/>
            <a:t>Hear from your SA grantee peers about their communication initiatives and techniques. </a:t>
          </a:r>
        </a:p>
      </dsp:txBody>
      <dsp:txXfrm>
        <a:off x="1254227" y="2716920"/>
        <a:ext cx="7331213" cy="1085911"/>
      </dsp:txXfrm>
    </dsp:sp>
    <dsp:sp modelId="{98E93475-3DD4-44E0-BBEA-4C7ACFB41F5C}">
      <dsp:nvSpPr>
        <dsp:cNvPr id="0" name=""/>
        <dsp:cNvSpPr/>
      </dsp:nvSpPr>
      <dsp:spPr>
        <a:xfrm>
          <a:off x="0" y="4074310"/>
          <a:ext cx="8585441" cy="1085911"/>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7E91E1-4D63-49F6-8A60-EE21F31A33E1}">
      <dsp:nvSpPr>
        <dsp:cNvPr id="0" name=""/>
        <dsp:cNvSpPr/>
      </dsp:nvSpPr>
      <dsp:spPr>
        <a:xfrm>
          <a:off x="328488" y="4318640"/>
          <a:ext cx="597251" cy="597251"/>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14A6B4-FFA8-41D3-8482-F0A2FBA8B5EC}">
      <dsp:nvSpPr>
        <dsp:cNvPr id="0" name=""/>
        <dsp:cNvSpPr/>
      </dsp:nvSpPr>
      <dsp:spPr>
        <a:xfrm>
          <a:off x="1254227" y="4074310"/>
          <a:ext cx="7331213" cy="1085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926" tIns="114926" rIns="114926" bIns="114926" numCol="1" spcCol="1270" anchor="ctr" anchorCtr="0">
          <a:noAutofit/>
        </a:bodyPr>
        <a:lstStyle/>
        <a:p>
          <a:pPr marL="0" lvl="0" indent="0" algn="l" defTabSz="889000">
            <a:lnSpc>
              <a:spcPct val="100000"/>
            </a:lnSpc>
            <a:spcBef>
              <a:spcPct val="0"/>
            </a:spcBef>
            <a:spcAft>
              <a:spcPct val="35000"/>
            </a:spcAft>
            <a:buNone/>
          </a:pPr>
          <a:r>
            <a:rPr lang="en-US" sz="2000" b="0" kern="1200"/>
            <a:t>Discover how to apply communication strategies to create an emotional and motivational connection to your SA grant partners.</a:t>
          </a:r>
        </a:p>
      </dsp:txBody>
      <dsp:txXfrm>
        <a:off x="1254227" y="4074310"/>
        <a:ext cx="7331213" cy="10859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BF4793-B708-4517-9786-A8F5B7A5AA7F}">
      <dsp:nvSpPr>
        <dsp:cNvPr id="0" name=""/>
        <dsp:cNvSpPr/>
      </dsp:nvSpPr>
      <dsp:spPr>
        <a:xfrm>
          <a:off x="773485" y="229332"/>
          <a:ext cx="893644" cy="89364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CE562B-54F2-4C9A-B73A-87A20E0C9B70}">
      <dsp:nvSpPr>
        <dsp:cNvPr id="0" name=""/>
        <dsp:cNvSpPr/>
      </dsp:nvSpPr>
      <dsp:spPr>
        <a:xfrm>
          <a:off x="227369" y="1408141"/>
          <a:ext cx="198587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cap="none"/>
            <a:t>Be present</a:t>
          </a:r>
        </a:p>
      </dsp:txBody>
      <dsp:txXfrm>
        <a:off x="227369" y="1408141"/>
        <a:ext cx="1985876" cy="720000"/>
      </dsp:txXfrm>
    </dsp:sp>
    <dsp:sp modelId="{9C2CFFB2-290A-4300-8C9C-7B84011CBD37}">
      <dsp:nvSpPr>
        <dsp:cNvPr id="0" name=""/>
        <dsp:cNvSpPr/>
      </dsp:nvSpPr>
      <dsp:spPr>
        <a:xfrm>
          <a:off x="3106889" y="229332"/>
          <a:ext cx="893644" cy="89364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22983D-0F8B-4F86-9C68-46D467A4D3E3}">
      <dsp:nvSpPr>
        <dsp:cNvPr id="0" name=""/>
        <dsp:cNvSpPr/>
      </dsp:nvSpPr>
      <dsp:spPr>
        <a:xfrm>
          <a:off x="2560773" y="1408141"/>
          <a:ext cx="198587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cap="none"/>
            <a:t>Embrace vulnerability</a:t>
          </a:r>
        </a:p>
      </dsp:txBody>
      <dsp:txXfrm>
        <a:off x="2560773" y="1408141"/>
        <a:ext cx="1985876" cy="720000"/>
      </dsp:txXfrm>
    </dsp:sp>
    <dsp:sp modelId="{15C5D90A-E3AF-497A-A4A6-E7C6AF63227F}">
      <dsp:nvSpPr>
        <dsp:cNvPr id="0" name=""/>
        <dsp:cNvSpPr/>
      </dsp:nvSpPr>
      <dsp:spPr>
        <a:xfrm>
          <a:off x="773485" y="2624611"/>
          <a:ext cx="893644" cy="89364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DA1B7E-ADCD-4EC0-96E7-DC7DE7CAA0F6}">
      <dsp:nvSpPr>
        <dsp:cNvPr id="0" name=""/>
        <dsp:cNvSpPr/>
      </dsp:nvSpPr>
      <dsp:spPr>
        <a:xfrm>
          <a:off x="227369" y="3803420"/>
          <a:ext cx="198587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cap="none"/>
            <a:t>Participate in the dialogue</a:t>
          </a:r>
        </a:p>
      </dsp:txBody>
      <dsp:txXfrm>
        <a:off x="227369" y="3803420"/>
        <a:ext cx="1985876" cy="720000"/>
      </dsp:txXfrm>
    </dsp:sp>
    <dsp:sp modelId="{027ABB0B-4C1E-48DD-8E15-F4F9216DBFE5}">
      <dsp:nvSpPr>
        <dsp:cNvPr id="0" name=""/>
        <dsp:cNvSpPr/>
      </dsp:nvSpPr>
      <dsp:spPr>
        <a:xfrm>
          <a:off x="3106889" y="2624611"/>
          <a:ext cx="893644" cy="89364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D31FF4-0F55-41B9-B07B-30BC48AC60E2}">
      <dsp:nvSpPr>
        <dsp:cNvPr id="0" name=""/>
        <dsp:cNvSpPr/>
      </dsp:nvSpPr>
      <dsp:spPr>
        <a:xfrm>
          <a:off x="2560773" y="3803420"/>
          <a:ext cx="198587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cap="none"/>
            <a:t>Share your experience</a:t>
          </a:r>
        </a:p>
      </dsp:txBody>
      <dsp:txXfrm>
        <a:off x="2560773" y="3803420"/>
        <a:ext cx="1985876"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A611E5-E047-4493-B118-6EF4DD8431CD}">
      <dsp:nvSpPr>
        <dsp:cNvPr id="0" name=""/>
        <dsp:cNvSpPr/>
      </dsp:nvSpPr>
      <dsp:spPr>
        <a:xfrm>
          <a:off x="552708" y="189"/>
          <a:ext cx="1057253" cy="1057253"/>
        </a:xfrm>
        <a:prstGeom prst="ellipse">
          <a:avLst/>
        </a:prstGeom>
        <a:solidFill>
          <a:schemeClr val="accent2">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C2421327-1ABB-4C22-BE41-03BDFE809CD3}">
      <dsp:nvSpPr>
        <dsp:cNvPr id="0" name=""/>
        <dsp:cNvSpPr/>
      </dsp:nvSpPr>
      <dsp:spPr>
        <a:xfrm>
          <a:off x="778024" y="225506"/>
          <a:ext cx="606621" cy="60662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7563AD7-8D2E-45AA-9377-063CD0718D4A}">
      <dsp:nvSpPr>
        <dsp:cNvPr id="0" name=""/>
        <dsp:cNvSpPr/>
      </dsp:nvSpPr>
      <dsp:spPr>
        <a:xfrm>
          <a:off x="214733" y="1386752"/>
          <a:ext cx="1733203" cy="693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cap="none"/>
            <a:t>Understandable</a:t>
          </a:r>
        </a:p>
      </dsp:txBody>
      <dsp:txXfrm>
        <a:off x="214733" y="1386752"/>
        <a:ext cx="1733203" cy="693281"/>
      </dsp:txXfrm>
    </dsp:sp>
    <dsp:sp modelId="{74CA8D52-86B1-4FC2-90BF-42EDDE3B7716}">
      <dsp:nvSpPr>
        <dsp:cNvPr id="0" name=""/>
        <dsp:cNvSpPr/>
      </dsp:nvSpPr>
      <dsp:spPr>
        <a:xfrm>
          <a:off x="2589221" y="189"/>
          <a:ext cx="1057253" cy="1057253"/>
        </a:xfrm>
        <a:prstGeom prst="ellipse">
          <a:avLst/>
        </a:prstGeom>
        <a:solidFill>
          <a:schemeClr val="accent2">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93DEADC9-37B5-4C57-BAC9-8C6340C63DEB}">
      <dsp:nvSpPr>
        <dsp:cNvPr id="0" name=""/>
        <dsp:cNvSpPr/>
      </dsp:nvSpPr>
      <dsp:spPr>
        <a:xfrm>
          <a:off x="2814538" y="225506"/>
          <a:ext cx="606621" cy="60662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126C751-8400-46A0-A7DE-5AF0D76D739C}">
      <dsp:nvSpPr>
        <dsp:cNvPr id="0" name=""/>
        <dsp:cNvSpPr/>
      </dsp:nvSpPr>
      <dsp:spPr>
        <a:xfrm>
          <a:off x="2251247" y="1386752"/>
          <a:ext cx="1733203" cy="693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cap="none"/>
            <a:t>Accessible</a:t>
          </a:r>
        </a:p>
      </dsp:txBody>
      <dsp:txXfrm>
        <a:off x="2251247" y="1386752"/>
        <a:ext cx="1733203" cy="693281"/>
      </dsp:txXfrm>
    </dsp:sp>
    <dsp:sp modelId="{15FC86BC-C46B-4965-8020-8215DA35F76A}">
      <dsp:nvSpPr>
        <dsp:cNvPr id="0" name=""/>
        <dsp:cNvSpPr/>
      </dsp:nvSpPr>
      <dsp:spPr>
        <a:xfrm>
          <a:off x="4625735" y="189"/>
          <a:ext cx="1057253" cy="1057253"/>
        </a:xfrm>
        <a:prstGeom prst="ellipse">
          <a:avLst/>
        </a:prstGeom>
        <a:solidFill>
          <a:schemeClr val="accent2">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200153EF-C054-43D7-825C-609A2F6C2C62}">
      <dsp:nvSpPr>
        <dsp:cNvPr id="0" name=""/>
        <dsp:cNvSpPr/>
      </dsp:nvSpPr>
      <dsp:spPr>
        <a:xfrm>
          <a:off x="4851051" y="225506"/>
          <a:ext cx="606621" cy="60662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E48FB895-BCD3-4287-BF53-348FFE2F1FD7}">
      <dsp:nvSpPr>
        <dsp:cNvPr id="0" name=""/>
        <dsp:cNvSpPr/>
      </dsp:nvSpPr>
      <dsp:spPr>
        <a:xfrm>
          <a:off x="4287760" y="1386752"/>
          <a:ext cx="1733203" cy="693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cap="none"/>
            <a:t>Actionable</a:t>
          </a:r>
        </a:p>
      </dsp:txBody>
      <dsp:txXfrm>
        <a:off x="4287760" y="1386752"/>
        <a:ext cx="1733203" cy="693281"/>
      </dsp:txXfrm>
    </dsp:sp>
    <dsp:sp modelId="{BA084277-7E18-4E74-B99D-990901B6F755}">
      <dsp:nvSpPr>
        <dsp:cNvPr id="0" name=""/>
        <dsp:cNvSpPr/>
      </dsp:nvSpPr>
      <dsp:spPr>
        <a:xfrm>
          <a:off x="6662249" y="189"/>
          <a:ext cx="1057253" cy="1057253"/>
        </a:xfrm>
        <a:prstGeom prst="ellipse">
          <a:avLst/>
        </a:prstGeom>
        <a:solidFill>
          <a:schemeClr val="accent2">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F2302D30-7221-45A4-99DB-8FBBCACF22F4}">
      <dsp:nvSpPr>
        <dsp:cNvPr id="0" name=""/>
        <dsp:cNvSpPr/>
      </dsp:nvSpPr>
      <dsp:spPr>
        <a:xfrm>
          <a:off x="6887565" y="225506"/>
          <a:ext cx="606621" cy="606621"/>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F9213CE-44BD-4D6A-8AC0-7B87A2A5472F}">
      <dsp:nvSpPr>
        <dsp:cNvPr id="0" name=""/>
        <dsp:cNvSpPr/>
      </dsp:nvSpPr>
      <dsp:spPr>
        <a:xfrm>
          <a:off x="6324274" y="1386752"/>
          <a:ext cx="1733203" cy="693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cap="none"/>
            <a:t>Credible</a:t>
          </a:r>
        </a:p>
      </dsp:txBody>
      <dsp:txXfrm>
        <a:off x="6324274" y="1386752"/>
        <a:ext cx="1733203" cy="693281"/>
      </dsp:txXfrm>
    </dsp:sp>
    <dsp:sp modelId="{43E40529-CE5E-469A-8C28-9AF0B3D05FFE}">
      <dsp:nvSpPr>
        <dsp:cNvPr id="0" name=""/>
        <dsp:cNvSpPr/>
      </dsp:nvSpPr>
      <dsp:spPr>
        <a:xfrm>
          <a:off x="2589221" y="2513334"/>
          <a:ext cx="1057253" cy="1057253"/>
        </a:xfrm>
        <a:prstGeom prst="ellipse">
          <a:avLst/>
        </a:prstGeom>
        <a:solidFill>
          <a:schemeClr val="accent2">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925151E8-7916-4EE5-8BAD-D551BDC30BB5}">
      <dsp:nvSpPr>
        <dsp:cNvPr id="0" name=""/>
        <dsp:cNvSpPr/>
      </dsp:nvSpPr>
      <dsp:spPr>
        <a:xfrm>
          <a:off x="2814538" y="2738650"/>
          <a:ext cx="606621" cy="60662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2C61B2E-8F1C-483B-9BF5-C636FA50F1E0}">
      <dsp:nvSpPr>
        <dsp:cNvPr id="0" name=""/>
        <dsp:cNvSpPr/>
      </dsp:nvSpPr>
      <dsp:spPr>
        <a:xfrm>
          <a:off x="2251247" y="3899896"/>
          <a:ext cx="1733203" cy="693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cap="none"/>
            <a:t>Relevant</a:t>
          </a:r>
        </a:p>
      </dsp:txBody>
      <dsp:txXfrm>
        <a:off x="2251247" y="3899896"/>
        <a:ext cx="1733203" cy="693281"/>
      </dsp:txXfrm>
    </dsp:sp>
    <dsp:sp modelId="{3EE3D217-6297-4ED5-8459-4E0E93BF203C}">
      <dsp:nvSpPr>
        <dsp:cNvPr id="0" name=""/>
        <dsp:cNvSpPr/>
      </dsp:nvSpPr>
      <dsp:spPr>
        <a:xfrm>
          <a:off x="4625735" y="2513334"/>
          <a:ext cx="1057253" cy="1057253"/>
        </a:xfrm>
        <a:prstGeom prst="ellipse">
          <a:avLst/>
        </a:prstGeom>
        <a:solidFill>
          <a:schemeClr val="accent2">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D1E39655-2BBD-4219-87C7-39D03F6F5E1F}">
      <dsp:nvSpPr>
        <dsp:cNvPr id="0" name=""/>
        <dsp:cNvSpPr/>
      </dsp:nvSpPr>
      <dsp:spPr>
        <a:xfrm>
          <a:off x="4851051" y="2738650"/>
          <a:ext cx="606621" cy="606621"/>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79516DF-460B-4EF7-A85F-FB594808FB33}">
      <dsp:nvSpPr>
        <dsp:cNvPr id="0" name=""/>
        <dsp:cNvSpPr/>
      </dsp:nvSpPr>
      <dsp:spPr>
        <a:xfrm>
          <a:off x="4287760" y="3899896"/>
          <a:ext cx="1733203" cy="693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cap="none"/>
            <a:t>Timely</a:t>
          </a:r>
        </a:p>
      </dsp:txBody>
      <dsp:txXfrm>
        <a:off x="4287760" y="3899896"/>
        <a:ext cx="1733203" cy="6932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1B0742-EEFD-48C4-B00D-AF4499CD689F}">
      <dsp:nvSpPr>
        <dsp:cNvPr id="0" name=""/>
        <dsp:cNvSpPr/>
      </dsp:nvSpPr>
      <dsp:spPr>
        <a:xfrm>
          <a:off x="0" y="4183383"/>
          <a:ext cx="8463558" cy="91522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a:t>Show me, don’t tell me</a:t>
          </a:r>
        </a:p>
      </dsp:txBody>
      <dsp:txXfrm>
        <a:off x="0" y="4183383"/>
        <a:ext cx="8463558" cy="494219"/>
      </dsp:txXfrm>
    </dsp:sp>
    <dsp:sp modelId="{3F62A558-BC41-4BBD-A966-1F10BCBA39A1}">
      <dsp:nvSpPr>
        <dsp:cNvPr id="0" name=""/>
        <dsp:cNvSpPr/>
      </dsp:nvSpPr>
      <dsp:spPr>
        <a:xfrm>
          <a:off x="0" y="4659298"/>
          <a:ext cx="4231779" cy="421002"/>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rtl="0">
            <a:lnSpc>
              <a:spcPct val="90000"/>
            </a:lnSpc>
            <a:spcBef>
              <a:spcPct val="0"/>
            </a:spcBef>
            <a:spcAft>
              <a:spcPct val="35000"/>
            </a:spcAft>
            <a:buNone/>
          </a:pPr>
          <a:r>
            <a:rPr lang="en-US" sz="1400" kern="1200"/>
            <a:t>Discover the work of Dave Holston. Explore 7 exercises to solve strategic communication problems.</a:t>
          </a:r>
          <a:r>
            <a:rPr lang="en-US" sz="1400" b="1" i="0" kern="1200">
              <a:latin typeface="Source Sans Pro"/>
            </a:rPr>
            <a:t> </a:t>
          </a:r>
          <a:endParaRPr lang="en-US" sz="1400" kern="1200" dirty="0"/>
        </a:p>
      </dsp:txBody>
      <dsp:txXfrm>
        <a:off x="0" y="4659298"/>
        <a:ext cx="4231779" cy="421002"/>
      </dsp:txXfrm>
    </dsp:sp>
    <dsp:sp modelId="{81985C66-56BB-4BEA-89E5-F3C1F6CE8B66}">
      <dsp:nvSpPr>
        <dsp:cNvPr id="0" name=""/>
        <dsp:cNvSpPr/>
      </dsp:nvSpPr>
      <dsp:spPr>
        <a:xfrm>
          <a:off x="4231779" y="4659298"/>
          <a:ext cx="4231779" cy="421002"/>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b="0" i="0" kern="1200"/>
            <a:t>Drawings, words, images, mapping, role-playing, stories, and more</a:t>
          </a:r>
          <a:endParaRPr lang="en-US" sz="1400" b="0" kern="1200"/>
        </a:p>
      </dsp:txBody>
      <dsp:txXfrm>
        <a:off x="4231779" y="4659298"/>
        <a:ext cx="4231779" cy="421002"/>
      </dsp:txXfrm>
    </dsp:sp>
    <dsp:sp modelId="{2880E748-81D1-4123-8F9D-83234EF92C21}">
      <dsp:nvSpPr>
        <dsp:cNvPr id="0" name=""/>
        <dsp:cNvSpPr/>
      </dsp:nvSpPr>
      <dsp:spPr>
        <a:xfrm rot="10800000">
          <a:off x="0" y="2789500"/>
          <a:ext cx="8463558" cy="1407611"/>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a:t>Ensure Equity of Voice</a:t>
          </a:r>
        </a:p>
      </dsp:txBody>
      <dsp:txXfrm rot="-10800000">
        <a:off x="0" y="2789500"/>
        <a:ext cx="8463558" cy="494071"/>
      </dsp:txXfrm>
    </dsp:sp>
    <dsp:sp modelId="{BC086DC8-18BC-4610-8535-81F82E93E23B}">
      <dsp:nvSpPr>
        <dsp:cNvPr id="0" name=""/>
        <dsp:cNvSpPr/>
      </dsp:nvSpPr>
      <dsp:spPr>
        <a:xfrm>
          <a:off x="0" y="3283571"/>
          <a:ext cx="8463558" cy="42087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kern="1200"/>
            <a:t>Diverse teams, cognitive differences, and equity of voice yields amazing outcomes.</a:t>
          </a:r>
        </a:p>
      </dsp:txBody>
      <dsp:txXfrm>
        <a:off x="0" y="3283571"/>
        <a:ext cx="8463558" cy="420875"/>
      </dsp:txXfrm>
    </dsp:sp>
    <dsp:sp modelId="{EF62F75C-2DF4-4A04-AB15-D57B992382F3}">
      <dsp:nvSpPr>
        <dsp:cNvPr id="0" name=""/>
        <dsp:cNvSpPr/>
      </dsp:nvSpPr>
      <dsp:spPr>
        <a:xfrm rot="10800000">
          <a:off x="0" y="1395616"/>
          <a:ext cx="8463558" cy="1407611"/>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a:t>Build Trust through Authenticity</a:t>
          </a:r>
        </a:p>
      </dsp:txBody>
      <dsp:txXfrm rot="-10800000">
        <a:off x="0" y="1395616"/>
        <a:ext cx="8463558" cy="494071"/>
      </dsp:txXfrm>
    </dsp:sp>
    <dsp:sp modelId="{4414E24C-DE37-4BC8-93A3-96FD370DFFBB}">
      <dsp:nvSpPr>
        <dsp:cNvPr id="0" name=""/>
        <dsp:cNvSpPr/>
      </dsp:nvSpPr>
      <dsp:spPr>
        <a:xfrm>
          <a:off x="0" y="1889688"/>
          <a:ext cx="8463558" cy="42087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rtl="0">
            <a:lnSpc>
              <a:spcPct val="90000"/>
            </a:lnSpc>
            <a:spcBef>
              <a:spcPct val="0"/>
            </a:spcBef>
            <a:spcAft>
              <a:spcPct val="35000"/>
            </a:spcAft>
            <a:buNone/>
          </a:pPr>
          <a:r>
            <a:rPr lang="en-US" sz="1400" kern="1200"/>
            <a:t>Setting goals for learning helps us to experiment with our identities – so we don’t need to get everything right from the start.</a:t>
          </a:r>
          <a:r>
            <a:rPr lang="en-US" sz="1400" kern="1200">
              <a:latin typeface="Source Sans Pro"/>
            </a:rPr>
            <a:t> </a:t>
          </a:r>
          <a:r>
            <a:rPr lang="en-US" sz="1400" kern="1200"/>
            <a:t> We really don’t know everything </a:t>
          </a:r>
          <a:r>
            <a:rPr lang="en-US" sz="1400" kern="1200">
              <a:sym typeface="Wingdings" panose="05000000000000000000" pitchFamily="2" charset="2"/>
            </a:rPr>
            <a:t></a:t>
          </a:r>
          <a:endParaRPr lang="en-US" sz="1400" kern="1200" dirty="0"/>
        </a:p>
      </dsp:txBody>
      <dsp:txXfrm>
        <a:off x="0" y="1889688"/>
        <a:ext cx="8463558" cy="420875"/>
      </dsp:txXfrm>
    </dsp:sp>
    <dsp:sp modelId="{55255DAC-9A7F-43BC-9488-53EA5824F842}">
      <dsp:nvSpPr>
        <dsp:cNvPr id="0" name=""/>
        <dsp:cNvSpPr/>
      </dsp:nvSpPr>
      <dsp:spPr>
        <a:xfrm rot="10800000">
          <a:off x="0" y="1733"/>
          <a:ext cx="8463558" cy="1407611"/>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a:t>Be Present to Win!</a:t>
          </a:r>
        </a:p>
      </dsp:txBody>
      <dsp:txXfrm rot="-10800000">
        <a:off x="0" y="1733"/>
        <a:ext cx="8463558" cy="494071"/>
      </dsp:txXfrm>
    </dsp:sp>
    <dsp:sp modelId="{D3AA6CE1-610A-4941-BEAA-82A5FA5EE799}">
      <dsp:nvSpPr>
        <dsp:cNvPr id="0" name=""/>
        <dsp:cNvSpPr/>
      </dsp:nvSpPr>
      <dsp:spPr>
        <a:xfrm>
          <a:off x="0" y="495805"/>
          <a:ext cx="8463558" cy="42087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SzPts val="1000"/>
            <a:buFont typeface="Symbol" panose="05050102010706020507" pitchFamily="18" charset="2"/>
            <a:buNone/>
          </a:pPr>
          <a:r>
            <a:rPr lang="en-US" sz="1400" kern="1200"/>
            <a:t>Lead </a:t>
          </a:r>
          <a:r>
            <a:rPr lang="en-US" sz="1400" kern="1200">
              <a:latin typeface="Source Sans Pro"/>
            </a:rPr>
            <a:t>with</a:t>
          </a:r>
          <a:r>
            <a:rPr lang="en-US" sz="1400" kern="1200"/>
            <a:t> purpose, engage in meaningful conversations, and really hear what others are saying.</a:t>
          </a:r>
          <a:endParaRPr lang="en-US" sz="1400" kern="1200" dirty="0"/>
        </a:p>
      </dsp:txBody>
      <dsp:txXfrm>
        <a:off x="0" y="495805"/>
        <a:ext cx="8463558" cy="42087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1B9BE6-1A83-4637-8B3E-F29C0E93F06F}">
      <dsp:nvSpPr>
        <dsp:cNvPr id="0" name=""/>
        <dsp:cNvSpPr/>
      </dsp:nvSpPr>
      <dsp:spPr>
        <a:xfrm>
          <a:off x="0" y="3839295"/>
          <a:ext cx="8463558" cy="12601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a:t>Use Social Media</a:t>
          </a:r>
        </a:p>
      </dsp:txBody>
      <dsp:txXfrm>
        <a:off x="0" y="3839295"/>
        <a:ext cx="8463558" cy="680476"/>
      </dsp:txXfrm>
    </dsp:sp>
    <dsp:sp modelId="{27113946-0B57-48D7-8AB8-DE5995A0D7CE}">
      <dsp:nvSpPr>
        <dsp:cNvPr id="0" name=""/>
        <dsp:cNvSpPr/>
      </dsp:nvSpPr>
      <dsp:spPr>
        <a:xfrm>
          <a:off x="0" y="4494569"/>
          <a:ext cx="8463558" cy="57966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kern="1200"/>
            <a:t>Spread partner engagement workload among multiple people, a particularly useful strategy considering the 24/seven nature of the internet.  </a:t>
          </a:r>
        </a:p>
      </dsp:txBody>
      <dsp:txXfrm>
        <a:off x="0" y="4494569"/>
        <a:ext cx="8463558" cy="579665"/>
      </dsp:txXfrm>
    </dsp:sp>
    <dsp:sp modelId="{EF62F75C-2DF4-4A04-AB15-D57B992382F3}">
      <dsp:nvSpPr>
        <dsp:cNvPr id="0" name=""/>
        <dsp:cNvSpPr/>
      </dsp:nvSpPr>
      <dsp:spPr>
        <a:xfrm rot="10800000">
          <a:off x="0" y="1920098"/>
          <a:ext cx="8463558" cy="1938098"/>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a:t>Coordinate and Communicate in “One Voice” </a:t>
          </a:r>
        </a:p>
      </dsp:txBody>
      <dsp:txXfrm rot="-10800000">
        <a:off x="0" y="1920098"/>
        <a:ext cx="8463558" cy="680272"/>
      </dsp:txXfrm>
    </dsp:sp>
    <dsp:sp modelId="{4414E24C-DE37-4BC8-93A3-96FD370DFFBB}">
      <dsp:nvSpPr>
        <dsp:cNvPr id="0" name=""/>
        <dsp:cNvSpPr/>
      </dsp:nvSpPr>
      <dsp:spPr>
        <a:xfrm>
          <a:off x="0" y="2600371"/>
          <a:ext cx="8463558" cy="57949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kern="1200"/>
            <a:t>It is critical to SA grant success that programs are speaking from a “single voice” - that doesn’t mean a single person – it means presenting a consistent message.</a:t>
          </a:r>
        </a:p>
      </dsp:txBody>
      <dsp:txXfrm>
        <a:off x="0" y="2600371"/>
        <a:ext cx="8463558" cy="579491"/>
      </dsp:txXfrm>
    </dsp:sp>
    <dsp:sp modelId="{55255DAC-9A7F-43BC-9488-53EA5824F842}">
      <dsp:nvSpPr>
        <dsp:cNvPr id="0" name=""/>
        <dsp:cNvSpPr/>
      </dsp:nvSpPr>
      <dsp:spPr>
        <a:xfrm rot="10800000">
          <a:off x="0" y="901"/>
          <a:ext cx="8463558" cy="1938098"/>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a:t>Ask A Beautiful Question</a:t>
          </a:r>
        </a:p>
      </dsp:txBody>
      <dsp:txXfrm rot="-10800000">
        <a:off x="0" y="901"/>
        <a:ext cx="8463558" cy="680272"/>
      </dsp:txXfrm>
    </dsp:sp>
    <dsp:sp modelId="{D3AA6CE1-610A-4941-BEAA-82A5FA5EE799}">
      <dsp:nvSpPr>
        <dsp:cNvPr id="0" name=""/>
        <dsp:cNvSpPr/>
      </dsp:nvSpPr>
      <dsp:spPr>
        <a:xfrm>
          <a:off x="0" y="681174"/>
          <a:ext cx="8463558" cy="57949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SzPts val="1000"/>
            <a:buFont typeface="Symbol" panose="05050102010706020507" pitchFamily="18" charset="2"/>
            <a:buNone/>
          </a:pPr>
          <a:r>
            <a:rPr lang="en-US" sz="1400" kern="1200"/>
            <a:t>David </a:t>
          </a:r>
          <a:r>
            <a:rPr lang="en-US" sz="1400" kern="1200" err="1"/>
            <a:t>Cooperider</a:t>
          </a:r>
          <a:r>
            <a:rPr lang="en-US" sz="1400" kern="1200"/>
            <a:t> tells us about people moving in the direction of their conversations, both for good and for ill.  Move away from a pull to the negative using appreciative inquiry</a:t>
          </a:r>
        </a:p>
      </dsp:txBody>
      <dsp:txXfrm>
        <a:off x="0" y="681174"/>
        <a:ext cx="8463558" cy="5794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C65DCD-C923-419B-A7DE-EBB9DD938056}">
      <dsp:nvSpPr>
        <dsp:cNvPr id="0" name=""/>
        <dsp:cNvSpPr/>
      </dsp:nvSpPr>
      <dsp:spPr>
        <a:xfrm rot="5400000">
          <a:off x="2724748" y="-1163560"/>
          <a:ext cx="297638" cy="2704534"/>
        </a:xfrm>
        <a:prstGeom prst="round2SameRect">
          <a:avLst/>
        </a:prstGeom>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57150" lvl="1" indent="-57150" algn="l" defTabSz="355600">
            <a:lnSpc>
              <a:spcPct val="90000"/>
            </a:lnSpc>
            <a:spcBef>
              <a:spcPct val="0"/>
            </a:spcBef>
            <a:spcAft>
              <a:spcPct val="15000"/>
            </a:spcAft>
            <a:buChar char="•"/>
          </a:pPr>
          <a:r>
            <a:rPr lang="en-US" sz="800" kern="1200" dirty="0">
              <a:solidFill>
                <a:srgbClr val="000000">
                  <a:hueOff val="0"/>
                  <a:satOff val="0"/>
                  <a:lumOff val="0"/>
                  <a:alphaOff val="0"/>
                </a:srgbClr>
              </a:solidFill>
              <a:latin typeface="Arial"/>
              <a:ea typeface="+mn-ea"/>
              <a:cs typeface="+mn-cs"/>
            </a:rPr>
            <a:t>Northwest State CC (on behalf of NW Ohio MFG Alliance)</a:t>
          </a:r>
        </a:p>
      </dsp:txBody>
      <dsp:txXfrm rot="-5400000">
        <a:off x="1521301" y="54416"/>
        <a:ext cx="2690005" cy="268580"/>
      </dsp:txXfrm>
    </dsp:sp>
    <dsp:sp modelId="{A6F72F7B-892E-4367-8AF5-5BF0DC87A64E}">
      <dsp:nvSpPr>
        <dsp:cNvPr id="0" name=""/>
        <dsp:cNvSpPr/>
      </dsp:nvSpPr>
      <dsp:spPr>
        <a:xfrm>
          <a:off x="0" y="2681"/>
          <a:ext cx="1521300" cy="37204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Region 1</a:t>
          </a:r>
        </a:p>
      </dsp:txBody>
      <dsp:txXfrm>
        <a:off x="18162" y="20843"/>
        <a:ext cx="1484976" cy="335724"/>
      </dsp:txXfrm>
    </dsp:sp>
    <dsp:sp modelId="{1C76A893-8F24-4FF0-9520-BE5C13C40196}">
      <dsp:nvSpPr>
        <dsp:cNvPr id="0" name=""/>
        <dsp:cNvSpPr/>
      </dsp:nvSpPr>
      <dsp:spPr>
        <a:xfrm rot="5400000">
          <a:off x="2724748" y="-772909"/>
          <a:ext cx="297638" cy="2704534"/>
        </a:xfrm>
        <a:prstGeom prst="round2SameRect">
          <a:avLst/>
        </a:prstGeom>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57150" lvl="1" indent="-57150" algn="l" defTabSz="355600">
            <a:lnSpc>
              <a:spcPct val="90000"/>
            </a:lnSpc>
            <a:spcBef>
              <a:spcPct val="0"/>
            </a:spcBef>
            <a:spcAft>
              <a:spcPct val="15000"/>
            </a:spcAft>
            <a:buChar char="•"/>
          </a:pPr>
          <a:r>
            <a:rPr lang="en-US" sz="800" kern="1200" dirty="0">
              <a:solidFill>
                <a:srgbClr val="000000">
                  <a:hueOff val="0"/>
                  <a:satOff val="0"/>
                  <a:lumOff val="0"/>
                  <a:alphaOff val="0"/>
                </a:srgbClr>
              </a:solidFill>
              <a:latin typeface="Arial"/>
              <a:ea typeface="+mn-ea"/>
              <a:cs typeface="+mn-cs"/>
            </a:rPr>
            <a:t>Rhodes State College (on behalf of West Central Ohio MFG Partnership)</a:t>
          </a:r>
        </a:p>
      </dsp:txBody>
      <dsp:txXfrm rot="-5400000">
        <a:off x="1521301" y="445067"/>
        <a:ext cx="2690005" cy="268580"/>
      </dsp:txXfrm>
    </dsp:sp>
    <dsp:sp modelId="{28B7992B-1A1C-46C9-A00D-E4ECFDBB20DB}">
      <dsp:nvSpPr>
        <dsp:cNvPr id="0" name=""/>
        <dsp:cNvSpPr/>
      </dsp:nvSpPr>
      <dsp:spPr>
        <a:xfrm>
          <a:off x="0" y="393332"/>
          <a:ext cx="1521300" cy="37204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Region 2</a:t>
          </a:r>
        </a:p>
      </dsp:txBody>
      <dsp:txXfrm>
        <a:off x="18162" y="411494"/>
        <a:ext cx="1484976" cy="335724"/>
      </dsp:txXfrm>
    </dsp:sp>
    <dsp:sp modelId="{DBCAA7EA-7C5F-43AF-9255-83423F773CC7}">
      <dsp:nvSpPr>
        <dsp:cNvPr id="0" name=""/>
        <dsp:cNvSpPr/>
      </dsp:nvSpPr>
      <dsp:spPr>
        <a:xfrm rot="5400000">
          <a:off x="2724748" y="-382258"/>
          <a:ext cx="297638" cy="2704534"/>
        </a:xfrm>
        <a:prstGeom prst="round2SameRect">
          <a:avLst/>
        </a:prstGeom>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57150" lvl="1" indent="-57150" algn="l" defTabSz="355600">
            <a:lnSpc>
              <a:spcPct val="90000"/>
            </a:lnSpc>
            <a:spcBef>
              <a:spcPct val="0"/>
            </a:spcBef>
            <a:spcAft>
              <a:spcPct val="15000"/>
            </a:spcAft>
            <a:buChar char="•"/>
          </a:pPr>
          <a:r>
            <a:rPr lang="en-US" sz="800" kern="1200" dirty="0">
              <a:solidFill>
                <a:srgbClr val="000000">
                  <a:hueOff val="0"/>
                  <a:satOff val="0"/>
                  <a:lumOff val="0"/>
                  <a:alphaOff val="0"/>
                </a:srgbClr>
              </a:solidFill>
              <a:latin typeface="Arial"/>
              <a:ea typeface="+mn-ea"/>
              <a:cs typeface="+mn-cs"/>
            </a:rPr>
            <a:t>Dayton Regional MFG Workforce Partnership</a:t>
          </a:r>
        </a:p>
      </dsp:txBody>
      <dsp:txXfrm rot="-5400000">
        <a:off x="1521301" y="835718"/>
        <a:ext cx="2690005" cy="268580"/>
      </dsp:txXfrm>
    </dsp:sp>
    <dsp:sp modelId="{10B642F1-FDA5-4F8D-94F3-2F740698088F}">
      <dsp:nvSpPr>
        <dsp:cNvPr id="0" name=""/>
        <dsp:cNvSpPr/>
      </dsp:nvSpPr>
      <dsp:spPr>
        <a:xfrm>
          <a:off x="0" y="783984"/>
          <a:ext cx="1521300" cy="37204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Region 3</a:t>
          </a:r>
        </a:p>
      </dsp:txBody>
      <dsp:txXfrm>
        <a:off x="18162" y="802146"/>
        <a:ext cx="1484976" cy="335724"/>
      </dsp:txXfrm>
    </dsp:sp>
    <dsp:sp modelId="{9822ADDD-EE31-472C-B225-3E5B64989127}">
      <dsp:nvSpPr>
        <dsp:cNvPr id="0" name=""/>
        <dsp:cNvSpPr/>
      </dsp:nvSpPr>
      <dsp:spPr>
        <a:xfrm rot="5400000">
          <a:off x="2724748" y="8392"/>
          <a:ext cx="297638" cy="2704534"/>
        </a:xfrm>
        <a:prstGeom prst="round2SameRect">
          <a:avLst/>
        </a:prstGeom>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57150" lvl="1" indent="-57150" algn="l" defTabSz="355600">
            <a:lnSpc>
              <a:spcPct val="90000"/>
            </a:lnSpc>
            <a:spcBef>
              <a:spcPct val="0"/>
            </a:spcBef>
            <a:spcAft>
              <a:spcPct val="15000"/>
            </a:spcAft>
            <a:buChar char="•"/>
          </a:pPr>
          <a:r>
            <a:rPr lang="en-US" sz="800" kern="1200" dirty="0" err="1">
              <a:solidFill>
                <a:srgbClr val="000000">
                  <a:hueOff val="0"/>
                  <a:satOff val="0"/>
                  <a:lumOff val="0"/>
                  <a:alphaOff val="0"/>
                </a:srgbClr>
              </a:solidFill>
              <a:latin typeface="Arial"/>
              <a:ea typeface="+mn-ea"/>
              <a:cs typeface="+mn-cs"/>
            </a:rPr>
            <a:t>TechSolve</a:t>
          </a:r>
          <a:endParaRPr lang="en-US" sz="800" kern="1200" dirty="0">
            <a:solidFill>
              <a:srgbClr val="000000">
                <a:hueOff val="0"/>
                <a:satOff val="0"/>
                <a:lumOff val="0"/>
                <a:alphaOff val="0"/>
              </a:srgbClr>
            </a:solidFill>
            <a:latin typeface="Arial"/>
            <a:ea typeface="+mn-ea"/>
            <a:cs typeface="+mn-cs"/>
          </a:endParaRPr>
        </a:p>
      </dsp:txBody>
      <dsp:txXfrm rot="-5400000">
        <a:off x="1521301" y="1226369"/>
        <a:ext cx="2690005" cy="268580"/>
      </dsp:txXfrm>
    </dsp:sp>
    <dsp:sp modelId="{8181E9F3-D4B2-4677-90F7-9A59579B904F}">
      <dsp:nvSpPr>
        <dsp:cNvPr id="0" name=""/>
        <dsp:cNvSpPr/>
      </dsp:nvSpPr>
      <dsp:spPr>
        <a:xfrm>
          <a:off x="0" y="1174635"/>
          <a:ext cx="1521300" cy="37204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Region 4</a:t>
          </a:r>
        </a:p>
      </dsp:txBody>
      <dsp:txXfrm>
        <a:off x="18162" y="1192797"/>
        <a:ext cx="1484976" cy="335724"/>
      </dsp:txXfrm>
    </dsp:sp>
    <dsp:sp modelId="{D0127B15-9A5B-4E33-B622-94A3CA657929}">
      <dsp:nvSpPr>
        <dsp:cNvPr id="0" name=""/>
        <dsp:cNvSpPr/>
      </dsp:nvSpPr>
      <dsp:spPr>
        <a:xfrm rot="5400000">
          <a:off x="2724748" y="399043"/>
          <a:ext cx="297638" cy="2704534"/>
        </a:xfrm>
        <a:prstGeom prst="round2SameRect">
          <a:avLst/>
        </a:prstGeom>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57150" lvl="1" indent="-57150" algn="l" defTabSz="355600">
            <a:lnSpc>
              <a:spcPct val="90000"/>
            </a:lnSpc>
            <a:spcBef>
              <a:spcPct val="0"/>
            </a:spcBef>
            <a:spcAft>
              <a:spcPct val="15000"/>
            </a:spcAft>
            <a:buChar char="•"/>
          </a:pPr>
          <a:r>
            <a:rPr lang="en-US" sz="800" kern="1200" dirty="0">
              <a:solidFill>
                <a:srgbClr val="000000">
                  <a:hueOff val="0"/>
                  <a:satOff val="0"/>
                  <a:lumOff val="0"/>
                  <a:alphaOff val="0"/>
                </a:srgbClr>
              </a:solidFill>
              <a:latin typeface="Arial"/>
              <a:ea typeface="+mn-ea"/>
              <a:cs typeface="+mn-cs"/>
            </a:rPr>
            <a:t>Columbus State CC </a:t>
          </a:r>
          <a:br>
            <a:rPr lang="en-US" sz="800" kern="1200" dirty="0">
              <a:solidFill>
                <a:srgbClr val="000000">
                  <a:hueOff val="0"/>
                  <a:satOff val="0"/>
                  <a:lumOff val="0"/>
                  <a:alphaOff val="0"/>
                </a:srgbClr>
              </a:solidFill>
              <a:latin typeface="Arial"/>
              <a:ea typeface="+mn-ea"/>
              <a:cs typeface="+mn-cs"/>
            </a:rPr>
          </a:br>
          <a:r>
            <a:rPr lang="en-US" sz="800" kern="1200" dirty="0">
              <a:solidFill>
                <a:srgbClr val="000000">
                  <a:hueOff val="0"/>
                  <a:satOff val="0"/>
                  <a:lumOff val="0"/>
                  <a:alphaOff val="0"/>
                </a:srgbClr>
              </a:solidFill>
              <a:latin typeface="Arial"/>
              <a:ea typeface="+mn-ea"/>
              <a:cs typeface="+mn-cs"/>
            </a:rPr>
            <a:t>(on behalf of Central Ohio MFG Partnership) </a:t>
          </a:r>
        </a:p>
      </dsp:txBody>
      <dsp:txXfrm rot="-5400000">
        <a:off x="1521301" y="1617020"/>
        <a:ext cx="2690005" cy="268580"/>
      </dsp:txXfrm>
    </dsp:sp>
    <dsp:sp modelId="{F564A885-4095-48EB-965A-1A6A06D8E5BA}">
      <dsp:nvSpPr>
        <dsp:cNvPr id="0" name=""/>
        <dsp:cNvSpPr/>
      </dsp:nvSpPr>
      <dsp:spPr>
        <a:xfrm>
          <a:off x="0" y="1565286"/>
          <a:ext cx="1521300" cy="37204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Region 5</a:t>
          </a:r>
        </a:p>
      </dsp:txBody>
      <dsp:txXfrm>
        <a:off x="18162" y="1583448"/>
        <a:ext cx="1484976" cy="335724"/>
      </dsp:txXfrm>
    </dsp:sp>
    <dsp:sp modelId="{8222CF76-55DC-48C7-AD00-FE80AF4D8D98}">
      <dsp:nvSpPr>
        <dsp:cNvPr id="0" name=""/>
        <dsp:cNvSpPr/>
      </dsp:nvSpPr>
      <dsp:spPr>
        <a:xfrm rot="5400000">
          <a:off x="2724748" y="789694"/>
          <a:ext cx="297638" cy="2704534"/>
        </a:xfrm>
        <a:prstGeom prst="round2SameRect">
          <a:avLst/>
        </a:prstGeom>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57150" lvl="1" indent="-57150" algn="l" defTabSz="355600">
            <a:lnSpc>
              <a:spcPct val="90000"/>
            </a:lnSpc>
            <a:spcBef>
              <a:spcPct val="0"/>
            </a:spcBef>
            <a:spcAft>
              <a:spcPct val="15000"/>
            </a:spcAft>
            <a:buChar char="•"/>
          </a:pPr>
          <a:r>
            <a:rPr lang="en-US" sz="800" kern="1200" dirty="0">
              <a:solidFill>
                <a:srgbClr val="000000">
                  <a:hueOff val="0"/>
                  <a:satOff val="0"/>
                  <a:lumOff val="0"/>
                  <a:alphaOff val="0"/>
                </a:srgbClr>
              </a:solidFill>
              <a:latin typeface="Arial"/>
              <a:ea typeface="+mn-ea"/>
              <a:cs typeface="+mn-cs"/>
            </a:rPr>
            <a:t>Building Bridges to Careers, Shawnee State University, Appalachian Ohio Manufacturing Coalition </a:t>
          </a:r>
        </a:p>
      </dsp:txBody>
      <dsp:txXfrm rot="-5400000">
        <a:off x="1521301" y="2007671"/>
        <a:ext cx="2690005" cy="268580"/>
      </dsp:txXfrm>
    </dsp:sp>
    <dsp:sp modelId="{6D51E09A-DFDA-46DB-9C2A-7B9D95A2798F}">
      <dsp:nvSpPr>
        <dsp:cNvPr id="0" name=""/>
        <dsp:cNvSpPr/>
      </dsp:nvSpPr>
      <dsp:spPr>
        <a:xfrm>
          <a:off x="0" y="1955937"/>
          <a:ext cx="1521300" cy="37204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Region 6</a:t>
          </a:r>
        </a:p>
      </dsp:txBody>
      <dsp:txXfrm>
        <a:off x="18162" y="1974099"/>
        <a:ext cx="1484976" cy="335724"/>
      </dsp:txXfrm>
    </dsp:sp>
    <dsp:sp modelId="{AC133C19-529A-4096-AB30-FFF7FC35CDE0}">
      <dsp:nvSpPr>
        <dsp:cNvPr id="0" name=""/>
        <dsp:cNvSpPr/>
      </dsp:nvSpPr>
      <dsp:spPr>
        <a:xfrm rot="5400000">
          <a:off x="2724748" y="1180345"/>
          <a:ext cx="297638" cy="2704534"/>
        </a:xfrm>
        <a:prstGeom prst="round2SameRect">
          <a:avLst/>
        </a:prstGeom>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57150" lvl="1" indent="-57150" algn="l" defTabSz="355600">
            <a:lnSpc>
              <a:spcPct val="90000"/>
            </a:lnSpc>
            <a:spcBef>
              <a:spcPct val="0"/>
            </a:spcBef>
            <a:spcAft>
              <a:spcPct val="15000"/>
            </a:spcAft>
            <a:buChar char="•"/>
          </a:pPr>
          <a:r>
            <a:rPr lang="en-US" sz="800" kern="1200" dirty="0">
              <a:solidFill>
                <a:srgbClr val="000000">
                  <a:hueOff val="0"/>
                  <a:satOff val="0"/>
                  <a:lumOff val="0"/>
                  <a:alphaOff val="0"/>
                </a:srgbClr>
              </a:solidFill>
              <a:latin typeface="Arial"/>
              <a:ea typeface="+mn-ea"/>
              <a:cs typeface="+mn-cs"/>
            </a:rPr>
            <a:t>Lorain County Community College (LCCC) in partnership with regional sector partnerships</a:t>
          </a:r>
        </a:p>
      </dsp:txBody>
      <dsp:txXfrm rot="-5400000">
        <a:off x="1521301" y="2398322"/>
        <a:ext cx="2690005" cy="268580"/>
      </dsp:txXfrm>
    </dsp:sp>
    <dsp:sp modelId="{9BE78433-1B1D-4E23-B247-88F2BC68E2AD}">
      <dsp:nvSpPr>
        <dsp:cNvPr id="0" name=""/>
        <dsp:cNvSpPr/>
      </dsp:nvSpPr>
      <dsp:spPr>
        <a:xfrm>
          <a:off x="0" y="2346588"/>
          <a:ext cx="1521300" cy="37204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Region 7</a:t>
          </a:r>
        </a:p>
      </dsp:txBody>
      <dsp:txXfrm>
        <a:off x="18162" y="2364750"/>
        <a:ext cx="1484976" cy="335724"/>
      </dsp:txXfrm>
    </dsp:sp>
    <dsp:sp modelId="{83CC53CE-FE03-49FA-BC4F-69DFCC0525A9}">
      <dsp:nvSpPr>
        <dsp:cNvPr id="0" name=""/>
        <dsp:cNvSpPr/>
      </dsp:nvSpPr>
      <dsp:spPr>
        <a:xfrm rot="5400000">
          <a:off x="2724748" y="1570996"/>
          <a:ext cx="297638" cy="2704534"/>
        </a:xfrm>
        <a:prstGeom prst="round2SameRect">
          <a:avLst/>
        </a:prstGeom>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57150" lvl="1" indent="-57150" algn="l" defTabSz="355600">
            <a:lnSpc>
              <a:spcPct val="90000"/>
            </a:lnSpc>
            <a:spcBef>
              <a:spcPct val="0"/>
            </a:spcBef>
            <a:spcAft>
              <a:spcPct val="15000"/>
            </a:spcAft>
            <a:buChar char="•"/>
          </a:pPr>
          <a:r>
            <a:rPr lang="en-US" sz="800" kern="1200" dirty="0">
              <a:solidFill>
                <a:srgbClr val="000000">
                  <a:hueOff val="0"/>
                  <a:satOff val="0"/>
                  <a:lumOff val="0"/>
                  <a:alphaOff val="0"/>
                </a:srgbClr>
              </a:solidFill>
              <a:latin typeface="Arial"/>
              <a:ea typeface="+mn-ea"/>
              <a:cs typeface="+mn-cs"/>
            </a:rPr>
            <a:t>MAGNET (on behalf of Workforce Connect Manufacturing Sector Partnership)</a:t>
          </a:r>
        </a:p>
      </dsp:txBody>
      <dsp:txXfrm rot="-5400000">
        <a:off x="1521301" y="2788973"/>
        <a:ext cx="2690005" cy="268580"/>
      </dsp:txXfrm>
    </dsp:sp>
    <dsp:sp modelId="{630AE2A9-CC91-4DC1-9E59-17FFC34E69EB}">
      <dsp:nvSpPr>
        <dsp:cNvPr id="0" name=""/>
        <dsp:cNvSpPr/>
      </dsp:nvSpPr>
      <dsp:spPr>
        <a:xfrm>
          <a:off x="0" y="2737239"/>
          <a:ext cx="1521300" cy="37204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Region 8 </a:t>
          </a:r>
        </a:p>
      </dsp:txBody>
      <dsp:txXfrm>
        <a:off x="18162" y="2755401"/>
        <a:ext cx="1484976" cy="335724"/>
      </dsp:txXfrm>
    </dsp:sp>
    <dsp:sp modelId="{5E6A76BA-0F26-406E-9B67-831EBFD9350E}">
      <dsp:nvSpPr>
        <dsp:cNvPr id="0" name=""/>
        <dsp:cNvSpPr/>
      </dsp:nvSpPr>
      <dsp:spPr>
        <a:xfrm rot="5400000">
          <a:off x="2724748" y="1961647"/>
          <a:ext cx="297638" cy="2704534"/>
        </a:xfrm>
        <a:prstGeom prst="round2SameRect">
          <a:avLst/>
        </a:prstGeom>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57150" lvl="1" indent="-57150" algn="l" defTabSz="355600">
            <a:lnSpc>
              <a:spcPct val="90000"/>
            </a:lnSpc>
            <a:spcBef>
              <a:spcPct val="0"/>
            </a:spcBef>
            <a:spcAft>
              <a:spcPct val="15000"/>
            </a:spcAft>
            <a:buChar char="•"/>
          </a:pPr>
          <a:r>
            <a:rPr lang="en-US" sz="800" kern="1200" dirty="0">
              <a:solidFill>
                <a:srgbClr val="000000">
                  <a:hueOff val="0"/>
                  <a:satOff val="0"/>
                  <a:lumOff val="0"/>
                  <a:alphaOff val="0"/>
                </a:srgbClr>
              </a:solidFill>
              <a:latin typeface="Arial"/>
              <a:ea typeface="+mn-ea"/>
              <a:cs typeface="+mn-cs"/>
            </a:rPr>
            <a:t>Building Bridges to Careers </a:t>
          </a:r>
        </a:p>
      </dsp:txBody>
      <dsp:txXfrm rot="-5400000">
        <a:off x="1521301" y="3179624"/>
        <a:ext cx="2690005" cy="268580"/>
      </dsp:txXfrm>
    </dsp:sp>
    <dsp:sp modelId="{EE3B447D-A182-4F23-A612-59320F928B0D}">
      <dsp:nvSpPr>
        <dsp:cNvPr id="0" name=""/>
        <dsp:cNvSpPr/>
      </dsp:nvSpPr>
      <dsp:spPr>
        <a:xfrm>
          <a:off x="0" y="3127890"/>
          <a:ext cx="1521300" cy="37204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Region 9</a:t>
          </a:r>
        </a:p>
      </dsp:txBody>
      <dsp:txXfrm>
        <a:off x="18162" y="3146052"/>
        <a:ext cx="1484976" cy="335724"/>
      </dsp:txXfrm>
    </dsp:sp>
    <dsp:sp modelId="{9B000A79-5C86-4C2C-BC53-ED652577CFE4}">
      <dsp:nvSpPr>
        <dsp:cNvPr id="0" name=""/>
        <dsp:cNvSpPr/>
      </dsp:nvSpPr>
      <dsp:spPr>
        <a:xfrm rot="5400000">
          <a:off x="2724748" y="2352298"/>
          <a:ext cx="297638" cy="2704534"/>
        </a:xfrm>
        <a:prstGeom prst="round2SameRect">
          <a:avLst/>
        </a:prstGeom>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57150" lvl="1" indent="-57150" algn="l" defTabSz="355600">
            <a:lnSpc>
              <a:spcPct val="90000"/>
            </a:lnSpc>
            <a:spcBef>
              <a:spcPct val="0"/>
            </a:spcBef>
            <a:spcAft>
              <a:spcPct val="15000"/>
            </a:spcAft>
            <a:buChar char="•"/>
          </a:pPr>
          <a:r>
            <a:rPr lang="en-US" sz="800" kern="1200">
              <a:solidFill>
                <a:srgbClr val="000000">
                  <a:hueOff val="0"/>
                  <a:satOff val="0"/>
                  <a:lumOff val="0"/>
                  <a:alphaOff val="0"/>
                </a:srgbClr>
              </a:solidFill>
              <a:latin typeface="Arial"/>
              <a:ea typeface="+mn-ea"/>
              <a:cs typeface="+mn-cs"/>
            </a:rPr>
            <a:t>ConxusNEO</a:t>
          </a:r>
        </a:p>
      </dsp:txBody>
      <dsp:txXfrm rot="-5400000">
        <a:off x="1521301" y="3570275"/>
        <a:ext cx="2690005" cy="268580"/>
      </dsp:txXfrm>
    </dsp:sp>
    <dsp:sp modelId="{F43CBA9C-209F-459E-9C14-3AEC90A029EB}">
      <dsp:nvSpPr>
        <dsp:cNvPr id="0" name=""/>
        <dsp:cNvSpPr/>
      </dsp:nvSpPr>
      <dsp:spPr>
        <a:xfrm>
          <a:off x="0" y="3518541"/>
          <a:ext cx="1521300" cy="37204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Region 10</a:t>
          </a:r>
        </a:p>
      </dsp:txBody>
      <dsp:txXfrm>
        <a:off x="18162" y="3536703"/>
        <a:ext cx="1484976" cy="335724"/>
      </dsp:txXfrm>
    </dsp:sp>
    <dsp:sp modelId="{A3B6BEC0-9077-4B48-9462-714614B64FEF}">
      <dsp:nvSpPr>
        <dsp:cNvPr id="0" name=""/>
        <dsp:cNvSpPr/>
      </dsp:nvSpPr>
      <dsp:spPr>
        <a:xfrm rot="5400000">
          <a:off x="2724748" y="2742949"/>
          <a:ext cx="297638" cy="2704534"/>
        </a:xfrm>
        <a:prstGeom prst="round2SameRect">
          <a:avLst/>
        </a:prstGeom>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57150" lvl="1" indent="-57150" algn="l" defTabSz="355600">
            <a:lnSpc>
              <a:spcPct val="90000"/>
            </a:lnSpc>
            <a:spcBef>
              <a:spcPct val="0"/>
            </a:spcBef>
            <a:spcAft>
              <a:spcPct val="15000"/>
            </a:spcAft>
            <a:buChar char="•"/>
          </a:pPr>
          <a:r>
            <a:rPr lang="en-US" sz="800" kern="1200" dirty="0">
              <a:solidFill>
                <a:srgbClr val="000000">
                  <a:hueOff val="0"/>
                  <a:satOff val="0"/>
                  <a:lumOff val="0"/>
                  <a:alphaOff val="0"/>
                </a:srgbClr>
              </a:solidFill>
              <a:latin typeface="Arial"/>
              <a:ea typeface="+mn-ea"/>
              <a:cs typeface="+mn-cs"/>
            </a:rPr>
            <a:t>Manufacturing Works </a:t>
          </a:r>
          <a:br>
            <a:rPr lang="en-US" sz="800" kern="1200" dirty="0">
              <a:solidFill>
                <a:srgbClr val="000000">
                  <a:hueOff val="0"/>
                  <a:satOff val="0"/>
                  <a:lumOff val="0"/>
                  <a:alphaOff val="0"/>
                </a:srgbClr>
              </a:solidFill>
              <a:latin typeface="Arial"/>
              <a:ea typeface="+mn-ea"/>
              <a:cs typeface="+mn-cs"/>
            </a:rPr>
          </a:br>
          <a:r>
            <a:rPr lang="en-US" sz="800" kern="1200" dirty="0">
              <a:solidFill>
                <a:srgbClr val="000000">
                  <a:hueOff val="0"/>
                  <a:satOff val="0"/>
                  <a:lumOff val="0"/>
                  <a:alphaOff val="0"/>
                </a:srgbClr>
              </a:solidFill>
              <a:latin typeface="Arial"/>
              <a:ea typeface="+mn-ea"/>
              <a:cs typeface="+mn-cs"/>
            </a:rPr>
            <a:t>(on behalf of Alliance for Working Together) </a:t>
          </a:r>
        </a:p>
      </dsp:txBody>
      <dsp:txXfrm rot="-5400000">
        <a:off x="1521301" y="3960926"/>
        <a:ext cx="2690005" cy="268580"/>
      </dsp:txXfrm>
    </dsp:sp>
    <dsp:sp modelId="{1678A207-A5FD-4D51-8D81-E166FF965C21}">
      <dsp:nvSpPr>
        <dsp:cNvPr id="0" name=""/>
        <dsp:cNvSpPr/>
      </dsp:nvSpPr>
      <dsp:spPr>
        <a:xfrm>
          <a:off x="0" y="3909192"/>
          <a:ext cx="1521300" cy="37204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Region 11</a:t>
          </a:r>
        </a:p>
      </dsp:txBody>
      <dsp:txXfrm>
        <a:off x="18162" y="3927354"/>
        <a:ext cx="1484976" cy="335724"/>
      </dsp:txXfrm>
    </dsp:sp>
    <dsp:sp modelId="{0C5ECE40-A019-4F4C-97B8-51CDB392D645}">
      <dsp:nvSpPr>
        <dsp:cNvPr id="0" name=""/>
        <dsp:cNvSpPr/>
      </dsp:nvSpPr>
      <dsp:spPr>
        <a:xfrm rot="5400000">
          <a:off x="2724748" y="3133600"/>
          <a:ext cx="297638" cy="2704534"/>
        </a:xfrm>
        <a:prstGeom prst="round2SameRect">
          <a:avLst/>
        </a:prstGeom>
        <a:solidFill>
          <a:srgbClr val="78909C">
            <a:alpha val="90000"/>
            <a:tint val="40000"/>
            <a:hueOff val="0"/>
            <a:satOff val="0"/>
            <a:lumOff val="0"/>
            <a:alphaOff val="0"/>
          </a:srgbClr>
        </a:solidFill>
        <a:ln w="25400" cap="flat" cmpd="sng" algn="ctr">
          <a:solidFill>
            <a:srgbClr val="78909C">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57150" lvl="1" indent="-57150" algn="l" defTabSz="355600">
            <a:lnSpc>
              <a:spcPct val="90000"/>
            </a:lnSpc>
            <a:spcBef>
              <a:spcPct val="0"/>
            </a:spcBef>
            <a:spcAft>
              <a:spcPct val="15000"/>
            </a:spcAft>
            <a:buChar char="•"/>
          </a:pPr>
          <a:r>
            <a:rPr lang="en-US" sz="800" kern="1200" dirty="0">
              <a:solidFill>
                <a:srgbClr val="000000">
                  <a:hueOff val="0"/>
                  <a:satOff val="0"/>
                  <a:lumOff val="0"/>
                  <a:alphaOff val="0"/>
                </a:srgbClr>
              </a:solidFill>
              <a:latin typeface="Arial"/>
              <a:ea typeface="+mn-ea"/>
              <a:cs typeface="+mn-cs"/>
            </a:rPr>
            <a:t>Mahoning Valley Manufacturers Coalition </a:t>
          </a:r>
        </a:p>
      </dsp:txBody>
      <dsp:txXfrm rot="-5400000">
        <a:off x="1521301" y="4351577"/>
        <a:ext cx="2690005" cy="268580"/>
      </dsp:txXfrm>
    </dsp:sp>
    <dsp:sp modelId="{F728279B-E6DA-4A53-8FF6-C90057087366}">
      <dsp:nvSpPr>
        <dsp:cNvPr id="0" name=""/>
        <dsp:cNvSpPr/>
      </dsp:nvSpPr>
      <dsp:spPr>
        <a:xfrm>
          <a:off x="0" y="4299843"/>
          <a:ext cx="1521300" cy="37204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Region 12</a:t>
          </a:r>
        </a:p>
      </dsp:txBody>
      <dsp:txXfrm>
        <a:off x="18162" y="4318005"/>
        <a:ext cx="1484976" cy="33572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F34809-DF47-4F4C-AD36-428C84F039D6}">
      <dsp:nvSpPr>
        <dsp:cNvPr id="0" name=""/>
        <dsp:cNvSpPr/>
      </dsp:nvSpPr>
      <dsp:spPr>
        <a:xfrm>
          <a:off x="0" y="2031"/>
          <a:ext cx="406679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20ED1F8F-9B52-4D1F-9BCA-4F6738FB62BB}">
      <dsp:nvSpPr>
        <dsp:cNvPr id="0" name=""/>
        <dsp:cNvSpPr/>
      </dsp:nvSpPr>
      <dsp:spPr>
        <a:xfrm>
          <a:off x="0" y="2031"/>
          <a:ext cx="4062822" cy="4160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What principles or techniques will you be concentrating on in the next 30 days to make your communication strategies more:</a:t>
          </a:r>
        </a:p>
        <a:p>
          <a:pPr marL="0" lvl="0" indent="0" algn="l" defTabSz="1066800">
            <a:lnSpc>
              <a:spcPct val="90000"/>
            </a:lnSpc>
            <a:spcBef>
              <a:spcPct val="0"/>
            </a:spcBef>
            <a:spcAft>
              <a:spcPct val="35000"/>
            </a:spcAft>
            <a:buNone/>
          </a:pPr>
          <a:r>
            <a:rPr lang="en-US" sz="2400" kern="1200" dirty="0">
              <a:solidFill>
                <a:srgbClr val="C00000"/>
              </a:solidFill>
            </a:rPr>
            <a:t>Understandable</a:t>
          </a:r>
        </a:p>
        <a:p>
          <a:pPr marL="0" lvl="0" indent="0" algn="l" defTabSz="1066800">
            <a:lnSpc>
              <a:spcPct val="90000"/>
            </a:lnSpc>
            <a:spcBef>
              <a:spcPct val="0"/>
            </a:spcBef>
            <a:spcAft>
              <a:spcPct val="35000"/>
            </a:spcAft>
            <a:buNone/>
          </a:pPr>
          <a:r>
            <a:rPr lang="en-US" sz="2400" kern="1200" dirty="0">
              <a:solidFill>
                <a:srgbClr val="FF0000"/>
              </a:solidFill>
            </a:rPr>
            <a:t>Accessible</a:t>
          </a:r>
        </a:p>
        <a:p>
          <a:pPr marL="0" lvl="0" indent="0" algn="l" defTabSz="1066800">
            <a:lnSpc>
              <a:spcPct val="90000"/>
            </a:lnSpc>
            <a:spcBef>
              <a:spcPct val="0"/>
            </a:spcBef>
            <a:spcAft>
              <a:spcPct val="35000"/>
            </a:spcAft>
            <a:buNone/>
          </a:pPr>
          <a:r>
            <a:rPr lang="en-US" sz="2400" kern="1200" dirty="0">
              <a:solidFill>
                <a:srgbClr val="FFC000"/>
              </a:solidFill>
            </a:rPr>
            <a:t>Timely</a:t>
          </a:r>
        </a:p>
        <a:p>
          <a:pPr marL="0" lvl="0" indent="0" algn="l" defTabSz="1066800">
            <a:lnSpc>
              <a:spcPct val="90000"/>
            </a:lnSpc>
            <a:spcBef>
              <a:spcPct val="0"/>
            </a:spcBef>
            <a:spcAft>
              <a:spcPct val="35000"/>
            </a:spcAft>
            <a:buNone/>
          </a:pPr>
          <a:r>
            <a:rPr lang="en-US" sz="2400" kern="1200" dirty="0">
              <a:solidFill>
                <a:srgbClr val="92D050"/>
              </a:solidFill>
            </a:rPr>
            <a:t>Actionable</a:t>
          </a:r>
        </a:p>
        <a:p>
          <a:pPr marL="0" lvl="0" indent="0" algn="l" defTabSz="1066800">
            <a:lnSpc>
              <a:spcPct val="90000"/>
            </a:lnSpc>
            <a:spcBef>
              <a:spcPct val="0"/>
            </a:spcBef>
            <a:spcAft>
              <a:spcPct val="35000"/>
            </a:spcAft>
            <a:buNone/>
          </a:pPr>
          <a:r>
            <a:rPr lang="en-US" sz="2400" kern="1200" dirty="0">
              <a:solidFill>
                <a:srgbClr val="7030A0"/>
              </a:solidFill>
            </a:rPr>
            <a:t>Relevant</a:t>
          </a:r>
        </a:p>
        <a:p>
          <a:pPr marL="0" lvl="0" indent="0" algn="l" defTabSz="1066800">
            <a:lnSpc>
              <a:spcPct val="90000"/>
            </a:lnSpc>
            <a:spcBef>
              <a:spcPct val="0"/>
            </a:spcBef>
            <a:spcAft>
              <a:spcPct val="35000"/>
            </a:spcAft>
            <a:buNone/>
          </a:pPr>
          <a:r>
            <a:rPr lang="en-US" sz="2400" kern="1200" dirty="0">
              <a:solidFill>
                <a:srgbClr val="7030A0"/>
              </a:solidFill>
            </a:rPr>
            <a:t>Credible</a:t>
          </a:r>
        </a:p>
        <a:p>
          <a:pPr marL="0" lvl="0" indent="0" algn="l" defTabSz="1066800">
            <a:lnSpc>
              <a:spcPct val="90000"/>
            </a:lnSpc>
            <a:spcBef>
              <a:spcPct val="0"/>
            </a:spcBef>
            <a:spcAft>
              <a:spcPct val="35000"/>
            </a:spcAft>
            <a:buNone/>
          </a:pPr>
          <a:endParaRPr lang="en-US" sz="2400" kern="1200" dirty="0"/>
        </a:p>
      </dsp:txBody>
      <dsp:txXfrm>
        <a:off x="0" y="2031"/>
        <a:ext cx="4062822" cy="4160271"/>
      </dsp:txXfrm>
    </dsp:sp>
  </dsp:spTree>
</dsp:drawing>
</file>

<file path=ppt/diagrams/layout1.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955781-6EDE-480E-92CE-4B9972117EAC}" type="datetimeFigureOut">
              <a:rPr lang="en-US" smtClean="0"/>
              <a:t>11/12/2021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0A79C4-6CA1-4ADD-8221-A88BCED768FA}" type="slidenum">
              <a:rPr lang="en-US" smtClean="0"/>
              <a:t>‹#›</a:t>
            </a:fld>
            <a:endParaRPr lang="en-US"/>
          </a:p>
        </p:txBody>
      </p:sp>
    </p:spTree>
    <p:extLst>
      <p:ext uri="{BB962C8B-B14F-4D97-AF65-F5344CB8AC3E}">
        <p14:creationId xmlns:p14="http://schemas.microsoft.com/office/powerpoint/2010/main" val="3596020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
        <p:nvSpPr>
          <p:cNvPr id="4" name="Slide Number Placeholder 3"/>
          <p:cNvSpPr>
            <a:spLocks noGrp="1"/>
          </p:cNvSpPr>
          <p:nvPr>
            <p:ph type="sldNum" sz="quarter" idx="10"/>
          </p:nvPr>
        </p:nvSpPr>
        <p:spPr/>
        <p:txBody>
          <a:bodyPr/>
          <a:lstStyle/>
          <a:p>
            <a:fld id="{1E0A79C4-6CA1-4ADD-8221-A88BCED768FA}" type="slidenum">
              <a:rPr lang="en-US" smtClean="0"/>
              <a:t>1</a:t>
            </a:fld>
            <a:endParaRPr lang="en-US"/>
          </a:p>
        </p:txBody>
      </p:sp>
    </p:spTree>
    <p:extLst>
      <p:ext uri="{BB962C8B-B14F-4D97-AF65-F5344CB8AC3E}">
        <p14:creationId xmlns:p14="http://schemas.microsoft.com/office/powerpoint/2010/main" val="3944566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Connor</a:t>
            </a:r>
          </a:p>
        </p:txBody>
      </p:sp>
      <p:sp>
        <p:nvSpPr>
          <p:cNvPr id="4" name="Slide Number Placeholder 3"/>
          <p:cNvSpPr>
            <a:spLocks noGrp="1"/>
          </p:cNvSpPr>
          <p:nvPr>
            <p:ph type="sldNum" sz="quarter" idx="5"/>
          </p:nvPr>
        </p:nvSpPr>
        <p:spPr/>
        <p:txBody>
          <a:bodyPr/>
          <a:lstStyle/>
          <a:p>
            <a:fld id="{017142BC-A7BD-4276-975D-6351998F7C85}" type="slidenum">
              <a:rPr lang="en-US" smtClean="0"/>
              <a:t>2</a:t>
            </a:fld>
            <a:endParaRPr lang="en-US"/>
          </a:p>
        </p:txBody>
      </p:sp>
    </p:spTree>
    <p:extLst>
      <p:ext uri="{BB962C8B-B14F-4D97-AF65-F5344CB8AC3E}">
        <p14:creationId xmlns:p14="http://schemas.microsoft.com/office/powerpoint/2010/main" val="1805322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Connor</a:t>
            </a:r>
          </a:p>
        </p:txBody>
      </p:sp>
      <p:sp>
        <p:nvSpPr>
          <p:cNvPr id="4" name="Slide Number Placeholder 3"/>
          <p:cNvSpPr>
            <a:spLocks noGrp="1"/>
          </p:cNvSpPr>
          <p:nvPr>
            <p:ph type="sldNum" sz="quarter" idx="5"/>
          </p:nvPr>
        </p:nvSpPr>
        <p:spPr/>
        <p:txBody>
          <a:bodyPr/>
          <a:lstStyle/>
          <a:p>
            <a:fld id="{017142BC-A7BD-4276-975D-6351998F7C85}" type="slidenum">
              <a:rPr lang="en-US" smtClean="0"/>
              <a:t>3</a:t>
            </a:fld>
            <a:endParaRPr lang="en-US"/>
          </a:p>
        </p:txBody>
      </p:sp>
    </p:spTree>
    <p:extLst>
      <p:ext uri="{BB962C8B-B14F-4D97-AF65-F5344CB8AC3E}">
        <p14:creationId xmlns:p14="http://schemas.microsoft.com/office/powerpoint/2010/main" val="2864014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cs typeface="Calibri"/>
              </a:rPr>
              <a:t>Mary to start.  Each speaker will introduce themself and a little about their background</a:t>
            </a:r>
            <a:endParaRPr lang="en-US"/>
          </a:p>
        </p:txBody>
      </p:sp>
      <p:sp>
        <p:nvSpPr>
          <p:cNvPr id="4" name="Slide Number Placeholder 3"/>
          <p:cNvSpPr>
            <a:spLocks noGrp="1"/>
          </p:cNvSpPr>
          <p:nvPr>
            <p:ph type="sldNum" sz="quarter" idx="5"/>
          </p:nvPr>
        </p:nvSpPr>
        <p:spPr/>
        <p:txBody>
          <a:bodyPr/>
          <a:lstStyle/>
          <a:p>
            <a:fld id="{017142BC-A7BD-4276-975D-6351998F7C85}" type="slidenum">
              <a:rPr lang="en-US" smtClean="0"/>
              <a:t>4</a:t>
            </a:fld>
            <a:endParaRPr lang="en-US"/>
          </a:p>
        </p:txBody>
      </p:sp>
    </p:spTree>
    <p:extLst>
      <p:ext uri="{BB962C8B-B14F-4D97-AF65-F5344CB8AC3E}">
        <p14:creationId xmlns:p14="http://schemas.microsoft.com/office/powerpoint/2010/main" val="4169059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a:defRPr/>
            </a:pPr>
            <a:r>
              <a:rPr lang="en-US" sz="1800" dirty="0">
                <a:effectLst/>
                <a:latin typeface="Calibri"/>
                <a:ea typeface="Times New Roman" panose="02020603050405020304" pitchFamily="18" charset="0"/>
                <a:cs typeface="Calibri"/>
              </a:rPr>
              <a:t>The importance of effective communication really hit home with the pandemic.  We’ve all found ourselves in venues that are not face-to-face and can’t rely on many of the non-</a:t>
            </a:r>
            <a:r>
              <a:rPr lang="en-US" sz="1800" dirty="0" err="1">
                <a:effectLst/>
                <a:latin typeface="Calibri"/>
                <a:ea typeface="Times New Roman" panose="02020603050405020304" pitchFamily="18" charset="0"/>
                <a:cs typeface="Calibri"/>
              </a:rPr>
              <a:t>verbals</a:t>
            </a:r>
            <a:r>
              <a:rPr lang="en-US" sz="1800" dirty="0">
                <a:effectLst/>
                <a:latin typeface="Calibri"/>
                <a:ea typeface="Times New Roman" panose="02020603050405020304" pitchFamily="18" charset="0"/>
                <a:cs typeface="Calibri"/>
              </a:rPr>
              <a:t> – the body language we’ve grown accustomed to.  For community college system, you all are relying on more technology than ever to teach and communicate with students and partners.  With all of the changes and evolving circumstances we’ve been exposed to, the SA TA team with DOL thought it might be a good time to revisit this topic of communication in a webinar – an engaging webinar where we are going to outline some basics, that may still seem basic, but use practical examples of their application within and around the Scaling Apprenticeship arena.  We’ve heard from many grantees that communication is a challenge, especially with so many different partners with different ideas.  So, today we want to help you to learn about six very basic principles and how they are applied in various aspects of the project and help you to recall seven techniques and how they are and can be applied to grantee activities and operations to help you all reach your goals.  Toward the end of the webinar we will talk about your next steps in communication strategy.</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017142BC-A7BD-4276-975D-6351998F7C85}" type="slidenum">
              <a:rPr lang="en-US" smtClean="0"/>
              <a:t>5</a:t>
            </a:fld>
            <a:endParaRPr lang="en-US"/>
          </a:p>
        </p:txBody>
      </p:sp>
    </p:spTree>
    <p:extLst>
      <p:ext uri="{BB962C8B-B14F-4D97-AF65-F5344CB8AC3E}">
        <p14:creationId xmlns:p14="http://schemas.microsoft.com/office/powerpoint/2010/main" val="2985202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Mary </a:t>
            </a:r>
          </a:p>
          <a:p>
            <a:pPr marL="0" marR="0">
              <a:spcBef>
                <a:spcPts val="0"/>
              </a:spcBef>
              <a:spcAft>
                <a:spcPts val="0"/>
              </a:spcAft>
            </a:pPr>
            <a:endParaRPr lang="en-US" sz="1800">
              <a:effectLst/>
              <a:latin typeface="Calibri" panose="020F0502020204030204" pitchFamily="34" charset="0"/>
              <a:ea typeface="Calibri" panose="020F0502020204030204" pitchFamily="34" charset="0"/>
              <a:cs typeface="Arial" panose="020B0604020202020204" pitchFamily="34" charset="0"/>
            </a:endParaRPr>
          </a:p>
          <a:p>
            <a:r>
              <a:rPr lang="en-US" sz="1800">
                <a:effectLst/>
                <a:latin typeface="Calibri"/>
                <a:ea typeface="Calibri" panose="020F0502020204030204" pitchFamily="34" charset="0"/>
                <a:cs typeface="Calibri"/>
              </a:rPr>
              <a:t>This is what our time together today will look like (briefly go through</a:t>
            </a:r>
            <a:r>
              <a:rPr lang="en-US" sz="1800">
                <a:latin typeface="Calibri"/>
                <a:ea typeface="Calibri" panose="020F0502020204030204" pitchFamily="34" charset="0"/>
                <a:cs typeface="Calibri"/>
              </a:rPr>
              <a:t> agenda).  </a:t>
            </a:r>
            <a:endParaRPr lang="en-US" sz="1800">
              <a:effectLst/>
              <a:latin typeface="Calibri"/>
              <a:ea typeface="Calibri" panose="020F0502020204030204" pitchFamily="34" charset="0"/>
              <a:cs typeface="Calibri"/>
            </a:endParaRPr>
          </a:p>
          <a:p>
            <a:pPr marL="0" marR="0">
              <a:spcBef>
                <a:spcPts val="0"/>
              </a:spcBef>
              <a:spcAft>
                <a:spcPts val="0"/>
              </a:spcAft>
            </a:pPr>
            <a:r>
              <a:rPr lang="en-US" sz="1800">
                <a:effectLst/>
                <a:latin typeface="Calibri"/>
                <a:ea typeface="Calibri" panose="020F0502020204030204" pitchFamily="34" charset="0"/>
                <a:cs typeface="Calibri"/>
              </a:rPr>
              <a:t>And I hope you will join us in honoring the following norms for our conversation. As much as you can, please try to remain present in our discussion. </a:t>
            </a:r>
            <a:r>
              <a:rPr lang="en-US" sz="1800">
                <a:effectLst/>
                <a:latin typeface="Calibri"/>
                <a:ea typeface="Times New Roman" panose="02020603050405020304" pitchFamily="18" charset="0"/>
                <a:cs typeface="Calibri"/>
              </a:rPr>
              <a:t> </a:t>
            </a:r>
          </a:p>
          <a:p>
            <a:r>
              <a:rPr lang="en-US" sz="1800">
                <a:effectLst/>
                <a:latin typeface="Calibri"/>
                <a:ea typeface="Times New Roman" panose="02020603050405020304" pitchFamily="18" charset="0"/>
                <a:cs typeface="Calibri"/>
              </a:rPr>
              <a:t>Throughout this presentation, you will have an opportunity to offer ideas and ask questions through the Q&amp;A box in the bottom right-hand corner of your screen or you can</a:t>
            </a:r>
            <a:r>
              <a:rPr lang="en-US" sz="1800">
                <a:latin typeface="Calibri"/>
                <a:ea typeface="Times New Roman" panose="02020603050405020304" pitchFamily="18" charset="0"/>
                <a:cs typeface="Calibri"/>
              </a:rPr>
              <a:t> </a:t>
            </a:r>
            <a:endParaRPr lang="en-US" sz="1800">
              <a:effectLst/>
              <a:latin typeface="Calibri" panose="020F0502020204030204" pitchFamily="34" charset="0"/>
              <a:ea typeface="Times New Roman" panose="02020603050405020304" pitchFamily="18" charset="0"/>
              <a:cs typeface="Calibri"/>
            </a:endParaRPr>
          </a:p>
          <a:p>
            <a:pPr marL="0" marR="0">
              <a:spcBef>
                <a:spcPts val="0"/>
              </a:spcBef>
              <a:spcAft>
                <a:spcPts val="0"/>
              </a:spcAft>
            </a:pPr>
            <a:endParaRPr lang="en-US" sz="1800">
              <a:effectLst/>
              <a:latin typeface="Calibri" panose="020F0502020204030204" pitchFamily="34" charset="0"/>
              <a:ea typeface="Times New Roman" panose="02020603050405020304" pitchFamily="18" charset="0"/>
              <a:cs typeface="Arial" panose="020B0604020202020204" pitchFamily="34" charset="0"/>
            </a:endParaRPr>
          </a:p>
          <a:p>
            <a:r>
              <a:rPr lang="en-US" sz="1800">
                <a:effectLst/>
                <a:latin typeface="Calibri"/>
                <a:ea typeface="Times New Roman" panose="02020603050405020304" pitchFamily="18" charset="0"/>
                <a:cs typeface="Calibri"/>
              </a:rPr>
              <a:t>Also, </a:t>
            </a:r>
            <a:r>
              <a:rPr lang="en-US" sz="1800" dirty="0">
                <a:effectLst/>
                <a:latin typeface="Calibri"/>
                <a:ea typeface="Times New Roman" panose="02020603050405020304" pitchFamily="18" charset="0"/>
                <a:cs typeface="Calibri"/>
              </a:rPr>
              <a:t>we </a:t>
            </a:r>
            <a:r>
              <a:rPr lang="en-US" sz="1800">
                <a:effectLst/>
                <a:latin typeface="Calibri"/>
                <a:ea typeface="Times New Roman" panose="02020603050405020304" pitchFamily="18" charset="0"/>
                <a:cs typeface="Calibri"/>
              </a:rPr>
              <a:t>are aware that you </a:t>
            </a:r>
            <a:r>
              <a:rPr lang="en-US" sz="1800" dirty="0">
                <a:effectLst/>
                <a:latin typeface="Calibri"/>
                <a:ea typeface="Times New Roman" panose="02020603050405020304" pitchFamily="18" charset="0"/>
                <a:cs typeface="Calibri"/>
              </a:rPr>
              <a:t>are all probably </a:t>
            </a:r>
            <a:r>
              <a:rPr lang="en-US" sz="1800" dirty="0" err="1">
                <a:effectLst/>
                <a:latin typeface="Calibri"/>
                <a:ea typeface="Times New Roman" panose="02020603050405020304" pitchFamily="18" charset="0"/>
                <a:cs typeface="Calibri"/>
              </a:rPr>
              <a:t>webinar’d</a:t>
            </a:r>
            <a:r>
              <a:rPr lang="en-US" sz="1800" dirty="0">
                <a:effectLst/>
                <a:latin typeface="Calibri"/>
                <a:ea typeface="Times New Roman" panose="02020603050405020304" pitchFamily="18" charset="0"/>
                <a:cs typeface="Calibri"/>
              </a:rPr>
              <a:t> out</a:t>
            </a:r>
            <a:r>
              <a:rPr lang="en-US" sz="1800">
                <a:effectLst/>
                <a:latin typeface="Calibri"/>
                <a:ea typeface="Times New Roman" panose="02020603050405020304" pitchFamily="18" charset="0"/>
                <a:cs typeface="Calibri"/>
              </a:rPr>
              <a:t>.</a:t>
            </a:r>
            <a:r>
              <a:rPr lang="en-US" sz="1800" dirty="0">
                <a:effectLst/>
                <a:latin typeface="Calibri"/>
                <a:ea typeface="Times New Roman" panose="02020603050405020304" pitchFamily="18" charset="0"/>
                <a:cs typeface="Calibri"/>
              </a:rPr>
              <a:t>  Some of us are looking forward </a:t>
            </a:r>
            <a:r>
              <a:rPr lang="en-US" sz="1800">
                <a:effectLst/>
                <a:latin typeface="Calibri"/>
                <a:ea typeface="Times New Roman" panose="02020603050405020304" pitchFamily="18" charset="0"/>
                <a:cs typeface="Calibri"/>
              </a:rPr>
              <a:t>to </a:t>
            </a:r>
            <a:r>
              <a:rPr lang="en-US" sz="1800" dirty="0">
                <a:effectLst/>
                <a:latin typeface="Calibri"/>
                <a:ea typeface="Times New Roman" panose="02020603050405020304" pitchFamily="18" charset="0"/>
                <a:cs typeface="Calibri"/>
              </a:rPr>
              <a:t>more in person interaction</a:t>
            </a:r>
            <a:r>
              <a:rPr lang="en-US" sz="1800">
                <a:effectLst/>
                <a:latin typeface="Calibri"/>
                <a:ea typeface="Times New Roman" panose="02020603050405020304" pitchFamily="18" charset="0"/>
                <a:cs typeface="Calibri"/>
              </a:rPr>
              <a:t>, but </a:t>
            </a:r>
            <a:r>
              <a:rPr lang="en-US" sz="1800" dirty="0">
                <a:effectLst/>
                <a:latin typeface="Calibri"/>
                <a:ea typeface="Times New Roman" panose="02020603050405020304" pitchFamily="18" charset="0"/>
                <a:cs typeface="Calibri"/>
              </a:rPr>
              <a:t>since we are not quite there yet, we promise to make this as interactive as </a:t>
            </a:r>
            <a:r>
              <a:rPr lang="en-US" sz="1800">
                <a:effectLst/>
                <a:latin typeface="Calibri"/>
                <a:ea typeface="Times New Roman" panose="02020603050405020304" pitchFamily="18" charset="0"/>
                <a:cs typeface="Calibri"/>
              </a:rPr>
              <a:t>we </a:t>
            </a:r>
            <a:r>
              <a:rPr lang="en-US" sz="1800" dirty="0">
                <a:effectLst/>
                <a:latin typeface="Calibri"/>
                <a:ea typeface="Times New Roman" panose="02020603050405020304" pitchFamily="18" charset="0"/>
                <a:cs typeface="Calibri"/>
              </a:rPr>
              <a:t>can. We DO </a:t>
            </a:r>
            <a:r>
              <a:rPr lang="en-US" sz="1800">
                <a:effectLst/>
                <a:latin typeface="Calibri"/>
                <a:ea typeface="Times New Roman" panose="02020603050405020304" pitchFamily="18" charset="0"/>
                <a:cs typeface="Calibri"/>
              </a:rPr>
              <a:t>value your participation and input</a:t>
            </a:r>
            <a:r>
              <a:rPr lang="en-US" sz="1800" dirty="0">
                <a:effectLst/>
                <a:latin typeface="Calibri"/>
                <a:ea typeface="Times New Roman" panose="02020603050405020304" pitchFamily="18" charset="0"/>
                <a:cs typeface="Calibri"/>
              </a:rPr>
              <a:t> </a:t>
            </a:r>
            <a:r>
              <a:rPr lang="en-US" sz="1800">
                <a:latin typeface="Calibri"/>
                <a:ea typeface="Times New Roman" panose="02020603050405020304" pitchFamily="18" charset="0"/>
                <a:cs typeface="Calibri"/>
              </a:rPr>
              <a:t>invite you to take out some paper and a pencil and begin to jot down your thoughts, ideas and other information as we walk through the presentation.  We find that adult learners process information for recall better when they can write or draw as they hear information.</a:t>
            </a:r>
            <a:endParaRPr lang="en-US" sz="1800">
              <a:effectLst/>
              <a:latin typeface="Calibri"/>
              <a:ea typeface="Times New Roman" panose="02020603050405020304" pitchFamily="18" charset="0"/>
              <a:cs typeface="Calibri"/>
            </a:endParaRPr>
          </a:p>
          <a:p>
            <a:endParaRPr lang="en-US"/>
          </a:p>
        </p:txBody>
      </p:sp>
      <p:sp>
        <p:nvSpPr>
          <p:cNvPr id="4" name="Slide Number Placeholder 3"/>
          <p:cNvSpPr>
            <a:spLocks noGrp="1"/>
          </p:cNvSpPr>
          <p:nvPr>
            <p:ph type="sldNum" sz="quarter" idx="5"/>
          </p:nvPr>
        </p:nvSpPr>
        <p:spPr/>
        <p:txBody>
          <a:bodyPr/>
          <a:lstStyle/>
          <a:p>
            <a:fld id="{017142BC-A7BD-4276-975D-6351998F7C85}" type="slidenum">
              <a:rPr lang="en-US" smtClean="0"/>
              <a:t>6</a:t>
            </a:fld>
            <a:endParaRPr lang="en-US"/>
          </a:p>
        </p:txBody>
      </p:sp>
    </p:spTree>
    <p:extLst>
      <p:ext uri="{BB962C8B-B14F-4D97-AF65-F5344CB8AC3E}">
        <p14:creationId xmlns:p14="http://schemas.microsoft.com/office/powerpoint/2010/main" val="1667476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a:t>Mary: </a:t>
            </a:r>
            <a:r>
              <a:rPr lang="en-US" b="0" dirty="0"/>
              <a:t>We are going </a:t>
            </a:r>
            <a:r>
              <a:rPr lang="en-US" b="0"/>
              <a:t>to </a:t>
            </a:r>
            <a:r>
              <a:rPr lang="en-US" b="0" dirty="0"/>
              <a:t>do an exercise in </a:t>
            </a:r>
            <a:r>
              <a:rPr lang="en-US" b="0"/>
              <a:t>the chat </a:t>
            </a:r>
            <a:r>
              <a:rPr lang="en-US" b="0" dirty="0"/>
              <a:t>so you feel comfortable using it.  We’d like you </a:t>
            </a:r>
            <a:r>
              <a:rPr lang="en-US" b="0"/>
              <a:t>to </a:t>
            </a:r>
            <a:r>
              <a:rPr lang="en-US" b="0" dirty="0"/>
              <a:t>yourself in the chat, </a:t>
            </a:r>
            <a:r>
              <a:rPr lang="en-US" b="0"/>
              <a:t>state </a:t>
            </a:r>
            <a:r>
              <a:rPr lang="en-US" b="0" dirty="0"/>
              <a:t>your </a:t>
            </a:r>
            <a:r>
              <a:rPr lang="en-US" b="0"/>
              <a:t>name</a:t>
            </a:r>
            <a:r>
              <a:rPr lang="en-US" b="0" dirty="0"/>
              <a:t> and the </a:t>
            </a:r>
            <a:r>
              <a:rPr lang="en-US" b="0"/>
              <a:t>SA </a:t>
            </a:r>
            <a:r>
              <a:rPr lang="en-US" b="0" dirty="0"/>
              <a:t>grantee program </a:t>
            </a:r>
            <a:r>
              <a:rPr lang="en-US" b="0"/>
              <a:t>site, and one communication opportunity </a:t>
            </a:r>
            <a:r>
              <a:rPr lang="en-US" b="0" dirty="0"/>
              <a:t>you </a:t>
            </a:r>
            <a:r>
              <a:rPr lang="en-US" b="0"/>
              <a:t>have identified or addressed in </a:t>
            </a:r>
            <a:r>
              <a:rPr lang="en-US" b="0" dirty="0"/>
              <a:t>your </a:t>
            </a:r>
            <a:r>
              <a:rPr lang="en-US" b="0"/>
              <a:t>SA program</a:t>
            </a:r>
            <a:r>
              <a:rPr lang="en-US" b="0" dirty="0"/>
              <a:t>.  For example, if you identified that student engagement is an issue, you might have identified an opportunity to encourage engagement through a motivational texting campaign through using behavioral insights and prompts.</a:t>
            </a:r>
          </a:p>
          <a:p>
            <a:endParaRPr lang="en-US" b="0" dirty="0"/>
          </a:p>
          <a:p>
            <a:r>
              <a:rPr lang="en-US" b="0" dirty="0"/>
              <a:t>We will give you a few minutes.  </a:t>
            </a:r>
            <a:endParaRPr lang="en-US" b="0"/>
          </a:p>
        </p:txBody>
      </p:sp>
      <p:sp>
        <p:nvSpPr>
          <p:cNvPr id="4" name="Slide Number Placeholder 3"/>
          <p:cNvSpPr>
            <a:spLocks noGrp="1"/>
          </p:cNvSpPr>
          <p:nvPr>
            <p:ph type="sldNum" sz="quarter" idx="5"/>
          </p:nvPr>
        </p:nvSpPr>
        <p:spPr/>
        <p:txBody>
          <a:bodyPr/>
          <a:lstStyle/>
          <a:p>
            <a:fld id="{017142BC-A7BD-4276-975D-6351998F7C85}" type="slidenum">
              <a:rPr lang="en-US" smtClean="0"/>
              <a:t>7</a:t>
            </a:fld>
            <a:endParaRPr lang="en-US"/>
          </a:p>
        </p:txBody>
      </p:sp>
    </p:spTree>
    <p:extLst>
      <p:ext uri="{BB962C8B-B14F-4D97-AF65-F5344CB8AC3E}">
        <p14:creationId xmlns:p14="http://schemas.microsoft.com/office/powerpoint/2010/main" val="383982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a:t>Mary: </a:t>
            </a:r>
            <a:r>
              <a:rPr lang="en-US" b="0" dirty="0"/>
              <a:t>Now we are going to </a:t>
            </a:r>
            <a:r>
              <a:rPr lang="en-US" b="0"/>
              <a:t>review </a:t>
            </a:r>
            <a:r>
              <a:rPr lang="en-US" b="0" dirty="0"/>
              <a:t>these </a:t>
            </a:r>
            <a:r>
              <a:rPr lang="en-US" b="0"/>
              <a:t>six principles of effective communication.  </a:t>
            </a:r>
            <a:r>
              <a:rPr lang="en-US" b="0" dirty="0"/>
              <a:t>You all have probably been exposed to these before or principles that are similar</a:t>
            </a:r>
          </a:p>
          <a:p>
            <a:r>
              <a:rPr lang="en-US" b="0" dirty="0"/>
              <a:t>These principles mirror those that the World Health Organization uses as a foundation for all of their communications.  Now, while I think the WHO has a mission that might be slightly different than yours, I think you will still find value in how these are applied.</a:t>
            </a:r>
          </a:p>
          <a:p>
            <a:endParaRPr lang="en-US" b="0" dirty="0"/>
          </a:p>
          <a:p>
            <a:pPr marL="171450" indent="-171450">
              <a:buFont typeface="Arial" panose="020B0604020202020204" pitchFamily="34" charset="0"/>
              <a:buChar char="•"/>
            </a:pPr>
            <a:r>
              <a:rPr lang="en-US" b="1" dirty="0"/>
              <a:t>Understandable</a:t>
            </a:r>
            <a:r>
              <a:rPr lang="en-US" b="0" dirty="0"/>
              <a:t> – SA grantees communicate with many diverse individuals with varied backgrounds. </a:t>
            </a:r>
            <a:r>
              <a:rPr lang="en-US" dirty="0"/>
              <a:t>Some have backgrounds in business, education and technology for example.  It is helpful for grantees to use plain language, tell real stories, be cognizant of acronyms, make it visual and use more than one language.</a:t>
            </a:r>
            <a:endParaRPr lang="en-US" b="0" dirty="0"/>
          </a:p>
          <a:p>
            <a:pPr marL="171450" indent="-171450">
              <a:buFont typeface="Arial" panose="020B0604020202020204" pitchFamily="34" charset="0"/>
              <a:buChar char="•"/>
            </a:pPr>
            <a:r>
              <a:rPr lang="en-US" b="1" dirty="0"/>
              <a:t>Accessible</a:t>
            </a:r>
            <a:r>
              <a:rPr lang="en-US" b="0" dirty="0"/>
              <a:t> - </a:t>
            </a:r>
            <a:r>
              <a:rPr lang="en-US" dirty="0"/>
              <a:t>Identify effective and appropriate channels • Make information available online • Ensure people with disabilities can find and use information they need</a:t>
            </a:r>
            <a:endParaRPr lang="en-US" b="0" dirty="0"/>
          </a:p>
          <a:p>
            <a:pPr marL="171450" indent="-171450">
              <a:buFont typeface="Arial" panose="020B0604020202020204" pitchFamily="34" charset="0"/>
              <a:buChar char="•"/>
            </a:pPr>
            <a:r>
              <a:rPr lang="en-US" b="1" dirty="0"/>
              <a:t>Actionable</a:t>
            </a:r>
            <a:r>
              <a:rPr lang="en-US" b="0" dirty="0"/>
              <a:t> – Understanding the knowledge levels, attitudes, and current behaviors helps with messaging and moves audience to action and promotes behavior change, </a:t>
            </a:r>
          </a:p>
          <a:p>
            <a:pPr marL="171450" indent="-171450">
              <a:buFont typeface="Arial" panose="020B0604020202020204" pitchFamily="34" charset="0"/>
              <a:buChar char="•"/>
            </a:pPr>
            <a:r>
              <a:rPr lang="en-US" b="1" dirty="0"/>
              <a:t>Credible</a:t>
            </a:r>
            <a:r>
              <a:rPr lang="en-US" b="0" dirty="0"/>
              <a:t> – technical accuracy, transparent, coordinated with partners, speaks as one voice</a:t>
            </a:r>
          </a:p>
          <a:p>
            <a:pPr marL="171450" indent="-171450">
              <a:buFont typeface="Arial" panose="020B0604020202020204" pitchFamily="34" charset="0"/>
              <a:buChar char="•"/>
            </a:pPr>
            <a:r>
              <a:rPr lang="en-US" b="1" dirty="0"/>
              <a:t>Relevant</a:t>
            </a:r>
            <a:r>
              <a:rPr lang="en-US" b="0" dirty="0"/>
              <a:t>- To be relevant, the </a:t>
            </a:r>
            <a:r>
              <a:rPr lang="en-US" dirty="0"/>
              <a:t>communications must help audiences understand the value, advice or guidance as applicable to them, their families, or others they care about.  Messages must be tailored.</a:t>
            </a:r>
            <a:endParaRPr lang="en-US" b="0" dirty="0"/>
          </a:p>
          <a:p>
            <a:pPr marL="171450" indent="-171450">
              <a:buFont typeface="Arial" panose="020B0604020202020204" pitchFamily="34" charset="0"/>
              <a:buChar char="•"/>
            </a:pPr>
            <a:r>
              <a:rPr lang="en-US" b="1" dirty="0"/>
              <a:t>Timely</a:t>
            </a:r>
            <a:r>
              <a:rPr lang="en-US" b="0" dirty="0"/>
              <a:t> – SA audiences have the information, advice and guidance when they need them to make decisions.  Timeliness builds credibility and aligns with relevance.</a:t>
            </a:r>
          </a:p>
          <a:p>
            <a:pPr marL="171450" indent="-171450">
              <a:buFont typeface="Arial" panose="020B0604020202020204" pitchFamily="34" charset="0"/>
              <a:buChar char="•"/>
            </a:pPr>
            <a:endParaRPr lang="en-US" b="0" dirty="0"/>
          </a:p>
          <a:p>
            <a:endParaRPr lang="en-US" b="0"/>
          </a:p>
        </p:txBody>
      </p:sp>
      <p:sp>
        <p:nvSpPr>
          <p:cNvPr id="4" name="Slide Number Placeholder 3"/>
          <p:cNvSpPr>
            <a:spLocks noGrp="1"/>
          </p:cNvSpPr>
          <p:nvPr>
            <p:ph type="sldNum" sz="quarter" idx="5"/>
          </p:nvPr>
        </p:nvSpPr>
        <p:spPr/>
        <p:txBody>
          <a:bodyPr/>
          <a:lstStyle/>
          <a:p>
            <a:fld id="{017142BC-A7BD-4276-975D-6351998F7C85}" type="slidenum">
              <a:rPr lang="en-US" smtClean="0"/>
              <a:t>8</a:t>
            </a:fld>
            <a:endParaRPr lang="en-US"/>
          </a:p>
        </p:txBody>
      </p:sp>
    </p:spTree>
    <p:extLst>
      <p:ext uri="{BB962C8B-B14F-4D97-AF65-F5344CB8AC3E}">
        <p14:creationId xmlns:p14="http://schemas.microsoft.com/office/powerpoint/2010/main" val="26753225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Mary </a:t>
            </a:r>
            <a:endParaRPr lang="en-US" b="1" dirty="0"/>
          </a:p>
          <a:p>
            <a:r>
              <a:rPr lang="en-US" b="0" dirty="0"/>
              <a:t>So in thinking about </a:t>
            </a:r>
            <a:r>
              <a:rPr lang="en-US" b="0"/>
              <a:t>the principles </a:t>
            </a:r>
            <a:r>
              <a:rPr lang="en-US" b="0" dirty="0"/>
              <a:t>we just reviewed, we </a:t>
            </a:r>
            <a:r>
              <a:rPr lang="en-US" b="0"/>
              <a:t>are </a:t>
            </a:r>
            <a:r>
              <a:rPr lang="en-US" b="0" dirty="0"/>
              <a:t>going </a:t>
            </a:r>
            <a:r>
              <a:rPr lang="en-US" b="0"/>
              <a:t>to </a:t>
            </a:r>
            <a:r>
              <a:rPr lang="en-US" b="0" dirty="0"/>
              <a:t>show you a short video and ask that you think about what principle you believe </a:t>
            </a:r>
            <a:r>
              <a:rPr lang="en-US" b="0"/>
              <a:t>is </a:t>
            </a:r>
            <a:r>
              <a:rPr lang="en-US" b="0" dirty="0"/>
              <a:t>most </a:t>
            </a:r>
            <a:r>
              <a:rPr lang="en-US" b="0"/>
              <a:t>critical</a:t>
            </a:r>
            <a:r>
              <a:rPr lang="en-US" b="0" dirty="0"/>
              <a:t> in this scenario</a:t>
            </a:r>
            <a:r>
              <a:rPr lang="en-US" b="0"/>
              <a:t>.  </a:t>
            </a:r>
            <a:r>
              <a:rPr lang="en-US" b="0" dirty="0"/>
              <a:t>Then</a:t>
            </a:r>
            <a:r>
              <a:rPr lang="en-US" b="0"/>
              <a:t>, </a:t>
            </a:r>
            <a:r>
              <a:rPr lang="en-US" b="0" dirty="0"/>
              <a:t>how many of us truly get to the place the bunny did here?  </a:t>
            </a:r>
            <a:endParaRPr lang="en-US" b="0"/>
          </a:p>
        </p:txBody>
      </p:sp>
      <p:sp>
        <p:nvSpPr>
          <p:cNvPr id="4" name="Slide Number Placeholder 3"/>
          <p:cNvSpPr>
            <a:spLocks noGrp="1"/>
          </p:cNvSpPr>
          <p:nvPr>
            <p:ph type="sldNum" sz="quarter" idx="5"/>
          </p:nvPr>
        </p:nvSpPr>
        <p:spPr/>
        <p:txBody>
          <a:bodyPr/>
          <a:lstStyle/>
          <a:p>
            <a:fld id="{1E0A79C4-6CA1-4ADD-8221-A88BCED768FA}" type="slidenum">
              <a:rPr lang="en-US" smtClean="0"/>
              <a:t>9</a:t>
            </a:fld>
            <a:endParaRPr lang="en-US"/>
          </a:p>
        </p:txBody>
      </p:sp>
    </p:spTree>
    <p:extLst>
      <p:ext uri="{BB962C8B-B14F-4D97-AF65-F5344CB8AC3E}">
        <p14:creationId xmlns:p14="http://schemas.microsoft.com/office/powerpoint/2010/main" val="1447143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a:t>Mary:  </a:t>
            </a:r>
            <a:r>
              <a:rPr lang="en-US" b="0" dirty="0"/>
              <a:t>Okay, enough of that fun.  We are going to move into a </a:t>
            </a:r>
            <a:r>
              <a:rPr lang="en-US" b="0"/>
              <a:t>review </a:t>
            </a:r>
            <a:r>
              <a:rPr lang="en-US" b="0" dirty="0"/>
              <a:t>of </a:t>
            </a:r>
            <a:r>
              <a:rPr lang="en-US" b="0"/>
              <a:t>seven techniques </a:t>
            </a:r>
            <a:r>
              <a:rPr lang="en-US" b="0" dirty="0"/>
              <a:t>for </a:t>
            </a:r>
            <a:r>
              <a:rPr lang="en-US" b="0"/>
              <a:t>effective and impactful </a:t>
            </a:r>
            <a:r>
              <a:rPr lang="en-US" b="0" dirty="0"/>
              <a:t>communication.  We will do a spin through these and then we will hear from some of the SA grantees about how they’ve actually applied some of these techniques in their SA programs</a:t>
            </a:r>
            <a:r>
              <a:rPr lang="en-US" b="0"/>
              <a:t>. </a:t>
            </a:r>
            <a:endParaRPr lang="en-US" b="0" dirty="0"/>
          </a:p>
          <a:p>
            <a:endParaRPr lang="en-US" b="0" dirty="0"/>
          </a:p>
          <a:p>
            <a:r>
              <a:rPr lang="en-US" b="0" dirty="0" err="1"/>
              <a:t>Brene</a:t>
            </a:r>
            <a:r>
              <a:rPr lang="en-US" b="0" dirty="0"/>
              <a:t>’ Brown – Fan - #2</a:t>
            </a:r>
          </a:p>
          <a:p>
            <a:r>
              <a:rPr lang="en-US" b="0" dirty="0"/>
              <a:t>Equity of Voice – Strategic Doing</a:t>
            </a:r>
          </a:p>
          <a:p>
            <a:endParaRPr lang="en-US" b="0" dirty="0"/>
          </a:p>
          <a:p>
            <a:endParaRPr lang="en-US" b="0" dirty="0"/>
          </a:p>
          <a:p>
            <a:r>
              <a:rPr lang="en-US" b="0"/>
              <a:t>Handoff to Apryl.</a:t>
            </a:r>
            <a:endParaRPr lang="en-US" b="1"/>
          </a:p>
        </p:txBody>
      </p:sp>
      <p:sp>
        <p:nvSpPr>
          <p:cNvPr id="4" name="Slide Number Placeholder 3"/>
          <p:cNvSpPr>
            <a:spLocks noGrp="1"/>
          </p:cNvSpPr>
          <p:nvPr>
            <p:ph type="sldNum" sz="quarter" idx="5"/>
          </p:nvPr>
        </p:nvSpPr>
        <p:spPr/>
        <p:txBody>
          <a:bodyPr/>
          <a:lstStyle/>
          <a:p>
            <a:fld id="{017142BC-A7BD-4276-975D-6351998F7C85}" type="slidenum">
              <a:rPr lang="en-US" smtClean="0"/>
              <a:t>10</a:t>
            </a:fld>
            <a:endParaRPr lang="en-US"/>
          </a:p>
        </p:txBody>
      </p:sp>
    </p:spTree>
    <p:extLst>
      <p:ext uri="{BB962C8B-B14F-4D97-AF65-F5344CB8AC3E}">
        <p14:creationId xmlns:p14="http://schemas.microsoft.com/office/powerpoint/2010/main" val="2284902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a:t>Mary:  </a:t>
            </a:r>
            <a:r>
              <a:rPr lang="en-US" b="0"/>
              <a:t>Mary will review seven techniques to effective and impactful communications.  Handoff to Apryl.</a:t>
            </a:r>
            <a:endParaRPr lang="en-US" b="1"/>
          </a:p>
        </p:txBody>
      </p:sp>
      <p:sp>
        <p:nvSpPr>
          <p:cNvPr id="4" name="Slide Number Placeholder 3"/>
          <p:cNvSpPr>
            <a:spLocks noGrp="1"/>
          </p:cNvSpPr>
          <p:nvPr>
            <p:ph type="sldNum" sz="quarter" idx="5"/>
          </p:nvPr>
        </p:nvSpPr>
        <p:spPr/>
        <p:txBody>
          <a:bodyPr/>
          <a:lstStyle/>
          <a:p>
            <a:fld id="{017142BC-A7BD-4276-975D-6351998F7C85}" type="slidenum">
              <a:rPr lang="en-US" smtClean="0"/>
              <a:t>11</a:t>
            </a:fld>
            <a:endParaRPr lang="en-US"/>
          </a:p>
        </p:txBody>
      </p:sp>
    </p:spTree>
    <p:extLst>
      <p:ext uri="{BB962C8B-B14F-4D97-AF65-F5344CB8AC3E}">
        <p14:creationId xmlns:p14="http://schemas.microsoft.com/office/powerpoint/2010/main" val="7057365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540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017142BC-A7BD-4276-975D-6351998F7C85}" type="slidenum">
              <a:rPr lang="en-US" smtClean="0"/>
              <a:t>32</a:t>
            </a:fld>
            <a:endParaRPr lang="en-US"/>
          </a:p>
        </p:txBody>
      </p:sp>
    </p:spTree>
    <p:extLst>
      <p:ext uri="{BB962C8B-B14F-4D97-AF65-F5344CB8AC3E}">
        <p14:creationId xmlns:p14="http://schemas.microsoft.com/office/powerpoint/2010/main" val="4083800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8A2480-AFE8-442B-8B03-DEA1A8237386}" type="slidenum">
              <a:rPr lang="en-US" smtClean="0"/>
              <a:t>36</a:t>
            </a:fld>
            <a:endParaRPr lang="en-US"/>
          </a:p>
        </p:txBody>
      </p:sp>
    </p:spTree>
    <p:extLst>
      <p:ext uri="{BB962C8B-B14F-4D97-AF65-F5344CB8AC3E}">
        <p14:creationId xmlns:p14="http://schemas.microsoft.com/office/powerpoint/2010/main" val="5751653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8A2480-AFE8-442B-8B03-DEA1A8237386}" type="slidenum">
              <a:rPr lang="en-US" smtClean="0"/>
              <a:t>38</a:t>
            </a:fld>
            <a:endParaRPr lang="en-US"/>
          </a:p>
        </p:txBody>
      </p:sp>
    </p:spTree>
    <p:extLst>
      <p:ext uri="{BB962C8B-B14F-4D97-AF65-F5344CB8AC3E}">
        <p14:creationId xmlns:p14="http://schemas.microsoft.com/office/powerpoint/2010/main" val="13037554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3657165" y="3503125"/>
            <a:ext cx="5113773" cy="984885"/>
          </a:xfrm>
          <a:prstGeom prst="rect">
            <a:avLst/>
          </a:prstGeom>
        </p:spPr>
        <p:txBody>
          <a:bodyPr wrap="square" lIns="0" tIns="0" rIns="0" bIns="0">
            <a:spAutoFit/>
          </a:bodyPr>
          <a:lstStyle>
            <a:lvl1pPr>
              <a:defRPr sz="3200">
                <a:solidFill>
                  <a:schemeClr val="tx1"/>
                </a:solidFill>
                <a:latin typeface="+mn-lt"/>
              </a:defRPr>
            </a:lvl1pPr>
          </a:lstStyle>
          <a:p>
            <a:r>
              <a:rPr lang="en-US"/>
              <a:t>Click to edit Master subtitle style</a:t>
            </a:r>
            <a:endParaRPr/>
          </a:p>
        </p:txBody>
      </p:sp>
      <p:sp>
        <p:nvSpPr>
          <p:cNvPr id="8" name="Title 7"/>
          <p:cNvSpPr>
            <a:spLocks noGrp="1"/>
          </p:cNvSpPr>
          <p:nvPr>
            <p:ph type="title"/>
          </p:nvPr>
        </p:nvSpPr>
        <p:spPr>
          <a:xfrm>
            <a:off x="3508573" y="2103103"/>
            <a:ext cx="5262365" cy="1261643"/>
          </a:xfrm>
        </p:spPr>
        <p:txBody>
          <a:bodyPr/>
          <a:lstStyle>
            <a:lvl1pPr algn="r">
              <a:defRPr sz="4000">
                <a:solidFill>
                  <a:srgbClr val="005294"/>
                </a:solidFill>
                <a:latin typeface="Source Sans Pro" panose="020B0703030403020204" pitchFamily="34" charset="0"/>
                <a:ea typeface="Source Sans Pro" panose="020B0703030403020204" pitchFamily="34" charset="0"/>
                <a:cs typeface="Arial" panose="020B0604020202020204" pitchFamily="34" charset="0"/>
              </a:defRPr>
            </a:lvl1pPr>
          </a:lstStyle>
          <a:p>
            <a:r>
              <a:rPr lang="en-US"/>
              <a:t>Click to edit Master title style</a:t>
            </a:r>
          </a:p>
        </p:txBody>
      </p:sp>
      <p:sp>
        <p:nvSpPr>
          <p:cNvPr id="10" name="Slide Number Placeholder 7">
            <a:extLst>
              <a:ext uri="{FF2B5EF4-FFF2-40B4-BE49-F238E27FC236}">
                <a16:creationId xmlns:a16="http://schemas.microsoft.com/office/drawing/2014/main" id="{055F8C62-0A1A-4905-B663-202200778A32}"/>
              </a:ext>
            </a:extLst>
          </p:cNvPr>
          <p:cNvSpPr>
            <a:spLocks noGrp="1"/>
          </p:cNvSpPr>
          <p:nvPr>
            <p:ph type="sldNum" sz="quarter" idx="13"/>
          </p:nvPr>
        </p:nvSpPr>
        <p:spPr>
          <a:xfrm>
            <a:off x="4356200" y="6511872"/>
            <a:ext cx="431599" cy="346128"/>
          </a:xfrm>
          <a:prstGeom prst="rect">
            <a:avLst/>
          </a:prstGeom>
        </p:spPr>
        <p:txBody>
          <a:bodyPr vert="horz" lIns="91440" tIns="45720" rIns="91440" bIns="45720" rtlCol="0" anchor="ctr"/>
          <a:lstStyle>
            <a:lvl1pPr algn="ctr">
              <a:defRPr sz="1200" b="1">
                <a:solidFill>
                  <a:srgbClr val="2E6697"/>
                </a:solidFill>
                <a:latin typeface="+mn-lt"/>
                <a:ea typeface="Source Sans Pro" panose="020B0703030403020204" pitchFamily="34" charset="0"/>
              </a:defRPr>
            </a:lvl1pPr>
          </a:lstStyle>
          <a:p>
            <a:fld id="{46A5F4FC-BF4C-4051-AC92-2020E0995A14}" type="slidenum">
              <a:rPr lang="en-US" smtClean="0"/>
              <a:pPr/>
              <a:t>‹#›</a:t>
            </a:fld>
            <a:endParaRPr lang="en-US"/>
          </a:p>
        </p:txBody>
      </p:sp>
      <p:pic>
        <p:nvPicPr>
          <p:cNvPr id="4" name="Picture 3">
            <a:extLst>
              <a:ext uri="{FF2B5EF4-FFF2-40B4-BE49-F238E27FC236}">
                <a16:creationId xmlns:a16="http://schemas.microsoft.com/office/drawing/2014/main" id="{907AE672-9AFB-4C4F-BA44-1CE71981641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9144000" cy="1817370"/>
          </a:xfrm>
          <a:prstGeom prst="rect">
            <a:avLst/>
          </a:prstGeom>
        </p:spPr>
      </p:pic>
      <p:sp>
        <p:nvSpPr>
          <p:cNvPr id="9" name="Rectangle 8">
            <a:extLst>
              <a:ext uri="{FF2B5EF4-FFF2-40B4-BE49-F238E27FC236}">
                <a16:creationId xmlns:a16="http://schemas.microsoft.com/office/drawing/2014/main" id="{858C017B-47CB-4770-96B0-9FA56202A8DC}"/>
              </a:ext>
            </a:extLst>
          </p:cNvPr>
          <p:cNvSpPr/>
          <p:nvPr userDrawn="1"/>
        </p:nvSpPr>
        <p:spPr>
          <a:xfrm>
            <a:off x="0" y="0"/>
            <a:ext cx="9144000" cy="1817371"/>
          </a:xfrm>
          <a:prstGeom prst="rect">
            <a:avLst/>
          </a:prstGeom>
          <a:solidFill>
            <a:srgbClr val="19568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extBox 11">
            <a:extLst>
              <a:ext uri="{FF2B5EF4-FFF2-40B4-BE49-F238E27FC236}">
                <a16:creationId xmlns:a16="http://schemas.microsoft.com/office/drawing/2014/main" id="{ED1CABCA-106E-4773-9F7E-436BE8777A85}"/>
              </a:ext>
            </a:extLst>
          </p:cNvPr>
          <p:cNvSpPr txBox="1"/>
          <p:nvPr userDrawn="1"/>
        </p:nvSpPr>
        <p:spPr>
          <a:xfrm>
            <a:off x="276913" y="594657"/>
            <a:ext cx="2371037" cy="628057"/>
          </a:xfrm>
          <a:prstGeom prst="rect">
            <a:avLst/>
          </a:prstGeom>
          <a:noFill/>
        </p:spPr>
        <p:txBody>
          <a:bodyPr wrap="square" rtlCol="0">
            <a:spAutoFit/>
          </a:bodyPr>
          <a:lstStyle/>
          <a:p>
            <a:pPr algn="just">
              <a:lnSpc>
                <a:spcPct val="80000"/>
              </a:lnSpc>
            </a:pPr>
            <a:r>
              <a:rPr lang="en-US" sz="1900" cap="all" baseline="0">
                <a:solidFill>
                  <a:schemeClr val="bg1"/>
                </a:solidFill>
                <a:latin typeface="+mj-lt"/>
              </a:rPr>
              <a:t>Young Adult</a:t>
            </a:r>
          </a:p>
          <a:p>
            <a:pPr algn="just">
              <a:lnSpc>
                <a:spcPct val="80000"/>
              </a:lnSpc>
            </a:pPr>
            <a:r>
              <a:rPr lang="en-US" sz="2400" cap="all" baseline="0">
                <a:solidFill>
                  <a:schemeClr val="bg1"/>
                </a:solidFill>
                <a:latin typeface="+mj-lt"/>
              </a:rPr>
              <a:t>Diversion</a:t>
            </a:r>
          </a:p>
        </p:txBody>
      </p:sp>
      <p:sp>
        <p:nvSpPr>
          <p:cNvPr id="13" name="Rectangle 12">
            <a:extLst>
              <a:ext uri="{FF2B5EF4-FFF2-40B4-BE49-F238E27FC236}">
                <a16:creationId xmlns:a16="http://schemas.microsoft.com/office/drawing/2014/main" id="{B8D3DE3C-4399-4DED-B880-CE6A95699F67}"/>
              </a:ext>
            </a:extLst>
          </p:cNvPr>
          <p:cNvSpPr/>
          <p:nvPr userDrawn="1"/>
        </p:nvSpPr>
        <p:spPr>
          <a:xfrm>
            <a:off x="0" y="1794171"/>
            <a:ext cx="9144000" cy="106296"/>
          </a:xfrm>
          <a:prstGeom prst="rect">
            <a:avLst/>
          </a:prstGeom>
          <a:solidFill>
            <a:srgbClr val="F5F3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4" name="Picture 13">
            <a:extLst>
              <a:ext uri="{FF2B5EF4-FFF2-40B4-BE49-F238E27FC236}">
                <a16:creationId xmlns:a16="http://schemas.microsoft.com/office/drawing/2014/main" id="{F4B765F8-5109-42DF-A227-D2DDA7E264E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58496" y="6257331"/>
            <a:ext cx="625035" cy="312804"/>
          </a:xfrm>
          <a:prstGeom prst="rect">
            <a:avLst/>
          </a:prstGeom>
        </p:spPr>
      </p:pic>
      <p:pic>
        <p:nvPicPr>
          <p:cNvPr id="15" name="Picture 14">
            <a:extLst>
              <a:ext uri="{FF2B5EF4-FFF2-40B4-BE49-F238E27FC236}">
                <a16:creationId xmlns:a16="http://schemas.microsoft.com/office/drawing/2014/main" id="{7621887F-8A05-43FE-B6EC-0A46E5F056A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77823" y="6242398"/>
            <a:ext cx="748092" cy="334147"/>
          </a:xfrm>
          <a:prstGeom prst="rect">
            <a:avLst/>
          </a:prstGeom>
        </p:spPr>
      </p:pic>
      <p:pic>
        <p:nvPicPr>
          <p:cNvPr id="17" name="Picture 16">
            <a:extLst>
              <a:ext uri="{FF2B5EF4-FFF2-40B4-BE49-F238E27FC236}">
                <a16:creationId xmlns:a16="http://schemas.microsoft.com/office/drawing/2014/main" id="{2731E63A-A453-4B04-A85A-10662638E4E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24924" y="5852160"/>
            <a:ext cx="1353202" cy="844674"/>
          </a:xfrm>
          <a:prstGeom prst="rect">
            <a:avLst/>
          </a:prstGeom>
        </p:spPr>
      </p:pic>
      <p:sp>
        <p:nvSpPr>
          <p:cNvPr id="6" name="TextBox 5">
            <a:extLst>
              <a:ext uri="{FF2B5EF4-FFF2-40B4-BE49-F238E27FC236}">
                <a16:creationId xmlns:a16="http://schemas.microsoft.com/office/drawing/2014/main" id="{D67260E2-BCFD-4BCA-84A7-4DA83E6E3084}"/>
              </a:ext>
            </a:extLst>
          </p:cNvPr>
          <p:cNvSpPr txBox="1"/>
          <p:nvPr userDrawn="1"/>
        </p:nvSpPr>
        <p:spPr>
          <a:xfrm>
            <a:off x="5911489" y="5934621"/>
            <a:ext cx="2942493" cy="307777"/>
          </a:xfrm>
          <a:prstGeom prst="rect">
            <a:avLst/>
          </a:prstGeom>
          <a:noFill/>
        </p:spPr>
        <p:txBody>
          <a:bodyPr wrap="square" rtlCol="0">
            <a:spAutoFit/>
          </a:bodyPr>
          <a:lstStyle/>
          <a:p>
            <a:pPr lvl="0" algn="r"/>
            <a:r>
              <a:rPr lang="en-US" sz="1400" b="1">
                <a:solidFill>
                  <a:schemeClr val="bg1">
                    <a:lumMod val="50000"/>
                  </a:schemeClr>
                </a:solidFill>
                <a:latin typeface="Calibri" panose="020F0502020204030204" pitchFamily="34" charset="0"/>
                <a:cs typeface="Calibri" panose="020F0502020204030204" pitchFamily="34" charset="0"/>
              </a:rPr>
              <a:t>CTE.ED.GOV.YADIVERSION</a:t>
            </a:r>
          </a:p>
        </p:txBody>
      </p:sp>
    </p:spTree>
    <p:extLst>
      <p:ext uri="{BB962C8B-B14F-4D97-AF65-F5344CB8AC3E}">
        <p14:creationId xmlns:p14="http://schemas.microsoft.com/office/powerpoint/2010/main" val="2825816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371600" y="497251"/>
            <a:ext cx="7443800" cy="605697"/>
          </a:xfrm>
        </p:spPr>
        <p:txBody>
          <a:bodyPr lIns="0" tIns="0" rIns="0" bIns="0"/>
          <a:lstStyle>
            <a:lvl1pPr>
              <a:defRPr sz="3600" b="0" i="0">
                <a:solidFill>
                  <a:srgbClr val="19568B"/>
                </a:solidFill>
                <a:latin typeface="Source Sans Pro" panose="020B0703030403020204" pitchFamily="34" charset="0"/>
                <a:ea typeface="Source Sans Pro" panose="020B0703030403020204" pitchFamily="34" charset="0"/>
                <a:cs typeface="Arial"/>
              </a:defRPr>
            </a:lvl1pPr>
          </a:lstStyle>
          <a:p>
            <a:r>
              <a:rPr lang="en-US"/>
              <a:t>Click to edit Master title style</a:t>
            </a:r>
            <a:endParaRPr/>
          </a:p>
        </p:txBody>
      </p:sp>
      <p:sp>
        <p:nvSpPr>
          <p:cNvPr id="3" name="Holder 3"/>
          <p:cNvSpPr>
            <a:spLocks noGrp="1"/>
          </p:cNvSpPr>
          <p:nvPr>
            <p:ph type="body" idx="1" hasCustomPrompt="1"/>
          </p:nvPr>
        </p:nvSpPr>
        <p:spPr>
          <a:xfrm>
            <a:off x="838200" y="1611370"/>
            <a:ext cx="7910525" cy="1342034"/>
          </a:xfrm>
        </p:spPr>
        <p:txBody>
          <a:bodyPr lIns="0" tIns="0" rIns="0" bIns="0"/>
          <a:lstStyle>
            <a:lvl1pPr marL="342891" indent="-342891" algn="l">
              <a:lnSpc>
                <a:spcPct val="150000"/>
              </a:lnSpc>
              <a:buClr>
                <a:schemeClr val="tx1"/>
              </a:buClr>
              <a:buSzPct val="100000"/>
              <a:buFont typeface="Wingdings" panose="05000000000000000000" pitchFamily="2" charset="2"/>
              <a:buChar char="§"/>
              <a:defRPr sz="2400" b="0" i="0">
                <a:solidFill>
                  <a:schemeClr val="tx1"/>
                </a:solidFill>
                <a:latin typeface="+mn-lt"/>
                <a:cs typeface="Arial"/>
              </a:defRPr>
            </a:lvl1pPr>
            <a:lvl2pPr marL="742932" indent="-285744">
              <a:lnSpc>
                <a:spcPct val="150000"/>
              </a:lnSpc>
              <a:buClr>
                <a:schemeClr val="tx1"/>
              </a:buClr>
              <a:buSzPct val="100000"/>
              <a:buFont typeface="Wingdings" panose="05000000000000000000" pitchFamily="2" charset="2"/>
              <a:buChar char="§"/>
              <a:defRPr>
                <a:latin typeface="+mn-lt"/>
              </a:defRPr>
            </a:lvl2pPr>
            <a:lvl3pPr marL="1200121" indent="-285744">
              <a:lnSpc>
                <a:spcPct val="150000"/>
              </a:lnSpc>
              <a:buClr>
                <a:schemeClr val="tx1"/>
              </a:buClr>
              <a:buSzPct val="100000"/>
              <a:buFont typeface="Wingdings" panose="05000000000000000000" pitchFamily="2" charset="2"/>
              <a:buChar char="ü"/>
              <a:defRPr baseline="0">
                <a:latin typeface="+mn-lt"/>
              </a:defRPr>
            </a:lvl3pPr>
          </a:lstStyle>
          <a:p>
            <a:r>
              <a:rPr lang="en-US"/>
              <a:t>Bullet text</a:t>
            </a:r>
          </a:p>
          <a:p>
            <a:pPr lvl="1"/>
            <a:r>
              <a:rPr lang="en-US"/>
              <a:t>Second level</a:t>
            </a:r>
          </a:p>
          <a:p>
            <a:pPr lvl="2"/>
            <a:r>
              <a:rPr lang="en-US"/>
              <a:t>Third level </a:t>
            </a:r>
            <a:endParaRPr/>
          </a:p>
        </p:txBody>
      </p:sp>
      <p:sp>
        <p:nvSpPr>
          <p:cNvPr id="5" name="Slide Number Placeholder 7">
            <a:extLst>
              <a:ext uri="{FF2B5EF4-FFF2-40B4-BE49-F238E27FC236}">
                <a16:creationId xmlns:a16="http://schemas.microsoft.com/office/drawing/2014/main" id="{F36FCAA9-2003-4818-AA0F-476EF588EF24}"/>
              </a:ext>
            </a:extLst>
          </p:cNvPr>
          <p:cNvSpPr>
            <a:spLocks noGrp="1"/>
          </p:cNvSpPr>
          <p:nvPr>
            <p:ph type="sldNum" sz="quarter" idx="4"/>
          </p:nvPr>
        </p:nvSpPr>
        <p:spPr>
          <a:xfrm>
            <a:off x="4361863" y="6511872"/>
            <a:ext cx="431599" cy="346128"/>
          </a:xfrm>
          <a:prstGeom prst="rect">
            <a:avLst/>
          </a:prstGeom>
        </p:spPr>
        <p:txBody>
          <a:bodyPr vert="horz" lIns="91440" tIns="45720" rIns="91440" bIns="45720" rtlCol="0" anchor="ctr"/>
          <a:lstStyle>
            <a:lvl1pPr algn="ctr">
              <a:defRPr sz="1200" b="1">
                <a:solidFill>
                  <a:srgbClr val="2E6697"/>
                </a:solidFill>
                <a:latin typeface="+mn-lt"/>
                <a:ea typeface="Source Sans Pro" panose="020B0703030403020204" pitchFamily="34" charset="0"/>
              </a:defRPr>
            </a:lvl1pPr>
          </a:lstStyle>
          <a:p>
            <a:fld id="{46A5F4FC-BF4C-4051-AC92-2020E0995A14}" type="slidenum">
              <a:rPr lang="en-US" smtClean="0"/>
              <a:pPr/>
              <a:t>‹#›</a:t>
            </a:fld>
            <a:endParaRPr lang="en-US"/>
          </a:p>
        </p:txBody>
      </p:sp>
      <p:pic>
        <p:nvPicPr>
          <p:cNvPr id="16" name="Picture 15">
            <a:extLst>
              <a:ext uri="{FF2B5EF4-FFF2-40B4-BE49-F238E27FC236}">
                <a16:creationId xmlns:a16="http://schemas.microsoft.com/office/drawing/2014/main" id="{24E4C7DC-3895-44B7-AA6D-A3DCBE724CB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59" y="403584"/>
            <a:ext cx="730682" cy="728213"/>
          </a:xfrm>
          <a:prstGeom prst="rect">
            <a:avLst/>
          </a:prstGeom>
        </p:spPr>
      </p:pic>
    </p:spTree>
    <p:extLst>
      <p:ext uri="{BB962C8B-B14F-4D97-AF65-F5344CB8AC3E}">
        <p14:creationId xmlns:p14="http://schemas.microsoft.com/office/powerpoint/2010/main" val="1124775455"/>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86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Holder 3"/>
          <p:cNvSpPr>
            <a:spLocks noGrp="1"/>
          </p:cNvSpPr>
          <p:nvPr>
            <p:ph sz="half" idx="2"/>
          </p:nvPr>
        </p:nvSpPr>
        <p:spPr>
          <a:xfrm>
            <a:off x="317194" y="2680855"/>
            <a:ext cx="4114800" cy="369332"/>
          </a:xfrm>
          <a:prstGeom prst="rect">
            <a:avLst/>
          </a:prstGeom>
        </p:spPr>
        <p:txBody>
          <a:bodyPr wrap="square" lIns="0" tIns="0" rIns="0" bIns="0">
            <a:spAutoFit/>
          </a:bodyPr>
          <a:lstStyle>
            <a:lvl1pPr algn="ctr">
              <a:defRPr>
                <a:solidFill>
                  <a:schemeClr val="tx1"/>
                </a:solidFill>
                <a:latin typeface="+mj-lt"/>
              </a:defRPr>
            </a:lvl1pPr>
          </a:lstStyle>
          <a:p>
            <a:pPr lvl="0"/>
            <a:r>
              <a:rPr lang="en-US"/>
              <a:t>Edit Master text styles</a:t>
            </a:r>
          </a:p>
        </p:txBody>
      </p:sp>
      <p:sp>
        <p:nvSpPr>
          <p:cNvPr id="4" name="Holder 4"/>
          <p:cNvSpPr>
            <a:spLocks noGrp="1"/>
          </p:cNvSpPr>
          <p:nvPr>
            <p:ph sz="half" idx="3"/>
          </p:nvPr>
        </p:nvSpPr>
        <p:spPr>
          <a:xfrm>
            <a:off x="4721553" y="2680855"/>
            <a:ext cx="4114800" cy="369332"/>
          </a:xfrm>
          <a:prstGeom prst="rect">
            <a:avLst/>
          </a:prstGeom>
        </p:spPr>
        <p:txBody>
          <a:bodyPr wrap="square" lIns="0" tIns="0" rIns="0" bIns="0">
            <a:spAutoFit/>
          </a:bodyPr>
          <a:lstStyle>
            <a:lvl1pPr algn="ctr">
              <a:defRPr>
                <a:solidFill>
                  <a:schemeClr val="tx1"/>
                </a:solidFill>
                <a:latin typeface="+mj-lt"/>
              </a:defRPr>
            </a:lvl1pPr>
          </a:lstStyle>
          <a:p>
            <a:pPr lvl="0"/>
            <a:r>
              <a:rPr lang="en-US"/>
              <a:t>Edit Master text styles</a:t>
            </a:r>
          </a:p>
        </p:txBody>
      </p:sp>
      <p:sp>
        <p:nvSpPr>
          <p:cNvPr id="7" name="Slide Number Placeholder 7">
            <a:extLst>
              <a:ext uri="{FF2B5EF4-FFF2-40B4-BE49-F238E27FC236}">
                <a16:creationId xmlns:a16="http://schemas.microsoft.com/office/drawing/2014/main" id="{28B42CC7-7E53-4AE8-9A5B-93C4443D4B0D}"/>
              </a:ext>
            </a:extLst>
          </p:cNvPr>
          <p:cNvSpPr>
            <a:spLocks noGrp="1"/>
          </p:cNvSpPr>
          <p:nvPr>
            <p:ph type="sldNum" sz="quarter" idx="4"/>
          </p:nvPr>
        </p:nvSpPr>
        <p:spPr>
          <a:xfrm>
            <a:off x="4356200" y="6511872"/>
            <a:ext cx="431599" cy="346128"/>
          </a:xfrm>
          <a:prstGeom prst="rect">
            <a:avLst/>
          </a:prstGeom>
        </p:spPr>
        <p:txBody>
          <a:bodyPr vert="horz" lIns="91440" tIns="45720" rIns="91440" bIns="45720" rtlCol="0" anchor="ctr"/>
          <a:lstStyle>
            <a:lvl1pPr algn="ctr">
              <a:defRPr sz="1200" b="1">
                <a:solidFill>
                  <a:srgbClr val="2E6697"/>
                </a:solidFill>
                <a:latin typeface="+mn-lt"/>
                <a:ea typeface="Source Sans Pro" panose="020B0703030403020204" pitchFamily="34" charset="0"/>
              </a:defRPr>
            </a:lvl1pPr>
          </a:lstStyle>
          <a:p>
            <a:fld id="{46A5F4FC-BF4C-4051-AC92-2020E0995A14}" type="slidenum">
              <a:rPr lang="en-US" smtClean="0"/>
              <a:pPr/>
              <a:t>‹#›</a:t>
            </a:fld>
            <a:endParaRPr lang="en-US"/>
          </a:p>
        </p:txBody>
      </p:sp>
      <p:pic>
        <p:nvPicPr>
          <p:cNvPr id="13" name="Picture 12">
            <a:extLst>
              <a:ext uri="{FF2B5EF4-FFF2-40B4-BE49-F238E27FC236}">
                <a16:creationId xmlns:a16="http://schemas.microsoft.com/office/drawing/2014/main" id="{83CA554C-5DAC-4F2B-A314-D326165D38E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59" y="403584"/>
            <a:ext cx="730682" cy="728213"/>
          </a:xfrm>
          <a:prstGeom prst="rect">
            <a:avLst/>
          </a:prstGeom>
        </p:spPr>
      </p:pic>
      <p:sp>
        <p:nvSpPr>
          <p:cNvPr id="5" name="Title 4">
            <a:extLst>
              <a:ext uri="{FF2B5EF4-FFF2-40B4-BE49-F238E27FC236}">
                <a16:creationId xmlns:a16="http://schemas.microsoft.com/office/drawing/2014/main" id="{2E134FFB-A641-4E22-BC21-468FB3756F5B}"/>
              </a:ext>
            </a:extLst>
          </p:cNvPr>
          <p:cNvSpPr>
            <a:spLocks noGrp="1"/>
          </p:cNvSpPr>
          <p:nvPr>
            <p:ph type="title"/>
          </p:nvPr>
        </p:nvSpPr>
        <p:spPr>
          <a:xfrm>
            <a:off x="1371600" y="486403"/>
            <a:ext cx="7356890" cy="562574"/>
          </a:xfrm>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1712281625"/>
      </p:ext>
    </p:extLst>
  </p:cSld>
  <p:clrMapOvr>
    <a:masterClrMapping/>
  </p:clrMapOvr>
  <p:extLst>
    <p:ext uri="{DCECCB84-F9BA-43D5-87BE-67443E8EF086}">
      <p15:sldGuideLst xmlns:p15="http://schemas.microsoft.com/office/powerpoint/2012/main">
        <p15:guide id="2" pos="86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_sidebar left">
    <p:spTree>
      <p:nvGrpSpPr>
        <p:cNvPr id="1" name=""/>
        <p:cNvGrpSpPr/>
        <p:nvPr/>
      </p:nvGrpSpPr>
      <p:grpSpPr>
        <a:xfrm>
          <a:off x="0" y="0"/>
          <a:ext cx="0" cy="0"/>
          <a:chOff x="0" y="0"/>
          <a:chExt cx="0" cy="0"/>
        </a:xfrm>
      </p:grpSpPr>
      <p:sp>
        <p:nvSpPr>
          <p:cNvPr id="4" name="Slide Number Placeholder 7">
            <a:extLst>
              <a:ext uri="{FF2B5EF4-FFF2-40B4-BE49-F238E27FC236}">
                <a16:creationId xmlns:a16="http://schemas.microsoft.com/office/drawing/2014/main" id="{7388AA07-0D15-4A4F-901E-36460D217307}"/>
              </a:ext>
            </a:extLst>
          </p:cNvPr>
          <p:cNvSpPr>
            <a:spLocks noGrp="1"/>
          </p:cNvSpPr>
          <p:nvPr>
            <p:ph type="sldNum" sz="quarter" idx="4"/>
          </p:nvPr>
        </p:nvSpPr>
        <p:spPr>
          <a:xfrm>
            <a:off x="4356200" y="6511872"/>
            <a:ext cx="431599" cy="346128"/>
          </a:xfrm>
          <a:prstGeom prst="rect">
            <a:avLst/>
          </a:prstGeom>
        </p:spPr>
        <p:txBody>
          <a:bodyPr vert="horz" lIns="91440" tIns="45720" rIns="91440" bIns="45720" rtlCol="0" anchor="ctr"/>
          <a:lstStyle>
            <a:lvl1pPr algn="ctr">
              <a:defRPr sz="1200" b="1">
                <a:solidFill>
                  <a:srgbClr val="2E6697"/>
                </a:solidFill>
                <a:latin typeface="+mn-lt"/>
                <a:ea typeface="Source Sans Pro" panose="020B0703030403020204" pitchFamily="34" charset="0"/>
              </a:defRPr>
            </a:lvl1pPr>
          </a:lstStyle>
          <a:p>
            <a:fld id="{46A5F4FC-BF4C-4051-AC92-2020E0995A14}" type="slidenum">
              <a:rPr lang="en-US" smtClean="0"/>
              <a:pPr/>
              <a:t>‹#›</a:t>
            </a:fld>
            <a:endParaRPr lang="en-US"/>
          </a:p>
        </p:txBody>
      </p:sp>
      <p:sp>
        <p:nvSpPr>
          <p:cNvPr id="11" name="Rectangle 10">
            <a:extLst>
              <a:ext uri="{FF2B5EF4-FFF2-40B4-BE49-F238E27FC236}">
                <a16:creationId xmlns:a16="http://schemas.microsoft.com/office/drawing/2014/main" id="{9DCE6793-80F4-4702-810D-7CEF33288DB0}"/>
              </a:ext>
            </a:extLst>
          </p:cNvPr>
          <p:cNvSpPr/>
          <p:nvPr userDrawn="1"/>
        </p:nvSpPr>
        <p:spPr>
          <a:xfrm>
            <a:off x="-33084" y="1454207"/>
            <a:ext cx="1886037" cy="4638675"/>
          </a:xfrm>
          <a:prstGeom prst="rect">
            <a:avLst/>
          </a:prstGeom>
          <a:solidFill>
            <a:srgbClr val="F5F3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ext Placeholder 12">
            <a:extLst>
              <a:ext uri="{FF2B5EF4-FFF2-40B4-BE49-F238E27FC236}">
                <a16:creationId xmlns:a16="http://schemas.microsoft.com/office/drawing/2014/main" id="{F1F6C7DE-1108-4273-A496-9C485AA42E82}"/>
              </a:ext>
            </a:extLst>
          </p:cNvPr>
          <p:cNvSpPr>
            <a:spLocks noGrp="1"/>
          </p:cNvSpPr>
          <p:nvPr>
            <p:ph type="body" sz="quarter" idx="10"/>
          </p:nvPr>
        </p:nvSpPr>
        <p:spPr>
          <a:xfrm>
            <a:off x="2164109" y="1454207"/>
            <a:ext cx="5749250" cy="1138773"/>
          </a:xfrm>
        </p:spPr>
        <p:txBody>
          <a:bodyPr/>
          <a:lstStyle>
            <a:lvl1pPr algn="l">
              <a:spcBef>
                <a:spcPts val="600"/>
              </a:spcBef>
              <a:defRPr sz="2800">
                <a:latin typeface="+mn-lt"/>
              </a:defRPr>
            </a:lvl1pPr>
            <a:lvl2pPr marL="571500" indent="-285750" algn="l">
              <a:spcBef>
                <a:spcPts val="600"/>
              </a:spcBef>
              <a:buSzPct val="120000"/>
              <a:buFont typeface="Wingdings" panose="05000000000000000000" pitchFamily="2" charset="2"/>
              <a:buChar char="§"/>
              <a:defRPr>
                <a:latin typeface="+mn-lt"/>
              </a:defRPr>
            </a:lvl2pPr>
            <a:lvl3pPr marL="1028700" indent="-285750" algn="l">
              <a:spcBef>
                <a:spcPts val="600"/>
              </a:spcBef>
              <a:buFont typeface="Wingdings" panose="05000000000000000000" pitchFamily="2" charset="2"/>
              <a:buChar char="ü"/>
              <a:defRPr>
                <a:latin typeface="+mn-lt"/>
              </a:defRPr>
            </a:lvl3pPr>
            <a:lvl4pPr algn="l">
              <a:defRPr>
                <a:latin typeface="+mn-lt"/>
              </a:defRPr>
            </a:lvl4pPr>
            <a:lvl5pPr algn="l">
              <a:defRPr>
                <a:latin typeface="+mn-lt"/>
              </a:defRPr>
            </a:lvl5pPr>
          </a:lstStyle>
          <a:p>
            <a:pPr lvl="0"/>
            <a:r>
              <a:rPr lang="en-US"/>
              <a:t>Edit Master text styles</a:t>
            </a:r>
          </a:p>
          <a:p>
            <a:pPr lvl="1"/>
            <a:r>
              <a:rPr lang="en-US"/>
              <a:t>Second level</a:t>
            </a:r>
          </a:p>
          <a:p>
            <a:pPr lvl="2"/>
            <a:r>
              <a:rPr lang="en-US"/>
              <a:t>Third level</a:t>
            </a:r>
          </a:p>
        </p:txBody>
      </p:sp>
      <p:pic>
        <p:nvPicPr>
          <p:cNvPr id="15" name="Picture 14">
            <a:extLst>
              <a:ext uri="{FF2B5EF4-FFF2-40B4-BE49-F238E27FC236}">
                <a16:creationId xmlns:a16="http://schemas.microsoft.com/office/drawing/2014/main" id="{8DD20359-6C3A-4084-87BB-6ADDB698C5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59" y="403584"/>
            <a:ext cx="730682" cy="728213"/>
          </a:xfrm>
          <a:prstGeom prst="rect">
            <a:avLst/>
          </a:prstGeom>
        </p:spPr>
      </p:pic>
      <p:sp>
        <p:nvSpPr>
          <p:cNvPr id="3" name="Title 2">
            <a:extLst>
              <a:ext uri="{FF2B5EF4-FFF2-40B4-BE49-F238E27FC236}">
                <a16:creationId xmlns:a16="http://schemas.microsoft.com/office/drawing/2014/main" id="{54890353-57A4-480D-9250-18A5B868D895}"/>
              </a:ext>
            </a:extLst>
          </p:cNvPr>
          <p:cNvSpPr>
            <a:spLocks noGrp="1"/>
          </p:cNvSpPr>
          <p:nvPr>
            <p:ph type="title"/>
          </p:nvPr>
        </p:nvSpPr>
        <p:spPr>
          <a:xfrm>
            <a:off x="1371600" y="495300"/>
            <a:ext cx="6594861" cy="583104"/>
          </a:xfrm>
        </p:spPr>
        <p:txBody>
          <a:bodyPr/>
          <a:lstStyle>
            <a:lvl1pPr>
              <a:defRPr>
                <a:latin typeface="+mj-lt"/>
              </a:defRPr>
            </a:lvl1pPr>
          </a:lstStyle>
          <a:p>
            <a:r>
              <a:rPr lang="en-US"/>
              <a:t>Click to edit Master title style</a:t>
            </a:r>
          </a:p>
        </p:txBody>
      </p:sp>
      <p:sp>
        <p:nvSpPr>
          <p:cNvPr id="10" name="Content Placeholder 9">
            <a:extLst>
              <a:ext uri="{FF2B5EF4-FFF2-40B4-BE49-F238E27FC236}">
                <a16:creationId xmlns:a16="http://schemas.microsoft.com/office/drawing/2014/main" id="{590A1FF0-3DA1-4B93-BF04-0B9F1AB2EF1E}"/>
              </a:ext>
            </a:extLst>
          </p:cNvPr>
          <p:cNvSpPr>
            <a:spLocks noGrp="1"/>
          </p:cNvSpPr>
          <p:nvPr>
            <p:ph sz="quarter" idx="11" hasCustomPrompt="1"/>
          </p:nvPr>
        </p:nvSpPr>
        <p:spPr>
          <a:xfrm>
            <a:off x="278072" y="1639229"/>
            <a:ext cx="1360228" cy="1009080"/>
          </a:xfrm>
        </p:spPr>
        <p:txBody>
          <a:bodyPr/>
          <a:lstStyle>
            <a:lvl1pPr algn="l">
              <a:defRPr sz="1800"/>
            </a:lvl1pPr>
          </a:lstStyle>
          <a:p>
            <a:pPr lvl="0"/>
            <a:r>
              <a:rPr lang="en-US"/>
              <a:t>Sidebar left</a:t>
            </a:r>
          </a:p>
        </p:txBody>
      </p:sp>
    </p:spTree>
    <p:extLst>
      <p:ext uri="{BB962C8B-B14F-4D97-AF65-F5344CB8AC3E}">
        <p14:creationId xmlns:p14="http://schemas.microsoft.com/office/powerpoint/2010/main" val="184306103"/>
      </p:ext>
    </p:extLst>
  </p:cSld>
  <p:clrMapOvr>
    <a:masterClrMapping/>
  </p:clrMapOvr>
  <p:extLst>
    <p:ext uri="{DCECCB84-F9BA-43D5-87BE-67443E8EF086}">
      <p15:sldGuideLst xmlns:p15="http://schemas.microsoft.com/office/powerpoint/2012/main">
        <p15:guide id="1" orient="horz" pos="912" userDrawn="1">
          <p15:clr>
            <a:srgbClr val="FBAE40"/>
          </p15:clr>
        </p15:guide>
        <p15:guide id="2" pos="86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Only_sidebar_r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CB38B5D-CBD1-4287-8280-5BC3FA0DD729}"/>
              </a:ext>
            </a:extLst>
          </p:cNvPr>
          <p:cNvSpPr/>
          <p:nvPr userDrawn="1"/>
        </p:nvSpPr>
        <p:spPr>
          <a:xfrm>
            <a:off x="7257963" y="1454207"/>
            <a:ext cx="1886037" cy="4638675"/>
          </a:xfrm>
          <a:prstGeom prst="rect">
            <a:avLst/>
          </a:prstGeom>
          <a:solidFill>
            <a:srgbClr val="F5F3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Slide Number Placeholder 7">
            <a:extLst>
              <a:ext uri="{FF2B5EF4-FFF2-40B4-BE49-F238E27FC236}">
                <a16:creationId xmlns:a16="http://schemas.microsoft.com/office/drawing/2014/main" id="{7388AA07-0D15-4A4F-901E-36460D217307}"/>
              </a:ext>
            </a:extLst>
          </p:cNvPr>
          <p:cNvSpPr>
            <a:spLocks noGrp="1"/>
          </p:cNvSpPr>
          <p:nvPr>
            <p:ph type="sldNum" sz="quarter" idx="4"/>
          </p:nvPr>
        </p:nvSpPr>
        <p:spPr>
          <a:xfrm>
            <a:off x="4356200" y="6511872"/>
            <a:ext cx="431599" cy="346128"/>
          </a:xfrm>
          <a:prstGeom prst="rect">
            <a:avLst/>
          </a:prstGeom>
        </p:spPr>
        <p:txBody>
          <a:bodyPr vert="horz" lIns="91440" tIns="45720" rIns="91440" bIns="45720" rtlCol="0" anchor="ctr"/>
          <a:lstStyle>
            <a:lvl1pPr algn="ctr">
              <a:defRPr sz="1200" b="1">
                <a:solidFill>
                  <a:srgbClr val="2E6697"/>
                </a:solidFill>
                <a:latin typeface="+mn-lt"/>
                <a:ea typeface="Source Sans Pro" panose="020B0703030403020204" pitchFamily="34" charset="0"/>
              </a:defRPr>
            </a:lvl1pPr>
          </a:lstStyle>
          <a:p>
            <a:fld id="{46A5F4FC-BF4C-4051-AC92-2020E0995A14}" type="slidenum">
              <a:rPr lang="en-US" smtClean="0"/>
              <a:pPr/>
              <a:t>‹#›</a:t>
            </a:fld>
            <a:endParaRPr lang="en-US"/>
          </a:p>
        </p:txBody>
      </p:sp>
      <p:sp>
        <p:nvSpPr>
          <p:cNvPr id="13" name="Text Placeholder 12">
            <a:extLst>
              <a:ext uri="{FF2B5EF4-FFF2-40B4-BE49-F238E27FC236}">
                <a16:creationId xmlns:a16="http://schemas.microsoft.com/office/drawing/2014/main" id="{F1F6C7DE-1108-4273-A496-9C485AA42E82}"/>
              </a:ext>
            </a:extLst>
          </p:cNvPr>
          <p:cNvSpPr>
            <a:spLocks noGrp="1"/>
          </p:cNvSpPr>
          <p:nvPr>
            <p:ph type="body" sz="quarter" idx="10"/>
          </p:nvPr>
        </p:nvSpPr>
        <p:spPr>
          <a:xfrm>
            <a:off x="1541797" y="1460614"/>
            <a:ext cx="5551095" cy="1138773"/>
          </a:xfrm>
        </p:spPr>
        <p:txBody>
          <a:bodyPr/>
          <a:lstStyle>
            <a:lvl1pPr algn="l">
              <a:spcBef>
                <a:spcPts val="600"/>
              </a:spcBef>
              <a:defRPr sz="2800">
                <a:latin typeface="+mn-lt"/>
              </a:defRPr>
            </a:lvl1pPr>
            <a:lvl2pPr marL="742939" indent="-285750" algn="l">
              <a:spcBef>
                <a:spcPts val="600"/>
              </a:spcBef>
              <a:buSzPct val="120000"/>
              <a:buFont typeface="Wingdings" panose="05000000000000000000" pitchFamily="2" charset="2"/>
              <a:buChar char="§"/>
              <a:defRPr>
                <a:latin typeface="+mn-lt"/>
              </a:defRPr>
            </a:lvl2pPr>
            <a:lvl3pPr marL="1200127" indent="-285750" algn="l">
              <a:spcBef>
                <a:spcPts val="600"/>
              </a:spcBef>
              <a:buFont typeface="Wingdings" panose="05000000000000000000" pitchFamily="2" charset="2"/>
              <a:buChar char="ü"/>
              <a:defRPr>
                <a:latin typeface="+mn-lt"/>
              </a:defRPr>
            </a:lvl3pPr>
            <a:lvl4pPr algn="l">
              <a:defRPr>
                <a:latin typeface="+mn-lt"/>
              </a:defRPr>
            </a:lvl4pPr>
            <a:lvl5pPr algn="l">
              <a:defRPr>
                <a:latin typeface="+mn-lt"/>
              </a:defRPr>
            </a:lvl5pPr>
          </a:lstStyle>
          <a:p>
            <a:pPr lvl="0"/>
            <a:r>
              <a:rPr lang="en-US"/>
              <a:t>Edit Master text styles</a:t>
            </a:r>
          </a:p>
          <a:p>
            <a:pPr lvl="1"/>
            <a:r>
              <a:rPr lang="en-US"/>
              <a:t>Second level</a:t>
            </a:r>
          </a:p>
          <a:p>
            <a:pPr lvl="2"/>
            <a:r>
              <a:rPr lang="en-US"/>
              <a:t>Third level</a:t>
            </a:r>
          </a:p>
        </p:txBody>
      </p:sp>
      <p:pic>
        <p:nvPicPr>
          <p:cNvPr id="15" name="Picture 14">
            <a:extLst>
              <a:ext uri="{FF2B5EF4-FFF2-40B4-BE49-F238E27FC236}">
                <a16:creationId xmlns:a16="http://schemas.microsoft.com/office/drawing/2014/main" id="{8DD20359-6C3A-4084-87BB-6ADDB698C5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2859" y="403584"/>
            <a:ext cx="730682" cy="728213"/>
          </a:xfrm>
          <a:prstGeom prst="rect">
            <a:avLst/>
          </a:prstGeom>
        </p:spPr>
      </p:pic>
      <p:sp>
        <p:nvSpPr>
          <p:cNvPr id="2" name="Title 1">
            <a:extLst>
              <a:ext uri="{FF2B5EF4-FFF2-40B4-BE49-F238E27FC236}">
                <a16:creationId xmlns:a16="http://schemas.microsoft.com/office/drawing/2014/main" id="{7349403E-3209-4AC5-8356-9818B3A37D06}"/>
              </a:ext>
            </a:extLst>
          </p:cNvPr>
          <p:cNvSpPr>
            <a:spLocks noGrp="1"/>
          </p:cNvSpPr>
          <p:nvPr>
            <p:ph type="title"/>
          </p:nvPr>
        </p:nvSpPr>
        <p:spPr>
          <a:xfrm>
            <a:off x="1371600" y="490691"/>
            <a:ext cx="7381875" cy="553998"/>
          </a:xfrm>
        </p:spPr>
        <p:txBody>
          <a:bodyPr/>
          <a:lstStyle>
            <a:lvl1pPr>
              <a:defRPr>
                <a:latin typeface="+mj-lt"/>
              </a:defRPr>
            </a:lvl1pPr>
          </a:lstStyle>
          <a:p>
            <a:r>
              <a:rPr lang="en-US"/>
              <a:t>Click to edit Master title style</a:t>
            </a:r>
          </a:p>
        </p:txBody>
      </p:sp>
      <p:sp>
        <p:nvSpPr>
          <p:cNvPr id="7" name="Content Placeholder 6">
            <a:extLst>
              <a:ext uri="{FF2B5EF4-FFF2-40B4-BE49-F238E27FC236}">
                <a16:creationId xmlns:a16="http://schemas.microsoft.com/office/drawing/2014/main" id="{09469328-DD03-4106-AE66-3D58BD26B837}"/>
              </a:ext>
            </a:extLst>
          </p:cNvPr>
          <p:cNvSpPr>
            <a:spLocks noGrp="1"/>
          </p:cNvSpPr>
          <p:nvPr>
            <p:ph sz="quarter" idx="11" hasCustomPrompt="1"/>
          </p:nvPr>
        </p:nvSpPr>
        <p:spPr>
          <a:xfrm>
            <a:off x="7612910" y="1613908"/>
            <a:ext cx="1366019" cy="1051653"/>
          </a:xfrm>
        </p:spPr>
        <p:txBody>
          <a:bodyPr/>
          <a:lstStyle>
            <a:lvl1pPr algn="l">
              <a:defRPr sz="1800">
                <a:latin typeface="+mn-lt"/>
              </a:defRPr>
            </a:lvl1pPr>
          </a:lstStyle>
          <a:p>
            <a:pPr lvl="0"/>
            <a:r>
              <a:rPr lang="en-US"/>
              <a:t>Sidebar right</a:t>
            </a:r>
          </a:p>
        </p:txBody>
      </p:sp>
    </p:spTree>
    <p:extLst>
      <p:ext uri="{BB962C8B-B14F-4D97-AF65-F5344CB8AC3E}">
        <p14:creationId xmlns:p14="http://schemas.microsoft.com/office/powerpoint/2010/main" val="987825101"/>
      </p:ext>
    </p:extLst>
  </p:cSld>
  <p:clrMapOvr>
    <a:masterClrMapping/>
  </p:clrMapOvr>
  <p:extLst>
    <p:ext uri="{DCECCB84-F9BA-43D5-87BE-67443E8EF086}">
      <p15:sldGuideLst xmlns:p15="http://schemas.microsoft.com/office/powerpoint/2012/main">
        <p15:guide id="1" orient="horz" pos="312" userDrawn="1">
          <p15:clr>
            <a:srgbClr val="FBAE40"/>
          </p15:clr>
        </p15:guide>
        <p15:guide id="2"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B21EABF-E80F-4087-9A8C-F136A5F1E25F}"/>
              </a:ext>
            </a:extLst>
          </p:cNvPr>
          <p:cNvSpPr/>
          <p:nvPr userDrawn="1"/>
        </p:nvSpPr>
        <p:spPr>
          <a:xfrm>
            <a:off x="0" y="1"/>
            <a:ext cx="9144000" cy="3105508"/>
          </a:xfrm>
          <a:prstGeom prst="rect">
            <a:avLst/>
          </a:prstGeom>
          <a:solidFill>
            <a:srgbClr val="F5F3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242066" y="2239997"/>
            <a:ext cx="7048515" cy="632599"/>
          </a:xfrm>
          <a:noFill/>
        </p:spPr>
        <p:txBody>
          <a:bodyPr/>
          <a:lstStyle>
            <a:lvl1pPr algn="r">
              <a:defRPr sz="4000" b="1">
                <a:solidFill>
                  <a:srgbClr val="19568B"/>
                </a:solidFill>
                <a:latin typeface="+mj-lt"/>
              </a:defRPr>
            </a:lvl1pPr>
          </a:lstStyle>
          <a:p>
            <a:r>
              <a:rPr lang="en-US"/>
              <a:t>Click to edit Master title style</a:t>
            </a:r>
          </a:p>
        </p:txBody>
      </p:sp>
      <p:sp>
        <p:nvSpPr>
          <p:cNvPr id="3" name="Slide Number Placeholder 2"/>
          <p:cNvSpPr>
            <a:spLocks noGrp="1"/>
          </p:cNvSpPr>
          <p:nvPr>
            <p:ph type="sldNum" sz="quarter" idx="10"/>
          </p:nvPr>
        </p:nvSpPr>
        <p:spPr/>
        <p:txBody>
          <a:bodyPr/>
          <a:lstStyle>
            <a:lvl1pPr>
              <a:defRPr>
                <a:solidFill>
                  <a:schemeClr val="tx2"/>
                </a:solidFill>
              </a:defRPr>
            </a:lvl1pPr>
          </a:lstStyle>
          <a:p>
            <a:fld id="{46A5F4FC-BF4C-4051-AC92-2020E0995A14}" type="slidenum">
              <a:rPr lang="en-US" smtClean="0"/>
              <a:t>‹#›</a:t>
            </a:fld>
            <a:endParaRPr lang="en-US"/>
          </a:p>
        </p:txBody>
      </p:sp>
      <p:sp>
        <p:nvSpPr>
          <p:cNvPr id="6" name="Text Placeholder 5">
            <a:extLst>
              <a:ext uri="{FF2B5EF4-FFF2-40B4-BE49-F238E27FC236}">
                <a16:creationId xmlns:a16="http://schemas.microsoft.com/office/drawing/2014/main" id="{6991B204-FFF3-4202-B5F3-0160834C73A1}"/>
              </a:ext>
            </a:extLst>
          </p:cNvPr>
          <p:cNvSpPr>
            <a:spLocks noGrp="1"/>
          </p:cNvSpPr>
          <p:nvPr>
            <p:ph type="body" sz="quarter" idx="11" hasCustomPrompt="1"/>
          </p:nvPr>
        </p:nvSpPr>
        <p:spPr>
          <a:xfrm>
            <a:off x="2950830" y="3105509"/>
            <a:ext cx="5339751" cy="677174"/>
          </a:xfrm>
        </p:spPr>
        <p:txBody>
          <a:bodyPr/>
          <a:lstStyle>
            <a:lvl1pPr>
              <a:defRPr sz="3200">
                <a:latin typeface="+mn-lt"/>
              </a:defRPr>
            </a:lvl1pPr>
          </a:lstStyle>
          <a:p>
            <a:pPr lvl="0"/>
            <a:r>
              <a:rPr lang="en-US"/>
              <a:t>Click to edit subtitle styles</a:t>
            </a:r>
          </a:p>
        </p:txBody>
      </p:sp>
      <p:sp>
        <p:nvSpPr>
          <p:cNvPr id="9" name="Text Placeholder 8">
            <a:extLst>
              <a:ext uri="{FF2B5EF4-FFF2-40B4-BE49-F238E27FC236}">
                <a16:creationId xmlns:a16="http://schemas.microsoft.com/office/drawing/2014/main" id="{2846A32C-8F90-4F51-8B35-BADF95228B61}"/>
              </a:ext>
            </a:extLst>
          </p:cNvPr>
          <p:cNvSpPr>
            <a:spLocks noGrp="1"/>
          </p:cNvSpPr>
          <p:nvPr>
            <p:ph type="body" sz="quarter" idx="12" hasCustomPrompt="1"/>
          </p:nvPr>
        </p:nvSpPr>
        <p:spPr>
          <a:xfrm>
            <a:off x="4564569" y="4098807"/>
            <a:ext cx="3726012" cy="369332"/>
          </a:xfrm>
        </p:spPr>
        <p:txBody>
          <a:bodyPr/>
          <a:lstStyle>
            <a:lvl1pPr>
              <a:defRPr>
                <a:solidFill>
                  <a:srgbClr val="002495"/>
                </a:solidFill>
                <a:latin typeface="+mn-lt"/>
              </a:defRPr>
            </a:lvl1pPr>
          </a:lstStyle>
          <a:p>
            <a:pPr lvl="0"/>
            <a:r>
              <a:rPr lang="en-US"/>
              <a:t>Author(s)</a:t>
            </a:r>
          </a:p>
        </p:txBody>
      </p:sp>
    </p:spTree>
    <p:extLst>
      <p:ext uri="{BB962C8B-B14F-4D97-AF65-F5344CB8AC3E}">
        <p14:creationId xmlns:p14="http://schemas.microsoft.com/office/powerpoint/2010/main" val="1951174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7">
            <a:extLst>
              <a:ext uri="{FF2B5EF4-FFF2-40B4-BE49-F238E27FC236}">
                <a16:creationId xmlns:a16="http://schemas.microsoft.com/office/drawing/2014/main" id="{65FA0092-05DC-45A7-85A8-1EF536352E89}"/>
              </a:ext>
            </a:extLst>
          </p:cNvPr>
          <p:cNvSpPr>
            <a:spLocks noGrp="1"/>
          </p:cNvSpPr>
          <p:nvPr>
            <p:ph type="sldNum" sz="quarter" idx="4"/>
          </p:nvPr>
        </p:nvSpPr>
        <p:spPr>
          <a:xfrm>
            <a:off x="4356200" y="6511872"/>
            <a:ext cx="431599" cy="346128"/>
          </a:xfrm>
          <a:prstGeom prst="rect">
            <a:avLst/>
          </a:prstGeom>
        </p:spPr>
        <p:txBody>
          <a:bodyPr vert="horz" lIns="91440" tIns="45720" rIns="91440" bIns="45720" rtlCol="0" anchor="ctr"/>
          <a:lstStyle>
            <a:lvl1pPr algn="ctr">
              <a:defRPr sz="1200" b="1">
                <a:solidFill>
                  <a:srgbClr val="2E6697"/>
                </a:solidFill>
                <a:latin typeface="+mn-lt"/>
                <a:ea typeface="Source Sans Pro" panose="020B0703030403020204" pitchFamily="34" charset="0"/>
              </a:defRPr>
            </a:lvl1pPr>
          </a:lstStyle>
          <a:p>
            <a:fld id="{46A5F4FC-BF4C-4051-AC92-2020E0995A14}" type="slidenum">
              <a:rPr lang="en-US" smtClean="0"/>
              <a:pPr/>
              <a:t>‹#›</a:t>
            </a:fld>
            <a:endParaRPr lang="en-US"/>
          </a:p>
        </p:txBody>
      </p:sp>
      <p:sp>
        <p:nvSpPr>
          <p:cNvPr id="7" name="Holder 2">
            <a:extLst>
              <a:ext uri="{FF2B5EF4-FFF2-40B4-BE49-F238E27FC236}">
                <a16:creationId xmlns:a16="http://schemas.microsoft.com/office/drawing/2014/main" id="{8D1DC4F7-1C99-4B87-AF3C-835BD1776319}"/>
              </a:ext>
            </a:extLst>
          </p:cNvPr>
          <p:cNvSpPr txBox="1">
            <a:spLocks/>
          </p:cNvSpPr>
          <p:nvPr userDrawn="1"/>
        </p:nvSpPr>
        <p:spPr>
          <a:xfrm>
            <a:off x="1304925" y="497251"/>
            <a:ext cx="7443800" cy="605697"/>
          </a:xfrm>
          <a:prstGeom prst="rect">
            <a:avLst/>
          </a:prstGeom>
        </p:spPr>
        <p:txBody>
          <a:bodyPr wrap="square" lIns="0" tIns="0" rIns="0" bIns="0">
            <a:spAutoFit/>
          </a:bodyPr>
          <a:lstStyle>
            <a:lvl1pPr eaLnBrk="1" hangingPunct="1">
              <a:defRPr sz="3600" b="0" i="0">
                <a:solidFill>
                  <a:srgbClr val="19568B"/>
                </a:solidFill>
                <a:latin typeface="Source Sans Pro" panose="020B0703030403020204" pitchFamily="34" charset="0"/>
                <a:ea typeface="Source Sans Pro" panose="020B0703030403020204" pitchFamily="34" charset="0"/>
                <a:cs typeface="Arial"/>
              </a:defRPr>
            </a:lvl1pPr>
          </a:lstStyle>
          <a:p>
            <a:r>
              <a:rPr lang="en-US" kern="0"/>
              <a:t>Click to edit Master title style</a:t>
            </a:r>
          </a:p>
        </p:txBody>
      </p:sp>
    </p:spTree>
    <p:extLst>
      <p:ext uri="{BB962C8B-B14F-4D97-AF65-F5344CB8AC3E}">
        <p14:creationId xmlns:p14="http://schemas.microsoft.com/office/powerpoint/2010/main" val="2717703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FC493-8461-4DAB-8F37-3031C7E4710C}"/>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4768273B-9721-4FD3-8317-948DF8B19D96}"/>
              </a:ext>
            </a:extLst>
          </p:cNvPr>
          <p:cNvSpPr>
            <a:spLocks noGrp="1"/>
          </p:cNvSpPr>
          <p:nvPr>
            <p:ph type="sldNum" sz="quarter" idx="10"/>
          </p:nvPr>
        </p:nvSpPr>
        <p:spPr/>
        <p:txBody>
          <a:bodyPr/>
          <a:lstStyle/>
          <a:p>
            <a:fld id="{46A5F4FC-BF4C-4051-AC92-2020E0995A14}" type="slidenum">
              <a:rPr lang="en-US" smtClean="0"/>
              <a:t>‹#›</a:t>
            </a:fld>
            <a:endParaRPr lang="en-US"/>
          </a:p>
        </p:txBody>
      </p:sp>
    </p:spTree>
    <p:extLst>
      <p:ext uri="{BB962C8B-B14F-4D97-AF65-F5344CB8AC3E}">
        <p14:creationId xmlns:p14="http://schemas.microsoft.com/office/powerpoint/2010/main" val="3541507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8" name="Rectangle 7"/>
          <p:cNvSpPr>
            <a:spLocks noChangeAspect="1"/>
          </p:cNvSpPr>
          <p:nvPr/>
        </p:nvSpPr>
        <p:spPr>
          <a:xfrm>
            <a:off x="334487" y="457694"/>
            <a:ext cx="8475027" cy="1115920"/>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5" y="580798"/>
            <a:ext cx="8272212" cy="854593"/>
          </a:xfrm>
        </p:spPr>
        <p:txBody>
          <a:bodyPr/>
          <a:lstStyle>
            <a:lvl1pPr>
              <a:defRPr>
                <a:latin typeface="Proxima Nova Medium" panose="02000506030000020004" pitchFamily="50" charset="0"/>
              </a:defRPr>
            </a:lvl1pPr>
          </a:lstStyle>
          <a:p>
            <a:r>
              <a:rPr lang="en-US"/>
              <a:t>Click to edit Master title style</a:t>
            </a:r>
          </a:p>
        </p:txBody>
      </p:sp>
      <p:sp>
        <p:nvSpPr>
          <p:cNvPr id="3" name="Content Placeholder 2"/>
          <p:cNvSpPr>
            <a:spLocks noGrp="1"/>
          </p:cNvSpPr>
          <p:nvPr>
            <p:ph sz="half" idx="1"/>
          </p:nvPr>
        </p:nvSpPr>
        <p:spPr>
          <a:xfrm>
            <a:off x="435895" y="1696718"/>
            <a:ext cx="4066793" cy="4164334"/>
          </a:xfrm>
        </p:spPr>
        <p:txBody>
          <a:bodyPr anchor="t" anchorCtr="0">
            <a:normAutofit/>
          </a:bodyPr>
          <a:lstStyle>
            <a:lvl1pPr>
              <a:defRPr sz="2400">
                <a:latin typeface="Corbel" panose="020B0503020204020204" pitchFamily="34" charset="0"/>
              </a:defRPr>
            </a:lvl1pPr>
            <a:lvl2pPr marL="472500" indent="-229500">
              <a:buFont typeface="Arial" panose="020B0604020202020204" pitchFamily="34" charset="0"/>
              <a:buChar char="•"/>
              <a:defRPr sz="2100">
                <a:latin typeface="Corbel" panose="020B0503020204020204" pitchFamily="34" charset="0"/>
              </a:defRPr>
            </a:lvl2pPr>
            <a:lvl3pPr marL="675000" indent="-202500">
              <a:buFont typeface="Wingdings" panose="05000000000000000000" pitchFamily="2" charset="2"/>
              <a:buChar char="§"/>
              <a:defRPr sz="1800">
                <a:latin typeface="Corbel" panose="020B0503020204020204" pitchFamily="34" charset="0"/>
              </a:defRPr>
            </a:lvl3pPr>
            <a:lvl4pPr>
              <a:defRPr sz="1500">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4641313" y="1696718"/>
            <a:ext cx="4066794" cy="4164334"/>
          </a:xfrm>
        </p:spPr>
        <p:txBody>
          <a:bodyPr anchor="t" anchorCtr="0">
            <a:noAutofit/>
          </a:bodyPr>
          <a:lstStyle>
            <a:lvl1pPr>
              <a:defRPr sz="2400">
                <a:latin typeface="Corbel" panose="020B0503020204020204" pitchFamily="34" charset="0"/>
              </a:defRPr>
            </a:lvl1pPr>
            <a:lvl2pPr marL="472500" indent="-229500">
              <a:buFont typeface="Arial" panose="020B0604020202020204" pitchFamily="34" charset="0"/>
              <a:buChar char="•"/>
              <a:defRPr sz="2100">
                <a:latin typeface="Corbel" panose="020B0503020204020204" pitchFamily="34" charset="0"/>
              </a:defRPr>
            </a:lvl2pPr>
            <a:lvl3pPr marL="675000" indent="-202500">
              <a:buFont typeface="Wingdings" panose="05000000000000000000" pitchFamily="2" charset="2"/>
              <a:buChar char="§"/>
              <a:defRPr sz="1800">
                <a:latin typeface="Corbel" panose="020B0503020204020204" pitchFamily="34" charset="0"/>
              </a:defRPr>
            </a:lvl3pPr>
            <a:lvl4pPr marL="931500" indent="-175500">
              <a:buFont typeface="Corbel" panose="020B0503020204020204" pitchFamily="34" charset="0"/>
              <a:buChar char="–"/>
              <a:defRPr sz="1500">
                <a:latin typeface="Corbel" panose="020B0503020204020204" pitchFamily="34" charset="0"/>
              </a:defRPr>
            </a:lvl4pPr>
            <a:lvl5pPr>
              <a:defRPr sz="2400">
                <a:latin typeface="Corbel" panose="020B05030202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p:cNvSpPr>
            <a:spLocks noGrp="1"/>
          </p:cNvSpPr>
          <p:nvPr>
            <p:ph type="dt" sz="half" idx="10"/>
          </p:nvPr>
        </p:nvSpPr>
        <p:spPr/>
        <p:txBody>
          <a:bodyPr/>
          <a:lstStyle>
            <a:lvl1pPr>
              <a:defRPr>
                <a:solidFill>
                  <a:schemeClr val="bg1">
                    <a:lumMod val="50000"/>
                  </a:schemeClr>
                </a:solidFill>
                <a:latin typeface="Proxima Nova Light" panose="02000506030000020004" pitchFamily="50" charset="0"/>
              </a:defRPr>
            </a:lvl1pPr>
          </a:lstStyle>
          <a:p>
            <a:fld id="{44E7B12A-1B30-4BC7-9874-C81519300585}" type="datetime1">
              <a:rPr lang="en-US" smtClean="0"/>
              <a:t>11/12/2021</a:t>
            </a:fld>
            <a:endParaRPr lang="en-US"/>
          </a:p>
        </p:txBody>
      </p:sp>
      <p:sp>
        <p:nvSpPr>
          <p:cNvPr id="7" name="Slide Number Placeholder 6"/>
          <p:cNvSpPr>
            <a:spLocks noGrp="1"/>
          </p:cNvSpPr>
          <p:nvPr>
            <p:ph type="sldNum" sz="quarter" idx="12"/>
          </p:nvPr>
        </p:nvSpPr>
        <p:spPr/>
        <p:txBody>
          <a:bodyPr/>
          <a:lstStyle>
            <a:lvl1pPr>
              <a:defRPr>
                <a:solidFill>
                  <a:schemeClr val="tx1">
                    <a:lumMod val="65000"/>
                    <a:lumOff val="35000"/>
                  </a:schemeClr>
                </a:solidFill>
                <a:latin typeface="Proxima Nova Light" panose="02000506030000020004" pitchFamily="50" charset="0"/>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3363211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183C9-FDEC-4352-B257-643C174004E8}"/>
              </a:ext>
            </a:extLst>
          </p:cNvPr>
          <p:cNvSpPr>
            <a:spLocks noGrp="1"/>
          </p:cNvSpPr>
          <p:nvPr>
            <p:ph type="ctrTitle"/>
          </p:nvPr>
        </p:nvSpPr>
        <p:spPr>
          <a:xfrm>
            <a:off x="1143000" y="2124968"/>
            <a:ext cx="6858000" cy="1384995"/>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12A335F-221F-47DD-A74C-5212094C58D4}"/>
              </a:ext>
            </a:extLst>
          </p:cNvPr>
          <p:cNvSpPr>
            <a:spLocks noGrp="1"/>
          </p:cNvSpPr>
          <p:nvPr>
            <p:ph type="subTitle" idx="1"/>
          </p:nvPr>
        </p:nvSpPr>
        <p:spPr>
          <a:xfrm>
            <a:off x="1143000" y="3602038"/>
            <a:ext cx="6858000" cy="27699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8B2E64B-025B-4397-BD95-3D5BD3057128}"/>
              </a:ext>
            </a:extLst>
          </p:cNvPr>
          <p:cNvSpPr>
            <a:spLocks noGrp="1"/>
          </p:cNvSpPr>
          <p:nvPr>
            <p:ph type="dt" sz="half" idx="10"/>
          </p:nvPr>
        </p:nvSpPr>
        <p:spPr/>
        <p:txBody>
          <a:bodyPr/>
          <a:lstStyle/>
          <a:p>
            <a:fld id="{BA00FE2E-3086-4ED3-AF07-6630ED0DFEE8}" type="datetimeFigureOut">
              <a:rPr lang="en-US" smtClean="0"/>
              <a:t>11/12/2021</a:t>
            </a:fld>
            <a:endParaRPr lang="en-US"/>
          </a:p>
        </p:txBody>
      </p:sp>
      <p:sp>
        <p:nvSpPr>
          <p:cNvPr id="5" name="Footer Placeholder 4">
            <a:extLst>
              <a:ext uri="{FF2B5EF4-FFF2-40B4-BE49-F238E27FC236}">
                <a16:creationId xmlns:a16="http://schemas.microsoft.com/office/drawing/2014/main" id="{EF43C734-A2D4-436D-ACBD-830B6A0241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3F3E5C-BBCB-4B08-A442-54D69471AB2F}"/>
              </a:ext>
            </a:extLst>
          </p:cNvPr>
          <p:cNvSpPr>
            <a:spLocks noGrp="1"/>
          </p:cNvSpPr>
          <p:nvPr>
            <p:ph type="sldNum" sz="quarter" idx="12"/>
          </p:nvPr>
        </p:nvSpPr>
        <p:spPr/>
        <p:txBody>
          <a:bodyPr/>
          <a:lstStyle/>
          <a:p>
            <a:fld id="{74EF1E6C-EB56-4AC4-BD34-DFAD264A8769}" type="slidenum">
              <a:rPr lang="en-US" smtClean="0"/>
              <a:t>‹#›</a:t>
            </a:fld>
            <a:endParaRPr lang="en-US"/>
          </a:p>
        </p:txBody>
      </p:sp>
    </p:spTree>
    <p:extLst>
      <p:ext uri="{BB962C8B-B14F-4D97-AF65-F5344CB8AC3E}">
        <p14:creationId xmlns:p14="http://schemas.microsoft.com/office/powerpoint/2010/main" val="3709158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a:extLst>
              <a:ext uri="{FF2B5EF4-FFF2-40B4-BE49-F238E27FC236}">
                <a16:creationId xmlns:a16="http://schemas.microsoft.com/office/drawing/2014/main" id="{33041E14-DA48-6A4D-987E-3BC321BFA4A0}"/>
              </a:ext>
            </a:extLst>
          </p:cNvPr>
          <p:cNvSpPr txBox="1">
            <a:spLocks/>
          </p:cNvSpPr>
          <p:nvPr userDrawn="1"/>
        </p:nvSpPr>
        <p:spPr>
          <a:xfrm>
            <a:off x="5669401" y="6356351"/>
            <a:ext cx="2766238" cy="365125"/>
          </a:xfrm>
          <a:prstGeom prst="rect">
            <a:avLst/>
          </a:prstGeom>
        </p:spPr>
        <p:txBody>
          <a:bodyPr vert="horz" lIns="68580" tIns="34290" rIns="68580" bIns="34290" rtlCol="0" anchor="ctr"/>
          <a:lstStyle>
            <a:defPPr>
              <a:defRPr lang="en-US"/>
            </a:defPPr>
            <a:lvl1pPr marL="0" algn="r" defTabSz="914400" rtl="0" eaLnBrk="1" latinLnBrk="0" hangingPunct="1">
              <a:defRPr lang="en-US" sz="800" b="1" i="1" kern="1200" smtClean="0">
                <a:solidFill>
                  <a:schemeClr val="accent3">
                    <a:lumMod val="90000"/>
                    <a:lumOff val="1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a:t>SCALING APPRENTICESHIP THROUGH SECTOR-BASED STRATEGIES (SA) GRANTEES</a:t>
            </a:r>
          </a:p>
          <a:p>
            <a:r>
              <a:rPr lang="en-US" sz="600"/>
              <a:t>&amp; CLOSING THE SKILLS GAP (CSG) GRANTEES</a:t>
            </a:r>
          </a:p>
        </p:txBody>
      </p:sp>
    </p:spTree>
    <p:extLst>
      <p:ext uri="{BB962C8B-B14F-4D97-AF65-F5344CB8AC3E}">
        <p14:creationId xmlns:p14="http://schemas.microsoft.com/office/powerpoint/2010/main" val="19054574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09C0454A-8405-EB45-A6AE-12F6DCAE66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341846" y="502901"/>
            <a:ext cx="4914900" cy="2357891"/>
          </a:xfrm>
        </p:spPr>
        <p:txBody>
          <a:bodyPr lIns="91440" anchor="b">
            <a:normAutofit/>
          </a:bodyPr>
          <a:lstStyle>
            <a:lvl1pPr>
              <a:defRPr sz="3300" b="1">
                <a:solidFill>
                  <a:schemeClr val="accent1"/>
                </a:solidFill>
                <a:latin typeface="+mn-lt"/>
              </a:defRPr>
            </a:lvl1pPr>
          </a:lstStyle>
          <a:p>
            <a:r>
              <a:rPr lang="en-US"/>
              <a:t>Add section title here. </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341846" y="3172214"/>
            <a:ext cx="4914900" cy="1154793"/>
          </a:xfrm>
        </p:spPr>
        <p:txBody>
          <a:bodyPr>
            <a:normAutofit/>
          </a:bodyPr>
          <a:lstStyle>
            <a:lvl1pPr marL="0" indent="0" algn="l">
              <a:buNone/>
              <a:defRPr sz="21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r>
              <a:rPr lang="en-US"/>
              <a:t>This is a section subtitle if needed.  Otherwise, delete this block.</a:t>
            </a:r>
          </a:p>
        </p:txBody>
      </p:sp>
      <p:sp>
        <p:nvSpPr>
          <p:cNvPr id="30" name="Footer Placeholder">
            <a:extLst>
              <a:ext uri="{FF2B5EF4-FFF2-40B4-BE49-F238E27FC236}">
                <a16:creationId xmlns:a16="http://schemas.microsoft.com/office/drawing/2014/main" id="{3645444B-4C48-934E-BA6A-9DC35830EEE6}"/>
              </a:ext>
            </a:extLst>
          </p:cNvPr>
          <p:cNvSpPr txBox="1">
            <a:spLocks/>
          </p:cNvSpPr>
          <p:nvPr userDrawn="1"/>
        </p:nvSpPr>
        <p:spPr>
          <a:xfrm>
            <a:off x="2364673" y="6354489"/>
            <a:ext cx="2766238" cy="365125"/>
          </a:xfrm>
          <a:prstGeom prst="rect">
            <a:avLst/>
          </a:prstGeom>
        </p:spPr>
        <p:txBody>
          <a:bodyPr vert="horz" lIns="68580" tIns="34290" rIns="68580" bIns="34290" rtlCol="0" anchor="ctr"/>
          <a:lstStyle>
            <a:defPPr>
              <a:defRPr lang="en-US"/>
            </a:defPPr>
            <a:lvl1pPr marL="0" algn="r" defTabSz="914400" rtl="0" eaLnBrk="1" latinLnBrk="0" hangingPunct="1">
              <a:defRPr lang="en-US" sz="800" b="1" i="1" kern="1200" smtClean="0">
                <a:solidFill>
                  <a:schemeClr val="accent3">
                    <a:lumMod val="90000"/>
                    <a:lumOff val="1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a:solidFill>
                  <a:schemeClr val="bg1"/>
                </a:solidFill>
              </a:rPr>
              <a:t>SCALING APPRENTICESHIP THROUGH SECTOR-BASED STRATEGIES (SA) GRANTEES</a:t>
            </a:r>
          </a:p>
          <a:p>
            <a:r>
              <a:rPr lang="en-US" sz="600">
                <a:solidFill>
                  <a:schemeClr val="bg1"/>
                </a:solidFill>
              </a:rPr>
              <a:t>&amp; CLOSING THE SKILLS GAP (CSG) GRANTEES</a:t>
            </a:r>
          </a:p>
        </p:txBody>
      </p:sp>
      <p:sp>
        <p:nvSpPr>
          <p:cNvPr id="31" name="Footer Placeholder">
            <a:extLst>
              <a:ext uri="{FF2B5EF4-FFF2-40B4-BE49-F238E27FC236}">
                <a16:creationId xmlns:a16="http://schemas.microsoft.com/office/drawing/2014/main" id="{E7C7F619-195F-1341-9EDD-AB5A2462F735}"/>
              </a:ext>
            </a:extLst>
          </p:cNvPr>
          <p:cNvSpPr txBox="1">
            <a:spLocks/>
          </p:cNvSpPr>
          <p:nvPr userDrawn="1"/>
        </p:nvSpPr>
        <p:spPr>
          <a:xfrm>
            <a:off x="134423" y="6356351"/>
            <a:ext cx="2766238" cy="365125"/>
          </a:xfrm>
          <a:prstGeom prst="rect">
            <a:avLst/>
          </a:prstGeom>
        </p:spPr>
        <p:txBody>
          <a:bodyPr vert="horz" lIns="68580" tIns="34290" rIns="68580" bIns="34290" rtlCol="0" anchor="ctr"/>
          <a:lstStyle>
            <a:defPPr>
              <a:defRPr lang="en-US"/>
            </a:defPPr>
            <a:lvl1pPr marL="0" algn="r" defTabSz="914400" rtl="0" eaLnBrk="1" latinLnBrk="0" hangingPunct="1">
              <a:defRPr lang="en-US" sz="800" b="1" i="1" kern="1200" smtClean="0">
                <a:solidFill>
                  <a:schemeClr val="accent3">
                    <a:lumMod val="90000"/>
                    <a:lumOff val="1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600"/>
          </a:p>
        </p:txBody>
      </p:sp>
      <p:sp>
        <p:nvSpPr>
          <p:cNvPr id="33" name="Footer Placeholder">
            <a:extLst>
              <a:ext uri="{FF2B5EF4-FFF2-40B4-BE49-F238E27FC236}">
                <a16:creationId xmlns:a16="http://schemas.microsoft.com/office/drawing/2014/main" id="{66B1DB9C-75AF-A843-B661-4A4AB7150A1A}"/>
              </a:ext>
            </a:extLst>
          </p:cNvPr>
          <p:cNvSpPr txBox="1">
            <a:spLocks/>
          </p:cNvSpPr>
          <p:nvPr userDrawn="1"/>
        </p:nvSpPr>
        <p:spPr>
          <a:xfrm>
            <a:off x="216891" y="6354490"/>
            <a:ext cx="1720495" cy="365125"/>
          </a:xfrm>
          <a:prstGeom prst="rect">
            <a:avLst/>
          </a:prstGeom>
        </p:spPr>
        <p:txBody>
          <a:bodyPr vert="horz" lIns="68580" tIns="34290" rIns="68580" bIns="34290" rtlCol="0" anchor="ctr"/>
          <a:lstStyle>
            <a:defPPr>
              <a:defRPr lang="en-US"/>
            </a:defPPr>
            <a:lvl1pPr marL="0" algn="r" defTabSz="914400" rtl="0" eaLnBrk="1" latinLnBrk="0" hangingPunct="1">
              <a:defRPr lang="en-US" sz="800" b="1" i="1" kern="1200" smtClean="0">
                <a:solidFill>
                  <a:schemeClr val="accent3">
                    <a:lumMod val="90000"/>
                    <a:lumOff val="1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i="0">
                <a:solidFill>
                  <a:schemeClr val="bg1"/>
                </a:solidFill>
              </a:rPr>
              <a:t>EMPLOYMENT AND TRAINING ADMINISTRATION</a:t>
            </a:r>
          </a:p>
          <a:p>
            <a:pPr algn="l"/>
            <a:r>
              <a:rPr lang="en-US" sz="600" b="0" i="0">
                <a:solidFill>
                  <a:schemeClr val="bg1"/>
                </a:solidFill>
              </a:rPr>
              <a:t>UNITED STATES DEPARTMENT OF LABOR</a:t>
            </a:r>
          </a:p>
        </p:txBody>
      </p:sp>
    </p:spTree>
    <p:extLst>
      <p:ext uri="{BB962C8B-B14F-4D97-AF65-F5344CB8AC3E}">
        <p14:creationId xmlns:p14="http://schemas.microsoft.com/office/powerpoint/2010/main" val="53693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604399" y="46208"/>
            <a:ext cx="8311001"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29841" y="999279"/>
            <a:ext cx="7886700" cy="823912"/>
          </a:xfrm>
          <a:solidFill>
            <a:srgbClr val="F3F4F4"/>
          </a:solidFill>
          <a:ln>
            <a:solidFill>
              <a:schemeClr val="accent4"/>
            </a:solidFill>
          </a:ln>
        </p:spPr>
        <p:txBody>
          <a:bodyPr anchor="ctr">
            <a:normAutofit/>
          </a:bodyPr>
          <a:lstStyle>
            <a:lvl1pPr marL="0" indent="0" algn="l">
              <a:buNone/>
              <a:defRPr sz="210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629841" y="1989878"/>
            <a:ext cx="7886700" cy="4199785"/>
          </a:xfrm>
        </p:spPr>
        <p:txBody>
          <a:bodyPr>
            <a:noAutofit/>
          </a:bodyPr>
          <a:lstStyle>
            <a:lvl1pPr>
              <a:defRPr sz="1800"/>
            </a:lvl1pPr>
            <a:lvl2pPr>
              <a:defRPr sz="1650"/>
            </a:lvl2pPr>
            <a:lvl3pPr>
              <a:defRPr sz="1500"/>
            </a:lvl3pPr>
            <a:lvl4pPr>
              <a:defRPr sz="1350"/>
            </a:lvl4pPr>
            <a:lvl5pP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a:extLst>
              <a:ext uri="{FF2B5EF4-FFF2-40B4-BE49-F238E27FC236}">
                <a16:creationId xmlns:a16="http://schemas.microsoft.com/office/drawing/2014/main" id="{719BE78F-04E8-C849-AADE-780A411E53F0}"/>
              </a:ext>
            </a:extLst>
          </p:cNvPr>
          <p:cNvSpPr txBox="1">
            <a:spLocks/>
          </p:cNvSpPr>
          <p:nvPr userDrawn="1"/>
        </p:nvSpPr>
        <p:spPr>
          <a:xfrm>
            <a:off x="5669401" y="6356351"/>
            <a:ext cx="2766238" cy="365125"/>
          </a:xfrm>
          <a:prstGeom prst="rect">
            <a:avLst/>
          </a:prstGeom>
        </p:spPr>
        <p:txBody>
          <a:bodyPr vert="horz" lIns="68580" tIns="34290" rIns="68580" bIns="34290" rtlCol="0" anchor="ctr"/>
          <a:lstStyle>
            <a:defPPr>
              <a:defRPr lang="en-US"/>
            </a:defPPr>
            <a:lvl1pPr marL="0" algn="r" defTabSz="914400" rtl="0" eaLnBrk="1" latinLnBrk="0" hangingPunct="1">
              <a:defRPr lang="en-US" sz="800" b="1" i="1" kern="1200" smtClean="0">
                <a:solidFill>
                  <a:schemeClr val="accent3">
                    <a:lumMod val="90000"/>
                    <a:lumOff val="1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a:t>SCALING APPRENTICESHIP THROUGH SECTOR-BASED STRATEGIES (SA) GRANTEES</a:t>
            </a:r>
          </a:p>
          <a:p>
            <a:r>
              <a:rPr lang="en-US" sz="600"/>
              <a:t>&amp; CLOSING THE SKILLS GAP (CSG) GRANTEES</a:t>
            </a:r>
          </a:p>
        </p:txBody>
      </p:sp>
    </p:spTree>
    <p:extLst>
      <p:ext uri="{BB962C8B-B14F-4D97-AF65-F5344CB8AC3E}">
        <p14:creationId xmlns:p14="http://schemas.microsoft.com/office/powerpoint/2010/main" val="30473055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628650" y="1161144"/>
            <a:ext cx="38862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4629150" y="1161144"/>
            <a:ext cx="38862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B1B06FDF-FE82-A241-A83B-70C4303AC31D}"/>
              </a:ext>
            </a:extLst>
          </p:cNvPr>
          <p:cNvSpPr txBox="1">
            <a:spLocks/>
          </p:cNvSpPr>
          <p:nvPr userDrawn="1"/>
        </p:nvSpPr>
        <p:spPr>
          <a:xfrm>
            <a:off x="5669401" y="6356351"/>
            <a:ext cx="2766238" cy="365125"/>
          </a:xfrm>
          <a:prstGeom prst="rect">
            <a:avLst/>
          </a:prstGeom>
        </p:spPr>
        <p:txBody>
          <a:bodyPr vert="horz" lIns="68580" tIns="34290" rIns="68580" bIns="34290" rtlCol="0" anchor="ctr"/>
          <a:lstStyle>
            <a:defPPr>
              <a:defRPr lang="en-US"/>
            </a:defPPr>
            <a:lvl1pPr marL="0" algn="r" defTabSz="914400" rtl="0" eaLnBrk="1" latinLnBrk="0" hangingPunct="1">
              <a:defRPr lang="en-US" sz="800" b="1" i="1" kern="1200" smtClean="0">
                <a:solidFill>
                  <a:schemeClr val="accent3">
                    <a:lumMod val="90000"/>
                    <a:lumOff val="1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a:t>SCALING APPRENTICESHIP THROUGH SECTOR-BASED STRATEGIES (SA) GRANTEES</a:t>
            </a:r>
          </a:p>
          <a:p>
            <a:r>
              <a:rPr lang="en-US" sz="600"/>
              <a:t>&amp; CLOSING THE SKILLS GAP (CSG) GRANTEES</a:t>
            </a:r>
          </a:p>
        </p:txBody>
      </p:sp>
    </p:spTree>
    <p:extLst>
      <p:ext uri="{BB962C8B-B14F-4D97-AF65-F5344CB8AC3E}">
        <p14:creationId xmlns:p14="http://schemas.microsoft.com/office/powerpoint/2010/main" val="2964447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4400" y="999279"/>
            <a:ext cx="3909060" cy="823912"/>
          </a:xfrm>
          <a:solidFill>
            <a:srgbClr val="F3F4F4"/>
          </a:solidFill>
          <a:ln>
            <a:solidFill>
              <a:schemeClr val="accent4"/>
            </a:solidFill>
          </a:ln>
        </p:spPr>
        <p:txBody>
          <a:bodyPr anchor="ctr">
            <a:normAutofit/>
          </a:bodyPr>
          <a:lstStyle>
            <a:lvl1pPr marL="0" indent="0" algn="ctr">
              <a:buNone/>
              <a:defRPr sz="210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604400" y="1989878"/>
            <a:ext cx="3909060" cy="4199785"/>
          </a:xfrm>
        </p:spPr>
        <p:txBody>
          <a:bodyPr>
            <a:noAutofit/>
          </a:bodyPr>
          <a:lstStyle>
            <a:lvl1pPr>
              <a:defRPr sz="1800"/>
            </a:lvl1pPr>
            <a:lvl2pPr>
              <a:defRPr sz="1650"/>
            </a:lvl2pPr>
            <a:lvl3pPr>
              <a:defRPr sz="1500"/>
            </a:lvl3pPr>
            <a:lvl4pPr>
              <a:defRPr sz="1350"/>
            </a:lvl4pPr>
            <a:lvl5pP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4629150" y="999279"/>
            <a:ext cx="3909060" cy="823912"/>
          </a:xfrm>
          <a:solidFill>
            <a:srgbClr val="F3F4F4"/>
          </a:solidFill>
          <a:ln>
            <a:solidFill>
              <a:schemeClr val="accent4"/>
            </a:solidFill>
          </a:ln>
        </p:spPr>
        <p:txBody>
          <a:bodyPr anchor="ctr">
            <a:normAutofit/>
          </a:bodyPr>
          <a:lstStyle>
            <a:lvl1pPr marL="0" indent="0" algn="ctr">
              <a:buNone/>
              <a:defRPr sz="210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4629150" y="1989878"/>
            <a:ext cx="3909060" cy="4199785"/>
          </a:xfrm>
        </p:spPr>
        <p:txBody>
          <a:bodyPr>
            <a:noAutofit/>
          </a:bodyPr>
          <a:lstStyle>
            <a:lvl1pPr>
              <a:defRPr sz="1800"/>
            </a:lvl1pPr>
            <a:lvl2pPr>
              <a:defRPr sz="1650"/>
            </a:lvl2pPr>
            <a:lvl3pPr>
              <a:defRPr sz="1500"/>
            </a:lvl3pPr>
            <a:lvl4pPr>
              <a:defRPr sz="1350"/>
            </a:lvl4pPr>
            <a:lvl5pP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a:extLst>
              <a:ext uri="{FF2B5EF4-FFF2-40B4-BE49-F238E27FC236}">
                <a16:creationId xmlns:a16="http://schemas.microsoft.com/office/drawing/2014/main" id="{FF01B73A-4E17-BD48-9FB8-28A74A550B59}"/>
              </a:ext>
            </a:extLst>
          </p:cNvPr>
          <p:cNvSpPr txBox="1">
            <a:spLocks/>
          </p:cNvSpPr>
          <p:nvPr userDrawn="1"/>
        </p:nvSpPr>
        <p:spPr>
          <a:xfrm>
            <a:off x="5669401" y="6356351"/>
            <a:ext cx="2766238" cy="365125"/>
          </a:xfrm>
          <a:prstGeom prst="rect">
            <a:avLst/>
          </a:prstGeom>
        </p:spPr>
        <p:txBody>
          <a:bodyPr vert="horz" lIns="68580" tIns="34290" rIns="68580" bIns="34290" rtlCol="0" anchor="ctr"/>
          <a:lstStyle>
            <a:defPPr>
              <a:defRPr lang="en-US"/>
            </a:defPPr>
            <a:lvl1pPr marL="0" algn="r" defTabSz="914400" rtl="0" eaLnBrk="1" latinLnBrk="0" hangingPunct="1">
              <a:defRPr lang="en-US" sz="800" b="1" i="1" kern="1200" smtClean="0">
                <a:solidFill>
                  <a:schemeClr val="accent3">
                    <a:lumMod val="90000"/>
                    <a:lumOff val="1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a:t>SCALING APPRENTICESHIP THROUGH SECTOR-BASED STRATEGIES (SA) GRANTEES</a:t>
            </a:r>
          </a:p>
          <a:p>
            <a:r>
              <a:rPr lang="en-US" sz="600"/>
              <a:t>&amp; CLOSING THE SKILLS GAP (CSG) GRANTEES</a:t>
            </a:r>
          </a:p>
        </p:txBody>
      </p:sp>
    </p:spTree>
    <p:extLst>
      <p:ext uri="{BB962C8B-B14F-4D97-AF65-F5344CB8AC3E}">
        <p14:creationId xmlns:p14="http://schemas.microsoft.com/office/powerpoint/2010/main" val="1650292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6" name="Footer Placeholder">
            <a:extLst>
              <a:ext uri="{FF2B5EF4-FFF2-40B4-BE49-F238E27FC236}">
                <a16:creationId xmlns:a16="http://schemas.microsoft.com/office/drawing/2014/main" id="{6000F106-226E-EB4C-941A-6E50130A26F1}"/>
              </a:ext>
            </a:extLst>
          </p:cNvPr>
          <p:cNvSpPr txBox="1">
            <a:spLocks/>
          </p:cNvSpPr>
          <p:nvPr userDrawn="1"/>
        </p:nvSpPr>
        <p:spPr>
          <a:xfrm>
            <a:off x="5669401" y="6356351"/>
            <a:ext cx="2766238" cy="365125"/>
          </a:xfrm>
          <a:prstGeom prst="rect">
            <a:avLst/>
          </a:prstGeom>
        </p:spPr>
        <p:txBody>
          <a:bodyPr vert="horz" lIns="68580" tIns="34290" rIns="68580" bIns="34290" rtlCol="0" anchor="ctr"/>
          <a:lstStyle>
            <a:defPPr>
              <a:defRPr lang="en-US"/>
            </a:defPPr>
            <a:lvl1pPr marL="0" algn="r" defTabSz="914400" rtl="0" eaLnBrk="1" latinLnBrk="0" hangingPunct="1">
              <a:defRPr lang="en-US" sz="800" b="1" i="1" kern="1200" smtClean="0">
                <a:solidFill>
                  <a:schemeClr val="accent3">
                    <a:lumMod val="90000"/>
                    <a:lumOff val="1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a:t>SCALING APPRENTICESHIP THROUGH SECTOR-BASED STRATEGIES (SA) GRANTEES</a:t>
            </a:r>
          </a:p>
          <a:p>
            <a:r>
              <a:rPr lang="en-US" sz="600"/>
              <a:t>&amp; CLOSING THE SKILLS GAP (CSG) GRANTEES</a:t>
            </a:r>
          </a:p>
        </p:txBody>
      </p:sp>
    </p:spTree>
    <p:extLst>
      <p:ext uri="{BB962C8B-B14F-4D97-AF65-F5344CB8AC3E}">
        <p14:creationId xmlns:p14="http://schemas.microsoft.com/office/powerpoint/2010/main" val="2130699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8553970" y="5979374"/>
            <a:ext cx="955854"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Footer Placeholder">
            <a:extLst>
              <a:ext uri="{FF2B5EF4-FFF2-40B4-BE49-F238E27FC236}">
                <a16:creationId xmlns:a16="http://schemas.microsoft.com/office/drawing/2014/main" id="{DE6264BA-E3EF-7049-82CA-78C7550C7FE9}"/>
              </a:ext>
            </a:extLst>
          </p:cNvPr>
          <p:cNvSpPr txBox="1">
            <a:spLocks/>
          </p:cNvSpPr>
          <p:nvPr userDrawn="1"/>
        </p:nvSpPr>
        <p:spPr>
          <a:xfrm>
            <a:off x="5669401" y="6356351"/>
            <a:ext cx="2766238" cy="365125"/>
          </a:xfrm>
          <a:prstGeom prst="rect">
            <a:avLst/>
          </a:prstGeom>
        </p:spPr>
        <p:txBody>
          <a:bodyPr vert="horz" lIns="68580" tIns="34290" rIns="68580" bIns="34290" rtlCol="0" anchor="ctr"/>
          <a:lstStyle>
            <a:defPPr>
              <a:defRPr lang="en-US"/>
            </a:defPPr>
            <a:lvl1pPr marL="0" algn="r" defTabSz="914400" rtl="0" eaLnBrk="1" latinLnBrk="0" hangingPunct="1">
              <a:defRPr lang="en-US" sz="800" b="1" i="1" kern="1200" smtClean="0">
                <a:solidFill>
                  <a:schemeClr val="accent3">
                    <a:lumMod val="90000"/>
                    <a:lumOff val="1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a:t>SCALING APPRENTICESHIP THROUGH SECTOR-BASED STRATEGIES (SA) GRANTEES</a:t>
            </a:r>
          </a:p>
          <a:p>
            <a:r>
              <a:rPr lang="en-US" sz="600"/>
              <a:t>&amp; CLOSING THE SKILLS GAP (CSG) GRANTEES</a:t>
            </a:r>
          </a:p>
        </p:txBody>
      </p:sp>
      <p:sp>
        <p:nvSpPr>
          <p:cNvPr id="11" name="Footer Placeholder">
            <a:extLst>
              <a:ext uri="{FF2B5EF4-FFF2-40B4-BE49-F238E27FC236}">
                <a16:creationId xmlns:a16="http://schemas.microsoft.com/office/drawing/2014/main" id="{39D0D2A2-944A-A34A-B6DC-8048DD576994}"/>
              </a:ext>
            </a:extLst>
          </p:cNvPr>
          <p:cNvSpPr txBox="1">
            <a:spLocks/>
          </p:cNvSpPr>
          <p:nvPr userDrawn="1"/>
        </p:nvSpPr>
        <p:spPr>
          <a:xfrm>
            <a:off x="216891" y="6354490"/>
            <a:ext cx="1720495" cy="365125"/>
          </a:xfrm>
          <a:prstGeom prst="rect">
            <a:avLst/>
          </a:prstGeom>
        </p:spPr>
        <p:txBody>
          <a:bodyPr vert="horz" lIns="68580" tIns="34290" rIns="68580" bIns="34290" rtlCol="0" anchor="ctr"/>
          <a:lstStyle>
            <a:defPPr>
              <a:defRPr lang="en-US"/>
            </a:defPPr>
            <a:lvl1pPr marL="0" algn="r" defTabSz="914400" rtl="0" eaLnBrk="1" latinLnBrk="0" hangingPunct="1">
              <a:defRPr lang="en-US" sz="800" b="1" i="1" kern="1200" smtClean="0">
                <a:solidFill>
                  <a:schemeClr val="accent3">
                    <a:lumMod val="90000"/>
                    <a:lumOff val="1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i="0"/>
              <a:t>EMPLOYMENT AND TRAINING ADMINISTRATION</a:t>
            </a:r>
          </a:p>
          <a:p>
            <a:pPr algn="l"/>
            <a:r>
              <a:rPr lang="en-US" sz="600" b="0" i="0"/>
              <a:t>UNITED STATES DEPARTMENT OF LABOR</a:t>
            </a:r>
          </a:p>
        </p:txBody>
      </p:sp>
    </p:spTree>
    <p:extLst>
      <p:ext uri="{BB962C8B-B14F-4D97-AF65-F5344CB8AC3E}">
        <p14:creationId xmlns:p14="http://schemas.microsoft.com/office/powerpoint/2010/main" val="19476822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8553970" y="5979374"/>
            <a:ext cx="955854"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355469" y="98902"/>
            <a:ext cx="833057"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629841" y="457200"/>
            <a:ext cx="2949178" cy="2377440"/>
          </a:xfrm>
        </p:spPr>
        <p:txBody>
          <a:bodyPr anchor="b">
            <a:normAutofit/>
          </a:bodyPr>
          <a:lstStyle>
            <a:lvl1pPr>
              <a:defRPr sz="27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629841" y="3300731"/>
            <a:ext cx="2949178" cy="2560320"/>
          </a:xfrm>
          <a:solidFill>
            <a:srgbClr val="F3F4F4"/>
          </a:solidFill>
          <a:ln>
            <a:solidFill>
              <a:schemeClr val="accent4"/>
            </a:solidFill>
          </a:ln>
        </p:spPr>
        <p:txBody>
          <a:bodyPr lIns="182880" tIns="182880" rIns="182880" bIns="182880" anchor="ctr">
            <a:noAutofit/>
          </a:bodyPr>
          <a:lstStyle>
            <a:lvl1pPr marL="0" indent="0" algn="ctr">
              <a:buNone/>
              <a:defRPr sz="1500" i="1">
                <a:solidFill>
                  <a:schemeClr val="accent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3887391" y="457201"/>
            <a:ext cx="4629150" cy="5403850"/>
          </a:xfrm>
        </p:spPr>
        <p:txBody>
          <a:bodyPr anchor="ct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Footer Placeholder">
            <a:extLst>
              <a:ext uri="{FF2B5EF4-FFF2-40B4-BE49-F238E27FC236}">
                <a16:creationId xmlns:a16="http://schemas.microsoft.com/office/drawing/2014/main" id="{AE98D0AD-F75D-D74A-9B56-3F35845D4AEC}"/>
              </a:ext>
            </a:extLst>
          </p:cNvPr>
          <p:cNvSpPr txBox="1">
            <a:spLocks/>
          </p:cNvSpPr>
          <p:nvPr userDrawn="1"/>
        </p:nvSpPr>
        <p:spPr>
          <a:xfrm>
            <a:off x="5669401" y="6356351"/>
            <a:ext cx="2766238" cy="365125"/>
          </a:xfrm>
          <a:prstGeom prst="rect">
            <a:avLst/>
          </a:prstGeom>
        </p:spPr>
        <p:txBody>
          <a:bodyPr vert="horz" lIns="68580" tIns="34290" rIns="68580" bIns="34290" rtlCol="0" anchor="ctr"/>
          <a:lstStyle>
            <a:defPPr>
              <a:defRPr lang="en-US"/>
            </a:defPPr>
            <a:lvl1pPr marL="0" algn="r" defTabSz="914400" rtl="0" eaLnBrk="1" latinLnBrk="0" hangingPunct="1">
              <a:defRPr lang="en-US" sz="800" b="1" i="1" kern="1200" smtClean="0">
                <a:solidFill>
                  <a:schemeClr val="accent3">
                    <a:lumMod val="90000"/>
                    <a:lumOff val="1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a:t>SCALING APPRENTICESHIP THROUGH SECTOR-BASED STRATEGIES (SA) GRANTEES</a:t>
            </a:r>
          </a:p>
          <a:p>
            <a:r>
              <a:rPr lang="en-US" sz="600"/>
              <a:t>&amp; CLOSING THE SKILLS GAP (CSG) GRANTEES</a:t>
            </a:r>
          </a:p>
        </p:txBody>
      </p:sp>
      <p:sp>
        <p:nvSpPr>
          <p:cNvPr id="21" name="Footer Placeholder">
            <a:extLst>
              <a:ext uri="{FF2B5EF4-FFF2-40B4-BE49-F238E27FC236}">
                <a16:creationId xmlns:a16="http://schemas.microsoft.com/office/drawing/2014/main" id="{953679C0-8B68-5749-8F30-1A543F259BC4}"/>
              </a:ext>
            </a:extLst>
          </p:cNvPr>
          <p:cNvSpPr txBox="1">
            <a:spLocks/>
          </p:cNvSpPr>
          <p:nvPr userDrawn="1"/>
        </p:nvSpPr>
        <p:spPr>
          <a:xfrm>
            <a:off x="216891" y="6354490"/>
            <a:ext cx="1720495" cy="365125"/>
          </a:xfrm>
          <a:prstGeom prst="rect">
            <a:avLst/>
          </a:prstGeom>
        </p:spPr>
        <p:txBody>
          <a:bodyPr vert="horz" lIns="68580" tIns="34290" rIns="68580" bIns="34290" rtlCol="0" anchor="ctr"/>
          <a:lstStyle>
            <a:defPPr>
              <a:defRPr lang="en-US"/>
            </a:defPPr>
            <a:lvl1pPr marL="0" algn="r" defTabSz="914400" rtl="0" eaLnBrk="1" latinLnBrk="0" hangingPunct="1">
              <a:defRPr lang="en-US" sz="800" b="1" i="1" kern="1200" smtClean="0">
                <a:solidFill>
                  <a:schemeClr val="accent3">
                    <a:lumMod val="90000"/>
                    <a:lumOff val="1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i="0"/>
              <a:t>EMPLOYMENT AND TRAINING ADMINISTRATION</a:t>
            </a:r>
          </a:p>
          <a:p>
            <a:pPr algn="l"/>
            <a:r>
              <a:rPr lang="en-US" sz="600" b="0" i="0"/>
              <a:t>UNITED STATES DEPARTMENT OF LABOR</a:t>
            </a:r>
          </a:p>
        </p:txBody>
      </p:sp>
    </p:spTree>
    <p:extLst>
      <p:ext uri="{BB962C8B-B14F-4D97-AF65-F5344CB8AC3E}">
        <p14:creationId xmlns:p14="http://schemas.microsoft.com/office/powerpoint/2010/main" val="6068441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8553970" y="5979374"/>
            <a:ext cx="955854"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355469" y="98902"/>
            <a:ext cx="833057"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629841" y="457200"/>
            <a:ext cx="2949178" cy="2377440"/>
          </a:xfrm>
        </p:spPr>
        <p:txBody>
          <a:bodyPr anchor="b">
            <a:normAutofit/>
          </a:bodyPr>
          <a:lstStyle>
            <a:lvl1pPr>
              <a:defRPr sz="27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629841" y="3300730"/>
            <a:ext cx="2949178" cy="2560320"/>
          </a:xfrm>
          <a:solidFill>
            <a:srgbClr val="F3F4F4"/>
          </a:solidFill>
          <a:ln>
            <a:solidFill>
              <a:schemeClr val="accent4"/>
            </a:solidFill>
          </a:ln>
        </p:spPr>
        <p:txBody>
          <a:bodyPr lIns="182880" tIns="182880" rIns="182880" bIns="182880" anchor="ctr">
            <a:noAutofit/>
          </a:bodyPr>
          <a:lstStyle>
            <a:lvl1pPr marL="0" indent="0" algn="ctr">
              <a:buNone/>
              <a:defRPr sz="1500" i="1">
                <a:solidFill>
                  <a:schemeClr val="accent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3887391" y="457201"/>
            <a:ext cx="4629150" cy="5403850"/>
          </a:xfrm>
        </p:spPr>
        <p:txBody>
          <a:bodyPr anchor="ctr">
            <a:normAutofit/>
          </a:bodyPr>
          <a:lstStyle>
            <a:lvl1pPr marL="0" marR="0" indent="0" algn="ctr" defTabSz="685800" rtl="0" eaLnBrk="1" fontAlgn="auto" latinLnBrk="0" hangingPunct="1">
              <a:lnSpc>
                <a:spcPct val="95000"/>
              </a:lnSpc>
              <a:spcBef>
                <a:spcPts val="1350"/>
              </a:spcBef>
              <a:spcAft>
                <a:spcPts val="0"/>
              </a:spcAft>
              <a:buClr>
                <a:schemeClr val="accent2"/>
              </a:buClr>
              <a:buSzTx/>
              <a:buFont typeface="Wingdings 3" panose="05040102010807070707" pitchFamily="18" charset="2"/>
              <a:buNone/>
              <a:tabLst/>
              <a:defRPr sz="1500" i="1">
                <a:solidFill>
                  <a:schemeClr val="tx2"/>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ctr" defTabSz="685800" rtl="0" eaLnBrk="1" fontAlgn="auto" latinLnBrk="0" hangingPunct="1">
              <a:lnSpc>
                <a:spcPct val="95000"/>
              </a:lnSpc>
              <a:spcBef>
                <a:spcPts val="135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17" name="Footer Placeholder">
            <a:extLst>
              <a:ext uri="{FF2B5EF4-FFF2-40B4-BE49-F238E27FC236}">
                <a16:creationId xmlns:a16="http://schemas.microsoft.com/office/drawing/2014/main" id="{2255AB85-E80D-E24B-8A13-D0225CE09B8B}"/>
              </a:ext>
            </a:extLst>
          </p:cNvPr>
          <p:cNvSpPr txBox="1">
            <a:spLocks/>
          </p:cNvSpPr>
          <p:nvPr userDrawn="1"/>
        </p:nvSpPr>
        <p:spPr>
          <a:xfrm>
            <a:off x="5669401" y="6356351"/>
            <a:ext cx="2766238" cy="365125"/>
          </a:xfrm>
          <a:prstGeom prst="rect">
            <a:avLst/>
          </a:prstGeom>
        </p:spPr>
        <p:txBody>
          <a:bodyPr vert="horz" lIns="68580" tIns="34290" rIns="68580" bIns="34290" rtlCol="0" anchor="ctr"/>
          <a:lstStyle>
            <a:defPPr>
              <a:defRPr lang="en-US"/>
            </a:defPPr>
            <a:lvl1pPr marL="0" algn="r" defTabSz="914400" rtl="0" eaLnBrk="1" latinLnBrk="0" hangingPunct="1">
              <a:defRPr lang="en-US" sz="800" b="1" i="1" kern="1200" smtClean="0">
                <a:solidFill>
                  <a:schemeClr val="accent3">
                    <a:lumMod val="90000"/>
                    <a:lumOff val="1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a:t>SCALING APPRENTICESHIP THROUGH SECTOR-BASED STRATEGIES (SA) GRANTEES</a:t>
            </a:r>
          </a:p>
          <a:p>
            <a:r>
              <a:rPr lang="en-US" sz="600"/>
              <a:t>&amp; CLOSING THE SKILLS GAP (CSG) GRANTEES</a:t>
            </a:r>
          </a:p>
        </p:txBody>
      </p:sp>
      <p:sp>
        <p:nvSpPr>
          <p:cNvPr id="18" name="Footer Placeholder">
            <a:extLst>
              <a:ext uri="{FF2B5EF4-FFF2-40B4-BE49-F238E27FC236}">
                <a16:creationId xmlns:a16="http://schemas.microsoft.com/office/drawing/2014/main" id="{B75C7B48-2DC7-FA41-8217-A47B2005E6B2}"/>
              </a:ext>
            </a:extLst>
          </p:cNvPr>
          <p:cNvSpPr txBox="1">
            <a:spLocks/>
          </p:cNvSpPr>
          <p:nvPr userDrawn="1"/>
        </p:nvSpPr>
        <p:spPr>
          <a:xfrm>
            <a:off x="216891" y="6354490"/>
            <a:ext cx="1720495" cy="365125"/>
          </a:xfrm>
          <a:prstGeom prst="rect">
            <a:avLst/>
          </a:prstGeom>
        </p:spPr>
        <p:txBody>
          <a:bodyPr vert="horz" lIns="68580" tIns="34290" rIns="68580" bIns="34290" rtlCol="0" anchor="ctr"/>
          <a:lstStyle>
            <a:defPPr>
              <a:defRPr lang="en-US"/>
            </a:defPPr>
            <a:lvl1pPr marL="0" algn="r" defTabSz="914400" rtl="0" eaLnBrk="1" latinLnBrk="0" hangingPunct="1">
              <a:defRPr lang="en-US" sz="800" b="1" i="1" kern="1200" smtClean="0">
                <a:solidFill>
                  <a:schemeClr val="accent3">
                    <a:lumMod val="90000"/>
                    <a:lumOff val="1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i="0"/>
              <a:t>EMPLOYMENT AND TRAINING ADMINISTRATION</a:t>
            </a:r>
          </a:p>
          <a:p>
            <a:pPr algn="l"/>
            <a:r>
              <a:rPr lang="en-US" sz="600" b="0" i="0"/>
              <a:t>UNITED STATES DEPARTMENT OF LABOR</a:t>
            </a:r>
          </a:p>
        </p:txBody>
      </p:sp>
    </p:spTree>
    <p:extLst>
      <p:ext uri="{BB962C8B-B14F-4D97-AF65-F5344CB8AC3E}">
        <p14:creationId xmlns:p14="http://schemas.microsoft.com/office/powerpoint/2010/main" val="1357897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47810" y="1677017"/>
            <a:ext cx="8455354" cy="553998"/>
          </a:xfrm>
          <a:prstGeom prst="rect">
            <a:avLst/>
          </a:prstGeom>
        </p:spPr>
        <p:txBody>
          <a:bodyPr wrap="square" lIns="0" tIns="0" rIns="0" bIns="0">
            <a:spAutoFit/>
          </a:bodyPr>
          <a:lstStyle>
            <a:lvl1pPr>
              <a:defRPr sz="3600" b="0" i="0">
                <a:solidFill>
                  <a:srgbClr val="002495"/>
                </a:solidFill>
                <a:latin typeface="Arial"/>
                <a:cs typeface="Arial"/>
              </a:defRPr>
            </a:lvl1pPr>
          </a:lstStyle>
          <a:p>
            <a:endParaRPr/>
          </a:p>
        </p:txBody>
      </p:sp>
      <p:sp>
        <p:nvSpPr>
          <p:cNvPr id="3" name="Holder 3"/>
          <p:cNvSpPr>
            <a:spLocks noGrp="1"/>
          </p:cNvSpPr>
          <p:nvPr>
            <p:ph type="body" idx="1"/>
          </p:nvPr>
        </p:nvSpPr>
        <p:spPr>
          <a:xfrm>
            <a:off x="5029200" y="3581400"/>
            <a:ext cx="3807154" cy="369332"/>
          </a:xfrm>
          <a:prstGeom prst="rect">
            <a:avLst/>
          </a:prstGeom>
        </p:spPr>
        <p:txBody>
          <a:bodyPr wrap="square" lIns="0" tIns="0" rIns="0" bIns="0">
            <a:spAutoFit/>
          </a:bodyPr>
          <a:lstStyle>
            <a:lvl1pPr>
              <a:defRPr sz="2400" b="0" i="0">
                <a:solidFill>
                  <a:srgbClr val="002495"/>
                </a:solidFill>
                <a:latin typeface="Arial"/>
                <a:cs typeface="Arial"/>
              </a:defRPr>
            </a:lvl1pPr>
          </a:lstStyle>
          <a:p>
            <a:endParaRPr/>
          </a:p>
        </p:txBody>
      </p:sp>
      <p:cxnSp>
        <p:nvCxnSpPr>
          <p:cNvPr id="17" name="Straight Connector 16">
            <a:extLst>
              <a:ext uri="{FF2B5EF4-FFF2-40B4-BE49-F238E27FC236}">
                <a16:creationId xmlns:a16="http://schemas.microsoft.com/office/drawing/2014/main" id="{E850AEED-E504-4E3C-B395-36C71FAEFC2D}"/>
              </a:ext>
            </a:extLst>
          </p:cNvPr>
          <p:cNvCxnSpPr/>
          <p:nvPr userDrawn="1"/>
        </p:nvCxnSpPr>
        <p:spPr>
          <a:xfrm>
            <a:off x="224924" y="6681008"/>
            <a:ext cx="8778240" cy="0"/>
          </a:xfrm>
          <a:prstGeom prst="line">
            <a:avLst/>
          </a:prstGeom>
          <a:ln w="28575">
            <a:solidFill>
              <a:srgbClr val="19568B"/>
            </a:solidFill>
          </a:ln>
        </p:spPr>
        <p:style>
          <a:lnRef idx="1">
            <a:schemeClr val="accent1"/>
          </a:lnRef>
          <a:fillRef idx="0">
            <a:schemeClr val="accent1"/>
          </a:fillRef>
          <a:effectRef idx="0">
            <a:schemeClr val="accent1"/>
          </a:effectRef>
          <a:fontRef idx="minor">
            <a:schemeClr val="tx1"/>
          </a:fontRef>
        </p:style>
      </p:cxnSp>
      <p:sp>
        <p:nvSpPr>
          <p:cNvPr id="9" name="object 2"/>
          <p:cNvSpPr/>
          <p:nvPr/>
        </p:nvSpPr>
        <p:spPr>
          <a:xfrm>
            <a:off x="4410812" y="6520904"/>
            <a:ext cx="322377" cy="322377"/>
          </a:xfrm>
          <a:custGeom>
            <a:avLst/>
            <a:gdLst/>
            <a:ahLst/>
            <a:cxnLst/>
            <a:rect l="l" t="t" r="r" b="b"/>
            <a:pathLst>
              <a:path w="330834" h="332104">
                <a:moveTo>
                  <a:pt x="0" y="165980"/>
                </a:moveTo>
                <a:lnTo>
                  <a:pt x="5625" y="122862"/>
                </a:lnTo>
                <a:lnTo>
                  <a:pt x="21526" y="83968"/>
                </a:lnTo>
                <a:lnTo>
                  <a:pt x="46239" y="50765"/>
                </a:lnTo>
                <a:lnTo>
                  <a:pt x="78302" y="24723"/>
                </a:lnTo>
                <a:lnTo>
                  <a:pt x="116251" y="7312"/>
                </a:lnTo>
                <a:lnTo>
                  <a:pt x="158624" y="0"/>
                </a:lnTo>
                <a:lnTo>
                  <a:pt x="174025" y="599"/>
                </a:lnTo>
                <a:lnTo>
                  <a:pt x="217346" y="9442"/>
                </a:lnTo>
                <a:lnTo>
                  <a:pt x="255398" y="27774"/>
                </a:lnTo>
                <a:lnTo>
                  <a:pt x="286971" y="54211"/>
                </a:lnTo>
                <a:lnTo>
                  <a:pt x="310853" y="87370"/>
                </a:lnTo>
                <a:lnTo>
                  <a:pt x="325830" y="125865"/>
                </a:lnTo>
                <a:lnTo>
                  <a:pt x="330270" y="153811"/>
                </a:lnTo>
                <a:lnTo>
                  <a:pt x="329739" y="169825"/>
                </a:lnTo>
                <a:lnTo>
                  <a:pt x="321335" y="214593"/>
                </a:lnTo>
                <a:lnTo>
                  <a:pt x="303742" y="253645"/>
                </a:lnTo>
                <a:lnTo>
                  <a:pt x="278275" y="285950"/>
                </a:lnTo>
                <a:lnTo>
                  <a:pt x="246248" y="310478"/>
                </a:lnTo>
                <a:lnTo>
                  <a:pt x="208978" y="326198"/>
                </a:lnTo>
                <a:lnTo>
                  <a:pt x="167779" y="332079"/>
                </a:lnTo>
                <a:lnTo>
                  <a:pt x="152833" y="331445"/>
                </a:lnTo>
                <a:lnTo>
                  <a:pt x="110552" y="322328"/>
                </a:lnTo>
                <a:lnTo>
                  <a:pt x="73176" y="303506"/>
                </a:lnTo>
                <a:lnTo>
                  <a:pt x="42073" y="276416"/>
                </a:lnTo>
                <a:lnTo>
                  <a:pt x="18614" y="242495"/>
                </a:lnTo>
                <a:lnTo>
                  <a:pt x="4169" y="203182"/>
                </a:lnTo>
                <a:lnTo>
                  <a:pt x="0" y="165980"/>
                </a:lnTo>
                <a:close/>
              </a:path>
            </a:pathLst>
          </a:custGeom>
          <a:solidFill>
            <a:schemeClr val="bg1"/>
          </a:solidFill>
          <a:ln w="31750">
            <a:solidFill>
              <a:srgbClr val="19568B"/>
            </a:solidFill>
          </a:ln>
        </p:spPr>
        <p:txBody>
          <a:bodyPr wrap="square" lIns="0" tIns="0" rIns="0" bIns="0" rtlCol="0"/>
          <a:lstStyle/>
          <a:p>
            <a:endParaRPr sz="1800"/>
          </a:p>
        </p:txBody>
      </p:sp>
      <p:sp>
        <p:nvSpPr>
          <p:cNvPr id="8" name="Slide Number Placeholder 7"/>
          <p:cNvSpPr>
            <a:spLocks noGrp="1"/>
          </p:cNvSpPr>
          <p:nvPr>
            <p:ph type="sldNum" sz="quarter" idx="4"/>
          </p:nvPr>
        </p:nvSpPr>
        <p:spPr>
          <a:xfrm>
            <a:off x="4356200" y="6507944"/>
            <a:ext cx="431599" cy="346128"/>
          </a:xfrm>
          <a:prstGeom prst="rect">
            <a:avLst/>
          </a:prstGeom>
        </p:spPr>
        <p:txBody>
          <a:bodyPr vert="horz" lIns="91440" tIns="45720" rIns="91440" bIns="45720" rtlCol="0" anchor="ctr"/>
          <a:lstStyle>
            <a:lvl1pPr algn="ctr">
              <a:defRPr sz="1200" b="1">
                <a:solidFill>
                  <a:srgbClr val="2E6697"/>
                </a:solidFill>
                <a:latin typeface="+mn-lt"/>
                <a:ea typeface="Source Sans Pro" panose="020B0703030403020204" pitchFamily="34" charset="0"/>
              </a:defRPr>
            </a:lvl1pPr>
          </a:lstStyle>
          <a:p>
            <a:fld id="{46A5F4FC-BF4C-4051-AC92-2020E0995A14}" type="slidenum">
              <a:rPr lang="en-US" smtClean="0"/>
              <a:pPr/>
              <a:t>‹#›</a:t>
            </a:fld>
            <a:endParaRPr lang="en-US"/>
          </a:p>
        </p:txBody>
      </p:sp>
    </p:spTree>
    <p:extLst>
      <p:ext uri="{BB962C8B-B14F-4D97-AF65-F5344CB8AC3E}">
        <p14:creationId xmlns:p14="http://schemas.microsoft.com/office/powerpoint/2010/main" val="2485332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70" r:id="rId5"/>
    <p:sldLayoutId id="2147483667" r:id="rId6"/>
    <p:sldLayoutId id="2147483665" r:id="rId7"/>
    <p:sldLayoutId id="2147483669" r:id="rId8"/>
    <p:sldLayoutId id="2147483671" r:id="rId9"/>
    <p:sldLayoutId id="2147483672" r:id="rId10"/>
  </p:sldLayoutIdLst>
  <p:hf hdr="0" ftr="0" dt="0"/>
  <p:txStyles>
    <p:titleStyle>
      <a:lvl1pPr eaLnBrk="1" hangingPunct="1">
        <a:defRPr sz="3200">
          <a:solidFill>
            <a:schemeClr val="tx1"/>
          </a:solidFill>
          <a:latin typeface="+mj-lt"/>
          <a:ea typeface="Source Sans Pro" panose="020B0703030403020204" pitchFamily="34" charset="0"/>
          <a:cs typeface="+mj-cs"/>
        </a:defRPr>
      </a:lvl1pPr>
    </p:titleStyle>
    <p:bodyStyle>
      <a:lvl1pPr marL="0" algn="r" eaLnBrk="1" hangingPunct="1">
        <a:defRPr sz="2000">
          <a:solidFill>
            <a:schemeClr val="tx1"/>
          </a:solidFill>
          <a:latin typeface="+mn-lt"/>
          <a:ea typeface="+mn-ea"/>
          <a:cs typeface="+mn-cs"/>
        </a:defRPr>
      </a:lvl1pPr>
      <a:lvl2pPr marL="457189" eaLnBrk="1" hangingPunct="1">
        <a:defRPr>
          <a:latin typeface="+mn-lt"/>
          <a:ea typeface="+mn-ea"/>
          <a:cs typeface="+mn-cs"/>
        </a:defRPr>
      </a:lvl2pPr>
      <a:lvl3pPr marL="914377" eaLnBrk="1" hangingPunct="1">
        <a:defRPr>
          <a:latin typeface="+mn-lt"/>
          <a:ea typeface="+mn-ea"/>
          <a:cs typeface="+mn-cs"/>
        </a:defRPr>
      </a:lvl3pPr>
      <a:lvl4pPr marL="1371566" eaLnBrk="1" hangingPunct="1">
        <a:defRPr>
          <a:latin typeface="+mn-lt"/>
          <a:ea typeface="+mn-ea"/>
          <a:cs typeface="+mn-cs"/>
        </a:defRPr>
      </a:lvl4pPr>
      <a:lvl5pPr marL="1828754" eaLnBrk="1" hangingPunct="1">
        <a:defRPr>
          <a:latin typeface="+mn-lt"/>
          <a:ea typeface="+mn-ea"/>
          <a:cs typeface="+mn-cs"/>
        </a:defRPr>
      </a:lvl5pPr>
      <a:lvl6pPr marL="2285943" eaLnBrk="1" hangingPunct="1">
        <a:defRPr>
          <a:latin typeface="+mn-lt"/>
          <a:ea typeface="+mn-ea"/>
          <a:cs typeface="+mn-cs"/>
        </a:defRPr>
      </a:lvl6pPr>
      <a:lvl7pPr marL="2743131" eaLnBrk="1" hangingPunct="1">
        <a:defRPr>
          <a:latin typeface="+mn-lt"/>
          <a:ea typeface="+mn-ea"/>
          <a:cs typeface="+mn-cs"/>
        </a:defRPr>
      </a:lvl7pPr>
      <a:lvl8pPr marL="3200320" eaLnBrk="1" hangingPunct="1">
        <a:defRPr>
          <a:latin typeface="+mn-lt"/>
          <a:ea typeface="+mn-ea"/>
          <a:cs typeface="+mn-cs"/>
        </a:defRPr>
      </a:lvl8pPr>
      <a:lvl9pPr marL="3657509" eaLnBrk="1" hangingPunct="1">
        <a:defRPr>
          <a:latin typeface="+mn-lt"/>
          <a:ea typeface="+mn-ea"/>
          <a:cs typeface="+mn-cs"/>
        </a:defRPr>
      </a:lvl9pPr>
    </p:bodyStyle>
    <p:otherStyle>
      <a:lvl1pPr marL="0" eaLnBrk="1" hangingPunct="1">
        <a:defRPr>
          <a:latin typeface="+mn-lt"/>
          <a:ea typeface="+mn-ea"/>
          <a:cs typeface="+mn-cs"/>
        </a:defRPr>
      </a:lvl1pPr>
      <a:lvl2pPr marL="457189" eaLnBrk="1" hangingPunct="1">
        <a:defRPr>
          <a:latin typeface="+mn-lt"/>
          <a:ea typeface="+mn-ea"/>
          <a:cs typeface="+mn-cs"/>
        </a:defRPr>
      </a:lvl2pPr>
      <a:lvl3pPr marL="914377" eaLnBrk="1" hangingPunct="1">
        <a:defRPr>
          <a:latin typeface="+mn-lt"/>
          <a:ea typeface="+mn-ea"/>
          <a:cs typeface="+mn-cs"/>
        </a:defRPr>
      </a:lvl3pPr>
      <a:lvl4pPr marL="1371566" eaLnBrk="1" hangingPunct="1">
        <a:defRPr>
          <a:latin typeface="+mn-lt"/>
          <a:ea typeface="+mn-ea"/>
          <a:cs typeface="+mn-cs"/>
        </a:defRPr>
      </a:lvl4pPr>
      <a:lvl5pPr marL="1828754" eaLnBrk="1" hangingPunct="1">
        <a:defRPr>
          <a:latin typeface="+mn-lt"/>
          <a:ea typeface="+mn-ea"/>
          <a:cs typeface="+mn-cs"/>
        </a:defRPr>
      </a:lvl5pPr>
      <a:lvl6pPr marL="2285943" eaLnBrk="1" hangingPunct="1">
        <a:defRPr>
          <a:latin typeface="+mn-lt"/>
          <a:ea typeface="+mn-ea"/>
          <a:cs typeface="+mn-cs"/>
        </a:defRPr>
      </a:lvl6pPr>
      <a:lvl7pPr marL="2743131" eaLnBrk="1" hangingPunct="1">
        <a:defRPr>
          <a:latin typeface="+mn-lt"/>
          <a:ea typeface="+mn-ea"/>
          <a:cs typeface="+mn-cs"/>
        </a:defRPr>
      </a:lvl7pPr>
      <a:lvl8pPr marL="3200320" eaLnBrk="1" hangingPunct="1">
        <a:defRPr>
          <a:latin typeface="+mn-lt"/>
          <a:ea typeface="+mn-ea"/>
          <a:cs typeface="+mn-cs"/>
        </a:defRPr>
      </a:lvl8pPr>
      <a:lvl9pPr marL="3657509" eaLnBrk="1" hangingPunct="1">
        <a:defRPr>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9144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355469" y="98902"/>
            <a:ext cx="833057" cy="882858"/>
            <a:chOff x="-349094" y="75201"/>
            <a:chExt cx="816665" cy="649115"/>
          </a:xfrm>
          <a:solidFill>
            <a:schemeClr val="accent2"/>
          </a:solidFill>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8553970" y="5979374"/>
            <a:ext cx="955854" cy="851703"/>
            <a:chOff x="11405293" y="5979373"/>
            <a:chExt cx="1274472" cy="851703"/>
          </a:xfrm>
          <a:solidFill>
            <a:schemeClr val="accent6"/>
          </a:solidFill>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8538508" y="6356351"/>
            <a:ext cx="489692" cy="365125"/>
          </a:xfrm>
          <a:prstGeom prst="rect">
            <a:avLst/>
          </a:prstGeom>
        </p:spPr>
        <p:txBody>
          <a:bodyPr vert="horz" lIns="91440" tIns="45720" rIns="91440" bIns="45720" rtlCol="0" anchor="ctr"/>
          <a:lstStyle>
            <a:lvl1pPr algn="ctr">
              <a:defRPr sz="1200" b="1">
                <a:solidFill>
                  <a:schemeClr val="bg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604399" y="46208"/>
            <a:ext cx="8311001"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604399" y="1137447"/>
            <a:ext cx="8311001"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5680959" y="6354490"/>
            <a:ext cx="2766238" cy="365125"/>
          </a:xfrm>
          <a:prstGeom prst="rect">
            <a:avLst/>
          </a:prstGeom>
        </p:spPr>
        <p:txBody>
          <a:bodyPr vert="horz" lIns="91440" tIns="45720" rIns="91440" bIns="45720" rtlCol="0" anchor="ctr"/>
          <a:lstStyle>
            <a:lvl1pPr algn="r">
              <a:defRPr lang="en-US" sz="600" b="1" i="1" smtClean="0">
                <a:effectLst/>
              </a:defRPr>
            </a:lvl1pPr>
          </a:lstStyle>
          <a:p>
            <a:r>
              <a:rPr lang="en-US"/>
              <a:t>SCALING APPRENTICESHIP THROUGH SECTOR-BASED STRATEGIES (SA) GRANTEES</a:t>
            </a:r>
          </a:p>
          <a:p>
            <a:r>
              <a:rPr lang="en-US"/>
              <a:t>&amp; CLOSING THE SKILLS GAP (CSG) GRANTEES</a:t>
            </a:r>
          </a:p>
        </p:txBody>
      </p:sp>
      <p:sp>
        <p:nvSpPr>
          <p:cNvPr id="20" name="Footer Placeholder">
            <a:extLst>
              <a:ext uri="{FF2B5EF4-FFF2-40B4-BE49-F238E27FC236}">
                <a16:creationId xmlns:a16="http://schemas.microsoft.com/office/drawing/2014/main" id="{8B5E1A0F-7D60-5C47-9F64-703B4FB96558}"/>
              </a:ext>
            </a:extLst>
          </p:cNvPr>
          <p:cNvSpPr txBox="1">
            <a:spLocks/>
          </p:cNvSpPr>
          <p:nvPr userDrawn="1"/>
        </p:nvSpPr>
        <p:spPr>
          <a:xfrm>
            <a:off x="216891" y="6354490"/>
            <a:ext cx="1720495" cy="365125"/>
          </a:xfrm>
          <a:prstGeom prst="rect">
            <a:avLst/>
          </a:prstGeom>
        </p:spPr>
        <p:txBody>
          <a:bodyPr vert="horz" lIns="68580" tIns="34290" rIns="68580" bIns="34290" rtlCol="0" anchor="ctr"/>
          <a:lstStyle>
            <a:defPPr>
              <a:defRPr lang="en-US"/>
            </a:defPPr>
            <a:lvl1pPr marL="0" algn="r" defTabSz="914400" rtl="0" eaLnBrk="1" latinLnBrk="0" hangingPunct="1">
              <a:defRPr lang="en-US" sz="800" b="1" i="1" kern="1200" smtClean="0">
                <a:solidFill>
                  <a:schemeClr val="accent3">
                    <a:lumMod val="90000"/>
                    <a:lumOff val="1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600" i="0"/>
              <a:t>EMPLOYMENT AND TRAINING ADMINISTRATION</a:t>
            </a:r>
          </a:p>
          <a:p>
            <a:pPr algn="l"/>
            <a:r>
              <a:rPr lang="en-US" sz="600" b="0" i="0"/>
              <a:t>UNITED STATES DEPARTMENT OF LABOR</a:t>
            </a:r>
          </a:p>
        </p:txBody>
      </p:sp>
    </p:spTree>
    <p:extLst>
      <p:ext uri="{BB962C8B-B14F-4D97-AF65-F5344CB8AC3E}">
        <p14:creationId xmlns:p14="http://schemas.microsoft.com/office/powerpoint/2010/main" val="371668037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Lst>
  <p:hf hdr="0" ftr="0" dt="0"/>
  <p:txStyles>
    <p:titleStyle>
      <a:lvl1pPr algn="l" defTabSz="685800" rtl="0" eaLnBrk="1" latinLnBrk="0" hangingPunct="1">
        <a:lnSpc>
          <a:spcPct val="90000"/>
        </a:lnSpc>
        <a:spcBef>
          <a:spcPct val="0"/>
        </a:spcBef>
        <a:buNone/>
        <a:defRPr sz="2400" b="1" kern="1200">
          <a:solidFill>
            <a:schemeClr val="accent1"/>
          </a:solidFill>
          <a:latin typeface="+mn-lt"/>
          <a:ea typeface="+mj-ea"/>
          <a:cs typeface="+mj-cs"/>
        </a:defRPr>
      </a:lvl1pPr>
    </p:titleStyle>
    <p:bodyStyle>
      <a:lvl1pPr marL="171450" indent="-171450" algn="l" defTabSz="685800" rtl="0" eaLnBrk="1" latinLnBrk="0" hangingPunct="1">
        <a:lnSpc>
          <a:spcPct val="95000"/>
        </a:lnSpc>
        <a:spcBef>
          <a:spcPts val="1350"/>
        </a:spcBef>
        <a:buClr>
          <a:schemeClr val="accent2"/>
        </a:buClr>
        <a:buFont typeface="Wingdings 3" panose="05040102010807070707" pitchFamily="18" charset="2"/>
        <a:buChar char=""/>
        <a:defRPr sz="1950" kern="1200">
          <a:solidFill>
            <a:schemeClr val="tx1"/>
          </a:solidFill>
          <a:latin typeface="+mn-lt"/>
          <a:ea typeface="+mn-ea"/>
          <a:cs typeface="+mn-cs"/>
        </a:defRPr>
      </a:lvl1pPr>
      <a:lvl2pPr marL="514350" indent="-171450" algn="l" defTabSz="685800" rtl="0" eaLnBrk="1" latinLnBrk="0" hangingPunct="1">
        <a:lnSpc>
          <a:spcPct val="95000"/>
        </a:lnSpc>
        <a:spcBef>
          <a:spcPts val="600"/>
        </a:spcBef>
        <a:buClr>
          <a:schemeClr val="accent6"/>
        </a:buClr>
        <a:buFont typeface="Wingdings 3" panose="05040102010807070707" pitchFamily="18" charset="2"/>
        <a:buChar char=""/>
        <a:defRPr sz="1800" kern="1200">
          <a:solidFill>
            <a:schemeClr val="bg2">
              <a:lumMod val="25000"/>
            </a:schemeClr>
          </a:solidFill>
          <a:latin typeface="+mn-lt"/>
          <a:ea typeface="+mn-ea"/>
          <a:cs typeface="+mn-cs"/>
        </a:defRPr>
      </a:lvl2pPr>
      <a:lvl3pPr marL="857250" indent="-171450" algn="l" defTabSz="685800" rtl="0" eaLnBrk="1" latinLnBrk="0" hangingPunct="1">
        <a:lnSpc>
          <a:spcPct val="95000"/>
        </a:lnSpc>
        <a:spcBef>
          <a:spcPts val="375"/>
        </a:spcBef>
        <a:buClr>
          <a:schemeClr val="bg1">
            <a:lumMod val="50000"/>
          </a:schemeClr>
        </a:buClr>
        <a:buFont typeface="Wingdings 3" panose="05040102010807070707" pitchFamily="18" charset="2"/>
        <a:buChar char="ê"/>
        <a:defRPr sz="1650" kern="1200">
          <a:solidFill>
            <a:schemeClr val="bg2">
              <a:lumMod val="25000"/>
            </a:schemeClr>
          </a:solidFill>
          <a:latin typeface="+mn-lt"/>
          <a:ea typeface="+mn-ea"/>
          <a:cs typeface="+mn-cs"/>
        </a:defRPr>
      </a:lvl3pPr>
      <a:lvl4pPr marL="1200150" indent="-171450" algn="l" defTabSz="685800" rtl="0" eaLnBrk="1" latinLnBrk="0" hangingPunct="1">
        <a:lnSpc>
          <a:spcPct val="95000"/>
        </a:lnSpc>
        <a:spcBef>
          <a:spcPts val="375"/>
        </a:spcBef>
        <a:buClr>
          <a:schemeClr val="accent2"/>
        </a:buClr>
        <a:buFont typeface="Wingdings 3" panose="05040102010807070707" pitchFamily="18" charset="2"/>
        <a:buChar char="ê"/>
        <a:defRPr sz="1500" kern="1200">
          <a:solidFill>
            <a:schemeClr val="bg2">
              <a:lumMod val="25000"/>
            </a:schemeClr>
          </a:solidFill>
          <a:latin typeface="+mn-lt"/>
          <a:ea typeface="+mn-ea"/>
          <a:cs typeface="+mn-cs"/>
        </a:defRPr>
      </a:lvl4pPr>
      <a:lvl5pPr marL="1543050" indent="-171450" algn="l" defTabSz="685800" rtl="0" eaLnBrk="1" latinLnBrk="0" hangingPunct="1">
        <a:lnSpc>
          <a:spcPct val="95000"/>
        </a:lnSpc>
        <a:spcBef>
          <a:spcPts val="375"/>
        </a:spcBef>
        <a:buClr>
          <a:schemeClr val="accent6"/>
        </a:buClr>
        <a:buFont typeface="Wingdings 3" panose="05040102010807070707" pitchFamily="18" charset="2"/>
        <a:buChar char="ê"/>
        <a:defRPr sz="1350" kern="1200">
          <a:solidFill>
            <a:schemeClr val="bg2">
              <a:lumMod val="2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28.sv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9.xml"/><Relationship Id="rId1" Type="http://schemas.openxmlformats.org/officeDocument/2006/relationships/video" Target="https://www.youtube.com/embed/ixSUBl1WNxk?feature=oembed" TargetMode="External"/><Relationship Id="rId4" Type="http://schemas.openxmlformats.org/officeDocument/2006/relationships/image" Target="../media/image41.jpe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42.jpeg"/><Relationship Id="rId2" Type="http://schemas.microsoft.com/office/2018/10/relationships/comments" Target="../comments/modernComment_13C_20810A56.xml"/><Relationship Id="rId1" Type="http://schemas.openxmlformats.org/officeDocument/2006/relationships/slideLayout" Target="../slideLayouts/slideLayout2.xml"/><Relationship Id="rId4" Type="http://schemas.openxmlformats.org/officeDocument/2006/relationships/hyperlink" Target="https://www.asburylive.org/news/ignite-for-young-adults/"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2015.igem.org/Team:ATOMS-Turkiye/Project/Problems" TargetMode="External"/><Relationship Id="rId7" Type="http://schemas.openxmlformats.org/officeDocument/2006/relationships/image" Target="../media/image48.svg"/><Relationship Id="rId2" Type="http://schemas.openxmlformats.org/officeDocument/2006/relationships/image" Target="../media/image44.jpeg"/><Relationship Id="rId1" Type="http://schemas.openxmlformats.org/officeDocument/2006/relationships/slideLayout" Target="../slideLayouts/slideLayout17.xml"/><Relationship Id="rId6" Type="http://schemas.openxmlformats.org/officeDocument/2006/relationships/image" Target="../media/image47.png"/><Relationship Id="rId5" Type="http://schemas.openxmlformats.org/officeDocument/2006/relationships/image" Target="../media/image46.svg"/><Relationship Id="rId4" Type="http://schemas.openxmlformats.org/officeDocument/2006/relationships/image" Target="../media/image45.png"/><Relationship Id="rId9" Type="http://schemas.openxmlformats.org/officeDocument/2006/relationships/image" Target="../media/image50.svg"/></Relationships>
</file>

<file path=ppt/slides/_rels/slide1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hyperlink" Target="http://2015.igem.org/Team:ATOMS-Turkiye/Project/Problems" TargetMode="External"/><Relationship Id="rId2" Type="http://schemas.openxmlformats.org/officeDocument/2006/relationships/image" Target="../media/image44.jpe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2015.igem.org/Team:ATOMS-Turkiye/Project/Problems" TargetMode="External"/><Relationship Id="rId7" Type="http://schemas.openxmlformats.org/officeDocument/2006/relationships/image" Target="../media/image48.svg"/><Relationship Id="rId2" Type="http://schemas.openxmlformats.org/officeDocument/2006/relationships/image" Target="../media/image44.jpeg"/><Relationship Id="rId1" Type="http://schemas.openxmlformats.org/officeDocument/2006/relationships/slideLayout" Target="../slideLayouts/slideLayout17.xml"/><Relationship Id="rId6" Type="http://schemas.openxmlformats.org/officeDocument/2006/relationships/image" Target="../media/image47.png"/><Relationship Id="rId5" Type="http://schemas.openxmlformats.org/officeDocument/2006/relationships/image" Target="../media/image46.svg"/><Relationship Id="rId4" Type="http://schemas.openxmlformats.org/officeDocument/2006/relationships/image" Target="../media/image45.png"/><Relationship Id="rId9" Type="http://schemas.openxmlformats.org/officeDocument/2006/relationships/image" Target="../media/image50.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hyperlink" Target="https://app.smartsheet.com/sheets/WXf3XhCw5mPpvM3hG2gcQ8Pr3QW864p6JJQVxP81?view=grid" TargetMode="External"/><Relationship Id="rId2" Type="http://schemas.openxmlformats.org/officeDocument/2006/relationships/hyperlink" Target="https://app.smartsheet.com/b/form/cc7c053b7d204b7287fe7b74855077ad" TargetMode="Externa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hyperlink" Target="mailto:Mary.kohan@suny.edu" TargetMode="External"/><Relationship Id="rId2" Type="http://schemas.openxmlformats.org/officeDocument/2006/relationships/hyperlink" Target="mailto:Denise.zieske@suny.edu" TargetMode="External"/><Relationship Id="rId1" Type="http://schemas.openxmlformats.org/officeDocument/2006/relationships/slideLayout" Target="../slideLayouts/slideLayout11.xml"/><Relationship Id="rId4" Type="http://schemas.openxmlformats.org/officeDocument/2006/relationships/hyperlink" Target="mailto:Jan.hennessy@suny.edu"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hyperlink" Target="http://2015.igem.org/Team:ATOMS-Turkiye/Project/Problems" TargetMode="External"/><Relationship Id="rId2" Type="http://schemas.openxmlformats.org/officeDocument/2006/relationships/image" Target="../media/image44.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2015.igem.org/Team:ATOMS-Turkiye/Project/Problems" TargetMode="External"/><Relationship Id="rId7" Type="http://schemas.openxmlformats.org/officeDocument/2006/relationships/image" Target="../media/image48.svg"/><Relationship Id="rId2" Type="http://schemas.openxmlformats.org/officeDocument/2006/relationships/image" Target="../media/image44.jpeg"/><Relationship Id="rId1" Type="http://schemas.openxmlformats.org/officeDocument/2006/relationships/slideLayout" Target="../slideLayouts/slideLayout17.xml"/><Relationship Id="rId6" Type="http://schemas.openxmlformats.org/officeDocument/2006/relationships/image" Target="../media/image47.png"/><Relationship Id="rId5" Type="http://schemas.openxmlformats.org/officeDocument/2006/relationships/image" Target="../media/image46.svg"/><Relationship Id="rId4" Type="http://schemas.openxmlformats.org/officeDocument/2006/relationships/image" Target="../media/image45.png"/><Relationship Id="rId9" Type="http://schemas.openxmlformats.org/officeDocument/2006/relationships/image" Target="../media/image50.svg"/></Relationships>
</file>

<file path=ppt/slides/_rels/slide2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hyperlink" Target="https://www.ccm.edu/apprenticeships/"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hyperlink" Target="https://www.linkedin.com/school/county-college-of-morris/" TargetMode="External"/><Relationship Id="rId5" Type="http://schemas.openxmlformats.org/officeDocument/2006/relationships/hyperlink" Target="https://www.instagram.com/wfd_ccm_nj/" TargetMode="External"/><Relationship Id="rId4" Type="http://schemas.openxmlformats.org/officeDocument/2006/relationships/hyperlink" Target="https://www.facebook.com/workforce.ccm/"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microsoft.com/office/2018/10/relationships/comments" Target="../comments/modernComment_13F_23C1A3B5.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jpeg"/><Relationship Id="rId4" Type="http://schemas.openxmlformats.org/officeDocument/2006/relationships/hyperlink" Target="http://2015.igem.org/Team:ATOMS-Turkiye/Project/Problems"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2015.igem.org/Team:ATOMS-Turkiye/Project/Problems" TargetMode="External"/><Relationship Id="rId7" Type="http://schemas.openxmlformats.org/officeDocument/2006/relationships/image" Target="../media/image48.svg"/><Relationship Id="rId2" Type="http://schemas.openxmlformats.org/officeDocument/2006/relationships/image" Target="../media/image44.jpeg"/><Relationship Id="rId1" Type="http://schemas.openxmlformats.org/officeDocument/2006/relationships/slideLayout" Target="../slideLayouts/slideLayout17.xml"/><Relationship Id="rId6" Type="http://schemas.openxmlformats.org/officeDocument/2006/relationships/image" Target="../media/image47.png"/><Relationship Id="rId5" Type="http://schemas.openxmlformats.org/officeDocument/2006/relationships/image" Target="../media/image46.svg"/><Relationship Id="rId4" Type="http://schemas.openxmlformats.org/officeDocument/2006/relationships/image" Target="../media/image45.png"/><Relationship Id="rId9" Type="http://schemas.openxmlformats.org/officeDocument/2006/relationships/image" Target="../media/image50.svg"/></Relationships>
</file>

<file path=ppt/slides/_rels/slide35.xml.rels><?xml version="1.0" encoding="UTF-8" standalone="yes"?>
<Relationships xmlns="http://schemas.openxmlformats.org/package/2006/relationships"><Relationship Id="rId3" Type="http://schemas.openxmlformats.org/officeDocument/2006/relationships/hyperlink" Target="mailto:bgosky@lorainccc.edu" TargetMode="External"/><Relationship Id="rId2" Type="http://schemas.openxmlformats.org/officeDocument/2006/relationships/hyperlink" Target="mailto:stracey@ohiomfg.com" TargetMode="Externa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10" Type="http://schemas.openxmlformats.org/officeDocument/2006/relationships/hyperlink" Target="http://2015.igem.org/Team:ATOMS-Turkiye/Project/Problems" TargetMode="External"/><Relationship Id="rId4" Type="http://schemas.openxmlformats.org/officeDocument/2006/relationships/diagramLayout" Target="../diagrams/layout7.xml"/><Relationship Id="rId9" Type="http://schemas.openxmlformats.org/officeDocument/2006/relationships/image" Target="../media/image44.jpeg"/></Relationships>
</file>

<file path=ppt/slides/_rels/slide37.xml.rels><?xml version="1.0" encoding="UTF-8" standalone="yes"?>
<Relationships xmlns="http://schemas.openxmlformats.org/package/2006/relationships"><Relationship Id="rId3" Type="http://schemas.openxmlformats.org/officeDocument/2006/relationships/hyperlink" Target="https://ohiotechnet.org/" TargetMode="External"/><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ohiomfg.com/workforce-services/"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principalspov.blogspot.com/2014/12/the-three-questions.html" TargetMode="External"/><Relationship Id="rId2" Type="http://schemas.openxmlformats.org/officeDocument/2006/relationships/image" Target="../media/image63.jpe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microsoft.com/office/2018/10/relationships/comments" Target="../comments/modernComment_1D0_DC6BE47A.xml"/><Relationship Id="rId1" Type="http://schemas.openxmlformats.org/officeDocument/2006/relationships/slideLayout" Target="../slideLayouts/slideLayout9.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011E3-0769-41FB-957F-329513BD313A}"/>
              </a:ext>
            </a:extLst>
          </p:cNvPr>
          <p:cNvSpPr>
            <a:spLocks noGrp="1"/>
          </p:cNvSpPr>
          <p:nvPr>
            <p:ph type="title"/>
          </p:nvPr>
        </p:nvSpPr>
        <p:spPr>
          <a:xfrm>
            <a:off x="376804" y="3321997"/>
            <a:ext cx="8410353" cy="861774"/>
          </a:xfrm>
          <a:noFill/>
        </p:spPr>
        <p:txBody>
          <a:bodyPr wrap="square" lIns="0" tIns="0" rIns="0" bIns="0" anchor="t">
            <a:spAutoFit/>
          </a:bodyPr>
          <a:lstStyle/>
          <a:p>
            <a:pPr algn="ctr"/>
            <a:br>
              <a:rPr lang="en-US" sz="2800" i="1">
                <a:latin typeface="+mn-lt"/>
                <a:ea typeface="Times New Roman" panose="02020603050405020304" pitchFamily="18" charset="0"/>
              </a:rPr>
            </a:br>
            <a:endParaRPr lang="en-US" sz="2800" i="1">
              <a:latin typeface="+mn-lt"/>
            </a:endParaRPr>
          </a:p>
        </p:txBody>
      </p:sp>
      <p:pic>
        <p:nvPicPr>
          <p:cNvPr id="4" name="Picture 3">
            <a:extLst>
              <a:ext uri="{FF2B5EF4-FFF2-40B4-BE49-F238E27FC236}">
                <a16:creationId xmlns:a16="http://schemas.microsoft.com/office/drawing/2014/main" id="{30477578-DAAA-49F3-A89A-047AA191B0B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472" y="489327"/>
            <a:ext cx="9150957" cy="1489026"/>
          </a:xfrm>
          <a:prstGeom prst="rect">
            <a:avLst/>
          </a:prstGeom>
        </p:spPr>
      </p:pic>
      <p:sp>
        <p:nvSpPr>
          <p:cNvPr id="6" name="Text Placeholder 5">
            <a:extLst>
              <a:ext uri="{FF2B5EF4-FFF2-40B4-BE49-F238E27FC236}">
                <a16:creationId xmlns:a16="http://schemas.microsoft.com/office/drawing/2014/main" id="{30A29C9C-E786-4E2A-AAE7-DC2B31FBBC64}"/>
              </a:ext>
            </a:extLst>
          </p:cNvPr>
          <p:cNvSpPr>
            <a:spLocks noGrp="1"/>
          </p:cNvSpPr>
          <p:nvPr>
            <p:ph type="body" sz="quarter" idx="12"/>
          </p:nvPr>
        </p:nvSpPr>
        <p:spPr>
          <a:xfrm>
            <a:off x="5221517" y="6138612"/>
            <a:ext cx="3726012" cy="246221"/>
          </a:xfrm>
        </p:spPr>
        <p:txBody>
          <a:bodyPr wrap="square" lIns="0" tIns="0" rIns="0" bIns="0" anchor="t">
            <a:spAutoFit/>
          </a:bodyPr>
          <a:lstStyle/>
          <a:p>
            <a:r>
              <a:rPr lang="en-US" sz="1600"/>
              <a:t>November 16, 2021</a:t>
            </a:r>
          </a:p>
        </p:txBody>
      </p:sp>
      <p:sp>
        <p:nvSpPr>
          <p:cNvPr id="3" name="TextBox 2">
            <a:extLst>
              <a:ext uri="{FF2B5EF4-FFF2-40B4-BE49-F238E27FC236}">
                <a16:creationId xmlns:a16="http://schemas.microsoft.com/office/drawing/2014/main" id="{2A01C10E-F673-46A4-8797-D03F7FC5D580}"/>
              </a:ext>
            </a:extLst>
          </p:cNvPr>
          <p:cNvSpPr txBox="1"/>
          <p:nvPr/>
        </p:nvSpPr>
        <p:spPr>
          <a:xfrm>
            <a:off x="416936" y="3545364"/>
            <a:ext cx="830014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a:cs typeface="Calibri"/>
              </a:rPr>
              <a:t>Impactful Partner Communication:  </a:t>
            </a:r>
          </a:p>
          <a:p>
            <a:pPr algn="ctr"/>
            <a:r>
              <a:rPr lang="en-US" sz="3200">
                <a:cs typeface="Calibri"/>
              </a:rPr>
              <a:t>Principles and Techniques</a:t>
            </a:r>
          </a:p>
        </p:txBody>
      </p:sp>
    </p:spTree>
    <p:extLst>
      <p:ext uri="{BB962C8B-B14F-4D97-AF65-F5344CB8AC3E}">
        <p14:creationId xmlns:p14="http://schemas.microsoft.com/office/powerpoint/2010/main" val="751595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nhattan Strategy Group VEC welcome screen">
            <a:extLst>
              <a:ext uri="{FF2B5EF4-FFF2-40B4-BE49-F238E27FC236}">
                <a16:creationId xmlns:a16="http://schemas.microsoft.com/office/drawing/2014/main" id="{066BD441-8158-4011-83A2-38904EEB5A48}"/>
              </a:ext>
            </a:extLst>
          </p:cNvPr>
          <p:cNvPicPr>
            <a:picLocks noGrp="1" noChangeArrowheads="1"/>
          </p:cNvPicPr>
          <p:nvPr>
            <p:ph idx="1"/>
          </p:nvPr>
        </p:nvPicPr>
        <p:blipFill rotWithShape="1">
          <a:blip r:embed="rId3">
            <a:extLst>
              <a:ext uri="{28A0092B-C50C-407E-A947-70E740481C1C}">
                <a14:useLocalDpi xmlns:a14="http://schemas.microsoft.com/office/drawing/2010/main" val="0"/>
              </a:ext>
            </a:extLst>
          </a:blip>
          <a:srcRect t="13149" r="121"/>
          <a:stretch/>
        </p:blipFill>
        <p:spPr bwMode="auto">
          <a:xfrm>
            <a:off x="441523" y="383092"/>
            <a:ext cx="7984831" cy="5314805"/>
          </a:xfrm>
          <a:prstGeom prst="rect">
            <a:avLst/>
          </a:prstGeom>
          <a:solidFill>
            <a:srgbClr val="FFFFFF"/>
          </a:solidFill>
          <a:ln>
            <a:solidFill>
              <a:schemeClr val="bg1">
                <a:lumMod val="50000"/>
              </a:schemeClr>
            </a:solidFill>
          </a:ln>
        </p:spPr>
      </p:pic>
      <p:sp>
        <p:nvSpPr>
          <p:cNvPr id="4" name="Slide Number Placeholder 3">
            <a:extLst>
              <a:ext uri="{FF2B5EF4-FFF2-40B4-BE49-F238E27FC236}">
                <a16:creationId xmlns:a16="http://schemas.microsoft.com/office/drawing/2014/main" id="{DFA00643-455A-4EA4-A107-DDE5C4333CC3}"/>
              </a:ext>
            </a:extLst>
          </p:cNvPr>
          <p:cNvSpPr>
            <a:spLocks noGrp="1"/>
          </p:cNvSpPr>
          <p:nvPr>
            <p:ph type="sldNum" sz="quarter" idx="12"/>
          </p:nvPr>
        </p:nvSpPr>
        <p:spPr>
          <a:xfrm>
            <a:off x="7918724" y="5507767"/>
            <a:ext cx="789381" cy="273844"/>
          </a:xfrm>
        </p:spPr>
        <p:txBody>
          <a:bodyPr anchor="ctr">
            <a:normAutofit fontScale="77500" lnSpcReduction="20000"/>
          </a:bodyPr>
          <a:lstStyle/>
          <a:p>
            <a:pPr>
              <a:spcAft>
                <a:spcPts val="450"/>
              </a:spcAft>
            </a:pPr>
            <a:fld id="{D57F1E4F-1CFF-5643-939E-217C01CDF565}" type="slidenum">
              <a:rPr lang="en-US" smtClean="0"/>
              <a:pPr>
                <a:spcAft>
                  <a:spcPts val="450"/>
                </a:spcAft>
              </a:pPr>
              <a:t>2</a:t>
            </a:fld>
            <a:endParaRPr lang="en-US"/>
          </a:p>
        </p:txBody>
      </p:sp>
    </p:spTree>
    <p:extLst>
      <p:ext uri="{BB962C8B-B14F-4D97-AF65-F5344CB8AC3E}">
        <p14:creationId xmlns:p14="http://schemas.microsoft.com/office/powerpoint/2010/main" val="1065354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D4C23-93DE-49D9-BE01-29D94939F40E}"/>
              </a:ext>
            </a:extLst>
          </p:cNvPr>
          <p:cNvSpPr>
            <a:spLocks noGrp="1"/>
          </p:cNvSpPr>
          <p:nvPr>
            <p:ph type="title"/>
          </p:nvPr>
        </p:nvSpPr>
        <p:spPr>
          <a:xfrm>
            <a:off x="435894" y="1264246"/>
            <a:ext cx="8272212" cy="671048"/>
          </a:xfrm>
        </p:spPr>
        <p:txBody>
          <a:bodyPr vert="horz" lIns="68580" tIns="34290" rIns="68580" bIns="34290" rtlCol="0" anchor="b">
            <a:normAutofit/>
          </a:bodyPr>
          <a:lstStyle/>
          <a:p>
            <a:r>
              <a:rPr lang="en-US" b="0" kern="1200" cap="all">
                <a:latin typeface="Proxima Nova Medium" panose="02000506030000020004" pitchFamily="50" charset="0"/>
                <a:ea typeface="+mj-ea"/>
                <a:cs typeface="+mj-cs"/>
              </a:rPr>
              <a:t>Webinar Housekeeping</a:t>
            </a:r>
          </a:p>
        </p:txBody>
      </p:sp>
      <p:graphicFrame>
        <p:nvGraphicFramePr>
          <p:cNvPr id="18" name="TextBox 7" descr="Move any electronic handheld devices away from your computer and speakers &#10;Close all file sharing applications and streaming music or video &#10;Check your settings in the audio pane if you are experiencing audio problems &#10;Please type questions via Q/A box and we will address as many of those as possible the end of the presentation&#10;Audience members will be muted during the webinar &#10;A recording of this webinar will be available online a few days following the presentation at:  https://peerta.acf.hhs.gov&#10;">
            <a:extLst>
              <a:ext uri="{FF2B5EF4-FFF2-40B4-BE49-F238E27FC236}">
                <a16:creationId xmlns:a16="http://schemas.microsoft.com/office/drawing/2014/main" id="{31F8DED6-EFDA-4783-9983-080C7CE5FE00}"/>
              </a:ext>
            </a:extLst>
          </p:cNvPr>
          <p:cNvGraphicFramePr/>
          <p:nvPr>
            <p:extLst>
              <p:ext uri="{D42A27DB-BD31-4B8C-83A1-F6EECF244321}">
                <p14:modId xmlns:p14="http://schemas.microsoft.com/office/powerpoint/2010/main" val="2145001637"/>
              </p:ext>
            </p:extLst>
          </p:nvPr>
        </p:nvGraphicFramePr>
        <p:xfrm>
          <a:off x="81453" y="765120"/>
          <a:ext cx="8877227" cy="5965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50326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6C516-AF15-4CBC-92A1-7E57F5004805}"/>
              </a:ext>
            </a:extLst>
          </p:cNvPr>
          <p:cNvSpPr>
            <a:spLocks noGrp="1"/>
          </p:cNvSpPr>
          <p:nvPr>
            <p:ph type="title"/>
          </p:nvPr>
        </p:nvSpPr>
        <p:spPr/>
        <p:txBody>
          <a:bodyPr/>
          <a:lstStyle/>
          <a:p>
            <a:r>
              <a:rPr lang="en-US"/>
              <a:t>Speakers</a:t>
            </a:r>
          </a:p>
        </p:txBody>
      </p:sp>
      <p:sp>
        <p:nvSpPr>
          <p:cNvPr id="8" name="TextBox 7">
            <a:extLst>
              <a:ext uri="{FF2B5EF4-FFF2-40B4-BE49-F238E27FC236}">
                <a16:creationId xmlns:a16="http://schemas.microsoft.com/office/drawing/2014/main" id="{DF3B8246-5FC5-490B-935A-533DC1B19E9A}"/>
              </a:ext>
            </a:extLst>
          </p:cNvPr>
          <p:cNvSpPr txBox="1"/>
          <p:nvPr/>
        </p:nvSpPr>
        <p:spPr>
          <a:xfrm>
            <a:off x="1327119" y="4435807"/>
            <a:ext cx="2426018" cy="707886"/>
          </a:xfrm>
          <a:prstGeom prst="rect">
            <a:avLst/>
          </a:prstGeom>
          <a:noFill/>
        </p:spPr>
        <p:txBody>
          <a:bodyPr wrap="square" rtlCol="0">
            <a:spAutoFit/>
          </a:bodyPr>
          <a:lstStyle/>
          <a:p>
            <a:pPr algn="ctr"/>
            <a:r>
              <a:rPr lang="en-US" sz="2000" b="1"/>
              <a:t>Mary Roberto</a:t>
            </a:r>
          </a:p>
          <a:p>
            <a:pPr algn="ctr"/>
            <a:r>
              <a:rPr lang="en-US" sz="2000">
                <a:latin typeface="Calibri" panose="020F0502020204030204" pitchFamily="34" charset="0"/>
                <a:ea typeface="Times New Roman" panose="02020603050405020304" pitchFamily="18" charset="0"/>
              </a:rPr>
              <a:t>TA Coach</a:t>
            </a:r>
            <a:endParaRPr lang="en-US" sz="2000">
              <a:effectLst/>
              <a:latin typeface="Calibri" panose="020F0502020204030204" pitchFamily="34" charset="0"/>
              <a:ea typeface="Times New Roman" panose="02020603050405020304" pitchFamily="18" charset="0"/>
            </a:endParaRPr>
          </a:p>
        </p:txBody>
      </p:sp>
      <p:sp>
        <p:nvSpPr>
          <p:cNvPr id="10" name="TextBox 9">
            <a:extLst>
              <a:ext uri="{FF2B5EF4-FFF2-40B4-BE49-F238E27FC236}">
                <a16:creationId xmlns:a16="http://schemas.microsoft.com/office/drawing/2014/main" id="{C2283309-9A73-4C18-840D-710BA49F3805}"/>
              </a:ext>
            </a:extLst>
          </p:cNvPr>
          <p:cNvSpPr txBox="1"/>
          <p:nvPr/>
        </p:nvSpPr>
        <p:spPr>
          <a:xfrm>
            <a:off x="5522089" y="4435807"/>
            <a:ext cx="2707654" cy="707886"/>
          </a:xfrm>
          <a:prstGeom prst="rect">
            <a:avLst/>
          </a:prstGeom>
          <a:noFill/>
        </p:spPr>
        <p:txBody>
          <a:bodyPr wrap="square" lIns="91440" tIns="45720" rIns="91440" bIns="45720" rtlCol="0" anchor="t">
            <a:spAutoFit/>
          </a:bodyPr>
          <a:lstStyle/>
          <a:p>
            <a:pPr algn="ctr">
              <a:tabLst>
                <a:tab pos="664369" algn="l"/>
              </a:tabLst>
            </a:pPr>
            <a:r>
              <a:rPr lang="en-US" sz="2000" b="1">
                <a:latin typeface="Calibri"/>
                <a:ea typeface="Times New Roman" panose="02020603050405020304" pitchFamily="18" charset="0"/>
                <a:cs typeface="Arial Black" panose="020B0A04020102020204" pitchFamily="34" charset="0"/>
              </a:rPr>
              <a:t>Apryl McDonough</a:t>
            </a:r>
            <a:endParaRPr lang="en-US" sz="2000" b="1">
              <a:effectLst/>
              <a:latin typeface="Calibri" panose="020F0502020204030204" pitchFamily="34" charset="0"/>
              <a:ea typeface="Times New Roman" panose="02020603050405020304" pitchFamily="18" charset="0"/>
              <a:cs typeface="Arial Black" panose="020B0A04020102020204" pitchFamily="34" charset="0"/>
            </a:endParaRPr>
          </a:p>
          <a:p>
            <a:pPr marL="0" marR="0" algn="ctr">
              <a:spcBef>
                <a:spcPts val="0"/>
              </a:spcBef>
              <a:spcAft>
                <a:spcPts val="0"/>
              </a:spcAft>
              <a:tabLst>
                <a:tab pos="664369" algn="l"/>
              </a:tabLst>
            </a:pPr>
            <a:r>
              <a:rPr lang="en-US" sz="2000">
                <a:effectLst/>
                <a:latin typeface="Calibri"/>
                <a:ea typeface="Times New Roman" panose="02020603050405020304" pitchFamily="18" charset="0"/>
                <a:cs typeface="Arial Black" panose="020B0A04020102020204" pitchFamily="34" charset="0"/>
              </a:rPr>
              <a:t>TA Coach</a:t>
            </a:r>
          </a:p>
        </p:txBody>
      </p:sp>
      <p:pic>
        <p:nvPicPr>
          <p:cNvPr id="14" name="Picture 13" descr="A person smiling for the camera&#10;&#10;Description automatically generated with medium confidence">
            <a:extLst>
              <a:ext uri="{FF2B5EF4-FFF2-40B4-BE49-F238E27FC236}">
                <a16:creationId xmlns:a16="http://schemas.microsoft.com/office/drawing/2014/main" id="{83F63D86-0079-4B3D-95BB-AAF09DC415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8514" y="2025369"/>
            <a:ext cx="1703228" cy="22365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3">
            <a:extLst>
              <a:ext uri="{FF2B5EF4-FFF2-40B4-BE49-F238E27FC236}">
                <a16:creationId xmlns:a16="http://schemas.microsoft.com/office/drawing/2014/main" id="{99C0CBB9-0726-4747-9D8A-1BFF7D790FC2}"/>
              </a:ext>
            </a:extLst>
          </p:cNvPr>
          <p:cNvPicPr>
            <a:picLocks noChangeAspect="1"/>
          </p:cNvPicPr>
          <p:nvPr/>
        </p:nvPicPr>
        <p:blipFill>
          <a:blip r:embed="rId4"/>
          <a:stretch>
            <a:fillRect/>
          </a:stretch>
        </p:blipFill>
        <p:spPr>
          <a:xfrm>
            <a:off x="6021816" y="2031706"/>
            <a:ext cx="1708200" cy="22239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67543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3AE155-F1E8-4685-BF7C-8289F5FDB25D}"/>
              </a:ext>
            </a:extLst>
          </p:cNvPr>
          <p:cNvSpPr>
            <a:spLocks noGrp="1"/>
          </p:cNvSpPr>
          <p:nvPr>
            <p:ph type="title"/>
          </p:nvPr>
        </p:nvSpPr>
        <p:spPr>
          <a:xfrm>
            <a:off x="1550019" y="324036"/>
            <a:ext cx="7158086" cy="671048"/>
          </a:xfrm>
        </p:spPr>
        <p:txBody>
          <a:bodyPr anchor="b">
            <a:normAutofit/>
          </a:bodyPr>
          <a:lstStyle/>
          <a:p>
            <a:r>
              <a:rPr lang="en-US"/>
              <a:t>Session Objectives</a:t>
            </a:r>
          </a:p>
        </p:txBody>
      </p:sp>
      <p:sp>
        <p:nvSpPr>
          <p:cNvPr id="2" name="Slide Number Placeholder 1">
            <a:extLst>
              <a:ext uri="{FF2B5EF4-FFF2-40B4-BE49-F238E27FC236}">
                <a16:creationId xmlns:a16="http://schemas.microsoft.com/office/drawing/2014/main" id="{FA092688-C81D-4CBB-A697-F9515D6D13DD}"/>
              </a:ext>
            </a:extLst>
          </p:cNvPr>
          <p:cNvSpPr>
            <a:spLocks noGrp="1"/>
          </p:cNvSpPr>
          <p:nvPr>
            <p:ph type="sldNum" sz="quarter" idx="12"/>
          </p:nvPr>
        </p:nvSpPr>
        <p:spPr>
          <a:xfrm>
            <a:off x="7918724" y="5507767"/>
            <a:ext cx="789381" cy="273844"/>
          </a:xfrm>
        </p:spPr>
        <p:txBody>
          <a:bodyPr anchor="ctr">
            <a:normAutofit fontScale="77500" lnSpcReduction="20000"/>
          </a:bodyPr>
          <a:lstStyle/>
          <a:p>
            <a:pPr>
              <a:spcAft>
                <a:spcPts val="450"/>
              </a:spcAft>
            </a:pPr>
            <a:fld id="{D57F1E4F-1CFF-5643-939E-217C01CDF565}" type="slidenum">
              <a:rPr lang="en-US" smtClean="0"/>
              <a:pPr>
                <a:spcAft>
                  <a:spcPts val="450"/>
                </a:spcAft>
              </a:pPr>
              <a:t>5</a:t>
            </a:fld>
            <a:endParaRPr lang="en-US"/>
          </a:p>
        </p:txBody>
      </p:sp>
      <p:graphicFrame>
        <p:nvGraphicFramePr>
          <p:cNvPr id="8" name="Content Placeholder 5" descr="Experience self-awareness and self-care resources&#10;Discuss the experience of TANF staff that are navigating a work at home with children experience&#10;Considerations for TANF administrators and supervisors who are overseeing the work of TANF staff working from home&#10;Understand how to help TANF staff feel connected and offer support and tools for the challenges they are facing&#10;Become familiar with innovative tools and techniques used in TANF agencies to support staff and elevate productivity&#10;">
            <a:extLst>
              <a:ext uri="{FF2B5EF4-FFF2-40B4-BE49-F238E27FC236}">
                <a16:creationId xmlns:a16="http://schemas.microsoft.com/office/drawing/2014/main" id="{297B8E31-0E4F-41BD-98A5-111ADCE78D72}"/>
              </a:ext>
            </a:extLst>
          </p:cNvPr>
          <p:cNvGraphicFramePr>
            <a:graphicFrameLocks noGrp="1"/>
          </p:cNvGraphicFramePr>
          <p:nvPr>
            <p:ph idx="1"/>
            <p:extLst>
              <p:ext uri="{D42A27DB-BD31-4B8C-83A1-F6EECF244321}">
                <p14:modId xmlns:p14="http://schemas.microsoft.com/office/powerpoint/2010/main" val="1073493578"/>
              </p:ext>
            </p:extLst>
          </p:nvPr>
        </p:nvGraphicFramePr>
        <p:xfrm>
          <a:off x="435896" y="1371601"/>
          <a:ext cx="8585441" cy="5162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11304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C982E-33C0-49E9-BDBB-E8D509DA5141}"/>
              </a:ext>
            </a:extLst>
          </p:cNvPr>
          <p:cNvSpPr>
            <a:spLocks noGrp="1"/>
          </p:cNvSpPr>
          <p:nvPr>
            <p:ph type="title"/>
          </p:nvPr>
        </p:nvSpPr>
        <p:spPr>
          <a:xfrm>
            <a:off x="1371600" y="497251"/>
            <a:ext cx="7443800" cy="553998"/>
          </a:xfrm>
        </p:spPr>
        <p:txBody>
          <a:bodyPr/>
          <a:lstStyle/>
          <a:p>
            <a:r>
              <a:rPr lang="en-US"/>
              <a:t>Session Agenda and Norms</a:t>
            </a:r>
          </a:p>
        </p:txBody>
      </p:sp>
      <p:graphicFrame>
        <p:nvGraphicFramePr>
          <p:cNvPr id="9" name="Content Placeholder 2" descr="Be present&#10;Embrace vulnerability&#10;Utilize the chat for questions and comments&#10;Respond to survey">
            <a:extLst>
              <a:ext uri="{FF2B5EF4-FFF2-40B4-BE49-F238E27FC236}">
                <a16:creationId xmlns:a16="http://schemas.microsoft.com/office/drawing/2014/main" id="{9597E00B-76FD-467B-8B80-A37D6B33D8BB}"/>
              </a:ext>
            </a:extLst>
          </p:cNvPr>
          <p:cNvGraphicFramePr>
            <a:graphicFrameLocks/>
          </p:cNvGraphicFramePr>
          <p:nvPr>
            <p:extLst>
              <p:ext uri="{D42A27DB-BD31-4B8C-83A1-F6EECF244321}">
                <p14:modId xmlns:p14="http://schemas.microsoft.com/office/powerpoint/2010/main" val="3046617058"/>
              </p:ext>
            </p:extLst>
          </p:nvPr>
        </p:nvGraphicFramePr>
        <p:xfrm>
          <a:off x="4284921" y="1307805"/>
          <a:ext cx="4774019" cy="47527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Table 5">
            <a:extLst>
              <a:ext uri="{FF2B5EF4-FFF2-40B4-BE49-F238E27FC236}">
                <a16:creationId xmlns:a16="http://schemas.microsoft.com/office/drawing/2014/main" id="{F245535E-610C-4A8C-9557-C5134C2CF2A3}"/>
              </a:ext>
            </a:extLst>
          </p:cNvPr>
          <p:cNvGraphicFramePr>
            <a:graphicFrameLocks noGrp="1"/>
          </p:cNvGraphicFramePr>
          <p:nvPr>
            <p:extLst>
              <p:ext uri="{D42A27DB-BD31-4B8C-83A1-F6EECF244321}">
                <p14:modId xmlns:p14="http://schemas.microsoft.com/office/powerpoint/2010/main" val="2630578541"/>
              </p:ext>
            </p:extLst>
          </p:nvPr>
        </p:nvGraphicFramePr>
        <p:xfrm>
          <a:off x="340243" y="1307805"/>
          <a:ext cx="3827720" cy="4807706"/>
        </p:xfrm>
        <a:graphic>
          <a:graphicData uri="http://schemas.openxmlformats.org/drawingml/2006/table">
            <a:tbl>
              <a:tblPr firstRow="1" firstCol="1"/>
              <a:tblGrid>
                <a:gridCol w="3827720">
                  <a:extLst>
                    <a:ext uri="{9D8B030D-6E8A-4147-A177-3AD203B41FA5}">
                      <a16:colId xmlns:a16="http://schemas.microsoft.com/office/drawing/2014/main" val="534863579"/>
                    </a:ext>
                  </a:extLst>
                </a:gridCol>
              </a:tblGrid>
              <a:tr h="381356">
                <a:tc>
                  <a:txBody>
                    <a:bodyPr/>
                    <a:lstStyle/>
                    <a:p>
                      <a:pPr marL="0" marR="0" algn="ctr">
                        <a:lnSpc>
                          <a:spcPct val="107000"/>
                        </a:lnSpc>
                        <a:spcBef>
                          <a:spcPts val="0"/>
                        </a:spcBef>
                        <a:spcAft>
                          <a:spcPts val="0"/>
                        </a:spcAft>
                      </a:pPr>
                      <a:r>
                        <a:rPr lang="en-US" sz="2800">
                          <a:solidFill>
                            <a:schemeClr val="bg1"/>
                          </a:solidFill>
                          <a:effectLst/>
                          <a:latin typeface="Calibri"/>
                          <a:ea typeface="Calibri" panose="020F0502020204030204" pitchFamily="34" charset="0"/>
                          <a:cs typeface="Times New Roman"/>
                        </a:rPr>
                        <a:t>Agenda</a:t>
                      </a:r>
                    </a:p>
                  </a:txBody>
                  <a:tcPr marL="10881" marR="10881" marT="0" marB="0">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280690479"/>
                  </a:ext>
                </a:extLst>
              </a:tr>
              <a:tr h="4371397">
                <a:tc>
                  <a:txBody>
                    <a:bodyPr/>
                    <a:lstStyle/>
                    <a:p>
                      <a:pPr marL="0" marR="0" indent="0">
                        <a:lnSpc>
                          <a:spcPct val="107000"/>
                        </a:lnSpc>
                        <a:spcBef>
                          <a:spcPts val="0"/>
                        </a:spcBef>
                        <a:spcAft>
                          <a:spcPts val="0"/>
                        </a:spcAft>
                        <a:buFont typeface="Arial" panose="020B0604020202020204" pitchFamily="34" charset="0"/>
                        <a:buNone/>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buFont typeface="Arial" panose="020B0604020202020204" pitchFamily="34" charset="0"/>
                        <a:buChar char="•"/>
                      </a:pPr>
                      <a:r>
                        <a:rPr lang="en-US" sz="2400">
                          <a:solidFill>
                            <a:schemeClr val="tx1"/>
                          </a:solidFill>
                          <a:effectLst/>
                          <a:latin typeface="+mn-lt"/>
                          <a:ea typeface="+mn-ea"/>
                          <a:cs typeface="+mn-cs"/>
                        </a:rPr>
                        <a:t>Why are we here?</a:t>
                      </a:r>
                    </a:p>
                    <a:p>
                      <a:pPr marL="285750" lvl="0" indent="-285750">
                        <a:buFont typeface="Arial" panose="020B0604020202020204" pitchFamily="34" charset="0"/>
                        <a:buChar char="•"/>
                      </a:pPr>
                      <a:r>
                        <a:rPr lang="en-US" sz="2400">
                          <a:solidFill>
                            <a:schemeClr val="tx1"/>
                          </a:solidFill>
                          <a:effectLst/>
                          <a:latin typeface="+mn-lt"/>
                          <a:ea typeface="+mn-ea"/>
                          <a:cs typeface="+mn-cs"/>
                        </a:rPr>
                        <a:t>Overarching communication challenges in SA programs</a:t>
                      </a:r>
                    </a:p>
                    <a:p>
                      <a:pPr marL="285750" lvl="0" indent="-285750">
                        <a:buFont typeface="Arial" panose="020B0604020202020204" pitchFamily="34" charset="0"/>
                        <a:buChar char="•"/>
                      </a:pPr>
                      <a:r>
                        <a:rPr lang="en-US" sz="2400">
                          <a:solidFill>
                            <a:schemeClr val="tx1"/>
                          </a:solidFill>
                          <a:effectLst/>
                          <a:latin typeface="+mn-lt"/>
                          <a:ea typeface="+mn-ea"/>
                          <a:cs typeface="+mn-cs"/>
                        </a:rPr>
                        <a:t>Six principles for effective communication</a:t>
                      </a:r>
                    </a:p>
                    <a:p>
                      <a:pPr marL="285750" lvl="0" indent="-285750">
                        <a:buFont typeface="Arial" panose="020B0604020202020204" pitchFamily="34" charset="0"/>
                        <a:buChar char="•"/>
                      </a:pPr>
                      <a:r>
                        <a:rPr lang="en-US" sz="2400">
                          <a:solidFill>
                            <a:schemeClr val="tx1"/>
                          </a:solidFill>
                          <a:effectLst/>
                          <a:latin typeface="+mn-lt"/>
                          <a:ea typeface="+mn-ea"/>
                          <a:cs typeface="+mn-cs"/>
                        </a:rPr>
                        <a:t>Seven communication techniques</a:t>
                      </a:r>
                    </a:p>
                    <a:p>
                      <a:pPr marL="285750" lvl="0" indent="-285750">
                        <a:buFont typeface="Arial" panose="020B0604020202020204" pitchFamily="34" charset="0"/>
                        <a:buChar char="•"/>
                      </a:pPr>
                      <a:r>
                        <a:rPr lang="en-US" sz="2400">
                          <a:solidFill>
                            <a:schemeClr val="tx1"/>
                          </a:solidFill>
                          <a:effectLst/>
                          <a:latin typeface="+mn-lt"/>
                          <a:ea typeface="+mn-ea"/>
                          <a:cs typeface="+mn-cs"/>
                        </a:rPr>
                        <a:t>SA grantee sharing</a:t>
                      </a:r>
                    </a:p>
                    <a:p>
                      <a:pPr marL="285750" indent="-285750">
                        <a:buFont typeface="Arial" panose="020B0604020202020204" pitchFamily="34" charset="0"/>
                        <a:buChar char="•"/>
                      </a:pPr>
                      <a:r>
                        <a:rPr lang="en-US" sz="2400">
                          <a:solidFill>
                            <a:schemeClr val="tx1"/>
                          </a:solidFill>
                          <a:effectLst/>
                          <a:latin typeface="+mn-lt"/>
                          <a:ea typeface="+mn-ea"/>
                          <a:cs typeface="+mn-cs"/>
                        </a:rPr>
                        <a:t>Q/A</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881" marR="10881"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1499734268"/>
                  </a:ext>
                </a:extLst>
              </a:tr>
            </a:tbl>
          </a:graphicData>
        </a:graphic>
      </p:graphicFrame>
    </p:spTree>
    <p:extLst>
      <p:ext uri="{BB962C8B-B14F-4D97-AF65-F5344CB8AC3E}">
        <p14:creationId xmlns:p14="http://schemas.microsoft.com/office/powerpoint/2010/main" val="3202134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B54CA-625C-4668-A1FD-490082621250}"/>
              </a:ext>
            </a:extLst>
          </p:cNvPr>
          <p:cNvSpPr>
            <a:spLocks noGrp="1"/>
          </p:cNvSpPr>
          <p:nvPr>
            <p:ph type="title"/>
          </p:nvPr>
        </p:nvSpPr>
        <p:spPr>
          <a:xfrm>
            <a:off x="435895" y="580798"/>
            <a:ext cx="8272212" cy="854593"/>
          </a:xfrm>
        </p:spPr>
        <p:txBody>
          <a:bodyPr wrap="square" lIns="0" tIns="0" rIns="0" bIns="0" anchor="t">
            <a:normAutofit fontScale="90000"/>
          </a:bodyPr>
          <a:lstStyle/>
          <a:p>
            <a:r>
              <a:rPr lang="en-US" dirty="0">
                <a:solidFill>
                  <a:schemeClr val="bg1"/>
                </a:solidFill>
                <a:latin typeface="Source Sans Pro"/>
                <a:ea typeface="Source Sans Pro"/>
              </a:rPr>
              <a:t>Introduction</a:t>
            </a:r>
            <a:br>
              <a:rPr lang="en-US" dirty="0">
                <a:latin typeface="Source Sans Pro" panose="020B0503030403020204" pitchFamily="34" charset="0"/>
                <a:ea typeface="Source Sans Pro" panose="020B0503030403020204" pitchFamily="34" charset="0"/>
              </a:rPr>
            </a:br>
            <a:r>
              <a:rPr lang="en-US" dirty="0">
                <a:solidFill>
                  <a:schemeClr val="bg1"/>
                </a:solidFill>
                <a:latin typeface="Source Sans Pro"/>
                <a:ea typeface="Source Sans Pro"/>
              </a:rPr>
              <a:t>One Communication Opportunity</a:t>
            </a:r>
            <a:endParaRPr lang="en-US">
              <a:solidFill>
                <a:schemeClr val="bg1"/>
              </a:solidFill>
              <a:latin typeface="Source Sans Pro" panose="020B0503030403020204" pitchFamily="34" charset="0"/>
              <a:ea typeface="Source Sans Pro" panose="020B0503030403020204" pitchFamily="34" charset="0"/>
            </a:endParaRPr>
          </a:p>
        </p:txBody>
      </p:sp>
      <p:sp>
        <p:nvSpPr>
          <p:cNvPr id="3" name="Rectangle 2">
            <a:extLst>
              <a:ext uri="{FF2B5EF4-FFF2-40B4-BE49-F238E27FC236}">
                <a16:creationId xmlns:a16="http://schemas.microsoft.com/office/drawing/2014/main" id="{6D93723D-F118-4D78-B881-66B26FDB5807}"/>
              </a:ext>
            </a:extLst>
          </p:cNvPr>
          <p:cNvSpPr/>
          <p:nvPr/>
        </p:nvSpPr>
        <p:spPr>
          <a:xfrm>
            <a:off x="311701" y="1854466"/>
            <a:ext cx="8272213" cy="3354765"/>
          </a:xfrm>
          <a:prstGeom prst="rect">
            <a:avLst/>
          </a:prstGeom>
          <a:noFill/>
        </p:spPr>
        <p:txBody>
          <a:bodyPr wrap="square" lIns="91440" tIns="45720" rIns="91440" bIns="45720" anchor="t">
            <a:spAutoFit/>
            <a:scene3d>
              <a:camera prst="orthographicFront"/>
              <a:lightRig rig="soft" dir="t">
                <a:rot lat="0" lon="0" rev="15600000"/>
              </a:lightRig>
            </a:scene3d>
            <a:sp3d extrusionH="57150" prstMaterial="softEdge">
              <a:bevelT w="25400" h="38100"/>
            </a:sp3d>
          </a:bodyPr>
          <a:lstStyle/>
          <a:p>
            <a:r>
              <a:rPr lang="en-US" sz="3200" b="1">
                <a:ln/>
                <a:solidFill>
                  <a:schemeClr val="accent4"/>
                </a:solidFill>
              </a:rPr>
              <a:t>Enter in the Chat</a:t>
            </a:r>
          </a:p>
          <a:p>
            <a:pPr marL="457200" indent="-457200">
              <a:buFont typeface="Arial" panose="020B0604020202020204" pitchFamily="34" charset="0"/>
              <a:buChar char="•"/>
            </a:pPr>
            <a:r>
              <a:rPr lang="en-US" sz="3600">
                <a:ln/>
                <a:solidFill>
                  <a:schemeClr val="accent4"/>
                </a:solidFill>
              </a:rPr>
              <a:t>Your Name</a:t>
            </a:r>
            <a:endParaRPr lang="en-US" sz="3600">
              <a:ln/>
              <a:solidFill>
                <a:schemeClr val="accent4"/>
              </a:solidFill>
              <a:cs typeface="Calibri"/>
            </a:endParaRPr>
          </a:p>
          <a:p>
            <a:pPr marL="457200" indent="-457200">
              <a:buFont typeface="Arial" panose="020B0604020202020204" pitchFamily="34" charset="0"/>
              <a:buChar char="•"/>
            </a:pPr>
            <a:r>
              <a:rPr lang="en-US" sz="3600">
                <a:ln/>
                <a:solidFill>
                  <a:schemeClr val="accent4"/>
                </a:solidFill>
              </a:rPr>
              <a:t>SA Project Site</a:t>
            </a:r>
            <a:endParaRPr lang="en-US" sz="3600">
              <a:ln/>
              <a:solidFill>
                <a:schemeClr val="accent4"/>
              </a:solidFill>
              <a:cs typeface="Calibri"/>
            </a:endParaRPr>
          </a:p>
          <a:p>
            <a:pPr marL="457200" indent="-457200">
              <a:buFont typeface="Arial" panose="020B0604020202020204" pitchFamily="34" charset="0"/>
              <a:buChar char="•"/>
            </a:pPr>
            <a:r>
              <a:rPr lang="en-US" sz="3600">
                <a:ln/>
                <a:solidFill>
                  <a:schemeClr val="accent4"/>
                </a:solidFill>
              </a:rPr>
              <a:t>One communication opportunity you’ve identified or addressed in your role with the SA grant.  </a:t>
            </a:r>
            <a:endParaRPr lang="en-US" sz="3600">
              <a:ln/>
              <a:solidFill>
                <a:schemeClr val="accent4"/>
              </a:solidFill>
              <a:cs typeface="Calibri"/>
            </a:endParaRPr>
          </a:p>
        </p:txBody>
      </p:sp>
      <p:pic>
        <p:nvPicPr>
          <p:cNvPr id="5" name="Graphic 4" descr="Hurdle outline">
            <a:extLst>
              <a:ext uri="{FF2B5EF4-FFF2-40B4-BE49-F238E27FC236}">
                <a16:creationId xmlns:a16="http://schemas.microsoft.com/office/drawing/2014/main" id="{8C3D0616-B2FA-4B57-B96A-A180589B521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00191" y="580798"/>
            <a:ext cx="914400" cy="914400"/>
          </a:xfrm>
          <a:prstGeom prst="rect">
            <a:avLst/>
          </a:prstGeom>
        </p:spPr>
      </p:pic>
    </p:spTree>
    <p:extLst>
      <p:ext uri="{BB962C8B-B14F-4D97-AF65-F5344CB8AC3E}">
        <p14:creationId xmlns:p14="http://schemas.microsoft.com/office/powerpoint/2010/main" val="712740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B54CA-625C-4668-A1FD-490082621250}"/>
              </a:ext>
            </a:extLst>
          </p:cNvPr>
          <p:cNvSpPr>
            <a:spLocks noGrp="1"/>
          </p:cNvSpPr>
          <p:nvPr>
            <p:ph type="title"/>
          </p:nvPr>
        </p:nvSpPr>
        <p:spPr>
          <a:xfrm>
            <a:off x="435895" y="580798"/>
            <a:ext cx="8272212" cy="854593"/>
          </a:xfrm>
        </p:spPr>
        <p:txBody>
          <a:bodyPr wrap="square">
            <a:normAutofit/>
          </a:bodyPr>
          <a:lstStyle/>
          <a:p>
            <a:r>
              <a:rPr lang="en-US">
                <a:solidFill>
                  <a:schemeClr val="bg1"/>
                </a:solidFill>
                <a:latin typeface="Source Sans Pro" panose="020B0503030403020204" pitchFamily="34" charset="0"/>
                <a:ea typeface="Source Sans Pro" panose="020B0503030403020204" pitchFamily="34" charset="0"/>
              </a:rPr>
              <a:t>Six Principles of Effective Communication</a:t>
            </a:r>
          </a:p>
        </p:txBody>
      </p:sp>
      <p:graphicFrame>
        <p:nvGraphicFramePr>
          <p:cNvPr id="5" name="Content Placeholder 2" descr="What resonated with you the most during the event?&#10;What are some ideas or tools you heard during the event that you might want to use or implement, at work and/or at home?&#10;How are you going to hold yourself accountable to implementing those ideas?&#10;What do you want to learn more about following this event? How will you seek out that knowledge?&#10;">
            <a:extLst>
              <a:ext uri="{FF2B5EF4-FFF2-40B4-BE49-F238E27FC236}">
                <a16:creationId xmlns:a16="http://schemas.microsoft.com/office/drawing/2014/main" id="{CD256644-35E1-4205-BD71-59F592D082BE}"/>
              </a:ext>
            </a:extLst>
          </p:cNvPr>
          <p:cNvGraphicFramePr>
            <a:graphicFrameLocks noGrp="1"/>
          </p:cNvGraphicFramePr>
          <p:nvPr>
            <p:ph idx="1"/>
            <p:extLst>
              <p:ext uri="{D42A27DB-BD31-4B8C-83A1-F6EECF244321}">
                <p14:modId xmlns:p14="http://schemas.microsoft.com/office/powerpoint/2010/main" val="2376266639"/>
              </p:ext>
            </p:extLst>
          </p:nvPr>
        </p:nvGraphicFramePr>
        <p:xfrm>
          <a:off x="435894" y="1862943"/>
          <a:ext cx="8272211" cy="45933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60329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9E8B4-D73D-4A74-9983-477C558A6E8D}"/>
              </a:ext>
            </a:extLst>
          </p:cNvPr>
          <p:cNvSpPr>
            <a:spLocks noGrp="1"/>
          </p:cNvSpPr>
          <p:nvPr>
            <p:ph type="title"/>
          </p:nvPr>
        </p:nvSpPr>
        <p:spPr>
          <a:xfrm>
            <a:off x="435894" y="514122"/>
            <a:ext cx="8272212" cy="892552"/>
          </a:xfrm>
        </p:spPr>
        <p:txBody>
          <a:bodyPr/>
          <a:lstStyle/>
          <a:p>
            <a:r>
              <a:rPr lang="en-US" sz="3200">
                <a:solidFill>
                  <a:schemeClr val="bg1"/>
                </a:solidFill>
                <a:latin typeface="Source Sans Pro" panose="020B0503030403020204" pitchFamily="34" charset="0"/>
                <a:ea typeface="Source Sans Pro" panose="020B0503030403020204" pitchFamily="34" charset="0"/>
              </a:rPr>
              <a:t>Which Principles?</a:t>
            </a:r>
            <a:br>
              <a:rPr lang="en-US" sz="3200">
                <a:solidFill>
                  <a:schemeClr val="bg1"/>
                </a:solidFill>
                <a:latin typeface="Source Sans Pro" panose="020B0503030403020204" pitchFamily="34" charset="0"/>
                <a:ea typeface="Source Sans Pro" panose="020B0503030403020204" pitchFamily="34" charset="0"/>
              </a:rPr>
            </a:br>
            <a:endParaRPr lang="en-US" sz="2600">
              <a:solidFill>
                <a:schemeClr val="bg1"/>
              </a:solidFill>
              <a:latin typeface="Source Sans Pro" panose="020B0503030403020204" pitchFamily="34" charset="0"/>
              <a:ea typeface="Source Sans Pro" panose="020B0503030403020204" pitchFamily="34" charset="0"/>
            </a:endParaRPr>
          </a:p>
        </p:txBody>
      </p:sp>
      <p:pic>
        <p:nvPicPr>
          <p:cNvPr id="3" name="Online Media 2" title="funny communication skills">
            <a:hlinkClick r:id="" action="ppaction://media"/>
            <a:extLst>
              <a:ext uri="{FF2B5EF4-FFF2-40B4-BE49-F238E27FC236}">
                <a16:creationId xmlns:a16="http://schemas.microsoft.com/office/drawing/2014/main" id="{17D645A6-FA48-444A-9D2A-338333D979FF}"/>
              </a:ext>
            </a:extLst>
          </p:cNvPr>
          <p:cNvPicPr>
            <a:picLocks noGrp="1" noRot="1" noChangeAspect="1"/>
          </p:cNvPicPr>
          <p:nvPr>
            <p:ph sz="half" idx="1"/>
            <a:videoFile r:link="rId1"/>
          </p:nvPr>
        </p:nvPicPr>
        <p:blipFill>
          <a:blip r:embed="rId4"/>
          <a:stretch>
            <a:fillRect/>
          </a:stretch>
        </p:blipFill>
        <p:spPr>
          <a:xfrm>
            <a:off x="436563" y="2254250"/>
            <a:ext cx="4065587" cy="3049588"/>
          </a:xfrm>
          <a:prstGeom prst="rect">
            <a:avLst/>
          </a:prstGeom>
        </p:spPr>
      </p:pic>
      <p:sp>
        <p:nvSpPr>
          <p:cNvPr id="5" name="Cloud 4">
            <a:extLst>
              <a:ext uri="{FF2B5EF4-FFF2-40B4-BE49-F238E27FC236}">
                <a16:creationId xmlns:a16="http://schemas.microsoft.com/office/drawing/2014/main" id="{7F7908DC-5440-4F4A-A3FA-6B96C00D33F5}"/>
              </a:ext>
            </a:extLst>
          </p:cNvPr>
          <p:cNvSpPr/>
          <p:nvPr/>
        </p:nvSpPr>
        <p:spPr>
          <a:xfrm>
            <a:off x="6890994" y="1970550"/>
            <a:ext cx="1668545" cy="1458450"/>
          </a:xfrm>
          <a:prstGeom prst="cloud">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0000"/>
              </a:solidFill>
            </a:endParaRPr>
          </a:p>
          <a:p>
            <a:pPr algn="ctr"/>
            <a:r>
              <a:rPr lang="en-US" sz="2400">
                <a:solidFill>
                  <a:srgbClr val="000000"/>
                </a:solidFill>
              </a:rPr>
              <a:t>Timely</a:t>
            </a:r>
          </a:p>
          <a:p>
            <a:pPr algn="ctr"/>
            <a:endParaRPr lang="en-US"/>
          </a:p>
        </p:txBody>
      </p:sp>
      <p:sp>
        <p:nvSpPr>
          <p:cNvPr id="6" name="Cloud 5">
            <a:extLst>
              <a:ext uri="{FF2B5EF4-FFF2-40B4-BE49-F238E27FC236}">
                <a16:creationId xmlns:a16="http://schemas.microsoft.com/office/drawing/2014/main" id="{5E6D02E8-C9B7-44AA-867C-ADAF2CBAA2FE}"/>
              </a:ext>
            </a:extLst>
          </p:cNvPr>
          <p:cNvSpPr/>
          <p:nvPr/>
        </p:nvSpPr>
        <p:spPr>
          <a:xfrm>
            <a:off x="5278045" y="3267539"/>
            <a:ext cx="3315027" cy="1807970"/>
          </a:xfrm>
          <a:prstGeom prst="cloud">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0000"/>
              </a:solidFill>
            </a:endParaRPr>
          </a:p>
          <a:p>
            <a:pPr algn="ctr"/>
            <a:r>
              <a:rPr lang="en-US" sz="2400">
                <a:solidFill>
                  <a:srgbClr val="000000"/>
                </a:solidFill>
              </a:rPr>
              <a:t>Actionable</a:t>
            </a:r>
          </a:p>
          <a:p>
            <a:pPr algn="ctr"/>
            <a:endParaRPr lang="en-US"/>
          </a:p>
        </p:txBody>
      </p:sp>
      <p:sp>
        <p:nvSpPr>
          <p:cNvPr id="7" name="Cloud 6">
            <a:extLst>
              <a:ext uri="{FF2B5EF4-FFF2-40B4-BE49-F238E27FC236}">
                <a16:creationId xmlns:a16="http://schemas.microsoft.com/office/drawing/2014/main" id="{432116D0-D384-4E49-9334-BAE2D898EC7D}"/>
              </a:ext>
            </a:extLst>
          </p:cNvPr>
          <p:cNvSpPr/>
          <p:nvPr/>
        </p:nvSpPr>
        <p:spPr>
          <a:xfrm>
            <a:off x="4862299" y="4574612"/>
            <a:ext cx="2028695" cy="1571663"/>
          </a:xfrm>
          <a:prstGeom prst="cloud">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0000"/>
              </a:solidFill>
            </a:endParaRPr>
          </a:p>
          <a:p>
            <a:pPr algn="ctr"/>
            <a:r>
              <a:rPr lang="en-US" sz="2400">
                <a:solidFill>
                  <a:srgbClr val="000000"/>
                </a:solidFill>
              </a:rPr>
              <a:t>Relevant</a:t>
            </a:r>
          </a:p>
          <a:p>
            <a:pPr algn="ctr"/>
            <a:endParaRPr lang="en-US"/>
          </a:p>
        </p:txBody>
      </p:sp>
      <p:sp>
        <p:nvSpPr>
          <p:cNvPr id="8" name="Cloud 7">
            <a:extLst>
              <a:ext uri="{FF2B5EF4-FFF2-40B4-BE49-F238E27FC236}">
                <a16:creationId xmlns:a16="http://schemas.microsoft.com/office/drawing/2014/main" id="{A6D8719C-6AEC-49AA-8F0A-B1933524E641}"/>
              </a:ext>
            </a:extLst>
          </p:cNvPr>
          <p:cNvSpPr/>
          <p:nvPr/>
        </p:nvSpPr>
        <p:spPr>
          <a:xfrm>
            <a:off x="5469116" y="711725"/>
            <a:ext cx="3429787" cy="1458450"/>
          </a:xfrm>
          <a:prstGeom prst="cloud">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0000"/>
              </a:solidFill>
            </a:endParaRPr>
          </a:p>
          <a:p>
            <a:pPr algn="ctr"/>
            <a:r>
              <a:rPr lang="en-US" sz="2400">
                <a:solidFill>
                  <a:srgbClr val="000000"/>
                </a:solidFill>
              </a:rPr>
              <a:t>Understandable</a:t>
            </a:r>
          </a:p>
          <a:p>
            <a:pPr algn="ctr"/>
            <a:endParaRPr lang="en-US"/>
          </a:p>
        </p:txBody>
      </p:sp>
      <p:sp>
        <p:nvSpPr>
          <p:cNvPr id="9" name="Cloud 8">
            <a:extLst>
              <a:ext uri="{FF2B5EF4-FFF2-40B4-BE49-F238E27FC236}">
                <a16:creationId xmlns:a16="http://schemas.microsoft.com/office/drawing/2014/main" id="{002197AC-E8AE-4186-AE40-C7DB70B700D1}"/>
              </a:ext>
            </a:extLst>
          </p:cNvPr>
          <p:cNvSpPr/>
          <p:nvPr/>
        </p:nvSpPr>
        <p:spPr>
          <a:xfrm>
            <a:off x="4984963" y="1995268"/>
            <a:ext cx="2028694" cy="1571663"/>
          </a:xfrm>
          <a:prstGeom prst="cloud">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0000"/>
              </a:solidFill>
            </a:endParaRPr>
          </a:p>
          <a:p>
            <a:pPr algn="ctr"/>
            <a:r>
              <a:rPr lang="en-US" sz="2400">
                <a:solidFill>
                  <a:srgbClr val="000000"/>
                </a:solidFill>
              </a:rPr>
              <a:t>Credible</a:t>
            </a:r>
          </a:p>
          <a:p>
            <a:pPr algn="ctr"/>
            <a:endParaRPr lang="en-US"/>
          </a:p>
        </p:txBody>
      </p:sp>
      <p:sp>
        <p:nvSpPr>
          <p:cNvPr id="12" name="Cloud 11">
            <a:extLst>
              <a:ext uri="{FF2B5EF4-FFF2-40B4-BE49-F238E27FC236}">
                <a16:creationId xmlns:a16="http://schemas.microsoft.com/office/drawing/2014/main" id="{FF81FA95-5311-47E3-B42B-03A160716392}"/>
              </a:ext>
            </a:extLst>
          </p:cNvPr>
          <p:cNvSpPr/>
          <p:nvPr/>
        </p:nvSpPr>
        <p:spPr>
          <a:xfrm>
            <a:off x="6564377" y="4772755"/>
            <a:ext cx="2321777" cy="1260847"/>
          </a:xfrm>
          <a:prstGeom prst="cloud">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0000"/>
              </a:solidFill>
            </a:endParaRPr>
          </a:p>
          <a:p>
            <a:pPr algn="ctr"/>
            <a:r>
              <a:rPr lang="en-US" sz="2400">
                <a:solidFill>
                  <a:srgbClr val="000000"/>
                </a:solidFill>
              </a:rPr>
              <a:t>Accessible</a:t>
            </a:r>
          </a:p>
          <a:p>
            <a:pPr algn="ctr"/>
            <a:endParaRPr lang="en-US"/>
          </a:p>
        </p:txBody>
      </p:sp>
    </p:spTree>
    <p:extLst>
      <p:ext uri="{BB962C8B-B14F-4D97-AF65-F5344CB8AC3E}">
        <p14:creationId xmlns:p14="http://schemas.microsoft.com/office/powerpoint/2010/main" val="290761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B54CA-625C-4668-A1FD-490082621250}"/>
              </a:ext>
            </a:extLst>
          </p:cNvPr>
          <p:cNvSpPr>
            <a:spLocks noGrp="1"/>
          </p:cNvSpPr>
          <p:nvPr>
            <p:ph type="title"/>
          </p:nvPr>
        </p:nvSpPr>
        <p:spPr>
          <a:xfrm>
            <a:off x="435893" y="547874"/>
            <a:ext cx="8272212" cy="854593"/>
          </a:xfrm>
        </p:spPr>
        <p:txBody>
          <a:bodyPr wrap="square" lIns="0" tIns="0" rIns="0" bIns="0" anchor="t">
            <a:noAutofit/>
          </a:bodyPr>
          <a:lstStyle/>
          <a:p>
            <a:r>
              <a:rPr lang="en-US" sz="2800">
                <a:solidFill>
                  <a:schemeClr val="bg1"/>
                </a:solidFill>
              </a:rPr>
              <a:t>Seven Techniques to Effective and Impactful Communication</a:t>
            </a:r>
            <a:br>
              <a:rPr lang="en-US" sz="2000"/>
            </a:br>
            <a:endParaRPr lang="en-US" sz="2000">
              <a:solidFill>
                <a:schemeClr val="bg1"/>
              </a:solidFill>
            </a:endParaRPr>
          </a:p>
        </p:txBody>
      </p:sp>
      <p:graphicFrame>
        <p:nvGraphicFramePr>
          <p:cNvPr id="24" name="TextBox 7" descr="What Scaling Apprenticeship Programs can do to help adults who have faced adverse conditions throughout their lives build self regulation and executive function skills&#10;&#10;">
            <a:extLst>
              <a:ext uri="{FF2B5EF4-FFF2-40B4-BE49-F238E27FC236}">
                <a16:creationId xmlns:a16="http://schemas.microsoft.com/office/drawing/2014/main" id="{E1FC5780-C73C-45F2-B206-A69E24434E6A}"/>
              </a:ext>
            </a:extLst>
          </p:cNvPr>
          <p:cNvGraphicFramePr/>
          <p:nvPr>
            <p:extLst>
              <p:ext uri="{D42A27DB-BD31-4B8C-83A1-F6EECF244321}">
                <p14:modId xmlns:p14="http://schemas.microsoft.com/office/powerpoint/2010/main" val="2201706121"/>
              </p:ext>
            </p:extLst>
          </p:nvPr>
        </p:nvGraphicFramePr>
        <p:xfrm>
          <a:off x="340220" y="1658679"/>
          <a:ext cx="8463558" cy="51003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42639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B54CA-625C-4668-A1FD-490082621250}"/>
              </a:ext>
            </a:extLst>
          </p:cNvPr>
          <p:cNvSpPr>
            <a:spLocks noGrp="1"/>
          </p:cNvSpPr>
          <p:nvPr>
            <p:ph type="title"/>
          </p:nvPr>
        </p:nvSpPr>
        <p:spPr>
          <a:xfrm>
            <a:off x="435893" y="547874"/>
            <a:ext cx="8272212" cy="854593"/>
          </a:xfrm>
        </p:spPr>
        <p:txBody>
          <a:bodyPr wrap="square" lIns="0" tIns="0" rIns="0" bIns="0" anchor="t">
            <a:noAutofit/>
          </a:bodyPr>
          <a:lstStyle/>
          <a:p>
            <a:r>
              <a:rPr lang="en-US" sz="2400">
                <a:solidFill>
                  <a:schemeClr val="bg1"/>
                </a:solidFill>
              </a:rPr>
              <a:t>Seven Techniques to Effective and Impactful Communication</a:t>
            </a:r>
            <a:br>
              <a:rPr lang="en-US" sz="2000"/>
            </a:br>
            <a:endParaRPr lang="en-US" sz="2000">
              <a:solidFill>
                <a:schemeClr val="bg1"/>
              </a:solidFill>
            </a:endParaRPr>
          </a:p>
        </p:txBody>
      </p:sp>
      <p:graphicFrame>
        <p:nvGraphicFramePr>
          <p:cNvPr id="24" name="TextBox 7" descr="What Scaling Apprenticeship Programs can do to help adults who have faced adverse conditions throughout their lives build self regulation and executive function skills&#10;&#10;">
            <a:extLst>
              <a:ext uri="{FF2B5EF4-FFF2-40B4-BE49-F238E27FC236}">
                <a16:creationId xmlns:a16="http://schemas.microsoft.com/office/drawing/2014/main" id="{E1FC5780-C73C-45F2-B206-A69E24434E6A}"/>
              </a:ext>
            </a:extLst>
          </p:cNvPr>
          <p:cNvGraphicFramePr/>
          <p:nvPr>
            <p:extLst>
              <p:ext uri="{D42A27DB-BD31-4B8C-83A1-F6EECF244321}">
                <p14:modId xmlns:p14="http://schemas.microsoft.com/office/powerpoint/2010/main" val="1669763906"/>
              </p:ext>
            </p:extLst>
          </p:nvPr>
        </p:nvGraphicFramePr>
        <p:xfrm>
          <a:off x="340220" y="1658679"/>
          <a:ext cx="8463558" cy="51003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6595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C31F5B-A15E-46D3-8F6A-69683B84BC9D}"/>
              </a:ext>
            </a:extLst>
          </p:cNvPr>
          <p:cNvSpPr>
            <a:spLocks noGrp="1"/>
          </p:cNvSpPr>
          <p:nvPr>
            <p:ph type="title"/>
          </p:nvPr>
        </p:nvSpPr>
        <p:spPr>
          <a:xfrm>
            <a:off x="581717" y="2766053"/>
            <a:ext cx="7980566" cy="3239635"/>
          </a:xfrm>
        </p:spPr>
        <p:txBody>
          <a:bodyPr vert="horz" wrap="square" lIns="68580" tIns="34290" rIns="68580" bIns="34290" rtlCol="0" anchor="b">
            <a:normAutofit fontScale="90000"/>
          </a:bodyPr>
          <a:lstStyle/>
          <a:p>
            <a:pPr algn="ctr">
              <a:spcAft>
                <a:spcPts val="338"/>
              </a:spcAft>
            </a:pPr>
            <a:br>
              <a:rPr lang="en-US" sz="1200" b="1" kern="1200">
                <a:solidFill>
                  <a:schemeClr val="tx2"/>
                </a:solidFill>
                <a:latin typeface="+mj-lt"/>
                <a:ea typeface="+mj-ea"/>
                <a:cs typeface="+mj-cs"/>
              </a:rPr>
            </a:br>
            <a:br>
              <a:rPr lang="en-US" sz="4000" b="1" kern="1200">
                <a:solidFill>
                  <a:schemeClr val="tx2"/>
                </a:solidFill>
                <a:latin typeface="+mj-lt"/>
                <a:ea typeface="+mj-ea"/>
                <a:cs typeface="+mj-cs"/>
              </a:rPr>
            </a:br>
            <a:r>
              <a:rPr lang="en-US" sz="4000" b="1" kern="1200">
                <a:solidFill>
                  <a:schemeClr val="tx2"/>
                </a:solidFill>
                <a:latin typeface="+mj-lt"/>
                <a:ea typeface="+mj-ea"/>
                <a:cs typeface="+mj-cs"/>
              </a:rPr>
              <a:t> </a:t>
            </a:r>
            <a:br>
              <a:rPr lang="en-US" sz="4000" b="1" kern="1200" dirty="0">
                <a:solidFill>
                  <a:schemeClr val="tx2"/>
                </a:solidFill>
                <a:latin typeface="+mj-lt"/>
                <a:ea typeface="+mj-ea"/>
                <a:cs typeface="+mj-cs"/>
              </a:rPr>
            </a:br>
            <a:br>
              <a:rPr lang="en-US" sz="4000" b="1" kern="1200" dirty="0">
                <a:solidFill>
                  <a:schemeClr val="tx2"/>
                </a:solidFill>
                <a:latin typeface="+mj-lt"/>
                <a:ea typeface="+mj-ea"/>
                <a:cs typeface="+mj-cs"/>
              </a:rPr>
            </a:br>
            <a:br>
              <a:rPr lang="en-US" sz="4000" b="1" kern="1200" dirty="0">
                <a:solidFill>
                  <a:schemeClr val="tx2"/>
                </a:solidFill>
                <a:latin typeface="+mj-lt"/>
                <a:ea typeface="+mj-ea"/>
                <a:cs typeface="+mj-cs"/>
              </a:rPr>
            </a:br>
            <a:r>
              <a:rPr lang="en-US" sz="4000" b="1" kern="1200">
                <a:solidFill>
                  <a:schemeClr val="tx2"/>
                </a:solidFill>
                <a:latin typeface="+mj-lt"/>
                <a:ea typeface="+mj-ea"/>
                <a:cs typeface="+mj-cs"/>
              </a:rPr>
              <a:t>PRESENTATIONS</a:t>
            </a:r>
            <a:r>
              <a:rPr lang="en-US" sz="2100" kern="1200">
                <a:solidFill>
                  <a:schemeClr val="tx2"/>
                </a:solidFill>
                <a:latin typeface="+mj-lt"/>
                <a:ea typeface="+mj-ea"/>
                <a:cs typeface="+mj-cs"/>
              </a:rPr>
              <a:t>​</a:t>
            </a:r>
            <a:br>
              <a:rPr lang="en-US" sz="2100" kern="1200" dirty="0">
                <a:solidFill>
                  <a:schemeClr val="tx2"/>
                </a:solidFill>
                <a:latin typeface="+mj-lt"/>
                <a:ea typeface="+mj-ea"/>
                <a:cs typeface="+mj-cs"/>
              </a:rPr>
            </a:br>
            <a:r>
              <a:rPr lang="en-US" sz="2100" kern="1200">
                <a:solidFill>
                  <a:schemeClr val="tx2"/>
                </a:solidFill>
                <a:latin typeface="+mj-lt"/>
                <a:ea typeface="+mj-ea"/>
                <a:cs typeface="+mj-cs"/>
              </a:rPr>
              <a:t>Dallas</a:t>
            </a:r>
            <a:br>
              <a:rPr lang="en-US" sz="2100" kern="1200">
                <a:solidFill>
                  <a:schemeClr val="tx2"/>
                </a:solidFill>
                <a:latin typeface="+mj-lt"/>
                <a:ea typeface="+mj-ea"/>
                <a:cs typeface="+mj-cs"/>
              </a:rPr>
            </a:br>
            <a:r>
              <a:rPr lang="en-US" sz="2100" kern="1200">
                <a:solidFill>
                  <a:schemeClr val="tx2"/>
                </a:solidFill>
                <a:latin typeface="+mj-lt"/>
                <a:ea typeface="+mj-ea"/>
                <a:cs typeface="+mj-cs"/>
              </a:rPr>
              <a:t>SUNY</a:t>
            </a:r>
            <a:br>
              <a:rPr lang="en-US" sz="2100" kern="1200" dirty="0">
                <a:solidFill>
                  <a:schemeClr val="tx2"/>
                </a:solidFill>
                <a:latin typeface="+mj-lt"/>
                <a:ea typeface="+mj-ea"/>
                <a:cs typeface="+mj-cs"/>
              </a:rPr>
            </a:br>
            <a:r>
              <a:rPr lang="en-US" sz="2100" kern="1200" dirty="0">
                <a:solidFill>
                  <a:schemeClr val="tx2"/>
                </a:solidFill>
                <a:latin typeface="+mj-lt"/>
                <a:ea typeface="+mj-ea"/>
                <a:cs typeface="+mj-cs"/>
              </a:rPr>
              <a:t>Morris</a:t>
            </a:r>
            <a:br>
              <a:rPr lang="en-US" sz="2100" kern="1200" dirty="0">
                <a:solidFill>
                  <a:schemeClr val="tx2"/>
                </a:solidFill>
                <a:latin typeface="+mj-lt"/>
                <a:ea typeface="+mj-ea"/>
                <a:cs typeface="+mj-cs"/>
              </a:rPr>
            </a:br>
            <a:r>
              <a:rPr lang="en-US" sz="2100" kern="1200">
                <a:solidFill>
                  <a:schemeClr val="tx2"/>
                </a:solidFill>
                <a:latin typeface="+mj-lt"/>
                <a:ea typeface="+mj-ea"/>
                <a:cs typeface="+mj-cs"/>
              </a:rPr>
              <a:t>Lorain</a:t>
            </a:r>
            <a:br>
              <a:rPr lang="en-US" sz="2100" kern="1200" dirty="0">
                <a:solidFill>
                  <a:schemeClr val="tx2"/>
                </a:solidFill>
                <a:latin typeface="+mj-lt"/>
                <a:ea typeface="+mj-ea"/>
                <a:cs typeface="+mj-cs"/>
              </a:rPr>
            </a:br>
            <a:br>
              <a:rPr lang="en-US" sz="2100" kern="1200" dirty="0">
                <a:solidFill>
                  <a:schemeClr val="tx2"/>
                </a:solidFill>
                <a:latin typeface="+mj-lt"/>
                <a:ea typeface="+mj-ea"/>
                <a:cs typeface="+mj-cs"/>
              </a:rPr>
            </a:br>
            <a:br>
              <a:rPr lang="en-US" sz="2100" kern="1200" dirty="0">
                <a:solidFill>
                  <a:schemeClr val="tx2"/>
                </a:solidFill>
                <a:latin typeface="+mj-lt"/>
                <a:ea typeface="+mj-ea"/>
                <a:cs typeface="+mj-cs"/>
              </a:rPr>
            </a:br>
            <a:br>
              <a:rPr lang="en-US" sz="2100" kern="1200">
                <a:solidFill>
                  <a:schemeClr val="tx2"/>
                </a:solidFill>
                <a:latin typeface="+mj-lt"/>
                <a:ea typeface="+mj-ea"/>
                <a:cs typeface="+mj-cs"/>
              </a:rPr>
            </a:br>
            <a:r>
              <a:rPr lang="en-US" sz="2100" kern="1200">
                <a:solidFill>
                  <a:schemeClr val="tx2"/>
                </a:solidFill>
                <a:latin typeface="+mj-lt"/>
                <a:ea typeface="+mj-ea"/>
                <a:cs typeface="+mj-cs"/>
              </a:rPr>
              <a:t> </a:t>
            </a:r>
          </a:p>
        </p:txBody>
      </p:sp>
      <p:pic>
        <p:nvPicPr>
          <p:cNvPr id="5" name="Picture 4" descr="A picture containing clipart&#10;&#10;Description automatically generated">
            <a:extLst>
              <a:ext uri="{FF2B5EF4-FFF2-40B4-BE49-F238E27FC236}">
                <a16:creationId xmlns:a16="http://schemas.microsoft.com/office/drawing/2014/main" id="{7F286E8F-36A9-42A0-BD63-DEF7860CE92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07822" y="0"/>
            <a:ext cx="5126326" cy="2127425"/>
          </a:xfrm>
          <a:prstGeom prst="rect">
            <a:avLst/>
          </a:prstGeom>
        </p:spPr>
      </p:pic>
    </p:spTree>
    <p:extLst>
      <p:ext uri="{BB962C8B-B14F-4D97-AF65-F5344CB8AC3E}">
        <p14:creationId xmlns:p14="http://schemas.microsoft.com/office/powerpoint/2010/main" val="545327702"/>
      </p:ext>
    </p:extLst>
  </p:cSld>
  <p:clrMapOvr>
    <a:masterClrMapping/>
  </p:clrMapOvr>
  <p:extLst>
    <p:ext uri="{6950BFC3-D8DA-4A85-94F7-54DA5524770B}">
      <p188:commentRel xmlns:p188="http://schemas.microsoft.com/office/powerpoint/2018/8/main" r:id="rId2"/>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894221-8665-4AAE-9BB9-2E9F457519F0}"/>
              </a:ext>
            </a:extLst>
          </p:cNvPr>
          <p:cNvSpPr>
            <a:spLocks noGrp="1"/>
          </p:cNvSpPr>
          <p:nvPr>
            <p:ph type="sldNum" sz="quarter" idx="12"/>
          </p:nvPr>
        </p:nvSpPr>
        <p:spPr/>
        <p:txBody>
          <a:bodyPr/>
          <a:lstStyle/>
          <a:p>
            <a:fld id="{158B7785-F6D6-45F8-833E-07BD84680091}" type="slidenum">
              <a:rPr lang="en-US" smtClean="0"/>
              <a:t>13</a:t>
            </a:fld>
            <a:endParaRPr lang="en-US"/>
          </a:p>
        </p:txBody>
      </p:sp>
      <p:pic>
        <p:nvPicPr>
          <p:cNvPr id="3" name="Picture 2">
            <a:extLst>
              <a:ext uri="{FF2B5EF4-FFF2-40B4-BE49-F238E27FC236}">
                <a16:creationId xmlns:a16="http://schemas.microsoft.com/office/drawing/2014/main" id="{FDF525BD-AF75-4364-B69E-7BA106382193}"/>
              </a:ext>
            </a:extLst>
          </p:cNvPr>
          <p:cNvPicPr>
            <a:picLocks noChangeAspect="1"/>
          </p:cNvPicPr>
          <p:nvPr/>
        </p:nvPicPr>
        <p:blipFill>
          <a:blip r:embed="rId2"/>
          <a:stretch>
            <a:fillRect/>
          </a:stretch>
        </p:blipFill>
        <p:spPr>
          <a:xfrm>
            <a:off x="0" y="694764"/>
            <a:ext cx="9144000" cy="5143500"/>
          </a:xfrm>
          <a:prstGeom prst="rect">
            <a:avLst/>
          </a:prstGeom>
        </p:spPr>
      </p:pic>
    </p:spTree>
    <p:extLst>
      <p:ext uri="{BB962C8B-B14F-4D97-AF65-F5344CB8AC3E}">
        <p14:creationId xmlns:p14="http://schemas.microsoft.com/office/powerpoint/2010/main" val="1283278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 company name&#10;&#10;Description automatically generated">
            <a:extLst>
              <a:ext uri="{FF2B5EF4-FFF2-40B4-BE49-F238E27FC236}">
                <a16:creationId xmlns:a16="http://schemas.microsoft.com/office/drawing/2014/main" id="{FC904FC0-B01E-410E-B505-A0F31374660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1095" b="13526"/>
          <a:stretch/>
        </p:blipFill>
        <p:spPr>
          <a:xfrm>
            <a:off x="4809744" y="10"/>
            <a:ext cx="8668512" cy="6857990"/>
          </a:xfrm>
          <a:prstGeom prst="rect">
            <a:avLst/>
          </a:prstGeom>
        </p:spPr>
      </p:pic>
      <p:sp>
        <p:nvSpPr>
          <p:cNvPr id="2" name="Slide Number Placeholder 1">
            <a:extLst>
              <a:ext uri="{FF2B5EF4-FFF2-40B4-BE49-F238E27FC236}">
                <a16:creationId xmlns:a16="http://schemas.microsoft.com/office/drawing/2014/main" id="{A896C693-EAC8-4130-AEA0-30C869CA49B0}"/>
              </a:ext>
            </a:extLst>
          </p:cNvPr>
          <p:cNvSpPr>
            <a:spLocks noGrp="1"/>
          </p:cNvSpPr>
          <p:nvPr>
            <p:ph type="sldNum" sz="quarter" idx="12"/>
          </p:nvPr>
        </p:nvSpPr>
        <p:spPr/>
        <p:txBody>
          <a:bodyPr/>
          <a:lstStyle/>
          <a:p>
            <a:fld id="{158B7785-F6D6-45F8-833E-07BD84680091}" type="slidenum">
              <a:rPr lang="en-US" smtClean="0"/>
              <a:t>14</a:t>
            </a:fld>
            <a:endParaRPr lang="en-US"/>
          </a:p>
        </p:txBody>
      </p:sp>
      <p:sp>
        <p:nvSpPr>
          <p:cNvPr id="8" name="Rectangle: Rounded Corners 7">
            <a:extLst>
              <a:ext uri="{FF2B5EF4-FFF2-40B4-BE49-F238E27FC236}">
                <a16:creationId xmlns:a16="http://schemas.microsoft.com/office/drawing/2014/main" id="{E3E7A65E-B626-4B8C-B9EA-777DFEFA2BD1}"/>
              </a:ext>
            </a:extLst>
          </p:cNvPr>
          <p:cNvSpPr/>
          <p:nvPr/>
        </p:nvSpPr>
        <p:spPr>
          <a:xfrm>
            <a:off x="679860" y="2348675"/>
            <a:ext cx="3718306" cy="917776"/>
          </a:xfrm>
          <a:prstGeom prst="roundRect">
            <a:avLst>
              <a:gd name="adj" fmla="val 10000"/>
            </a:avLst>
          </a:prstGeom>
          <a:gradFill rotWithShape="1">
            <a:gsLst>
              <a:gs pos="0">
                <a:srgbClr val="ED7D31">
                  <a:hueOff val="0"/>
                  <a:satOff val="0"/>
                  <a:lumOff val="0"/>
                  <a:alphaOff val="0"/>
                  <a:satMod val="103000"/>
                  <a:lumMod val="102000"/>
                  <a:tint val="94000"/>
                </a:srgbClr>
              </a:gs>
              <a:gs pos="50000">
                <a:srgbClr val="ED7D31">
                  <a:hueOff val="0"/>
                  <a:satOff val="0"/>
                  <a:lumOff val="0"/>
                  <a:alphaOff val="0"/>
                  <a:satMod val="110000"/>
                  <a:lumMod val="100000"/>
                  <a:shade val="100000"/>
                </a:srgbClr>
              </a:gs>
              <a:gs pos="100000">
                <a:srgbClr val="ED7D31">
                  <a:hueOff val="0"/>
                  <a:satOff val="0"/>
                  <a:lumOff val="0"/>
                  <a:alphaOff val="0"/>
                  <a:lumMod val="99000"/>
                  <a:satMod val="120000"/>
                  <a:shade val="78000"/>
                </a:srgbClr>
              </a:gs>
            </a:gsLst>
            <a:lin ang="5400000" scaled="0"/>
          </a:gradFill>
          <a:ln>
            <a:noFill/>
          </a:ln>
          <a:effectLst/>
          <a:scene3d>
            <a:camera prst="orthographicFront"/>
            <a:lightRig rig="flat" dir="t"/>
          </a:scene3d>
          <a:sp3d z="-190500" extrusionH="12700" prstMaterial="plastic">
            <a:bevelT w="50800" h="50800"/>
          </a:sp3d>
        </p:spPr>
      </p:sp>
      <p:sp>
        <p:nvSpPr>
          <p:cNvPr id="9" name="Rectangle 8" descr="Classroom">
            <a:extLst>
              <a:ext uri="{FF2B5EF4-FFF2-40B4-BE49-F238E27FC236}">
                <a16:creationId xmlns:a16="http://schemas.microsoft.com/office/drawing/2014/main" id="{0469A4DA-C8C3-4004-8ECE-6EF720695668}"/>
              </a:ext>
            </a:extLst>
          </p:cNvPr>
          <p:cNvSpPr/>
          <p:nvPr/>
        </p:nvSpPr>
        <p:spPr>
          <a:xfrm>
            <a:off x="857075" y="2555175"/>
            <a:ext cx="505270" cy="504776"/>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scene3d>
            <a:camera prst="orthographicFront"/>
            <a:lightRig rig="flat" dir="t"/>
          </a:scene3d>
          <a:sp3d prstMaterial="plastic">
            <a:bevelT w="120900" h="88900"/>
            <a:bevelB w="88900" h="31750" prst="angle"/>
          </a:sp3d>
        </p:spPr>
        <p:style>
          <a:lnRef idx="0">
            <a:schemeClr val="lt1">
              <a:alpha val="0"/>
              <a:hueOff val="0"/>
              <a:satOff val="0"/>
              <a:lumOff val="0"/>
              <a:alphaOff val="0"/>
            </a:schemeClr>
          </a:lnRef>
          <a:fillRef idx="3">
            <a:scrgbClr r="0" g="0" b="0"/>
          </a:fillRef>
          <a:effectRef idx="2">
            <a:schemeClr val="bg1">
              <a:hueOff val="0"/>
              <a:satOff val="0"/>
              <a:lumOff val="0"/>
              <a:alphaOff val="0"/>
            </a:schemeClr>
          </a:effectRef>
          <a:fontRef idx="minor">
            <a:schemeClr val="dk1">
              <a:hueOff val="0"/>
              <a:satOff val="0"/>
              <a:lumOff val="0"/>
              <a:alphaOff val="0"/>
            </a:schemeClr>
          </a:fontRef>
        </p:style>
      </p:sp>
      <p:grpSp>
        <p:nvGrpSpPr>
          <p:cNvPr id="11" name="Group 10">
            <a:extLst>
              <a:ext uri="{FF2B5EF4-FFF2-40B4-BE49-F238E27FC236}">
                <a16:creationId xmlns:a16="http://schemas.microsoft.com/office/drawing/2014/main" id="{5E234F4A-A827-47D9-835D-4C2B8B1C4910}"/>
              </a:ext>
            </a:extLst>
          </p:cNvPr>
          <p:cNvGrpSpPr/>
          <p:nvPr/>
        </p:nvGrpSpPr>
        <p:grpSpPr>
          <a:xfrm>
            <a:off x="1587148" y="2347778"/>
            <a:ext cx="2917211" cy="919570"/>
            <a:chOff x="759543" y="2013"/>
            <a:chExt cx="2917211" cy="919570"/>
          </a:xfrm>
        </p:grpSpPr>
        <p:sp>
          <p:nvSpPr>
            <p:cNvPr id="12" name="Rectangle 11">
              <a:extLst>
                <a:ext uri="{FF2B5EF4-FFF2-40B4-BE49-F238E27FC236}">
                  <a16:creationId xmlns:a16="http://schemas.microsoft.com/office/drawing/2014/main" id="{96E36727-9AB4-4BFD-B2F6-CDDFCEAAB545}"/>
                </a:ext>
              </a:extLst>
            </p:cNvPr>
            <p:cNvSpPr/>
            <p:nvPr/>
          </p:nvSpPr>
          <p:spPr>
            <a:xfrm>
              <a:off x="1060524" y="2910"/>
              <a:ext cx="2616230" cy="91867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sp>
        <p:sp>
          <p:nvSpPr>
            <p:cNvPr id="13" name="TextBox 12">
              <a:extLst>
                <a:ext uri="{FF2B5EF4-FFF2-40B4-BE49-F238E27FC236}">
                  <a16:creationId xmlns:a16="http://schemas.microsoft.com/office/drawing/2014/main" id="{9C6277D9-BF28-4586-A8A5-EA33359F0030}"/>
                </a:ext>
              </a:extLst>
            </p:cNvPr>
            <p:cNvSpPr txBox="1"/>
            <p:nvPr/>
          </p:nvSpPr>
          <p:spPr>
            <a:xfrm>
              <a:off x="759543" y="2013"/>
              <a:ext cx="2616230" cy="918673"/>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97226" tIns="97226" rIns="97226" bIns="97226" numCol="1" spcCol="1270" anchor="ctr" anchorCtr="0">
              <a:noAutofit/>
            </a:bodyPr>
            <a:lstStyle/>
            <a:p>
              <a:pPr marL="0" lvl="0" indent="0" algn="l" defTabSz="622300">
                <a:lnSpc>
                  <a:spcPct val="100000"/>
                </a:lnSpc>
                <a:spcBef>
                  <a:spcPct val="0"/>
                </a:spcBef>
                <a:spcAft>
                  <a:spcPct val="35000"/>
                </a:spcAft>
                <a:buNone/>
              </a:pPr>
              <a:r>
                <a:rPr lang="en-US" sz="1400" b="1" kern="1200" dirty="0"/>
                <a:t>Presenter: Amy Mackenroth</a:t>
              </a:r>
              <a:endParaRPr lang="en-US" sz="1400" kern="1200" dirty="0"/>
            </a:p>
          </p:txBody>
        </p:sp>
      </p:grpSp>
      <p:sp>
        <p:nvSpPr>
          <p:cNvPr id="14" name="Rectangle: Rounded Corners 13">
            <a:extLst>
              <a:ext uri="{FF2B5EF4-FFF2-40B4-BE49-F238E27FC236}">
                <a16:creationId xmlns:a16="http://schemas.microsoft.com/office/drawing/2014/main" id="{199A6B7A-B12B-4851-AC46-D54C11FF39AA}"/>
              </a:ext>
            </a:extLst>
          </p:cNvPr>
          <p:cNvSpPr/>
          <p:nvPr/>
        </p:nvSpPr>
        <p:spPr>
          <a:xfrm>
            <a:off x="679860" y="3472951"/>
            <a:ext cx="3718306" cy="917776"/>
          </a:xfrm>
          <a:prstGeom prst="roundRect">
            <a:avLst>
              <a:gd name="adj" fmla="val 10000"/>
            </a:avLst>
          </a:prstGeom>
          <a:gradFill rotWithShape="1">
            <a:gsLst>
              <a:gs pos="0">
                <a:srgbClr val="A5A5A5">
                  <a:hueOff val="0"/>
                  <a:satOff val="0"/>
                  <a:lumOff val="0"/>
                  <a:alphaOff val="0"/>
                  <a:satMod val="103000"/>
                  <a:lumMod val="102000"/>
                  <a:tint val="94000"/>
                </a:srgbClr>
              </a:gs>
              <a:gs pos="50000">
                <a:srgbClr val="A5A5A5">
                  <a:hueOff val="0"/>
                  <a:satOff val="0"/>
                  <a:lumOff val="0"/>
                  <a:alphaOff val="0"/>
                  <a:satMod val="110000"/>
                  <a:lumMod val="100000"/>
                  <a:shade val="100000"/>
                </a:srgbClr>
              </a:gs>
              <a:gs pos="100000">
                <a:srgbClr val="A5A5A5">
                  <a:hueOff val="0"/>
                  <a:satOff val="0"/>
                  <a:lumOff val="0"/>
                  <a:alphaOff val="0"/>
                  <a:lumMod val="99000"/>
                  <a:satMod val="120000"/>
                  <a:shade val="78000"/>
                </a:srgbClr>
              </a:gs>
            </a:gsLst>
            <a:lin ang="5400000" scaled="0"/>
          </a:gradFill>
          <a:ln>
            <a:noFill/>
          </a:ln>
          <a:effectLst/>
          <a:scene3d>
            <a:camera prst="orthographicFront"/>
            <a:lightRig rig="flat" dir="t"/>
          </a:scene3d>
          <a:sp3d z="-190500" extrusionH="12700" prstMaterial="plastic">
            <a:bevelT w="50800" h="50800"/>
          </a:sp3d>
        </p:spPr>
      </p:sp>
      <p:sp>
        <p:nvSpPr>
          <p:cNvPr id="16" name="Rectangle: Rounded Corners 15">
            <a:extLst>
              <a:ext uri="{FF2B5EF4-FFF2-40B4-BE49-F238E27FC236}">
                <a16:creationId xmlns:a16="http://schemas.microsoft.com/office/drawing/2014/main" id="{B178BDDA-B773-458F-8B75-9F4E249C13E3}"/>
              </a:ext>
            </a:extLst>
          </p:cNvPr>
          <p:cNvSpPr/>
          <p:nvPr/>
        </p:nvSpPr>
        <p:spPr>
          <a:xfrm>
            <a:off x="679860" y="4596330"/>
            <a:ext cx="3718306" cy="917776"/>
          </a:xfrm>
          <a:prstGeom prst="roundRect">
            <a:avLst>
              <a:gd name="adj" fmla="val 10000"/>
            </a:avLst>
          </a:prstGeom>
          <a:gradFill rotWithShape="1">
            <a:gsLst>
              <a:gs pos="0">
                <a:srgbClr val="FFC000">
                  <a:hueOff val="0"/>
                  <a:satOff val="0"/>
                  <a:lumOff val="0"/>
                  <a:alphaOff val="0"/>
                  <a:satMod val="103000"/>
                  <a:lumMod val="102000"/>
                  <a:tint val="94000"/>
                </a:srgbClr>
              </a:gs>
              <a:gs pos="50000">
                <a:srgbClr val="FFC000">
                  <a:hueOff val="0"/>
                  <a:satOff val="0"/>
                  <a:lumOff val="0"/>
                  <a:alphaOff val="0"/>
                  <a:satMod val="110000"/>
                  <a:lumMod val="100000"/>
                  <a:shade val="100000"/>
                </a:srgbClr>
              </a:gs>
              <a:gs pos="100000">
                <a:srgbClr val="FFC000">
                  <a:hueOff val="0"/>
                  <a:satOff val="0"/>
                  <a:lumOff val="0"/>
                  <a:alphaOff val="0"/>
                  <a:lumMod val="99000"/>
                  <a:satMod val="120000"/>
                  <a:shade val="78000"/>
                </a:srgbClr>
              </a:gs>
            </a:gsLst>
            <a:lin ang="5400000" scaled="0"/>
          </a:gradFill>
          <a:ln>
            <a:noFill/>
          </a:ln>
          <a:effectLst/>
          <a:scene3d>
            <a:camera prst="orthographicFront"/>
            <a:lightRig rig="flat" dir="t"/>
          </a:scene3d>
          <a:sp3d z="-190500" extrusionH="12700" prstMaterial="plastic">
            <a:bevelT w="50800" h="50800"/>
          </a:sp3d>
        </p:spPr>
      </p:sp>
      <p:sp>
        <p:nvSpPr>
          <p:cNvPr id="17" name="Rectangle 16" descr="Chat">
            <a:extLst>
              <a:ext uri="{FF2B5EF4-FFF2-40B4-BE49-F238E27FC236}">
                <a16:creationId xmlns:a16="http://schemas.microsoft.com/office/drawing/2014/main" id="{AA1FD28A-5FE2-4243-A15B-6EF8ECC0E018}"/>
              </a:ext>
            </a:extLst>
          </p:cNvPr>
          <p:cNvSpPr/>
          <p:nvPr/>
        </p:nvSpPr>
        <p:spPr>
          <a:xfrm>
            <a:off x="880330" y="3679451"/>
            <a:ext cx="505270" cy="504776"/>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scene3d>
            <a:camera prst="orthographicFront"/>
            <a:lightRig rig="flat" dir="t"/>
          </a:scene3d>
          <a:sp3d prstMaterial="plastic">
            <a:bevelT w="120900" h="88900"/>
            <a:bevelB w="88900" h="31750" prst="angle"/>
          </a:sp3d>
        </p:spPr>
        <p:style>
          <a:lnRef idx="0">
            <a:schemeClr val="lt1">
              <a:alpha val="0"/>
              <a:hueOff val="0"/>
              <a:satOff val="0"/>
              <a:lumOff val="0"/>
              <a:alphaOff val="0"/>
            </a:schemeClr>
          </a:lnRef>
          <a:fillRef idx="3">
            <a:scrgbClr r="0" g="0" b="0"/>
          </a:fillRef>
          <a:effectRef idx="2">
            <a:schemeClr val="bg1">
              <a:hueOff val="0"/>
              <a:satOff val="0"/>
              <a:lumOff val="0"/>
              <a:alphaOff val="0"/>
            </a:schemeClr>
          </a:effectRef>
          <a:fontRef idx="minor">
            <a:schemeClr val="dk1">
              <a:hueOff val="0"/>
              <a:satOff val="0"/>
              <a:lumOff val="0"/>
              <a:alphaOff val="0"/>
            </a:schemeClr>
          </a:fontRef>
        </p:style>
      </p:sp>
      <p:sp>
        <p:nvSpPr>
          <p:cNvPr id="18" name="Rectangle 17" descr="Receiver">
            <a:extLst>
              <a:ext uri="{FF2B5EF4-FFF2-40B4-BE49-F238E27FC236}">
                <a16:creationId xmlns:a16="http://schemas.microsoft.com/office/drawing/2014/main" id="{C8F3D7F7-F061-41B3-A02C-B985320A5E17}"/>
              </a:ext>
            </a:extLst>
          </p:cNvPr>
          <p:cNvSpPr/>
          <p:nvPr/>
        </p:nvSpPr>
        <p:spPr>
          <a:xfrm>
            <a:off x="857075" y="4802830"/>
            <a:ext cx="505270" cy="504776"/>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scene3d>
            <a:camera prst="orthographicFront"/>
            <a:lightRig rig="flat" dir="t"/>
          </a:scene3d>
          <a:sp3d prstMaterial="plastic">
            <a:bevelT w="120900" h="88900"/>
            <a:bevelB w="88900" h="31750" prst="angle"/>
          </a:sp3d>
        </p:spPr>
        <p:style>
          <a:lnRef idx="0">
            <a:schemeClr val="lt1">
              <a:alpha val="0"/>
              <a:hueOff val="0"/>
              <a:satOff val="0"/>
              <a:lumOff val="0"/>
              <a:alphaOff val="0"/>
            </a:schemeClr>
          </a:lnRef>
          <a:fillRef idx="3">
            <a:scrgbClr r="0" g="0" b="0"/>
          </a:fillRef>
          <a:effectRef idx="2">
            <a:schemeClr val="bg1">
              <a:hueOff val="0"/>
              <a:satOff val="0"/>
              <a:lumOff val="0"/>
              <a:alphaOff val="0"/>
            </a:schemeClr>
          </a:effectRef>
          <a:fontRef idx="minor">
            <a:schemeClr val="dk1">
              <a:hueOff val="0"/>
              <a:satOff val="0"/>
              <a:lumOff val="0"/>
              <a:alphaOff val="0"/>
            </a:schemeClr>
          </a:fontRef>
        </p:style>
      </p:sp>
      <p:grpSp>
        <p:nvGrpSpPr>
          <p:cNvPr id="19" name="Group 18">
            <a:extLst>
              <a:ext uri="{FF2B5EF4-FFF2-40B4-BE49-F238E27FC236}">
                <a16:creationId xmlns:a16="http://schemas.microsoft.com/office/drawing/2014/main" id="{59C5A812-CCF6-4AB6-93C3-D504733804D0}"/>
              </a:ext>
            </a:extLst>
          </p:cNvPr>
          <p:cNvGrpSpPr/>
          <p:nvPr/>
        </p:nvGrpSpPr>
        <p:grpSpPr>
          <a:xfrm>
            <a:off x="1539560" y="4588643"/>
            <a:ext cx="2645295" cy="925463"/>
            <a:chOff x="1069786" y="2278884"/>
            <a:chExt cx="2645295" cy="925463"/>
          </a:xfrm>
        </p:grpSpPr>
        <p:sp>
          <p:nvSpPr>
            <p:cNvPr id="20" name="Rectangle 19">
              <a:extLst>
                <a:ext uri="{FF2B5EF4-FFF2-40B4-BE49-F238E27FC236}">
                  <a16:creationId xmlns:a16="http://schemas.microsoft.com/office/drawing/2014/main" id="{7C73C650-90B8-4B46-BA6B-18F8466997AE}"/>
                </a:ext>
              </a:extLst>
            </p:cNvPr>
            <p:cNvSpPr/>
            <p:nvPr/>
          </p:nvSpPr>
          <p:spPr>
            <a:xfrm>
              <a:off x="1069786" y="2285674"/>
              <a:ext cx="2597707" cy="91867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sp>
        <p:sp>
          <p:nvSpPr>
            <p:cNvPr id="21" name="TextBox 20">
              <a:extLst>
                <a:ext uri="{FF2B5EF4-FFF2-40B4-BE49-F238E27FC236}">
                  <a16:creationId xmlns:a16="http://schemas.microsoft.com/office/drawing/2014/main" id="{D3C3D8B5-5F9F-4530-9ACE-D90022D7AD66}"/>
                </a:ext>
              </a:extLst>
            </p:cNvPr>
            <p:cNvSpPr txBox="1"/>
            <p:nvPr/>
          </p:nvSpPr>
          <p:spPr>
            <a:xfrm>
              <a:off x="1117374" y="2278884"/>
              <a:ext cx="2597707" cy="918673"/>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97226" tIns="97226" rIns="97226" bIns="97226" numCol="1" spcCol="1270" anchor="ctr" anchorCtr="0">
              <a:noAutofit/>
            </a:bodyPr>
            <a:lstStyle/>
            <a:p>
              <a:pPr marL="0" lvl="0" indent="0" algn="l" defTabSz="622300">
                <a:lnSpc>
                  <a:spcPct val="100000"/>
                </a:lnSpc>
                <a:spcBef>
                  <a:spcPct val="0"/>
                </a:spcBef>
                <a:spcAft>
                  <a:spcPct val="35000"/>
                </a:spcAft>
                <a:buNone/>
              </a:pPr>
              <a:r>
                <a:rPr lang="en-US" sz="1400" b="1" kern="1200" dirty="0"/>
                <a:t>Contact Information:                                   Amy.Mackenroth@dcccd.edu</a:t>
              </a:r>
            </a:p>
          </p:txBody>
        </p:sp>
      </p:grpSp>
      <p:grpSp>
        <p:nvGrpSpPr>
          <p:cNvPr id="22" name="Group 21">
            <a:extLst>
              <a:ext uri="{FF2B5EF4-FFF2-40B4-BE49-F238E27FC236}">
                <a16:creationId xmlns:a16="http://schemas.microsoft.com/office/drawing/2014/main" id="{DACDB2B2-C35F-46E4-9CA9-44E4B9CA7749}"/>
              </a:ext>
            </a:extLst>
          </p:cNvPr>
          <p:cNvGrpSpPr/>
          <p:nvPr/>
        </p:nvGrpSpPr>
        <p:grpSpPr>
          <a:xfrm>
            <a:off x="1587148" y="3573958"/>
            <a:ext cx="2616230" cy="918673"/>
            <a:chOff x="1060524" y="1144292"/>
            <a:chExt cx="2616230" cy="918673"/>
          </a:xfrm>
        </p:grpSpPr>
        <p:sp>
          <p:nvSpPr>
            <p:cNvPr id="23" name="Rectangle 22">
              <a:extLst>
                <a:ext uri="{FF2B5EF4-FFF2-40B4-BE49-F238E27FC236}">
                  <a16:creationId xmlns:a16="http://schemas.microsoft.com/office/drawing/2014/main" id="{FC3DF71D-78CC-4ACF-9630-F8319FB4D632}"/>
                </a:ext>
              </a:extLst>
            </p:cNvPr>
            <p:cNvSpPr/>
            <p:nvPr/>
          </p:nvSpPr>
          <p:spPr>
            <a:xfrm>
              <a:off x="1060524" y="1144292"/>
              <a:ext cx="2616230" cy="91867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sp>
        <p:sp>
          <p:nvSpPr>
            <p:cNvPr id="24" name="TextBox 23">
              <a:extLst>
                <a:ext uri="{FF2B5EF4-FFF2-40B4-BE49-F238E27FC236}">
                  <a16:creationId xmlns:a16="http://schemas.microsoft.com/office/drawing/2014/main" id="{07C5C855-7825-4533-BABF-80A758E96BF6}"/>
                </a:ext>
              </a:extLst>
            </p:cNvPr>
            <p:cNvSpPr txBox="1"/>
            <p:nvPr/>
          </p:nvSpPr>
          <p:spPr>
            <a:xfrm>
              <a:off x="1060524" y="1144292"/>
              <a:ext cx="2616230" cy="918673"/>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97226" tIns="97226" rIns="97226" bIns="97226" numCol="1" spcCol="1270" anchor="ctr" anchorCtr="0">
              <a:noAutofit/>
            </a:bodyPr>
            <a:lstStyle/>
            <a:p>
              <a:pPr marL="0" lvl="0" indent="0" algn="l" defTabSz="622300">
                <a:lnSpc>
                  <a:spcPct val="100000"/>
                </a:lnSpc>
                <a:spcBef>
                  <a:spcPct val="0"/>
                </a:spcBef>
                <a:spcAft>
                  <a:spcPct val="35000"/>
                </a:spcAft>
                <a:buNone/>
              </a:pPr>
              <a:r>
                <a:rPr lang="en-US" sz="1400" b="1" kern="1200" dirty="0"/>
                <a:t>Communication Technique or Strategy</a:t>
              </a:r>
              <a:r>
                <a:rPr lang="en-US" sz="1400" kern="1200" dirty="0"/>
                <a:t>: Be Present to Win!</a:t>
              </a:r>
            </a:p>
            <a:p>
              <a:pPr marL="0" lvl="0" indent="0" algn="l" defTabSz="622300">
                <a:lnSpc>
                  <a:spcPct val="100000"/>
                </a:lnSpc>
                <a:spcBef>
                  <a:spcPct val="0"/>
                </a:spcBef>
                <a:spcAft>
                  <a:spcPct val="35000"/>
                </a:spcAft>
                <a:buNone/>
              </a:pPr>
              <a:r>
                <a:rPr lang="en-US" sz="1400" kern="1200" dirty="0"/>
                <a:t>	</a:t>
              </a:r>
            </a:p>
          </p:txBody>
        </p:sp>
      </p:grpSp>
      <p:sp>
        <p:nvSpPr>
          <p:cNvPr id="25" name="Title 5">
            <a:extLst>
              <a:ext uri="{FF2B5EF4-FFF2-40B4-BE49-F238E27FC236}">
                <a16:creationId xmlns:a16="http://schemas.microsoft.com/office/drawing/2014/main" id="{D20550C2-5A2C-4728-AF83-398EC37B75C3}"/>
              </a:ext>
            </a:extLst>
          </p:cNvPr>
          <p:cNvSpPr txBox="1">
            <a:spLocks/>
          </p:cNvSpPr>
          <p:nvPr/>
        </p:nvSpPr>
        <p:spPr>
          <a:xfrm>
            <a:off x="679860" y="988038"/>
            <a:ext cx="3438144" cy="1124712"/>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2400" b="1" kern="1200">
                <a:solidFill>
                  <a:schemeClr val="accent1"/>
                </a:solidFill>
                <a:latin typeface="+mn-lt"/>
                <a:ea typeface="+mj-ea"/>
                <a:cs typeface="+mj-cs"/>
              </a:defRPr>
            </a:lvl1pPr>
          </a:lstStyle>
          <a:p>
            <a:pPr>
              <a:spcAft>
                <a:spcPts val="450"/>
              </a:spcAft>
            </a:pPr>
            <a:r>
              <a:rPr lang="en-US" sz="2000" dirty="0">
                <a:solidFill>
                  <a:schemeClr val="tx1"/>
                </a:solidFill>
                <a:latin typeface="+mj-lt"/>
              </a:rPr>
              <a:t>Dallas College</a:t>
            </a:r>
          </a:p>
        </p:txBody>
      </p:sp>
    </p:spTree>
    <p:extLst>
      <p:ext uri="{BB962C8B-B14F-4D97-AF65-F5344CB8AC3E}">
        <p14:creationId xmlns:p14="http://schemas.microsoft.com/office/powerpoint/2010/main" val="648577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DD2A7C-CEEB-4486-A20F-1E34622542B7}"/>
              </a:ext>
            </a:extLst>
          </p:cNvPr>
          <p:cNvSpPr>
            <a:spLocks noGrp="1"/>
          </p:cNvSpPr>
          <p:nvPr>
            <p:ph type="sldNum" sz="quarter" idx="12"/>
          </p:nvPr>
        </p:nvSpPr>
        <p:spPr/>
        <p:txBody>
          <a:bodyPr/>
          <a:lstStyle/>
          <a:p>
            <a:fld id="{158B7785-F6D6-45F8-833E-07BD84680091}" type="slidenum">
              <a:rPr lang="en-US" smtClean="0"/>
              <a:t>15</a:t>
            </a:fld>
            <a:endParaRPr lang="en-US"/>
          </a:p>
        </p:txBody>
      </p:sp>
      <p:pic>
        <p:nvPicPr>
          <p:cNvPr id="3" name="Picture 2">
            <a:extLst>
              <a:ext uri="{FF2B5EF4-FFF2-40B4-BE49-F238E27FC236}">
                <a16:creationId xmlns:a16="http://schemas.microsoft.com/office/drawing/2014/main" id="{262677B2-7EA6-4CAD-9B00-0ACF1D66B767}"/>
              </a:ext>
            </a:extLst>
          </p:cNvPr>
          <p:cNvPicPr>
            <a:picLocks noChangeAspect="1"/>
          </p:cNvPicPr>
          <p:nvPr/>
        </p:nvPicPr>
        <p:blipFill>
          <a:blip r:embed="rId2"/>
          <a:stretch>
            <a:fillRect/>
          </a:stretch>
        </p:blipFill>
        <p:spPr>
          <a:xfrm>
            <a:off x="0" y="528320"/>
            <a:ext cx="9157545" cy="5151119"/>
          </a:xfrm>
          <a:prstGeom prst="rect">
            <a:avLst/>
          </a:prstGeom>
        </p:spPr>
      </p:pic>
    </p:spTree>
    <p:extLst>
      <p:ext uri="{BB962C8B-B14F-4D97-AF65-F5344CB8AC3E}">
        <p14:creationId xmlns:p14="http://schemas.microsoft.com/office/powerpoint/2010/main" val="1814530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1374E9-9309-4015-B315-4A3FF3E13512}"/>
              </a:ext>
            </a:extLst>
          </p:cNvPr>
          <p:cNvSpPr>
            <a:spLocks noGrp="1"/>
          </p:cNvSpPr>
          <p:nvPr>
            <p:ph type="sldNum" sz="quarter" idx="12"/>
          </p:nvPr>
        </p:nvSpPr>
        <p:spPr/>
        <p:txBody>
          <a:bodyPr/>
          <a:lstStyle/>
          <a:p>
            <a:fld id="{158B7785-F6D6-45F8-833E-07BD84680091}" type="slidenum">
              <a:rPr lang="en-US" smtClean="0"/>
              <a:t>16</a:t>
            </a:fld>
            <a:endParaRPr lang="en-US"/>
          </a:p>
        </p:txBody>
      </p:sp>
      <p:pic>
        <p:nvPicPr>
          <p:cNvPr id="3" name="Picture 2">
            <a:extLst>
              <a:ext uri="{FF2B5EF4-FFF2-40B4-BE49-F238E27FC236}">
                <a16:creationId xmlns:a16="http://schemas.microsoft.com/office/drawing/2014/main" id="{8CFF805A-BB9E-4942-BB6C-CCC77FCF262D}"/>
              </a:ext>
            </a:extLst>
          </p:cNvPr>
          <p:cNvPicPr>
            <a:picLocks noChangeAspect="1"/>
          </p:cNvPicPr>
          <p:nvPr/>
        </p:nvPicPr>
        <p:blipFill>
          <a:blip r:embed="rId2"/>
          <a:stretch>
            <a:fillRect/>
          </a:stretch>
        </p:blipFill>
        <p:spPr>
          <a:xfrm>
            <a:off x="0" y="407035"/>
            <a:ext cx="9126203" cy="5133489"/>
          </a:xfrm>
          <a:prstGeom prst="rect">
            <a:avLst/>
          </a:prstGeom>
        </p:spPr>
      </p:pic>
    </p:spTree>
    <p:extLst>
      <p:ext uri="{BB962C8B-B14F-4D97-AF65-F5344CB8AC3E}">
        <p14:creationId xmlns:p14="http://schemas.microsoft.com/office/powerpoint/2010/main" val="1293740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48471C-A937-4E3C-BC4C-CA929E4C3216}"/>
              </a:ext>
            </a:extLst>
          </p:cNvPr>
          <p:cNvSpPr>
            <a:spLocks noGrp="1"/>
          </p:cNvSpPr>
          <p:nvPr>
            <p:ph type="sldNum" sz="quarter" idx="12"/>
          </p:nvPr>
        </p:nvSpPr>
        <p:spPr/>
        <p:txBody>
          <a:bodyPr/>
          <a:lstStyle/>
          <a:p>
            <a:fld id="{158B7785-F6D6-45F8-833E-07BD84680091}" type="slidenum">
              <a:rPr lang="en-US" smtClean="0"/>
              <a:t>17</a:t>
            </a:fld>
            <a:endParaRPr lang="en-US"/>
          </a:p>
        </p:txBody>
      </p:sp>
      <p:sp>
        <p:nvSpPr>
          <p:cNvPr id="4" name="Rectangle 3">
            <a:extLst>
              <a:ext uri="{FF2B5EF4-FFF2-40B4-BE49-F238E27FC236}">
                <a16:creationId xmlns:a16="http://schemas.microsoft.com/office/drawing/2014/main" id="{94E2125C-F594-42AC-9DE4-F281EE3FEA90}"/>
              </a:ext>
            </a:extLst>
          </p:cNvPr>
          <p:cNvSpPr/>
          <p:nvPr/>
        </p:nvSpPr>
        <p:spPr>
          <a:xfrm>
            <a:off x="255257" y="1008094"/>
            <a:ext cx="8272213" cy="5386090"/>
          </a:xfrm>
          <a:prstGeom prst="rect">
            <a:avLst/>
          </a:prstGeom>
          <a:noFill/>
        </p:spPr>
        <p:txBody>
          <a:bodyPr wrap="square" lIns="91440" tIns="45720" rIns="91440" bIns="45720" anchor="t">
            <a:spAutoFit/>
            <a:scene3d>
              <a:camera prst="orthographicFront"/>
              <a:lightRig rig="soft" dir="t">
                <a:rot lat="0" lon="0" rev="15600000"/>
              </a:lightRig>
            </a:scene3d>
            <a:sp3d extrusionH="57150" prstMaterial="softEdge">
              <a:bevelT w="25400" h="38100"/>
            </a:sp3d>
          </a:bodyPr>
          <a:lstStyle/>
          <a:p>
            <a:r>
              <a:rPr lang="en-US" sz="2800" b="1" dirty="0">
                <a:ln/>
              </a:rPr>
              <a:t>Related to this technique, which communication principle(s) are most important to you and why? </a:t>
            </a:r>
          </a:p>
          <a:p>
            <a:endParaRPr lang="en-US" sz="2800" b="1" dirty="0">
              <a:ln/>
            </a:endParaRPr>
          </a:p>
          <a:p>
            <a:pPr marL="457200" indent="-457200">
              <a:buFont typeface="Arial" panose="020B0604020202020204" pitchFamily="34" charset="0"/>
              <a:buChar char="•"/>
            </a:pPr>
            <a:r>
              <a:rPr lang="en-US" sz="2800" b="1" dirty="0">
                <a:ln/>
              </a:rPr>
              <a:t>Understandable</a:t>
            </a:r>
          </a:p>
          <a:p>
            <a:pPr marL="457200" indent="-457200">
              <a:buFont typeface="Arial" panose="020B0604020202020204" pitchFamily="34" charset="0"/>
              <a:buChar char="•"/>
            </a:pPr>
            <a:r>
              <a:rPr lang="en-US" sz="2800" b="1" dirty="0">
                <a:ln/>
              </a:rPr>
              <a:t>Accessible</a:t>
            </a:r>
          </a:p>
          <a:p>
            <a:pPr marL="457200" indent="-457200">
              <a:buFont typeface="Arial" panose="020B0604020202020204" pitchFamily="34" charset="0"/>
              <a:buChar char="•"/>
            </a:pPr>
            <a:r>
              <a:rPr lang="en-US" sz="2800" b="1" dirty="0">
                <a:ln/>
              </a:rPr>
              <a:t>Credible</a:t>
            </a:r>
          </a:p>
          <a:p>
            <a:pPr marL="457200" indent="-457200">
              <a:buFont typeface="Arial" panose="020B0604020202020204" pitchFamily="34" charset="0"/>
              <a:buChar char="•"/>
            </a:pPr>
            <a:r>
              <a:rPr lang="en-US" sz="2800" b="1" dirty="0">
                <a:ln/>
              </a:rPr>
              <a:t>Timely</a:t>
            </a:r>
          </a:p>
          <a:p>
            <a:pPr marL="457200" indent="-457200">
              <a:buFont typeface="Arial" panose="020B0604020202020204" pitchFamily="34" charset="0"/>
              <a:buChar char="•"/>
            </a:pPr>
            <a:r>
              <a:rPr lang="en-US" sz="2800" b="1" dirty="0">
                <a:ln/>
              </a:rPr>
              <a:t>Relevant </a:t>
            </a:r>
          </a:p>
          <a:p>
            <a:pPr marL="457200" indent="-457200">
              <a:buFont typeface="Arial" panose="020B0604020202020204" pitchFamily="34" charset="0"/>
              <a:buChar char="•"/>
            </a:pPr>
            <a:r>
              <a:rPr lang="en-US" sz="2800" b="1" dirty="0">
                <a:ln/>
              </a:rPr>
              <a:t>Actionable</a:t>
            </a:r>
          </a:p>
          <a:p>
            <a:endParaRPr lang="en-US" sz="2800" b="1" dirty="0">
              <a:ln/>
            </a:endParaRPr>
          </a:p>
          <a:p>
            <a:r>
              <a:rPr lang="en-US" sz="2800" b="1" dirty="0">
                <a:ln/>
              </a:rPr>
              <a:t>Type your questions for Amy in the chat.</a:t>
            </a:r>
          </a:p>
          <a:p>
            <a:endParaRPr lang="en-US" sz="3600" dirty="0">
              <a:ln/>
              <a:solidFill>
                <a:schemeClr val="accent4"/>
              </a:solidFill>
              <a:cs typeface="Calibri"/>
            </a:endParaRPr>
          </a:p>
        </p:txBody>
      </p:sp>
    </p:spTree>
    <p:extLst>
      <p:ext uri="{BB962C8B-B14F-4D97-AF65-F5344CB8AC3E}">
        <p14:creationId xmlns:p14="http://schemas.microsoft.com/office/powerpoint/2010/main" val="1609803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B77BE5-B3CA-4FD8-AF89-EE514AE96603}"/>
              </a:ext>
            </a:extLst>
          </p:cNvPr>
          <p:cNvSpPr>
            <a:spLocks noGrp="1"/>
          </p:cNvSpPr>
          <p:nvPr>
            <p:ph type="sldNum" sz="quarter" idx="12"/>
          </p:nvPr>
        </p:nvSpPr>
        <p:spPr/>
        <p:txBody>
          <a:bodyPr/>
          <a:lstStyle/>
          <a:p>
            <a:fld id="{158B7785-F6D6-45F8-833E-07BD84680091}" type="slidenum">
              <a:rPr lang="en-US" smtClean="0"/>
              <a:t>18</a:t>
            </a:fld>
            <a:endParaRPr lang="en-US"/>
          </a:p>
        </p:txBody>
      </p:sp>
      <p:sp useBgFill="1">
        <p:nvSpPr>
          <p:cNvPr id="3" name="Rectangle 39">
            <a:extLst>
              <a:ext uri="{FF2B5EF4-FFF2-40B4-BE49-F238E27FC236}">
                <a16:creationId xmlns:a16="http://schemas.microsoft.com/office/drawing/2014/main" id="{DA600BD8-E248-4EA2-B68E-2CDD511FD3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2">
            <a:extLst>
              <a:ext uri="{FF2B5EF4-FFF2-40B4-BE49-F238E27FC236}">
                <a16:creationId xmlns:a16="http://schemas.microsoft.com/office/drawing/2014/main" id="{9A58D478-BBFE-403A-8CED-CE8CEB5C383B}"/>
              </a:ext>
            </a:extLst>
          </p:cNvPr>
          <p:cNvSpPr txBox="1">
            <a:spLocks/>
          </p:cNvSpPr>
          <p:nvPr/>
        </p:nvSpPr>
        <p:spPr>
          <a:xfrm>
            <a:off x="3973321" y="329184"/>
            <a:ext cx="4688333" cy="1783080"/>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2400" b="1" kern="1200">
                <a:solidFill>
                  <a:schemeClr val="accent1"/>
                </a:solidFill>
                <a:latin typeface="+mn-lt"/>
                <a:ea typeface="+mj-ea"/>
                <a:cs typeface="+mj-cs"/>
              </a:defRPr>
            </a:lvl1pPr>
          </a:lstStyle>
          <a:p>
            <a:pPr defTabSz="914400"/>
            <a:r>
              <a:rPr lang="en-US" sz="4700" dirty="0">
                <a:solidFill>
                  <a:schemeClr val="tx1"/>
                </a:solidFill>
                <a:latin typeface="+mj-lt"/>
              </a:rPr>
              <a:t>Communicating with “One Voice”</a:t>
            </a:r>
          </a:p>
        </p:txBody>
      </p:sp>
      <p:pic>
        <p:nvPicPr>
          <p:cNvPr id="5" name="Picture 4" descr="Logo, company name&#10;&#10;Description automatically generated">
            <a:extLst>
              <a:ext uri="{FF2B5EF4-FFF2-40B4-BE49-F238E27FC236}">
                <a16:creationId xmlns:a16="http://schemas.microsoft.com/office/drawing/2014/main" id="{62E9B6FC-C4FB-4329-85C7-B3640792B280}"/>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1047" r="16192"/>
          <a:stretch/>
        </p:blipFill>
        <p:spPr>
          <a:xfrm>
            <a:off x="20" y="10"/>
            <a:ext cx="3492988"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6" name="sketchy line">
            <a:extLst>
              <a:ext uri="{FF2B5EF4-FFF2-40B4-BE49-F238E27FC236}">
                <a16:creationId xmlns:a16="http://schemas.microsoft.com/office/drawing/2014/main" id="{3C474B52-9D61-4E11-9938-FEDEA4EF2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2374947"/>
            <a:ext cx="3182692" cy="18288"/>
          </a:xfrm>
          <a:custGeom>
            <a:avLst/>
            <a:gdLst>
              <a:gd name="connsiteX0" fmla="*/ 0 w 3182692"/>
              <a:gd name="connsiteY0" fmla="*/ 0 h 18288"/>
              <a:gd name="connsiteX1" fmla="*/ 636538 w 3182692"/>
              <a:gd name="connsiteY1" fmla="*/ 0 h 18288"/>
              <a:gd name="connsiteX2" fmla="*/ 1273077 w 3182692"/>
              <a:gd name="connsiteY2" fmla="*/ 0 h 18288"/>
              <a:gd name="connsiteX3" fmla="*/ 1909615 w 3182692"/>
              <a:gd name="connsiteY3" fmla="*/ 0 h 18288"/>
              <a:gd name="connsiteX4" fmla="*/ 2482500 w 3182692"/>
              <a:gd name="connsiteY4" fmla="*/ 0 h 18288"/>
              <a:gd name="connsiteX5" fmla="*/ 3182692 w 3182692"/>
              <a:gd name="connsiteY5" fmla="*/ 0 h 18288"/>
              <a:gd name="connsiteX6" fmla="*/ 3182692 w 3182692"/>
              <a:gd name="connsiteY6" fmla="*/ 18288 h 18288"/>
              <a:gd name="connsiteX7" fmla="*/ 2609807 w 3182692"/>
              <a:gd name="connsiteY7" fmla="*/ 18288 h 18288"/>
              <a:gd name="connsiteX8" fmla="*/ 2068750 w 3182692"/>
              <a:gd name="connsiteY8" fmla="*/ 18288 h 18288"/>
              <a:gd name="connsiteX9" fmla="*/ 1432211 w 3182692"/>
              <a:gd name="connsiteY9" fmla="*/ 18288 h 18288"/>
              <a:gd name="connsiteX10" fmla="*/ 859327 w 3182692"/>
              <a:gd name="connsiteY10" fmla="*/ 18288 h 18288"/>
              <a:gd name="connsiteX11" fmla="*/ 0 w 3182692"/>
              <a:gd name="connsiteY11" fmla="*/ 18288 h 18288"/>
              <a:gd name="connsiteX12" fmla="*/ 0 w 3182692"/>
              <a:gd name="connsiteY12" fmla="*/ 0 h 18288"/>
              <a:gd name="connsiteX0" fmla="*/ 0 w 3182692"/>
              <a:gd name="connsiteY0" fmla="*/ 0 h 18288"/>
              <a:gd name="connsiteX1" fmla="*/ 572885 w 3182692"/>
              <a:gd name="connsiteY1" fmla="*/ 0 h 18288"/>
              <a:gd name="connsiteX2" fmla="*/ 1113942 w 3182692"/>
              <a:gd name="connsiteY2" fmla="*/ 0 h 18288"/>
              <a:gd name="connsiteX3" fmla="*/ 1686827 w 3182692"/>
              <a:gd name="connsiteY3" fmla="*/ 0 h 18288"/>
              <a:gd name="connsiteX4" fmla="*/ 2323365 w 3182692"/>
              <a:gd name="connsiteY4" fmla="*/ 0 h 18288"/>
              <a:gd name="connsiteX5" fmla="*/ 3182692 w 3182692"/>
              <a:gd name="connsiteY5" fmla="*/ 0 h 18288"/>
              <a:gd name="connsiteX6" fmla="*/ 3182692 w 3182692"/>
              <a:gd name="connsiteY6" fmla="*/ 18288 h 18288"/>
              <a:gd name="connsiteX7" fmla="*/ 2546154 w 3182692"/>
              <a:gd name="connsiteY7" fmla="*/ 18288 h 18288"/>
              <a:gd name="connsiteX8" fmla="*/ 1845961 w 3182692"/>
              <a:gd name="connsiteY8" fmla="*/ 18288 h 18288"/>
              <a:gd name="connsiteX9" fmla="*/ 1304904 w 3182692"/>
              <a:gd name="connsiteY9" fmla="*/ 18288 h 18288"/>
              <a:gd name="connsiteX10" fmla="*/ 604711 w 3182692"/>
              <a:gd name="connsiteY10" fmla="*/ 18288 h 18288"/>
              <a:gd name="connsiteX11" fmla="*/ 0 w 3182692"/>
              <a:gd name="connsiteY11" fmla="*/ 18288 h 18288"/>
              <a:gd name="connsiteX12" fmla="*/ 0 w 3182692"/>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8288" fill="none" extrusionOk="0">
                <a:moveTo>
                  <a:pt x="0" y="0"/>
                </a:moveTo>
                <a:cubicBezTo>
                  <a:pt x="225870" y="33585"/>
                  <a:pt x="418138" y="17639"/>
                  <a:pt x="636538" y="0"/>
                </a:cubicBezTo>
                <a:cubicBezTo>
                  <a:pt x="865372" y="-3887"/>
                  <a:pt x="1010746" y="-18166"/>
                  <a:pt x="1273077" y="0"/>
                </a:cubicBezTo>
                <a:cubicBezTo>
                  <a:pt x="1527846" y="-24408"/>
                  <a:pt x="1703704" y="-36055"/>
                  <a:pt x="1909615" y="0"/>
                </a:cubicBezTo>
                <a:cubicBezTo>
                  <a:pt x="2119487" y="1667"/>
                  <a:pt x="2200543" y="-19343"/>
                  <a:pt x="2482500" y="0"/>
                </a:cubicBezTo>
                <a:cubicBezTo>
                  <a:pt x="2736775" y="57438"/>
                  <a:pt x="2997998" y="-48885"/>
                  <a:pt x="3182692" y="0"/>
                </a:cubicBezTo>
                <a:cubicBezTo>
                  <a:pt x="3182658" y="4844"/>
                  <a:pt x="3182282" y="11009"/>
                  <a:pt x="3182692" y="18288"/>
                </a:cubicBezTo>
                <a:cubicBezTo>
                  <a:pt x="2944477" y="15825"/>
                  <a:pt x="2868931" y="12370"/>
                  <a:pt x="2609807" y="18288"/>
                </a:cubicBezTo>
                <a:cubicBezTo>
                  <a:pt x="2341556" y="6193"/>
                  <a:pt x="2324113" y="22706"/>
                  <a:pt x="2068750" y="18288"/>
                </a:cubicBezTo>
                <a:cubicBezTo>
                  <a:pt x="1817163" y="7852"/>
                  <a:pt x="1716254" y="25979"/>
                  <a:pt x="1432211" y="18288"/>
                </a:cubicBezTo>
                <a:cubicBezTo>
                  <a:pt x="1164747" y="-28137"/>
                  <a:pt x="993140" y="27575"/>
                  <a:pt x="859327" y="18288"/>
                </a:cubicBezTo>
                <a:cubicBezTo>
                  <a:pt x="750703" y="-24974"/>
                  <a:pt x="236193" y="38731"/>
                  <a:pt x="0" y="18288"/>
                </a:cubicBezTo>
                <a:cubicBezTo>
                  <a:pt x="-649" y="11698"/>
                  <a:pt x="663" y="5413"/>
                  <a:pt x="0" y="0"/>
                </a:cubicBezTo>
                <a:close/>
              </a:path>
              <a:path w="3182692" h="18288" stroke="0" extrusionOk="0">
                <a:moveTo>
                  <a:pt x="0" y="0"/>
                </a:moveTo>
                <a:cubicBezTo>
                  <a:pt x="224421" y="-39331"/>
                  <a:pt x="418777" y="11439"/>
                  <a:pt x="572885" y="0"/>
                </a:cubicBezTo>
                <a:cubicBezTo>
                  <a:pt x="750333" y="-6388"/>
                  <a:pt x="940592" y="15806"/>
                  <a:pt x="1113942" y="0"/>
                </a:cubicBezTo>
                <a:cubicBezTo>
                  <a:pt x="1322785" y="-1777"/>
                  <a:pt x="1505363" y="28230"/>
                  <a:pt x="1686827" y="0"/>
                </a:cubicBezTo>
                <a:cubicBezTo>
                  <a:pt x="1853304" y="1595"/>
                  <a:pt x="2194652" y="-1232"/>
                  <a:pt x="2323365" y="0"/>
                </a:cubicBezTo>
                <a:cubicBezTo>
                  <a:pt x="2488732" y="36406"/>
                  <a:pt x="2902093" y="-40336"/>
                  <a:pt x="3182692" y="0"/>
                </a:cubicBezTo>
                <a:cubicBezTo>
                  <a:pt x="3182167" y="5049"/>
                  <a:pt x="3182885" y="12044"/>
                  <a:pt x="3182692" y="18288"/>
                </a:cubicBezTo>
                <a:cubicBezTo>
                  <a:pt x="3012563" y="-37820"/>
                  <a:pt x="2765409" y="35618"/>
                  <a:pt x="2546154" y="18288"/>
                </a:cubicBezTo>
                <a:cubicBezTo>
                  <a:pt x="2333381" y="13914"/>
                  <a:pt x="2154438" y="9838"/>
                  <a:pt x="1845961" y="18288"/>
                </a:cubicBezTo>
                <a:cubicBezTo>
                  <a:pt x="1531509" y="33812"/>
                  <a:pt x="1456631" y="-6606"/>
                  <a:pt x="1304904" y="18288"/>
                </a:cubicBezTo>
                <a:cubicBezTo>
                  <a:pt x="1168344" y="36351"/>
                  <a:pt x="928499" y="15047"/>
                  <a:pt x="604711" y="18288"/>
                </a:cubicBezTo>
                <a:cubicBezTo>
                  <a:pt x="285438" y="38007"/>
                  <a:pt x="116029" y="-22204"/>
                  <a:pt x="0" y="18288"/>
                </a:cubicBezTo>
                <a:cubicBezTo>
                  <a:pt x="-39" y="12511"/>
                  <a:pt x="-381" y="8039"/>
                  <a:pt x="0" y="0"/>
                </a:cubicBezTo>
                <a:close/>
              </a:path>
              <a:path w="3182692" h="18288" fill="none" stroke="0" extrusionOk="0">
                <a:moveTo>
                  <a:pt x="0" y="0"/>
                </a:moveTo>
                <a:cubicBezTo>
                  <a:pt x="245832" y="29445"/>
                  <a:pt x="388924" y="-28919"/>
                  <a:pt x="636538" y="0"/>
                </a:cubicBezTo>
                <a:cubicBezTo>
                  <a:pt x="854919" y="4634"/>
                  <a:pt x="991654" y="8864"/>
                  <a:pt x="1273077" y="0"/>
                </a:cubicBezTo>
                <a:cubicBezTo>
                  <a:pt x="1566644" y="-14667"/>
                  <a:pt x="1666526" y="3717"/>
                  <a:pt x="1909615" y="0"/>
                </a:cubicBezTo>
                <a:cubicBezTo>
                  <a:pt x="2138795" y="27220"/>
                  <a:pt x="2225506" y="-13892"/>
                  <a:pt x="2482500" y="0"/>
                </a:cubicBezTo>
                <a:cubicBezTo>
                  <a:pt x="2775583" y="32183"/>
                  <a:pt x="3003218" y="-43687"/>
                  <a:pt x="3182692" y="0"/>
                </a:cubicBezTo>
                <a:cubicBezTo>
                  <a:pt x="3183006" y="4158"/>
                  <a:pt x="3181713" y="12539"/>
                  <a:pt x="3182692" y="18288"/>
                </a:cubicBezTo>
                <a:cubicBezTo>
                  <a:pt x="2959845" y="25574"/>
                  <a:pt x="2868929" y="24980"/>
                  <a:pt x="2609807" y="18288"/>
                </a:cubicBezTo>
                <a:cubicBezTo>
                  <a:pt x="2341405" y="5992"/>
                  <a:pt x="2328488" y="20436"/>
                  <a:pt x="2068750" y="18288"/>
                </a:cubicBezTo>
                <a:cubicBezTo>
                  <a:pt x="1816113" y="2395"/>
                  <a:pt x="1699345" y="36855"/>
                  <a:pt x="1432211" y="18288"/>
                </a:cubicBezTo>
                <a:cubicBezTo>
                  <a:pt x="1148381" y="-28184"/>
                  <a:pt x="987622" y="2403"/>
                  <a:pt x="859327" y="18288"/>
                </a:cubicBezTo>
                <a:cubicBezTo>
                  <a:pt x="743387" y="37422"/>
                  <a:pt x="194182" y="18789"/>
                  <a:pt x="0" y="18288"/>
                </a:cubicBezTo>
                <a:cubicBezTo>
                  <a:pt x="20" y="11469"/>
                  <a:pt x="-29" y="515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custGeom>
                    <a:avLst/>
                    <a:gdLst>
                      <a:gd name="connsiteX0" fmla="*/ 0 w 3182692"/>
                      <a:gd name="connsiteY0" fmla="*/ 0 h 18288"/>
                      <a:gd name="connsiteX1" fmla="*/ 636538 w 3182692"/>
                      <a:gd name="connsiteY1" fmla="*/ 0 h 18288"/>
                      <a:gd name="connsiteX2" fmla="*/ 1273077 w 3182692"/>
                      <a:gd name="connsiteY2" fmla="*/ 0 h 18288"/>
                      <a:gd name="connsiteX3" fmla="*/ 1909615 w 3182692"/>
                      <a:gd name="connsiteY3" fmla="*/ 0 h 18288"/>
                      <a:gd name="connsiteX4" fmla="*/ 2482500 w 3182692"/>
                      <a:gd name="connsiteY4" fmla="*/ 0 h 18288"/>
                      <a:gd name="connsiteX5" fmla="*/ 3182692 w 3182692"/>
                      <a:gd name="connsiteY5" fmla="*/ 0 h 18288"/>
                      <a:gd name="connsiteX6" fmla="*/ 3182692 w 3182692"/>
                      <a:gd name="connsiteY6" fmla="*/ 18288 h 18288"/>
                      <a:gd name="connsiteX7" fmla="*/ 2609807 w 3182692"/>
                      <a:gd name="connsiteY7" fmla="*/ 18288 h 18288"/>
                      <a:gd name="connsiteX8" fmla="*/ 2068750 w 3182692"/>
                      <a:gd name="connsiteY8" fmla="*/ 18288 h 18288"/>
                      <a:gd name="connsiteX9" fmla="*/ 1432211 w 3182692"/>
                      <a:gd name="connsiteY9" fmla="*/ 18288 h 18288"/>
                      <a:gd name="connsiteX10" fmla="*/ 859327 w 3182692"/>
                      <a:gd name="connsiteY10" fmla="*/ 18288 h 18288"/>
                      <a:gd name="connsiteX11" fmla="*/ 0 w 3182692"/>
                      <a:gd name="connsiteY11" fmla="*/ 18288 h 18288"/>
                      <a:gd name="connsiteX12" fmla="*/ 0 w 3182692"/>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8288"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3134" y="4516"/>
                          <a:pt x="3181865" y="12266"/>
                          <a:pt x="3182692" y="18288"/>
                        </a:cubicBezTo>
                        <a:cubicBezTo>
                          <a:pt x="2947402" y="22440"/>
                          <a:pt x="2876226" y="27191"/>
                          <a:pt x="2609807" y="18288"/>
                        </a:cubicBezTo>
                        <a:cubicBezTo>
                          <a:pt x="2343389" y="9385"/>
                          <a:pt x="2326689" y="25579"/>
                          <a:pt x="2068750" y="18288"/>
                        </a:cubicBezTo>
                        <a:cubicBezTo>
                          <a:pt x="1810811" y="10997"/>
                          <a:pt x="1713836" y="48219"/>
                          <a:pt x="1432211" y="18288"/>
                        </a:cubicBezTo>
                        <a:cubicBezTo>
                          <a:pt x="1150586" y="-11643"/>
                          <a:pt x="982765" y="3747"/>
                          <a:pt x="859327" y="18288"/>
                        </a:cubicBezTo>
                        <a:cubicBezTo>
                          <a:pt x="735889" y="32829"/>
                          <a:pt x="254183" y="35231"/>
                          <a:pt x="0" y="18288"/>
                        </a:cubicBezTo>
                        <a:cubicBezTo>
                          <a:pt x="-306" y="11477"/>
                          <a:pt x="485" y="4355"/>
                          <a:pt x="0" y="0"/>
                        </a:cubicBezTo>
                        <a:close/>
                      </a:path>
                      <a:path w="3182692" h="18288"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3269" y="4624"/>
                          <a:pt x="3183511" y="11191"/>
                          <a:pt x="3182692" y="18288"/>
                        </a:cubicBezTo>
                        <a:cubicBezTo>
                          <a:pt x="3026065" y="-10849"/>
                          <a:pt x="2775006" y="23067"/>
                          <a:pt x="2546154" y="18288"/>
                        </a:cubicBezTo>
                        <a:cubicBezTo>
                          <a:pt x="2317302" y="13509"/>
                          <a:pt x="2168173" y="-8513"/>
                          <a:pt x="1845961" y="18288"/>
                        </a:cubicBezTo>
                        <a:cubicBezTo>
                          <a:pt x="1523749" y="45089"/>
                          <a:pt x="1450078" y="-844"/>
                          <a:pt x="1304904" y="18288"/>
                        </a:cubicBezTo>
                        <a:cubicBezTo>
                          <a:pt x="1159730" y="37420"/>
                          <a:pt x="942635" y="-10021"/>
                          <a:pt x="604711" y="18288"/>
                        </a:cubicBezTo>
                        <a:cubicBezTo>
                          <a:pt x="266787" y="46597"/>
                          <a:pt x="141927" y="-8395"/>
                          <a:pt x="0" y="18288"/>
                        </a:cubicBezTo>
                        <a:cubicBezTo>
                          <a:pt x="-171" y="12755"/>
                          <a:pt x="-690" y="793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9">
            <a:extLst>
              <a:ext uri="{FF2B5EF4-FFF2-40B4-BE49-F238E27FC236}">
                <a16:creationId xmlns:a16="http://schemas.microsoft.com/office/drawing/2014/main" id="{B114F92E-A72D-43B3-96A4-CFCDE7339296}"/>
              </a:ext>
            </a:extLst>
          </p:cNvPr>
          <p:cNvSpPr txBox="1">
            <a:spLocks/>
          </p:cNvSpPr>
          <p:nvPr/>
        </p:nvSpPr>
        <p:spPr>
          <a:xfrm>
            <a:off x="3973321" y="2706624"/>
            <a:ext cx="4688333" cy="3483864"/>
          </a:xfrm>
          <a:prstGeom prst="rect">
            <a:avLst/>
          </a:prstGeom>
        </p:spPr>
        <p:txBody>
          <a:bodyPr vert="horz" lIns="91440" tIns="45720" rIns="91440" bIns="45720" rtlCol="0">
            <a:normAutofit/>
          </a:bodyPr>
          <a:lstStyle>
            <a:lvl1pPr marL="171450" indent="-171450" algn="l" defTabSz="685800" rtl="0" eaLnBrk="1" latinLnBrk="0" hangingPunct="1">
              <a:lnSpc>
                <a:spcPct val="95000"/>
              </a:lnSpc>
              <a:spcBef>
                <a:spcPts val="1350"/>
              </a:spcBef>
              <a:buClr>
                <a:schemeClr val="accent2"/>
              </a:buClr>
              <a:buFont typeface="Wingdings 3" panose="05040102010807070707" pitchFamily="18" charset="2"/>
              <a:buChar char=""/>
              <a:defRPr sz="1950" kern="1200">
                <a:solidFill>
                  <a:schemeClr val="tx1"/>
                </a:solidFill>
                <a:latin typeface="+mn-lt"/>
                <a:ea typeface="+mn-ea"/>
                <a:cs typeface="+mn-cs"/>
              </a:defRPr>
            </a:lvl1pPr>
            <a:lvl2pPr marL="514350" indent="-171450" algn="l" defTabSz="685800" rtl="0" eaLnBrk="1" latinLnBrk="0" hangingPunct="1">
              <a:lnSpc>
                <a:spcPct val="95000"/>
              </a:lnSpc>
              <a:spcBef>
                <a:spcPts val="600"/>
              </a:spcBef>
              <a:buClr>
                <a:schemeClr val="accent6"/>
              </a:buClr>
              <a:buFont typeface="Wingdings 3" panose="05040102010807070707" pitchFamily="18" charset="2"/>
              <a:buChar char=""/>
              <a:defRPr sz="1800" kern="1200">
                <a:solidFill>
                  <a:schemeClr val="bg2">
                    <a:lumMod val="25000"/>
                  </a:schemeClr>
                </a:solidFill>
                <a:latin typeface="+mn-lt"/>
                <a:ea typeface="+mn-ea"/>
                <a:cs typeface="+mn-cs"/>
              </a:defRPr>
            </a:lvl2pPr>
            <a:lvl3pPr marL="857250" indent="-171450" algn="l" defTabSz="685800" rtl="0" eaLnBrk="1" latinLnBrk="0" hangingPunct="1">
              <a:lnSpc>
                <a:spcPct val="95000"/>
              </a:lnSpc>
              <a:spcBef>
                <a:spcPts val="375"/>
              </a:spcBef>
              <a:buClr>
                <a:schemeClr val="bg1">
                  <a:lumMod val="50000"/>
                </a:schemeClr>
              </a:buClr>
              <a:buFont typeface="Wingdings 3" panose="05040102010807070707" pitchFamily="18" charset="2"/>
              <a:buChar char="ê"/>
              <a:defRPr sz="1650" kern="1200">
                <a:solidFill>
                  <a:schemeClr val="bg2">
                    <a:lumMod val="25000"/>
                  </a:schemeClr>
                </a:solidFill>
                <a:latin typeface="+mn-lt"/>
                <a:ea typeface="+mn-ea"/>
                <a:cs typeface="+mn-cs"/>
              </a:defRPr>
            </a:lvl3pPr>
            <a:lvl4pPr marL="1200150" indent="-171450" algn="l" defTabSz="685800" rtl="0" eaLnBrk="1" latinLnBrk="0" hangingPunct="1">
              <a:lnSpc>
                <a:spcPct val="95000"/>
              </a:lnSpc>
              <a:spcBef>
                <a:spcPts val="375"/>
              </a:spcBef>
              <a:buClr>
                <a:schemeClr val="accent2"/>
              </a:buClr>
              <a:buFont typeface="Wingdings 3" panose="05040102010807070707" pitchFamily="18" charset="2"/>
              <a:buChar char="ê"/>
              <a:defRPr sz="1500" kern="1200">
                <a:solidFill>
                  <a:schemeClr val="bg2">
                    <a:lumMod val="25000"/>
                  </a:schemeClr>
                </a:solidFill>
                <a:latin typeface="+mn-lt"/>
                <a:ea typeface="+mn-ea"/>
                <a:cs typeface="+mn-cs"/>
              </a:defRPr>
            </a:lvl4pPr>
            <a:lvl5pPr marL="1543050" indent="-171450" algn="l" defTabSz="685800" rtl="0" eaLnBrk="1" latinLnBrk="0" hangingPunct="1">
              <a:lnSpc>
                <a:spcPct val="95000"/>
              </a:lnSpc>
              <a:spcBef>
                <a:spcPts val="375"/>
              </a:spcBef>
              <a:buClr>
                <a:schemeClr val="accent6"/>
              </a:buClr>
              <a:buFont typeface="Wingdings 3" panose="05040102010807070707" pitchFamily="18" charset="2"/>
              <a:buChar char="ê"/>
              <a:defRPr sz="1350" kern="1200">
                <a:solidFill>
                  <a:schemeClr val="bg2">
                    <a:lumMod val="2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defTabSz="914400">
              <a:lnSpc>
                <a:spcPct val="90000"/>
              </a:lnSpc>
              <a:spcBef>
                <a:spcPts val="750"/>
              </a:spcBef>
            </a:pPr>
            <a:r>
              <a:rPr lang="en-US" sz="3200" b="1" dirty="0"/>
              <a:t>SUNY</a:t>
            </a:r>
          </a:p>
          <a:p>
            <a:pPr defTabSz="914400">
              <a:lnSpc>
                <a:spcPct val="90000"/>
              </a:lnSpc>
              <a:spcBef>
                <a:spcPts val="750"/>
              </a:spcBef>
            </a:pPr>
            <a:r>
              <a:rPr lang="en-US" sz="3200" b="1" dirty="0"/>
              <a:t>Mary Kohan</a:t>
            </a:r>
          </a:p>
        </p:txBody>
      </p:sp>
      <p:sp>
        <p:nvSpPr>
          <p:cNvPr id="8" name="Slide Number Placeholder 3">
            <a:extLst>
              <a:ext uri="{FF2B5EF4-FFF2-40B4-BE49-F238E27FC236}">
                <a16:creationId xmlns:a16="http://schemas.microsoft.com/office/drawing/2014/main" id="{D800071F-8115-4D42-BA0E-15377CB422A8}"/>
              </a:ext>
            </a:extLst>
          </p:cNvPr>
          <p:cNvSpPr txBox="1">
            <a:spLocks/>
          </p:cNvSpPr>
          <p:nvPr/>
        </p:nvSpPr>
        <p:spPr>
          <a:xfrm>
            <a:off x="7539733" y="6356350"/>
            <a:ext cx="975616" cy="365125"/>
          </a:xfrm>
          <a:prstGeom prst="rect">
            <a:avLst/>
          </a:prstGeom>
        </p:spPr>
        <p:txBody>
          <a:bodyPr vert="horz" lIns="91440" tIns="45720" rIns="91440" bIns="45720" rtlCol="0" anchor="ctr">
            <a:normAutofit/>
          </a:bodyPr>
          <a:lstStyle>
            <a:defPPr>
              <a:defRPr lang="en-US"/>
            </a:defPPr>
            <a:lvl1pPr marL="0" algn="ct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Aft>
                <a:spcPts val="600"/>
              </a:spcAft>
              <a:defRPr/>
            </a:pPr>
            <a:fld id="{158B7785-F6D6-45F8-833E-07BD84680091}" type="slidenum">
              <a:rPr lang="en-US" b="0" smtClean="0">
                <a:solidFill>
                  <a:prstClr val="black">
                    <a:tint val="75000"/>
                  </a:prstClr>
                </a:solidFill>
                <a:latin typeface="Calibri" panose="020F0502020204030204"/>
              </a:rPr>
              <a:pPr algn="r">
                <a:spcAft>
                  <a:spcPts val="600"/>
                </a:spcAft>
                <a:defRPr/>
              </a:pPr>
              <a:t>18</a:t>
            </a:fld>
            <a:endParaRPr lang="en-US" b="0">
              <a:solidFill>
                <a:prstClr val="black">
                  <a:tint val="75000"/>
                </a:prstClr>
              </a:solidFill>
              <a:latin typeface="Calibri" panose="020F0502020204030204"/>
            </a:endParaRPr>
          </a:p>
        </p:txBody>
      </p:sp>
    </p:spTree>
    <p:extLst>
      <p:ext uri="{BB962C8B-B14F-4D97-AF65-F5344CB8AC3E}">
        <p14:creationId xmlns:p14="http://schemas.microsoft.com/office/powerpoint/2010/main" val="3089822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F4C5DF-4DB7-4D69-B91A-C9A2EF120EC5}"/>
              </a:ext>
            </a:extLst>
          </p:cNvPr>
          <p:cNvSpPr>
            <a:spLocks noGrp="1"/>
          </p:cNvSpPr>
          <p:nvPr>
            <p:ph type="sldNum" sz="quarter" idx="12"/>
          </p:nvPr>
        </p:nvSpPr>
        <p:spPr/>
        <p:txBody>
          <a:bodyPr/>
          <a:lstStyle/>
          <a:p>
            <a:fld id="{158B7785-F6D6-45F8-833E-07BD84680091}" type="slidenum">
              <a:rPr lang="en-US" smtClean="0"/>
              <a:t>19</a:t>
            </a:fld>
            <a:endParaRPr lang="en-US"/>
          </a:p>
        </p:txBody>
      </p:sp>
      <p:pic>
        <p:nvPicPr>
          <p:cNvPr id="3" name="Picture 2" descr="Logo, company name&#10;&#10;Description automatically generated">
            <a:extLst>
              <a:ext uri="{FF2B5EF4-FFF2-40B4-BE49-F238E27FC236}">
                <a16:creationId xmlns:a16="http://schemas.microsoft.com/office/drawing/2014/main" id="{A14315F3-8965-45DC-A10F-F6EE2D903B8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1095" b="13526"/>
          <a:stretch/>
        </p:blipFill>
        <p:spPr>
          <a:xfrm>
            <a:off x="4809744" y="10"/>
            <a:ext cx="8668512" cy="6857990"/>
          </a:xfrm>
          <a:prstGeom prst="rect">
            <a:avLst/>
          </a:prstGeom>
        </p:spPr>
      </p:pic>
      <p:sp>
        <p:nvSpPr>
          <p:cNvPr id="4" name="Slide Number Placeholder 1">
            <a:extLst>
              <a:ext uri="{FF2B5EF4-FFF2-40B4-BE49-F238E27FC236}">
                <a16:creationId xmlns:a16="http://schemas.microsoft.com/office/drawing/2014/main" id="{1453C984-FBBD-4B45-AADB-FFA6CCE6BEFC}"/>
              </a:ext>
            </a:extLst>
          </p:cNvPr>
          <p:cNvSpPr txBox="1">
            <a:spLocks/>
          </p:cNvSpPr>
          <p:nvPr/>
        </p:nvSpPr>
        <p:spPr>
          <a:xfrm>
            <a:off x="8538508" y="6356351"/>
            <a:ext cx="489692"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8B7785-F6D6-45F8-833E-07BD84680091}" type="slidenum">
              <a:rPr lang="en-US" smtClean="0"/>
              <a:pPr/>
              <a:t>19</a:t>
            </a:fld>
            <a:endParaRPr lang="en-US"/>
          </a:p>
        </p:txBody>
      </p:sp>
      <p:sp>
        <p:nvSpPr>
          <p:cNvPr id="5" name="Rectangle: Rounded Corners 4">
            <a:extLst>
              <a:ext uri="{FF2B5EF4-FFF2-40B4-BE49-F238E27FC236}">
                <a16:creationId xmlns:a16="http://schemas.microsoft.com/office/drawing/2014/main" id="{157D2902-BBBD-4400-AAC2-D0EEB84B2C5E}"/>
              </a:ext>
            </a:extLst>
          </p:cNvPr>
          <p:cNvSpPr/>
          <p:nvPr/>
        </p:nvSpPr>
        <p:spPr>
          <a:xfrm>
            <a:off x="679860" y="2348675"/>
            <a:ext cx="3718306" cy="917776"/>
          </a:xfrm>
          <a:prstGeom prst="roundRect">
            <a:avLst>
              <a:gd name="adj" fmla="val 10000"/>
            </a:avLst>
          </a:prstGeom>
          <a:gradFill rotWithShape="1">
            <a:gsLst>
              <a:gs pos="0">
                <a:srgbClr val="ED7D31">
                  <a:hueOff val="0"/>
                  <a:satOff val="0"/>
                  <a:lumOff val="0"/>
                  <a:alphaOff val="0"/>
                  <a:satMod val="103000"/>
                  <a:lumMod val="102000"/>
                  <a:tint val="94000"/>
                </a:srgbClr>
              </a:gs>
              <a:gs pos="50000">
                <a:srgbClr val="ED7D31">
                  <a:hueOff val="0"/>
                  <a:satOff val="0"/>
                  <a:lumOff val="0"/>
                  <a:alphaOff val="0"/>
                  <a:satMod val="110000"/>
                  <a:lumMod val="100000"/>
                  <a:shade val="100000"/>
                </a:srgbClr>
              </a:gs>
              <a:gs pos="100000">
                <a:srgbClr val="ED7D31">
                  <a:hueOff val="0"/>
                  <a:satOff val="0"/>
                  <a:lumOff val="0"/>
                  <a:alphaOff val="0"/>
                  <a:lumMod val="99000"/>
                  <a:satMod val="120000"/>
                  <a:shade val="78000"/>
                </a:srgbClr>
              </a:gs>
            </a:gsLst>
            <a:lin ang="5400000" scaled="0"/>
          </a:gradFill>
          <a:ln>
            <a:noFill/>
          </a:ln>
          <a:effectLst/>
          <a:scene3d>
            <a:camera prst="orthographicFront"/>
            <a:lightRig rig="flat" dir="t"/>
          </a:scene3d>
          <a:sp3d z="-190500" extrusionH="12700" prstMaterial="plastic">
            <a:bevelT w="50800" h="50800"/>
          </a:sp3d>
        </p:spPr>
      </p:sp>
      <p:sp>
        <p:nvSpPr>
          <p:cNvPr id="6" name="Rectangle 5" descr="Classroom">
            <a:extLst>
              <a:ext uri="{FF2B5EF4-FFF2-40B4-BE49-F238E27FC236}">
                <a16:creationId xmlns:a16="http://schemas.microsoft.com/office/drawing/2014/main" id="{11EFB38C-D073-43D2-8EBC-7D044D73D820}"/>
              </a:ext>
            </a:extLst>
          </p:cNvPr>
          <p:cNvSpPr/>
          <p:nvPr/>
        </p:nvSpPr>
        <p:spPr>
          <a:xfrm>
            <a:off x="857075" y="2555175"/>
            <a:ext cx="505270" cy="504776"/>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scene3d>
            <a:camera prst="orthographicFront"/>
            <a:lightRig rig="flat" dir="t"/>
          </a:scene3d>
          <a:sp3d prstMaterial="plastic">
            <a:bevelT w="120900" h="88900"/>
            <a:bevelB w="88900" h="31750" prst="angle"/>
          </a:sp3d>
        </p:spPr>
        <p:style>
          <a:lnRef idx="0">
            <a:schemeClr val="lt1">
              <a:alpha val="0"/>
              <a:hueOff val="0"/>
              <a:satOff val="0"/>
              <a:lumOff val="0"/>
              <a:alphaOff val="0"/>
            </a:schemeClr>
          </a:lnRef>
          <a:fillRef idx="3">
            <a:scrgbClr r="0" g="0" b="0"/>
          </a:fillRef>
          <a:effectRef idx="2">
            <a:schemeClr val="bg1">
              <a:hueOff val="0"/>
              <a:satOff val="0"/>
              <a:lumOff val="0"/>
              <a:alphaOff val="0"/>
            </a:schemeClr>
          </a:effectRef>
          <a:fontRef idx="minor">
            <a:schemeClr val="dk1">
              <a:hueOff val="0"/>
              <a:satOff val="0"/>
              <a:lumOff val="0"/>
              <a:alphaOff val="0"/>
            </a:schemeClr>
          </a:fontRef>
        </p:style>
      </p:sp>
      <p:grpSp>
        <p:nvGrpSpPr>
          <p:cNvPr id="7" name="Group 6">
            <a:extLst>
              <a:ext uri="{FF2B5EF4-FFF2-40B4-BE49-F238E27FC236}">
                <a16:creationId xmlns:a16="http://schemas.microsoft.com/office/drawing/2014/main" id="{F327C712-BD9D-4BF6-A123-C457CBED9058}"/>
              </a:ext>
            </a:extLst>
          </p:cNvPr>
          <p:cNvGrpSpPr/>
          <p:nvPr/>
        </p:nvGrpSpPr>
        <p:grpSpPr>
          <a:xfrm>
            <a:off x="1587148" y="2347778"/>
            <a:ext cx="2917211" cy="919570"/>
            <a:chOff x="759543" y="2013"/>
            <a:chExt cx="2917211" cy="919570"/>
          </a:xfrm>
        </p:grpSpPr>
        <p:sp>
          <p:nvSpPr>
            <p:cNvPr id="8" name="Rectangle 7">
              <a:extLst>
                <a:ext uri="{FF2B5EF4-FFF2-40B4-BE49-F238E27FC236}">
                  <a16:creationId xmlns:a16="http://schemas.microsoft.com/office/drawing/2014/main" id="{EA7AC368-FC48-43B7-84C6-D2F05B99496C}"/>
                </a:ext>
              </a:extLst>
            </p:cNvPr>
            <p:cNvSpPr/>
            <p:nvPr/>
          </p:nvSpPr>
          <p:spPr>
            <a:xfrm>
              <a:off x="1060524" y="2910"/>
              <a:ext cx="2616230" cy="91867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sp>
        <p:sp>
          <p:nvSpPr>
            <p:cNvPr id="9" name="TextBox 8">
              <a:extLst>
                <a:ext uri="{FF2B5EF4-FFF2-40B4-BE49-F238E27FC236}">
                  <a16:creationId xmlns:a16="http://schemas.microsoft.com/office/drawing/2014/main" id="{460A1684-989D-456E-BE45-4A9E9E758A1A}"/>
                </a:ext>
              </a:extLst>
            </p:cNvPr>
            <p:cNvSpPr txBox="1"/>
            <p:nvPr/>
          </p:nvSpPr>
          <p:spPr>
            <a:xfrm>
              <a:off x="759543" y="2013"/>
              <a:ext cx="2616230" cy="918673"/>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97226" tIns="97226" rIns="97226" bIns="97226" numCol="1" spcCol="1270" anchor="ctr" anchorCtr="0">
              <a:noAutofit/>
            </a:bodyPr>
            <a:lstStyle/>
            <a:p>
              <a:pPr marL="0" lvl="0" indent="0" algn="l" defTabSz="622300">
                <a:lnSpc>
                  <a:spcPct val="100000"/>
                </a:lnSpc>
                <a:spcBef>
                  <a:spcPct val="0"/>
                </a:spcBef>
                <a:spcAft>
                  <a:spcPct val="35000"/>
                </a:spcAft>
                <a:buNone/>
              </a:pPr>
              <a:r>
                <a:rPr lang="en-US" sz="1400" b="1" kern="1200" dirty="0"/>
                <a:t>Presenter: Mary Kohan</a:t>
              </a:r>
              <a:endParaRPr lang="en-US" sz="1400" kern="1200" dirty="0"/>
            </a:p>
          </p:txBody>
        </p:sp>
      </p:grpSp>
      <p:sp>
        <p:nvSpPr>
          <p:cNvPr id="10" name="Rectangle: Rounded Corners 9">
            <a:extLst>
              <a:ext uri="{FF2B5EF4-FFF2-40B4-BE49-F238E27FC236}">
                <a16:creationId xmlns:a16="http://schemas.microsoft.com/office/drawing/2014/main" id="{D09D3D37-D385-4BFF-81A3-58C36110761D}"/>
              </a:ext>
            </a:extLst>
          </p:cNvPr>
          <p:cNvSpPr/>
          <p:nvPr/>
        </p:nvSpPr>
        <p:spPr>
          <a:xfrm>
            <a:off x="679860" y="3472951"/>
            <a:ext cx="3718306" cy="917776"/>
          </a:xfrm>
          <a:prstGeom prst="roundRect">
            <a:avLst>
              <a:gd name="adj" fmla="val 10000"/>
            </a:avLst>
          </a:prstGeom>
          <a:gradFill rotWithShape="1">
            <a:gsLst>
              <a:gs pos="0">
                <a:srgbClr val="A5A5A5">
                  <a:hueOff val="0"/>
                  <a:satOff val="0"/>
                  <a:lumOff val="0"/>
                  <a:alphaOff val="0"/>
                  <a:satMod val="103000"/>
                  <a:lumMod val="102000"/>
                  <a:tint val="94000"/>
                </a:srgbClr>
              </a:gs>
              <a:gs pos="50000">
                <a:srgbClr val="A5A5A5">
                  <a:hueOff val="0"/>
                  <a:satOff val="0"/>
                  <a:lumOff val="0"/>
                  <a:alphaOff val="0"/>
                  <a:satMod val="110000"/>
                  <a:lumMod val="100000"/>
                  <a:shade val="100000"/>
                </a:srgbClr>
              </a:gs>
              <a:gs pos="100000">
                <a:srgbClr val="A5A5A5">
                  <a:hueOff val="0"/>
                  <a:satOff val="0"/>
                  <a:lumOff val="0"/>
                  <a:alphaOff val="0"/>
                  <a:lumMod val="99000"/>
                  <a:satMod val="120000"/>
                  <a:shade val="78000"/>
                </a:srgbClr>
              </a:gs>
            </a:gsLst>
            <a:lin ang="5400000" scaled="0"/>
          </a:gradFill>
          <a:ln>
            <a:noFill/>
          </a:ln>
          <a:effectLst/>
          <a:scene3d>
            <a:camera prst="orthographicFront"/>
            <a:lightRig rig="flat" dir="t"/>
          </a:scene3d>
          <a:sp3d z="-190500" extrusionH="12700" prstMaterial="plastic">
            <a:bevelT w="50800" h="50800"/>
          </a:sp3d>
        </p:spPr>
      </p:sp>
      <p:sp>
        <p:nvSpPr>
          <p:cNvPr id="11" name="Rectangle: Rounded Corners 10">
            <a:extLst>
              <a:ext uri="{FF2B5EF4-FFF2-40B4-BE49-F238E27FC236}">
                <a16:creationId xmlns:a16="http://schemas.microsoft.com/office/drawing/2014/main" id="{A2C322AE-E484-4728-B119-ADE9D513C19E}"/>
              </a:ext>
            </a:extLst>
          </p:cNvPr>
          <p:cNvSpPr/>
          <p:nvPr/>
        </p:nvSpPr>
        <p:spPr>
          <a:xfrm>
            <a:off x="679860" y="4596330"/>
            <a:ext cx="3718306" cy="917776"/>
          </a:xfrm>
          <a:prstGeom prst="roundRect">
            <a:avLst>
              <a:gd name="adj" fmla="val 10000"/>
            </a:avLst>
          </a:prstGeom>
          <a:gradFill rotWithShape="1">
            <a:gsLst>
              <a:gs pos="0">
                <a:srgbClr val="FFC000">
                  <a:hueOff val="0"/>
                  <a:satOff val="0"/>
                  <a:lumOff val="0"/>
                  <a:alphaOff val="0"/>
                  <a:satMod val="103000"/>
                  <a:lumMod val="102000"/>
                  <a:tint val="94000"/>
                </a:srgbClr>
              </a:gs>
              <a:gs pos="50000">
                <a:srgbClr val="FFC000">
                  <a:hueOff val="0"/>
                  <a:satOff val="0"/>
                  <a:lumOff val="0"/>
                  <a:alphaOff val="0"/>
                  <a:satMod val="110000"/>
                  <a:lumMod val="100000"/>
                  <a:shade val="100000"/>
                </a:srgbClr>
              </a:gs>
              <a:gs pos="100000">
                <a:srgbClr val="FFC000">
                  <a:hueOff val="0"/>
                  <a:satOff val="0"/>
                  <a:lumOff val="0"/>
                  <a:alphaOff val="0"/>
                  <a:lumMod val="99000"/>
                  <a:satMod val="120000"/>
                  <a:shade val="78000"/>
                </a:srgbClr>
              </a:gs>
            </a:gsLst>
            <a:lin ang="5400000" scaled="0"/>
          </a:gradFill>
          <a:ln>
            <a:noFill/>
          </a:ln>
          <a:effectLst/>
          <a:scene3d>
            <a:camera prst="orthographicFront"/>
            <a:lightRig rig="flat" dir="t"/>
          </a:scene3d>
          <a:sp3d z="-190500" extrusionH="12700" prstMaterial="plastic">
            <a:bevelT w="50800" h="50800"/>
          </a:sp3d>
        </p:spPr>
      </p:sp>
      <p:sp>
        <p:nvSpPr>
          <p:cNvPr id="12" name="Rectangle 11" descr="Chat">
            <a:extLst>
              <a:ext uri="{FF2B5EF4-FFF2-40B4-BE49-F238E27FC236}">
                <a16:creationId xmlns:a16="http://schemas.microsoft.com/office/drawing/2014/main" id="{8684B2BD-04FA-424C-8FE9-A21F7BCF0BC4}"/>
              </a:ext>
            </a:extLst>
          </p:cNvPr>
          <p:cNvSpPr/>
          <p:nvPr/>
        </p:nvSpPr>
        <p:spPr>
          <a:xfrm>
            <a:off x="880330" y="3679451"/>
            <a:ext cx="505270" cy="504776"/>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scene3d>
            <a:camera prst="orthographicFront"/>
            <a:lightRig rig="flat" dir="t"/>
          </a:scene3d>
          <a:sp3d prstMaterial="plastic">
            <a:bevelT w="120900" h="88900"/>
            <a:bevelB w="88900" h="31750" prst="angle"/>
          </a:sp3d>
        </p:spPr>
        <p:style>
          <a:lnRef idx="0">
            <a:schemeClr val="lt1">
              <a:alpha val="0"/>
              <a:hueOff val="0"/>
              <a:satOff val="0"/>
              <a:lumOff val="0"/>
              <a:alphaOff val="0"/>
            </a:schemeClr>
          </a:lnRef>
          <a:fillRef idx="3">
            <a:scrgbClr r="0" g="0" b="0"/>
          </a:fillRef>
          <a:effectRef idx="2">
            <a:schemeClr val="bg1">
              <a:hueOff val="0"/>
              <a:satOff val="0"/>
              <a:lumOff val="0"/>
              <a:alphaOff val="0"/>
            </a:schemeClr>
          </a:effectRef>
          <a:fontRef idx="minor">
            <a:schemeClr val="dk1">
              <a:hueOff val="0"/>
              <a:satOff val="0"/>
              <a:lumOff val="0"/>
              <a:alphaOff val="0"/>
            </a:schemeClr>
          </a:fontRef>
        </p:style>
      </p:sp>
      <p:sp>
        <p:nvSpPr>
          <p:cNvPr id="13" name="Rectangle 12" descr="Receiver">
            <a:extLst>
              <a:ext uri="{FF2B5EF4-FFF2-40B4-BE49-F238E27FC236}">
                <a16:creationId xmlns:a16="http://schemas.microsoft.com/office/drawing/2014/main" id="{85A6C8B1-5747-4846-A0F9-20A2B2E0C92C}"/>
              </a:ext>
            </a:extLst>
          </p:cNvPr>
          <p:cNvSpPr/>
          <p:nvPr/>
        </p:nvSpPr>
        <p:spPr>
          <a:xfrm>
            <a:off x="857075" y="4802830"/>
            <a:ext cx="505270" cy="504776"/>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scene3d>
            <a:camera prst="orthographicFront"/>
            <a:lightRig rig="flat" dir="t"/>
          </a:scene3d>
          <a:sp3d prstMaterial="plastic">
            <a:bevelT w="120900" h="88900"/>
            <a:bevelB w="88900" h="31750" prst="angle"/>
          </a:sp3d>
        </p:spPr>
        <p:style>
          <a:lnRef idx="0">
            <a:schemeClr val="lt1">
              <a:alpha val="0"/>
              <a:hueOff val="0"/>
              <a:satOff val="0"/>
              <a:lumOff val="0"/>
              <a:alphaOff val="0"/>
            </a:schemeClr>
          </a:lnRef>
          <a:fillRef idx="3">
            <a:scrgbClr r="0" g="0" b="0"/>
          </a:fillRef>
          <a:effectRef idx="2">
            <a:schemeClr val="bg1">
              <a:hueOff val="0"/>
              <a:satOff val="0"/>
              <a:lumOff val="0"/>
              <a:alphaOff val="0"/>
            </a:schemeClr>
          </a:effectRef>
          <a:fontRef idx="minor">
            <a:schemeClr val="dk1">
              <a:hueOff val="0"/>
              <a:satOff val="0"/>
              <a:lumOff val="0"/>
              <a:alphaOff val="0"/>
            </a:schemeClr>
          </a:fontRef>
        </p:style>
      </p:sp>
      <p:grpSp>
        <p:nvGrpSpPr>
          <p:cNvPr id="14" name="Group 13">
            <a:extLst>
              <a:ext uri="{FF2B5EF4-FFF2-40B4-BE49-F238E27FC236}">
                <a16:creationId xmlns:a16="http://schemas.microsoft.com/office/drawing/2014/main" id="{253A9172-1780-40D0-8DB0-BE6FB59DA271}"/>
              </a:ext>
            </a:extLst>
          </p:cNvPr>
          <p:cNvGrpSpPr/>
          <p:nvPr/>
        </p:nvGrpSpPr>
        <p:grpSpPr>
          <a:xfrm>
            <a:off x="1539560" y="4588643"/>
            <a:ext cx="2645295" cy="925463"/>
            <a:chOff x="1069786" y="2278884"/>
            <a:chExt cx="2645295" cy="925463"/>
          </a:xfrm>
        </p:grpSpPr>
        <p:sp>
          <p:nvSpPr>
            <p:cNvPr id="15" name="Rectangle 14">
              <a:extLst>
                <a:ext uri="{FF2B5EF4-FFF2-40B4-BE49-F238E27FC236}">
                  <a16:creationId xmlns:a16="http://schemas.microsoft.com/office/drawing/2014/main" id="{1E987359-BD01-4DB0-B112-F367EC61A4AD}"/>
                </a:ext>
              </a:extLst>
            </p:cNvPr>
            <p:cNvSpPr/>
            <p:nvPr/>
          </p:nvSpPr>
          <p:spPr>
            <a:xfrm>
              <a:off x="1069786" y="2285674"/>
              <a:ext cx="2597707" cy="91867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sp>
        <p:sp>
          <p:nvSpPr>
            <p:cNvPr id="16" name="TextBox 15">
              <a:extLst>
                <a:ext uri="{FF2B5EF4-FFF2-40B4-BE49-F238E27FC236}">
                  <a16:creationId xmlns:a16="http://schemas.microsoft.com/office/drawing/2014/main" id="{4D707E9F-E5C3-45E5-9A05-8E8E5FB5CA5D}"/>
                </a:ext>
              </a:extLst>
            </p:cNvPr>
            <p:cNvSpPr txBox="1"/>
            <p:nvPr/>
          </p:nvSpPr>
          <p:spPr>
            <a:xfrm>
              <a:off x="1117374" y="2278884"/>
              <a:ext cx="2597707" cy="918673"/>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97226" tIns="97226" rIns="97226" bIns="97226" numCol="1" spcCol="1270" anchor="ctr" anchorCtr="0">
              <a:noAutofit/>
            </a:bodyPr>
            <a:lstStyle/>
            <a:p>
              <a:pPr marL="0" lvl="0" indent="0" algn="l" defTabSz="622300">
                <a:lnSpc>
                  <a:spcPct val="100000"/>
                </a:lnSpc>
                <a:spcBef>
                  <a:spcPct val="0"/>
                </a:spcBef>
                <a:spcAft>
                  <a:spcPct val="35000"/>
                </a:spcAft>
                <a:buNone/>
              </a:pPr>
              <a:r>
                <a:rPr lang="en-US" sz="1400" b="1" kern="1200" dirty="0"/>
                <a:t>Contact Information:                                   </a:t>
              </a:r>
              <a:r>
                <a:rPr lang="fi-FI" sz="1400" b="1" kern="1200" dirty="0"/>
                <a:t>Mary.Kohan@suny.edu</a:t>
              </a:r>
              <a:endParaRPr lang="en-US" sz="1400" b="1" kern="1200" dirty="0"/>
            </a:p>
          </p:txBody>
        </p:sp>
      </p:grpSp>
      <p:grpSp>
        <p:nvGrpSpPr>
          <p:cNvPr id="17" name="Group 16">
            <a:extLst>
              <a:ext uri="{FF2B5EF4-FFF2-40B4-BE49-F238E27FC236}">
                <a16:creationId xmlns:a16="http://schemas.microsoft.com/office/drawing/2014/main" id="{E34A9964-3517-4361-99E7-C6ECDC329376}"/>
              </a:ext>
            </a:extLst>
          </p:cNvPr>
          <p:cNvGrpSpPr/>
          <p:nvPr/>
        </p:nvGrpSpPr>
        <p:grpSpPr>
          <a:xfrm>
            <a:off x="1587148" y="3573958"/>
            <a:ext cx="2616230" cy="918673"/>
            <a:chOff x="1060524" y="1144292"/>
            <a:chExt cx="2616230" cy="918673"/>
          </a:xfrm>
        </p:grpSpPr>
        <p:sp>
          <p:nvSpPr>
            <p:cNvPr id="18" name="Rectangle 17">
              <a:extLst>
                <a:ext uri="{FF2B5EF4-FFF2-40B4-BE49-F238E27FC236}">
                  <a16:creationId xmlns:a16="http://schemas.microsoft.com/office/drawing/2014/main" id="{DCDC9638-0A79-4C3E-9E3C-8EC22FD236F3}"/>
                </a:ext>
              </a:extLst>
            </p:cNvPr>
            <p:cNvSpPr/>
            <p:nvPr/>
          </p:nvSpPr>
          <p:spPr>
            <a:xfrm>
              <a:off x="1060524" y="1144292"/>
              <a:ext cx="2616230" cy="91867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sp>
        <p:sp>
          <p:nvSpPr>
            <p:cNvPr id="19" name="TextBox 18">
              <a:extLst>
                <a:ext uri="{FF2B5EF4-FFF2-40B4-BE49-F238E27FC236}">
                  <a16:creationId xmlns:a16="http://schemas.microsoft.com/office/drawing/2014/main" id="{C40ABE3F-AB92-4269-BC7B-E4398B0C47F9}"/>
                </a:ext>
              </a:extLst>
            </p:cNvPr>
            <p:cNvSpPr txBox="1"/>
            <p:nvPr/>
          </p:nvSpPr>
          <p:spPr>
            <a:xfrm>
              <a:off x="1060524" y="1144292"/>
              <a:ext cx="2616230" cy="918673"/>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97226" tIns="97226" rIns="97226" bIns="97226" numCol="1" spcCol="1270" anchor="ctr" anchorCtr="0">
              <a:noAutofit/>
            </a:bodyPr>
            <a:lstStyle/>
            <a:p>
              <a:pPr marL="0" lvl="0" indent="0" algn="l" defTabSz="622300">
                <a:lnSpc>
                  <a:spcPct val="100000"/>
                </a:lnSpc>
                <a:spcBef>
                  <a:spcPct val="0"/>
                </a:spcBef>
                <a:spcAft>
                  <a:spcPct val="35000"/>
                </a:spcAft>
                <a:buNone/>
              </a:pPr>
              <a:r>
                <a:rPr lang="en-US" sz="1400" b="1" kern="1200" dirty="0"/>
                <a:t>Communication Technique or Strategy</a:t>
              </a:r>
              <a:r>
                <a:rPr lang="en-US" sz="1400" kern="1200" dirty="0"/>
                <a:t>: “One Voice”</a:t>
              </a:r>
            </a:p>
            <a:p>
              <a:pPr marL="0" lvl="0" indent="0" algn="l" defTabSz="622300">
                <a:lnSpc>
                  <a:spcPct val="100000"/>
                </a:lnSpc>
                <a:spcBef>
                  <a:spcPct val="0"/>
                </a:spcBef>
                <a:spcAft>
                  <a:spcPct val="35000"/>
                </a:spcAft>
                <a:buNone/>
              </a:pPr>
              <a:r>
                <a:rPr lang="en-US" sz="1400" kern="1200" dirty="0"/>
                <a:t>	</a:t>
              </a:r>
            </a:p>
          </p:txBody>
        </p:sp>
      </p:grpSp>
      <p:sp>
        <p:nvSpPr>
          <p:cNvPr id="20" name="Title 5">
            <a:extLst>
              <a:ext uri="{FF2B5EF4-FFF2-40B4-BE49-F238E27FC236}">
                <a16:creationId xmlns:a16="http://schemas.microsoft.com/office/drawing/2014/main" id="{AB6F2CC6-9ADE-4E08-959E-5FD9141FE1AF}"/>
              </a:ext>
            </a:extLst>
          </p:cNvPr>
          <p:cNvSpPr txBox="1">
            <a:spLocks/>
          </p:cNvSpPr>
          <p:nvPr/>
        </p:nvSpPr>
        <p:spPr>
          <a:xfrm>
            <a:off x="679859" y="988038"/>
            <a:ext cx="3654397" cy="1124712"/>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2400" b="1" kern="1200">
                <a:solidFill>
                  <a:schemeClr val="accent1"/>
                </a:solidFill>
                <a:latin typeface="+mn-lt"/>
                <a:ea typeface="+mj-ea"/>
                <a:cs typeface="+mj-cs"/>
              </a:defRPr>
            </a:lvl1pPr>
          </a:lstStyle>
          <a:p>
            <a:pPr>
              <a:spcAft>
                <a:spcPts val="450"/>
              </a:spcAft>
            </a:pPr>
            <a:r>
              <a:rPr lang="en-US" sz="2000" dirty="0">
                <a:solidFill>
                  <a:schemeClr val="tx1"/>
                </a:solidFill>
                <a:latin typeface="+mj-lt"/>
              </a:rPr>
              <a:t>The State University of New York</a:t>
            </a:r>
          </a:p>
        </p:txBody>
      </p:sp>
    </p:spTree>
    <p:extLst>
      <p:ext uri="{BB962C8B-B14F-4D97-AF65-F5344CB8AC3E}">
        <p14:creationId xmlns:p14="http://schemas.microsoft.com/office/powerpoint/2010/main" val="2326616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F3753C-8E9B-4CF5-9B02-15896D94BA16}"/>
              </a:ext>
            </a:extLst>
          </p:cNvPr>
          <p:cNvSpPr>
            <a:spLocks noGrp="1"/>
          </p:cNvSpPr>
          <p:nvPr>
            <p:ph type="sldNum" sz="quarter" idx="12"/>
          </p:nvPr>
        </p:nvSpPr>
        <p:spPr/>
        <p:txBody>
          <a:bodyPr/>
          <a:lstStyle/>
          <a:p>
            <a:fld id="{158B7785-F6D6-45F8-833E-07BD84680091}" type="slidenum">
              <a:rPr lang="en-US" smtClean="0"/>
              <a:t>20</a:t>
            </a:fld>
            <a:endParaRPr lang="en-US"/>
          </a:p>
        </p:txBody>
      </p:sp>
      <p:sp>
        <p:nvSpPr>
          <p:cNvPr id="3" name="Title 2">
            <a:extLst>
              <a:ext uri="{FF2B5EF4-FFF2-40B4-BE49-F238E27FC236}">
                <a16:creationId xmlns:a16="http://schemas.microsoft.com/office/drawing/2014/main" id="{981B6178-2E19-4FCB-AE7E-E2D7C06F2BA6}"/>
              </a:ext>
            </a:extLst>
          </p:cNvPr>
          <p:cNvSpPr>
            <a:spLocks noGrp="1"/>
          </p:cNvSpPr>
          <p:nvPr>
            <p:ph type="title"/>
          </p:nvPr>
        </p:nvSpPr>
        <p:spPr/>
        <p:txBody>
          <a:bodyPr>
            <a:noAutofit/>
          </a:bodyPr>
          <a:lstStyle/>
          <a:p>
            <a:r>
              <a:rPr lang="en-US" sz="3200" dirty="0">
                <a:solidFill>
                  <a:schemeClr val="accent1">
                    <a:lumMod val="75000"/>
                  </a:schemeClr>
                </a:solidFill>
                <a:cs typeface="Arial" panose="020B0604020202020204" pitchFamily="34" charset="0"/>
              </a:rPr>
              <a:t>Strategies SUNY Uses in Marketing Apprenticeship to Employers</a:t>
            </a:r>
            <a:endParaRPr lang="en-US" sz="3200" dirty="0"/>
          </a:p>
        </p:txBody>
      </p:sp>
      <p:sp>
        <p:nvSpPr>
          <p:cNvPr id="4" name="Content Placeholder 3">
            <a:extLst>
              <a:ext uri="{FF2B5EF4-FFF2-40B4-BE49-F238E27FC236}">
                <a16:creationId xmlns:a16="http://schemas.microsoft.com/office/drawing/2014/main" id="{D0A3D3DD-3565-4AC1-8F9F-05FE699DFA41}"/>
              </a:ext>
            </a:extLst>
          </p:cNvPr>
          <p:cNvSpPr>
            <a:spLocks noGrp="1"/>
          </p:cNvSpPr>
          <p:nvPr>
            <p:ph idx="1"/>
          </p:nvPr>
        </p:nvSpPr>
        <p:spPr/>
        <p:txBody>
          <a:bodyPr>
            <a:normAutofit fontScale="32500" lnSpcReduction="20000"/>
          </a:bodyPr>
          <a:lstStyle/>
          <a:p>
            <a:pPr marL="0" indent="0" algn="ctr">
              <a:buFont typeface="Wingdings 3" panose="05040102010807070707" pitchFamily="18" charset="2"/>
              <a:buNone/>
            </a:pPr>
            <a:r>
              <a:rPr lang="en-US" sz="8000" b="1" dirty="0">
                <a:cs typeface="Arial" panose="020B0604020202020204" pitchFamily="34" charset="0"/>
              </a:rPr>
              <a:t>Market the “What’s In It for Me”</a:t>
            </a:r>
          </a:p>
          <a:p>
            <a:pPr marL="0" indent="0" algn="ctr">
              <a:spcBef>
                <a:spcPts val="0"/>
              </a:spcBef>
              <a:buFont typeface="Wingdings 3" panose="05040102010807070707" pitchFamily="18" charset="2"/>
              <a:buNone/>
            </a:pPr>
            <a:endParaRPr lang="en-US" sz="8000" b="1" dirty="0">
              <a:cs typeface="Arial" panose="020B0604020202020204" pitchFamily="34" charset="0"/>
            </a:endParaRPr>
          </a:p>
          <a:p>
            <a:pPr marL="600075" lvl="1" indent="-257175"/>
            <a:r>
              <a:rPr lang="en-US" sz="8000" i="1" dirty="0">
                <a:cs typeface="Arial" panose="020B0604020202020204" pitchFamily="34" charset="0"/>
              </a:rPr>
              <a:t>Highly skilled workforce</a:t>
            </a:r>
          </a:p>
          <a:p>
            <a:pPr marL="600075" lvl="1" indent="-257175"/>
            <a:r>
              <a:rPr lang="en-US" sz="8000" i="1" dirty="0">
                <a:cs typeface="Arial" panose="020B0604020202020204" pitchFamily="34" charset="0"/>
              </a:rPr>
              <a:t>Pipeline of qualified applicants</a:t>
            </a:r>
          </a:p>
          <a:p>
            <a:pPr marL="600075" lvl="1" indent="-257175"/>
            <a:r>
              <a:rPr lang="en-US" sz="8000" i="1" dirty="0">
                <a:cs typeface="Arial" panose="020B0604020202020204" pitchFamily="34" charset="0"/>
              </a:rPr>
              <a:t>Increased efficiency and productivity</a:t>
            </a:r>
          </a:p>
          <a:p>
            <a:pPr marL="600075" lvl="1" indent="-257175"/>
            <a:r>
              <a:rPr lang="en-US" sz="8000" i="1" dirty="0">
                <a:cs typeface="Arial" panose="020B0604020202020204" pitchFamily="34" charset="0"/>
              </a:rPr>
              <a:t>Train workers without losing valuable production time</a:t>
            </a:r>
          </a:p>
          <a:p>
            <a:pPr marL="600075" lvl="1" indent="-257175"/>
            <a:r>
              <a:rPr lang="en-US" sz="8000" i="1" dirty="0">
                <a:cs typeface="Arial" panose="020B0604020202020204" pitchFamily="34" charset="0"/>
              </a:rPr>
              <a:t>Flexible, customizable, structured employer-driven training</a:t>
            </a:r>
          </a:p>
          <a:p>
            <a:pPr marL="600075" lvl="1" indent="-257175"/>
            <a:r>
              <a:rPr lang="en-US" sz="8000" i="1" dirty="0">
                <a:cs typeface="Arial" panose="020B0604020202020204" pitchFamily="34" charset="0"/>
              </a:rPr>
              <a:t>Increase employee retention and attendance</a:t>
            </a:r>
          </a:p>
          <a:p>
            <a:pPr marL="600075" lvl="1" indent="-257175"/>
            <a:r>
              <a:rPr lang="en-US" sz="8000" i="1" dirty="0">
                <a:cs typeface="Arial" panose="020B0604020202020204" pitchFamily="34" charset="0"/>
              </a:rPr>
              <a:t>Improve employer/employee relationships</a:t>
            </a:r>
          </a:p>
          <a:p>
            <a:pPr marL="600075" lvl="1" indent="-257175"/>
            <a:r>
              <a:rPr lang="en-US" sz="8000" i="1" dirty="0">
                <a:cs typeface="Arial" panose="020B0604020202020204" pitchFamily="34" charset="0"/>
              </a:rPr>
              <a:t>High-quality employment and training opportunities</a:t>
            </a:r>
          </a:p>
          <a:p>
            <a:pPr marL="0" indent="0">
              <a:buFont typeface="Wingdings 3" panose="05040102010807070707" pitchFamily="18" charset="2"/>
              <a:buNone/>
            </a:pPr>
            <a:endParaRPr lang="en-US" dirty="0">
              <a:latin typeface="Arial" panose="020B0604020202020204" pitchFamily="34" charset="0"/>
              <a:cs typeface="Arial" panose="020B0604020202020204" pitchFamily="34" charset="0"/>
            </a:endParaRPr>
          </a:p>
          <a:p>
            <a:pPr marL="0" indent="0">
              <a:buFont typeface="Wingdings 3" panose="05040102010807070707" pitchFamily="18" charset="2"/>
              <a:buNone/>
            </a:pPr>
            <a:endParaRPr lang="en-US" dirty="0"/>
          </a:p>
          <a:p>
            <a:endParaRPr lang="en-US" dirty="0"/>
          </a:p>
        </p:txBody>
      </p:sp>
    </p:spTree>
    <p:extLst>
      <p:ext uri="{BB962C8B-B14F-4D97-AF65-F5344CB8AC3E}">
        <p14:creationId xmlns:p14="http://schemas.microsoft.com/office/powerpoint/2010/main" val="9116185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58CC9C2-DF66-4713-8DEC-6B5634880B27}"/>
              </a:ext>
            </a:extLst>
          </p:cNvPr>
          <p:cNvSpPr>
            <a:spLocks noGrp="1"/>
          </p:cNvSpPr>
          <p:nvPr>
            <p:ph type="sldNum" sz="quarter" idx="12"/>
          </p:nvPr>
        </p:nvSpPr>
        <p:spPr/>
        <p:txBody>
          <a:bodyPr/>
          <a:lstStyle/>
          <a:p>
            <a:fld id="{158B7785-F6D6-45F8-833E-07BD84680091}" type="slidenum">
              <a:rPr lang="en-US" smtClean="0"/>
              <a:t>21</a:t>
            </a:fld>
            <a:endParaRPr lang="en-US"/>
          </a:p>
        </p:txBody>
      </p:sp>
      <p:sp>
        <p:nvSpPr>
          <p:cNvPr id="3" name="Title 2">
            <a:extLst>
              <a:ext uri="{FF2B5EF4-FFF2-40B4-BE49-F238E27FC236}">
                <a16:creationId xmlns:a16="http://schemas.microsoft.com/office/drawing/2014/main" id="{AE1A1F34-954D-4DA2-AC7B-4A1593081822}"/>
              </a:ext>
            </a:extLst>
          </p:cNvPr>
          <p:cNvSpPr>
            <a:spLocks noGrp="1"/>
          </p:cNvSpPr>
          <p:nvPr>
            <p:ph type="title"/>
          </p:nvPr>
        </p:nvSpPr>
        <p:spPr/>
        <p:txBody>
          <a:bodyPr>
            <a:noAutofit/>
          </a:bodyPr>
          <a:lstStyle/>
          <a:p>
            <a:r>
              <a:rPr lang="en-US" sz="3200" dirty="0">
                <a:solidFill>
                  <a:schemeClr val="accent1">
                    <a:lumMod val="75000"/>
                  </a:schemeClr>
                </a:solidFill>
                <a:cs typeface="Arial" panose="020B0604020202020204" pitchFamily="34" charset="0"/>
              </a:rPr>
              <a:t>Strategies SUNY Uses in Marketing Apprenticeship to Employers</a:t>
            </a:r>
            <a:endParaRPr lang="en-US" sz="3200" dirty="0"/>
          </a:p>
        </p:txBody>
      </p:sp>
      <p:sp>
        <p:nvSpPr>
          <p:cNvPr id="4" name="Content Placeholder 3">
            <a:extLst>
              <a:ext uri="{FF2B5EF4-FFF2-40B4-BE49-F238E27FC236}">
                <a16:creationId xmlns:a16="http://schemas.microsoft.com/office/drawing/2014/main" id="{E489485C-4950-4E9B-962D-6FF5A381C66F}"/>
              </a:ext>
            </a:extLst>
          </p:cNvPr>
          <p:cNvSpPr>
            <a:spLocks noGrp="1"/>
          </p:cNvSpPr>
          <p:nvPr>
            <p:ph idx="1"/>
          </p:nvPr>
        </p:nvSpPr>
        <p:spPr/>
        <p:txBody>
          <a:bodyPr>
            <a:normAutofit fontScale="25000" lnSpcReduction="20000"/>
          </a:bodyPr>
          <a:lstStyle/>
          <a:p>
            <a:pPr marL="0" indent="0" algn="ctr">
              <a:buNone/>
            </a:pPr>
            <a:r>
              <a:rPr lang="en-US" sz="10400" b="1" dirty="0">
                <a:cs typeface="Arial" panose="020B0604020202020204" pitchFamily="34" charset="0"/>
              </a:rPr>
              <a:t>Highlight the Return on Investment (ROI)</a:t>
            </a:r>
          </a:p>
          <a:p>
            <a:pPr marL="0" indent="0" algn="ctr">
              <a:spcBef>
                <a:spcPts val="0"/>
              </a:spcBef>
              <a:buNone/>
            </a:pPr>
            <a:endParaRPr lang="en-US" sz="10400" b="1" dirty="0">
              <a:cs typeface="Arial" panose="020B0604020202020204" pitchFamily="34" charset="0"/>
            </a:endParaRPr>
          </a:p>
          <a:p>
            <a:pPr lvl="1">
              <a:lnSpc>
                <a:spcPct val="110000"/>
              </a:lnSpc>
            </a:pPr>
            <a:r>
              <a:rPr lang="en-US" sz="8000" i="1" dirty="0">
                <a:cs typeface="Arial" panose="020B0604020202020204" pitchFamily="34" charset="0"/>
              </a:rPr>
              <a:t>Cost of Related Instruction subsidized:  Up to $5,000 per apprentice (SUNY)</a:t>
            </a:r>
          </a:p>
          <a:p>
            <a:pPr lvl="1">
              <a:lnSpc>
                <a:spcPct val="110000"/>
              </a:lnSpc>
            </a:pPr>
            <a:r>
              <a:rPr lang="en-US" sz="8000" i="1" dirty="0">
                <a:cs typeface="Arial" panose="020B0604020202020204" pitchFamily="34" charset="0"/>
              </a:rPr>
              <a:t>Upskill potential apprentices:  Up to $500 per pre-apprentice (SUNY)</a:t>
            </a:r>
          </a:p>
          <a:p>
            <a:pPr lvl="1">
              <a:lnSpc>
                <a:spcPct val="110000"/>
              </a:lnSpc>
            </a:pPr>
            <a:r>
              <a:rPr lang="en-US" sz="8000" i="1" dirty="0">
                <a:cs typeface="Arial" panose="020B0604020202020204" pitchFamily="34" charset="0"/>
              </a:rPr>
              <a:t>On-the-job training reimbursement if 50 employees or less (SUNY through WDB)</a:t>
            </a:r>
          </a:p>
          <a:p>
            <a:pPr lvl="1">
              <a:lnSpc>
                <a:spcPct val="110000"/>
              </a:lnSpc>
            </a:pPr>
            <a:r>
              <a:rPr lang="en-US" sz="8000" i="1" dirty="0">
                <a:cs typeface="Arial" panose="020B0604020202020204" pitchFamily="34" charset="0"/>
              </a:rPr>
              <a:t>Empire State Apprenticeship Tax Credit (NYS)</a:t>
            </a:r>
          </a:p>
          <a:p>
            <a:pPr lvl="1">
              <a:lnSpc>
                <a:spcPct val="110000"/>
              </a:lnSpc>
            </a:pPr>
            <a:r>
              <a:rPr lang="en-US" sz="8000" i="1" dirty="0">
                <a:cs typeface="Arial" panose="020B0604020202020204" pitchFamily="34" charset="0"/>
              </a:rPr>
              <a:t>Apprenticeship Expansion Grant 2 (NYS):  Up to $10,000 per apprentice</a:t>
            </a:r>
          </a:p>
          <a:p>
            <a:pPr lvl="1">
              <a:lnSpc>
                <a:spcPct val="120000"/>
              </a:lnSpc>
            </a:pPr>
            <a:r>
              <a:rPr lang="en-US" sz="8000" b="1" dirty="0">
                <a:cs typeface="Arial" panose="020B0604020202020204" pitchFamily="34" charset="0"/>
              </a:rPr>
              <a:t>Dollar for dollar, no workforce training method packs as much punch as apprenticeship. On average, employers realize an average return on investment of $1.47 for every $1 invested. Additionally, every $1 invested in apprenticeships leads to a public return of approximately $28 in benefits.   (https://nationalapprenticeship.org/roi)</a:t>
            </a:r>
          </a:p>
          <a:p>
            <a:pPr marL="0" indent="0">
              <a:lnSpc>
                <a:spcPct val="120000"/>
              </a:lnSpc>
              <a:buNone/>
            </a:pPr>
            <a:endParaRPr lang="en-US" sz="8000" dirty="0"/>
          </a:p>
          <a:p>
            <a:pPr marL="0" indent="0">
              <a:buNone/>
            </a:pPr>
            <a:endParaRPr lang="en-US" dirty="0"/>
          </a:p>
          <a:p>
            <a:endParaRPr lang="en-US" dirty="0"/>
          </a:p>
        </p:txBody>
      </p:sp>
    </p:spTree>
    <p:extLst>
      <p:ext uri="{BB962C8B-B14F-4D97-AF65-F5344CB8AC3E}">
        <p14:creationId xmlns:p14="http://schemas.microsoft.com/office/powerpoint/2010/main" val="42760509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769DA9-DAD0-4EAA-AB94-26D6EA3BEAD4}"/>
              </a:ext>
            </a:extLst>
          </p:cNvPr>
          <p:cNvSpPr>
            <a:spLocks noGrp="1"/>
          </p:cNvSpPr>
          <p:nvPr>
            <p:ph type="sldNum" sz="quarter" idx="12"/>
          </p:nvPr>
        </p:nvSpPr>
        <p:spPr/>
        <p:txBody>
          <a:bodyPr/>
          <a:lstStyle/>
          <a:p>
            <a:fld id="{158B7785-F6D6-45F8-833E-07BD84680091}" type="slidenum">
              <a:rPr lang="en-US" smtClean="0"/>
              <a:t>22</a:t>
            </a:fld>
            <a:endParaRPr lang="en-US"/>
          </a:p>
        </p:txBody>
      </p:sp>
      <p:sp>
        <p:nvSpPr>
          <p:cNvPr id="3" name="Title 2">
            <a:extLst>
              <a:ext uri="{FF2B5EF4-FFF2-40B4-BE49-F238E27FC236}">
                <a16:creationId xmlns:a16="http://schemas.microsoft.com/office/drawing/2014/main" id="{416DB971-2C16-4ED5-AB1D-F4305AB4288C}"/>
              </a:ext>
            </a:extLst>
          </p:cNvPr>
          <p:cNvSpPr>
            <a:spLocks noGrp="1"/>
          </p:cNvSpPr>
          <p:nvPr>
            <p:ph type="title"/>
          </p:nvPr>
        </p:nvSpPr>
        <p:spPr/>
        <p:txBody>
          <a:bodyPr>
            <a:noAutofit/>
          </a:bodyPr>
          <a:lstStyle/>
          <a:p>
            <a:r>
              <a:rPr lang="en-US" sz="3200" dirty="0">
                <a:solidFill>
                  <a:schemeClr val="accent1">
                    <a:lumMod val="75000"/>
                  </a:schemeClr>
                </a:solidFill>
                <a:cs typeface="Arial" panose="020B0604020202020204" pitchFamily="34" charset="0"/>
              </a:rPr>
              <a:t>Strategies SUNY Uses in Marketing Apprenticeship to Employers</a:t>
            </a:r>
            <a:endParaRPr lang="en-US" sz="3200" dirty="0"/>
          </a:p>
        </p:txBody>
      </p:sp>
      <p:sp>
        <p:nvSpPr>
          <p:cNvPr id="4" name="Content Placeholder 3">
            <a:extLst>
              <a:ext uri="{FF2B5EF4-FFF2-40B4-BE49-F238E27FC236}">
                <a16:creationId xmlns:a16="http://schemas.microsoft.com/office/drawing/2014/main" id="{265D0FBD-84B6-4D33-89DB-03E80876E155}"/>
              </a:ext>
            </a:extLst>
          </p:cNvPr>
          <p:cNvSpPr>
            <a:spLocks noGrp="1"/>
          </p:cNvSpPr>
          <p:nvPr>
            <p:ph idx="1"/>
          </p:nvPr>
        </p:nvSpPr>
        <p:spPr/>
        <p:txBody>
          <a:bodyPr>
            <a:normAutofit fontScale="25000" lnSpcReduction="20000"/>
          </a:bodyPr>
          <a:lstStyle/>
          <a:p>
            <a:pPr marL="0" indent="0">
              <a:buNone/>
            </a:pPr>
            <a:r>
              <a:rPr lang="en-US" dirty="0">
                <a:cs typeface="Arial" panose="020B0604020202020204" pitchFamily="34" charset="0"/>
              </a:rPr>
              <a:t>		</a:t>
            </a:r>
            <a:r>
              <a:rPr lang="en-US" sz="6000" dirty="0">
                <a:cs typeface="Arial" panose="020B0604020202020204" pitchFamily="34" charset="0"/>
              </a:rPr>
              <a:t> </a:t>
            </a:r>
            <a:r>
              <a:rPr lang="en-US" sz="9600" b="1" dirty="0">
                <a:cs typeface="Arial" panose="020B0604020202020204" pitchFamily="34" charset="0"/>
              </a:rPr>
              <a:t>Strengthen Your Sales Pitch to Employers with Data</a:t>
            </a:r>
          </a:p>
          <a:p>
            <a:pPr lvl="1">
              <a:lnSpc>
                <a:spcPct val="100000"/>
              </a:lnSpc>
            </a:pPr>
            <a:endParaRPr lang="en-US" sz="9600" dirty="0">
              <a:cs typeface="Arial" panose="020B0604020202020204" pitchFamily="34" charset="0"/>
            </a:endParaRPr>
          </a:p>
          <a:p>
            <a:pPr lvl="1">
              <a:lnSpc>
                <a:spcPct val="100000"/>
              </a:lnSpc>
            </a:pPr>
            <a:r>
              <a:rPr lang="en-US" sz="9600" i="1" dirty="0">
                <a:cs typeface="Arial" panose="020B0604020202020204" pitchFamily="34" charset="0"/>
              </a:rPr>
              <a:t>Proven approach with over 150,000 businesses have integrated the apprenticeship model into their talent development strategy across NYS.</a:t>
            </a:r>
          </a:p>
          <a:p>
            <a:pPr lvl="1">
              <a:lnSpc>
                <a:spcPct val="100000"/>
              </a:lnSpc>
            </a:pPr>
            <a:r>
              <a:rPr lang="en-US" sz="9600" i="1" dirty="0">
                <a:cs typeface="Arial" panose="020B0604020202020204" pitchFamily="34" charset="0"/>
              </a:rPr>
              <a:t>Studies show the average retention for apprentices completing programs is 91%.</a:t>
            </a:r>
          </a:p>
          <a:p>
            <a:pPr lvl="1">
              <a:lnSpc>
                <a:spcPct val="100000"/>
              </a:lnSpc>
            </a:pPr>
            <a:r>
              <a:rPr lang="en-US" sz="9600" i="1" dirty="0">
                <a:cs typeface="Arial" panose="020B0604020202020204" pitchFamily="34" charset="0"/>
              </a:rPr>
              <a:t>Nationally there are over 550,000 apprentices. </a:t>
            </a:r>
          </a:p>
          <a:p>
            <a:pPr lvl="1">
              <a:lnSpc>
                <a:spcPct val="100000"/>
              </a:lnSpc>
            </a:pPr>
            <a:r>
              <a:rPr lang="en-US" sz="9600" i="1" dirty="0">
                <a:cs typeface="Arial" panose="020B0604020202020204" pitchFamily="34" charset="0"/>
              </a:rPr>
              <a:t>NYS has 920 programs, 608 sponsors, and 18,216 apprentices.</a:t>
            </a:r>
          </a:p>
          <a:p>
            <a:pPr lvl="1">
              <a:lnSpc>
                <a:spcPct val="100000"/>
              </a:lnSpc>
            </a:pPr>
            <a:r>
              <a:rPr lang="en-US" sz="9600" i="1" dirty="0">
                <a:cs typeface="Arial" panose="020B0604020202020204" pitchFamily="34" charset="0"/>
              </a:rPr>
              <a:t>Not just for skilled trades - advanced manufacturing, healthcare, energy, information technology, transportation.</a:t>
            </a:r>
          </a:p>
          <a:p>
            <a:pPr lvl="1">
              <a:lnSpc>
                <a:spcPct val="100000"/>
              </a:lnSpc>
            </a:pPr>
            <a:endParaRPr lang="en-US" sz="9600" i="1" dirty="0">
              <a:cs typeface="Arial" panose="020B0604020202020204" pitchFamily="34" charset="0"/>
            </a:endParaRPr>
          </a:p>
          <a:p>
            <a:pPr marL="342900" lvl="1" indent="0" algn="r">
              <a:lnSpc>
                <a:spcPct val="100000"/>
              </a:lnSpc>
              <a:buNone/>
            </a:pPr>
            <a:r>
              <a:rPr lang="en-US" sz="9600" i="1" dirty="0">
                <a:cs typeface="Arial" panose="020B0604020202020204" pitchFamily="34" charset="0"/>
              </a:rPr>
              <a:t>Solutions for Industry Fact Sheet USDOL</a:t>
            </a:r>
          </a:p>
          <a:p>
            <a:pPr lvl="1">
              <a:lnSpc>
                <a:spcPct val="110000"/>
              </a:lnSpc>
            </a:pPr>
            <a:endParaRPr lang="en-US" sz="6000" dirty="0">
              <a:cs typeface="Arial" panose="020B0604020202020204" pitchFamily="34" charset="0"/>
            </a:endParaRPr>
          </a:p>
          <a:p>
            <a:pPr marL="0" indent="0">
              <a:buNone/>
            </a:pPr>
            <a:endParaRPr lang="en-US" sz="5000" dirty="0"/>
          </a:p>
          <a:p>
            <a:pPr marL="0" indent="0">
              <a:buNone/>
            </a:pPr>
            <a:endParaRPr lang="en-US" dirty="0"/>
          </a:p>
          <a:p>
            <a:endParaRPr lang="en-US" dirty="0"/>
          </a:p>
        </p:txBody>
      </p:sp>
    </p:spTree>
    <p:extLst>
      <p:ext uri="{BB962C8B-B14F-4D97-AF65-F5344CB8AC3E}">
        <p14:creationId xmlns:p14="http://schemas.microsoft.com/office/powerpoint/2010/main" val="934936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B2AC67-2890-4A3B-8341-6A05A8E64AAE}"/>
              </a:ext>
            </a:extLst>
          </p:cNvPr>
          <p:cNvSpPr>
            <a:spLocks noGrp="1"/>
          </p:cNvSpPr>
          <p:nvPr>
            <p:ph type="sldNum" sz="quarter" idx="12"/>
          </p:nvPr>
        </p:nvSpPr>
        <p:spPr/>
        <p:txBody>
          <a:bodyPr/>
          <a:lstStyle/>
          <a:p>
            <a:fld id="{158B7785-F6D6-45F8-833E-07BD84680091}" type="slidenum">
              <a:rPr lang="en-US" smtClean="0"/>
              <a:t>23</a:t>
            </a:fld>
            <a:endParaRPr lang="en-US"/>
          </a:p>
        </p:txBody>
      </p:sp>
      <p:sp>
        <p:nvSpPr>
          <p:cNvPr id="3" name="Title 2">
            <a:extLst>
              <a:ext uri="{FF2B5EF4-FFF2-40B4-BE49-F238E27FC236}">
                <a16:creationId xmlns:a16="http://schemas.microsoft.com/office/drawing/2014/main" id="{F68C698E-7B1F-438D-AD05-3B2558E656B3}"/>
              </a:ext>
            </a:extLst>
          </p:cNvPr>
          <p:cNvSpPr>
            <a:spLocks noGrp="1"/>
          </p:cNvSpPr>
          <p:nvPr>
            <p:ph type="title"/>
          </p:nvPr>
        </p:nvSpPr>
        <p:spPr/>
        <p:txBody>
          <a:bodyPr>
            <a:noAutofit/>
          </a:bodyPr>
          <a:lstStyle/>
          <a:p>
            <a:r>
              <a:rPr lang="en-US" sz="3200" dirty="0">
                <a:solidFill>
                  <a:schemeClr val="accent1">
                    <a:lumMod val="75000"/>
                  </a:schemeClr>
                </a:solidFill>
                <a:cs typeface="Arial" panose="020B0604020202020204" pitchFamily="34" charset="0"/>
              </a:rPr>
              <a:t>Consistently Track Employer Marketing and Interactions with Employer Outreach Tool</a:t>
            </a:r>
            <a:endParaRPr lang="en-US" sz="3200" dirty="0"/>
          </a:p>
        </p:txBody>
      </p:sp>
      <p:sp>
        <p:nvSpPr>
          <p:cNvPr id="4" name="Content Placeholder 3">
            <a:extLst>
              <a:ext uri="{FF2B5EF4-FFF2-40B4-BE49-F238E27FC236}">
                <a16:creationId xmlns:a16="http://schemas.microsoft.com/office/drawing/2014/main" id="{547962E9-5116-4B4E-909E-B19F36F2D35D}"/>
              </a:ext>
            </a:extLst>
          </p:cNvPr>
          <p:cNvSpPr>
            <a:spLocks noGrp="1"/>
          </p:cNvSpPr>
          <p:nvPr>
            <p:ph idx="1"/>
          </p:nvPr>
        </p:nvSpPr>
        <p:spPr/>
        <p:txBody>
          <a:bodyPr/>
          <a:lstStyle/>
          <a:p>
            <a:pPr marL="0" indent="0">
              <a:lnSpc>
                <a:spcPct val="100000"/>
              </a:lnSpc>
              <a:buNone/>
            </a:pPr>
            <a:endParaRPr lang="en-US" sz="2200" u="sng" dirty="0"/>
          </a:p>
          <a:p>
            <a:pPr>
              <a:lnSpc>
                <a:spcPct val="100000"/>
              </a:lnSpc>
            </a:pPr>
            <a:r>
              <a:rPr lang="en-US" sz="2200" b="1" dirty="0"/>
              <a:t>FORM:  </a:t>
            </a:r>
            <a:r>
              <a:rPr lang="en-US" sz="2200" dirty="0">
                <a:solidFill>
                  <a:srgbClr val="0563C1"/>
                </a:solidFill>
                <a:hlinkClick r:id="rId2"/>
              </a:rPr>
              <a:t>Form</a:t>
            </a:r>
            <a:endParaRPr lang="en-US" sz="2200" dirty="0">
              <a:solidFill>
                <a:srgbClr val="0563C1"/>
              </a:solidFill>
            </a:endParaRPr>
          </a:p>
          <a:p>
            <a:pPr marL="0" indent="0">
              <a:lnSpc>
                <a:spcPct val="100000"/>
              </a:lnSpc>
              <a:buNone/>
            </a:pPr>
            <a:endParaRPr lang="en-US" sz="2200" b="1" dirty="0">
              <a:solidFill>
                <a:srgbClr val="0563C1"/>
              </a:solidFill>
            </a:endParaRPr>
          </a:p>
          <a:p>
            <a:pPr>
              <a:lnSpc>
                <a:spcPct val="100000"/>
              </a:lnSpc>
            </a:pPr>
            <a:r>
              <a:rPr lang="en-US" sz="2200" b="1" dirty="0"/>
              <a:t>SPREADSHEET:  </a:t>
            </a:r>
            <a:r>
              <a:rPr lang="en-US" sz="2200" dirty="0">
                <a:solidFill>
                  <a:srgbClr val="0563C1"/>
                </a:solidFill>
                <a:hlinkClick r:id="rId3"/>
              </a:rPr>
              <a:t>Spreadsheet</a:t>
            </a:r>
            <a:endParaRPr lang="en-US" sz="2200" dirty="0">
              <a:solidFill>
                <a:srgbClr val="0563C1"/>
              </a:solidFill>
            </a:endParaRPr>
          </a:p>
          <a:p>
            <a:pPr marL="0" indent="0">
              <a:lnSpc>
                <a:spcPct val="100000"/>
              </a:lnSpc>
              <a:buNone/>
            </a:pPr>
            <a:endParaRPr lang="en-US" sz="2200" dirty="0"/>
          </a:p>
          <a:p>
            <a:pPr marL="342900" lvl="1" indent="0" algn="ctr">
              <a:buNone/>
            </a:pPr>
            <a:r>
              <a:rPr lang="en-US" sz="2200" dirty="0"/>
              <a:t>At least weekly </a:t>
            </a:r>
          </a:p>
          <a:p>
            <a:pPr marL="342900" lvl="1" indent="0" algn="ctr">
              <a:buNone/>
            </a:pPr>
            <a:r>
              <a:rPr lang="en-US" sz="2200" dirty="0"/>
              <a:t>Complete the SUNY’s employer outreach spreadsheet and review entries of other partners.</a:t>
            </a:r>
          </a:p>
          <a:p>
            <a:pPr marL="0" indent="0">
              <a:buNone/>
            </a:pPr>
            <a:endParaRPr lang="en-US" sz="1800" dirty="0"/>
          </a:p>
          <a:p>
            <a:pPr marL="0" indent="0">
              <a:buNone/>
            </a:pPr>
            <a:endParaRPr lang="en-US" dirty="0"/>
          </a:p>
          <a:p>
            <a:endParaRPr lang="en-US" dirty="0"/>
          </a:p>
        </p:txBody>
      </p:sp>
    </p:spTree>
    <p:extLst>
      <p:ext uri="{BB962C8B-B14F-4D97-AF65-F5344CB8AC3E}">
        <p14:creationId xmlns:p14="http://schemas.microsoft.com/office/powerpoint/2010/main" val="23042905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5477E7D-DF45-4B44-BF1F-ADB8CC042CAD}"/>
              </a:ext>
            </a:extLst>
          </p:cNvPr>
          <p:cNvSpPr>
            <a:spLocks noGrp="1"/>
          </p:cNvSpPr>
          <p:nvPr>
            <p:ph type="sldNum" sz="quarter" idx="12"/>
          </p:nvPr>
        </p:nvSpPr>
        <p:spPr/>
        <p:txBody>
          <a:bodyPr/>
          <a:lstStyle/>
          <a:p>
            <a:fld id="{158B7785-F6D6-45F8-833E-07BD84680091}" type="slidenum">
              <a:rPr lang="en-US" smtClean="0"/>
              <a:t>24</a:t>
            </a:fld>
            <a:endParaRPr lang="en-US"/>
          </a:p>
        </p:txBody>
      </p:sp>
      <p:sp>
        <p:nvSpPr>
          <p:cNvPr id="3" name="Title 2">
            <a:extLst>
              <a:ext uri="{FF2B5EF4-FFF2-40B4-BE49-F238E27FC236}">
                <a16:creationId xmlns:a16="http://schemas.microsoft.com/office/drawing/2014/main" id="{0DCDDCC6-6092-4168-9EB1-2B510678CD53}"/>
              </a:ext>
            </a:extLst>
          </p:cNvPr>
          <p:cNvSpPr>
            <a:spLocks noGrp="1"/>
          </p:cNvSpPr>
          <p:nvPr>
            <p:ph type="title"/>
          </p:nvPr>
        </p:nvSpPr>
        <p:spPr/>
        <p:txBody>
          <a:bodyPr>
            <a:normAutofit/>
          </a:bodyPr>
          <a:lstStyle/>
          <a:p>
            <a:r>
              <a:rPr lang="en-US" sz="3200" dirty="0">
                <a:solidFill>
                  <a:schemeClr val="accent1">
                    <a:lumMod val="75000"/>
                  </a:schemeClr>
                </a:solidFill>
                <a:cs typeface="Arial" panose="020B0604020202020204" pitchFamily="34" charset="0"/>
              </a:rPr>
              <a:t>SUNY System Apprenticeship Team</a:t>
            </a:r>
            <a:endParaRPr lang="en-US" sz="3200" dirty="0"/>
          </a:p>
        </p:txBody>
      </p:sp>
      <p:sp>
        <p:nvSpPr>
          <p:cNvPr id="4" name="Content Placeholder 3">
            <a:extLst>
              <a:ext uri="{FF2B5EF4-FFF2-40B4-BE49-F238E27FC236}">
                <a16:creationId xmlns:a16="http://schemas.microsoft.com/office/drawing/2014/main" id="{B6FDD4B1-CC43-4E2D-AD7B-3B054EAE0CD8}"/>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tab pos="1484276" algn="l"/>
              </a:tabLst>
              <a:defRPr/>
            </a:pPr>
            <a:r>
              <a:rPr kumimoji="0" lang="en-US" sz="2800" b="0" i="0" u="none" strike="noStrike" kern="1200" cap="none" spc="0" normalizeH="0" baseline="30000" noProof="0" dirty="0">
                <a:ln>
                  <a:noFill/>
                </a:ln>
                <a:solidFill>
                  <a:srgbClr val="242021"/>
                </a:solidFill>
                <a:effectLst/>
                <a:uLnTx/>
                <a:uFillTx/>
                <a:latin typeface="Calibri" panose="020F0502020204030204"/>
                <a:ea typeface="+mn-ea"/>
                <a:cs typeface="Arial"/>
              </a:rPr>
              <a:t>Denise </a:t>
            </a:r>
            <a:r>
              <a:rPr kumimoji="0" lang="en-US" sz="2800" b="0" i="0" u="none" strike="noStrike" kern="1200" cap="none" spc="0" normalizeH="0" baseline="30000" noProof="0" dirty="0" err="1">
                <a:ln>
                  <a:noFill/>
                </a:ln>
                <a:solidFill>
                  <a:srgbClr val="242021"/>
                </a:solidFill>
                <a:effectLst/>
                <a:uLnTx/>
                <a:uFillTx/>
                <a:latin typeface="Calibri" panose="020F0502020204030204"/>
                <a:ea typeface="+mn-ea"/>
                <a:cs typeface="Arial"/>
              </a:rPr>
              <a:t>Zieske</a:t>
            </a:r>
            <a:r>
              <a:rPr kumimoji="0" lang="en-US" sz="2800" b="0" i="0" u="none" strike="noStrike" kern="1200" cap="none" spc="0" normalizeH="0" baseline="30000" noProof="0" dirty="0">
                <a:ln>
                  <a:noFill/>
                </a:ln>
                <a:solidFill>
                  <a:srgbClr val="242021"/>
                </a:solidFill>
                <a:effectLst/>
                <a:uLnTx/>
                <a:uFillTx/>
                <a:latin typeface="Calibri" panose="020F0502020204030204"/>
                <a:ea typeface="+mn-ea"/>
                <a:cs typeface="Arial"/>
              </a:rPr>
              <a:t>, Director of Workforce Development</a:t>
            </a:r>
          </a:p>
          <a:p>
            <a:pPr marL="0" marR="0" lvl="0" indent="0" algn="l" defTabSz="914400" rtl="0" eaLnBrk="1" fontAlgn="auto" latinLnBrk="0" hangingPunct="1">
              <a:lnSpc>
                <a:spcPct val="100000"/>
              </a:lnSpc>
              <a:spcBef>
                <a:spcPts val="0"/>
              </a:spcBef>
              <a:spcAft>
                <a:spcPts val="0"/>
              </a:spcAft>
              <a:buClrTx/>
              <a:buSzTx/>
              <a:buFontTx/>
              <a:buNone/>
              <a:tabLst>
                <a:tab pos="1484276" algn="l"/>
              </a:tabLst>
              <a:defRPr/>
            </a:pPr>
            <a:r>
              <a:rPr kumimoji="0" lang="en-US" sz="2800" b="0" i="0" u="none" strike="noStrike" kern="1200" cap="none" spc="0" normalizeH="0" baseline="30000" noProof="0" dirty="0">
                <a:ln>
                  <a:noFill/>
                </a:ln>
                <a:solidFill>
                  <a:srgbClr val="242021"/>
                </a:solidFill>
                <a:effectLst/>
                <a:uLnTx/>
                <a:uFillTx/>
                <a:latin typeface="Calibri" panose="020F0502020204030204"/>
                <a:ea typeface="+mn-ea"/>
                <a:cs typeface="Arial"/>
              </a:rPr>
              <a:t>Office of Community Colleges and the Education Pipeline </a:t>
            </a:r>
          </a:p>
          <a:p>
            <a:pPr marL="0" marR="0" lvl="0" indent="0" algn="l" defTabSz="914400" rtl="0" eaLnBrk="1" fontAlgn="auto" latinLnBrk="0" hangingPunct="1">
              <a:lnSpc>
                <a:spcPct val="100000"/>
              </a:lnSpc>
              <a:spcBef>
                <a:spcPts val="0"/>
              </a:spcBef>
              <a:spcAft>
                <a:spcPts val="0"/>
              </a:spcAft>
              <a:buClrTx/>
              <a:buSzTx/>
              <a:buFontTx/>
              <a:buNone/>
              <a:tabLst>
                <a:tab pos="1484276" algn="l"/>
              </a:tabLst>
              <a:defRPr/>
            </a:pPr>
            <a:r>
              <a:rPr kumimoji="0" lang="en-US" sz="2800" b="0" i="0" u="none" strike="noStrike" kern="1200" cap="none" spc="0" normalizeH="0" baseline="30000" noProof="0" dirty="0">
                <a:ln>
                  <a:noFill/>
                </a:ln>
                <a:solidFill>
                  <a:srgbClr val="242021"/>
                </a:solidFill>
                <a:effectLst/>
                <a:uLnTx/>
                <a:uFillTx/>
                <a:latin typeface="Calibri" panose="020F0502020204030204"/>
                <a:ea typeface="+mn-ea"/>
                <a:cs typeface="Arial"/>
                <a:hlinkClick r:id="rId2"/>
              </a:rPr>
              <a:t>Denise.zieske@suny.edu</a:t>
            </a:r>
            <a:endParaRPr kumimoji="0" lang="en-US" sz="2800" b="0" i="0" u="none" strike="noStrike" kern="1200" cap="none" spc="0" normalizeH="0" baseline="30000" noProof="0" dirty="0">
              <a:ln>
                <a:noFill/>
              </a:ln>
              <a:solidFill>
                <a:srgbClr val="242021"/>
              </a:solidFill>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tab pos="1484276" algn="l"/>
              </a:tabLst>
              <a:defRPr/>
            </a:pPr>
            <a:endParaRPr kumimoji="0" lang="en-US" sz="2800" b="0" i="0" u="none" strike="noStrike" kern="1200" cap="none" spc="0" normalizeH="0" baseline="30000" noProof="0" dirty="0">
              <a:ln>
                <a:noFill/>
              </a:ln>
              <a:solidFill>
                <a:srgbClr val="242021"/>
              </a:solidFill>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tab pos="1484276" algn="l"/>
              </a:tabLst>
              <a:defRPr/>
            </a:pPr>
            <a:r>
              <a:rPr kumimoji="0" lang="en-US" sz="2800" b="0" i="0" u="none" strike="noStrike" kern="1200" cap="none" spc="0" normalizeH="0" baseline="30000" noProof="0" dirty="0">
                <a:ln>
                  <a:noFill/>
                </a:ln>
                <a:solidFill>
                  <a:srgbClr val="242021"/>
                </a:solidFill>
                <a:effectLst/>
                <a:uLnTx/>
                <a:uFillTx/>
                <a:latin typeface="Calibri" panose="020F0502020204030204"/>
                <a:ea typeface="+mn-ea"/>
                <a:cs typeface="Arial"/>
              </a:rPr>
              <a:t>Mary Kohan, Project Manager, NYCAN</a:t>
            </a:r>
          </a:p>
          <a:p>
            <a:pPr marL="0" marR="0" lvl="0" indent="0" algn="l" defTabSz="914400" rtl="0" eaLnBrk="1" fontAlgn="auto" latinLnBrk="0" hangingPunct="1">
              <a:lnSpc>
                <a:spcPct val="100000"/>
              </a:lnSpc>
              <a:spcBef>
                <a:spcPts val="0"/>
              </a:spcBef>
              <a:spcAft>
                <a:spcPts val="0"/>
              </a:spcAft>
              <a:buClrTx/>
              <a:buSzTx/>
              <a:buFontTx/>
              <a:buNone/>
              <a:tabLst>
                <a:tab pos="1484276" algn="l"/>
              </a:tabLst>
              <a:defRPr/>
            </a:pPr>
            <a:r>
              <a:rPr kumimoji="0" lang="en-US" sz="2800" b="0" i="0" u="none" strike="noStrike" kern="1200" cap="none" spc="0" normalizeH="0" baseline="30000" noProof="0" dirty="0">
                <a:ln>
                  <a:noFill/>
                </a:ln>
                <a:solidFill>
                  <a:srgbClr val="242021"/>
                </a:solidFill>
                <a:effectLst/>
                <a:uLnTx/>
                <a:uFillTx/>
                <a:latin typeface="Calibri" panose="020F0502020204030204"/>
                <a:ea typeface="+mn-ea"/>
                <a:cs typeface="Arial"/>
                <a:hlinkClick r:id="rId3"/>
              </a:rPr>
              <a:t>Mary.kohan@suny.edu</a:t>
            </a:r>
            <a:endParaRPr kumimoji="0" lang="en-US" sz="2800" b="0" i="0" u="none" strike="noStrike" kern="1200" cap="none" spc="0" normalizeH="0" baseline="30000" noProof="0" dirty="0">
              <a:ln>
                <a:noFill/>
              </a:ln>
              <a:solidFill>
                <a:srgbClr val="242021"/>
              </a:solidFill>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tab pos="1484276" algn="l"/>
              </a:tabLst>
              <a:defRPr/>
            </a:pPr>
            <a:endParaRPr kumimoji="0" lang="en-US" sz="2800" b="0" i="0" u="none" strike="noStrike" kern="1200" cap="none" spc="0" normalizeH="0" baseline="30000" noProof="0" dirty="0">
              <a:ln>
                <a:noFill/>
              </a:ln>
              <a:solidFill>
                <a:srgbClr val="242021"/>
              </a:solidFill>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tab pos="1484276" algn="l"/>
              </a:tabLst>
              <a:defRPr/>
            </a:pPr>
            <a:r>
              <a:rPr kumimoji="0" lang="en-US" sz="2800" b="0" i="0" u="none" strike="noStrike" kern="1200" cap="none" spc="0" normalizeH="0" baseline="30000" noProof="0" dirty="0">
                <a:ln>
                  <a:noFill/>
                </a:ln>
                <a:solidFill>
                  <a:srgbClr val="242021"/>
                </a:solidFill>
                <a:effectLst/>
                <a:uLnTx/>
                <a:uFillTx/>
                <a:latin typeface="Calibri" panose="020F0502020204030204"/>
                <a:ea typeface="+mn-ea"/>
                <a:cs typeface="Arial"/>
              </a:rPr>
              <a:t>Jan Hennessy, Project Coordinator, NYCAN</a:t>
            </a:r>
          </a:p>
          <a:p>
            <a:pPr marL="0" marR="0" lvl="0" indent="0" algn="l" defTabSz="914400" rtl="0" eaLnBrk="1" fontAlgn="auto" latinLnBrk="0" hangingPunct="1">
              <a:lnSpc>
                <a:spcPct val="100000"/>
              </a:lnSpc>
              <a:spcBef>
                <a:spcPts val="0"/>
              </a:spcBef>
              <a:spcAft>
                <a:spcPts val="0"/>
              </a:spcAft>
              <a:buClrTx/>
              <a:buSzTx/>
              <a:buFontTx/>
              <a:buNone/>
              <a:tabLst>
                <a:tab pos="1484276" algn="l"/>
              </a:tabLst>
              <a:defRPr/>
            </a:pPr>
            <a:r>
              <a:rPr kumimoji="0" lang="en-US" sz="2800" b="0" i="0" u="none" strike="noStrike" kern="1200" cap="none" spc="0" normalizeH="0" baseline="30000" noProof="0" dirty="0">
                <a:ln>
                  <a:noFill/>
                </a:ln>
                <a:solidFill>
                  <a:srgbClr val="242021"/>
                </a:solidFill>
                <a:effectLst/>
                <a:uLnTx/>
                <a:uFillTx/>
                <a:latin typeface="Calibri" panose="020F0502020204030204"/>
                <a:ea typeface="+mn-ea"/>
                <a:cs typeface="Arial"/>
                <a:hlinkClick r:id="rId4"/>
              </a:rPr>
              <a:t>Jan.hennessy@suny.edu</a:t>
            </a:r>
            <a:endParaRPr kumimoji="0" lang="en-US" sz="2800" b="0" i="0" u="none" strike="noStrike" kern="1200" cap="none" spc="0" normalizeH="0" baseline="30000" noProof="0" dirty="0">
              <a:ln>
                <a:noFill/>
              </a:ln>
              <a:solidFill>
                <a:srgbClr val="242021"/>
              </a:solidFill>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tab pos="1484276" algn="l"/>
              </a:tabLst>
              <a:defRPr/>
            </a:pPr>
            <a:endParaRPr kumimoji="0" lang="en-US" sz="2800" b="1" i="0" u="none" strike="noStrike" kern="1200" cap="none" spc="0" normalizeH="0" baseline="30000" noProof="0" dirty="0">
              <a:ln>
                <a:noFill/>
              </a:ln>
              <a:solidFill>
                <a:srgbClr val="00529B"/>
              </a:solidFill>
              <a:effectLst/>
              <a:uLnTx/>
              <a:uFillTx/>
              <a:latin typeface="Calibri" panose="020F0502020204030204"/>
              <a:ea typeface="+mn-ea"/>
              <a:cs typeface="Arial"/>
              <a:hlinkClick r:id="" action="ppaction://noaction"/>
            </a:endParaRPr>
          </a:p>
          <a:p>
            <a:pPr marL="0" marR="0" lvl="0" indent="0" algn="l" defTabSz="914400" rtl="0" eaLnBrk="1" fontAlgn="auto" latinLnBrk="0" hangingPunct="1">
              <a:lnSpc>
                <a:spcPct val="100000"/>
              </a:lnSpc>
              <a:spcBef>
                <a:spcPts val="0"/>
              </a:spcBef>
              <a:spcAft>
                <a:spcPts val="0"/>
              </a:spcAft>
              <a:buClrTx/>
              <a:buSzTx/>
              <a:buFontTx/>
              <a:buNone/>
              <a:tabLst>
                <a:tab pos="1484276" algn="l"/>
              </a:tabLst>
              <a:defRPr/>
            </a:pPr>
            <a:r>
              <a:rPr kumimoji="0" lang="en-US" sz="2800" b="1" i="0" u="none" strike="noStrike" kern="1200" cap="none" spc="0" normalizeH="0" baseline="30000" noProof="0" dirty="0">
                <a:ln>
                  <a:noFill/>
                </a:ln>
                <a:solidFill>
                  <a:srgbClr val="00529B"/>
                </a:solidFill>
                <a:effectLst/>
                <a:uLnTx/>
                <a:uFillTx/>
                <a:latin typeface="Calibri" panose="020F0502020204030204"/>
                <a:ea typeface="+mn-ea"/>
                <a:cs typeface="Arial"/>
                <a:hlinkClick r:id="" action="ppaction://noaction"/>
              </a:rPr>
              <a:t>apprenticeship@suny.edu</a:t>
            </a:r>
            <a:r>
              <a:rPr kumimoji="0" lang="en-US" sz="2800" b="1" i="0" u="none" strike="noStrike" kern="1200" cap="none" spc="0" normalizeH="0" baseline="30000" noProof="0" dirty="0">
                <a:ln>
                  <a:noFill/>
                </a:ln>
                <a:solidFill>
                  <a:srgbClr val="00529B"/>
                </a:solidFill>
                <a:effectLst/>
                <a:uLnTx/>
                <a:uFillTx/>
                <a:latin typeface="Calibri" panose="020F0502020204030204"/>
                <a:ea typeface="+mn-ea"/>
                <a:cs typeface="Arial"/>
              </a:rPr>
              <a:t> </a:t>
            </a:r>
            <a:r>
              <a:rPr kumimoji="0" lang="en-US" sz="2800" b="0" i="0" u="none" strike="noStrike" kern="1200" cap="none" spc="0" normalizeH="0" baseline="30000" noProof="0" dirty="0">
                <a:ln>
                  <a:noFill/>
                </a:ln>
                <a:solidFill>
                  <a:srgbClr val="00529B"/>
                </a:solidFill>
                <a:effectLst/>
                <a:uLnTx/>
                <a:uFillTx/>
                <a:latin typeface="Calibri" panose="020F0502020204030204"/>
                <a:ea typeface="+mn-ea"/>
                <a:cs typeface="Arial"/>
              </a:rPr>
              <a:t>                                  </a:t>
            </a:r>
            <a:r>
              <a:rPr kumimoji="0" lang="en-US" sz="2800" b="1" i="0" u="sng" strike="noStrike" kern="1200" cap="none" spc="0" normalizeH="0" baseline="30000" noProof="0" dirty="0">
                <a:ln>
                  <a:noFill/>
                </a:ln>
                <a:solidFill>
                  <a:srgbClr val="053A82"/>
                </a:solidFill>
                <a:effectLst/>
                <a:uLnTx/>
                <a:uFillTx/>
                <a:latin typeface="Calibri" panose="020F0502020204030204"/>
                <a:ea typeface="+mn-ea"/>
                <a:cs typeface="Arial"/>
              </a:rPr>
              <a:t>www.suny.edu/apprenticeship</a:t>
            </a:r>
          </a:p>
        </p:txBody>
      </p:sp>
    </p:spTree>
    <p:extLst>
      <p:ext uri="{BB962C8B-B14F-4D97-AF65-F5344CB8AC3E}">
        <p14:creationId xmlns:p14="http://schemas.microsoft.com/office/powerpoint/2010/main" val="510641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CB8E35-55BF-46D8-A395-A95AAD9DC475}"/>
              </a:ext>
            </a:extLst>
          </p:cNvPr>
          <p:cNvSpPr>
            <a:spLocks noGrp="1"/>
          </p:cNvSpPr>
          <p:nvPr>
            <p:ph type="sldNum" sz="quarter" idx="12"/>
          </p:nvPr>
        </p:nvSpPr>
        <p:spPr/>
        <p:txBody>
          <a:bodyPr/>
          <a:lstStyle/>
          <a:p>
            <a:fld id="{158B7785-F6D6-45F8-833E-07BD84680091}" type="slidenum">
              <a:rPr lang="en-US" smtClean="0"/>
              <a:t>25</a:t>
            </a:fld>
            <a:endParaRPr lang="en-US"/>
          </a:p>
        </p:txBody>
      </p:sp>
      <p:sp>
        <p:nvSpPr>
          <p:cNvPr id="3" name="Title 2">
            <a:extLst>
              <a:ext uri="{FF2B5EF4-FFF2-40B4-BE49-F238E27FC236}">
                <a16:creationId xmlns:a16="http://schemas.microsoft.com/office/drawing/2014/main" id="{6962D4C1-0CD3-47AC-AEE4-241E38B99CF4}"/>
              </a:ext>
            </a:extLst>
          </p:cNvPr>
          <p:cNvSpPr>
            <a:spLocks noGrp="1"/>
          </p:cNvSpPr>
          <p:nvPr>
            <p:ph type="title"/>
          </p:nvPr>
        </p:nvSpPr>
        <p:spPr/>
        <p:txBody>
          <a:bodyPr>
            <a:normAutofit/>
          </a:bodyPr>
          <a:lstStyle/>
          <a:p>
            <a:r>
              <a:rPr lang="en-US" sz="3200" dirty="0"/>
              <a:t>Presentation Questions</a:t>
            </a:r>
          </a:p>
        </p:txBody>
      </p:sp>
      <p:sp>
        <p:nvSpPr>
          <p:cNvPr id="4" name="Content Placeholder 3">
            <a:extLst>
              <a:ext uri="{FF2B5EF4-FFF2-40B4-BE49-F238E27FC236}">
                <a16:creationId xmlns:a16="http://schemas.microsoft.com/office/drawing/2014/main" id="{081B523E-A4BF-43B4-9F21-216C420A4D58}"/>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solidFill>
                  <a:srgbClr val="242021"/>
                </a:solidFill>
                <a:effectLst/>
                <a:uLnTx/>
                <a:uFillTx/>
                <a:latin typeface="Calibri" panose="020F0502020204030204"/>
                <a:ea typeface="+mn-ea"/>
                <a:cs typeface="+mn-cs"/>
              </a:rPr>
              <a:t>Related to this technique, which communication principle(s) are most important to you and why?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solidFill>
                <a:srgbClr val="242021"/>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solidFill>
                  <a:srgbClr val="242021"/>
                </a:solidFill>
                <a:effectLst/>
                <a:uLnTx/>
                <a:uFillTx/>
                <a:latin typeface="Calibri" panose="020F0502020204030204"/>
                <a:ea typeface="+mn-ea"/>
                <a:cs typeface="+mn-cs"/>
              </a:rPr>
              <a:t>Understandable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solidFill>
                  <a:srgbClr val="242021"/>
                </a:solidFill>
                <a:effectLst/>
                <a:uLnTx/>
                <a:uFillTx/>
                <a:latin typeface="Calibri" panose="020F0502020204030204"/>
                <a:ea typeface="+mn-ea"/>
                <a:cs typeface="+mn-cs"/>
              </a:rPr>
              <a:t>Accessible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solidFill>
                  <a:srgbClr val="242021"/>
                </a:solidFill>
                <a:effectLst/>
                <a:uLnTx/>
                <a:uFillTx/>
                <a:latin typeface="Calibri" panose="020F0502020204030204"/>
                <a:ea typeface="+mn-ea"/>
                <a:cs typeface="+mn-cs"/>
              </a:rPr>
              <a:t>Credible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solidFill>
                  <a:srgbClr val="242021"/>
                </a:solidFill>
                <a:effectLst/>
                <a:uLnTx/>
                <a:uFillTx/>
                <a:latin typeface="Calibri" panose="020F0502020204030204"/>
                <a:ea typeface="+mn-ea"/>
                <a:cs typeface="+mn-cs"/>
              </a:rPr>
              <a:t>Timely</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solidFill>
                  <a:srgbClr val="242021"/>
                </a:solidFill>
                <a:effectLst/>
                <a:uLnTx/>
                <a:uFillTx/>
                <a:latin typeface="Calibri" panose="020F0502020204030204"/>
                <a:ea typeface="+mn-ea"/>
                <a:cs typeface="+mn-cs"/>
              </a:rPr>
              <a:t>Relevant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solidFill>
                  <a:srgbClr val="242021"/>
                </a:solidFill>
                <a:effectLst/>
                <a:uLnTx/>
                <a:uFillTx/>
                <a:latin typeface="Calibri" panose="020F0502020204030204"/>
                <a:ea typeface="+mn-ea"/>
                <a:cs typeface="+mn-cs"/>
              </a:rPr>
              <a:t>Actionable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solidFill>
                <a:srgbClr val="242021"/>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solidFill>
                  <a:srgbClr val="242021"/>
                </a:solidFill>
                <a:effectLst/>
                <a:uLnTx/>
                <a:uFillTx/>
                <a:latin typeface="Calibri" panose="020F0502020204030204"/>
                <a:ea typeface="+mn-ea"/>
                <a:cs typeface="+mn-cs"/>
              </a:rPr>
              <a:t>Type your questions for Mary in the chat.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solidFill>
                <a:srgbClr val="C8C8C6"/>
              </a:solidFill>
              <a:effectLst/>
              <a:uLnTx/>
              <a:uFillTx/>
              <a:latin typeface="Calibri" panose="020F0502020204030204"/>
              <a:ea typeface="+mn-ea"/>
              <a:cs typeface="Calibri"/>
            </a:endParaRPr>
          </a:p>
          <a:p>
            <a:endParaRPr lang="en-US" dirty="0"/>
          </a:p>
        </p:txBody>
      </p:sp>
    </p:spTree>
    <p:extLst>
      <p:ext uri="{BB962C8B-B14F-4D97-AF65-F5344CB8AC3E}">
        <p14:creationId xmlns:p14="http://schemas.microsoft.com/office/powerpoint/2010/main" val="17831031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3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3973321" y="329184"/>
            <a:ext cx="4688333" cy="1783080"/>
          </a:xfrm>
        </p:spPr>
        <p:txBody>
          <a:bodyPr vert="horz" lIns="91440" tIns="45720" rIns="91440" bIns="45720" rtlCol="0" anchor="b">
            <a:normAutofit/>
          </a:bodyPr>
          <a:lstStyle/>
          <a:p>
            <a:pPr defTabSz="914400"/>
            <a:r>
              <a:rPr lang="en-US" sz="4700">
                <a:solidFill>
                  <a:schemeClr val="tx1"/>
                </a:solidFill>
                <a:latin typeface="+mj-lt"/>
              </a:rPr>
              <a:t>Social Media Strategies </a:t>
            </a:r>
          </a:p>
        </p:txBody>
      </p:sp>
      <p:pic>
        <p:nvPicPr>
          <p:cNvPr id="16" name="Picture 15" descr="Logo, company name&#10;&#10;Description automatically generated">
            <a:extLst>
              <a:ext uri="{FF2B5EF4-FFF2-40B4-BE49-F238E27FC236}">
                <a16:creationId xmlns:a16="http://schemas.microsoft.com/office/drawing/2014/main" id="{0FA06EF4-60E0-45CF-B701-D1284BAB802C}"/>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1047" r="16192"/>
          <a:stretch/>
        </p:blipFill>
        <p:spPr>
          <a:xfrm>
            <a:off x="20" y="10"/>
            <a:ext cx="3492988"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5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2374947"/>
            <a:ext cx="3182692" cy="18288"/>
          </a:xfrm>
          <a:custGeom>
            <a:avLst/>
            <a:gdLst>
              <a:gd name="connsiteX0" fmla="*/ 0 w 3182692"/>
              <a:gd name="connsiteY0" fmla="*/ 0 h 18288"/>
              <a:gd name="connsiteX1" fmla="*/ 636538 w 3182692"/>
              <a:gd name="connsiteY1" fmla="*/ 0 h 18288"/>
              <a:gd name="connsiteX2" fmla="*/ 1273077 w 3182692"/>
              <a:gd name="connsiteY2" fmla="*/ 0 h 18288"/>
              <a:gd name="connsiteX3" fmla="*/ 1909615 w 3182692"/>
              <a:gd name="connsiteY3" fmla="*/ 0 h 18288"/>
              <a:gd name="connsiteX4" fmla="*/ 2482500 w 3182692"/>
              <a:gd name="connsiteY4" fmla="*/ 0 h 18288"/>
              <a:gd name="connsiteX5" fmla="*/ 3182692 w 3182692"/>
              <a:gd name="connsiteY5" fmla="*/ 0 h 18288"/>
              <a:gd name="connsiteX6" fmla="*/ 3182692 w 3182692"/>
              <a:gd name="connsiteY6" fmla="*/ 18288 h 18288"/>
              <a:gd name="connsiteX7" fmla="*/ 2609807 w 3182692"/>
              <a:gd name="connsiteY7" fmla="*/ 18288 h 18288"/>
              <a:gd name="connsiteX8" fmla="*/ 2068750 w 3182692"/>
              <a:gd name="connsiteY8" fmla="*/ 18288 h 18288"/>
              <a:gd name="connsiteX9" fmla="*/ 1432211 w 3182692"/>
              <a:gd name="connsiteY9" fmla="*/ 18288 h 18288"/>
              <a:gd name="connsiteX10" fmla="*/ 859327 w 3182692"/>
              <a:gd name="connsiteY10" fmla="*/ 18288 h 18288"/>
              <a:gd name="connsiteX11" fmla="*/ 0 w 3182692"/>
              <a:gd name="connsiteY11" fmla="*/ 18288 h 18288"/>
              <a:gd name="connsiteX12" fmla="*/ 0 w 3182692"/>
              <a:gd name="connsiteY12" fmla="*/ 0 h 18288"/>
              <a:gd name="connsiteX0" fmla="*/ 0 w 3182692"/>
              <a:gd name="connsiteY0" fmla="*/ 0 h 18288"/>
              <a:gd name="connsiteX1" fmla="*/ 572885 w 3182692"/>
              <a:gd name="connsiteY1" fmla="*/ 0 h 18288"/>
              <a:gd name="connsiteX2" fmla="*/ 1113942 w 3182692"/>
              <a:gd name="connsiteY2" fmla="*/ 0 h 18288"/>
              <a:gd name="connsiteX3" fmla="*/ 1686827 w 3182692"/>
              <a:gd name="connsiteY3" fmla="*/ 0 h 18288"/>
              <a:gd name="connsiteX4" fmla="*/ 2323365 w 3182692"/>
              <a:gd name="connsiteY4" fmla="*/ 0 h 18288"/>
              <a:gd name="connsiteX5" fmla="*/ 3182692 w 3182692"/>
              <a:gd name="connsiteY5" fmla="*/ 0 h 18288"/>
              <a:gd name="connsiteX6" fmla="*/ 3182692 w 3182692"/>
              <a:gd name="connsiteY6" fmla="*/ 18288 h 18288"/>
              <a:gd name="connsiteX7" fmla="*/ 2546154 w 3182692"/>
              <a:gd name="connsiteY7" fmla="*/ 18288 h 18288"/>
              <a:gd name="connsiteX8" fmla="*/ 1845961 w 3182692"/>
              <a:gd name="connsiteY8" fmla="*/ 18288 h 18288"/>
              <a:gd name="connsiteX9" fmla="*/ 1304904 w 3182692"/>
              <a:gd name="connsiteY9" fmla="*/ 18288 h 18288"/>
              <a:gd name="connsiteX10" fmla="*/ 604711 w 3182692"/>
              <a:gd name="connsiteY10" fmla="*/ 18288 h 18288"/>
              <a:gd name="connsiteX11" fmla="*/ 0 w 3182692"/>
              <a:gd name="connsiteY11" fmla="*/ 18288 h 18288"/>
              <a:gd name="connsiteX12" fmla="*/ 0 w 3182692"/>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8288" fill="none" extrusionOk="0">
                <a:moveTo>
                  <a:pt x="0" y="0"/>
                </a:moveTo>
                <a:cubicBezTo>
                  <a:pt x="225870" y="33585"/>
                  <a:pt x="418138" y="17639"/>
                  <a:pt x="636538" y="0"/>
                </a:cubicBezTo>
                <a:cubicBezTo>
                  <a:pt x="865372" y="-3887"/>
                  <a:pt x="1010746" y="-18166"/>
                  <a:pt x="1273077" y="0"/>
                </a:cubicBezTo>
                <a:cubicBezTo>
                  <a:pt x="1527846" y="-24408"/>
                  <a:pt x="1703704" y="-36055"/>
                  <a:pt x="1909615" y="0"/>
                </a:cubicBezTo>
                <a:cubicBezTo>
                  <a:pt x="2119487" y="1667"/>
                  <a:pt x="2200543" y="-19343"/>
                  <a:pt x="2482500" y="0"/>
                </a:cubicBezTo>
                <a:cubicBezTo>
                  <a:pt x="2736775" y="57438"/>
                  <a:pt x="2997998" y="-48885"/>
                  <a:pt x="3182692" y="0"/>
                </a:cubicBezTo>
                <a:cubicBezTo>
                  <a:pt x="3182658" y="4844"/>
                  <a:pt x="3182282" y="11009"/>
                  <a:pt x="3182692" y="18288"/>
                </a:cubicBezTo>
                <a:cubicBezTo>
                  <a:pt x="2944477" y="15825"/>
                  <a:pt x="2868931" y="12370"/>
                  <a:pt x="2609807" y="18288"/>
                </a:cubicBezTo>
                <a:cubicBezTo>
                  <a:pt x="2341556" y="6193"/>
                  <a:pt x="2324113" y="22706"/>
                  <a:pt x="2068750" y="18288"/>
                </a:cubicBezTo>
                <a:cubicBezTo>
                  <a:pt x="1817163" y="7852"/>
                  <a:pt x="1716254" y="25979"/>
                  <a:pt x="1432211" y="18288"/>
                </a:cubicBezTo>
                <a:cubicBezTo>
                  <a:pt x="1164747" y="-28137"/>
                  <a:pt x="993140" y="27575"/>
                  <a:pt x="859327" y="18288"/>
                </a:cubicBezTo>
                <a:cubicBezTo>
                  <a:pt x="750703" y="-24974"/>
                  <a:pt x="236193" y="38731"/>
                  <a:pt x="0" y="18288"/>
                </a:cubicBezTo>
                <a:cubicBezTo>
                  <a:pt x="-649" y="11698"/>
                  <a:pt x="663" y="5413"/>
                  <a:pt x="0" y="0"/>
                </a:cubicBezTo>
                <a:close/>
              </a:path>
              <a:path w="3182692" h="18288" stroke="0" extrusionOk="0">
                <a:moveTo>
                  <a:pt x="0" y="0"/>
                </a:moveTo>
                <a:cubicBezTo>
                  <a:pt x="224421" y="-39331"/>
                  <a:pt x="418777" y="11439"/>
                  <a:pt x="572885" y="0"/>
                </a:cubicBezTo>
                <a:cubicBezTo>
                  <a:pt x="750333" y="-6388"/>
                  <a:pt x="940592" y="15806"/>
                  <a:pt x="1113942" y="0"/>
                </a:cubicBezTo>
                <a:cubicBezTo>
                  <a:pt x="1322785" y="-1777"/>
                  <a:pt x="1505363" y="28230"/>
                  <a:pt x="1686827" y="0"/>
                </a:cubicBezTo>
                <a:cubicBezTo>
                  <a:pt x="1853304" y="1595"/>
                  <a:pt x="2194652" y="-1232"/>
                  <a:pt x="2323365" y="0"/>
                </a:cubicBezTo>
                <a:cubicBezTo>
                  <a:pt x="2488732" y="36406"/>
                  <a:pt x="2902093" y="-40336"/>
                  <a:pt x="3182692" y="0"/>
                </a:cubicBezTo>
                <a:cubicBezTo>
                  <a:pt x="3182167" y="5049"/>
                  <a:pt x="3182885" y="12044"/>
                  <a:pt x="3182692" y="18288"/>
                </a:cubicBezTo>
                <a:cubicBezTo>
                  <a:pt x="3012563" y="-37820"/>
                  <a:pt x="2765409" y="35618"/>
                  <a:pt x="2546154" y="18288"/>
                </a:cubicBezTo>
                <a:cubicBezTo>
                  <a:pt x="2333381" y="13914"/>
                  <a:pt x="2154438" y="9838"/>
                  <a:pt x="1845961" y="18288"/>
                </a:cubicBezTo>
                <a:cubicBezTo>
                  <a:pt x="1531509" y="33812"/>
                  <a:pt x="1456631" y="-6606"/>
                  <a:pt x="1304904" y="18288"/>
                </a:cubicBezTo>
                <a:cubicBezTo>
                  <a:pt x="1168344" y="36351"/>
                  <a:pt x="928499" y="15047"/>
                  <a:pt x="604711" y="18288"/>
                </a:cubicBezTo>
                <a:cubicBezTo>
                  <a:pt x="285438" y="38007"/>
                  <a:pt x="116029" y="-22204"/>
                  <a:pt x="0" y="18288"/>
                </a:cubicBezTo>
                <a:cubicBezTo>
                  <a:pt x="-39" y="12511"/>
                  <a:pt x="-381" y="8039"/>
                  <a:pt x="0" y="0"/>
                </a:cubicBezTo>
                <a:close/>
              </a:path>
              <a:path w="3182692" h="18288" fill="none" stroke="0" extrusionOk="0">
                <a:moveTo>
                  <a:pt x="0" y="0"/>
                </a:moveTo>
                <a:cubicBezTo>
                  <a:pt x="245832" y="29445"/>
                  <a:pt x="388924" y="-28919"/>
                  <a:pt x="636538" y="0"/>
                </a:cubicBezTo>
                <a:cubicBezTo>
                  <a:pt x="854919" y="4634"/>
                  <a:pt x="991654" y="8864"/>
                  <a:pt x="1273077" y="0"/>
                </a:cubicBezTo>
                <a:cubicBezTo>
                  <a:pt x="1566644" y="-14667"/>
                  <a:pt x="1666526" y="3717"/>
                  <a:pt x="1909615" y="0"/>
                </a:cubicBezTo>
                <a:cubicBezTo>
                  <a:pt x="2138795" y="27220"/>
                  <a:pt x="2225506" y="-13892"/>
                  <a:pt x="2482500" y="0"/>
                </a:cubicBezTo>
                <a:cubicBezTo>
                  <a:pt x="2775583" y="32183"/>
                  <a:pt x="3003218" y="-43687"/>
                  <a:pt x="3182692" y="0"/>
                </a:cubicBezTo>
                <a:cubicBezTo>
                  <a:pt x="3183006" y="4158"/>
                  <a:pt x="3181713" y="12539"/>
                  <a:pt x="3182692" y="18288"/>
                </a:cubicBezTo>
                <a:cubicBezTo>
                  <a:pt x="2959845" y="25574"/>
                  <a:pt x="2868929" y="24980"/>
                  <a:pt x="2609807" y="18288"/>
                </a:cubicBezTo>
                <a:cubicBezTo>
                  <a:pt x="2341405" y="5992"/>
                  <a:pt x="2328488" y="20436"/>
                  <a:pt x="2068750" y="18288"/>
                </a:cubicBezTo>
                <a:cubicBezTo>
                  <a:pt x="1816113" y="2395"/>
                  <a:pt x="1699345" y="36855"/>
                  <a:pt x="1432211" y="18288"/>
                </a:cubicBezTo>
                <a:cubicBezTo>
                  <a:pt x="1148381" y="-28184"/>
                  <a:pt x="987622" y="2403"/>
                  <a:pt x="859327" y="18288"/>
                </a:cubicBezTo>
                <a:cubicBezTo>
                  <a:pt x="743387" y="37422"/>
                  <a:pt x="194182" y="18789"/>
                  <a:pt x="0" y="18288"/>
                </a:cubicBezTo>
                <a:cubicBezTo>
                  <a:pt x="20" y="11469"/>
                  <a:pt x="-29" y="515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custGeom>
                    <a:avLst/>
                    <a:gdLst>
                      <a:gd name="connsiteX0" fmla="*/ 0 w 3182692"/>
                      <a:gd name="connsiteY0" fmla="*/ 0 h 18288"/>
                      <a:gd name="connsiteX1" fmla="*/ 636538 w 3182692"/>
                      <a:gd name="connsiteY1" fmla="*/ 0 h 18288"/>
                      <a:gd name="connsiteX2" fmla="*/ 1273077 w 3182692"/>
                      <a:gd name="connsiteY2" fmla="*/ 0 h 18288"/>
                      <a:gd name="connsiteX3" fmla="*/ 1909615 w 3182692"/>
                      <a:gd name="connsiteY3" fmla="*/ 0 h 18288"/>
                      <a:gd name="connsiteX4" fmla="*/ 2482500 w 3182692"/>
                      <a:gd name="connsiteY4" fmla="*/ 0 h 18288"/>
                      <a:gd name="connsiteX5" fmla="*/ 3182692 w 3182692"/>
                      <a:gd name="connsiteY5" fmla="*/ 0 h 18288"/>
                      <a:gd name="connsiteX6" fmla="*/ 3182692 w 3182692"/>
                      <a:gd name="connsiteY6" fmla="*/ 18288 h 18288"/>
                      <a:gd name="connsiteX7" fmla="*/ 2609807 w 3182692"/>
                      <a:gd name="connsiteY7" fmla="*/ 18288 h 18288"/>
                      <a:gd name="connsiteX8" fmla="*/ 2068750 w 3182692"/>
                      <a:gd name="connsiteY8" fmla="*/ 18288 h 18288"/>
                      <a:gd name="connsiteX9" fmla="*/ 1432211 w 3182692"/>
                      <a:gd name="connsiteY9" fmla="*/ 18288 h 18288"/>
                      <a:gd name="connsiteX10" fmla="*/ 859327 w 3182692"/>
                      <a:gd name="connsiteY10" fmla="*/ 18288 h 18288"/>
                      <a:gd name="connsiteX11" fmla="*/ 0 w 3182692"/>
                      <a:gd name="connsiteY11" fmla="*/ 18288 h 18288"/>
                      <a:gd name="connsiteX12" fmla="*/ 0 w 3182692"/>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8288"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3134" y="4516"/>
                          <a:pt x="3181865" y="12266"/>
                          <a:pt x="3182692" y="18288"/>
                        </a:cubicBezTo>
                        <a:cubicBezTo>
                          <a:pt x="2947402" y="22440"/>
                          <a:pt x="2876226" y="27191"/>
                          <a:pt x="2609807" y="18288"/>
                        </a:cubicBezTo>
                        <a:cubicBezTo>
                          <a:pt x="2343389" y="9385"/>
                          <a:pt x="2326689" y="25579"/>
                          <a:pt x="2068750" y="18288"/>
                        </a:cubicBezTo>
                        <a:cubicBezTo>
                          <a:pt x="1810811" y="10997"/>
                          <a:pt x="1713836" y="48219"/>
                          <a:pt x="1432211" y="18288"/>
                        </a:cubicBezTo>
                        <a:cubicBezTo>
                          <a:pt x="1150586" y="-11643"/>
                          <a:pt x="982765" y="3747"/>
                          <a:pt x="859327" y="18288"/>
                        </a:cubicBezTo>
                        <a:cubicBezTo>
                          <a:pt x="735889" y="32829"/>
                          <a:pt x="254183" y="35231"/>
                          <a:pt x="0" y="18288"/>
                        </a:cubicBezTo>
                        <a:cubicBezTo>
                          <a:pt x="-306" y="11477"/>
                          <a:pt x="485" y="4355"/>
                          <a:pt x="0" y="0"/>
                        </a:cubicBezTo>
                        <a:close/>
                      </a:path>
                      <a:path w="3182692" h="18288"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3269" y="4624"/>
                          <a:pt x="3183511" y="11191"/>
                          <a:pt x="3182692" y="18288"/>
                        </a:cubicBezTo>
                        <a:cubicBezTo>
                          <a:pt x="3026065" y="-10849"/>
                          <a:pt x="2775006" y="23067"/>
                          <a:pt x="2546154" y="18288"/>
                        </a:cubicBezTo>
                        <a:cubicBezTo>
                          <a:pt x="2317302" y="13509"/>
                          <a:pt x="2168173" y="-8513"/>
                          <a:pt x="1845961" y="18288"/>
                        </a:cubicBezTo>
                        <a:cubicBezTo>
                          <a:pt x="1523749" y="45089"/>
                          <a:pt x="1450078" y="-844"/>
                          <a:pt x="1304904" y="18288"/>
                        </a:cubicBezTo>
                        <a:cubicBezTo>
                          <a:pt x="1159730" y="37420"/>
                          <a:pt x="942635" y="-10021"/>
                          <a:pt x="604711" y="18288"/>
                        </a:cubicBezTo>
                        <a:cubicBezTo>
                          <a:pt x="266787" y="46597"/>
                          <a:pt x="141927" y="-8395"/>
                          <a:pt x="0" y="18288"/>
                        </a:cubicBezTo>
                        <a:cubicBezTo>
                          <a:pt x="-171" y="12755"/>
                          <a:pt x="-690" y="793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9">
            <a:extLst>
              <a:ext uri="{FF2B5EF4-FFF2-40B4-BE49-F238E27FC236}">
                <a16:creationId xmlns:a16="http://schemas.microsoft.com/office/drawing/2014/main" id="{735B1785-096C-4C36-9DFE-93DF71909E56}"/>
              </a:ext>
            </a:extLst>
          </p:cNvPr>
          <p:cNvSpPr>
            <a:spLocks noGrp="1"/>
          </p:cNvSpPr>
          <p:nvPr>
            <p:ph type="body" idx="1"/>
          </p:nvPr>
        </p:nvSpPr>
        <p:spPr>
          <a:xfrm>
            <a:off x="3973321" y="2706624"/>
            <a:ext cx="4688333" cy="3483864"/>
          </a:xfrm>
        </p:spPr>
        <p:txBody>
          <a:bodyPr vert="horz" lIns="91440" tIns="45720" rIns="91440" bIns="45720" rtlCol="0">
            <a:normAutofit/>
          </a:bodyPr>
          <a:lstStyle/>
          <a:p>
            <a:pPr defTabSz="914400">
              <a:lnSpc>
                <a:spcPct val="90000"/>
              </a:lnSpc>
              <a:spcBef>
                <a:spcPts val="750"/>
              </a:spcBef>
            </a:pPr>
            <a:r>
              <a:rPr lang="en-US" sz="3200" b="1">
                <a:solidFill>
                  <a:schemeClr val="tx1"/>
                </a:solidFill>
              </a:rPr>
              <a:t>County College of Morris</a:t>
            </a:r>
          </a:p>
          <a:p>
            <a:pPr defTabSz="914400">
              <a:lnSpc>
                <a:spcPct val="90000"/>
              </a:lnSpc>
              <a:spcBef>
                <a:spcPts val="750"/>
              </a:spcBef>
            </a:pPr>
            <a:r>
              <a:rPr lang="en-US" sz="3200" b="1">
                <a:solidFill>
                  <a:schemeClr val="tx1"/>
                </a:solidFill>
              </a:rPr>
              <a:t>Kimberly Whelan </a:t>
            </a:r>
          </a:p>
        </p:txBody>
      </p:sp>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4294967295"/>
          </p:nvPr>
        </p:nvSpPr>
        <p:spPr>
          <a:xfrm>
            <a:off x="7539733" y="6356350"/>
            <a:ext cx="975616" cy="365125"/>
          </a:xfrm>
        </p:spPr>
        <p:txBody>
          <a:bodyPr vert="horz" lIns="91440" tIns="45720" rIns="91440" bIns="45720" rtlCol="0" anchor="ctr">
            <a:normAutofit/>
          </a:bodyPr>
          <a:lstStyle/>
          <a:p>
            <a:pPr algn="r">
              <a:spcAft>
                <a:spcPts val="600"/>
              </a:spcAft>
              <a:defRPr/>
            </a:pPr>
            <a:fld id="{158B7785-F6D6-45F8-833E-07BD84680091}" type="slidenum">
              <a:rPr lang="en-US" b="0">
                <a:solidFill>
                  <a:prstClr val="black">
                    <a:tint val="75000"/>
                  </a:prstClr>
                </a:solidFill>
                <a:latin typeface="Calibri" panose="020F0502020204030204"/>
              </a:rPr>
              <a:pPr algn="r">
                <a:spcAft>
                  <a:spcPts val="600"/>
                </a:spcAft>
                <a:defRPr/>
              </a:pPr>
              <a:t>26</a:t>
            </a:fld>
            <a:endParaRPr lang="en-US" b="0">
              <a:solidFill>
                <a:prstClr val="black">
                  <a:tint val="75000"/>
                </a:prstClr>
              </a:solidFill>
              <a:latin typeface="Calibri" panose="020F0502020204030204"/>
            </a:endParaRPr>
          </a:p>
        </p:txBody>
      </p:sp>
    </p:spTree>
    <p:extLst>
      <p:ext uri="{BB962C8B-B14F-4D97-AF65-F5344CB8AC3E}">
        <p14:creationId xmlns:p14="http://schemas.microsoft.com/office/powerpoint/2010/main" val="31589195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1444D7-4A5D-4B59-B412-524742A80D8A}"/>
              </a:ext>
            </a:extLst>
          </p:cNvPr>
          <p:cNvSpPr>
            <a:spLocks noGrp="1"/>
          </p:cNvSpPr>
          <p:nvPr>
            <p:ph type="sldNum" sz="quarter" idx="12"/>
          </p:nvPr>
        </p:nvSpPr>
        <p:spPr/>
        <p:txBody>
          <a:bodyPr/>
          <a:lstStyle/>
          <a:p>
            <a:fld id="{158B7785-F6D6-45F8-833E-07BD84680091}" type="slidenum">
              <a:rPr lang="en-US" smtClean="0"/>
              <a:t>27</a:t>
            </a:fld>
            <a:endParaRPr lang="en-US"/>
          </a:p>
        </p:txBody>
      </p:sp>
      <p:sp>
        <p:nvSpPr>
          <p:cNvPr id="3" name="Slide Number Placeholder 1">
            <a:extLst>
              <a:ext uri="{FF2B5EF4-FFF2-40B4-BE49-F238E27FC236}">
                <a16:creationId xmlns:a16="http://schemas.microsoft.com/office/drawing/2014/main" id="{BD50564D-D544-4CFA-9614-340C8511F2E0}"/>
              </a:ext>
            </a:extLst>
          </p:cNvPr>
          <p:cNvSpPr txBox="1">
            <a:spLocks/>
          </p:cNvSpPr>
          <p:nvPr/>
        </p:nvSpPr>
        <p:spPr>
          <a:xfrm>
            <a:off x="8538508" y="6356351"/>
            <a:ext cx="489692"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8B7785-F6D6-45F8-833E-07BD84680091}" type="slidenum">
              <a:rPr lang="en-US" smtClean="0"/>
              <a:pPr/>
              <a:t>27</a:t>
            </a:fld>
            <a:endParaRPr lang="en-US"/>
          </a:p>
        </p:txBody>
      </p:sp>
      <p:pic>
        <p:nvPicPr>
          <p:cNvPr id="4" name="Picture 3" descr="Logo, company name&#10;&#10;Description automatically generated">
            <a:extLst>
              <a:ext uri="{FF2B5EF4-FFF2-40B4-BE49-F238E27FC236}">
                <a16:creationId xmlns:a16="http://schemas.microsoft.com/office/drawing/2014/main" id="{5D009DB9-33AC-4080-816E-E63C9401D169}"/>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1095" b="13526"/>
          <a:stretch/>
        </p:blipFill>
        <p:spPr>
          <a:xfrm>
            <a:off x="4809744" y="10"/>
            <a:ext cx="8668512" cy="6857990"/>
          </a:xfrm>
          <a:prstGeom prst="rect">
            <a:avLst/>
          </a:prstGeom>
        </p:spPr>
      </p:pic>
      <p:sp>
        <p:nvSpPr>
          <p:cNvPr id="5" name="Slide Number Placeholder 1">
            <a:extLst>
              <a:ext uri="{FF2B5EF4-FFF2-40B4-BE49-F238E27FC236}">
                <a16:creationId xmlns:a16="http://schemas.microsoft.com/office/drawing/2014/main" id="{64586604-04CC-40DC-8D8B-2BA620997804}"/>
              </a:ext>
            </a:extLst>
          </p:cNvPr>
          <p:cNvSpPr txBox="1">
            <a:spLocks/>
          </p:cNvSpPr>
          <p:nvPr/>
        </p:nvSpPr>
        <p:spPr>
          <a:xfrm>
            <a:off x="8538508" y="6356351"/>
            <a:ext cx="489692"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8B7785-F6D6-45F8-833E-07BD84680091}" type="slidenum">
              <a:rPr lang="en-US" smtClean="0"/>
              <a:pPr/>
              <a:t>27</a:t>
            </a:fld>
            <a:endParaRPr lang="en-US"/>
          </a:p>
        </p:txBody>
      </p:sp>
      <p:sp>
        <p:nvSpPr>
          <p:cNvPr id="6" name="Rectangle: Rounded Corners 5">
            <a:extLst>
              <a:ext uri="{FF2B5EF4-FFF2-40B4-BE49-F238E27FC236}">
                <a16:creationId xmlns:a16="http://schemas.microsoft.com/office/drawing/2014/main" id="{6EC40141-8FB5-49E5-9364-D4BC990E09A0}"/>
              </a:ext>
            </a:extLst>
          </p:cNvPr>
          <p:cNvSpPr/>
          <p:nvPr/>
        </p:nvSpPr>
        <p:spPr>
          <a:xfrm>
            <a:off x="679860" y="2348675"/>
            <a:ext cx="3718306" cy="917776"/>
          </a:xfrm>
          <a:prstGeom prst="roundRect">
            <a:avLst>
              <a:gd name="adj" fmla="val 10000"/>
            </a:avLst>
          </a:prstGeom>
          <a:gradFill rotWithShape="1">
            <a:gsLst>
              <a:gs pos="0">
                <a:srgbClr val="ED7D31">
                  <a:hueOff val="0"/>
                  <a:satOff val="0"/>
                  <a:lumOff val="0"/>
                  <a:alphaOff val="0"/>
                  <a:satMod val="103000"/>
                  <a:lumMod val="102000"/>
                  <a:tint val="94000"/>
                </a:srgbClr>
              </a:gs>
              <a:gs pos="50000">
                <a:srgbClr val="ED7D31">
                  <a:hueOff val="0"/>
                  <a:satOff val="0"/>
                  <a:lumOff val="0"/>
                  <a:alphaOff val="0"/>
                  <a:satMod val="110000"/>
                  <a:lumMod val="100000"/>
                  <a:shade val="100000"/>
                </a:srgbClr>
              </a:gs>
              <a:gs pos="100000">
                <a:srgbClr val="ED7D31">
                  <a:hueOff val="0"/>
                  <a:satOff val="0"/>
                  <a:lumOff val="0"/>
                  <a:alphaOff val="0"/>
                  <a:lumMod val="99000"/>
                  <a:satMod val="120000"/>
                  <a:shade val="78000"/>
                </a:srgbClr>
              </a:gs>
            </a:gsLst>
            <a:lin ang="5400000" scaled="0"/>
          </a:gradFill>
          <a:ln>
            <a:noFill/>
          </a:ln>
          <a:effectLst/>
          <a:scene3d>
            <a:camera prst="orthographicFront"/>
            <a:lightRig rig="flat" dir="t"/>
          </a:scene3d>
          <a:sp3d z="-190500" extrusionH="12700" prstMaterial="plastic">
            <a:bevelT w="50800" h="50800"/>
          </a:sp3d>
        </p:spPr>
      </p:sp>
      <p:sp>
        <p:nvSpPr>
          <p:cNvPr id="7" name="Rectangle 6" descr="Classroom">
            <a:extLst>
              <a:ext uri="{FF2B5EF4-FFF2-40B4-BE49-F238E27FC236}">
                <a16:creationId xmlns:a16="http://schemas.microsoft.com/office/drawing/2014/main" id="{B2A39BF3-ABD8-48C1-A104-CFD9CDA3E4E3}"/>
              </a:ext>
            </a:extLst>
          </p:cNvPr>
          <p:cNvSpPr/>
          <p:nvPr/>
        </p:nvSpPr>
        <p:spPr>
          <a:xfrm>
            <a:off x="857075" y="2555175"/>
            <a:ext cx="505270" cy="504776"/>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scene3d>
            <a:camera prst="orthographicFront"/>
            <a:lightRig rig="flat" dir="t"/>
          </a:scene3d>
          <a:sp3d prstMaterial="plastic">
            <a:bevelT w="120900" h="88900"/>
            <a:bevelB w="88900" h="31750" prst="angle"/>
          </a:sp3d>
        </p:spPr>
        <p:style>
          <a:lnRef idx="0">
            <a:schemeClr val="lt1">
              <a:alpha val="0"/>
              <a:hueOff val="0"/>
              <a:satOff val="0"/>
              <a:lumOff val="0"/>
              <a:alphaOff val="0"/>
            </a:schemeClr>
          </a:lnRef>
          <a:fillRef idx="3">
            <a:scrgbClr r="0" g="0" b="0"/>
          </a:fillRef>
          <a:effectRef idx="2">
            <a:schemeClr val="bg1">
              <a:hueOff val="0"/>
              <a:satOff val="0"/>
              <a:lumOff val="0"/>
              <a:alphaOff val="0"/>
            </a:schemeClr>
          </a:effectRef>
          <a:fontRef idx="minor">
            <a:schemeClr val="dk1">
              <a:hueOff val="0"/>
              <a:satOff val="0"/>
              <a:lumOff val="0"/>
              <a:alphaOff val="0"/>
            </a:schemeClr>
          </a:fontRef>
        </p:style>
      </p:sp>
      <p:grpSp>
        <p:nvGrpSpPr>
          <p:cNvPr id="8" name="Group 7">
            <a:extLst>
              <a:ext uri="{FF2B5EF4-FFF2-40B4-BE49-F238E27FC236}">
                <a16:creationId xmlns:a16="http://schemas.microsoft.com/office/drawing/2014/main" id="{F9C44566-B247-4635-AA4F-7C38453E73C7}"/>
              </a:ext>
            </a:extLst>
          </p:cNvPr>
          <p:cNvGrpSpPr/>
          <p:nvPr/>
        </p:nvGrpSpPr>
        <p:grpSpPr>
          <a:xfrm>
            <a:off x="1587148" y="2347778"/>
            <a:ext cx="2917211" cy="919570"/>
            <a:chOff x="759543" y="2013"/>
            <a:chExt cx="2917211" cy="919570"/>
          </a:xfrm>
        </p:grpSpPr>
        <p:sp>
          <p:nvSpPr>
            <p:cNvPr id="9" name="Rectangle 8">
              <a:extLst>
                <a:ext uri="{FF2B5EF4-FFF2-40B4-BE49-F238E27FC236}">
                  <a16:creationId xmlns:a16="http://schemas.microsoft.com/office/drawing/2014/main" id="{00A898FA-7F53-4D11-925B-54ED8624293D}"/>
                </a:ext>
              </a:extLst>
            </p:cNvPr>
            <p:cNvSpPr/>
            <p:nvPr/>
          </p:nvSpPr>
          <p:spPr>
            <a:xfrm>
              <a:off x="1060524" y="2910"/>
              <a:ext cx="2616230" cy="91867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sp>
        <p:sp>
          <p:nvSpPr>
            <p:cNvPr id="10" name="TextBox 9">
              <a:extLst>
                <a:ext uri="{FF2B5EF4-FFF2-40B4-BE49-F238E27FC236}">
                  <a16:creationId xmlns:a16="http://schemas.microsoft.com/office/drawing/2014/main" id="{AB9913F3-EC4F-4C34-9022-A85C88F565EA}"/>
                </a:ext>
              </a:extLst>
            </p:cNvPr>
            <p:cNvSpPr txBox="1"/>
            <p:nvPr/>
          </p:nvSpPr>
          <p:spPr>
            <a:xfrm>
              <a:off x="759543" y="2013"/>
              <a:ext cx="2616230" cy="918673"/>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97226" tIns="97226" rIns="97226" bIns="97226" numCol="1" spcCol="1270" anchor="ctr" anchorCtr="0">
              <a:noAutofit/>
            </a:bodyPr>
            <a:lstStyle/>
            <a:p>
              <a:pPr marL="0" lvl="0" indent="0" algn="l" defTabSz="622300">
                <a:lnSpc>
                  <a:spcPct val="100000"/>
                </a:lnSpc>
                <a:spcBef>
                  <a:spcPct val="0"/>
                </a:spcBef>
                <a:spcAft>
                  <a:spcPct val="35000"/>
                </a:spcAft>
                <a:buNone/>
              </a:pPr>
              <a:r>
                <a:rPr lang="en-US" sz="1400" b="1" kern="1200" dirty="0"/>
                <a:t>Presenter: Kimberly Whelan</a:t>
              </a:r>
              <a:endParaRPr lang="en-US" sz="1400" kern="1200" dirty="0"/>
            </a:p>
          </p:txBody>
        </p:sp>
      </p:grpSp>
      <p:sp>
        <p:nvSpPr>
          <p:cNvPr id="11" name="Rectangle: Rounded Corners 10">
            <a:extLst>
              <a:ext uri="{FF2B5EF4-FFF2-40B4-BE49-F238E27FC236}">
                <a16:creationId xmlns:a16="http://schemas.microsoft.com/office/drawing/2014/main" id="{72ADABE7-323F-4350-8B79-D944CFB768AD}"/>
              </a:ext>
            </a:extLst>
          </p:cNvPr>
          <p:cNvSpPr/>
          <p:nvPr/>
        </p:nvSpPr>
        <p:spPr>
          <a:xfrm>
            <a:off x="679860" y="3472951"/>
            <a:ext cx="3718306" cy="917776"/>
          </a:xfrm>
          <a:prstGeom prst="roundRect">
            <a:avLst>
              <a:gd name="adj" fmla="val 10000"/>
            </a:avLst>
          </a:prstGeom>
          <a:gradFill rotWithShape="1">
            <a:gsLst>
              <a:gs pos="0">
                <a:srgbClr val="A5A5A5">
                  <a:hueOff val="0"/>
                  <a:satOff val="0"/>
                  <a:lumOff val="0"/>
                  <a:alphaOff val="0"/>
                  <a:satMod val="103000"/>
                  <a:lumMod val="102000"/>
                  <a:tint val="94000"/>
                </a:srgbClr>
              </a:gs>
              <a:gs pos="50000">
                <a:srgbClr val="A5A5A5">
                  <a:hueOff val="0"/>
                  <a:satOff val="0"/>
                  <a:lumOff val="0"/>
                  <a:alphaOff val="0"/>
                  <a:satMod val="110000"/>
                  <a:lumMod val="100000"/>
                  <a:shade val="100000"/>
                </a:srgbClr>
              </a:gs>
              <a:gs pos="100000">
                <a:srgbClr val="A5A5A5">
                  <a:hueOff val="0"/>
                  <a:satOff val="0"/>
                  <a:lumOff val="0"/>
                  <a:alphaOff val="0"/>
                  <a:lumMod val="99000"/>
                  <a:satMod val="120000"/>
                  <a:shade val="78000"/>
                </a:srgbClr>
              </a:gs>
            </a:gsLst>
            <a:lin ang="5400000" scaled="0"/>
          </a:gradFill>
          <a:ln>
            <a:noFill/>
          </a:ln>
          <a:effectLst/>
          <a:scene3d>
            <a:camera prst="orthographicFront"/>
            <a:lightRig rig="flat" dir="t"/>
          </a:scene3d>
          <a:sp3d z="-190500" extrusionH="12700" prstMaterial="plastic">
            <a:bevelT w="50800" h="50800"/>
          </a:sp3d>
        </p:spPr>
      </p:sp>
      <p:sp>
        <p:nvSpPr>
          <p:cNvPr id="12" name="Rectangle: Rounded Corners 11">
            <a:extLst>
              <a:ext uri="{FF2B5EF4-FFF2-40B4-BE49-F238E27FC236}">
                <a16:creationId xmlns:a16="http://schemas.microsoft.com/office/drawing/2014/main" id="{753B3D04-F7DC-432E-9620-649EA6B1D421}"/>
              </a:ext>
            </a:extLst>
          </p:cNvPr>
          <p:cNvSpPr/>
          <p:nvPr/>
        </p:nvSpPr>
        <p:spPr>
          <a:xfrm>
            <a:off x="679860" y="4596330"/>
            <a:ext cx="3718306" cy="917776"/>
          </a:xfrm>
          <a:prstGeom prst="roundRect">
            <a:avLst>
              <a:gd name="adj" fmla="val 10000"/>
            </a:avLst>
          </a:prstGeom>
          <a:gradFill rotWithShape="1">
            <a:gsLst>
              <a:gs pos="0">
                <a:srgbClr val="FFC000">
                  <a:hueOff val="0"/>
                  <a:satOff val="0"/>
                  <a:lumOff val="0"/>
                  <a:alphaOff val="0"/>
                  <a:satMod val="103000"/>
                  <a:lumMod val="102000"/>
                  <a:tint val="94000"/>
                </a:srgbClr>
              </a:gs>
              <a:gs pos="50000">
                <a:srgbClr val="FFC000">
                  <a:hueOff val="0"/>
                  <a:satOff val="0"/>
                  <a:lumOff val="0"/>
                  <a:alphaOff val="0"/>
                  <a:satMod val="110000"/>
                  <a:lumMod val="100000"/>
                  <a:shade val="100000"/>
                </a:srgbClr>
              </a:gs>
              <a:gs pos="100000">
                <a:srgbClr val="FFC000">
                  <a:hueOff val="0"/>
                  <a:satOff val="0"/>
                  <a:lumOff val="0"/>
                  <a:alphaOff val="0"/>
                  <a:lumMod val="99000"/>
                  <a:satMod val="120000"/>
                  <a:shade val="78000"/>
                </a:srgbClr>
              </a:gs>
            </a:gsLst>
            <a:lin ang="5400000" scaled="0"/>
          </a:gradFill>
          <a:ln>
            <a:noFill/>
          </a:ln>
          <a:effectLst/>
          <a:scene3d>
            <a:camera prst="orthographicFront"/>
            <a:lightRig rig="flat" dir="t"/>
          </a:scene3d>
          <a:sp3d z="-190500" extrusionH="12700" prstMaterial="plastic">
            <a:bevelT w="50800" h="50800"/>
          </a:sp3d>
        </p:spPr>
      </p:sp>
      <p:sp>
        <p:nvSpPr>
          <p:cNvPr id="13" name="Rectangle 12" descr="Chat">
            <a:extLst>
              <a:ext uri="{FF2B5EF4-FFF2-40B4-BE49-F238E27FC236}">
                <a16:creationId xmlns:a16="http://schemas.microsoft.com/office/drawing/2014/main" id="{37D35E70-AC3C-43F3-9D5E-65C341A89B4D}"/>
              </a:ext>
            </a:extLst>
          </p:cNvPr>
          <p:cNvSpPr/>
          <p:nvPr/>
        </p:nvSpPr>
        <p:spPr>
          <a:xfrm>
            <a:off x="880330" y="3679451"/>
            <a:ext cx="505270" cy="504776"/>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scene3d>
            <a:camera prst="orthographicFront"/>
            <a:lightRig rig="flat" dir="t"/>
          </a:scene3d>
          <a:sp3d prstMaterial="plastic">
            <a:bevelT w="120900" h="88900"/>
            <a:bevelB w="88900" h="31750" prst="angle"/>
          </a:sp3d>
        </p:spPr>
        <p:style>
          <a:lnRef idx="0">
            <a:schemeClr val="lt1">
              <a:alpha val="0"/>
              <a:hueOff val="0"/>
              <a:satOff val="0"/>
              <a:lumOff val="0"/>
              <a:alphaOff val="0"/>
            </a:schemeClr>
          </a:lnRef>
          <a:fillRef idx="3">
            <a:scrgbClr r="0" g="0" b="0"/>
          </a:fillRef>
          <a:effectRef idx="2">
            <a:schemeClr val="bg1">
              <a:hueOff val="0"/>
              <a:satOff val="0"/>
              <a:lumOff val="0"/>
              <a:alphaOff val="0"/>
            </a:schemeClr>
          </a:effectRef>
          <a:fontRef idx="minor">
            <a:schemeClr val="dk1">
              <a:hueOff val="0"/>
              <a:satOff val="0"/>
              <a:lumOff val="0"/>
              <a:alphaOff val="0"/>
            </a:schemeClr>
          </a:fontRef>
        </p:style>
      </p:sp>
      <p:sp>
        <p:nvSpPr>
          <p:cNvPr id="14" name="Rectangle 13" descr="Receiver">
            <a:extLst>
              <a:ext uri="{FF2B5EF4-FFF2-40B4-BE49-F238E27FC236}">
                <a16:creationId xmlns:a16="http://schemas.microsoft.com/office/drawing/2014/main" id="{7A7165FA-C98C-41BB-ABE7-E21D565A46F4}"/>
              </a:ext>
            </a:extLst>
          </p:cNvPr>
          <p:cNvSpPr/>
          <p:nvPr/>
        </p:nvSpPr>
        <p:spPr>
          <a:xfrm>
            <a:off x="857075" y="4802830"/>
            <a:ext cx="505270" cy="504776"/>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scene3d>
            <a:camera prst="orthographicFront"/>
            <a:lightRig rig="flat" dir="t"/>
          </a:scene3d>
          <a:sp3d prstMaterial="plastic">
            <a:bevelT w="120900" h="88900"/>
            <a:bevelB w="88900" h="31750" prst="angle"/>
          </a:sp3d>
        </p:spPr>
        <p:style>
          <a:lnRef idx="0">
            <a:schemeClr val="lt1">
              <a:alpha val="0"/>
              <a:hueOff val="0"/>
              <a:satOff val="0"/>
              <a:lumOff val="0"/>
              <a:alphaOff val="0"/>
            </a:schemeClr>
          </a:lnRef>
          <a:fillRef idx="3">
            <a:scrgbClr r="0" g="0" b="0"/>
          </a:fillRef>
          <a:effectRef idx="2">
            <a:schemeClr val="bg1">
              <a:hueOff val="0"/>
              <a:satOff val="0"/>
              <a:lumOff val="0"/>
              <a:alphaOff val="0"/>
            </a:schemeClr>
          </a:effectRef>
          <a:fontRef idx="minor">
            <a:schemeClr val="dk1">
              <a:hueOff val="0"/>
              <a:satOff val="0"/>
              <a:lumOff val="0"/>
              <a:alphaOff val="0"/>
            </a:schemeClr>
          </a:fontRef>
        </p:style>
      </p:sp>
      <p:grpSp>
        <p:nvGrpSpPr>
          <p:cNvPr id="15" name="Group 14">
            <a:extLst>
              <a:ext uri="{FF2B5EF4-FFF2-40B4-BE49-F238E27FC236}">
                <a16:creationId xmlns:a16="http://schemas.microsoft.com/office/drawing/2014/main" id="{DC4B03C4-2777-4742-BA8B-20A9A00CE9BA}"/>
              </a:ext>
            </a:extLst>
          </p:cNvPr>
          <p:cNvGrpSpPr/>
          <p:nvPr/>
        </p:nvGrpSpPr>
        <p:grpSpPr>
          <a:xfrm>
            <a:off x="1539560" y="4588643"/>
            <a:ext cx="2645295" cy="925463"/>
            <a:chOff x="1069786" y="2278884"/>
            <a:chExt cx="2645295" cy="925463"/>
          </a:xfrm>
        </p:grpSpPr>
        <p:sp>
          <p:nvSpPr>
            <p:cNvPr id="16" name="Rectangle 15">
              <a:extLst>
                <a:ext uri="{FF2B5EF4-FFF2-40B4-BE49-F238E27FC236}">
                  <a16:creationId xmlns:a16="http://schemas.microsoft.com/office/drawing/2014/main" id="{0AB46CBB-7C5F-4FDC-9182-065F9C7FDB1F}"/>
                </a:ext>
              </a:extLst>
            </p:cNvPr>
            <p:cNvSpPr/>
            <p:nvPr/>
          </p:nvSpPr>
          <p:spPr>
            <a:xfrm>
              <a:off x="1069786" y="2285674"/>
              <a:ext cx="2597707" cy="91867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sp>
        <p:sp>
          <p:nvSpPr>
            <p:cNvPr id="17" name="TextBox 16">
              <a:extLst>
                <a:ext uri="{FF2B5EF4-FFF2-40B4-BE49-F238E27FC236}">
                  <a16:creationId xmlns:a16="http://schemas.microsoft.com/office/drawing/2014/main" id="{8EFB8517-04D7-4CE1-8F3E-36A0D21F2ED8}"/>
                </a:ext>
              </a:extLst>
            </p:cNvPr>
            <p:cNvSpPr txBox="1"/>
            <p:nvPr/>
          </p:nvSpPr>
          <p:spPr>
            <a:xfrm>
              <a:off x="1117374" y="2278884"/>
              <a:ext cx="2597707" cy="918673"/>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97226" tIns="97226" rIns="97226" bIns="97226" numCol="1" spcCol="1270" anchor="ctr" anchorCtr="0">
              <a:noAutofit/>
            </a:bodyPr>
            <a:lstStyle/>
            <a:p>
              <a:pPr marL="0" lvl="0" indent="0" algn="l" defTabSz="622300">
                <a:lnSpc>
                  <a:spcPct val="100000"/>
                </a:lnSpc>
                <a:spcBef>
                  <a:spcPct val="0"/>
                </a:spcBef>
                <a:spcAft>
                  <a:spcPct val="35000"/>
                </a:spcAft>
                <a:buNone/>
              </a:pPr>
              <a:r>
                <a:rPr lang="en-US" sz="1400" b="1" kern="1200" dirty="0"/>
                <a:t>Contact Information:                                   </a:t>
              </a:r>
              <a:r>
                <a:rPr lang="fi-FI" sz="1400" b="1" dirty="0"/>
                <a:t>Kwhelan@ccm.edu</a:t>
              </a:r>
              <a:endParaRPr lang="en-US" sz="1400" b="1" kern="1200" dirty="0"/>
            </a:p>
          </p:txBody>
        </p:sp>
      </p:grpSp>
      <p:grpSp>
        <p:nvGrpSpPr>
          <p:cNvPr id="18" name="Group 17">
            <a:extLst>
              <a:ext uri="{FF2B5EF4-FFF2-40B4-BE49-F238E27FC236}">
                <a16:creationId xmlns:a16="http://schemas.microsoft.com/office/drawing/2014/main" id="{7E5E2D3D-CDB5-46DD-8FE7-3237F9594156}"/>
              </a:ext>
            </a:extLst>
          </p:cNvPr>
          <p:cNvGrpSpPr/>
          <p:nvPr/>
        </p:nvGrpSpPr>
        <p:grpSpPr>
          <a:xfrm>
            <a:off x="1587148" y="3573958"/>
            <a:ext cx="2616230" cy="918673"/>
            <a:chOff x="1060524" y="1144292"/>
            <a:chExt cx="2616230" cy="918673"/>
          </a:xfrm>
        </p:grpSpPr>
        <p:sp>
          <p:nvSpPr>
            <p:cNvPr id="19" name="Rectangle 18">
              <a:extLst>
                <a:ext uri="{FF2B5EF4-FFF2-40B4-BE49-F238E27FC236}">
                  <a16:creationId xmlns:a16="http://schemas.microsoft.com/office/drawing/2014/main" id="{B1528751-E7A5-497C-AA43-30A6BE39997B}"/>
                </a:ext>
              </a:extLst>
            </p:cNvPr>
            <p:cNvSpPr/>
            <p:nvPr/>
          </p:nvSpPr>
          <p:spPr>
            <a:xfrm>
              <a:off x="1060524" y="1144292"/>
              <a:ext cx="2616230" cy="91867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sp>
        <p:sp>
          <p:nvSpPr>
            <p:cNvPr id="20" name="TextBox 19">
              <a:extLst>
                <a:ext uri="{FF2B5EF4-FFF2-40B4-BE49-F238E27FC236}">
                  <a16:creationId xmlns:a16="http://schemas.microsoft.com/office/drawing/2014/main" id="{A9B84EFE-068F-44F1-A69A-994E7227A3CD}"/>
                </a:ext>
              </a:extLst>
            </p:cNvPr>
            <p:cNvSpPr txBox="1"/>
            <p:nvPr/>
          </p:nvSpPr>
          <p:spPr>
            <a:xfrm>
              <a:off x="1060524" y="1144292"/>
              <a:ext cx="2616230" cy="918673"/>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97226" tIns="97226" rIns="97226" bIns="97226" numCol="1" spcCol="1270" anchor="ctr" anchorCtr="0">
              <a:noAutofit/>
            </a:bodyPr>
            <a:lstStyle/>
            <a:p>
              <a:pPr marL="0" lvl="0" indent="0" algn="l" defTabSz="622300">
                <a:lnSpc>
                  <a:spcPct val="100000"/>
                </a:lnSpc>
                <a:spcBef>
                  <a:spcPct val="0"/>
                </a:spcBef>
                <a:spcAft>
                  <a:spcPct val="35000"/>
                </a:spcAft>
                <a:buNone/>
              </a:pPr>
              <a:r>
                <a:rPr lang="en-US" sz="1400" b="1" kern="1200" dirty="0"/>
                <a:t>Communication Technique or Strategy</a:t>
              </a:r>
              <a:r>
                <a:rPr lang="en-US" sz="1400" kern="1200" dirty="0"/>
                <a:t>: Social Media Strategies</a:t>
              </a:r>
            </a:p>
            <a:p>
              <a:pPr marL="0" lvl="0" indent="0" algn="l" defTabSz="622300">
                <a:lnSpc>
                  <a:spcPct val="100000"/>
                </a:lnSpc>
                <a:spcBef>
                  <a:spcPct val="0"/>
                </a:spcBef>
                <a:spcAft>
                  <a:spcPct val="35000"/>
                </a:spcAft>
                <a:buNone/>
              </a:pPr>
              <a:r>
                <a:rPr lang="en-US" sz="1400" kern="1200" dirty="0"/>
                <a:t>	</a:t>
              </a:r>
            </a:p>
          </p:txBody>
        </p:sp>
      </p:grpSp>
      <p:sp>
        <p:nvSpPr>
          <p:cNvPr id="21" name="Title 5">
            <a:extLst>
              <a:ext uri="{FF2B5EF4-FFF2-40B4-BE49-F238E27FC236}">
                <a16:creationId xmlns:a16="http://schemas.microsoft.com/office/drawing/2014/main" id="{408D37B7-E440-4A49-9F31-1786C2A21F26}"/>
              </a:ext>
            </a:extLst>
          </p:cNvPr>
          <p:cNvSpPr txBox="1">
            <a:spLocks/>
          </p:cNvSpPr>
          <p:nvPr/>
        </p:nvSpPr>
        <p:spPr>
          <a:xfrm>
            <a:off x="679859" y="988038"/>
            <a:ext cx="3654397" cy="1124712"/>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2400" b="1" kern="1200">
                <a:solidFill>
                  <a:schemeClr val="accent1"/>
                </a:solidFill>
                <a:latin typeface="+mn-lt"/>
                <a:ea typeface="+mj-ea"/>
                <a:cs typeface="+mj-cs"/>
              </a:defRPr>
            </a:lvl1pPr>
          </a:lstStyle>
          <a:p>
            <a:pPr>
              <a:spcAft>
                <a:spcPts val="450"/>
              </a:spcAft>
            </a:pPr>
            <a:r>
              <a:rPr lang="en-US" sz="2000" dirty="0">
                <a:solidFill>
                  <a:schemeClr val="tx1"/>
                </a:solidFill>
                <a:latin typeface="+mj-lt"/>
              </a:rPr>
              <a:t>County College of Morris</a:t>
            </a:r>
          </a:p>
        </p:txBody>
      </p:sp>
    </p:spTree>
    <p:extLst>
      <p:ext uri="{BB962C8B-B14F-4D97-AF65-F5344CB8AC3E}">
        <p14:creationId xmlns:p14="http://schemas.microsoft.com/office/powerpoint/2010/main" val="12393349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1">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9143999" cy="51430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grpSp>
        <p:nvGrpSpPr>
          <p:cNvPr id="23" name="Group 13">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 y="1654387"/>
            <a:ext cx="548641" cy="505095"/>
            <a:chOff x="3940602" y="308034"/>
            <a:chExt cx="2116791" cy="3428999"/>
          </a:xfrm>
          <a:solidFill>
            <a:schemeClr val="accent4"/>
          </a:solidFill>
        </p:grpSpPr>
        <p:sp>
          <p:nvSpPr>
            <p:cNvPr id="15" name="Rectangle 14">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24" name="Rectangle 15">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17" name="Rectangle 16">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grpSp>
      <p:sp>
        <p:nvSpPr>
          <p:cNvPr id="19" name="Rectangle 18">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1" y="1349363"/>
            <a:ext cx="4193090" cy="107369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a:xfrm>
            <a:off x="782724" y="1512705"/>
            <a:ext cx="3696218" cy="776836"/>
          </a:xfrm>
        </p:spPr>
        <p:txBody>
          <a:bodyPr vert="horz" lIns="68580" tIns="34290" rIns="68580" bIns="34290" rtlCol="0" anchor="ctr">
            <a:normAutofit/>
          </a:bodyPr>
          <a:lstStyle/>
          <a:p>
            <a:r>
              <a:rPr lang="en-US" sz="2475" dirty="0">
                <a:solidFill>
                  <a:schemeClr val="tx1"/>
                </a:solidFill>
                <a:latin typeface="+mj-lt"/>
              </a:rPr>
              <a:t>Participant Outreach and Recruitment Strategy</a:t>
            </a:r>
          </a:p>
        </p:txBody>
      </p:sp>
      <p:sp>
        <p:nvSpPr>
          <p:cNvPr id="3" name="Content Placeholder 2">
            <a:extLst>
              <a:ext uri="{FF2B5EF4-FFF2-40B4-BE49-F238E27FC236}">
                <a16:creationId xmlns:a16="http://schemas.microsoft.com/office/drawing/2014/main" id="{23D4CF72-AA83-42D4-BCC0-A894B20C3FF6}"/>
              </a:ext>
            </a:extLst>
          </p:cNvPr>
          <p:cNvSpPr>
            <a:spLocks noGrp="1"/>
          </p:cNvSpPr>
          <p:nvPr>
            <p:ph sz="half" idx="1"/>
          </p:nvPr>
        </p:nvSpPr>
        <p:spPr>
          <a:xfrm>
            <a:off x="200877" y="2750791"/>
            <a:ext cx="4757621" cy="2757842"/>
          </a:xfrm>
        </p:spPr>
        <p:txBody>
          <a:bodyPr vert="horz" lIns="68580" tIns="34290" rIns="68580" bIns="34290" rtlCol="0" anchor="ctr">
            <a:noAutofit/>
          </a:bodyPr>
          <a:lstStyle/>
          <a:p>
            <a:pPr>
              <a:lnSpc>
                <a:spcPct val="90000"/>
              </a:lnSpc>
              <a:buFont typeface="Arial" panose="020B0604020202020204" pitchFamily="34" charset="0"/>
              <a:buChar char="•"/>
            </a:pPr>
            <a:r>
              <a:rPr lang="en-US" sz="2000" dirty="0"/>
              <a:t>Virtual Information sessions for students </a:t>
            </a:r>
          </a:p>
          <a:p>
            <a:pPr>
              <a:lnSpc>
                <a:spcPct val="90000"/>
              </a:lnSpc>
              <a:buFont typeface="Arial" panose="020B0604020202020204" pitchFamily="34" charset="0"/>
              <a:buChar char="•"/>
            </a:pPr>
            <a:r>
              <a:rPr lang="en-US" sz="2000" dirty="0"/>
              <a:t>On-Campus Student Tours</a:t>
            </a:r>
          </a:p>
          <a:p>
            <a:pPr>
              <a:lnSpc>
                <a:spcPct val="90000"/>
              </a:lnSpc>
              <a:buFont typeface="Arial" panose="020B0604020202020204" pitchFamily="34" charset="0"/>
              <a:buChar char="•"/>
            </a:pPr>
            <a:r>
              <a:rPr lang="en-US" sz="2000" dirty="0"/>
              <a:t>Engagement of local partners helped gain traction (One Stop, Non-Profits, County Jails, &amp; High Schools ) Campaign mirrors outreach to employers</a:t>
            </a:r>
          </a:p>
          <a:p>
            <a:pPr>
              <a:lnSpc>
                <a:spcPct val="90000"/>
              </a:lnSpc>
              <a:buFont typeface="Arial" panose="020B0604020202020204" pitchFamily="34" charset="0"/>
              <a:buChar char="•"/>
            </a:pPr>
            <a:r>
              <a:rPr lang="en-US" sz="2000" dirty="0"/>
              <a:t>Social Media (Instagram, Twitter Facebook, LinkedIn)</a:t>
            </a:r>
          </a:p>
        </p:txBody>
      </p:sp>
      <p:cxnSp>
        <p:nvCxnSpPr>
          <p:cNvPr id="21" name="Straight Connector 20">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5726430"/>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CB913AE7-DBB9-4F3E-9CF6-D8D59C8DF09F}"/>
              </a:ext>
            </a:extLst>
          </p:cNvPr>
          <p:cNvSpPr>
            <a:spLocks noGrp="1"/>
          </p:cNvSpPr>
          <p:nvPr>
            <p:ph type="sldNum" sz="quarter" idx="12"/>
          </p:nvPr>
        </p:nvSpPr>
        <p:spPr>
          <a:xfrm>
            <a:off x="6457950" y="5726430"/>
            <a:ext cx="2057400" cy="273844"/>
          </a:xfrm>
        </p:spPr>
        <p:txBody>
          <a:bodyPr vert="horz" lIns="68580" tIns="34290" rIns="68580" bIns="34290" rtlCol="0" anchor="ctr">
            <a:normAutofit/>
          </a:bodyPr>
          <a:lstStyle/>
          <a:p>
            <a:pPr algn="r" defTabSz="685800">
              <a:spcAft>
                <a:spcPts val="450"/>
              </a:spcAft>
              <a:defRPr/>
            </a:pPr>
            <a:fld id="{158B7785-F6D6-45F8-833E-07BD84680091}" type="slidenum">
              <a:rPr lang="en-US" sz="900" b="0">
                <a:solidFill>
                  <a:prstClr val="black">
                    <a:tint val="75000"/>
                  </a:prstClr>
                </a:solidFill>
                <a:latin typeface="Calibri" panose="020F0502020204030204"/>
              </a:rPr>
              <a:pPr algn="r" defTabSz="685800">
                <a:spcAft>
                  <a:spcPts val="450"/>
                </a:spcAft>
                <a:defRPr/>
              </a:pPr>
              <a:t>28</a:t>
            </a:fld>
            <a:endParaRPr lang="en-US" sz="900" b="0" dirty="0">
              <a:solidFill>
                <a:prstClr val="black">
                  <a:tint val="75000"/>
                </a:prstClr>
              </a:solidFill>
              <a:latin typeface="Calibri" panose="020F0502020204030204"/>
            </a:endParaRPr>
          </a:p>
        </p:txBody>
      </p:sp>
      <p:pic>
        <p:nvPicPr>
          <p:cNvPr id="9" name="Content Placeholder 8" descr="Graphical user interface&#10;&#10;Description automatically generated with low confidence">
            <a:extLst>
              <a:ext uri="{FF2B5EF4-FFF2-40B4-BE49-F238E27FC236}">
                <a16:creationId xmlns:a16="http://schemas.microsoft.com/office/drawing/2014/main" id="{ACDB7791-3B47-46C6-B7D6-2C814484C7E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26757" y="1086276"/>
            <a:ext cx="3388593" cy="4399030"/>
          </a:xfrm>
        </p:spPr>
      </p:pic>
    </p:spTree>
    <p:extLst>
      <p:ext uri="{BB962C8B-B14F-4D97-AF65-F5344CB8AC3E}">
        <p14:creationId xmlns:p14="http://schemas.microsoft.com/office/powerpoint/2010/main" val="6416306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9143999" cy="51430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grpSp>
        <p:nvGrpSpPr>
          <p:cNvPr id="14" name="Group 13">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 y="1654387"/>
            <a:ext cx="548641" cy="505095"/>
            <a:chOff x="3940602" y="308034"/>
            <a:chExt cx="2116791" cy="3428999"/>
          </a:xfrm>
          <a:solidFill>
            <a:schemeClr val="accent4"/>
          </a:solidFill>
        </p:grpSpPr>
        <p:sp>
          <p:nvSpPr>
            <p:cNvPr id="15" name="Rectangle 14">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16" name="Rectangle 15">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17" name="Rectangle 16">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grpSp>
      <p:sp>
        <p:nvSpPr>
          <p:cNvPr id="19" name="Rectangle 18">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1" y="1349363"/>
            <a:ext cx="4193090" cy="107369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3" name="Title 2">
            <a:extLst>
              <a:ext uri="{FF2B5EF4-FFF2-40B4-BE49-F238E27FC236}">
                <a16:creationId xmlns:a16="http://schemas.microsoft.com/office/drawing/2014/main" id="{8D16DC3B-E438-4746-B22F-3E2B84FC593A}"/>
              </a:ext>
            </a:extLst>
          </p:cNvPr>
          <p:cNvSpPr>
            <a:spLocks noGrp="1"/>
          </p:cNvSpPr>
          <p:nvPr>
            <p:ph type="title"/>
          </p:nvPr>
        </p:nvSpPr>
        <p:spPr>
          <a:xfrm>
            <a:off x="782724" y="1512705"/>
            <a:ext cx="3696218" cy="776836"/>
          </a:xfrm>
        </p:spPr>
        <p:txBody>
          <a:bodyPr vert="horz" lIns="68580" tIns="34290" rIns="68580" bIns="34290" rtlCol="0" anchor="ctr">
            <a:normAutofit/>
          </a:bodyPr>
          <a:lstStyle/>
          <a:p>
            <a:r>
              <a:rPr lang="en-US" sz="2475">
                <a:solidFill>
                  <a:schemeClr val="tx1"/>
                </a:solidFill>
                <a:latin typeface="+mj-lt"/>
              </a:rPr>
              <a:t>Utilizing LinkedIn to Promote your Program </a:t>
            </a:r>
          </a:p>
        </p:txBody>
      </p:sp>
      <p:sp>
        <p:nvSpPr>
          <p:cNvPr id="5" name="Content Placeholder 4">
            <a:extLst>
              <a:ext uri="{FF2B5EF4-FFF2-40B4-BE49-F238E27FC236}">
                <a16:creationId xmlns:a16="http://schemas.microsoft.com/office/drawing/2014/main" id="{79EE5908-24A0-4A00-92A0-6A4F36423CEA}"/>
              </a:ext>
            </a:extLst>
          </p:cNvPr>
          <p:cNvSpPr>
            <a:spLocks noGrp="1"/>
          </p:cNvSpPr>
          <p:nvPr>
            <p:ph sz="half" idx="2"/>
          </p:nvPr>
        </p:nvSpPr>
        <p:spPr>
          <a:xfrm>
            <a:off x="146894" y="2750791"/>
            <a:ext cx="4634706" cy="2757842"/>
          </a:xfrm>
        </p:spPr>
        <p:txBody>
          <a:bodyPr vert="horz" lIns="68580" tIns="34290" rIns="68580" bIns="34290" rtlCol="0" anchor="ctr">
            <a:normAutofit lnSpcReduction="10000"/>
          </a:bodyPr>
          <a:lstStyle/>
          <a:p>
            <a:pPr marL="213995">
              <a:lnSpc>
                <a:spcPct val="90000"/>
              </a:lnSpc>
              <a:buFont typeface="Arial" panose="020B0604020202020204" pitchFamily="34" charset="0"/>
              <a:buChar char="•"/>
            </a:pPr>
            <a:r>
              <a:rPr lang="en-US" sz="2000"/>
              <a:t>Once connected with employers on LinkedIn, share your program updates such as information sessions, virtual open houses, virtual program overview, etc. </a:t>
            </a:r>
            <a:endParaRPr lang="en-US"/>
          </a:p>
          <a:p>
            <a:pPr marL="213995">
              <a:lnSpc>
                <a:spcPct val="90000"/>
              </a:lnSpc>
              <a:buFont typeface="Arial" panose="020B0604020202020204" pitchFamily="34" charset="0"/>
              <a:buChar char="•"/>
            </a:pPr>
            <a:r>
              <a:rPr lang="en-US" sz="2000"/>
              <a:t>The more connections you make the better! </a:t>
            </a:r>
          </a:p>
          <a:p>
            <a:pPr marL="213995">
              <a:lnSpc>
                <a:spcPct val="90000"/>
              </a:lnSpc>
              <a:buFont typeface="Arial" panose="020B0604020202020204" pitchFamily="34" charset="0"/>
              <a:buChar char="•"/>
            </a:pPr>
            <a:r>
              <a:rPr lang="en-US" sz="2000"/>
              <a:t>Be a voice not only for your community college but also for your program!</a:t>
            </a:r>
            <a:endParaRPr lang="en-US"/>
          </a:p>
          <a:p>
            <a:pPr>
              <a:lnSpc>
                <a:spcPct val="90000"/>
              </a:lnSpc>
              <a:buFont typeface="Arial" panose="020B0604020202020204" pitchFamily="34" charset="0"/>
              <a:buChar char="•"/>
            </a:pPr>
            <a:endParaRPr lang="en-US" sz="1350"/>
          </a:p>
        </p:txBody>
      </p:sp>
      <p:cxnSp>
        <p:nvCxnSpPr>
          <p:cNvPr id="21" name="Straight Connector 20">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5726430"/>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3A698A78-35B3-41D5-9462-5788FA500EF0}"/>
              </a:ext>
            </a:extLst>
          </p:cNvPr>
          <p:cNvSpPr>
            <a:spLocks noGrp="1"/>
          </p:cNvSpPr>
          <p:nvPr>
            <p:ph type="sldNum" sz="quarter" idx="12"/>
          </p:nvPr>
        </p:nvSpPr>
        <p:spPr>
          <a:xfrm>
            <a:off x="6457950" y="5726430"/>
            <a:ext cx="2057400" cy="273844"/>
          </a:xfrm>
        </p:spPr>
        <p:txBody>
          <a:bodyPr vert="horz" lIns="68580" tIns="34290" rIns="68580" bIns="34290" rtlCol="0" anchor="ctr">
            <a:normAutofit/>
          </a:bodyPr>
          <a:lstStyle/>
          <a:p>
            <a:pPr algn="r" defTabSz="685800">
              <a:spcAft>
                <a:spcPts val="450"/>
              </a:spcAft>
              <a:defRPr/>
            </a:pPr>
            <a:fld id="{158B7785-F6D6-45F8-833E-07BD84680091}" type="slidenum">
              <a:rPr lang="en-US" sz="900" b="0">
                <a:solidFill>
                  <a:prstClr val="black">
                    <a:tint val="75000"/>
                  </a:prstClr>
                </a:solidFill>
                <a:latin typeface="Calibri" panose="020F0502020204030204"/>
              </a:rPr>
              <a:pPr algn="r" defTabSz="685800">
                <a:spcAft>
                  <a:spcPts val="450"/>
                </a:spcAft>
                <a:defRPr/>
              </a:pPr>
              <a:t>29</a:t>
            </a:fld>
            <a:endParaRPr lang="en-US" sz="900" b="0">
              <a:solidFill>
                <a:prstClr val="black">
                  <a:tint val="75000"/>
                </a:prstClr>
              </a:solidFill>
              <a:latin typeface="Calibri" panose="020F0502020204030204"/>
            </a:endParaRPr>
          </a:p>
        </p:txBody>
      </p:sp>
      <p:pic>
        <p:nvPicPr>
          <p:cNvPr id="6" name="Content Placeholder 5" descr="A picture containing text, screenshot, indoor&#10;&#10;Description automatically generated">
            <a:extLst>
              <a:ext uri="{FF2B5EF4-FFF2-40B4-BE49-F238E27FC236}">
                <a16:creationId xmlns:a16="http://schemas.microsoft.com/office/drawing/2014/main" id="{0D24DAD6-49ED-4337-91E3-35D43AD9112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781600" y="1654387"/>
            <a:ext cx="4191338" cy="3242823"/>
          </a:xfrm>
        </p:spPr>
      </p:pic>
    </p:spTree>
    <p:extLst>
      <p:ext uri="{BB962C8B-B14F-4D97-AF65-F5344CB8AC3E}">
        <p14:creationId xmlns:p14="http://schemas.microsoft.com/office/powerpoint/2010/main" val="23497146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0B8DCBA-FEED-46EF-A140-35B904015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9143999" cy="51430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grpSp>
        <p:nvGrpSpPr>
          <p:cNvPr id="14" name="Group 13">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 y="1654387"/>
            <a:ext cx="548641" cy="505095"/>
            <a:chOff x="3940602" y="308034"/>
            <a:chExt cx="2116791" cy="3428999"/>
          </a:xfrm>
          <a:solidFill>
            <a:schemeClr val="accent4"/>
          </a:solidFill>
        </p:grpSpPr>
        <p:sp>
          <p:nvSpPr>
            <p:cNvPr id="15" name="Rectangle 14">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16" name="Rectangle 15">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17" name="Rectangle 16">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grpSp>
      <p:sp>
        <p:nvSpPr>
          <p:cNvPr id="19" name="Rectangle 18">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1" y="1349363"/>
            <a:ext cx="4193090" cy="107369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3" name="Title 2">
            <a:extLst>
              <a:ext uri="{FF2B5EF4-FFF2-40B4-BE49-F238E27FC236}">
                <a16:creationId xmlns:a16="http://schemas.microsoft.com/office/drawing/2014/main" id="{FD2D3DA3-AD91-4CD1-8C58-18E97CC016F5}"/>
              </a:ext>
            </a:extLst>
          </p:cNvPr>
          <p:cNvSpPr>
            <a:spLocks noGrp="1"/>
          </p:cNvSpPr>
          <p:nvPr>
            <p:ph type="title"/>
          </p:nvPr>
        </p:nvSpPr>
        <p:spPr>
          <a:xfrm>
            <a:off x="782724" y="1512705"/>
            <a:ext cx="3696218" cy="776836"/>
          </a:xfrm>
        </p:spPr>
        <p:txBody>
          <a:bodyPr vert="horz" lIns="68580" tIns="34290" rIns="68580" bIns="34290" rtlCol="0" anchor="ctr">
            <a:normAutofit/>
          </a:bodyPr>
          <a:lstStyle/>
          <a:p>
            <a:r>
              <a:rPr lang="en-US" sz="2475">
                <a:solidFill>
                  <a:schemeClr val="tx1"/>
                </a:solidFill>
                <a:latin typeface="+mj-lt"/>
              </a:rPr>
              <a:t>Utilizing Instagram to Promote your Program </a:t>
            </a:r>
          </a:p>
        </p:txBody>
      </p:sp>
      <p:sp>
        <p:nvSpPr>
          <p:cNvPr id="5" name="Content Placeholder 4">
            <a:extLst>
              <a:ext uri="{FF2B5EF4-FFF2-40B4-BE49-F238E27FC236}">
                <a16:creationId xmlns:a16="http://schemas.microsoft.com/office/drawing/2014/main" id="{9732A758-A3A0-4F20-8880-720E436F50A3}"/>
              </a:ext>
            </a:extLst>
          </p:cNvPr>
          <p:cNvSpPr>
            <a:spLocks noGrp="1"/>
          </p:cNvSpPr>
          <p:nvPr>
            <p:ph sz="half" idx="2"/>
          </p:nvPr>
        </p:nvSpPr>
        <p:spPr>
          <a:xfrm>
            <a:off x="146893" y="2586398"/>
            <a:ext cx="5188677" cy="3140030"/>
          </a:xfrm>
        </p:spPr>
        <p:txBody>
          <a:bodyPr vert="horz" lIns="68580" tIns="34290" rIns="68580" bIns="34290" rtlCol="0" anchor="ctr">
            <a:normAutofit fontScale="92500" lnSpcReduction="20000"/>
          </a:bodyPr>
          <a:lstStyle/>
          <a:p>
            <a:pPr>
              <a:lnSpc>
                <a:spcPct val="90000"/>
              </a:lnSpc>
              <a:buFont typeface="Arial" panose="020B0604020202020204" pitchFamily="34" charset="0"/>
              <a:buChar char="•"/>
            </a:pPr>
            <a:endParaRPr lang="en-US" sz="2200"/>
          </a:p>
          <a:p>
            <a:pPr>
              <a:lnSpc>
                <a:spcPct val="90000"/>
              </a:lnSpc>
              <a:buFont typeface="Arial" panose="020B0604020202020204" pitchFamily="34" charset="0"/>
              <a:buChar char="•"/>
            </a:pPr>
            <a:r>
              <a:rPr lang="en-US" sz="2200"/>
              <a:t>Marketing on Instagram </a:t>
            </a:r>
          </a:p>
          <a:p>
            <a:pPr lvl="1">
              <a:lnSpc>
                <a:spcPct val="90000"/>
              </a:lnSpc>
              <a:buFont typeface="Arial" panose="020B0604020202020204" pitchFamily="34" charset="0"/>
              <a:buChar char="•"/>
            </a:pPr>
            <a:r>
              <a:rPr lang="en-US" sz="2200">
                <a:solidFill>
                  <a:schemeClr val="tx1"/>
                </a:solidFill>
              </a:rPr>
              <a:t>Create a weekly social media schedule.</a:t>
            </a:r>
          </a:p>
          <a:p>
            <a:pPr lvl="1">
              <a:lnSpc>
                <a:spcPct val="90000"/>
              </a:lnSpc>
              <a:buFont typeface="Arial" panose="020B0604020202020204" pitchFamily="34" charset="0"/>
              <a:buChar char="•"/>
            </a:pPr>
            <a:r>
              <a:rPr lang="en-US" sz="2200">
                <a:solidFill>
                  <a:schemeClr val="tx1"/>
                </a:solidFill>
              </a:rPr>
              <a:t>Posts include event promotion such as upcoming virtual open houses, program information, and statistics about advanced manufacturing.</a:t>
            </a:r>
          </a:p>
          <a:p>
            <a:pPr lvl="1">
              <a:lnSpc>
                <a:spcPct val="90000"/>
              </a:lnSpc>
              <a:buFont typeface="Arial" panose="020B0604020202020204" pitchFamily="34" charset="0"/>
              <a:buChar char="•"/>
            </a:pPr>
            <a:r>
              <a:rPr lang="en-US" sz="2200">
                <a:solidFill>
                  <a:schemeClr val="tx1"/>
                </a:solidFill>
              </a:rPr>
              <a:t>Add posts to stories’ tab to gain more traction and awareness.</a:t>
            </a:r>
          </a:p>
          <a:p>
            <a:pPr lvl="1">
              <a:lnSpc>
                <a:spcPct val="90000"/>
              </a:lnSpc>
              <a:buFont typeface="Arial" panose="020B0604020202020204" pitchFamily="34" charset="0"/>
              <a:buChar char="•"/>
            </a:pPr>
            <a:r>
              <a:rPr lang="en-US" sz="2200">
                <a:solidFill>
                  <a:schemeClr val="tx1"/>
                </a:solidFill>
              </a:rPr>
              <a:t>Use story highlights to make previous stories viewable.</a:t>
            </a:r>
          </a:p>
          <a:p>
            <a:pPr>
              <a:lnSpc>
                <a:spcPct val="90000"/>
              </a:lnSpc>
              <a:buFont typeface="Arial" panose="020B0604020202020204" pitchFamily="34" charset="0"/>
              <a:buChar char="•"/>
            </a:pPr>
            <a:endParaRPr lang="en-US" sz="1350"/>
          </a:p>
        </p:txBody>
      </p:sp>
      <p:cxnSp>
        <p:nvCxnSpPr>
          <p:cNvPr id="21" name="Straight Connector 20">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5726430"/>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AFDFB580-E437-40C7-8E0B-BA47DDF96453}"/>
              </a:ext>
            </a:extLst>
          </p:cNvPr>
          <p:cNvSpPr>
            <a:spLocks noGrp="1"/>
          </p:cNvSpPr>
          <p:nvPr>
            <p:ph type="sldNum" sz="quarter" idx="12"/>
          </p:nvPr>
        </p:nvSpPr>
        <p:spPr>
          <a:xfrm>
            <a:off x="6457950" y="5726430"/>
            <a:ext cx="2057400" cy="273844"/>
          </a:xfrm>
        </p:spPr>
        <p:txBody>
          <a:bodyPr vert="horz" lIns="68580" tIns="34290" rIns="68580" bIns="34290" rtlCol="0" anchor="ctr">
            <a:normAutofit/>
          </a:bodyPr>
          <a:lstStyle/>
          <a:p>
            <a:pPr algn="r" defTabSz="685800">
              <a:spcAft>
                <a:spcPts val="450"/>
              </a:spcAft>
              <a:defRPr/>
            </a:pPr>
            <a:fld id="{158B7785-F6D6-45F8-833E-07BD84680091}" type="slidenum">
              <a:rPr lang="en-US" sz="900" b="0">
                <a:solidFill>
                  <a:prstClr val="black">
                    <a:tint val="75000"/>
                  </a:prstClr>
                </a:solidFill>
                <a:latin typeface="Calibri" panose="020F0502020204030204"/>
              </a:rPr>
              <a:pPr algn="r" defTabSz="685800">
                <a:spcAft>
                  <a:spcPts val="450"/>
                </a:spcAft>
                <a:defRPr/>
              </a:pPr>
              <a:t>30</a:t>
            </a:fld>
            <a:endParaRPr lang="en-US" sz="900" b="0">
              <a:solidFill>
                <a:prstClr val="black">
                  <a:tint val="75000"/>
                </a:prstClr>
              </a:solidFill>
              <a:latin typeface="Calibri" panose="020F0502020204030204"/>
            </a:endParaRPr>
          </a:p>
        </p:txBody>
      </p:sp>
      <p:pic>
        <p:nvPicPr>
          <p:cNvPr id="7" name="Content Placeholder 6" descr="Graphical user interface&#10;&#10;Description automatically generated">
            <a:extLst>
              <a:ext uri="{FF2B5EF4-FFF2-40B4-BE49-F238E27FC236}">
                <a16:creationId xmlns:a16="http://schemas.microsoft.com/office/drawing/2014/main" id="{FE5095A0-4609-4CB2-9D10-EE56495CBA1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765059" y="1212771"/>
            <a:ext cx="2395961" cy="4181358"/>
          </a:xfrm>
        </p:spPr>
      </p:pic>
    </p:spTree>
    <p:extLst>
      <p:ext uri="{BB962C8B-B14F-4D97-AF65-F5344CB8AC3E}">
        <p14:creationId xmlns:p14="http://schemas.microsoft.com/office/powerpoint/2010/main" val="29546787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12">
            <a:extLst>
              <a:ext uri="{FF2B5EF4-FFF2-40B4-BE49-F238E27FC236}">
                <a16:creationId xmlns:a16="http://schemas.microsoft.com/office/drawing/2014/main" id="{4FFBEE45-F140-49D5-85EA-C78C24340B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49"/>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7" name="Title 6">
            <a:extLst>
              <a:ext uri="{FF2B5EF4-FFF2-40B4-BE49-F238E27FC236}">
                <a16:creationId xmlns:a16="http://schemas.microsoft.com/office/drawing/2014/main" id="{A5BCE9EE-60B2-42AC-9821-31A68465888F}"/>
              </a:ext>
            </a:extLst>
          </p:cNvPr>
          <p:cNvSpPr>
            <a:spLocks noGrp="1"/>
          </p:cNvSpPr>
          <p:nvPr>
            <p:ph type="title"/>
          </p:nvPr>
        </p:nvSpPr>
        <p:spPr>
          <a:xfrm>
            <a:off x="628650" y="1131094"/>
            <a:ext cx="7886700" cy="1371333"/>
          </a:xfrm>
        </p:spPr>
        <p:txBody>
          <a:bodyPr>
            <a:normAutofit/>
          </a:bodyPr>
          <a:lstStyle/>
          <a:p>
            <a:r>
              <a:rPr lang="en-US" sz="3900"/>
              <a:t>Resources:</a:t>
            </a:r>
          </a:p>
        </p:txBody>
      </p:sp>
      <p:sp>
        <p:nvSpPr>
          <p:cNvPr id="3" name="Content Placeholder 2">
            <a:extLst>
              <a:ext uri="{FF2B5EF4-FFF2-40B4-BE49-F238E27FC236}">
                <a16:creationId xmlns:a16="http://schemas.microsoft.com/office/drawing/2014/main" id="{8529379F-2773-44E4-BA78-B9159BAD1D1F}"/>
              </a:ext>
            </a:extLst>
          </p:cNvPr>
          <p:cNvSpPr>
            <a:spLocks noGrp="1"/>
          </p:cNvSpPr>
          <p:nvPr>
            <p:ph sz="half" idx="1"/>
          </p:nvPr>
        </p:nvSpPr>
        <p:spPr>
          <a:xfrm>
            <a:off x="308611" y="2656220"/>
            <a:ext cx="3868820" cy="2797845"/>
          </a:xfrm>
        </p:spPr>
        <p:txBody>
          <a:bodyPr>
            <a:normAutofit/>
          </a:bodyPr>
          <a:lstStyle/>
          <a:p>
            <a:r>
              <a:rPr lang="en-US" sz="1800" err="1"/>
              <a:t>CareerAdvance</a:t>
            </a:r>
            <a:r>
              <a:rPr lang="en-US" sz="1800"/>
              <a:t> USA Website </a:t>
            </a:r>
          </a:p>
          <a:p>
            <a:pPr lvl="1"/>
            <a:r>
              <a:rPr lang="en-US">
                <a:hlinkClick r:id="rId3"/>
              </a:rPr>
              <a:t>https://www.ccm.edu/apprenticeships/</a:t>
            </a:r>
            <a:endParaRPr lang="en-US"/>
          </a:p>
          <a:p>
            <a:r>
              <a:rPr lang="en-US" sz="1800" err="1"/>
              <a:t>CareerAdvance</a:t>
            </a:r>
            <a:r>
              <a:rPr lang="en-US" sz="1800"/>
              <a:t> USA Facebook</a:t>
            </a:r>
          </a:p>
          <a:p>
            <a:pPr lvl="1"/>
            <a:r>
              <a:rPr lang="en-US">
                <a:hlinkClick r:id="rId4"/>
              </a:rPr>
              <a:t>https://www.facebook.com/workforce.ccm/</a:t>
            </a:r>
            <a:endParaRPr lang="en-US"/>
          </a:p>
          <a:p>
            <a:pPr marL="342900" lvl="1" indent="0">
              <a:buNone/>
            </a:pPr>
            <a:endParaRPr lang="en-US" sz="1500"/>
          </a:p>
        </p:txBody>
      </p:sp>
      <p:sp>
        <p:nvSpPr>
          <p:cNvPr id="4" name="Content Placeholder 3">
            <a:extLst>
              <a:ext uri="{FF2B5EF4-FFF2-40B4-BE49-F238E27FC236}">
                <a16:creationId xmlns:a16="http://schemas.microsoft.com/office/drawing/2014/main" id="{16D6B816-0E1C-463B-99A1-B2E09103B2F1}"/>
              </a:ext>
            </a:extLst>
          </p:cNvPr>
          <p:cNvSpPr>
            <a:spLocks noGrp="1"/>
          </p:cNvSpPr>
          <p:nvPr>
            <p:ph sz="half" idx="2"/>
          </p:nvPr>
        </p:nvSpPr>
        <p:spPr>
          <a:xfrm>
            <a:off x="4817126" y="2656220"/>
            <a:ext cx="3873484" cy="2797845"/>
          </a:xfrm>
        </p:spPr>
        <p:txBody>
          <a:bodyPr>
            <a:normAutofit/>
          </a:bodyPr>
          <a:lstStyle/>
          <a:p>
            <a:r>
              <a:rPr lang="en-US" altLang="en-US" sz="1800" err="1"/>
              <a:t>CareerAdvance</a:t>
            </a:r>
            <a:r>
              <a:rPr lang="en-US" altLang="en-US" sz="1800"/>
              <a:t> USA Instagram</a:t>
            </a:r>
          </a:p>
          <a:p>
            <a:pPr lvl="1"/>
            <a:r>
              <a:rPr lang="en-US">
                <a:hlinkClick r:id="rId5"/>
              </a:rPr>
              <a:t>https://www.instagram.com/wfd_ccm_nj/</a:t>
            </a:r>
            <a:endParaRPr lang="en-US"/>
          </a:p>
          <a:p>
            <a:r>
              <a:rPr lang="en-US" sz="1800" err="1"/>
              <a:t>CareerAdvance</a:t>
            </a:r>
            <a:r>
              <a:rPr lang="en-US" sz="1800"/>
              <a:t> USA LinkedIn</a:t>
            </a:r>
          </a:p>
          <a:p>
            <a:pPr lvl="1"/>
            <a:r>
              <a:rPr lang="en-US">
                <a:hlinkClick r:id="rId6"/>
              </a:rPr>
              <a:t>https://www.linkedin.com/school/county-college-of-morris/</a:t>
            </a:r>
            <a:endParaRPr lang="en-US"/>
          </a:p>
          <a:p>
            <a:pPr marL="342900" lvl="1" indent="0">
              <a:buNone/>
            </a:pPr>
            <a:endParaRPr lang="en-US" sz="1500"/>
          </a:p>
        </p:txBody>
      </p:sp>
      <p:sp>
        <p:nvSpPr>
          <p:cNvPr id="8" name="Slide Number Placeholder 7">
            <a:extLst>
              <a:ext uri="{FF2B5EF4-FFF2-40B4-BE49-F238E27FC236}">
                <a16:creationId xmlns:a16="http://schemas.microsoft.com/office/drawing/2014/main" id="{E6C701BC-AA68-4071-B560-FC67FEC5DCCF}"/>
              </a:ext>
            </a:extLst>
          </p:cNvPr>
          <p:cNvSpPr>
            <a:spLocks noGrp="1"/>
          </p:cNvSpPr>
          <p:nvPr>
            <p:ph type="sldNum" sz="quarter" idx="12"/>
          </p:nvPr>
        </p:nvSpPr>
        <p:spPr>
          <a:xfrm>
            <a:off x="6457950" y="5624513"/>
            <a:ext cx="2057400" cy="273844"/>
          </a:xfrm>
        </p:spPr>
        <p:txBody>
          <a:bodyPr>
            <a:normAutofit lnSpcReduction="10000"/>
          </a:bodyPr>
          <a:lstStyle/>
          <a:p>
            <a:pPr defTabSz="685800">
              <a:spcAft>
                <a:spcPts val="450"/>
              </a:spcAft>
            </a:pPr>
            <a:fld id="{158B7785-F6D6-45F8-833E-07BD84680091}" type="slidenum">
              <a:rPr lang="en-US">
                <a:solidFill>
                  <a:srgbClr val="FFFFFF"/>
                </a:solidFill>
                <a:latin typeface="Calibri" panose="020F0502020204030204"/>
              </a:rPr>
              <a:pPr defTabSz="685800">
                <a:spcAft>
                  <a:spcPts val="450"/>
                </a:spcAft>
              </a:pPr>
              <a:t>31</a:t>
            </a:fld>
            <a:endParaRPr lang="en-US">
              <a:solidFill>
                <a:srgbClr val="FFFFFF"/>
              </a:solidFill>
              <a:latin typeface="Calibri" panose="020F0502020204030204"/>
            </a:endParaRPr>
          </a:p>
        </p:txBody>
      </p:sp>
    </p:spTree>
    <p:extLst>
      <p:ext uri="{BB962C8B-B14F-4D97-AF65-F5344CB8AC3E}">
        <p14:creationId xmlns:p14="http://schemas.microsoft.com/office/powerpoint/2010/main" val="36720182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D93723D-F118-4D78-B881-66B26FDB5807}"/>
              </a:ext>
            </a:extLst>
          </p:cNvPr>
          <p:cNvSpPr/>
          <p:nvPr/>
        </p:nvSpPr>
        <p:spPr>
          <a:xfrm>
            <a:off x="311701" y="1321999"/>
            <a:ext cx="8272213" cy="5386090"/>
          </a:xfrm>
          <a:prstGeom prst="rect">
            <a:avLst/>
          </a:prstGeom>
          <a:noFill/>
        </p:spPr>
        <p:txBody>
          <a:bodyPr wrap="square" lIns="91440" tIns="45720" rIns="91440" bIns="45720" anchor="t">
            <a:spAutoFit/>
            <a:scene3d>
              <a:camera prst="orthographicFront"/>
              <a:lightRig rig="soft" dir="t">
                <a:rot lat="0" lon="0" rev="15600000"/>
              </a:lightRig>
            </a:scene3d>
            <a:sp3d extrusionH="57150" prstMaterial="softEdge">
              <a:bevelT w="25400" h="38100"/>
            </a:sp3d>
          </a:bodyPr>
          <a:lstStyle/>
          <a:p>
            <a:r>
              <a:rPr lang="en-US" sz="2800" b="1" dirty="0">
                <a:ln/>
              </a:rPr>
              <a:t>Related to this technique, which communication principle(s) are most important to you and why? </a:t>
            </a:r>
          </a:p>
          <a:p>
            <a:endParaRPr lang="en-US" sz="2800" b="1" dirty="0">
              <a:ln/>
            </a:endParaRPr>
          </a:p>
          <a:p>
            <a:pPr marL="457200" indent="-457200">
              <a:buFont typeface="Arial" panose="020B0604020202020204" pitchFamily="34" charset="0"/>
              <a:buChar char="•"/>
            </a:pPr>
            <a:r>
              <a:rPr lang="en-US" sz="2800" b="1" dirty="0">
                <a:ln/>
              </a:rPr>
              <a:t>Understandable</a:t>
            </a:r>
          </a:p>
          <a:p>
            <a:pPr marL="457200" indent="-457200">
              <a:buFont typeface="Arial" panose="020B0604020202020204" pitchFamily="34" charset="0"/>
              <a:buChar char="•"/>
            </a:pPr>
            <a:r>
              <a:rPr lang="en-US" sz="2800" b="1" dirty="0">
                <a:ln/>
              </a:rPr>
              <a:t>Accessible</a:t>
            </a:r>
          </a:p>
          <a:p>
            <a:pPr marL="457200" indent="-457200">
              <a:buFont typeface="Arial" panose="020B0604020202020204" pitchFamily="34" charset="0"/>
              <a:buChar char="•"/>
            </a:pPr>
            <a:r>
              <a:rPr lang="en-US" sz="2800" b="1" dirty="0">
                <a:ln/>
              </a:rPr>
              <a:t>Credible</a:t>
            </a:r>
          </a:p>
          <a:p>
            <a:pPr marL="457200" indent="-457200">
              <a:buFont typeface="Arial" panose="020B0604020202020204" pitchFamily="34" charset="0"/>
              <a:buChar char="•"/>
            </a:pPr>
            <a:r>
              <a:rPr lang="en-US" sz="2800" b="1" dirty="0">
                <a:ln/>
              </a:rPr>
              <a:t>Timely</a:t>
            </a:r>
          </a:p>
          <a:p>
            <a:pPr marL="457200" indent="-457200">
              <a:buFont typeface="Arial" panose="020B0604020202020204" pitchFamily="34" charset="0"/>
              <a:buChar char="•"/>
            </a:pPr>
            <a:r>
              <a:rPr lang="en-US" sz="2800" b="1" dirty="0">
                <a:ln/>
              </a:rPr>
              <a:t>Relevant </a:t>
            </a:r>
          </a:p>
          <a:p>
            <a:pPr marL="457200" indent="-457200">
              <a:buFont typeface="Arial" panose="020B0604020202020204" pitchFamily="34" charset="0"/>
              <a:buChar char="•"/>
            </a:pPr>
            <a:r>
              <a:rPr lang="en-US" sz="2800" b="1" dirty="0">
                <a:ln/>
              </a:rPr>
              <a:t>Actionable</a:t>
            </a:r>
          </a:p>
          <a:p>
            <a:endParaRPr lang="en-US" sz="2800" b="1" dirty="0">
              <a:ln/>
            </a:endParaRPr>
          </a:p>
          <a:p>
            <a:r>
              <a:rPr lang="en-US" sz="2800" b="1" dirty="0">
                <a:ln/>
              </a:rPr>
              <a:t>Type your questions for Kim in the chat.</a:t>
            </a:r>
          </a:p>
          <a:p>
            <a:endParaRPr lang="en-US" sz="3600" dirty="0">
              <a:ln/>
              <a:solidFill>
                <a:schemeClr val="accent4"/>
              </a:solidFill>
              <a:cs typeface="Calibri"/>
            </a:endParaRPr>
          </a:p>
        </p:txBody>
      </p:sp>
    </p:spTree>
    <p:extLst>
      <p:ext uri="{BB962C8B-B14F-4D97-AF65-F5344CB8AC3E}">
        <p14:creationId xmlns:p14="http://schemas.microsoft.com/office/powerpoint/2010/main" val="38258163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C31F5B-A15E-46D3-8F6A-69683B84BC9D}"/>
              </a:ext>
            </a:extLst>
          </p:cNvPr>
          <p:cNvSpPr>
            <a:spLocks noGrp="1"/>
          </p:cNvSpPr>
          <p:nvPr>
            <p:ph type="title"/>
          </p:nvPr>
        </p:nvSpPr>
        <p:spPr>
          <a:xfrm>
            <a:off x="3973321" y="2005731"/>
            <a:ext cx="4688333" cy="2896207"/>
          </a:xfrm>
        </p:spPr>
        <p:txBody>
          <a:bodyPr vert="horz" wrap="square" lIns="68580" tIns="34290" rIns="68580" bIns="34290" rtlCol="0" anchor="b">
            <a:normAutofit fontScale="90000"/>
          </a:bodyPr>
          <a:lstStyle/>
          <a:p>
            <a:pPr algn="ctr">
              <a:spcAft>
                <a:spcPts val="338"/>
              </a:spcAft>
            </a:pPr>
            <a:br>
              <a:rPr lang="en-US" sz="4050" b="1" dirty="0"/>
            </a:br>
            <a:br>
              <a:rPr lang="en-US" sz="4050" b="1" dirty="0"/>
            </a:br>
            <a:r>
              <a:rPr lang="en-US" sz="4050" b="1" u="sng" dirty="0"/>
              <a:t>Communicating with “One Voice”</a:t>
            </a:r>
            <a:br>
              <a:rPr lang="en-US" sz="4050" b="1" u="sng" dirty="0"/>
            </a:br>
            <a:br>
              <a:rPr lang="en-US" sz="4050" b="1" dirty="0"/>
            </a:br>
            <a:r>
              <a:rPr lang="en-US" b="1" dirty="0"/>
              <a:t>Ohio Manufacturing Workforce Partnership</a:t>
            </a:r>
            <a:r>
              <a:rPr lang="en-US" sz="4050" dirty="0"/>
              <a:t>​ </a:t>
            </a:r>
          </a:p>
        </p:txBody>
      </p:sp>
      <p:pic>
        <p:nvPicPr>
          <p:cNvPr id="3" name="Picture 2" descr="Logo, company name&#10;&#10;Description automatically generated">
            <a:extLst>
              <a:ext uri="{FF2B5EF4-FFF2-40B4-BE49-F238E27FC236}">
                <a16:creationId xmlns:a16="http://schemas.microsoft.com/office/drawing/2014/main" id="{FF08F108-911B-42DC-86D8-CC11082AE366}"/>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2984"/>
          <a:stretch/>
        </p:blipFill>
        <p:spPr>
          <a:xfrm>
            <a:off x="282805" y="2005731"/>
            <a:ext cx="3493008" cy="466344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2805" y="188829"/>
            <a:ext cx="3053248" cy="1463799"/>
          </a:xfrm>
          <a:prstGeom prst="rect">
            <a:avLst/>
          </a:prstGeom>
        </p:spPr>
      </p:pic>
      <p:pic>
        <p:nvPicPr>
          <p:cNvPr id="5" name="Picture 4"/>
          <p:cNvPicPr>
            <a:picLocks noChangeAspect="1"/>
          </p:cNvPicPr>
          <p:nvPr/>
        </p:nvPicPr>
        <p:blipFill>
          <a:blip r:embed="rId6"/>
          <a:stretch>
            <a:fillRect/>
          </a:stretch>
        </p:blipFill>
        <p:spPr>
          <a:xfrm>
            <a:off x="6102076" y="339366"/>
            <a:ext cx="2757086" cy="1081640"/>
          </a:xfrm>
          <a:prstGeom prst="rect">
            <a:avLst/>
          </a:prstGeom>
        </p:spPr>
      </p:pic>
    </p:spTree>
    <p:extLst>
      <p:ext uri="{BB962C8B-B14F-4D97-AF65-F5344CB8AC3E}">
        <p14:creationId xmlns:p14="http://schemas.microsoft.com/office/powerpoint/2010/main" val="599892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6950BFC3-D8DA-4A85-94F7-54DA5524770B}">
      <p188:commentRel xmlns:p188="http://schemas.microsoft.com/office/powerpoint/2018/8/main" r:id="rId2"/>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593399D-77A3-4A37-A80B-C866458555E6}"/>
              </a:ext>
            </a:extLst>
          </p:cNvPr>
          <p:cNvSpPr>
            <a:spLocks noGrp="1"/>
          </p:cNvSpPr>
          <p:nvPr>
            <p:ph type="sldNum" sz="quarter" idx="12"/>
          </p:nvPr>
        </p:nvSpPr>
        <p:spPr/>
        <p:txBody>
          <a:bodyPr/>
          <a:lstStyle/>
          <a:p>
            <a:fld id="{158B7785-F6D6-45F8-833E-07BD84680091}" type="slidenum">
              <a:rPr lang="en-US" smtClean="0"/>
              <a:t>34</a:t>
            </a:fld>
            <a:endParaRPr lang="en-US"/>
          </a:p>
        </p:txBody>
      </p:sp>
      <p:sp>
        <p:nvSpPr>
          <p:cNvPr id="3" name="Slide Number Placeholder 1">
            <a:extLst>
              <a:ext uri="{FF2B5EF4-FFF2-40B4-BE49-F238E27FC236}">
                <a16:creationId xmlns:a16="http://schemas.microsoft.com/office/drawing/2014/main" id="{E9FC1B10-42B4-4F5F-8546-D70AACFB2284}"/>
              </a:ext>
            </a:extLst>
          </p:cNvPr>
          <p:cNvSpPr txBox="1">
            <a:spLocks/>
          </p:cNvSpPr>
          <p:nvPr/>
        </p:nvSpPr>
        <p:spPr>
          <a:xfrm>
            <a:off x="8538508" y="6356351"/>
            <a:ext cx="489692"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8B7785-F6D6-45F8-833E-07BD84680091}" type="slidenum">
              <a:rPr lang="en-US" smtClean="0"/>
              <a:pPr/>
              <a:t>34</a:t>
            </a:fld>
            <a:endParaRPr lang="en-US"/>
          </a:p>
        </p:txBody>
      </p:sp>
      <p:sp>
        <p:nvSpPr>
          <p:cNvPr id="4" name="Slide Number Placeholder 1">
            <a:extLst>
              <a:ext uri="{FF2B5EF4-FFF2-40B4-BE49-F238E27FC236}">
                <a16:creationId xmlns:a16="http://schemas.microsoft.com/office/drawing/2014/main" id="{2EA7D2DE-ED5D-4CA5-8C2D-B2474C20A232}"/>
              </a:ext>
            </a:extLst>
          </p:cNvPr>
          <p:cNvSpPr txBox="1">
            <a:spLocks/>
          </p:cNvSpPr>
          <p:nvPr/>
        </p:nvSpPr>
        <p:spPr>
          <a:xfrm>
            <a:off x="8538508" y="6356351"/>
            <a:ext cx="489692"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8B7785-F6D6-45F8-833E-07BD84680091}" type="slidenum">
              <a:rPr lang="en-US" smtClean="0"/>
              <a:pPr/>
              <a:t>34</a:t>
            </a:fld>
            <a:endParaRPr lang="en-US"/>
          </a:p>
        </p:txBody>
      </p:sp>
      <p:pic>
        <p:nvPicPr>
          <p:cNvPr id="5" name="Picture 4" descr="Logo, company name&#10;&#10;Description automatically generated">
            <a:extLst>
              <a:ext uri="{FF2B5EF4-FFF2-40B4-BE49-F238E27FC236}">
                <a16:creationId xmlns:a16="http://schemas.microsoft.com/office/drawing/2014/main" id="{C955418F-1510-4743-B32B-FE9882F524A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1095" b="13526"/>
          <a:stretch/>
        </p:blipFill>
        <p:spPr>
          <a:xfrm>
            <a:off x="4809744" y="10"/>
            <a:ext cx="8668512" cy="6857990"/>
          </a:xfrm>
          <a:prstGeom prst="rect">
            <a:avLst/>
          </a:prstGeom>
        </p:spPr>
      </p:pic>
      <p:sp>
        <p:nvSpPr>
          <p:cNvPr id="6" name="Slide Number Placeholder 1">
            <a:extLst>
              <a:ext uri="{FF2B5EF4-FFF2-40B4-BE49-F238E27FC236}">
                <a16:creationId xmlns:a16="http://schemas.microsoft.com/office/drawing/2014/main" id="{C3F352F2-443F-420F-B419-4E2F1B3AFC58}"/>
              </a:ext>
            </a:extLst>
          </p:cNvPr>
          <p:cNvSpPr txBox="1">
            <a:spLocks/>
          </p:cNvSpPr>
          <p:nvPr/>
        </p:nvSpPr>
        <p:spPr>
          <a:xfrm>
            <a:off x="8538508" y="6356351"/>
            <a:ext cx="489692"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8B7785-F6D6-45F8-833E-07BD84680091}" type="slidenum">
              <a:rPr lang="en-US" smtClean="0"/>
              <a:pPr/>
              <a:t>34</a:t>
            </a:fld>
            <a:endParaRPr lang="en-US"/>
          </a:p>
        </p:txBody>
      </p:sp>
      <p:sp>
        <p:nvSpPr>
          <p:cNvPr id="7" name="Rectangle: Rounded Corners 6">
            <a:extLst>
              <a:ext uri="{FF2B5EF4-FFF2-40B4-BE49-F238E27FC236}">
                <a16:creationId xmlns:a16="http://schemas.microsoft.com/office/drawing/2014/main" id="{228B9906-B696-479F-B748-D71E8698064E}"/>
              </a:ext>
            </a:extLst>
          </p:cNvPr>
          <p:cNvSpPr/>
          <p:nvPr/>
        </p:nvSpPr>
        <p:spPr>
          <a:xfrm>
            <a:off x="679860" y="2348675"/>
            <a:ext cx="3718306" cy="917776"/>
          </a:xfrm>
          <a:prstGeom prst="roundRect">
            <a:avLst>
              <a:gd name="adj" fmla="val 10000"/>
            </a:avLst>
          </a:prstGeom>
          <a:gradFill rotWithShape="1">
            <a:gsLst>
              <a:gs pos="0">
                <a:srgbClr val="ED7D31">
                  <a:hueOff val="0"/>
                  <a:satOff val="0"/>
                  <a:lumOff val="0"/>
                  <a:alphaOff val="0"/>
                  <a:satMod val="103000"/>
                  <a:lumMod val="102000"/>
                  <a:tint val="94000"/>
                </a:srgbClr>
              </a:gs>
              <a:gs pos="50000">
                <a:srgbClr val="ED7D31">
                  <a:hueOff val="0"/>
                  <a:satOff val="0"/>
                  <a:lumOff val="0"/>
                  <a:alphaOff val="0"/>
                  <a:satMod val="110000"/>
                  <a:lumMod val="100000"/>
                  <a:shade val="100000"/>
                </a:srgbClr>
              </a:gs>
              <a:gs pos="100000">
                <a:srgbClr val="ED7D31">
                  <a:hueOff val="0"/>
                  <a:satOff val="0"/>
                  <a:lumOff val="0"/>
                  <a:alphaOff val="0"/>
                  <a:lumMod val="99000"/>
                  <a:satMod val="120000"/>
                  <a:shade val="78000"/>
                </a:srgbClr>
              </a:gs>
            </a:gsLst>
            <a:lin ang="5400000" scaled="0"/>
          </a:gradFill>
          <a:ln>
            <a:noFill/>
          </a:ln>
          <a:effectLst/>
          <a:scene3d>
            <a:camera prst="orthographicFront"/>
            <a:lightRig rig="flat" dir="t"/>
          </a:scene3d>
          <a:sp3d z="-190500" extrusionH="12700" prstMaterial="plastic">
            <a:bevelT w="50800" h="50800"/>
          </a:sp3d>
        </p:spPr>
      </p:sp>
      <p:sp>
        <p:nvSpPr>
          <p:cNvPr id="8" name="Rectangle 7" descr="Classroom">
            <a:extLst>
              <a:ext uri="{FF2B5EF4-FFF2-40B4-BE49-F238E27FC236}">
                <a16:creationId xmlns:a16="http://schemas.microsoft.com/office/drawing/2014/main" id="{C16B5533-A100-4045-8F86-6021C51CCD03}"/>
              </a:ext>
            </a:extLst>
          </p:cNvPr>
          <p:cNvSpPr/>
          <p:nvPr/>
        </p:nvSpPr>
        <p:spPr>
          <a:xfrm>
            <a:off x="857075" y="2555175"/>
            <a:ext cx="505270" cy="504776"/>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scene3d>
            <a:camera prst="orthographicFront"/>
            <a:lightRig rig="flat" dir="t"/>
          </a:scene3d>
          <a:sp3d prstMaterial="plastic">
            <a:bevelT w="120900" h="88900"/>
            <a:bevelB w="88900" h="31750" prst="angle"/>
          </a:sp3d>
        </p:spPr>
        <p:style>
          <a:lnRef idx="0">
            <a:schemeClr val="lt1">
              <a:alpha val="0"/>
              <a:hueOff val="0"/>
              <a:satOff val="0"/>
              <a:lumOff val="0"/>
              <a:alphaOff val="0"/>
            </a:schemeClr>
          </a:lnRef>
          <a:fillRef idx="3">
            <a:scrgbClr r="0" g="0" b="0"/>
          </a:fillRef>
          <a:effectRef idx="2">
            <a:schemeClr val="bg1">
              <a:hueOff val="0"/>
              <a:satOff val="0"/>
              <a:lumOff val="0"/>
              <a:alphaOff val="0"/>
            </a:schemeClr>
          </a:effectRef>
          <a:fontRef idx="minor">
            <a:schemeClr val="dk1">
              <a:hueOff val="0"/>
              <a:satOff val="0"/>
              <a:lumOff val="0"/>
              <a:alphaOff val="0"/>
            </a:schemeClr>
          </a:fontRef>
        </p:style>
      </p:sp>
      <p:grpSp>
        <p:nvGrpSpPr>
          <p:cNvPr id="9" name="Group 8">
            <a:extLst>
              <a:ext uri="{FF2B5EF4-FFF2-40B4-BE49-F238E27FC236}">
                <a16:creationId xmlns:a16="http://schemas.microsoft.com/office/drawing/2014/main" id="{477563BD-FD3E-451C-89F9-D850CAC4103E}"/>
              </a:ext>
            </a:extLst>
          </p:cNvPr>
          <p:cNvGrpSpPr/>
          <p:nvPr/>
        </p:nvGrpSpPr>
        <p:grpSpPr>
          <a:xfrm>
            <a:off x="1587148" y="2347778"/>
            <a:ext cx="2917211" cy="919570"/>
            <a:chOff x="759543" y="2013"/>
            <a:chExt cx="2917211" cy="919570"/>
          </a:xfrm>
        </p:grpSpPr>
        <p:sp>
          <p:nvSpPr>
            <p:cNvPr id="10" name="Rectangle 9">
              <a:extLst>
                <a:ext uri="{FF2B5EF4-FFF2-40B4-BE49-F238E27FC236}">
                  <a16:creationId xmlns:a16="http://schemas.microsoft.com/office/drawing/2014/main" id="{F9E630D7-1FCF-4B5A-A149-261C4576E826}"/>
                </a:ext>
              </a:extLst>
            </p:cNvPr>
            <p:cNvSpPr/>
            <p:nvPr/>
          </p:nvSpPr>
          <p:spPr>
            <a:xfrm>
              <a:off x="1060524" y="2910"/>
              <a:ext cx="2616230" cy="91867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sp>
        <p:sp>
          <p:nvSpPr>
            <p:cNvPr id="11" name="TextBox 10">
              <a:extLst>
                <a:ext uri="{FF2B5EF4-FFF2-40B4-BE49-F238E27FC236}">
                  <a16:creationId xmlns:a16="http://schemas.microsoft.com/office/drawing/2014/main" id="{6885DC5D-547E-432A-A57E-DB23EBD2E5E1}"/>
                </a:ext>
              </a:extLst>
            </p:cNvPr>
            <p:cNvSpPr txBox="1"/>
            <p:nvPr/>
          </p:nvSpPr>
          <p:spPr>
            <a:xfrm>
              <a:off x="759543" y="2013"/>
              <a:ext cx="2616230" cy="918673"/>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97226" tIns="97226" rIns="97226" bIns="97226" numCol="1" spcCol="1270" anchor="ctr" anchorCtr="0">
              <a:noAutofit/>
            </a:bodyPr>
            <a:lstStyle/>
            <a:p>
              <a:pPr marL="0" lvl="0" indent="0" algn="l" defTabSz="622300">
                <a:lnSpc>
                  <a:spcPct val="100000"/>
                </a:lnSpc>
                <a:spcBef>
                  <a:spcPct val="0"/>
                </a:spcBef>
                <a:spcAft>
                  <a:spcPct val="35000"/>
                </a:spcAft>
                <a:buNone/>
              </a:pPr>
              <a:r>
                <a:rPr lang="en-US" sz="1400" b="1" kern="1200" dirty="0"/>
                <a:t>Presenters: </a:t>
              </a:r>
            </a:p>
            <a:p>
              <a:pPr marL="0" lvl="0" indent="0" algn="l" defTabSz="622300">
                <a:lnSpc>
                  <a:spcPct val="100000"/>
                </a:lnSpc>
                <a:spcBef>
                  <a:spcPct val="0"/>
                </a:spcBef>
                <a:spcAft>
                  <a:spcPct val="35000"/>
                </a:spcAft>
                <a:buNone/>
              </a:pPr>
              <a:r>
                <a:rPr lang="en-US" sz="1400" b="1" dirty="0"/>
                <a:t>Sara Tracey &amp; Bernie </a:t>
              </a:r>
              <a:r>
                <a:rPr lang="en-US" sz="1400" b="1" dirty="0" err="1"/>
                <a:t>Gosky</a:t>
              </a:r>
              <a:endParaRPr lang="en-US" sz="1400" kern="1200" dirty="0"/>
            </a:p>
          </p:txBody>
        </p:sp>
      </p:grpSp>
      <p:sp>
        <p:nvSpPr>
          <p:cNvPr id="12" name="Rectangle: Rounded Corners 11">
            <a:extLst>
              <a:ext uri="{FF2B5EF4-FFF2-40B4-BE49-F238E27FC236}">
                <a16:creationId xmlns:a16="http://schemas.microsoft.com/office/drawing/2014/main" id="{C7625DB0-1C75-41EC-8DAC-E5F5B06095D7}"/>
              </a:ext>
            </a:extLst>
          </p:cNvPr>
          <p:cNvSpPr/>
          <p:nvPr/>
        </p:nvSpPr>
        <p:spPr>
          <a:xfrm>
            <a:off x="679860" y="3472951"/>
            <a:ext cx="3718306" cy="917776"/>
          </a:xfrm>
          <a:prstGeom prst="roundRect">
            <a:avLst>
              <a:gd name="adj" fmla="val 10000"/>
            </a:avLst>
          </a:prstGeom>
          <a:gradFill rotWithShape="1">
            <a:gsLst>
              <a:gs pos="0">
                <a:srgbClr val="A5A5A5">
                  <a:hueOff val="0"/>
                  <a:satOff val="0"/>
                  <a:lumOff val="0"/>
                  <a:alphaOff val="0"/>
                  <a:satMod val="103000"/>
                  <a:lumMod val="102000"/>
                  <a:tint val="94000"/>
                </a:srgbClr>
              </a:gs>
              <a:gs pos="50000">
                <a:srgbClr val="A5A5A5">
                  <a:hueOff val="0"/>
                  <a:satOff val="0"/>
                  <a:lumOff val="0"/>
                  <a:alphaOff val="0"/>
                  <a:satMod val="110000"/>
                  <a:lumMod val="100000"/>
                  <a:shade val="100000"/>
                </a:srgbClr>
              </a:gs>
              <a:gs pos="100000">
                <a:srgbClr val="A5A5A5">
                  <a:hueOff val="0"/>
                  <a:satOff val="0"/>
                  <a:lumOff val="0"/>
                  <a:alphaOff val="0"/>
                  <a:lumMod val="99000"/>
                  <a:satMod val="120000"/>
                  <a:shade val="78000"/>
                </a:srgbClr>
              </a:gs>
            </a:gsLst>
            <a:lin ang="5400000" scaled="0"/>
          </a:gradFill>
          <a:ln>
            <a:noFill/>
          </a:ln>
          <a:effectLst/>
          <a:scene3d>
            <a:camera prst="orthographicFront"/>
            <a:lightRig rig="flat" dir="t"/>
          </a:scene3d>
          <a:sp3d z="-190500" extrusionH="12700" prstMaterial="plastic">
            <a:bevelT w="50800" h="50800"/>
          </a:sp3d>
        </p:spPr>
      </p:sp>
      <p:sp>
        <p:nvSpPr>
          <p:cNvPr id="13" name="Rectangle: Rounded Corners 12">
            <a:extLst>
              <a:ext uri="{FF2B5EF4-FFF2-40B4-BE49-F238E27FC236}">
                <a16:creationId xmlns:a16="http://schemas.microsoft.com/office/drawing/2014/main" id="{2E2A2AE7-710F-4F18-844C-43A6C14E6C70}"/>
              </a:ext>
            </a:extLst>
          </p:cNvPr>
          <p:cNvSpPr/>
          <p:nvPr/>
        </p:nvSpPr>
        <p:spPr>
          <a:xfrm>
            <a:off x="679860" y="4596330"/>
            <a:ext cx="3718306" cy="917776"/>
          </a:xfrm>
          <a:prstGeom prst="roundRect">
            <a:avLst>
              <a:gd name="adj" fmla="val 10000"/>
            </a:avLst>
          </a:prstGeom>
          <a:gradFill rotWithShape="1">
            <a:gsLst>
              <a:gs pos="0">
                <a:srgbClr val="FFC000">
                  <a:hueOff val="0"/>
                  <a:satOff val="0"/>
                  <a:lumOff val="0"/>
                  <a:alphaOff val="0"/>
                  <a:satMod val="103000"/>
                  <a:lumMod val="102000"/>
                  <a:tint val="94000"/>
                </a:srgbClr>
              </a:gs>
              <a:gs pos="50000">
                <a:srgbClr val="FFC000">
                  <a:hueOff val="0"/>
                  <a:satOff val="0"/>
                  <a:lumOff val="0"/>
                  <a:alphaOff val="0"/>
                  <a:satMod val="110000"/>
                  <a:lumMod val="100000"/>
                  <a:shade val="100000"/>
                </a:srgbClr>
              </a:gs>
              <a:gs pos="100000">
                <a:srgbClr val="FFC000">
                  <a:hueOff val="0"/>
                  <a:satOff val="0"/>
                  <a:lumOff val="0"/>
                  <a:alphaOff val="0"/>
                  <a:lumMod val="99000"/>
                  <a:satMod val="120000"/>
                  <a:shade val="78000"/>
                </a:srgbClr>
              </a:gs>
            </a:gsLst>
            <a:lin ang="5400000" scaled="0"/>
          </a:gradFill>
          <a:ln>
            <a:noFill/>
          </a:ln>
          <a:effectLst/>
          <a:scene3d>
            <a:camera prst="orthographicFront"/>
            <a:lightRig rig="flat" dir="t"/>
          </a:scene3d>
          <a:sp3d z="-190500" extrusionH="12700" prstMaterial="plastic">
            <a:bevelT w="50800" h="50800"/>
          </a:sp3d>
        </p:spPr>
      </p:sp>
      <p:sp>
        <p:nvSpPr>
          <p:cNvPr id="14" name="Rectangle 13" descr="Chat">
            <a:extLst>
              <a:ext uri="{FF2B5EF4-FFF2-40B4-BE49-F238E27FC236}">
                <a16:creationId xmlns:a16="http://schemas.microsoft.com/office/drawing/2014/main" id="{193FD8C6-C345-44DD-9770-EBF11AE8F04C}"/>
              </a:ext>
            </a:extLst>
          </p:cNvPr>
          <p:cNvSpPr/>
          <p:nvPr/>
        </p:nvSpPr>
        <p:spPr>
          <a:xfrm>
            <a:off x="880330" y="3679451"/>
            <a:ext cx="505270" cy="504776"/>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scene3d>
            <a:camera prst="orthographicFront"/>
            <a:lightRig rig="flat" dir="t"/>
          </a:scene3d>
          <a:sp3d prstMaterial="plastic">
            <a:bevelT w="120900" h="88900"/>
            <a:bevelB w="88900" h="31750" prst="angle"/>
          </a:sp3d>
        </p:spPr>
        <p:style>
          <a:lnRef idx="0">
            <a:schemeClr val="lt1">
              <a:alpha val="0"/>
              <a:hueOff val="0"/>
              <a:satOff val="0"/>
              <a:lumOff val="0"/>
              <a:alphaOff val="0"/>
            </a:schemeClr>
          </a:lnRef>
          <a:fillRef idx="3">
            <a:scrgbClr r="0" g="0" b="0"/>
          </a:fillRef>
          <a:effectRef idx="2">
            <a:schemeClr val="bg1">
              <a:hueOff val="0"/>
              <a:satOff val="0"/>
              <a:lumOff val="0"/>
              <a:alphaOff val="0"/>
            </a:schemeClr>
          </a:effectRef>
          <a:fontRef idx="minor">
            <a:schemeClr val="dk1">
              <a:hueOff val="0"/>
              <a:satOff val="0"/>
              <a:lumOff val="0"/>
              <a:alphaOff val="0"/>
            </a:schemeClr>
          </a:fontRef>
        </p:style>
      </p:sp>
      <p:sp>
        <p:nvSpPr>
          <p:cNvPr id="15" name="Rectangle 14" descr="Receiver">
            <a:extLst>
              <a:ext uri="{FF2B5EF4-FFF2-40B4-BE49-F238E27FC236}">
                <a16:creationId xmlns:a16="http://schemas.microsoft.com/office/drawing/2014/main" id="{760689E5-A897-4CDE-9438-16B74FAA6124}"/>
              </a:ext>
            </a:extLst>
          </p:cNvPr>
          <p:cNvSpPr/>
          <p:nvPr/>
        </p:nvSpPr>
        <p:spPr>
          <a:xfrm>
            <a:off x="857075" y="4802830"/>
            <a:ext cx="505270" cy="504776"/>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scene3d>
            <a:camera prst="orthographicFront"/>
            <a:lightRig rig="flat" dir="t"/>
          </a:scene3d>
          <a:sp3d prstMaterial="plastic">
            <a:bevelT w="120900" h="88900"/>
            <a:bevelB w="88900" h="31750" prst="angle"/>
          </a:sp3d>
        </p:spPr>
        <p:style>
          <a:lnRef idx="0">
            <a:schemeClr val="lt1">
              <a:alpha val="0"/>
              <a:hueOff val="0"/>
              <a:satOff val="0"/>
              <a:lumOff val="0"/>
              <a:alphaOff val="0"/>
            </a:schemeClr>
          </a:lnRef>
          <a:fillRef idx="3">
            <a:scrgbClr r="0" g="0" b="0"/>
          </a:fillRef>
          <a:effectRef idx="2">
            <a:schemeClr val="bg1">
              <a:hueOff val="0"/>
              <a:satOff val="0"/>
              <a:lumOff val="0"/>
              <a:alphaOff val="0"/>
            </a:schemeClr>
          </a:effectRef>
          <a:fontRef idx="minor">
            <a:schemeClr val="dk1">
              <a:hueOff val="0"/>
              <a:satOff val="0"/>
              <a:lumOff val="0"/>
              <a:alphaOff val="0"/>
            </a:schemeClr>
          </a:fontRef>
        </p:style>
      </p:sp>
      <p:grpSp>
        <p:nvGrpSpPr>
          <p:cNvPr id="16" name="Group 15">
            <a:extLst>
              <a:ext uri="{FF2B5EF4-FFF2-40B4-BE49-F238E27FC236}">
                <a16:creationId xmlns:a16="http://schemas.microsoft.com/office/drawing/2014/main" id="{77B09D33-0B05-447E-B223-4FEDC3870FAC}"/>
              </a:ext>
            </a:extLst>
          </p:cNvPr>
          <p:cNvGrpSpPr/>
          <p:nvPr/>
        </p:nvGrpSpPr>
        <p:grpSpPr>
          <a:xfrm>
            <a:off x="1539560" y="4588643"/>
            <a:ext cx="2645295" cy="925463"/>
            <a:chOff x="1069786" y="2278884"/>
            <a:chExt cx="2645295" cy="925463"/>
          </a:xfrm>
        </p:grpSpPr>
        <p:sp>
          <p:nvSpPr>
            <p:cNvPr id="17" name="Rectangle 16">
              <a:extLst>
                <a:ext uri="{FF2B5EF4-FFF2-40B4-BE49-F238E27FC236}">
                  <a16:creationId xmlns:a16="http://schemas.microsoft.com/office/drawing/2014/main" id="{1BD77392-5739-4AC2-AADA-079FA7E74C14}"/>
                </a:ext>
              </a:extLst>
            </p:cNvPr>
            <p:cNvSpPr/>
            <p:nvPr/>
          </p:nvSpPr>
          <p:spPr>
            <a:xfrm>
              <a:off x="1069786" y="2285674"/>
              <a:ext cx="2597707" cy="91867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sp>
        <p:sp>
          <p:nvSpPr>
            <p:cNvPr id="18" name="TextBox 17">
              <a:extLst>
                <a:ext uri="{FF2B5EF4-FFF2-40B4-BE49-F238E27FC236}">
                  <a16:creationId xmlns:a16="http://schemas.microsoft.com/office/drawing/2014/main" id="{640F4E8F-A7CA-436D-B867-7C5FF55DB43E}"/>
                </a:ext>
              </a:extLst>
            </p:cNvPr>
            <p:cNvSpPr txBox="1"/>
            <p:nvPr/>
          </p:nvSpPr>
          <p:spPr>
            <a:xfrm>
              <a:off x="1117374" y="2278884"/>
              <a:ext cx="2597707" cy="918673"/>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97226" tIns="97226" rIns="97226" bIns="97226" numCol="1" spcCol="1270" anchor="ctr" anchorCtr="0">
              <a:noAutofit/>
            </a:bodyPr>
            <a:lstStyle/>
            <a:p>
              <a:pPr marL="0" lvl="0" indent="0" algn="l" defTabSz="622300">
                <a:lnSpc>
                  <a:spcPct val="100000"/>
                </a:lnSpc>
                <a:spcBef>
                  <a:spcPct val="0"/>
                </a:spcBef>
                <a:spcAft>
                  <a:spcPct val="35000"/>
                </a:spcAft>
                <a:buNone/>
              </a:pPr>
              <a:r>
                <a:rPr lang="en-US" sz="1400" b="1" kern="1200" dirty="0"/>
                <a:t>Contact Information: </a:t>
              </a:r>
            </a:p>
            <a:p>
              <a:pPr marL="0" lvl="0" indent="0" algn="l" defTabSz="622300">
                <a:lnSpc>
                  <a:spcPct val="100000"/>
                </a:lnSpc>
                <a:spcBef>
                  <a:spcPct val="0"/>
                </a:spcBef>
                <a:spcAft>
                  <a:spcPct val="35000"/>
                </a:spcAft>
                <a:buNone/>
              </a:pPr>
              <a:r>
                <a:rPr lang="en-US" sz="1400" b="1" dirty="0"/>
                <a:t>stracey@ohiomfg.com</a:t>
              </a:r>
            </a:p>
            <a:p>
              <a:pPr marL="0" lvl="0" indent="0" algn="l" defTabSz="622300">
                <a:lnSpc>
                  <a:spcPct val="100000"/>
                </a:lnSpc>
                <a:spcBef>
                  <a:spcPct val="0"/>
                </a:spcBef>
                <a:spcAft>
                  <a:spcPct val="35000"/>
                </a:spcAft>
                <a:buNone/>
              </a:pPr>
              <a:r>
                <a:rPr lang="en-US" sz="1400" b="1" kern="1200" dirty="0"/>
                <a:t>bgosky@loraincc.edu</a:t>
              </a:r>
            </a:p>
          </p:txBody>
        </p:sp>
      </p:grpSp>
      <p:grpSp>
        <p:nvGrpSpPr>
          <p:cNvPr id="19" name="Group 18">
            <a:extLst>
              <a:ext uri="{FF2B5EF4-FFF2-40B4-BE49-F238E27FC236}">
                <a16:creationId xmlns:a16="http://schemas.microsoft.com/office/drawing/2014/main" id="{F9FA8CA5-D66E-446A-97ED-80280C3CEDB2}"/>
              </a:ext>
            </a:extLst>
          </p:cNvPr>
          <p:cNvGrpSpPr/>
          <p:nvPr/>
        </p:nvGrpSpPr>
        <p:grpSpPr>
          <a:xfrm>
            <a:off x="1587148" y="3573958"/>
            <a:ext cx="2616230" cy="918673"/>
            <a:chOff x="1060524" y="1144292"/>
            <a:chExt cx="2616230" cy="918673"/>
          </a:xfrm>
        </p:grpSpPr>
        <p:sp>
          <p:nvSpPr>
            <p:cNvPr id="20" name="Rectangle 19">
              <a:extLst>
                <a:ext uri="{FF2B5EF4-FFF2-40B4-BE49-F238E27FC236}">
                  <a16:creationId xmlns:a16="http://schemas.microsoft.com/office/drawing/2014/main" id="{7D4A97A8-6CDD-4720-99AE-193F270828F9}"/>
                </a:ext>
              </a:extLst>
            </p:cNvPr>
            <p:cNvSpPr/>
            <p:nvPr/>
          </p:nvSpPr>
          <p:spPr>
            <a:xfrm>
              <a:off x="1060524" y="1144292"/>
              <a:ext cx="2616230" cy="91867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sp>
        <p:sp>
          <p:nvSpPr>
            <p:cNvPr id="21" name="TextBox 20">
              <a:extLst>
                <a:ext uri="{FF2B5EF4-FFF2-40B4-BE49-F238E27FC236}">
                  <a16:creationId xmlns:a16="http://schemas.microsoft.com/office/drawing/2014/main" id="{1D4B92BD-26C8-4B2C-B79D-1B2EA80BDCA0}"/>
                </a:ext>
              </a:extLst>
            </p:cNvPr>
            <p:cNvSpPr txBox="1"/>
            <p:nvPr/>
          </p:nvSpPr>
          <p:spPr>
            <a:xfrm>
              <a:off x="1060524" y="1144292"/>
              <a:ext cx="2616230" cy="918673"/>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97226" tIns="97226" rIns="97226" bIns="97226" numCol="1" spcCol="1270" anchor="ctr" anchorCtr="0">
              <a:noAutofit/>
            </a:bodyPr>
            <a:lstStyle/>
            <a:p>
              <a:pPr marL="0" lvl="0" indent="0" algn="l" defTabSz="622300">
                <a:lnSpc>
                  <a:spcPct val="100000"/>
                </a:lnSpc>
                <a:spcBef>
                  <a:spcPct val="0"/>
                </a:spcBef>
                <a:spcAft>
                  <a:spcPct val="35000"/>
                </a:spcAft>
                <a:buNone/>
              </a:pPr>
              <a:r>
                <a:rPr lang="en-US" sz="1400" b="1" kern="1200" dirty="0"/>
                <a:t>Communication Technique or Strategy</a:t>
              </a:r>
              <a:r>
                <a:rPr lang="en-US" sz="1400" kern="1200" dirty="0"/>
                <a:t>: “One Voice”</a:t>
              </a:r>
            </a:p>
            <a:p>
              <a:pPr marL="0" lvl="0" indent="0" algn="l" defTabSz="622300">
                <a:lnSpc>
                  <a:spcPct val="100000"/>
                </a:lnSpc>
                <a:spcBef>
                  <a:spcPct val="0"/>
                </a:spcBef>
                <a:spcAft>
                  <a:spcPct val="35000"/>
                </a:spcAft>
                <a:buNone/>
              </a:pPr>
              <a:r>
                <a:rPr lang="en-US" sz="1400" kern="1200" dirty="0"/>
                <a:t>	</a:t>
              </a:r>
            </a:p>
          </p:txBody>
        </p:sp>
      </p:grpSp>
      <p:sp>
        <p:nvSpPr>
          <p:cNvPr id="22" name="Title 5">
            <a:extLst>
              <a:ext uri="{FF2B5EF4-FFF2-40B4-BE49-F238E27FC236}">
                <a16:creationId xmlns:a16="http://schemas.microsoft.com/office/drawing/2014/main" id="{CD31BCD5-9FAC-48EA-8E6B-0AA6E77C957D}"/>
              </a:ext>
            </a:extLst>
          </p:cNvPr>
          <p:cNvSpPr txBox="1">
            <a:spLocks/>
          </p:cNvSpPr>
          <p:nvPr/>
        </p:nvSpPr>
        <p:spPr>
          <a:xfrm>
            <a:off x="679859" y="988038"/>
            <a:ext cx="3654397" cy="1124712"/>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2400" b="1" kern="1200">
                <a:solidFill>
                  <a:schemeClr val="accent1"/>
                </a:solidFill>
                <a:latin typeface="+mn-lt"/>
                <a:ea typeface="+mj-ea"/>
                <a:cs typeface="+mj-cs"/>
              </a:defRPr>
            </a:lvl1pPr>
          </a:lstStyle>
          <a:p>
            <a:pPr>
              <a:spcAft>
                <a:spcPts val="450"/>
              </a:spcAft>
            </a:pPr>
            <a:r>
              <a:rPr lang="en-US" sz="2000" dirty="0">
                <a:solidFill>
                  <a:schemeClr val="tx1"/>
                </a:solidFill>
                <a:latin typeface="+mj-lt"/>
              </a:rPr>
              <a:t>Lorain County Community College</a:t>
            </a:r>
          </a:p>
        </p:txBody>
      </p:sp>
    </p:spTree>
    <p:extLst>
      <p:ext uri="{BB962C8B-B14F-4D97-AF65-F5344CB8AC3E}">
        <p14:creationId xmlns:p14="http://schemas.microsoft.com/office/powerpoint/2010/main" val="25886943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C31F5B-A15E-46D3-8F6A-69683B84BC9D}"/>
              </a:ext>
            </a:extLst>
          </p:cNvPr>
          <p:cNvSpPr>
            <a:spLocks noGrp="1"/>
          </p:cNvSpPr>
          <p:nvPr>
            <p:ph type="title"/>
          </p:nvPr>
        </p:nvSpPr>
        <p:spPr>
          <a:xfrm>
            <a:off x="2253006" y="712134"/>
            <a:ext cx="4298623" cy="505778"/>
          </a:xfrm>
        </p:spPr>
        <p:txBody>
          <a:bodyPr vert="horz" wrap="square" lIns="68580" tIns="34290" rIns="68580" bIns="34290" rtlCol="0" anchor="b">
            <a:normAutofit fontScale="90000"/>
          </a:bodyPr>
          <a:lstStyle/>
          <a:p>
            <a:pPr algn="ctr">
              <a:spcAft>
                <a:spcPts val="338"/>
              </a:spcAft>
            </a:pPr>
            <a:br>
              <a:rPr lang="en-US" sz="1500" b="1" kern="1200">
                <a:latin typeface="+mj-lt"/>
                <a:ea typeface="+mj-ea"/>
                <a:cs typeface="+mj-cs"/>
              </a:rPr>
            </a:br>
            <a:r>
              <a:rPr lang="en-US" sz="2700" b="1" kern="1200">
                <a:latin typeface="+mj-lt"/>
                <a:ea typeface="+mj-ea"/>
                <a:cs typeface="+mj-cs"/>
              </a:rPr>
              <a:t>Ohio Manufacturing Workforce Partnership</a:t>
            </a:r>
            <a:endParaRPr lang="en-US" sz="2700" kern="1200">
              <a:latin typeface="+mj-lt"/>
              <a:ea typeface="+mj-ea"/>
              <a:cs typeface="+mj-cs"/>
            </a:endParaRPr>
          </a:p>
        </p:txBody>
      </p:sp>
      <p:sp>
        <p:nvSpPr>
          <p:cNvPr id="7" name="TextBox 6"/>
          <p:cNvSpPr txBox="1"/>
          <p:nvPr/>
        </p:nvSpPr>
        <p:spPr>
          <a:xfrm>
            <a:off x="4487159" y="3086355"/>
            <a:ext cx="4423797" cy="3377848"/>
          </a:xfrm>
          <a:prstGeom prst="rect">
            <a:avLst/>
          </a:prstGeom>
          <a:solidFill>
            <a:schemeClr val="bg2">
              <a:lumMod val="75000"/>
            </a:schemeClr>
          </a:solidFill>
        </p:spPr>
        <p:txBody>
          <a:bodyPr wrap="square" rtlCol="0">
            <a:spAutoFit/>
          </a:bodyPr>
          <a:lstStyle/>
          <a:p>
            <a:r>
              <a:rPr lang="en-US" sz="2000" dirty="0"/>
              <a:t>Ohio TechNet and Ohio Manufacturers’ Association partner to co-lead the Ohio Manufacturing Workforce Partnership and to communicate with “one voice” for consistent messaging on statewide initiatives and within our learning community which include a strategy committee, state agencies, industry sector partnerships, and education partners.</a:t>
            </a:r>
          </a:p>
          <a:p>
            <a:endParaRPr lang="en-US" sz="1350" dirty="0"/>
          </a:p>
        </p:txBody>
      </p:sp>
      <p:grpSp>
        <p:nvGrpSpPr>
          <p:cNvPr id="10" name="Group 9"/>
          <p:cNvGrpSpPr/>
          <p:nvPr/>
        </p:nvGrpSpPr>
        <p:grpSpPr>
          <a:xfrm>
            <a:off x="245742" y="1394071"/>
            <a:ext cx="3895895" cy="4715855"/>
            <a:chOff x="310726" y="1179362"/>
            <a:chExt cx="3952139" cy="5502038"/>
          </a:xfrm>
          <a:solidFill>
            <a:schemeClr val="accent2"/>
          </a:solidFill>
        </p:grpSpPr>
        <p:sp>
          <p:nvSpPr>
            <p:cNvPr id="2" name="TextBox 1"/>
            <p:cNvSpPr txBox="1"/>
            <p:nvPr/>
          </p:nvSpPr>
          <p:spPr>
            <a:xfrm>
              <a:off x="323607" y="2815470"/>
              <a:ext cx="3939258" cy="2246769"/>
            </a:xfrm>
            <a:prstGeom prst="rect">
              <a:avLst/>
            </a:prstGeom>
            <a:grpFill/>
          </p:spPr>
          <p:txBody>
            <a:bodyPr wrap="square" rtlCol="0">
              <a:spAutoFit/>
            </a:bodyPr>
            <a:lstStyle/>
            <a:p>
              <a:r>
                <a:rPr lang="en-US" b="1"/>
                <a:t>Sara Tracey</a:t>
              </a:r>
            </a:p>
            <a:p>
              <a:r>
                <a:rPr lang="en-US"/>
                <a:t>Managing Director, Workforce Services</a:t>
              </a:r>
            </a:p>
            <a:p>
              <a:r>
                <a:rPr lang="en-US"/>
                <a:t>Ohio Manufacturers’ Association</a:t>
              </a:r>
            </a:p>
            <a:p>
              <a:r>
                <a:rPr lang="en-US" u="sng">
                  <a:hlinkClick r:id="rId2"/>
                </a:rPr>
                <a:t>stracey@ohiomfg.com</a:t>
              </a:r>
              <a:endParaRPr lang="en-US"/>
            </a:p>
            <a:p>
              <a:r>
                <a:rPr lang="en-US"/>
                <a:t>(614) 557-0937</a:t>
              </a:r>
            </a:p>
            <a:p>
              <a:endParaRPr lang="en-US" sz="1350"/>
            </a:p>
          </p:txBody>
        </p:sp>
        <p:sp>
          <p:nvSpPr>
            <p:cNvPr id="5" name="TextBox 4"/>
            <p:cNvSpPr txBox="1"/>
            <p:nvPr/>
          </p:nvSpPr>
          <p:spPr>
            <a:xfrm>
              <a:off x="310726" y="4715403"/>
              <a:ext cx="3952139" cy="1965997"/>
            </a:xfrm>
            <a:prstGeom prst="rect">
              <a:avLst/>
            </a:prstGeom>
            <a:grpFill/>
          </p:spPr>
          <p:txBody>
            <a:bodyPr wrap="square" rtlCol="0">
              <a:spAutoFit/>
            </a:bodyPr>
            <a:lstStyle/>
            <a:p>
              <a:r>
                <a:rPr lang="en-US" b="1" dirty="0"/>
                <a:t>Bernie </a:t>
              </a:r>
              <a:r>
                <a:rPr lang="en-US" b="1" dirty="0" err="1"/>
                <a:t>Gosky</a:t>
              </a:r>
              <a:endParaRPr lang="en-US" b="1" dirty="0"/>
            </a:p>
            <a:p>
              <a:r>
                <a:rPr lang="en-US" dirty="0"/>
                <a:t>Ohio TechNet Project Manager</a:t>
              </a:r>
            </a:p>
            <a:p>
              <a:r>
                <a:rPr lang="en-US" dirty="0"/>
                <a:t>Lorain County Community College</a:t>
              </a:r>
            </a:p>
            <a:p>
              <a:r>
                <a:rPr lang="en-US" dirty="0">
                  <a:hlinkClick r:id="rId3"/>
                </a:rPr>
                <a:t>bgosky@lorainccc.edu</a:t>
              </a:r>
              <a:endParaRPr lang="en-US" dirty="0"/>
            </a:p>
            <a:p>
              <a:r>
                <a:rPr lang="en-US" dirty="0"/>
                <a:t>440-554-8238</a:t>
              </a:r>
            </a:p>
            <a:p>
              <a:endParaRPr lang="en-US" sz="1350" dirty="0"/>
            </a:p>
          </p:txBody>
        </p:sp>
        <p:pic>
          <p:nvPicPr>
            <p:cNvPr id="8" name="Picture 7"/>
            <p:cNvPicPr>
              <a:picLocks noChangeAspect="1"/>
            </p:cNvPicPr>
            <p:nvPr/>
          </p:nvPicPr>
          <p:blipFill>
            <a:blip r:embed="rId4"/>
            <a:stretch>
              <a:fillRect/>
            </a:stretch>
          </p:blipFill>
          <p:spPr>
            <a:xfrm>
              <a:off x="1661124" y="1179362"/>
              <a:ext cx="835224" cy="835224"/>
            </a:xfrm>
            <a:prstGeom prst="rect">
              <a:avLst/>
            </a:prstGeom>
            <a:grpFill/>
          </p:spPr>
        </p:pic>
      </p:grpSp>
      <p:pic>
        <p:nvPicPr>
          <p:cNvPr id="9" name="Picture 8"/>
          <p:cNvPicPr>
            <a:picLocks noChangeAspect="1"/>
          </p:cNvPicPr>
          <p:nvPr/>
        </p:nvPicPr>
        <p:blipFill>
          <a:blip r:embed="rId5"/>
          <a:stretch>
            <a:fillRect/>
          </a:stretch>
        </p:blipFill>
        <p:spPr>
          <a:xfrm>
            <a:off x="6206318" y="1394071"/>
            <a:ext cx="626418" cy="626418"/>
          </a:xfrm>
          <a:prstGeom prst="rect">
            <a:avLst/>
          </a:prstGeom>
          <a:solidFill>
            <a:schemeClr val="bg2">
              <a:lumMod val="75000"/>
            </a:schemeClr>
          </a:solidFill>
        </p:spPr>
      </p:pic>
      <p:sp>
        <p:nvSpPr>
          <p:cNvPr id="11" name="TextBox 10"/>
          <p:cNvSpPr txBox="1"/>
          <p:nvPr/>
        </p:nvSpPr>
        <p:spPr>
          <a:xfrm>
            <a:off x="245742" y="2306598"/>
            <a:ext cx="3883197" cy="461665"/>
          </a:xfrm>
          <a:prstGeom prst="rect">
            <a:avLst/>
          </a:prstGeom>
          <a:solidFill>
            <a:schemeClr val="accent2"/>
          </a:solidFill>
        </p:spPr>
        <p:txBody>
          <a:bodyPr wrap="square" rtlCol="0">
            <a:spAutoFit/>
          </a:bodyPr>
          <a:lstStyle/>
          <a:p>
            <a:r>
              <a:rPr lang="en-US" sz="2400"/>
              <a:t>PRESENTERS</a:t>
            </a:r>
          </a:p>
        </p:txBody>
      </p:sp>
      <p:sp>
        <p:nvSpPr>
          <p:cNvPr id="13" name="TextBox 12"/>
          <p:cNvSpPr txBox="1"/>
          <p:nvPr/>
        </p:nvSpPr>
        <p:spPr>
          <a:xfrm>
            <a:off x="4487159" y="2121933"/>
            <a:ext cx="4432001" cy="830997"/>
          </a:xfrm>
          <a:prstGeom prst="rect">
            <a:avLst/>
          </a:prstGeom>
          <a:solidFill>
            <a:schemeClr val="bg2">
              <a:lumMod val="75000"/>
            </a:schemeClr>
          </a:solidFill>
        </p:spPr>
        <p:txBody>
          <a:bodyPr wrap="square" rtlCol="0">
            <a:spAutoFit/>
          </a:bodyPr>
          <a:lstStyle/>
          <a:p>
            <a:r>
              <a:rPr lang="en-US" sz="2400"/>
              <a:t>Communication Technique or Strategy</a:t>
            </a:r>
          </a:p>
        </p:txBody>
      </p:sp>
    </p:spTree>
    <p:extLst>
      <p:ext uri="{BB962C8B-B14F-4D97-AF65-F5344CB8AC3E}">
        <p14:creationId xmlns:p14="http://schemas.microsoft.com/office/powerpoint/2010/main" val="25432058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28490DF-4E18-4F82-86E3-5463F9F9418D}"/>
              </a:ext>
            </a:extLst>
          </p:cNvPr>
          <p:cNvSpPr txBox="1">
            <a:spLocks/>
          </p:cNvSpPr>
          <p:nvPr/>
        </p:nvSpPr>
        <p:spPr>
          <a:xfrm>
            <a:off x="1255286" y="392333"/>
            <a:ext cx="7283602" cy="957208"/>
          </a:xfrm>
          <a:prstGeom prst="rect">
            <a:avLst/>
          </a:prstGeom>
        </p:spPr>
        <p:txBody>
          <a:bodyPr vert="horz" lIns="51435" tIns="25718" rIns="51435" bIns="25718"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a:latin typeface="Open Sans" panose="020B0604020202020204"/>
              </a:rPr>
              <a:t>Ohio </a:t>
            </a:r>
            <a:r>
              <a:rPr lang="en-US" sz="2800" b="1">
                <a:latin typeface="Open Sans" panose="020B0604020202020204" charset="0"/>
                <a:ea typeface="Open Sans" panose="020B0604020202020204" charset="0"/>
                <a:cs typeface="Open Sans" panose="020B0604020202020204" charset="0"/>
                <a:sym typeface="Arial"/>
              </a:rPr>
              <a:t>Manufacturing</a:t>
            </a:r>
            <a:r>
              <a:rPr lang="en-US" sz="2800" b="1">
                <a:latin typeface="Open Sans" panose="020B0604020202020204"/>
              </a:rPr>
              <a:t> Workforce Partnership </a:t>
            </a:r>
            <a:br>
              <a:rPr lang="en-US" sz="2800" b="1">
                <a:latin typeface="Open Sans" panose="020B0604020202020204"/>
              </a:rPr>
            </a:br>
            <a:r>
              <a:rPr lang="en-US" sz="2800" b="1">
                <a:solidFill>
                  <a:srgbClr val="595959"/>
                </a:solidFill>
                <a:latin typeface="Open Sans" panose="020B0604020202020204"/>
              </a:rPr>
              <a:t>Regions Map</a:t>
            </a:r>
          </a:p>
        </p:txBody>
      </p:sp>
      <p:graphicFrame>
        <p:nvGraphicFramePr>
          <p:cNvPr id="5" name="Diagram 4">
            <a:extLst>
              <a:ext uri="{FF2B5EF4-FFF2-40B4-BE49-F238E27FC236}">
                <a16:creationId xmlns:a16="http://schemas.microsoft.com/office/drawing/2014/main" id="{75EFF11E-D027-4393-A273-067452DE3DFC}"/>
              </a:ext>
            </a:extLst>
          </p:cNvPr>
          <p:cNvGraphicFramePr/>
          <p:nvPr>
            <p:extLst>
              <p:ext uri="{D42A27DB-BD31-4B8C-83A1-F6EECF244321}">
                <p14:modId xmlns:p14="http://schemas.microsoft.com/office/powerpoint/2010/main" val="4079336165"/>
              </p:ext>
            </p:extLst>
          </p:nvPr>
        </p:nvGraphicFramePr>
        <p:xfrm>
          <a:off x="329939" y="1791093"/>
          <a:ext cx="4225835" cy="46745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A378FABD-A6A4-4BA4-85FA-1657845C5E3A}"/>
              </a:ext>
            </a:extLst>
          </p:cNvPr>
          <p:cNvSpPr txBox="1"/>
          <p:nvPr/>
        </p:nvSpPr>
        <p:spPr>
          <a:xfrm>
            <a:off x="5359728" y="6246376"/>
            <a:ext cx="3038936" cy="438582"/>
          </a:xfrm>
          <a:prstGeom prst="rect">
            <a:avLst/>
          </a:prstGeom>
          <a:noFill/>
        </p:spPr>
        <p:txBody>
          <a:bodyPr wrap="square" rtlCol="0">
            <a:spAutoFit/>
          </a:bodyPr>
          <a:lstStyle/>
          <a:p>
            <a:pPr algn="ctr"/>
            <a:r>
              <a:rPr lang="en-US" sz="750">
                <a:latin typeface="Open Sans" panose="020B0604020202020204"/>
              </a:rPr>
              <a:t>Note: Colleges identified are fiscal agents for listed regions. Each region may engage multiple education partners as they utilize funds budgeted for educational innovation.</a:t>
            </a:r>
          </a:p>
        </p:txBody>
      </p:sp>
      <p:pic>
        <p:nvPicPr>
          <p:cNvPr id="7" name="Picture 6" descr="A close up of a map&#10;&#10;Description automatically generated">
            <a:extLst>
              <a:ext uri="{FF2B5EF4-FFF2-40B4-BE49-F238E27FC236}">
                <a16:creationId xmlns:a16="http://schemas.microsoft.com/office/drawing/2014/main" id="{8B0BDA66-FCDE-4C8E-B215-B8E79980E34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97087" y="1592370"/>
            <a:ext cx="4102496" cy="4654006"/>
          </a:xfrm>
          <a:prstGeom prst="rect">
            <a:avLst/>
          </a:prstGeom>
        </p:spPr>
      </p:pic>
      <p:pic>
        <p:nvPicPr>
          <p:cNvPr id="8" name="Picture 7" descr="Logo, company name&#10;&#10;Description automatically generated">
            <a:extLst>
              <a:ext uri="{FF2B5EF4-FFF2-40B4-BE49-F238E27FC236}">
                <a16:creationId xmlns:a16="http://schemas.microsoft.com/office/drawing/2014/main" id="{9655AEC5-DE0D-4B72-B113-8B749EA651FF}"/>
              </a:ext>
            </a:extLst>
          </p:cNvPr>
          <p:cNvPicPr>
            <a:picLocks noChangeAspect="1"/>
          </p:cNvPicPr>
          <p:nvPr/>
        </p:nvPicPr>
        <p:blipFill rotWithShape="1">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rcRect r="2984"/>
          <a:stretch/>
        </p:blipFill>
        <p:spPr>
          <a:xfrm>
            <a:off x="329939" y="142190"/>
            <a:ext cx="1131216" cy="1510262"/>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30596558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58000"/>
          </a:xfrm>
          <a:prstGeom prst="rect">
            <a:avLst/>
          </a:prstGeom>
        </p:spPr>
      </p:pic>
      <p:sp>
        <p:nvSpPr>
          <p:cNvPr id="6" name="Rectangle 5"/>
          <p:cNvSpPr/>
          <p:nvPr/>
        </p:nvSpPr>
        <p:spPr>
          <a:xfrm>
            <a:off x="6901439" y="344078"/>
            <a:ext cx="1176604" cy="507831"/>
          </a:xfrm>
          <a:prstGeom prst="rect">
            <a:avLst/>
          </a:prstGeom>
        </p:spPr>
        <p:txBody>
          <a:bodyPr wrap="none">
            <a:spAutoFit/>
          </a:bodyPr>
          <a:lstStyle/>
          <a:p>
            <a:r>
              <a:rPr lang="en-US" sz="1350">
                <a:hlinkClick r:id="rId3"/>
              </a:rPr>
              <a:t>Ohio Tech Net</a:t>
            </a:r>
            <a:endParaRPr lang="en-US" sz="1350"/>
          </a:p>
          <a:p>
            <a:endParaRPr lang="en-US" sz="1350"/>
          </a:p>
        </p:txBody>
      </p:sp>
    </p:spTree>
    <p:extLst>
      <p:ext uri="{BB962C8B-B14F-4D97-AF65-F5344CB8AC3E}">
        <p14:creationId xmlns:p14="http://schemas.microsoft.com/office/powerpoint/2010/main" val="25058205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28490DF-4E18-4F82-86E3-5463F9F9418D}"/>
              </a:ext>
            </a:extLst>
          </p:cNvPr>
          <p:cNvSpPr txBox="1">
            <a:spLocks/>
          </p:cNvSpPr>
          <p:nvPr/>
        </p:nvSpPr>
        <p:spPr>
          <a:xfrm>
            <a:off x="1530460" y="1424420"/>
            <a:ext cx="6083081" cy="642938"/>
          </a:xfrm>
          <a:prstGeom prst="rect">
            <a:avLst/>
          </a:prstGeom>
        </p:spPr>
        <p:txBody>
          <a:bodyPr vert="horz" lIns="51435" tIns="25718" rIns="51435" bIns="25718"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4050" b="1">
              <a:solidFill>
                <a:srgbClr val="595959"/>
              </a:solidFill>
              <a:latin typeface="Open Sans" panose="020B0604020202020204"/>
            </a:endParaRPr>
          </a:p>
        </p:txBody>
      </p:sp>
      <p:pic>
        <p:nvPicPr>
          <p:cNvPr id="8" name="Picture 7">
            <a:extLst>
              <a:ext uri="{FF2B5EF4-FFF2-40B4-BE49-F238E27FC236}">
                <a16:creationId xmlns:a16="http://schemas.microsoft.com/office/drawing/2014/main" id="{D0E1DEEA-ED7A-4DC8-BAA6-D0751EEF7A48}"/>
              </a:ext>
            </a:extLst>
          </p:cNvPr>
          <p:cNvPicPr>
            <a:picLocks noChangeAspect="1"/>
          </p:cNvPicPr>
          <p:nvPr/>
        </p:nvPicPr>
        <p:blipFill>
          <a:blip r:embed="rId3"/>
          <a:stretch>
            <a:fillRect/>
          </a:stretch>
        </p:blipFill>
        <p:spPr>
          <a:xfrm>
            <a:off x="0" y="0"/>
            <a:ext cx="9219415" cy="6858000"/>
          </a:xfrm>
          <a:prstGeom prst="rect">
            <a:avLst/>
          </a:prstGeom>
        </p:spPr>
      </p:pic>
      <p:sp>
        <p:nvSpPr>
          <p:cNvPr id="2" name="TextBox 1">
            <a:extLst>
              <a:ext uri="{FF2B5EF4-FFF2-40B4-BE49-F238E27FC236}">
                <a16:creationId xmlns:a16="http://schemas.microsoft.com/office/drawing/2014/main" id="{970E34D6-5BDD-4AE9-9E62-D2900595633C}"/>
              </a:ext>
            </a:extLst>
          </p:cNvPr>
          <p:cNvSpPr txBox="1"/>
          <p:nvPr/>
        </p:nvSpPr>
        <p:spPr>
          <a:xfrm>
            <a:off x="6975835" y="904973"/>
            <a:ext cx="2168165" cy="369332"/>
          </a:xfrm>
          <a:prstGeom prst="rect">
            <a:avLst/>
          </a:prstGeom>
          <a:noFill/>
        </p:spPr>
        <p:txBody>
          <a:bodyPr wrap="square" rtlCol="0">
            <a:spAutoFit/>
          </a:bodyPr>
          <a:lstStyle/>
          <a:p>
            <a:r>
              <a:rPr lang="en-US" sz="1800">
                <a:hlinkClick r:id="rId4"/>
              </a:rPr>
              <a:t>Ohio Manufacturing</a:t>
            </a:r>
            <a:endParaRPr lang="en-US" sz="1800"/>
          </a:p>
        </p:txBody>
      </p:sp>
    </p:spTree>
    <p:extLst>
      <p:ext uri="{BB962C8B-B14F-4D97-AF65-F5344CB8AC3E}">
        <p14:creationId xmlns:p14="http://schemas.microsoft.com/office/powerpoint/2010/main" val="31307732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CB8E35-55BF-46D8-A395-A95AAD9DC475}"/>
              </a:ext>
            </a:extLst>
          </p:cNvPr>
          <p:cNvSpPr>
            <a:spLocks noGrp="1"/>
          </p:cNvSpPr>
          <p:nvPr>
            <p:ph type="sldNum" sz="quarter" idx="12"/>
          </p:nvPr>
        </p:nvSpPr>
        <p:spPr>
          <a:xfrm>
            <a:off x="8538508" y="6356351"/>
            <a:ext cx="489692"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8B7785-F6D6-45F8-833E-07BD84680091}" type="slidenum">
              <a:rPr lang="en-US" smtClean="0"/>
              <a:pPr/>
              <a:t>39</a:t>
            </a:fld>
            <a:endParaRPr lang="en-US"/>
          </a:p>
        </p:txBody>
      </p:sp>
      <p:sp>
        <p:nvSpPr>
          <p:cNvPr id="3" name="Title 2">
            <a:extLst>
              <a:ext uri="{FF2B5EF4-FFF2-40B4-BE49-F238E27FC236}">
                <a16:creationId xmlns:a16="http://schemas.microsoft.com/office/drawing/2014/main" id="{6962D4C1-0CD3-47AC-AEE4-241E38B99CF4}"/>
              </a:ext>
            </a:extLst>
          </p:cNvPr>
          <p:cNvSpPr>
            <a:spLocks noGrp="1"/>
          </p:cNvSpPr>
          <p:nvPr>
            <p:ph type="title"/>
          </p:nvPr>
        </p:nvSpPr>
        <p:spPr/>
        <p:txBody>
          <a:bodyPr>
            <a:normAutofit/>
          </a:bodyPr>
          <a:lstStyle/>
          <a:p>
            <a:r>
              <a:rPr lang="en-US" sz="3200" dirty="0"/>
              <a:t>Presentation Questions</a:t>
            </a:r>
          </a:p>
        </p:txBody>
      </p:sp>
      <p:sp>
        <p:nvSpPr>
          <p:cNvPr id="4" name="Content Placeholder 3">
            <a:extLst>
              <a:ext uri="{FF2B5EF4-FFF2-40B4-BE49-F238E27FC236}">
                <a16:creationId xmlns:a16="http://schemas.microsoft.com/office/drawing/2014/main" id="{081B523E-A4BF-43B4-9F21-216C420A4D58}"/>
              </a:ext>
            </a:extLst>
          </p:cNvPr>
          <p:cNvSpPr>
            <a:spLocks noGrp="1"/>
          </p:cNvSpPr>
          <p:nvPr>
            <p:ph idx="1"/>
          </p:nvPr>
        </p:nvSpPr>
        <p:spPr>
          <a:xfrm>
            <a:off x="838200" y="1611370"/>
            <a:ext cx="7910525" cy="579049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solidFill>
                  <a:srgbClr val="242021"/>
                </a:solidFill>
                <a:effectLst/>
                <a:uLnTx/>
                <a:uFillTx/>
                <a:latin typeface="Calibri" panose="020F0502020204030204"/>
                <a:ea typeface="+mn-ea"/>
                <a:cs typeface="+mn-cs"/>
              </a:rPr>
              <a:t>Related to this technique, which communication principle(s) are most important to you and why?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solidFill>
                <a:srgbClr val="242021"/>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solidFill>
                  <a:srgbClr val="242021"/>
                </a:solidFill>
                <a:effectLst/>
                <a:uLnTx/>
                <a:uFillTx/>
                <a:latin typeface="Calibri" panose="020F0502020204030204"/>
                <a:ea typeface="+mn-ea"/>
                <a:cs typeface="+mn-cs"/>
              </a:rPr>
              <a:t>Understandable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solidFill>
                  <a:srgbClr val="242021"/>
                </a:solidFill>
                <a:effectLst/>
                <a:uLnTx/>
                <a:uFillTx/>
                <a:latin typeface="Calibri" panose="020F0502020204030204"/>
                <a:ea typeface="+mn-ea"/>
                <a:cs typeface="+mn-cs"/>
              </a:rPr>
              <a:t>Accessible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solidFill>
                  <a:srgbClr val="242021"/>
                </a:solidFill>
                <a:effectLst/>
                <a:uLnTx/>
                <a:uFillTx/>
                <a:latin typeface="Calibri" panose="020F0502020204030204"/>
                <a:ea typeface="+mn-ea"/>
                <a:cs typeface="+mn-cs"/>
              </a:rPr>
              <a:t>Credible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solidFill>
                  <a:srgbClr val="242021"/>
                </a:solidFill>
                <a:effectLst/>
                <a:uLnTx/>
                <a:uFillTx/>
                <a:latin typeface="Calibri" panose="020F0502020204030204"/>
                <a:ea typeface="+mn-ea"/>
                <a:cs typeface="+mn-cs"/>
              </a:rPr>
              <a:t>Timely</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solidFill>
                  <a:srgbClr val="242021"/>
                </a:solidFill>
                <a:effectLst/>
                <a:uLnTx/>
                <a:uFillTx/>
                <a:latin typeface="Calibri" panose="020F0502020204030204"/>
                <a:ea typeface="+mn-ea"/>
                <a:cs typeface="+mn-cs"/>
              </a:rPr>
              <a:t>Relevant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solidFill>
                  <a:srgbClr val="242021"/>
                </a:solidFill>
                <a:effectLst/>
                <a:uLnTx/>
                <a:uFillTx/>
                <a:latin typeface="Calibri" panose="020F0502020204030204"/>
                <a:ea typeface="+mn-ea"/>
                <a:cs typeface="+mn-cs"/>
              </a:rPr>
              <a:t>Actionable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solidFill>
                <a:srgbClr val="242021"/>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solidFill>
                  <a:srgbClr val="242021"/>
                </a:solidFill>
                <a:effectLst/>
                <a:uLnTx/>
                <a:uFillTx/>
                <a:latin typeface="Calibri" panose="020F0502020204030204"/>
                <a:ea typeface="+mn-ea"/>
                <a:cs typeface="+mn-cs"/>
              </a:rPr>
              <a:t>Type your questions for Sara and Bernie in the chat.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solidFill>
                <a:srgbClr val="C8C8C6"/>
              </a:solidFill>
              <a:effectLst/>
              <a:uLnTx/>
              <a:uFillTx/>
              <a:latin typeface="Calibri" panose="020F0502020204030204"/>
              <a:ea typeface="+mn-ea"/>
              <a:cs typeface="Calibri"/>
            </a:endParaRPr>
          </a:p>
          <a:p>
            <a:endParaRPr lang="en-US" dirty="0"/>
          </a:p>
        </p:txBody>
      </p:sp>
    </p:spTree>
    <p:extLst>
      <p:ext uri="{BB962C8B-B14F-4D97-AF65-F5344CB8AC3E}">
        <p14:creationId xmlns:p14="http://schemas.microsoft.com/office/powerpoint/2010/main" val="7039343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84118-9498-476E-B041-5EEE50BF735F}"/>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1071FC51-9DC7-4247-99B3-06D3E0299E3E}"/>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3B0265D0-2F56-4A32-A8FD-F88F8BD49B0A}"/>
              </a:ext>
            </a:extLst>
          </p:cNvPr>
          <p:cNvSpPr>
            <a:spLocks noGrp="1"/>
          </p:cNvSpPr>
          <p:nvPr>
            <p:ph type="sldNum" sz="quarter" idx="12"/>
          </p:nvPr>
        </p:nvSpPr>
        <p:spPr/>
        <p:txBody>
          <a:bodyPr/>
          <a:lstStyle/>
          <a:p>
            <a:fld id="{74EF1E6C-EB56-4AC4-BD34-DFAD264A8769}" type="slidenum">
              <a:rPr lang="en-US" smtClean="0"/>
              <a:t>40</a:t>
            </a:fld>
            <a:endParaRPr lang="en-US"/>
          </a:p>
        </p:txBody>
      </p:sp>
      <p:pic>
        <p:nvPicPr>
          <p:cNvPr id="13" name="Picture 12" descr="Text, icon&#10;&#10;Description automatically generated">
            <a:extLst>
              <a:ext uri="{FF2B5EF4-FFF2-40B4-BE49-F238E27FC236}">
                <a16:creationId xmlns:a16="http://schemas.microsoft.com/office/drawing/2014/main" id="{9C3A75FD-1A03-485E-95CD-1E16426F84B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12054" y="403045"/>
            <a:ext cx="7119892" cy="6051909"/>
          </a:xfrm>
          <a:prstGeom prst="rect">
            <a:avLst/>
          </a:prstGeom>
        </p:spPr>
      </p:pic>
    </p:spTree>
    <p:extLst>
      <p:ext uri="{BB962C8B-B14F-4D97-AF65-F5344CB8AC3E}">
        <p14:creationId xmlns:p14="http://schemas.microsoft.com/office/powerpoint/2010/main" val="13262926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BBD3B-8B00-41EA-8B08-E22D4256AB5C}"/>
              </a:ext>
            </a:extLst>
          </p:cNvPr>
          <p:cNvSpPr>
            <a:spLocks noGrp="1"/>
          </p:cNvSpPr>
          <p:nvPr>
            <p:ph type="title"/>
          </p:nvPr>
        </p:nvSpPr>
        <p:spPr>
          <a:xfrm>
            <a:off x="435895" y="580798"/>
            <a:ext cx="8272212" cy="854593"/>
          </a:xfrm>
        </p:spPr>
        <p:txBody>
          <a:bodyPr wrap="square" lIns="0" tIns="0" rIns="0" bIns="0">
            <a:normAutofit/>
          </a:bodyPr>
          <a:lstStyle/>
          <a:p>
            <a:r>
              <a:rPr lang="en-US" b="1" i="0" dirty="0">
                <a:solidFill>
                  <a:schemeClr val="bg1"/>
                </a:solidFill>
                <a:latin typeface="Source Sans Pro" panose="020B0503030403020204" pitchFamily="34" charset="0"/>
                <a:ea typeface="Source Sans Pro" panose="020B0503030403020204" pitchFamily="34" charset="0"/>
              </a:rPr>
              <a:t>Next Steps – Communication Planning</a:t>
            </a:r>
          </a:p>
        </p:txBody>
      </p:sp>
      <p:sp>
        <p:nvSpPr>
          <p:cNvPr id="5" name="TextBox 4">
            <a:extLst>
              <a:ext uri="{FF2B5EF4-FFF2-40B4-BE49-F238E27FC236}">
                <a16:creationId xmlns:a16="http://schemas.microsoft.com/office/drawing/2014/main" id="{AE0E0BA2-F25B-43B1-8213-AAC161DEE3D0}"/>
              </a:ext>
            </a:extLst>
          </p:cNvPr>
          <p:cNvSpPr txBox="1"/>
          <p:nvPr/>
        </p:nvSpPr>
        <p:spPr>
          <a:xfrm>
            <a:off x="333633" y="1696718"/>
            <a:ext cx="4169056" cy="4164334"/>
          </a:xfrm>
          <a:prstGeom prst="rect">
            <a:avLst/>
          </a:prstGeom>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p>
            <a:pPr>
              <a:spcAft>
                <a:spcPts val="600"/>
              </a:spcAft>
            </a:pPr>
            <a:r>
              <a:rPr lang="en-US" sz="2800" b="1" dirty="0">
                <a:solidFill>
                  <a:srgbClr val="002495"/>
                </a:solidFill>
                <a:latin typeface="Corbel" panose="020B0503020204020204" pitchFamily="34" charset="0"/>
              </a:rPr>
              <a:t>Given the information and presentations today, consider the following question:</a:t>
            </a:r>
            <a:endParaRPr lang="en-US" sz="2800" dirty="0">
              <a:solidFill>
                <a:srgbClr val="002495"/>
              </a:solidFill>
              <a:latin typeface="Corbel" panose="020B0503020204020204" pitchFamily="34" charset="0"/>
            </a:endParaRPr>
          </a:p>
        </p:txBody>
      </p:sp>
      <p:graphicFrame>
        <p:nvGraphicFramePr>
          <p:cNvPr id="8" name="Text Placeholder 2">
            <a:extLst>
              <a:ext uri="{FF2B5EF4-FFF2-40B4-BE49-F238E27FC236}">
                <a16:creationId xmlns:a16="http://schemas.microsoft.com/office/drawing/2014/main" id="{F1697AA9-BE14-4F0D-9B24-8EA62EB9B447}"/>
              </a:ext>
            </a:extLst>
          </p:cNvPr>
          <p:cNvGraphicFramePr/>
          <p:nvPr/>
        </p:nvGraphicFramePr>
        <p:xfrm>
          <a:off x="4641313" y="1696718"/>
          <a:ext cx="4066794" cy="4164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98058362"/>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YADiversion">
  <a:themeElements>
    <a:clrScheme name="Custom 3">
      <a:dk1>
        <a:srgbClr val="112E51"/>
      </a:dk1>
      <a:lt1>
        <a:srgbClr val="FFFFFF"/>
      </a:lt1>
      <a:dk2>
        <a:srgbClr val="19568B"/>
      </a:dk2>
      <a:lt2>
        <a:srgbClr val="F5F3ED"/>
      </a:lt2>
      <a:accent1>
        <a:srgbClr val="4773AA"/>
      </a:accent1>
      <a:accent2>
        <a:srgbClr val="C0504D"/>
      </a:accent2>
      <a:accent3>
        <a:srgbClr val="0071BC"/>
      </a:accent3>
      <a:accent4>
        <a:srgbClr val="333333"/>
      </a:accent4>
      <a:accent5>
        <a:srgbClr val="007A7C"/>
      </a:accent5>
      <a:accent6>
        <a:srgbClr val="F79646"/>
      </a:accent6>
      <a:hlink>
        <a:srgbClr val="0000FF"/>
      </a:hlink>
      <a:folHlink>
        <a:srgbClr val="800080"/>
      </a:folHlink>
    </a:clrScheme>
    <a:fontScheme name="Custom 1">
      <a:majorFont>
        <a:latin typeface="Source Sans Pro"/>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YADiversion" id="{DEAF12DD-A314-447B-8141-03E3CCB54208}" vid="{626C6D96-FE11-4728-8E5C-14A173F9D62A}"/>
    </a:ext>
  </a:extLst>
</a:theme>
</file>

<file path=ppt/theme/theme2.xml><?xml version="1.0" encoding="utf-8"?>
<a:theme xmlns:a="http://schemas.openxmlformats.org/drawingml/2006/main" name="General Content">
  <a:themeElements>
    <a:clrScheme name="Custom 4">
      <a:dk1>
        <a:srgbClr val="242021"/>
      </a:dk1>
      <a:lt1>
        <a:srgbClr val="FFFFFF"/>
      </a:lt1>
      <a:dk2>
        <a:srgbClr val="053A82"/>
      </a:dk2>
      <a:lt2>
        <a:srgbClr val="F3F4F4"/>
      </a:lt2>
      <a:accent1>
        <a:srgbClr val="053A82"/>
      </a:accent1>
      <a:accent2>
        <a:srgbClr val="FF284F"/>
      </a:accent2>
      <a:accent3>
        <a:srgbClr val="303030"/>
      </a:accent3>
      <a:accent4>
        <a:srgbClr val="C8C8C6"/>
      </a:accent4>
      <a:accent5>
        <a:srgbClr val="FF284F"/>
      </a:accent5>
      <a:accent6>
        <a:srgbClr val="FDA55E"/>
      </a:accent6>
      <a:hlink>
        <a:srgbClr val="053A82"/>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SharedWithUsers xmlns="72bc99b7-ab69-4252-8ce8-2b0f2d55b091">
      <UserInfo>
        <DisplayName>Connor Kelly</DisplayName>
        <AccountId>352</AccountId>
        <AccountType/>
      </UserInfo>
      <UserInfo>
        <DisplayName>Danielle Herbert</DisplayName>
        <AccountId>23</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09F574A3AC15E4DBA146DB87C2FCBA5" ma:contentTypeVersion="14" ma:contentTypeDescription="Create a new document." ma:contentTypeScope="" ma:versionID="2b1c9baba8dd65fd6cd45469c976e52d">
  <xsd:schema xmlns:xsd="http://www.w3.org/2001/XMLSchema" xmlns:xs="http://www.w3.org/2001/XMLSchema" xmlns:p="http://schemas.microsoft.com/office/2006/metadata/properties" xmlns:ns1="http://schemas.microsoft.com/sharepoint/v3" xmlns:ns2="72bc99b7-ab69-4252-8ce8-2b0f2d55b091" xmlns:ns3="a045569c-852c-4728-97ba-6a34c0832149" targetNamespace="http://schemas.microsoft.com/office/2006/metadata/properties" ma:root="true" ma:fieldsID="328672e2ef1968b713a7e2586822333d" ns1:_="" ns2:_="" ns3:_="">
    <xsd:import namespace="http://schemas.microsoft.com/sharepoint/v3"/>
    <xsd:import namespace="72bc99b7-ab69-4252-8ce8-2b0f2d55b091"/>
    <xsd:import namespace="a045569c-852c-4728-97ba-6a34c083214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bc99b7-ab69-4252-8ce8-2b0f2d55b09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45569c-852c-4728-97ba-6a34c083214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2CD31D0-FF06-4794-8AA6-95B1BFBC2C69}">
  <ds:schemaRefs>
    <ds:schemaRef ds:uri="http://schemas.microsoft.com/sharepoint/v3/contenttype/forms"/>
  </ds:schemaRefs>
</ds:datastoreItem>
</file>

<file path=customXml/itemProps2.xml><?xml version="1.0" encoding="utf-8"?>
<ds:datastoreItem xmlns:ds="http://schemas.openxmlformats.org/officeDocument/2006/customXml" ds:itemID="{4CCD621B-3E06-4072-9484-75EF01B24699}">
  <ds:schemaRefs>
    <ds:schemaRef ds:uri="72bc99b7-ab69-4252-8ce8-2b0f2d55b091"/>
    <ds:schemaRef ds:uri="a045569c-852c-4728-97ba-6a34c083214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7EE40CC-CE33-42C9-805A-AB81560F323C}">
  <ds:schemaRefs>
    <ds:schemaRef ds:uri="72bc99b7-ab69-4252-8ce8-2b0f2d55b091"/>
    <ds:schemaRef ds:uri="a045569c-852c-4728-97ba-6a34c083214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YADiversion</Template>
  <TotalTime>0</TotalTime>
  <Words>2658</Words>
  <Application>Microsoft Office PowerPoint</Application>
  <PresentationFormat>On-screen Show (4:3)</PresentationFormat>
  <Paragraphs>359</Paragraphs>
  <Slides>41</Slides>
  <Notes>15</Notes>
  <HiddenSlides>0</HiddenSlides>
  <MMClips>1</MMClips>
  <ScaleCrop>false</ScaleCrop>
  <HeadingPairs>
    <vt:vector size="4" baseType="variant">
      <vt:variant>
        <vt:lpstr>Theme</vt:lpstr>
      </vt:variant>
      <vt:variant>
        <vt:i4>2</vt:i4>
      </vt:variant>
      <vt:variant>
        <vt:lpstr>Slide Titles</vt:lpstr>
      </vt:variant>
      <vt:variant>
        <vt:i4>41</vt:i4>
      </vt:variant>
    </vt:vector>
  </HeadingPairs>
  <TitlesOfParts>
    <vt:vector size="43" baseType="lpstr">
      <vt:lpstr>YADiversion</vt:lpstr>
      <vt:lpstr>General Content</vt:lpstr>
      <vt:lpstr> </vt:lpstr>
      <vt:lpstr>PowerPoint Presentation</vt:lpstr>
      <vt:lpstr>Webinar Housekeeping</vt:lpstr>
      <vt:lpstr>Speakers</vt:lpstr>
      <vt:lpstr>Session Objectives</vt:lpstr>
      <vt:lpstr>Session Agenda and Norms</vt:lpstr>
      <vt:lpstr>Introduction One Communication Opportunity</vt:lpstr>
      <vt:lpstr>Six Principles of Effective Communication</vt:lpstr>
      <vt:lpstr>Which Principles? </vt:lpstr>
      <vt:lpstr>Seven Techniques to Effective and Impactful Communication </vt:lpstr>
      <vt:lpstr>Seven Techniques to Effective and Impactful Communication </vt:lpstr>
      <vt:lpstr>      PRESENTATIONS​ Dallas SUNY Morris Lorain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Strategies SUNY Uses in Marketing Apprenticeship to Employers</vt:lpstr>
      <vt:lpstr>Strategies SUNY Uses in Marketing Apprenticeship to Employers</vt:lpstr>
      <vt:lpstr>Strategies SUNY Uses in Marketing Apprenticeship to Employers</vt:lpstr>
      <vt:lpstr>Consistently Track Employer Marketing and Interactions with Employer Outreach Tool</vt:lpstr>
      <vt:lpstr>SUNY System Apprenticeship Team</vt:lpstr>
      <vt:lpstr>Presentation Questions</vt:lpstr>
      <vt:lpstr>Social Media Strategies </vt:lpstr>
      <vt:lpstr>PowerPoint Presentation</vt:lpstr>
      <vt:lpstr>Participant Outreach and Recruitment Strategy</vt:lpstr>
      <vt:lpstr>Utilizing LinkedIn to Promote your Program </vt:lpstr>
      <vt:lpstr>Utilizing Instagram to Promote your Program </vt:lpstr>
      <vt:lpstr>Resources:</vt:lpstr>
      <vt:lpstr>PowerPoint Presentation</vt:lpstr>
      <vt:lpstr>  Communicating with “One Voice”  Ohio Manufacturing Workforce Partnership​ </vt:lpstr>
      <vt:lpstr>PowerPoint Presentation</vt:lpstr>
      <vt:lpstr> Ohio Manufacturing Workforce Partnership</vt:lpstr>
      <vt:lpstr>PowerPoint Presentation</vt:lpstr>
      <vt:lpstr>PowerPoint Presentation</vt:lpstr>
      <vt:lpstr>PowerPoint Presentation</vt:lpstr>
      <vt:lpstr>Presentation Questions</vt:lpstr>
      <vt:lpstr>PowerPoint Presentation</vt:lpstr>
      <vt:lpstr>Next Steps – Communication Planning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Arnold, Vivien</dc:creator>
  <cp:lastModifiedBy>Connor Kelly</cp:lastModifiedBy>
  <cp:revision>4</cp:revision>
  <dcterms:created xsi:type="dcterms:W3CDTF">2018-06-23T00:10:52Z</dcterms:created>
  <dcterms:modified xsi:type="dcterms:W3CDTF">2021-11-12T18:31:52Z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0x010100309F574A3AC15E4DBA146DB87C2FCBA5</vt:lpwstr>
  </property>
  <property fmtid="{D5CDD505-2E9C-101B-9397-08002B2CF9AE}" pid="3" name="_Level">
    <vt:i4>1</vt:i4>
  </property>
</Properties>
</file>