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16"/>
  </p:notesMasterIdLst>
  <p:handoutMasterIdLst>
    <p:handoutMasterId r:id="rId17"/>
  </p:handoutMasterIdLst>
  <p:sldIdLst>
    <p:sldId id="256" r:id="rId5"/>
    <p:sldId id="259" r:id="rId6"/>
    <p:sldId id="270" r:id="rId7"/>
    <p:sldId id="260" r:id="rId8"/>
    <p:sldId id="271" r:id="rId9"/>
    <p:sldId id="267" r:id="rId10"/>
    <p:sldId id="272" r:id="rId11"/>
    <p:sldId id="265" r:id="rId12"/>
    <p:sldId id="273" r:id="rId13"/>
    <p:sldId id="274"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KME" userId="S::Kelley.Maya@dol.gov::83ade065-5288-4493-8835-6389baaea1a6"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17406D"/>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1" autoAdjust="0"/>
    <p:restoredTop sz="94709" autoAdjust="0"/>
  </p:normalViewPr>
  <p:slideViewPr>
    <p:cSldViewPr snapToGrid="0">
      <p:cViewPr varScale="1">
        <p:scale>
          <a:sx n="126" d="100"/>
          <a:sy n="126" d="100"/>
        </p:scale>
        <p:origin x="549" y="79"/>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2" d="100"/>
          <a:sy n="82" d="100"/>
        </p:scale>
        <p:origin x="387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3632647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34401" y="960090"/>
            <a:ext cx="2451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endParaRPr lang="en-US" dirty="0"/>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endParaRPr lang="en-US" dirty="0"/>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endParaRPr lang="en-US" dirty="0"/>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endParaRPr lang="en-US" dirty="0"/>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neg.workforcegps.org/resources/2024/03/29/11/28/Nursing-Expansion-National-Evaluation" TargetMode="External"/><Relationship Id="rId2" Type="http://schemas.openxmlformats.org/officeDocument/2006/relationships/hyperlink" Target="https://www.dol.gov/agencies/oasp/evaluation/currentstudies/Sectoral-Strategies-and-Employer-Engagement-Portfoli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Closing Plenary: Imagining the future – dol’s vision for the nursing expansion grants</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Session 3.5: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Moderator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dirty="0"/>
              <a:t>Jenn Smith </a:t>
            </a:r>
            <a:endParaRPr lang="en-US" dirty="0">
              <a:solidFill>
                <a:srgbClr val="17406D"/>
              </a:solidFill>
            </a:endParaRPr>
          </a:p>
          <a:p>
            <a:pPr lvl="1"/>
            <a:r>
              <a:rPr lang="en-US" dirty="0"/>
              <a:t>Division Chief </a:t>
            </a:r>
          </a:p>
          <a:p>
            <a:pPr lvl="2"/>
            <a:r>
              <a:rPr lang="en-US" dirty="0"/>
              <a:t>Department of Labor</a:t>
            </a:r>
          </a:p>
        </p:txBody>
      </p:sp>
      <p:pic>
        <p:nvPicPr>
          <p:cNvPr id="5" name="Picture Placeholder 3">
            <a:extLst>
              <a:ext uri="{FF2B5EF4-FFF2-40B4-BE49-F238E27FC236}">
                <a16:creationId xmlns:a16="http://schemas.microsoft.com/office/drawing/2014/main" id="{C159AA9C-7173-F1B1-385B-76AC3D4966C9}"/>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2" r="42"/>
          <a:stretch/>
        </p:blipFill>
        <p:spPr>
          <a:xfrm>
            <a:off x="2803525" y="2779713"/>
            <a:ext cx="1868488" cy="1870075"/>
          </a:xfrm>
          <a:ln>
            <a:solidFill>
              <a:schemeClr val="accent1"/>
            </a:solidFill>
          </a:ln>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SESSION AGENDA</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r>
              <a:rPr lang="en-US" dirty="0">
                <a:solidFill>
                  <a:srgbClr val="17406D"/>
                </a:solidFill>
              </a:rPr>
              <a:t>Closing Plenary overview</a:t>
            </a:r>
          </a:p>
          <a:p>
            <a:r>
              <a:rPr lang="en-US" dirty="0"/>
              <a:t>Remarks from ETA Assistant Secretary</a:t>
            </a:r>
            <a:endParaRPr lang="en-US" dirty="0">
              <a:solidFill>
                <a:srgbClr val="17406D"/>
              </a:solidFill>
            </a:endParaRPr>
          </a:p>
          <a:p>
            <a:r>
              <a:rPr lang="en-US" dirty="0"/>
              <a:t>Facilitated panel discussion with evaluators</a:t>
            </a:r>
          </a:p>
          <a:p>
            <a:r>
              <a:rPr lang="en-US" dirty="0"/>
              <a:t>Q&amp;A </a:t>
            </a:r>
            <a:endParaRPr lang="en-US" dirty="0">
              <a:solidFill>
                <a:srgbClr val="17406D"/>
              </a:solidFill>
            </a:endParaRP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3</a:t>
            </a:fld>
            <a:endParaRPr lang="en-US"/>
          </a:p>
        </p:txBody>
      </p:sp>
    </p:spTree>
    <p:extLst>
      <p:ext uri="{BB962C8B-B14F-4D97-AF65-F5344CB8AC3E}">
        <p14:creationId xmlns:p14="http://schemas.microsoft.com/office/powerpoint/2010/main" val="2193415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dirty="0"/>
              <a:t>Presenter</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4905228" y="2202059"/>
            <a:ext cx="5189716" cy="1622314"/>
          </a:xfrm>
        </p:spPr>
        <p:txBody>
          <a:bodyPr/>
          <a:lstStyle/>
          <a:p>
            <a:pPr lvl="0"/>
            <a:r>
              <a:rPr lang="en-US" dirty="0">
                <a:solidFill>
                  <a:srgbClr val="17406D"/>
                </a:solidFill>
              </a:rPr>
              <a:t>José Javier Rodríguez</a:t>
            </a:r>
          </a:p>
          <a:p>
            <a:pPr lvl="1"/>
            <a:r>
              <a:rPr lang="en-US" dirty="0"/>
              <a:t>Assistant Secretary, ETA</a:t>
            </a:r>
          </a:p>
          <a:p>
            <a:pPr lvl="1"/>
            <a:r>
              <a:rPr lang="en-US" dirty="0"/>
              <a:t>Department of Labor</a:t>
            </a:r>
          </a:p>
        </p:txBody>
      </p:sp>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4</a:t>
            </a:fld>
            <a:endParaRPr lang="en-US"/>
          </a:p>
        </p:txBody>
      </p:sp>
      <p:pic>
        <p:nvPicPr>
          <p:cNvPr id="13" name="Picture Placeholder 12">
            <a:extLst>
              <a:ext uri="{FF2B5EF4-FFF2-40B4-BE49-F238E27FC236}">
                <a16:creationId xmlns:a16="http://schemas.microsoft.com/office/drawing/2014/main" id="{53B6B814-BC5E-C64A-B60A-575CF18D5FE0}"/>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44" t="184" r="-244" b="15370"/>
          <a:stretch/>
        </p:blipFill>
        <p:spPr>
          <a:xfrm>
            <a:off x="2933946" y="2349500"/>
            <a:ext cx="1774768" cy="1737360"/>
          </a:xfrm>
        </p:spPr>
      </p:pic>
    </p:spTree>
    <p:extLst>
      <p:ext uri="{BB962C8B-B14F-4D97-AF65-F5344CB8AC3E}">
        <p14:creationId xmlns:p14="http://schemas.microsoft.com/office/powerpoint/2010/main" val="475084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Eta assistant secretary remarks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1791588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6EAAD06-7C90-868C-51AE-6610263AE6D8}"/>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45" r="645"/>
          <a:stretch/>
        </p:blipFill>
        <p:spPr>
          <a:xfrm>
            <a:off x="3278188" y="2043113"/>
            <a:ext cx="1157287" cy="1096962"/>
          </a:xfrm>
        </p:spPr>
      </p:pic>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dirty="0"/>
              <a:t>Presenters</a:t>
            </a:r>
          </a:p>
        </p:txBody>
      </p:sp>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856077" y="1923456"/>
            <a:ext cx="5238868" cy="1290122"/>
          </a:xfrm>
        </p:spPr>
        <p:txBody>
          <a:bodyPr>
            <a:normAutofit/>
          </a:bodyPr>
          <a:lstStyle/>
          <a:p>
            <a:pPr lvl="0"/>
            <a:r>
              <a:rPr lang="en-US" dirty="0"/>
              <a:t>Dr. Evan Murphy</a:t>
            </a:r>
            <a:endParaRPr lang="en-US" dirty="0">
              <a:solidFill>
                <a:srgbClr val="17406D"/>
              </a:solidFill>
            </a:endParaRPr>
          </a:p>
          <a:p>
            <a:pPr lvl="1"/>
            <a:r>
              <a:rPr lang="en-US" dirty="0"/>
              <a:t>Evaluation Specialist</a:t>
            </a:r>
          </a:p>
          <a:p>
            <a:pPr lvl="2"/>
            <a:r>
              <a:rPr lang="en-US" dirty="0"/>
              <a:t>Department of Labor</a:t>
            </a:r>
          </a:p>
        </p:txBody>
      </p:sp>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a:xfrm>
            <a:off x="4856077" y="3333887"/>
            <a:ext cx="5238868" cy="1290122"/>
          </a:xfrm>
        </p:spPr>
        <p:txBody>
          <a:bodyPr>
            <a:normAutofit/>
          </a:bodyPr>
          <a:lstStyle/>
          <a:p>
            <a:pPr lvl="0"/>
            <a:r>
              <a:rPr lang="en-US" dirty="0">
                <a:solidFill>
                  <a:srgbClr val="17406D"/>
                </a:solidFill>
              </a:rPr>
              <a:t>Dr. Suchi Akmanchi</a:t>
            </a:r>
          </a:p>
          <a:p>
            <a:pPr lvl="1"/>
            <a:r>
              <a:rPr lang="en-US" dirty="0"/>
              <a:t>Economist</a:t>
            </a:r>
          </a:p>
          <a:p>
            <a:pPr lvl="2"/>
            <a:r>
              <a:rPr lang="en-US" dirty="0"/>
              <a:t>Department of Labor</a:t>
            </a:r>
          </a:p>
        </p:txBody>
      </p:sp>
      <p:pic>
        <p:nvPicPr>
          <p:cNvPr id="25" name="Picture Placeholder 24">
            <a:extLst>
              <a:ext uri="{FF2B5EF4-FFF2-40B4-BE49-F238E27FC236}">
                <a16:creationId xmlns:a16="http://schemas.microsoft.com/office/drawing/2014/main" id="{77DE72B6-E013-17E9-920C-52E0C51B3B65}"/>
              </a:ext>
              <a:ext uri="{C183D7F6-B498-43B3-948B-1728B52AA6E4}">
                <adec:decorative xmlns:adec="http://schemas.microsoft.com/office/drawing/2017/decorative" val="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3349" b="13349"/>
          <a:stretch/>
        </p:blipFill>
        <p:spPr>
          <a:xfrm>
            <a:off x="3278188" y="3452813"/>
            <a:ext cx="1157287" cy="1096962"/>
          </a:xfrm>
        </p:spPr>
      </p:pic>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a:xfrm>
            <a:off x="4856077" y="4752932"/>
            <a:ext cx="5238868" cy="1290122"/>
          </a:xfrm>
        </p:spPr>
        <p:txBody>
          <a:bodyPr>
            <a:normAutofit/>
          </a:bodyPr>
          <a:lstStyle/>
          <a:p>
            <a:pPr lvl="0"/>
            <a:r>
              <a:rPr lang="en-US" dirty="0">
                <a:solidFill>
                  <a:srgbClr val="17406D"/>
                </a:solidFill>
              </a:rPr>
              <a:t>Dr. Daniel </a:t>
            </a:r>
            <a:r>
              <a:rPr lang="en-US" dirty="0" err="1">
                <a:solidFill>
                  <a:srgbClr val="17406D"/>
                </a:solidFill>
              </a:rPr>
              <a:t>Litwok</a:t>
            </a:r>
            <a:endParaRPr lang="en-US" dirty="0">
              <a:solidFill>
                <a:srgbClr val="17406D"/>
              </a:solidFill>
            </a:endParaRPr>
          </a:p>
          <a:p>
            <a:pPr lvl="1"/>
            <a:r>
              <a:rPr lang="en-US" dirty="0"/>
              <a:t>Senior Associate, co-Principal Investigator</a:t>
            </a:r>
          </a:p>
          <a:p>
            <a:pPr lvl="2"/>
            <a:r>
              <a:rPr lang="en-US" dirty="0" err="1"/>
              <a:t>Abt</a:t>
            </a:r>
            <a:r>
              <a:rPr lang="en-US" dirty="0"/>
              <a:t> Global</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6</a:t>
            </a:fld>
            <a:endParaRPr lang="en-US"/>
          </a:p>
        </p:txBody>
      </p:sp>
      <p:pic>
        <p:nvPicPr>
          <p:cNvPr id="27" name="Picture Placeholder 26">
            <a:extLst>
              <a:ext uri="{FF2B5EF4-FFF2-40B4-BE49-F238E27FC236}">
                <a16:creationId xmlns:a16="http://schemas.microsoft.com/office/drawing/2014/main" id="{D7A8ACFE-2B62-9742-A618-66ED137BA618}"/>
              </a:ext>
              <a:ext uri="{C183D7F6-B498-43B3-948B-1728B52AA6E4}">
                <adec:decorative xmlns:adec="http://schemas.microsoft.com/office/drawing/2017/decorative" val="1"/>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t="3296" b="3296"/>
          <a:stretch/>
        </p:blipFill>
        <p:spPr>
          <a:xfrm>
            <a:off x="3278188" y="4872038"/>
            <a:ext cx="1157287" cy="1096962"/>
          </a:xfrm>
        </p:spPr>
      </p:pic>
    </p:spTree>
    <p:extLst>
      <p:ext uri="{BB962C8B-B14F-4D97-AF65-F5344CB8AC3E}">
        <p14:creationId xmlns:p14="http://schemas.microsoft.com/office/powerpoint/2010/main" val="1003142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Panel discussion </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7</a:t>
            </a:fld>
            <a:endParaRPr lang="en-US"/>
          </a:p>
        </p:txBody>
      </p:sp>
    </p:spTree>
    <p:extLst>
      <p:ext uri="{BB962C8B-B14F-4D97-AF65-F5344CB8AC3E}">
        <p14:creationId xmlns:p14="http://schemas.microsoft.com/office/powerpoint/2010/main" val="2588594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a:t>
            </a:r>
            <a:endParaRPr lang="en-US" dirty="0"/>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659691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Wrap-up</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9</a:t>
            </a:fld>
            <a:endParaRPr lang="en-US"/>
          </a:p>
        </p:txBody>
      </p:sp>
    </p:spTree>
    <p:extLst>
      <p:ext uri="{BB962C8B-B14F-4D97-AF65-F5344CB8AC3E}">
        <p14:creationId xmlns:p14="http://schemas.microsoft.com/office/powerpoint/2010/main" val="2142631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dirty="0"/>
              <a:t>Session Resources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839775" y="1975236"/>
            <a:ext cx="10653003" cy="4224225"/>
          </a:xfrm>
        </p:spPr>
        <p:txBody>
          <a:bodyPr>
            <a:normAutofit/>
          </a:bodyPr>
          <a:lstStyle/>
          <a:p>
            <a:pPr marR="0" lvl="0">
              <a:lnSpc>
                <a:spcPct val="106000"/>
              </a:lnSpc>
              <a:spcBef>
                <a:spcPts val="0"/>
              </a:spcBef>
              <a:spcAft>
                <a:spcPts val="800"/>
              </a:spcAft>
              <a:buFont typeface="Wingdings" panose="05000000000000000000" pitchFamily="2" charset="2"/>
              <a:buChar char="Ø"/>
            </a:pPr>
            <a:r>
              <a:rPr lang="en-US" sz="1800" u="sng" dirty="0">
                <a:solidFill>
                  <a:srgbClr val="009DD9"/>
                </a:solidFill>
                <a:effectLst/>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Sectoral Strategies and Employer Engagement Portfolio (SSEEP) | U.S. Department of Labor (dol.gov)</a:t>
            </a:r>
            <a:endParaRPr lang="en-US" sz="1800" dirty="0">
              <a:solidFill>
                <a:srgbClr val="009DD9"/>
              </a:solidFill>
              <a:effectLst/>
              <a:ea typeface="Calibri" panose="020F0502020204030204" pitchFamily="34" charset="0"/>
              <a:cs typeface="Arial" panose="020B0604020202020204" pitchFamily="34" charset="0"/>
            </a:endParaRPr>
          </a:p>
          <a:p>
            <a:pPr>
              <a:buFont typeface="Wingdings" panose="05000000000000000000" pitchFamily="2" charset="2"/>
              <a:buChar char="Ø"/>
            </a:pPr>
            <a:r>
              <a:rPr lang="en-US" sz="1800" u="sng" dirty="0">
                <a:solidFill>
                  <a:srgbClr val="009DD9"/>
                </a:solidFill>
                <a:effectLst/>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WorkforceGPS - Nursing Expansion National Evaluation</a:t>
            </a:r>
            <a:endParaRPr lang="en-US" sz="2200" dirty="0">
              <a:solidFill>
                <a:srgbClr val="009DD9"/>
              </a:solidFill>
              <a:effectLst/>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10</a:t>
            </a:fld>
            <a:endParaRPr lang="en-US"/>
          </a:p>
        </p:txBody>
      </p:sp>
    </p:spTree>
    <p:extLst>
      <p:ext uri="{BB962C8B-B14F-4D97-AF65-F5344CB8AC3E}">
        <p14:creationId xmlns:p14="http://schemas.microsoft.com/office/powerpoint/2010/main" val="2011959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FB18A657-DBEE-47A2-9A86-3E105DEE87A0}">
  <ds:schemaRefs>
    <ds:schemaRef ds:uri="http://www.w3.org/XML/1998/namespace"/>
    <ds:schemaRef ds:uri="http://purl.org/dc/dcmitype/"/>
    <ds:schemaRef ds:uri="http://purl.org/dc/terms/"/>
    <ds:schemaRef ds:uri="http://schemas.microsoft.com/office/2006/metadata/properties"/>
    <ds:schemaRef ds:uri="9f7d036a-daaf-4c7a-b1ac-c05d9d0a180b"/>
    <ds:schemaRef ds:uri="http://schemas.microsoft.com/office/infopath/2007/PartnerControls"/>
    <ds:schemaRef ds:uri="http://schemas.microsoft.com/office/2006/documentManagement/types"/>
    <ds:schemaRef ds:uri="http://schemas.openxmlformats.org/package/2006/metadata/core-properties"/>
    <ds:schemaRef ds:uri="411d0658-67d5-4b95-8147-6ad757439f0a"/>
    <ds:schemaRef ds:uri="http://purl.org/dc/elements/1.1/"/>
  </ds:schemaRefs>
</ds:datastoreItem>
</file>

<file path=customXml/itemProps3.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 template theme</Template>
  <TotalTime>4576</TotalTime>
  <Words>257</Words>
  <Application>Microsoft Office PowerPoint</Application>
  <PresentationFormat>Widescreen</PresentationFormat>
  <Paragraphs>45</Paragraphs>
  <Slides>11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Closing Plenary: Imagining the future – dol’s vision for the nursing expansion grants</vt:lpstr>
      <vt:lpstr>Moderator</vt:lpstr>
      <vt:lpstr>SESSION AGENDA</vt:lpstr>
      <vt:lpstr>Presenter</vt:lpstr>
      <vt:lpstr>Eta assistant secretary remarks</vt:lpstr>
      <vt:lpstr>Presenters</vt:lpstr>
      <vt:lpstr>Panel discussion </vt:lpstr>
      <vt:lpstr>Questions?</vt:lpstr>
      <vt:lpstr>Wrap-up</vt:lpstr>
      <vt:lpstr>Session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Closing Plenary</dc:title>
  <dc:creator>United Stated Department of Labor</dc:creator>
  <cp:lastModifiedBy>Tessa St. John</cp:lastModifiedBy>
  <cp:revision>75</cp:revision>
  <dcterms:created xsi:type="dcterms:W3CDTF">2019-05-17T14:42:38Z</dcterms:created>
  <dcterms:modified xsi:type="dcterms:W3CDTF">2024-09-12T21:34:18Z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