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46"/>
  </p:notesMasterIdLst>
  <p:sldIdLst>
    <p:sldId id="262" r:id="rId5"/>
    <p:sldId id="286" r:id="rId6"/>
    <p:sldId id="276" r:id="rId7"/>
    <p:sldId id="263" r:id="rId8"/>
    <p:sldId id="264" r:id="rId9"/>
    <p:sldId id="337" r:id="rId10"/>
    <p:sldId id="313" r:id="rId11"/>
    <p:sldId id="282" r:id="rId12"/>
    <p:sldId id="314" r:id="rId13"/>
    <p:sldId id="288" r:id="rId14"/>
    <p:sldId id="315" r:id="rId15"/>
    <p:sldId id="334" r:id="rId16"/>
    <p:sldId id="318" r:id="rId17"/>
    <p:sldId id="316" r:id="rId18"/>
    <p:sldId id="290" r:id="rId19"/>
    <p:sldId id="319" r:id="rId20"/>
    <p:sldId id="291" r:id="rId21"/>
    <p:sldId id="335" r:id="rId22"/>
    <p:sldId id="376" r:id="rId23"/>
    <p:sldId id="339" r:id="rId24"/>
    <p:sldId id="340" r:id="rId25"/>
    <p:sldId id="293" r:id="rId26"/>
    <p:sldId id="294" r:id="rId27"/>
    <p:sldId id="295" r:id="rId28"/>
    <p:sldId id="322" r:id="rId29"/>
    <p:sldId id="320" r:id="rId30"/>
    <p:sldId id="348" r:id="rId31"/>
    <p:sldId id="296" r:id="rId32"/>
    <p:sldId id="297" r:id="rId33"/>
    <p:sldId id="298" r:id="rId34"/>
    <p:sldId id="299" r:id="rId35"/>
    <p:sldId id="300" r:id="rId36"/>
    <p:sldId id="301" r:id="rId37"/>
    <p:sldId id="302" r:id="rId38"/>
    <p:sldId id="327" r:id="rId39"/>
    <p:sldId id="303" r:id="rId40"/>
    <p:sldId id="375" r:id="rId41"/>
    <p:sldId id="305" r:id="rId42"/>
    <p:sldId id="306" r:id="rId43"/>
    <p:sldId id="336" r:id="rId44"/>
    <p:sldId id="307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Landesman" initials="AL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392F"/>
    <a:srgbClr val="F7F7F7"/>
    <a:srgbClr val="AC332A"/>
    <a:srgbClr val="9A2E26"/>
    <a:srgbClr val="8C2924"/>
    <a:srgbClr val="C0C0C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001D0F-F7C6-44EF-8BE8-46AEA7E7FD2E}" v="339" dt="2019-10-04T19:52:52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929" autoAdjust="0"/>
    <p:restoredTop sz="86449" autoAdjust="0"/>
  </p:normalViewPr>
  <p:slideViewPr>
    <p:cSldViewPr snapToGrid="0">
      <p:cViewPr varScale="1">
        <p:scale>
          <a:sx n="71" d="100"/>
          <a:sy n="71" d="100"/>
        </p:scale>
        <p:origin x="1267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451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83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68CC4D-87E6-401F-BD63-576AB392D16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522E84-F6BB-45E6-B459-32278753179F}">
      <dgm:prSet phldrT="[Text]"/>
      <dgm:spPr/>
      <dgm:t>
        <a:bodyPr/>
        <a:lstStyle/>
        <a:p>
          <a:r>
            <a:rPr lang="en-US" dirty="0"/>
            <a:t>Approximately 30% of employed military spouses work in licensed occupations</a:t>
          </a:r>
        </a:p>
      </dgm:t>
      <dgm:extLst>
        <a:ext uri="{E40237B7-FDA0-4F09-8148-C483321AD2D9}">
          <dgm14:cNvPr xmlns:dgm14="http://schemas.microsoft.com/office/drawing/2010/diagram" id="0" name="" descr="Approximately 30% of employed military spouses work in licensed occupations"/>
        </a:ext>
      </dgm:extLst>
    </dgm:pt>
    <dgm:pt modelId="{FACA4BA1-195E-4B3A-9DA5-01D32350943A}" type="parTrans" cxnId="{A306E358-A515-45BA-8DAB-8EA0F7329F83}">
      <dgm:prSet/>
      <dgm:spPr/>
      <dgm:t>
        <a:bodyPr/>
        <a:lstStyle/>
        <a:p>
          <a:endParaRPr lang="en-US"/>
        </a:p>
      </dgm:t>
    </dgm:pt>
    <dgm:pt modelId="{1F311A37-7D73-4EAA-B730-10EFC87649FB}" type="sibTrans" cxnId="{A306E358-A515-45BA-8DAB-8EA0F7329F83}">
      <dgm:prSet/>
      <dgm:spPr/>
      <dgm:t>
        <a:bodyPr/>
        <a:lstStyle/>
        <a:p>
          <a:endParaRPr lang="en-US"/>
        </a:p>
      </dgm:t>
    </dgm:pt>
    <dgm:pt modelId="{FDB128A9-431D-4FB5-AC0B-8B00B0477597}">
      <dgm:prSet phldrT="[Text]"/>
      <dgm:spPr/>
      <dgm:t>
        <a:bodyPr/>
        <a:lstStyle/>
        <a:p>
          <a:r>
            <a:rPr lang="en-US" dirty="0"/>
            <a:t>Over 630,000 military spouses</a:t>
          </a:r>
        </a:p>
      </dgm:t>
      <dgm:extLst>
        <a:ext uri="{E40237B7-FDA0-4F09-8148-C483321AD2D9}">
          <dgm14:cNvPr xmlns:dgm14="http://schemas.microsoft.com/office/drawing/2010/diagram" id="0" name="" descr="Over 630,000 military spouses&#10;"/>
        </a:ext>
      </dgm:extLst>
    </dgm:pt>
    <dgm:pt modelId="{DC4B0E16-739E-4E0E-BB44-DED8C76501DF}" type="parTrans" cxnId="{A3CDE7C0-13DC-45F4-B6C2-85DEB07275F8}">
      <dgm:prSet/>
      <dgm:spPr/>
      <dgm:t>
        <a:bodyPr/>
        <a:lstStyle/>
        <a:p>
          <a:endParaRPr lang="en-US"/>
        </a:p>
      </dgm:t>
    </dgm:pt>
    <dgm:pt modelId="{6D191285-D34B-43F1-8C95-6BA2C24CB5F3}" type="sibTrans" cxnId="{A3CDE7C0-13DC-45F4-B6C2-85DEB07275F8}">
      <dgm:prSet/>
      <dgm:spPr/>
      <dgm:t>
        <a:bodyPr/>
        <a:lstStyle/>
        <a:p>
          <a:endParaRPr lang="en-US"/>
        </a:p>
      </dgm:t>
    </dgm:pt>
    <dgm:pt modelId="{A12EF62A-1A1E-41A3-8D73-3B60A14ECC5C}">
      <dgm:prSet phldrT="[Text]"/>
      <dgm:spPr/>
      <dgm:t>
        <a:bodyPr/>
        <a:lstStyle/>
        <a:p>
          <a:r>
            <a:rPr lang="en-US" dirty="0"/>
            <a:t>Military spouses are 10 times more likely to have moved in the past year</a:t>
          </a:r>
        </a:p>
      </dgm:t>
      <dgm:extLst>
        <a:ext uri="{E40237B7-FDA0-4F09-8148-C483321AD2D9}">
          <dgm14:cNvPr xmlns:dgm14="http://schemas.microsoft.com/office/drawing/2010/diagram" id="0" name="" descr="Military spouses are 10 times more likely to have moved in the past year&#10;"/>
        </a:ext>
      </dgm:extLst>
    </dgm:pt>
    <dgm:pt modelId="{2DDFEB75-A425-4DFF-9B6C-B93A6757F184}" type="parTrans" cxnId="{0E31AEAA-D016-46CC-AA70-5125B4E878EE}">
      <dgm:prSet/>
      <dgm:spPr/>
      <dgm:t>
        <a:bodyPr/>
        <a:lstStyle/>
        <a:p>
          <a:endParaRPr lang="en-US"/>
        </a:p>
      </dgm:t>
    </dgm:pt>
    <dgm:pt modelId="{1762BB28-8F85-44DD-BD6A-2B855AAA0B05}" type="sibTrans" cxnId="{0E31AEAA-D016-46CC-AA70-5125B4E878EE}">
      <dgm:prSet/>
      <dgm:spPr/>
      <dgm:t>
        <a:bodyPr/>
        <a:lstStyle/>
        <a:p>
          <a:endParaRPr lang="en-US"/>
        </a:p>
      </dgm:t>
    </dgm:pt>
    <dgm:pt modelId="{7531E7BD-F476-46F6-9D3F-053FCFA621AF}">
      <dgm:prSet phldrT="[Text]"/>
      <dgm:spPr/>
      <dgm:t>
        <a:bodyPr/>
        <a:lstStyle/>
        <a:p>
          <a:r>
            <a:rPr lang="en-US" dirty="0"/>
            <a:t>Different procedures and requirements in each state</a:t>
          </a:r>
        </a:p>
      </dgm:t>
      <dgm:extLst>
        <a:ext uri="{E40237B7-FDA0-4F09-8148-C483321AD2D9}">
          <dgm14:cNvPr xmlns:dgm14="http://schemas.microsoft.com/office/drawing/2010/diagram" id="0" name="" descr="Different procedures and requirements in each state&#10;"/>
        </a:ext>
      </dgm:extLst>
    </dgm:pt>
    <dgm:pt modelId="{3E0B213F-F982-41E9-BC7F-A372212A6022}" type="sibTrans" cxnId="{550934B2-A6B5-48E8-90A9-8CB3483DF824}">
      <dgm:prSet/>
      <dgm:spPr/>
      <dgm:t>
        <a:bodyPr/>
        <a:lstStyle/>
        <a:p>
          <a:endParaRPr lang="en-US"/>
        </a:p>
      </dgm:t>
    </dgm:pt>
    <dgm:pt modelId="{D5065414-E95B-40FB-9BBD-34599033A779}" type="parTrans" cxnId="{550934B2-A6B5-48E8-90A9-8CB3483DF824}">
      <dgm:prSet/>
      <dgm:spPr/>
      <dgm:t>
        <a:bodyPr/>
        <a:lstStyle/>
        <a:p>
          <a:endParaRPr lang="en-US"/>
        </a:p>
      </dgm:t>
    </dgm:pt>
    <dgm:pt modelId="{9D9BCF93-889D-4295-AB35-3811E425E5E3}" type="pres">
      <dgm:prSet presAssocID="{AE68CC4D-87E6-401F-BD63-576AB392D16D}" presName="diagram" presStyleCnt="0">
        <dgm:presLayoutVars>
          <dgm:dir/>
          <dgm:resizeHandles val="exact"/>
        </dgm:presLayoutVars>
      </dgm:prSet>
      <dgm:spPr/>
    </dgm:pt>
    <dgm:pt modelId="{B4185C8B-115A-4219-B399-2D034E24A755}" type="pres">
      <dgm:prSet presAssocID="{39522E84-F6BB-45E6-B459-32278753179F}" presName="node" presStyleLbl="node1" presStyleIdx="0" presStyleCnt="4" custLinFactX="8282" custLinFactY="15242" custLinFactNeighborX="100000" custLinFactNeighborY="100000">
        <dgm:presLayoutVars>
          <dgm:bulletEnabled val="1"/>
        </dgm:presLayoutVars>
      </dgm:prSet>
      <dgm:spPr/>
    </dgm:pt>
    <dgm:pt modelId="{B1C4C1CC-4AF3-4B37-86B3-45844096585E}" type="pres">
      <dgm:prSet presAssocID="{1F311A37-7D73-4EAA-B730-10EFC87649FB}" presName="sibTrans" presStyleCnt="0"/>
      <dgm:spPr/>
    </dgm:pt>
    <dgm:pt modelId="{B177377F-9F30-4E69-AAC3-5F6BF6155D90}" type="pres">
      <dgm:prSet presAssocID="{7531E7BD-F476-46F6-9D3F-053FCFA621AF}" presName="node" presStyleLbl="node1" presStyleIdx="1" presStyleCnt="4">
        <dgm:presLayoutVars>
          <dgm:bulletEnabled val="1"/>
        </dgm:presLayoutVars>
      </dgm:prSet>
      <dgm:spPr/>
    </dgm:pt>
    <dgm:pt modelId="{30BACE66-ADA2-4FAB-BEAE-385118F938FC}" type="pres">
      <dgm:prSet presAssocID="{3E0B213F-F982-41E9-BC7F-A372212A6022}" presName="sibTrans" presStyleCnt="0"/>
      <dgm:spPr/>
    </dgm:pt>
    <dgm:pt modelId="{4C66EA74-0104-49B2-B562-541C4F6C1419}" type="pres">
      <dgm:prSet presAssocID="{A12EF62A-1A1E-41A3-8D73-3B60A14ECC5C}" presName="node" presStyleLbl="node1" presStyleIdx="2" presStyleCnt="4">
        <dgm:presLayoutVars>
          <dgm:bulletEnabled val="1"/>
        </dgm:presLayoutVars>
      </dgm:prSet>
      <dgm:spPr/>
    </dgm:pt>
    <dgm:pt modelId="{8FC666AE-5FAE-49FB-A6AB-36BA953D80CC}" type="pres">
      <dgm:prSet presAssocID="{1762BB28-8F85-44DD-BD6A-2B855AAA0B05}" presName="sibTrans" presStyleCnt="0"/>
      <dgm:spPr/>
    </dgm:pt>
    <dgm:pt modelId="{A7A23C9E-3F2F-442B-B580-B1C81A289281}" type="pres">
      <dgm:prSet presAssocID="{FDB128A9-431D-4FB5-AC0B-8B00B0477597}" presName="node" presStyleLbl="node1" presStyleIdx="3" presStyleCnt="4" custLinFactX="-8610" custLinFactY="-14872" custLinFactNeighborX="-100000" custLinFactNeighborY="-100000">
        <dgm:presLayoutVars>
          <dgm:bulletEnabled val="1"/>
        </dgm:presLayoutVars>
      </dgm:prSet>
      <dgm:spPr/>
    </dgm:pt>
  </dgm:ptLst>
  <dgm:cxnLst>
    <dgm:cxn modelId="{F9D07B0A-9803-4B34-93C1-D0B6590F0CEE}" type="presOf" srcId="{7531E7BD-F476-46F6-9D3F-053FCFA621AF}" destId="{B177377F-9F30-4E69-AAC3-5F6BF6155D90}" srcOrd="0" destOrd="0" presId="urn:microsoft.com/office/officeart/2005/8/layout/default"/>
    <dgm:cxn modelId="{A306E358-A515-45BA-8DAB-8EA0F7329F83}" srcId="{AE68CC4D-87E6-401F-BD63-576AB392D16D}" destId="{39522E84-F6BB-45E6-B459-32278753179F}" srcOrd="0" destOrd="0" parTransId="{FACA4BA1-195E-4B3A-9DA5-01D32350943A}" sibTransId="{1F311A37-7D73-4EAA-B730-10EFC87649FB}"/>
    <dgm:cxn modelId="{EEFF417F-4817-41B0-BE05-092AA5EBA44A}" type="presOf" srcId="{A12EF62A-1A1E-41A3-8D73-3B60A14ECC5C}" destId="{4C66EA74-0104-49B2-B562-541C4F6C1419}" srcOrd="0" destOrd="0" presId="urn:microsoft.com/office/officeart/2005/8/layout/default"/>
    <dgm:cxn modelId="{0E31AEAA-D016-46CC-AA70-5125B4E878EE}" srcId="{AE68CC4D-87E6-401F-BD63-576AB392D16D}" destId="{A12EF62A-1A1E-41A3-8D73-3B60A14ECC5C}" srcOrd="2" destOrd="0" parTransId="{2DDFEB75-A425-4DFF-9B6C-B93A6757F184}" sibTransId="{1762BB28-8F85-44DD-BD6A-2B855AAA0B05}"/>
    <dgm:cxn modelId="{550934B2-A6B5-48E8-90A9-8CB3483DF824}" srcId="{AE68CC4D-87E6-401F-BD63-576AB392D16D}" destId="{7531E7BD-F476-46F6-9D3F-053FCFA621AF}" srcOrd="1" destOrd="0" parTransId="{D5065414-E95B-40FB-9BBD-34599033A779}" sibTransId="{3E0B213F-F982-41E9-BC7F-A372212A6022}"/>
    <dgm:cxn modelId="{A3CDE7C0-13DC-45F4-B6C2-85DEB07275F8}" srcId="{AE68CC4D-87E6-401F-BD63-576AB392D16D}" destId="{FDB128A9-431D-4FB5-AC0B-8B00B0477597}" srcOrd="3" destOrd="0" parTransId="{DC4B0E16-739E-4E0E-BB44-DED8C76501DF}" sibTransId="{6D191285-D34B-43F1-8C95-6BA2C24CB5F3}"/>
    <dgm:cxn modelId="{955987CB-345A-4B60-BE31-16C433E24617}" type="presOf" srcId="{39522E84-F6BB-45E6-B459-32278753179F}" destId="{B4185C8B-115A-4219-B399-2D034E24A755}" srcOrd="0" destOrd="0" presId="urn:microsoft.com/office/officeart/2005/8/layout/default"/>
    <dgm:cxn modelId="{86414ED6-C0CA-497E-BE86-EE5DEF07D760}" type="presOf" srcId="{AE68CC4D-87E6-401F-BD63-576AB392D16D}" destId="{9D9BCF93-889D-4295-AB35-3811E425E5E3}" srcOrd="0" destOrd="0" presId="urn:microsoft.com/office/officeart/2005/8/layout/default"/>
    <dgm:cxn modelId="{272953E3-3775-4ECB-8353-13D2861A6F41}" type="presOf" srcId="{FDB128A9-431D-4FB5-AC0B-8B00B0477597}" destId="{A7A23C9E-3F2F-442B-B580-B1C81A289281}" srcOrd="0" destOrd="0" presId="urn:microsoft.com/office/officeart/2005/8/layout/default"/>
    <dgm:cxn modelId="{3C5ACB06-0AF9-49FE-AA85-79C77F5EEAA6}" type="presParOf" srcId="{9D9BCF93-889D-4295-AB35-3811E425E5E3}" destId="{B4185C8B-115A-4219-B399-2D034E24A755}" srcOrd="0" destOrd="0" presId="urn:microsoft.com/office/officeart/2005/8/layout/default"/>
    <dgm:cxn modelId="{FD561EDB-6C6E-4CD3-B8A5-F2FE78F84868}" type="presParOf" srcId="{9D9BCF93-889D-4295-AB35-3811E425E5E3}" destId="{B1C4C1CC-4AF3-4B37-86B3-45844096585E}" srcOrd="1" destOrd="0" presId="urn:microsoft.com/office/officeart/2005/8/layout/default"/>
    <dgm:cxn modelId="{6B2F84D9-BA55-415F-8352-8F5A8C8F5071}" type="presParOf" srcId="{9D9BCF93-889D-4295-AB35-3811E425E5E3}" destId="{B177377F-9F30-4E69-AAC3-5F6BF6155D90}" srcOrd="2" destOrd="0" presId="urn:microsoft.com/office/officeart/2005/8/layout/default"/>
    <dgm:cxn modelId="{4203AA82-B127-47AD-BDCA-73BDE45DDA93}" type="presParOf" srcId="{9D9BCF93-889D-4295-AB35-3811E425E5E3}" destId="{30BACE66-ADA2-4FAB-BEAE-385118F938FC}" srcOrd="3" destOrd="0" presId="urn:microsoft.com/office/officeart/2005/8/layout/default"/>
    <dgm:cxn modelId="{0464AB52-C696-42C7-8DF4-F90B435F7ED3}" type="presParOf" srcId="{9D9BCF93-889D-4295-AB35-3811E425E5E3}" destId="{4C66EA74-0104-49B2-B562-541C4F6C1419}" srcOrd="4" destOrd="0" presId="urn:microsoft.com/office/officeart/2005/8/layout/default"/>
    <dgm:cxn modelId="{DA5A5EBC-B77F-4157-9677-6F0C75570531}" type="presParOf" srcId="{9D9BCF93-889D-4295-AB35-3811E425E5E3}" destId="{8FC666AE-5FAE-49FB-A6AB-36BA953D80CC}" srcOrd="5" destOrd="0" presId="urn:microsoft.com/office/officeart/2005/8/layout/default"/>
    <dgm:cxn modelId="{98F485B1-7086-432E-9778-D98C8AC25E4A}" type="presParOf" srcId="{9D9BCF93-889D-4295-AB35-3811E425E5E3}" destId="{A7A23C9E-3F2F-442B-B580-B1C81A28928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0ED8DA-7AC8-4443-B726-D3847DBD494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CCD384-B585-46CF-A8EA-94681D6D4ADE}">
      <dgm:prSet phldrT="[Text]"/>
      <dgm:spPr/>
      <dgm:t>
        <a:bodyPr/>
        <a:lstStyle/>
        <a:p>
          <a:r>
            <a:rPr lang="en-US" dirty="0"/>
            <a:t>Temporary licensing</a:t>
          </a:r>
        </a:p>
      </dgm:t>
      <dgm:extLst>
        <a:ext uri="{E40237B7-FDA0-4F09-8148-C483321AD2D9}">
          <dgm14:cNvPr xmlns:dgm14="http://schemas.microsoft.com/office/drawing/2010/diagram" id="0" name="" descr="Temporary licensing&#10;"/>
        </a:ext>
      </dgm:extLst>
    </dgm:pt>
    <dgm:pt modelId="{5E24D8F6-889E-45A5-BDB6-AF8A80ACF384}" type="parTrans" cxnId="{93ACD429-FC6C-44C0-ABEB-E9837044410C}">
      <dgm:prSet/>
      <dgm:spPr/>
      <dgm:t>
        <a:bodyPr/>
        <a:lstStyle/>
        <a:p>
          <a:endParaRPr lang="en-US"/>
        </a:p>
      </dgm:t>
    </dgm:pt>
    <dgm:pt modelId="{82909AB4-35F3-4013-AF48-356C61339638}" type="sibTrans" cxnId="{93ACD429-FC6C-44C0-ABEB-E9837044410C}">
      <dgm:prSet/>
      <dgm:spPr/>
      <dgm:t>
        <a:bodyPr/>
        <a:lstStyle/>
        <a:p>
          <a:endParaRPr lang="en-US"/>
        </a:p>
      </dgm:t>
    </dgm:pt>
    <dgm:pt modelId="{ED1BA488-D722-40B9-9C54-9A96C3FDB694}">
      <dgm:prSet phldrT="[Text]"/>
      <dgm:spPr/>
      <dgm:t>
        <a:bodyPr/>
        <a:lstStyle/>
        <a:p>
          <a:r>
            <a:rPr lang="en-US" dirty="0"/>
            <a:t>Expedited application review</a:t>
          </a:r>
        </a:p>
      </dgm:t>
      <dgm:extLst>
        <a:ext uri="{E40237B7-FDA0-4F09-8148-C483321AD2D9}">
          <dgm14:cNvPr xmlns:dgm14="http://schemas.microsoft.com/office/drawing/2010/diagram" id="0" name="" descr="Expedited application review&#10;"/>
        </a:ext>
      </dgm:extLst>
    </dgm:pt>
    <dgm:pt modelId="{E5E2B226-3993-4EEF-BAAF-BF94B35F0E6B}" type="parTrans" cxnId="{1DC0C6AA-697D-4BE1-A141-737100D8B267}">
      <dgm:prSet/>
      <dgm:spPr/>
      <dgm:t>
        <a:bodyPr/>
        <a:lstStyle/>
        <a:p>
          <a:endParaRPr lang="en-US"/>
        </a:p>
      </dgm:t>
    </dgm:pt>
    <dgm:pt modelId="{453A7DD6-71F1-478D-AC79-B481A2BC8F95}" type="sibTrans" cxnId="{1DC0C6AA-697D-4BE1-A141-737100D8B267}">
      <dgm:prSet/>
      <dgm:spPr/>
      <dgm:t>
        <a:bodyPr/>
        <a:lstStyle/>
        <a:p>
          <a:endParaRPr lang="en-US"/>
        </a:p>
      </dgm:t>
    </dgm:pt>
    <dgm:pt modelId="{D9358F38-90C3-41AD-8B47-61F99F4EDD34}">
      <dgm:prSet phldrT="[Text]"/>
      <dgm:spPr/>
      <dgm:t>
        <a:bodyPr/>
        <a:lstStyle/>
        <a:p>
          <a:r>
            <a:rPr lang="en-US" dirty="0"/>
            <a:t>Licensure by endorsement</a:t>
          </a:r>
        </a:p>
      </dgm:t>
      <dgm:extLst>
        <a:ext uri="{E40237B7-FDA0-4F09-8148-C483321AD2D9}">
          <dgm14:cNvPr xmlns:dgm14="http://schemas.microsoft.com/office/drawing/2010/diagram" id="0" name="" descr="Licensure by endorsement&#10;"/>
        </a:ext>
      </dgm:extLst>
    </dgm:pt>
    <dgm:pt modelId="{F69226D0-78B2-4A7A-A7E5-A3901AEE23C3}" type="sibTrans" cxnId="{636CBDED-D7DD-4F62-BC2D-DF7C2CFEFCED}">
      <dgm:prSet/>
      <dgm:spPr/>
      <dgm:t>
        <a:bodyPr/>
        <a:lstStyle/>
        <a:p>
          <a:endParaRPr lang="en-US"/>
        </a:p>
      </dgm:t>
    </dgm:pt>
    <dgm:pt modelId="{1B41B5B6-E8C0-4B52-8DB7-BA6ED8D2B1A9}" type="parTrans" cxnId="{636CBDED-D7DD-4F62-BC2D-DF7C2CFEFCED}">
      <dgm:prSet/>
      <dgm:spPr/>
      <dgm:t>
        <a:bodyPr/>
        <a:lstStyle/>
        <a:p>
          <a:endParaRPr lang="en-US"/>
        </a:p>
      </dgm:t>
    </dgm:pt>
    <dgm:pt modelId="{2FD086EA-318E-40F8-903B-A594E404D6F8}" type="pres">
      <dgm:prSet presAssocID="{510ED8DA-7AC8-4443-B726-D3847DBD4949}" presName="Name0" presStyleCnt="0">
        <dgm:presLayoutVars>
          <dgm:chMax val="7"/>
          <dgm:chPref val="7"/>
          <dgm:dir/>
        </dgm:presLayoutVars>
      </dgm:prSet>
      <dgm:spPr/>
    </dgm:pt>
    <dgm:pt modelId="{5A72CF92-1E5C-492F-90A6-34B78AB4BF24}" type="pres">
      <dgm:prSet presAssocID="{510ED8DA-7AC8-4443-B726-D3847DBD4949}" presName="Name1" presStyleCnt="0"/>
      <dgm:spPr/>
    </dgm:pt>
    <dgm:pt modelId="{6A5572F9-ED96-48CD-8BF9-E9F749A6D01A}" type="pres">
      <dgm:prSet presAssocID="{510ED8DA-7AC8-4443-B726-D3847DBD4949}" presName="cycle" presStyleCnt="0"/>
      <dgm:spPr/>
    </dgm:pt>
    <dgm:pt modelId="{B3D83BD3-ABEA-4476-8FA1-E447A9AD1EDD}" type="pres">
      <dgm:prSet presAssocID="{510ED8DA-7AC8-4443-B726-D3847DBD4949}" presName="srcNode" presStyleLbl="node1" presStyleIdx="0" presStyleCnt="3"/>
      <dgm:spPr/>
    </dgm:pt>
    <dgm:pt modelId="{CFE8AADA-852C-466E-B228-9B09C447F761}" type="pres">
      <dgm:prSet presAssocID="{510ED8DA-7AC8-4443-B726-D3847DBD4949}" presName="conn" presStyleLbl="parChTrans1D2" presStyleIdx="0" presStyleCnt="1"/>
      <dgm:spPr/>
    </dgm:pt>
    <dgm:pt modelId="{5163B3E2-D3DA-459A-AA41-9F6CDAB250D8}" type="pres">
      <dgm:prSet presAssocID="{510ED8DA-7AC8-4443-B726-D3847DBD4949}" presName="extraNode" presStyleLbl="node1" presStyleIdx="0" presStyleCnt="3"/>
      <dgm:spPr/>
    </dgm:pt>
    <dgm:pt modelId="{A8FEB091-742B-4A55-A92F-C616FEB123C6}" type="pres">
      <dgm:prSet presAssocID="{510ED8DA-7AC8-4443-B726-D3847DBD4949}" presName="dstNode" presStyleLbl="node1" presStyleIdx="0" presStyleCnt="3"/>
      <dgm:spPr/>
    </dgm:pt>
    <dgm:pt modelId="{FFB0F731-8B87-4DDE-A5E0-2C20F9761892}" type="pres">
      <dgm:prSet presAssocID="{D9358F38-90C3-41AD-8B47-61F99F4EDD34}" presName="text_1" presStyleLbl="node1" presStyleIdx="0" presStyleCnt="3">
        <dgm:presLayoutVars>
          <dgm:bulletEnabled val="1"/>
        </dgm:presLayoutVars>
      </dgm:prSet>
      <dgm:spPr/>
    </dgm:pt>
    <dgm:pt modelId="{363EDBBF-7584-4189-8934-EDACB322900D}" type="pres">
      <dgm:prSet presAssocID="{D9358F38-90C3-41AD-8B47-61F99F4EDD34}" presName="accent_1" presStyleCnt="0"/>
      <dgm:spPr/>
    </dgm:pt>
    <dgm:pt modelId="{A3C09C68-7A9E-4CA7-9753-263342538278}" type="pres">
      <dgm:prSet presAssocID="{D9358F38-90C3-41AD-8B47-61F99F4EDD34}" presName="accentRepeatNode" presStyleLbl="solidFgAcc1" presStyleIdx="0" presStyleCnt="3"/>
      <dgm:spPr/>
    </dgm:pt>
    <dgm:pt modelId="{2EB3A812-BD27-4985-AAE7-6DA03E6AE7A4}" type="pres">
      <dgm:prSet presAssocID="{9BCCD384-B585-46CF-A8EA-94681D6D4ADE}" presName="text_2" presStyleLbl="node1" presStyleIdx="1" presStyleCnt="3">
        <dgm:presLayoutVars>
          <dgm:bulletEnabled val="1"/>
        </dgm:presLayoutVars>
      </dgm:prSet>
      <dgm:spPr/>
    </dgm:pt>
    <dgm:pt modelId="{CF0B4DD5-9991-4265-BFCF-DEDB2624D8D4}" type="pres">
      <dgm:prSet presAssocID="{9BCCD384-B585-46CF-A8EA-94681D6D4ADE}" presName="accent_2" presStyleCnt="0"/>
      <dgm:spPr/>
    </dgm:pt>
    <dgm:pt modelId="{3119D1D4-3830-45E5-B7E8-478B52E64171}" type="pres">
      <dgm:prSet presAssocID="{9BCCD384-B585-46CF-A8EA-94681D6D4ADE}" presName="accentRepeatNode" presStyleLbl="solidFgAcc1" presStyleIdx="1" presStyleCnt="3"/>
      <dgm:spPr/>
    </dgm:pt>
    <dgm:pt modelId="{13C1166D-C20E-4D6C-BB7A-802FCAEDE0CC}" type="pres">
      <dgm:prSet presAssocID="{ED1BA488-D722-40B9-9C54-9A96C3FDB694}" presName="text_3" presStyleLbl="node1" presStyleIdx="2" presStyleCnt="3">
        <dgm:presLayoutVars>
          <dgm:bulletEnabled val="1"/>
        </dgm:presLayoutVars>
      </dgm:prSet>
      <dgm:spPr/>
    </dgm:pt>
    <dgm:pt modelId="{E77F1FB0-973C-4C70-8766-E491A9905D95}" type="pres">
      <dgm:prSet presAssocID="{ED1BA488-D722-40B9-9C54-9A96C3FDB694}" presName="accent_3" presStyleCnt="0"/>
      <dgm:spPr/>
    </dgm:pt>
    <dgm:pt modelId="{35218513-B625-425A-BD6A-5D54B23F9B2C}" type="pres">
      <dgm:prSet presAssocID="{ED1BA488-D722-40B9-9C54-9A96C3FDB694}" presName="accentRepeatNode" presStyleLbl="solidFgAcc1" presStyleIdx="2" presStyleCnt="3"/>
      <dgm:spPr/>
    </dgm:pt>
  </dgm:ptLst>
  <dgm:cxnLst>
    <dgm:cxn modelId="{EFB00103-3D75-486F-A2F1-FA0E81D8BD94}" type="presOf" srcId="{ED1BA488-D722-40B9-9C54-9A96C3FDB694}" destId="{13C1166D-C20E-4D6C-BB7A-802FCAEDE0CC}" srcOrd="0" destOrd="0" presId="urn:microsoft.com/office/officeart/2008/layout/VerticalCurvedList"/>
    <dgm:cxn modelId="{93ACD429-FC6C-44C0-ABEB-E9837044410C}" srcId="{510ED8DA-7AC8-4443-B726-D3847DBD4949}" destId="{9BCCD384-B585-46CF-A8EA-94681D6D4ADE}" srcOrd="1" destOrd="0" parTransId="{5E24D8F6-889E-45A5-BDB6-AF8A80ACF384}" sibTransId="{82909AB4-35F3-4013-AF48-356C61339638}"/>
    <dgm:cxn modelId="{3B788461-8D6E-45B6-B199-19E96AD7B889}" type="presOf" srcId="{510ED8DA-7AC8-4443-B726-D3847DBD4949}" destId="{2FD086EA-318E-40F8-903B-A594E404D6F8}" srcOrd="0" destOrd="0" presId="urn:microsoft.com/office/officeart/2008/layout/VerticalCurvedList"/>
    <dgm:cxn modelId="{BDF702A4-D8CF-432C-A935-0C51407FE92B}" type="presOf" srcId="{D9358F38-90C3-41AD-8B47-61F99F4EDD34}" destId="{FFB0F731-8B87-4DDE-A5E0-2C20F9761892}" srcOrd="0" destOrd="0" presId="urn:microsoft.com/office/officeart/2008/layout/VerticalCurvedList"/>
    <dgm:cxn modelId="{1DC0C6AA-697D-4BE1-A141-737100D8B267}" srcId="{510ED8DA-7AC8-4443-B726-D3847DBD4949}" destId="{ED1BA488-D722-40B9-9C54-9A96C3FDB694}" srcOrd="2" destOrd="0" parTransId="{E5E2B226-3993-4EEF-BAAF-BF94B35F0E6B}" sibTransId="{453A7DD6-71F1-478D-AC79-B481A2BC8F95}"/>
    <dgm:cxn modelId="{C0A267C3-0AB8-4053-87B8-575A817C7909}" type="presOf" srcId="{9BCCD384-B585-46CF-A8EA-94681D6D4ADE}" destId="{2EB3A812-BD27-4985-AAE7-6DA03E6AE7A4}" srcOrd="0" destOrd="0" presId="urn:microsoft.com/office/officeart/2008/layout/VerticalCurvedList"/>
    <dgm:cxn modelId="{636CBDED-D7DD-4F62-BC2D-DF7C2CFEFCED}" srcId="{510ED8DA-7AC8-4443-B726-D3847DBD4949}" destId="{D9358F38-90C3-41AD-8B47-61F99F4EDD34}" srcOrd="0" destOrd="0" parTransId="{1B41B5B6-E8C0-4B52-8DB7-BA6ED8D2B1A9}" sibTransId="{F69226D0-78B2-4A7A-A7E5-A3901AEE23C3}"/>
    <dgm:cxn modelId="{1FA866F7-AE39-4C53-BC56-4CEFFA034EE5}" type="presOf" srcId="{F69226D0-78B2-4A7A-A7E5-A3901AEE23C3}" destId="{CFE8AADA-852C-466E-B228-9B09C447F761}" srcOrd="0" destOrd="0" presId="urn:microsoft.com/office/officeart/2008/layout/VerticalCurvedList"/>
    <dgm:cxn modelId="{CDDAF4FE-FAEA-40A2-AB8F-2C49B92D051C}" type="presParOf" srcId="{2FD086EA-318E-40F8-903B-A594E404D6F8}" destId="{5A72CF92-1E5C-492F-90A6-34B78AB4BF24}" srcOrd="0" destOrd="0" presId="urn:microsoft.com/office/officeart/2008/layout/VerticalCurvedList"/>
    <dgm:cxn modelId="{A5AEF53A-2892-4961-9050-DE53AFF4E24F}" type="presParOf" srcId="{5A72CF92-1E5C-492F-90A6-34B78AB4BF24}" destId="{6A5572F9-ED96-48CD-8BF9-E9F749A6D01A}" srcOrd="0" destOrd="0" presId="urn:microsoft.com/office/officeart/2008/layout/VerticalCurvedList"/>
    <dgm:cxn modelId="{9B9F8A9F-1784-4823-847E-9A3CD20EAD45}" type="presParOf" srcId="{6A5572F9-ED96-48CD-8BF9-E9F749A6D01A}" destId="{B3D83BD3-ABEA-4476-8FA1-E447A9AD1EDD}" srcOrd="0" destOrd="0" presId="urn:microsoft.com/office/officeart/2008/layout/VerticalCurvedList"/>
    <dgm:cxn modelId="{0E36CAC5-6A10-452E-B5A2-8EA47CCD8375}" type="presParOf" srcId="{6A5572F9-ED96-48CD-8BF9-E9F749A6D01A}" destId="{CFE8AADA-852C-466E-B228-9B09C447F761}" srcOrd="1" destOrd="0" presId="urn:microsoft.com/office/officeart/2008/layout/VerticalCurvedList"/>
    <dgm:cxn modelId="{989C41D4-16BA-45AF-96AF-96E04A338D01}" type="presParOf" srcId="{6A5572F9-ED96-48CD-8BF9-E9F749A6D01A}" destId="{5163B3E2-D3DA-459A-AA41-9F6CDAB250D8}" srcOrd="2" destOrd="0" presId="urn:microsoft.com/office/officeart/2008/layout/VerticalCurvedList"/>
    <dgm:cxn modelId="{74018F47-D731-4AEF-ACD3-2DFF83CBD326}" type="presParOf" srcId="{6A5572F9-ED96-48CD-8BF9-E9F749A6D01A}" destId="{A8FEB091-742B-4A55-A92F-C616FEB123C6}" srcOrd="3" destOrd="0" presId="urn:microsoft.com/office/officeart/2008/layout/VerticalCurvedList"/>
    <dgm:cxn modelId="{890AEBE3-E3B8-4032-B4A1-85D3294E7E3C}" type="presParOf" srcId="{5A72CF92-1E5C-492F-90A6-34B78AB4BF24}" destId="{FFB0F731-8B87-4DDE-A5E0-2C20F9761892}" srcOrd="1" destOrd="0" presId="urn:microsoft.com/office/officeart/2008/layout/VerticalCurvedList"/>
    <dgm:cxn modelId="{46E46636-ED2B-4652-9FBB-BC93F2F8AD89}" type="presParOf" srcId="{5A72CF92-1E5C-492F-90A6-34B78AB4BF24}" destId="{363EDBBF-7584-4189-8934-EDACB322900D}" srcOrd="2" destOrd="0" presId="urn:microsoft.com/office/officeart/2008/layout/VerticalCurvedList"/>
    <dgm:cxn modelId="{5667EED9-9A99-46BB-BED6-6CE5A51A5124}" type="presParOf" srcId="{363EDBBF-7584-4189-8934-EDACB322900D}" destId="{A3C09C68-7A9E-4CA7-9753-263342538278}" srcOrd="0" destOrd="0" presId="urn:microsoft.com/office/officeart/2008/layout/VerticalCurvedList"/>
    <dgm:cxn modelId="{4AC5F9DB-46DF-4407-B371-62EC02815800}" type="presParOf" srcId="{5A72CF92-1E5C-492F-90A6-34B78AB4BF24}" destId="{2EB3A812-BD27-4985-AAE7-6DA03E6AE7A4}" srcOrd="3" destOrd="0" presId="urn:microsoft.com/office/officeart/2008/layout/VerticalCurvedList"/>
    <dgm:cxn modelId="{25A63509-F4BE-4B37-9FEA-4A203A18B5CA}" type="presParOf" srcId="{5A72CF92-1E5C-492F-90A6-34B78AB4BF24}" destId="{CF0B4DD5-9991-4265-BFCF-DEDB2624D8D4}" srcOrd="4" destOrd="0" presId="urn:microsoft.com/office/officeart/2008/layout/VerticalCurvedList"/>
    <dgm:cxn modelId="{D5CACCFE-476C-4C52-87FE-9D507059FDC2}" type="presParOf" srcId="{CF0B4DD5-9991-4265-BFCF-DEDB2624D8D4}" destId="{3119D1D4-3830-45E5-B7E8-478B52E64171}" srcOrd="0" destOrd="0" presId="urn:microsoft.com/office/officeart/2008/layout/VerticalCurvedList"/>
    <dgm:cxn modelId="{BAB5625C-202D-4163-9647-610D48F38462}" type="presParOf" srcId="{5A72CF92-1E5C-492F-90A6-34B78AB4BF24}" destId="{13C1166D-C20E-4D6C-BB7A-802FCAEDE0CC}" srcOrd="5" destOrd="0" presId="urn:microsoft.com/office/officeart/2008/layout/VerticalCurvedList"/>
    <dgm:cxn modelId="{655DB96C-6CA6-4614-8388-7269CCB0424F}" type="presParOf" srcId="{5A72CF92-1E5C-492F-90A6-34B78AB4BF24}" destId="{E77F1FB0-973C-4C70-8766-E491A9905D95}" srcOrd="6" destOrd="0" presId="urn:microsoft.com/office/officeart/2008/layout/VerticalCurvedList"/>
    <dgm:cxn modelId="{4BAC6DAC-5C2A-4071-8F1C-AD24F0E3413E}" type="presParOf" srcId="{E77F1FB0-973C-4C70-8766-E491A9905D95}" destId="{35218513-B625-425A-BD6A-5D54B23F9B2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4BBC886-D5CB-4784-9CC8-EA2B2E834EF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24C391-47C8-4CCB-811D-A36C187DA928}">
      <dgm:prSet phldrT="[Text]"/>
      <dgm:spPr/>
      <dgm:t>
        <a:bodyPr/>
        <a:lstStyle/>
        <a:p>
          <a:r>
            <a:rPr lang="en-US" dirty="0"/>
            <a:t>Know the State Law</a:t>
          </a:r>
        </a:p>
      </dgm:t>
      <dgm:extLst>
        <a:ext uri="{E40237B7-FDA0-4F09-8148-C483321AD2D9}">
          <dgm14:cNvPr xmlns:dgm14="http://schemas.microsoft.com/office/drawing/2010/diagram" id="0" name="" descr="Know the State Law&#10;"/>
        </a:ext>
      </dgm:extLst>
    </dgm:pt>
    <dgm:pt modelId="{22D70C8A-18FC-49C3-93AC-712022EDECD1}" type="parTrans" cxnId="{E92A04E0-7D0C-408B-8911-DBB5CC5D3C5A}">
      <dgm:prSet/>
      <dgm:spPr/>
      <dgm:t>
        <a:bodyPr/>
        <a:lstStyle/>
        <a:p>
          <a:endParaRPr lang="en-US"/>
        </a:p>
      </dgm:t>
    </dgm:pt>
    <dgm:pt modelId="{AA982D0C-B282-486A-ABF8-B51AE850900D}" type="sibTrans" cxnId="{E92A04E0-7D0C-408B-8911-DBB5CC5D3C5A}">
      <dgm:prSet/>
      <dgm:spPr/>
      <dgm:t>
        <a:bodyPr/>
        <a:lstStyle/>
        <a:p>
          <a:endParaRPr lang="en-US"/>
        </a:p>
      </dgm:t>
    </dgm:pt>
    <dgm:pt modelId="{9EB90482-DCA4-4540-9638-110221CCD11F}">
      <dgm:prSet phldrT="[Text]"/>
      <dgm:spPr/>
      <dgm:t>
        <a:bodyPr/>
        <a:lstStyle/>
        <a:p>
          <a:r>
            <a:rPr lang="en-US" dirty="0"/>
            <a:t>Ask Questions</a:t>
          </a:r>
        </a:p>
      </dgm:t>
      <dgm:extLst>
        <a:ext uri="{E40237B7-FDA0-4F09-8148-C483321AD2D9}">
          <dgm14:cNvPr xmlns:dgm14="http://schemas.microsoft.com/office/drawing/2010/diagram" id="0" name="" descr="Ask Questions&#10;"/>
        </a:ext>
      </dgm:extLst>
    </dgm:pt>
    <dgm:pt modelId="{CB5079E4-0CFA-4F39-B9AB-432754FA0935}" type="parTrans" cxnId="{E27C5DC1-FB68-40BC-B987-5B755F401972}">
      <dgm:prSet/>
      <dgm:spPr/>
      <dgm:t>
        <a:bodyPr/>
        <a:lstStyle/>
        <a:p>
          <a:endParaRPr lang="en-US"/>
        </a:p>
      </dgm:t>
    </dgm:pt>
    <dgm:pt modelId="{B61ED509-C8C7-4C2E-93A8-463BCF80E467}" type="sibTrans" cxnId="{E27C5DC1-FB68-40BC-B987-5B755F401972}">
      <dgm:prSet/>
      <dgm:spPr/>
      <dgm:t>
        <a:bodyPr/>
        <a:lstStyle/>
        <a:p>
          <a:endParaRPr lang="en-US"/>
        </a:p>
      </dgm:t>
    </dgm:pt>
    <dgm:pt modelId="{9E694BFD-0510-482A-B076-29858866DDE8}">
      <dgm:prSet/>
      <dgm:spPr/>
      <dgm:t>
        <a:bodyPr/>
        <a:lstStyle/>
        <a:p>
          <a:r>
            <a:rPr lang="en-US" dirty="0"/>
            <a:t>Self-identify</a:t>
          </a:r>
        </a:p>
      </dgm:t>
      <dgm:extLst>
        <a:ext uri="{E40237B7-FDA0-4F09-8148-C483321AD2D9}">
          <dgm14:cNvPr xmlns:dgm14="http://schemas.microsoft.com/office/drawing/2010/diagram" id="0" name="" descr="Self-identify&#10;"/>
        </a:ext>
      </dgm:extLst>
    </dgm:pt>
    <dgm:pt modelId="{227661C0-80C0-4C71-BF4E-A9CD445E9B28}" type="parTrans" cxnId="{A2CECC5C-5DE6-4F00-B6A3-ED6F4E63EC75}">
      <dgm:prSet/>
      <dgm:spPr/>
      <dgm:t>
        <a:bodyPr/>
        <a:lstStyle/>
        <a:p>
          <a:endParaRPr lang="en-US"/>
        </a:p>
      </dgm:t>
    </dgm:pt>
    <dgm:pt modelId="{3D92E724-C50C-44ED-B458-840C17A3FAEF}" type="sibTrans" cxnId="{A2CECC5C-5DE6-4F00-B6A3-ED6F4E63EC75}">
      <dgm:prSet/>
      <dgm:spPr/>
      <dgm:t>
        <a:bodyPr/>
        <a:lstStyle/>
        <a:p>
          <a:endParaRPr lang="en-US"/>
        </a:p>
      </dgm:t>
    </dgm:pt>
    <dgm:pt modelId="{F1AD9DD8-67E6-4C22-A8D5-B22C559AB7C6}" type="pres">
      <dgm:prSet presAssocID="{64BBC886-D5CB-4784-9CC8-EA2B2E834EF0}" presName="Name0" presStyleCnt="0">
        <dgm:presLayoutVars>
          <dgm:chMax val="7"/>
          <dgm:chPref val="7"/>
          <dgm:dir/>
        </dgm:presLayoutVars>
      </dgm:prSet>
      <dgm:spPr/>
    </dgm:pt>
    <dgm:pt modelId="{E26D98D9-3011-42D3-B1A0-337D2270ECDC}" type="pres">
      <dgm:prSet presAssocID="{64BBC886-D5CB-4784-9CC8-EA2B2E834EF0}" presName="Name1" presStyleCnt="0"/>
      <dgm:spPr/>
    </dgm:pt>
    <dgm:pt modelId="{D48A39D9-92C4-4DE5-BB0D-63C1B6042060}" type="pres">
      <dgm:prSet presAssocID="{64BBC886-D5CB-4784-9CC8-EA2B2E834EF0}" presName="cycle" presStyleCnt="0"/>
      <dgm:spPr/>
    </dgm:pt>
    <dgm:pt modelId="{08A8CCEE-297A-47BC-A7BD-A5EB06EA7E87}" type="pres">
      <dgm:prSet presAssocID="{64BBC886-D5CB-4784-9CC8-EA2B2E834EF0}" presName="srcNode" presStyleLbl="node1" presStyleIdx="0" presStyleCnt="3"/>
      <dgm:spPr/>
    </dgm:pt>
    <dgm:pt modelId="{3F304FAF-F9B9-4080-B557-A986A67B1FEB}" type="pres">
      <dgm:prSet presAssocID="{64BBC886-D5CB-4784-9CC8-EA2B2E834EF0}" presName="conn" presStyleLbl="parChTrans1D2" presStyleIdx="0" presStyleCnt="1"/>
      <dgm:spPr/>
    </dgm:pt>
    <dgm:pt modelId="{6AB91624-7C5A-44C0-B8B0-E191C2DDC8E7}" type="pres">
      <dgm:prSet presAssocID="{64BBC886-D5CB-4784-9CC8-EA2B2E834EF0}" presName="extraNode" presStyleLbl="node1" presStyleIdx="0" presStyleCnt="3"/>
      <dgm:spPr/>
    </dgm:pt>
    <dgm:pt modelId="{82171ECE-EAC9-48E2-9B32-C154BC8DF224}" type="pres">
      <dgm:prSet presAssocID="{64BBC886-D5CB-4784-9CC8-EA2B2E834EF0}" presName="dstNode" presStyleLbl="node1" presStyleIdx="0" presStyleCnt="3"/>
      <dgm:spPr/>
    </dgm:pt>
    <dgm:pt modelId="{DC05435D-A8E8-4B80-9740-D3B858AE3C49}" type="pres">
      <dgm:prSet presAssocID="{9E694BFD-0510-482A-B076-29858866DDE8}" presName="text_1" presStyleLbl="node1" presStyleIdx="0" presStyleCnt="3">
        <dgm:presLayoutVars>
          <dgm:bulletEnabled val="1"/>
        </dgm:presLayoutVars>
      </dgm:prSet>
      <dgm:spPr/>
    </dgm:pt>
    <dgm:pt modelId="{FB81E4EA-5875-4C47-A702-EFA3588EB4FC}" type="pres">
      <dgm:prSet presAssocID="{9E694BFD-0510-482A-B076-29858866DDE8}" presName="accent_1" presStyleCnt="0"/>
      <dgm:spPr/>
    </dgm:pt>
    <dgm:pt modelId="{DCBEABBF-9C0A-4C4B-B6A9-058E97E9B5F4}" type="pres">
      <dgm:prSet presAssocID="{9E694BFD-0510-482A-B076-29858866DDE8}" presName="accentRepeatNode" presStyleLbl="solidFgAcc1" presStyleIdx="0" presStyleCnt="3"/>
      <dgm:spPr>
        <a:blipFill rotWithShape="0">
          <a:blip xmlns:r="http://schemas.openxmlformats.org/officeDocument/2006/relationships" r:embed="rId1"/>
          <a:srcRect/>
          <a:stretch>
            <a:fillRect l="-8000" r="-8000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790F1DD-4EFF-4DFE-97F2-B4BEDE22B1D4}" type="pres">
      <dgm:prSet presAssocID="{B324C391-47C8-4CCB-811D-A36C187DA928}" presName="text_2" presStyleLbl="node1" presStyleIdx="1" presStyleCnt="3">
        <dgm:presLayoutVars>
          <dgm:bulletEnabled val="1"/>
        </dgm:presLayoutVars>
      </dgm:prSet>
      <dgm:spPr/>
    </dgm:pt>
    <dgm:pt modelId="{E153DC29-1A00-4BC9-88EF-B771638C9E31}" type="pres">
      <dgm:prSet presAssocID="{B324C391-47C8-4CCB-811D-A36C187DA928}" presName="accent_2" presStyleCnt="0"/>
      <dgm:spPr/>
    </dgm:pt>
    <dgm:pt modelId="{2609A0B9-FB17-45E1-96F3-DC606CC7FF96}" type="pres">
      <dgm:prSet presAssocID="{B324C391-47C8-4CCB-811D-A36C187DA928}" presName="accentRepeatNode" presStyleLbl="solidFgAcc1" presStyleIdx="1" presStyleCnt="3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50CB6DAE-D431-4F4D-9C2D-51FFB8D9D9A8}" type="pres">
      <dgm:prSet presAssocID="{9EB90482-DCA4-4540-9638-110221CCD11F}" presName="text_3" presStyleLbl="node1" presStyleIdx="2" presStyleCnt="3">
        <dgm:presLayoutVars>
          <dgm:bulletEnabled val="1"/>
        </dgm:presLayoutVars>
      </dgm:prSet>
      <dgm:spPr/>
    </dgm:pt>
    <dgm:pt modelId="{F7356D62-2804-468D-A3BC-89542D87E7CB}" type="pres">
      <dgm:prSet presAssocID="{9EB90482-DCA4-4540-9638-110221CCD11F}" presName="accent_3" presStyleCnt="0"/>
      <dgm:spPr/>
    </dgm:pt>
    <dgm:pt modelId="{25D17C80-E29B-4BEC-B562-6EE333582280}" type="pres">
      <dgm:prSet presAssocID="{9EB90482-DCA4-4540-9638-110221CCD11F}" presName="accentRepeatNode" presStyleLbl="solidFgAcc1" presStyleIdx="2" presStyleCnt="3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</dgm:ptLst>
  <dgm:cxnLst>
    <dgm:cxn modelId="{A2CECC5C-5DE6-4F00-B6A3-ED6F4E63EC75}" srcId="{64BBC886-D5CB-4784-9CC8-EA2B2E834EF0}" destId="{9E694BFD-0510-482A-B076-29858866DDE8}" srcOrd="0" destOrd="0" parTransId="{227661C0-80C0-4C71-BF4E-A9CD445E9B28}" sibTransId="{3D92E724-C50C-44ED-B458-840C17A3FAEF}"/>
    <dgm:cxn modelId="{E2BA8646-CF22-435B-B492-044D6825E412}" type="presOf" srcId="{3D92E724-C50C-44ED-B458-840C17A3FAEF}" destId="{3F304FAF-F9B9-4080-B557-A986A67B1FEB}" srcOrd="0" destOrd="0" presId="urn:microsoft.com/office/officeart/2008/layout/VerticalCurvedList"/>
    <dgm:cxn modelId="{F53FA69E-68AA-4D8D-BA81-ABE35ABAFB72}" type="presOf" srcId="{9E694BFD-0510-482A-B076-29858866DDE8}" destId="{DC05435D-A8E8-4B80-9740-D3B858AE3C49}" srcOrd="0" destOrd="0" presId="urn:microsoft.com/office/officeart/2008/layout/VerticalCurvedList"/>
    <dgm:cxn modelId="{E27C5DC1-FB68-40BC-B987-5B755F401972}" srcId="{64BBC886-D5CB-4784-9CC8-EA2B2E834EF0}" destId="{9EB90482-DCA4-4540-9638-110221CCD11F}" srcOrd="2" destOrd="0" parTransId="{CB5079E4-0CFA-4F39-B9AB-432754FA0935}" sibTransId="{B61ED509-C8C7-4C2E-93A8-463BCF80E467}"/>
    <dgm:cxn modelId="{86C5AEC7-15D5-4DCC-88E2-D4290C62F12A}" type="presOf" srcId="{B324C391-47C8-4CCB-811D-A36C187DA928}" destId="{7790F1DD-4EFF-4DFE-97F2-B4BEDE22B1D4}" srcOrd="0" destOrd="0" presId="urn:microsoft.com/office/officeart/2008/layout/VerticalCurvedList"/>
    <dgm:cxn modelId="{B6A8E3CF-912F-43D9-9FB9-975FDD6E8307}" type="presOf" srcId="{64BBC886-D5CB-4784-9CC8-EA2B2E834EF0}" destId="{F1AD9DD8-67E6-4C22-A8D5-B22C559AB7C6}" srcOrd="0" destOrd="0" presId="urn:microsoft.com/office/officeart/2008/layout/VerticalCurvedList"/>
    <dgm:cxn modelId="{E92A04E0-7D0C-408B-8911-DBB5CC5D3C5A}" srcId="{64BBC886-D5CB-4784-9CC8-EA2B2E834EF0}" destId="{B324C391-47C8-4CCB-811D-A36C187DA928}" srcOrd="1" destOrd="0" parTransId="{22D70C8A-18FC-49C3-93AC-712022EDECD1}" sibTransId="{AA982D0C-B282-486A-ABF8-B51AE850900D}"/>
    <dgm:cxn modelId="{D1D1F9E0-BD43-4434-BD60-15DC157227C7}" type="presOf" srcId="{9EB90482-DCA4-4540-9638-110221CCD11F}" destId="{50CB6DAE-D431-4F4D-9C2D-51FFB8D9D9A8}" srcOrd="0" destOrd="0" presId="urn:microsoft.com/office/officeart/2008/layout/VerticalCurvedList"/>
    <dgm:cxn modelId="{E786FB4B-9AC4-4D97-8829-9CB185EE429B}" type="presParOf" srcId="{F1AD9DD8-67E6-4C22-A8D5-B22C559AB7C6}" destId="{E26D98D9-3011-42D3-B1A0-337D2270ECDC}" srcOrd="0" destOrd="0" presId="urn:microsoft.com/office/officeart/2008/layout/VerticalCurvedList"/>
    <dgm:cxn modelId="{9B73D872-68C7-4141-817D-62F678CF36FB}" type="presParOf" srcId="{E26D98D9-3011-42D3-B1A0-337D2270ECDC}" destId="{D48A39D9-92C4-4DE5-BB0D-63C1B6042060}" srcOrd="0" destOrd="0" presId="urn:microsoft.com/office/officeart/2008/layout/VerticalCurvedList"/>
    <dgm:cxn modelId="{5BCE91A4-D832-45CA-9811-CAC0D8A3CDFA}" type="presParOf" srcId="{D48A39D9-92C4-4DE5-BB0D-63C1B6042060}" destId="{08A8CCEE-297A-47BC-A7BD-A5EB06EA7E87}" srcOrd="0" destOrd="0" presId="urn:microsoft.com/office/officeart/2008/layout/VerticalCurvedList"/>
    <dgm:cxn modelId="{5764E248-E9AB-4815-8A04-A92AFA531001}" type="presParOf" srcId="{D48A39D9-92C4-4DE5-BB0D-63C1B6042060}" destId="{3F304FAF-F9B9-4080-B557-A986A67B1FEB}" srcOrd="1" destOrd="0" presId="urn:microsoft.com/office/officeart/2008/layout/VerticalCurvedList"/>
    <dgm:cxn modelId="{478BF8B2-5E75-492B-8AB5-76E45D19E44A}" type="presParOf" srcId="{D48A39D9-92C4-4DE5-BB0D-63C1B6042060}" destId="{6AB91624-7C5A-44C0-B8B0-E191C2DDC8E7}" srcOrd="2" destOrd="0" presId="urn:microsoft.com/office/officeart/2008/layout/VerticalCurvedList"/>
    <dgm:cxn modelId="{73DC3B16-BAE5-4C1F-A3C5-092635BE984D}" type="presParOf" srcId="{D48A39D9-92C4-4DE5-BB0D-63C1B6042060}" destId="{82171ECE-EAC9-48E2-9B32-C154BC8DF224}" srcOrd="3" destOrd="0" presId="urn:microsoft.com/office/officeart/2008/layout/VerticalCurvedList"/>
    <dgm:cxn modelId="{ADD1A530-36B4-46E5-97E2-708E86DCE67B}" type="presParOf" srcId="{E26D98D9-3011-42D3-B1A0-337D2270ECDC}" destId="{DC05435D-A8E8-4B80-9740-D3B858AE3C49}" srcOrd="1" destOrd="0" presId="urn:microsoft.com/office/officeart/2008/layout/VerticalCurvedList"/>
    <dgm:cxn modelId="{6988F159-59F4-4578-941A-ED4EC169DFF9}" type="presParOf" srcId="{E26D98D9-3011-42D3-B1A0-337D2270ECDC}" destId="{FB81E4EA-5875-4C47-A702-EFA3588EB4FC}" srcOrd="2" destOrd="0" presId="urn:microsoft.com/office/officeart/2008/layout/VerticalCurvedList"/>
    <dgm:cxn modelId="{560240FA-68BA-4C50-B422-9FD5B471A721}" type="presParOf" srcId="{FB81E4EA-5875-4C47-A702-EFA3588EB4FC}" destId="{DCBEABBF-9C0A-4C4B-B6A9-058E97E9B5F4}" srcOrd="0" destOrd="0" presId="urn:microsoft.com/office/officeart/2008/layout/VerticalCurvedList"/>
    <dgm:cxn modelId="{CA6C8920-DED0-4FF7-84A8-8537EEEECA68}" type="presParOf" srcId="{E26D98D9-3011-42D3-B1A0-337D2270ECDC}" destId="{7790F1DD-4EFF-4DFE-97F2-B4BEDE22B1D4}" srcOrd="3" destOrd="0" presId="urn:microsoft.com/office/officeart/2008/layout/VerticalCurvedList"/>
    <dgm:cxn modelId="{95431A55-7269-4B2A-A6E7-F1D64CE0351D}" type="presParOf" srcId="{E26D98D9-3011-42D3-B1A0-337D2270ECDC}" destId="{E153DC29-1A00-4BC9-88EF-B771638C9E31}" srcOrd="4" destOrd="0" presId="urn:microsoft.com/office/officeart/2008/layout/VerticalCurvedList"/>
    <dgm:cxn modelId="{D747819B-09C5-4C1E-8275-46335AC77608}" type="presParOf" srcId="{E153DC29-1A00-4BC9-88EF-B771638C9E31}" destId="{2609A0B9-FB17-45E1-96F3-DC606CC7FF96}" srcOrd="0" destOrd="0" presId="urn:microsoft.com/office/officeart/2008/layout/VerticalCurvedList"/>
    <dgm:cxn modelId="{1266D2F8-556F-4A51-B905-0ADE9D8DD6C2}" type="presParOf" srcId="{E26D98D9-3011-42D3-B1A0-337D2270ECDC}" destId="{50CB6DAE-D431-4F4D-9C2D-51FFB8D9D9A8}" srcOrd="5" destOrd="0" presId="urn:microsoft.com/office/officeart/2008/layout/VerticalCurvedList"/>
    <dgm:cxn modelId="{5606464E-8502-4702-AC21-38A1931FB567}" type="presParOf" srcId="{E26D98D9-3011-42D3-B1A0-337D2270ECDC}" destId="{F7356D62-2804-468D-A3BC-89542D87E7CB}" srcOrd="6" destOrd="0" presId="urn:microsoft.com/office/officeart/2008/layout/VerticalCurvedList"/>
    <dgm:cxn modelId="{CA4F9B57-C7EC-4BE2-8378-FF11E5F7F96A}" type="presParOf" srcId="{F7356D62-2804-468D-A3BC-89542D87E7CB}" destId="{25D17C80-E29B-4BEC-B562-6EE33358228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185C8B-115A-4219-B399-2D034E24A755}">
      <dsp:nvSpPr>
        <dsp:cNvPr id="0" name=""/>
        <dsp:cNvSpPr/>
      </dsp:nvSpPr>
      <dsp:spPr>
        <a:xfrm>
          <a:off x="3143248" y="222076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Approximately 30% of employed military spouses work in licensed occupations</a:t>
          </a:r>
        </a:p>
      </dsp:txBody>
      <dsp:txXfrm>
        <a:off x="3143248" y="2220763"/>
        <a:ext cx="2902148" cy="1741289"/>
      </dsp:txXfrm>
    </dsp:sp>
    <dsp:sp modelId="{B177377F-9F30-4E69-AAC3-5F6BF6155D90}">
      <dsp:nvSpPr>
        <dsp:cNvPr id="0" name=""/>
        <dsp:cNvSpPr/>
      </dsp:nvSpPr>
      <dsp:spPr>
        <a:xfrm>
          <a:off x="3193107" y="21406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Different procedures and requirements in each state</a:t>
          </a:r>
        </a:p>
      </dsp:txBody>
      <dsp:txXfrm>
        <a:off x="3193107" y="214067"/>
        <a:ext cx="2902148" cy="1741289"/>
      </dsp:txXfrm>
    </dsp:sp>
    <dsp:sp modelId="{4C66EA74-0104-49B2-B562-541C4F6C1419}">
      <dsp:nvSpPr>
        <dsp:cNvPr id="0" name=""/>
        <dsp:cNvSpPr/>
      </dsp:nvSpPr>
      <dsp:spPr>
        <a:xfrm>
          <a:off x="744" y="2245570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Military spouses are 10 times more likely to have moved in the past year</a:t>
          </a:r>
        </a:p>
      </dsp:txBody>
      <dsp:txXfrm>
        <a:off x="744" y="2245570"/>
        <a:ext cx="2902148" cy="1741289"/>
      </dsp:txXfrm>
    </dsp:sp>
    <dsp:sp modelId="{A7A23C9E-3F2F-442B-B580-B1C81A289281}">
      <dsp:nvSpPr>
        <dsp:cNvPr id="0" name=""/>
        <dsp:cNvSpPr/>
      </dsp:nvSpPr>
      <dsp:spPr>
        <a:xfrm>
          <a:off x="41084" y="24531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Over 630,000 military spouses</a:t>
          </a:r>
        </a:p>
      </dsp:txBody>
      <dsp:txXfrm>
        <a:off x="41084" y="245317"/>
        <a:ext cx="2902148" cy="17412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E8AADA-852C-466E-B228-9B09C447F761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B0F731-8B87-4DDE-A5E0-2C20F9761892}">
      <dsp:nvSpPr>
        <dsp:cNvPr id="0" name=""/>
        <dsp:cNvSpPr/>
      </dsp:nvSpPr>
      <dsp:spPr>
        <a:xfrm>
          <a:off x="604289" y="435133"/>
          <a:ext cx="6545049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Licensure by endorsement</a:t>
          </a:r>
        </a:p>
      </dsp:txBody>
      <dsp:txXfrm>
        <a:off x="604289" y="435133"/>
        <a:ext cx="6545049" cy="870267"/>
      </dsp:txXfrm>
    </dsp:sp>
    <dsp:sp modelId="{A3C09C68-7A9E-4CA7-9753-263342538278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B3A812-BD27-4985-AAE7-6DA03E6AE7A4}">
      <dsp:nvSpPr>
        <dsp:cNvPr id="0" name=""/>
        <dsp:cNvSpPr/>
      </dsp:nvSpPr>
      <dsp:spPr>
        <a:xfrm>
          <a:off x="920631" y="1740535"/>
          <a:ext cx="6228707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Temporary licensing</a:t>
          </a:r>
        </a:p>
      </dsp:txBody>
      <dsp:txXfrm>
        <a:off x="920631" y="1740535"/>
        <a:ext cx="6228707" cy="870267"/>
      </dsp:txXfrm>
    </dsp:sp>
    <dsp:sp modelId="{3119D1D4-3830-45E5-B7E8-478B52E64171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C1166D-C20E-4D6C-BB7A-802FCAEDE0CC}">
      <dsp:nvSpPr>
        <dsp:cNvPr id="0" name=""/>
        <dsp:cNvSpPr/>
      </dsp:nvSpPr>
      <dsp:spPr>
        <a:xfrm>
          <a:off x="604289" y="3045936"/>
          <a:ext cx="6545049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Expedited application review</a:t>
          </a:r>
        </a:p>
      </dsp:txBody>
      <dsp:txXfrm>
        <a:off x="604289" y="3045936"/>
        <a:ext cx="6545049" cy="870267"/>
      </dsp:txXfrm>
    </dsp:sp>
    <dsp:sp modelId="{35218513-B625-425A-BD6A-5D54B23F9B2C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04FAF-F9B9-4080-B557-A986A67B1FEB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05435D-A8E8-4B80-9740-D3B858AE3C49}">
      <dsp:nvSpPr>
        <dsp:cNvPr id="0" name=""/>
        <dsp:cNvSpPr/>
      </dsp:nvSpPr>
      <dsp:spPr>
        <a:xfrm>
          <a:off x="604289" y="435133"/>
          <a:ext cx="7222685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9380" rIns="119380" bIns="11938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Self-identify</a:t>
          </a:r>
        </a:p>
      </dsp:txBody>
      <dsp:txXfrm>
        <a:off x="604289" y="435133"/>
        <a:ext cx="7222685" cy="870267"/>
      </dsp:txXfrm>
    </dsp:sp>
    <dsp:sp modelId="{DCBEABBF-9C0A-4C4B-B6A9-058E97E9B5F4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8000" r="-8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90F1DD-4EFF-4DFE-97F2-B4BEDE22B1D4}">
      <dsp:nvSpPr>
        <dsp:cNvPr id="0" name=""/>
        <dsp:cNvSpPr/>
      </dsp:nvSpPr>
      <dsp:spPr>
        <a:xfrm>
          <a:off x="920631" y="1740535"/>
          <a:ext cx="6906343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9380" rIns="119380" bIns="11938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Know the State Law</a:t>
          </a:r>
        </a:p>
      </dsp:txBody>
      <dsp:txXfrm>
        <a:off x="920631" y="1740535"/>
        <a:ext cx="6906343" cy="870267"/>
      </dsp:txXfrm>
    </dsp:sp>
    <dsp:sp modelId="{2609A0B9-FB17-45E1-96F3-DC606CC7FF96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CB6DAE-D431-4F4D-9C2D-51FFB8D9D9A8}">
      <dsp:nvSpPr>
        <dsp:cNvPr id="0" name=""/>
        <dsp:cNvSpPr/>
      </dsp:nvSpPr>
      <dsp:spPr>
        <a:xfrm>
          <a:off x="604289" y="3045936"/>
          <a:ext cx="7222685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119380" rIns="119380" bIns="11938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Ask Questions</a:t>
          </a:r>
        </a:p>
      </dsp:txBody>
      <dsp:txXfrm>
        <a:off x="604289" y="3045936"/>
        <a:ext cx="7222685" cy="870267"/>
      </dsp:txXfrm>
    </dsp:sp>
    <dsp:sp modelId="{25D17C80-E29B-4BEC-B562-6EE333582280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2C4228-CB58-455B-8110-6F78FF87B164}" type="datetimeFigureOut">
              <a:rPr lang="en-US" smtClean="0"/>
              <a:t>10/10/2019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04633-94D6-4BDC-ABB2-63A796FC662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105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7.png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</a:t>
            </a:r>
          </a:p>
          <a:p>
            <a:r>
              <a:rPr lang="en-US" dirty="0"/>
              <a:t>Project background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0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699" y="2971356"/>
            <a:ext cx="948956" cy="9489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556" y="1910800"/>
            <a:ext cx="973242" cy="97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157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872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886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36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51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169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842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44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415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775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16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3285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989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44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0311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798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9356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338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710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036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6352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0326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169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2224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193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9147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6280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3185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3448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9275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8700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9609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169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230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DFBEA0-5460-44D6-8435-F4D4A8EA09EF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258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99765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5747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4633-94D6-4BDC-ABB2-63A796FC6627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274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686951"/>
            <a:ext cx="7772400" cy="1484099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Title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4231821"/>
            <a:ext cx="6858000" cy="5529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47D3C8-63B0-4237-A53D-CFE633D275AA}"/>
              </a:ext>
            </a:extLst>
          </p:cNvPr>
          <p:cNvSpPr/>
          <p:nvPr userDrawn="1"/>
        </p:nvSpPr>
        <p:spPr>
          <a:xfrm>
            <a:off x="0" y="0"/>
            <a:ext cx="9144000" cy="2353056"/>
          </a:xfrm>
          <a:custGeom>
            <a:avLst/>
            <a:gdLst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353056">
                <a:moveTo>
                  <a:pt x="0" y="0"/>
                </a:moveTo>
                <a:lnTo>
                  <a:pt x="9144000" y="0"/>
                </a:lnTo>
                <a:lnTo>
                  <a:pt x="9144000" y="2353056"/>
                </a:lnTo>
                <a:cubicBezTo>
                  <a:pt x="6291072" y="1548384"/>
                  <a:pt x="2328672" y="1597152"/>
                  <a:pt x="0" y="235305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89246A-DF4C-48E8-84B9-095B9FE3F866}"/>
              </a:ext>
            </a:extLst>
          </p:cNvPr>
          <p:cNvSpPr/>
          <p:nvPr userDrawn="1"/>
        </p:nvSpPr>
        <p:spPr>
          <a:xfrm>
            <a:off x="-1497" y="1732182"/>
            <a:ext cx="9145497" cy="832953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216746 h 750146"/>
              <a:gd name="connsiteX1" fmla="*/ 9144000 w 9144000"/>
              <a:gd name="connsiteY1" fmla="*/ 216746 h 750146"/>
              <a:gd name="connsiteX2" fmla="*/ 9144000 w 9144000"/>
              <a:gd name="connsiteY2" fmla="*/ 750146 h 750146"/>
              <a:gd name="connsiteX3" fmla="*/ 0 w 9144000"/>
              <a:gd name="connsiteY3" fmla="*/ 750146 h 750146"/>
              <a:gd name="connsiteX4" fmla="*/ 0 w 9144000"/>
              <a:gd name="connsiteY4" fmla="*/ 216746 h 750146"/>
              <a:gd name="connsiteX0" fmla="*/ 0 w 9144000"/>
              <a:gd name="connsiteY0" fmla="*/ 277815 h 811215"/>
              <a:gd name="connsiteX1" fmla="*/ 9144000 w 9144000"/>
              <a:gd name="connsiteY1" fmla="*/ 277815 h 811215"/>
              <a:gd name="connsiteX2" fmla="*/ 9144000 w 9144000"/>
              <a:gd name="connsiteY2" fmla="*/ 811215 h 811215"/>
              <a:gd name="connsiteX3" fmla="*/ 0 w 9144000"/>
              <a:gd name="connsiteY3" fmla="*/ 811215 h 811215"/>
              <a:gd name="connsiteX4" fmla="*/ 0 w 9144000"/>
              <a:gd name="connsiteY4" fmla="*/ 277815 h 811215"/>
              <a:gd name="connsiteX0" fmla="*/ 12192 w 9144000"/>
              <a:gd name="connsiteY0" fmla="*/ 369668 h 707996"/>
              <a:gd name="connsiteX1" fmla="*/ 9144000 w 9144000"/>
              <a:gd name="connsiteY1" fmla="*/ 174596 h 707996"/>
              <a:gd name="connsiteX2" fmla="*/ 9144000 w 9144000"/>
              <a:gd name="connsiteY2" fmla="*/ 707996 h 707996"/>
              <a:gd name="connsiteX3" fmla="*/ 0 w 9144000"/>
              <a:gd name="connsiteY3" fmla="*/ 707996 h 707996"/>
              <a:gd name="connsiteX4" fmla="*/ 12192 w 9144000"/>
              <a:gd name="connsiteY4" fmla="*/ 369668 h 707996"/>
              <a:gd name="connsiteX0" fmla="*/ 12192 w 9144000"/>
              <a:gd name="connsiteY0" fmla="*/ 268836 h 607164"/>
              <a:gd name="connsiteX1" fmla="*/ 9144000 w 9144000"/>
              <a:gd name="connsiteY1" fmla="*/ 293220 h 607164"/>
              <a:gd name="connsiteX2" fmla="*/ 9144000 w 9144000"/>
              <a:gd name="connsiteY2" fmla="*/ 607164 h 607164"/>
              <a:gd name="connsiteX3" fmla="*/ 0 w 9144000"/>
              <a:gd name="connsiteY3" fmla="*/ 607164 h 607164"/>
              <a:gd name="connsiteX4" fmla="*/ 12192 w 9144000"/>
              <a:gd name="connsiteY4" fmla="*/ 268836 h 607164"/>
              <a:gd name="connsiteX0" fmla="*/ 12192 w 9144000"/>
              <a:gd name="connsiteY0" fmla="*/ 287296 h 576856"/>
              <a:gd name="connsiteX1" fmla="*/ 9144000 w 9144000"/>
              <a:gd name="connsiteY1" fmla="*/ 262912 h 576856"/>
              <a:gd name="connsiteX2" fmla="*/ 9144000 w 9144000"/>
              <a:gd name="connsiteY2" fmla="*/ 576856 h 576856"/>
              <a:gd name="connsiteX3" fmla="*/ 0 w 9144000"/>
              <a:gd name="connsiteY3" fmla="*/ 576856 h 576856"/>
              <a:gd name="connsiteX4" fmla="*/ 12192 w 9144000"/>
              <a:gd name="connsiteY4" fmla="*/ 287296 h 576856"/>
              <a:gd name="connsiteX0" fmla="*/ 12192 w 9144000"/>
              <a:gd name="connsiteY0" fmla="*/ 349309 h 638869"/>
              <a:gd name="connsiteX1" fmla="*/ 9144000 w 9144000"/>
              <a:gd name="connsiteY1" fmla="*/ 324925 h 638869"/>
              <a:gd name="connsiteX2" fmla="*/ 9144000 w 9144000"/>
              <a:gd name="connsiteY2" fmla="*/ 638869 h 638869"/>
              <a:gd name="connsiteX3" fmla="*/ 0 w 9144000"/>
              <a:gd name="connsiteY3" fmla="*/ 638869 h 638869"/>
              <a:gd name="connsiteX4" fmla="*/ 12192 w 9144000"/>
              <a:gd name="connsiteY4" fmla="*/ 349309 h 638869"/>
              <a:gd name="connsiteX0" fmla="*/ 12192 w 9144000"/>
              <a:gd name="connsiteY0" fmla="*/ 364100 h 653660"/>
              <a:gd name="connsiteX1" fmla="*/ 9144000 w 9144000"/>
              <a:gd name="connsiteY1" fmla="*/ 339716 h 653660"/>
              <a:gd name="connsiteX2" fmla="*/ 9144000 w 9144000"/>
              <a:gd name="connsiteY2" fmla="*/ 653660 h 653660"/>
              <a:gd name="connsiteX3" fmla="*/ 0 w 9144000"/>
              <a:gd name="connsiteY3" fmla="*/ 653660 h 653660"/>
              <a:gd name="connsiteX4" fmla="*/ 12192 w 9144000"/>
              <a:gd name="connsiteY4" fmla="*/ 364100 h 653660"/>
              <a:gd name="connsiteX0" fmla="*/ 12192 w 9144000"/>
              <a:gd name="connsiteY0" fmla="*/ 526844 h 816404"/>
              <a:gd name="connsiteX1" fmla="*/ 9144000 w 9144000"/>
              <a:gd name="connsiteY1" fmla="*/ 502460 h 816404"/>
              <a:gd name="connsiteX2" fmla="*/ 9144000 w 9144000"/>
              <a:gd name="connsiteY2" fmla="*/ 816404 h 816404"/>
              <a:gd name="connsiteX3" fmla="*/ 0 w 9144000"/>
              <a:gd name="connsiteY3" fmla="*/ 816404 h 816404"/>
              <a:gd name="connsiteX4" fmla="*/ 12192 w 9144000"/>
              <a:gd name="connsiteY4" fmla="*/ 526844 h 816404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41478 h 831038"/>
              <a:gd name="connsiteX1" fmla="*/ 9144000 w 9144000"/>
              <a:gd name="connsiteY1" fmla="*/ 517094 h 831038"/>
              <a:gd name="connsiteX2" fmla="*/ 9144000 w 9144000"/>
              <a:gd name="connsiteY2" fmla="*/ 831038 h 831038"/>
              <a:gd name="connsiteX3" fmla="*/ 0 w 9144000"/>
              <a:gd name="connsiteY3" fmla="*/ 831038 h 831038"/>
              <a:gd name="connsiteX4" fmla="*/ 12192 w 9144000"/>
              <a:gd name="connsiteY4" fmla="*/ 541478 h 831038"/>
              <a:gd name="connsiteX0" fmla="*/ 12192 w 9144000"/>
              <a:gd name="connsiteY0" fmla="*/ 551474 h 841034"/>
              <a:gd name="connsiteX1" fmla="*/ 9144000 w 9144000"/>
              <a:gd name="connsiteY1" fmla="*/ 527090 h 841034"/>
              <a:gd name="connsiteX2" fmla="*/ 9144000 w 9144000"/>
              <a:gd name="connsiteY2" fmla="*/ 841034 h 841034"/>
              <a:gd name="connsiteX3" fmla="*/ 0 w 9144000"/>
              <a:gd name="connsiteY3" fmla="*/ 841034 h 841034"/>
              <a:gd name="connsiteX4" fmla="*/ 12192 w 9144000"/>
              <a:gd name="connsiteY4" fmla="*/ 551474 h 841034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12192 w 9156192"/>
              <a:gd name="connsiteY3" fmla="*/ 832953 h 832953"/>
              <a:gd name="connsiteX4" fmla="*/ 0 w 9156192"/>
              <a:gd name="connsiteY4" fmla="*/ 555585 h 832953"/>
              <a:gd name="connsiteX0" fmla="*/ 0 w 9148171"/>
              <a:gd name="connsiteY0" fmla="*/ 555585 h 832953"/>
              <a:gd name="connsiteX1" fmla="*/ 9148171 w 9148171"/>
              <a:gd name="connsiteY1" fmla="*/ 519009 h 832953"/>
              <a:gd name="connsiteX2" fmla="*/ 9148171 w 9148171"/>
              <a:gd name="connsiteY2" fmla="*/ 832953 h 832953"/>
              <a:gd name="connsiteX3" fmla="*/ 4171 w 9148171"/>
              <a:gd name="connsiteY3" fmla="*/ 832953 h 832953"/>
              <a:gd name="connsiteX4" fmla="*/ 0 w 9148171"/>
              <a:gd name="connsiteY4" fmla="*/ 555585 h 832953"/>
              <a:gd name="connsiteX0" fmla="*/ 0 w 9145497"/>
              <a:gd name="connsiteY0" fmla="*/ 555585 h 832953"/>
              <a:gd name="connsiteX1" fmla="*/ 9145497 w 9145497"/>
              <a:gd name="connsiteY1" fmla="*/ 519009 h 832953"/>
              <a:gd name="connsiteX2" fmla="*/ 9145497 w 9145497"/>
              <a:gd name="connsiteY2" fmla="*/ 832953 h 832953"/>
              <a:gd name="connsiteX3" fmla="*/ 1497 w 9145497"/>
              <a:gd name="connsiteY3" fmla="*/ 832953 h 832953"/>
              <a:gd name="connsiteX4" fmla="*/ 0 w 9145497"/>
              <a:gd name="connsiteY4" fmla="*/ 555585 h 832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5497" h="832953">
                <a:moveTo>
                  <a:pt x="0" y="555585"/>
                </a:moveTo>
                <a:cubicBezTo>
                  <a:pt x="4328160" y="-505119"/>
                  <a:pt x="7523961" y="226401"/>
                  <a:pt x="9145497" y="519009"/>
                </a:cubicBezTo>
                <a:lnTo>
                  <a:pt x="9145497" y="832953"/>
                </a:lnTo>
                <a:cubicBezTo>
                  <a:pt x="6829017" y="430617"/>
                  <a:pt x="4305273" y="-154599"/>
                  <a:pt x="1497" y="832953"/>
                </a:cubicBezTo>
                <a:cubicBezTo>
                  <a:pt x="107" y="740497"/>
                  <a:pt x="1390" y="648041"/>
                  <a:pt x="0" y="555585"/>
                </a:cubicBezTo>
                <a:close/>
              </a:path>
            </a:pathLst>
          </a:custGeom>
          <a:gradFill flip="none" rotWithShape="1">
            <a:gsLst>
              <a:gs pos="75000">
                <a:schemeClr val="accent5"/>
              </a:gs>
              <a:gs pos="32000">
                <a:schemeClr val="accent4">
                  <a:lumMod val="45000"/>
                  <a:lumOff val="55000"/>
                </a:schemeClr>
              </a:gs>
              <a:gs pos="1000">
                <a:srgbClr val="C0C0C0"/>
              </a:gs>
              <a:gs pos="100000">
                <a:schemeClr val="accent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CC5073-4D64-4963-AC44-A123B480D8C4}"/>
              </a:ext>
            </a:extLst>
          </p:cNvPr>
          <p:cNvSpPr/>
          <p:nvPr userDrawn="1"/>
        </p:nvSpPr>
        <p:spPr>
          <a:xfrm>
            <a:off x="0" y="-15753"/>
            <a:ext cx="9144238" cy="2282257"/>
          </a:xfrm>
          <a:custGeom>
            <a:avLst/>
            <a:gdLst>
              <a:gd name="connsiteX0" fmla="*/ 0 w 9144000"/>
              <a:gd name="connsiteY0" fmla="*/ 0 h 2609088"/>
              <a:gd name="connsiteX1" fmla="*/ 9144000 w 9144000"/>
              <a:gd name="connsiteY1" fmla="*/ 0 h 2609088"/>
              <a:gd name="connsiteX2" fmla="*/ 9144000 w 9144000"/>
              <a:gd name="connsiteY2" fmla="*/ 2609088 h 2609088"/>
              <a:gd name="connsiteX3" fmla="*/ 0 w 9144000"/>
              <a:gd name="connsiteY3" fmla="*/ 2609088 h 2609088"/>
              <a:gd name="connsiteX4" fmla="*/ 0 w 9144000"/>
              <a:gd name="connsiteY4" fmla="*/ 0 h 2609088"/>
              <a:gd name="connsiteX0" fmla="*/ 0 w 9144000"/>
              <a:gd name="connsiteY0" fmla="*/ 0 h 2609088"/>
              <a:gd name="connsiteX1" fmla="*/ 9144000 w 9144000"/>
              <a:gd name="connsiteY1" fmla="*/ 0 h 2609088"/>
              <a:gd name="connsiteX2" fmla="*/ 9144000 w 9144000"/>
              <a:gd name="connsiteY2" fmla="*/ 2609088 h 2609088"/>
              <a:gd name="connsiteX3" fmla="*/ 0 w 9144000"/>
              <a:gd name="connsiteY3" fmla="*/ 2609088 h 2609088"/>
              <a:gd name="connsiteX4" fmla="*/ 0 w 9144000"/>
              <a:gd name="connsiteY4" fmla="*/ 0 h 2609088"/>
              <a:gd name="connsiteX0" fmla="*/ 0 w 9144000"/>
              <a:gd name="connsiteY0" fmla="*/ 0 h 2609088"/>
              <a:gd name="connsiteX1" fmla="*/ 9144000 w 9144000"/>
              <a:gd name="connsiteY1" fmla="*/ 0 h 2609088"/>
              <a:gd name="connsiteX2" fmla="*/ 9144000 w 9144000"/>
              <a:gd name="connsiteY2" fmla="*/ 2609088 h 2609088"/>
              <a:gd name="connsiteX3" fmla="*/ 0 w 9144000"/>
              <a:gd name="connsiteY3" fmla="*/ 2609088 h 2609088"/>
              <a:gd name="connsiteX4" fmla="*/ 0 w 9144000"/>
              <a:gd name="connsiteY4" fmla="*/ 0 h 2609088"/>
              <a:gd name="connsiteX0" fmla="*/ 0 w 9144000"/>
              <a:gd name="connsiteY0" fmla="*/ 0 h 2609088"/>
              <a:gd name="connsiteX1" fmla="*/ 9144000 w 9144000"/>
              <a:gd name="connsiteY1" fmla="*/ 0 h 2609088"/>
              <a:gd name="connsiteX2" fmla="*/ 9144000 w 9144000"/>
              <a:gd name="connsiteY2" fmla="*/ 2609088 h 2609088"/>
              <a:gd name="connsiteX3" fmla="*/ 0 w 9144000"/>
              <a:gd name="connsiteY3" fmla="*/ 2609088 h 2609088"/>
              <a:gd name="connsiteX4" fmla="*/ 0 w 9144000"/>
              <a:gd name="connsiteY4" fmla="*/ 0 h 2609088"/>
              <a:gd name="connsiteX0" fmla="*/ 0 w 9144000"/>
              <a:gd name="connsiteY0" fmla="*/ 0 h 2609088"/>
              <a:gd name="connsiteX1" fmla="*/ 9144000 w 9144000"/>
              <a:gd name="connsiteY1" fmla="*/ 0 h 2609088"/>
              <a:gd name="connsiteX2" fmla="*/ 9144000 w 9144000"/>
              <a:gd name="connsiteY2" fmla="*/ 2609088 h 2609088"/>
              <a:gd name="connsiteX3" fmla="*/ 0 w 9144000"/>
              <a:gd name="connsiteY3" fmla="*/ 2609088 h 2609088"/>
              <a:gd name="connsiteX4" fmla="*/ 0 w 9144000"/>
              <a:gd name="connsiteY4" fmla="*/ 0 h 2609088"/>
              <a:gd name="connsiteX0" fmla="*/ 0 w 9144000"/>
              <a:gd name="connsiteY0" fmla="*/ 0 h 2609088"/>
              <a:gd name="connsiteX1" fmla="*/ 9144000 w 9144000"/>
              <a:gd name="connsiteY1" fmla="*/ 0 h 2609088"/>
              <a:gd name="connsiteX2" fmla="*/ 9144000 w 9144000"/>
              <a:gd name="connsiteY2" fmla="*/ 2609088 h 2609088"/>
              <a:gd name="connsiteX3" fmla="*/ 0 w 9144000"/>
              <a:gd name="connsiteY3" fmla="*/ 2609088 h 2609088"/>
              <a:gd name="connsiteX4" fmla="*/ 0 w 9144000"/>
              <a:gd name="connsiteY4" fmla="*/ 0 h 2609088"/>
              <a:gd name="connsiteX0" fmla="*/ 0 w 9144000"/>
              <a:gd name="connsiteY0" fmla="*/ 0 h 2609088"/>
              <a:gd name="connsiteX1" fmla="*/ 9144000 w 9144000"/>
              <a:gd name="connsiteY1" fmla="*/ 0 h 2609088"/>
              <a:gd name="connsiteX2" fmla="*/ 9144000 w 9144000"/>
              <a:gd name="connsiteY2" fmla="*/ 2609088 h 2609088"/>
              <a:gd name="connsiteX3" fmla="*/ 0 w 9144000"/>
              <a:gd name="connsiteY3" fmla="*/ 2609088 h 2609088"/>
              <a:gd name="connsiteX4" fmla="*/ 0 w 9144000"/>
              <a:gd name="connsiteY4" fmla="*/ 0 h 2609088"/>
              <a:gd name="connsiteX0" fmla="*/ 0 w 9144000"/>
              <a:gd name="connsiteY0" fmla="*/ 0 h 2609088"/>
              <a:gd name="connsiteX1" fmla="*/ 9144000 w 9144000"/>
              <a:gd name="connsiteY1" fmla="*/ 0 h 2609088"/>
              <a:gd name="connsiteX2" fmla="*/ 9144000 w 9144000"/>
              <a:gd name="connsiteY2" fmla="*/ 2609088 h 2609088"/>
              <a:gd name="connsiteX3" fmla="*/ 0 w 9144000"/>
              <a:gd name="connsiteY3" fmla="*/ 2609088 h 2609088"/>
              <a:gd name="connsiteX4" fmla="*/ 0 w 9144000"/>
              <a:gd name="connsiteY4" fmla="*/ 0 h 2609088"/>
              <a:gd name="connsiteX0" fmla="*/ 0 w 9144000"/>
              <a:gd name="connsiteY0" fmla="*/ 0 h 2998020"/>
              <a:gd name="connsiteX1" fmla="*/ 9144000 w 9144000"/>
              <a:gd name="connsiteY1" fmla="*/ 0 h 2998020"/>
              <a:gd name="connsiteX2" fmla="*/ 9144000 w 9144000"/>
              <a:gd name="connsiteY2" fmla="*/ 2609088 h 2998020"/>
              <a:gd name="connsiteX3" fmla="*/ 0 w 9144000"/>
              <a:gd name="connsiteY3" fmla="*/ 2998020 h 2998020"/>
              <a:gd name="connsiteX4" fmla="*/ 0 w 9144000"/>
              <a:gd name="connsiteY4" fmla="*/ 0 h 2998020"/>
              <a:gd name="connsiteX0" fmla="*/ 0 w 9144000"/>
              <a:gd name="connsiteY0" fmla="*/ 0 h 2998020"/>
              <a:gd name="connsiteX1" fmla="*/ 9144000 w 9144000"/>
              <a:gd name="connsiteY1" fmla="*/ 0 h 2998020"/>
              <a:gd name="connsiteX2" fmla="*/ 9119616 w 9144000"/>
              <a:gd name="connsiteY2" fmla="*/ 2965609 h 2998020"/>
              <a:gd name="connsiteX3" fmla="*/ 0 w 9144000"/>
              <a:gd name="connsiteY3" fmla="*/ 2998020 h 2998020"/>
              <a:gd name="connsiteX4" fmla="*/ 0 w 9144000"/>
              <a:gd name="connsiteY4" fmla="*/ 0 h 2998020"/>
              <a:gd name="connsiteX0" fmla="*/ 0 w 9144000"/>
              <a:gd name="connsiteY0" fmla="*/ 0 h 2998020"/>
              <a:gd name="connsiteX1" fmla="*/ 9144000 w 9144000"/>
              <a:gd name="connsiteY1" fmla="*/ 0 h 2998020"/>
              <a:gd name="connsiteX2" fmla="*/ 9119616 w 9144000"/>
              <a:gd name="connsiteY2" fmla="*/ 2965609 h 2998020"/>
              <a:gd name="connsiteX3" fmla="*/ 0 w 9144000"/>
              <a:gd name="connsiteY3" fmla="*/ 2998020 h 2998020"/>
              <a:gd name="connsiteX4" fmla="*/ 0 w 9144000"/>
              <a:gd name="connsiteY4" fmla="*/ 0 h 2998020"/>
              <a:gd name="connsiteX0" fmla="*/ 0 w 9144000"/>
              <a:gd name="connsiteY0" fmla="*/ 0 h 2998020"/>
              <a:gd name="connsiteX1" fmla="*/ 9144000 w 9144000"/>
              <a:gd name="connsiteY1" fmla="*/ 0 h 2998020"/>
              <a:gd name="connsiteX2" fmla="*/ 9119616 w 9144000"/>
              <a:gd name="connsiteY2" fmla="*/ 2965609 h 2998020"/>
              <a:gd name="connsiteX3" fmla="*/ 0 w 9144000"/>
              <a:gd name="connsiteY3" fmla="*/ 2998020 h 2998020"/>
              <a:gd name="connsiteX4" fmla="*/ 0 w 9144000"/>
              <a:gd name="connsiteY4" fmla="*/ 0 h 2998020"/>
              <a:gd name="connsiteX0" fmla="*/ 0 w 9144000"/>
              <a:gd name="connsiteY0" fmla="*/ 0 h 2998020"/>
              <a:gd name="connsiteX1" fmla="*/ 9144000 w 9144000"/>
              <a:gd name="connsiteY1" fmla="*/ 0 h 2998020"/>
              <a:gd name="connsiteX2" fmla="*/ 9119616 w 9144000"/>
              <a:gd name="connsiteY2" fmla="*/ 2965609 h 2998020"/>
              <a:gd name="connsiteX3" fmla="*/ 0 w 9144000"/>
              <a:gd name="connsiteY3" fmla="*/ 2998020 h 2998020"/>
              <a:gd name="connsiteX4" fmla="*/ 0 w 9144000"/>
              <a:gd name="connsiteY4" fmla="*/ 0 h 2998020"/>
              <a:gd name="connsiteX0" fmla="*/ 0 w 9144000"/>
              <a:gd name="connsiteY0" fmla="*/ 0 h 2998020"/>
              <a:gd name="connsiteX1" fmla="*/ 9144000 w 9144000"/>
              <a:gd name="connsiteY1" fmla="*/ 0 h 2998020"/>
              <a:gd name="connsiteX2" fmla="*/ 9135636 w 9144000"/>
              <a:gd name="connsiteY2" fmla="*/ 2972716 h 2998020"/>
              <a:gd name="connsiteX3" fmla="*/ 0 w 9144000"/>
              <a:gd name="connsiteY3" fmla="*/ 2998020 h 2998020"/>
              <a:gd name="connsiteX4" fmla="*/ 0 w 9144000"/>
              <a:gd name="connsiteY4" fmla="*/ 0 h 2998020"/>
              <a:gd name="connsiteX0" fmla="*/ 0 w 9144000"/>
              <a:gd name="connsiteY0" fmla="*/ 0 h 2998020"/>
              <a:gd name="connsiteX1" fmla="*/ 9144000 w 9144000"/>
              <a:gd name="connsiteY1" fmla="*/ 0 h 2998020"/>
              <a:gd name="connsiteX2" fmla="*/ 9138307 w 9144000"/>
              <a:gd name="connsiteY2" fmla="*/ 2976270 h 2998020"/>
              <a:gd name="connsiteX3" fmla="*/ 0 w 9144000"/>
              <a:gd name="connsiteY3" fmla="*/ 2998020 h 2998020"/>
              <a:gd name="connsiteX4" fmla="*/ 0 w 9144000"/>
              <a:gd name="connsiteY4" fmla="*/ 0 h 2998020"/>
              <a:gd name="connsiteX0" fmla="*/ 0 w 9144238"/>
              <a:gd name="connsiteY0" fmla="*/ 0 h 2998020"/>
              <a:gd name="connsiteX1" fmla="*/ 9144000 w 9144238"/>
              <a:gd name="connsiteY1" fmla="*/ 0 h 2998020"/>
              <a:gd name="connsiteX2" fmla="*/ 9143646 w 9144238"/>
              <a:gd name="connsiteY2" fmla="*/ 2979823 h 2998020"/>
              <a:gd name="connsiteX3" fmla="*/ 0 w 9144238"/>
              <a:gd name="connsiteY3" fmla="*/ 2998020 h 2998020"/>
              <a:gd name="connsiteX4" fmla="*/ 0 w 9144238"/>
              <a:gd name="connsiteY4" fmla="*/ 0 h 2998020"/>
              <a:gd name="connsiteX0" fmla="*/ 0 w 9144238"/>
              <a:gd name="connsiteY0" fmla="*/ 0 h 3034678"/>
              <a:gd name="connsiteX1" fmla="*/ 9144000 w 9144238"/>
              <a:gd name="connsiteY1" fmla="*/ 0 h 3034678"/>
              <a:gd name="connsiteX2" fmla="*/ 9143646 w 9144238"/>
              <a:gd name="connsiteY2" fmla="*/ 2979823 h 3034678"/>
              <a:gd name="connsiteX3" fmla="*/ 0 w 9144238"/>
              <a:gd name="connsiteY3" fmla="*/ 3034678 h 3034678"/>
              <a:gd name="connsiteX4" fmla="*/ 0 w 9144238"/>
              <a:gd name="connsiteY4" fmla="*/ 0 h 3034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238" h="3034678">
                <a:moveTo>
                  <a:pt x="0" y="0"/>
                </a:moveTo>
                <a:lnTo>
                  <a:pt x="9144000" y="0"/>
                </a:lnTo>
                <a:cubicBezTo>
                  <a:pt x="9142102" y="992090"/>
                  <a:pt x="9145544" y="1987733"/>
                  <a:pt x="9143646" y="2979823"/>
                </a:cubicBezTo>
                <a:cubicBezTo>
                  <a:pt x="6473598" y="1835593"/>
                  <a:pt x="3182112" y="1577470"/>
                  <a:pt x="0" y="3034678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48000">
                <a:schemeClr val="accent1">
                  <a:alpha val="8000"/>
                </a:schemeClr>
              </a:gs>
              <a:gs pos="89000">
                <a:schemeClr val="accent6">
                  <a:lumMod val="20000"/>
                  <a:lumOff val="80000"/>
                  <a:alpha val="2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BFCCF2F-5329-4CC3-9EA8-A831BC2ABD1B}"/>
              </a:ext>
            </a:extLst>
          </p:cNvPr>
          <p:cNvGrpSpPr/>
          <p:nvPr userDrawn="1"/>
        </p:nvGrpSpPr>
        <p:grpSpPr>
          <a:xfrm>
            <a:off x="-2613" y="5028099"/>
            <a:ext cx="9144000" cy="1841915"/>
            <a:chOff x="-2613" y="4579077"/>
            <a:chExt cx="9144000" cy="2290938"/>
          </a:xfrm>
          <a:solidFill>
            <a:srgbClr val="AC332A"/>
          </a:solidFill>
        </p:grpSpPr>
        <p:sp>
          <p:nvSpPr>
            <p:cNvPr id="47" name="Rectangle 9">
              <a:extLst>
                <a:ext uri="{FF2B5EF4-FFF2-40B4-BE49-F238E27FC236}">
                  <a16:creationId xmlns:a16="http://schemas.microsoft.com/office/drawing/2014/main" id="{1158558A-C177-4487-A000-D376B6985FDB}"/>
                </a:ext>
              </a:extLst>
            </p:cNvPr>
            <p:cNvSpPr/>
            <p:nvPr userDrawn="1"/>
          </p:nvSpPr>
          <p:spPr>
            <a:xfrm flipV="1">
              <a:off x="-2613" y="4612189"/>
              <a:ext cx="9144000" cy="2255521"/>
            </a:xfrm>
            <a:custGeom>
              <a:avLst/>
              <a:gdLst>
                <a:gd name="connsiteX0" fmla="*/ 0 w 9144000"/>
                <a:gd name="connsiteY0" fmla="*/ 0 h 2353056"/>
                <a:gd name="connsiteX1" fmla="*/ 9144000 w 9144000"/>
                <a:gd name="connsiteY1" fmla="*/ 0 h 2353056"/>
                <a:gd name="connsiteX2" fmla="*/ 9144000 w 9144000"/>
                <a:gd name="connsiteY2" fmla="*/ 2353056 h 2353056"/>
                <a:gd name="connsiteX3" fmla="*/ 0 w 9144000"/>
                <a:gd name="connsiteY3" fmla="*/ 2353056 h 2353056"/>
                <a:gd name="connsiteX4" fmla="*/ 0 w 9144000"/>
                <a:gd name="connsiteY4" fmla="*/ 0 h 2353056"/>
                <a:gd name="connsiteX0" fmla="*/ 0 w 9144000"/>
                <a:gd name="connsiteY0" fmla="*/ 0 h 2353056"/>
                <a:gd name="connsiteX1" fmla="*/ 9144000 w 9144000"/>
                <a:gd name="connsiteY1" fmla="*/ 0 h 2353056"/>
                <a:gd name="connsiteX2" fmla="*/ 9144000 w 9144000"/>
                <a:gd name="connsiteY2" fmla="*/ 2353056 h 2353056"/>
                <a:gd name="connsiteX3" fmla="*/ 0 w 9144000"/>
                <a:gd name="connsiteY3" fmla="*/ 2353056 h 2353056"/>
                <a:gd name="connsiteX4" fmla="*/ 0 w 9144000"/>
                <a:gd name="connsiteY4" fmla="*/ 0 h 2353056"/>
                <a:gd name="connsiteX0" fmla="*/ 0 w 9144000"/>
                <a:gd name="connsiteY0" fmla="*/ 0 h 2353056"/>
                <a:gd name="connsiteX1" fmla="*/ 9144000 w 9144000"/>
                <a:gd name="connsiteY1" fmla="*/ 0 h 2353056"/>
                <a:gd name="connsiteX2" fmla="*/ 9144000 w 9144000"/>
                <a:gd name="connsiteY2" fmla="*/ 2353056 h 2353056"/>
                <a:gd name="connsiteX3" fmla="*/ 0 w 9144000"/>
                <a:gd name="connsiteY3" fmla="*/ 2353056 h 2353056"/>
                <a:gd name="connsiteX4" fmla="*/ 0 w 9144000"/>
                <a:gd name="connsiteY4" fmla="*/ 0 h 2353056"/>
                <a:gd name="connsiteX0" fmla="*/ 0 w 9144000"/>
                <a:gd name="connsiteY0" fmla="*/ 0 h 2353056"/>
                <a:gd name="connsiteX1" fmla="*/ 9144000 w 9144000"/>
                <a:gd name="connsiteY1" fmla="*/ 0 h 2353056"/>
                <a:gd name="connsiteX2" fmla="*/ 9144000 w 9144000"/>
                <a:gd name="connsiteY2" fmla="*/ 2353056 h 2353056"/>
                <a:gd name="connsiteX3" fmla="*/ 0 w 9144000"/>
                <a:gd name="connsiteY3" fmla="*/ 2353056 h 2353056"/>
                <a:gd name="connsiteX4" fmla="*/ 0 w 9144000"/>
                <a:gd name="connsiteY4" fmla="*/ 0 h 2353056"/>
                <a:gd name="connsiteX0" fmla="*/ 0 w 9144000"/>
                <a:gd name="connsiteY0" fmla="*/ 0 h 2353056"/>
                <a:gd name="connsiteX1" fmla="*/ 9144000 w 9144000"/>
                <a:gd name="connsiteY1" fmla="*/ 0 h 2353056"/>
                <a:gd name="connsiteX2" fmla="*/ 9144000 w 9144000"/>
                <a:gd name="connsiteY2" fmla="*/ 2353056 h 2353056"/>
                <a:gd name="connsiteX3" fmla="*/ 0 w 9144000"/>
                <a:gd name="connsiteY3" fmla="*/ 2353056 h 2353056"/>
                <a:gd name="connsiteX4" fmla="*/ 0 w 9144000"/>
                <a:gd name="connsiteY4" fmla="*/ 0 h 2353056"/>
                <a:gd name="connsiteX0" fmla="*/ 0 w 9144000"/>
                <a:gd name="connsiteY0" fmla="*/ 0 h 2353056"/>
                <a:gd name="connsiteX1" fmla="*/ 9144000 w 9144000"/>
                <a:gd name="connsiteY1" fmla="*/ 0 h 2353056"/>
                <a:gd name="connsiteX2" fmla="*/ 9144000 w 9144000"/>
                <a:gd name="connsiteY2" fmla="*/ 2353056 h 2353056"/>
                <a:gd name="connsiteX3" fmla="*/ 0 w 9144000"/>
                <a:gd name="connsiteY3" fmla="*/ 2353056 h 2353056"/>
                <a:gd name="connsiteX4" fmla="*/ 0 w 9144000"/>
                <a:gd name="connsiteY4" fmla="*/ 0 h 235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2353056">
                  <a:moveTo>
                    <a:pt x="0" y="0"/>
                  </a:moveTo>
                  <a:lnTo>
                    <a:pt x="9144000" y="0"/>
                  </a:lnTo>
                  <a:lnTo>
                    <a:pt x="9144000" y="2353056"/>
                  </a:lnTo>
                  <a:cubicBezTo>
                    <a:pt x="6291072" y="1548384"/>
                    <a:pt x="2328672" y="1597152"/>
                    <a:pt x="0" y="235305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86891CBD-076B-43BD-BE1F-92E3F0E2DDCD}"/>
                </a:ext>
              </a:extLst>
            </p:cNvPr>
            <p:cNvGrpSpPr/>
            <p:nvPr userDrawn="1"/>
          </p:nvGrpSpPr>
          <p:grpSpPr>
            <a:xfrm>
              <a:off x="-2613" y="4579077"/>
              <a:ext cx="9143999" cy="2290938"/>
              <a:chOff x="-2613" y="4579077"/>
              <a:chExt cx="9143999" cy="2290938"/>
            </a:xfrm>
            <a:grpFill/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9E3B817-419B-43F9-948A-8D20EA3AFE6D}"/>
                  </a:ext>
                </a:extLst>
              </p:cNvPr>
              <p:cNvSpPr/>
              <p:nvPr userDrawn="1"/>
            </p:nvSpPr>
            <p:spPr>
              <a:xfrm flipV="1">
                <a:off x="-2613" y="4579077"/>
                <a:ext cx="816864" cy="228863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C0FA989-4CBB-4C9B-9483-E8527E56E36D}"/>
                  </a:ext>
                </a:extLst>
              </p:cNvPr>
              <p:cNvSpPr/>
              <p:nvPr userDrawn="1"/>
            </p:nvSpPr>
            <p:spPr>
              <a:xfrm flipV="1">
                <a:off x="1704267" y="4892699"/>
                <a:ext cx="816864" cy="197571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0CAC6CF-DB84-4B5A-BACD-A22E4A3502D7}"/>
                  </a:ext>
                </a:extLst>
              </p:cNvPr>
              <p:cNvSpPr/>
              <p:nvPr userDrawn="1"/>
            </p:nvSpPr>
            <p:spPr>
              <a:xfrm flipV="1">
                <a:off x="3362379" y="4986373"/>
                <a:ext cx="816864" cy="188133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5735A1F-5207-47DA-B0A9-CD2A95A9FA12}"/>
                  </a:ext>
                </a:extLst>
              </p:cNvPr>
              <p:cNvSpPr/>
              <p:nvPr userDrawn="1"/>
            </p:nvSpPr>
            <p:spPr>
              <a:xfrm flipV="1">
                <a:off x="4996107" y="4986267"/>
                <a:ext cx="816864" cy="188133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7447A86-80CC-43C6-8DF5-B72F94F1BE8F}"/>
                  </a:ext>
                </a:extLst>
              </p:cNvPr>
              <p:cNvSpPr/>
              <p:nvPr userDrawn="1"/>
            </p:nvSpPr>
            <p:spPr>
              <a:xfrm flipV="1">
                <a:off x="6654219" y="4897081"/>
                <a:ext cx="816864" cy="19729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EBB64ED-3F67-49C2-80C9-FFBF054132CC}"/>
                  </a:ext>
                </a:extLst>
              </p:cNvPr>
              <p:cNvSpPr/>
              <p:nvPr userDrawn="1"/>
            </p:nvSpPr>
            <p:spPr>
              <a:xfrm flipV="1">
                <a:off x="8324522" y="4584157"/>
                <a:ext cx="816864" cy="228344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56" name="Rectangle 17">
            <a:extLst>
              <a:ext uri="{FF2B5EF4-FFF2-40B4-BE49-F238E27FC236}">
                <a16:creationId xmlns:a16="http://schemas.microsoft.com/office/drawing/2014/main" id="{F9E2DBC8-BCCB-4070-9CA6-785CB9888C91}"/>
              </a:ext>
            </a:extLst>
          </p:cNvPr>
          <p:cNvSpPr/>
          <p:nvPr userDrawn="1"/>
        </p:nvSpPr>
        <p:spPr>
          <a:xfrm flipV="1">
            <a:off x="-2125" y="4890523"/>
            <a:ext cx="9147033" cy="723963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216746 h 750146"/>
              <a:gd name="connsiteX1" fmla="*/ 9144000 w 9144000"/>
              <a:gd name="connsiteY1" fmla="*/ 216746 h 750146"/>
              <a:gd name="connsiteX2" fmla="*/ 9144000 w 9144000"/>
              <a:gd name="connsiteY2" fmla="*/ 750146 h 750146"/>
              <a:gd name="connsiteX3" fmla="*/ 0 w 9144000"/>
              <a:gd name="connsiteY3" fmla="*/ 750146 h 750146"/>
              <a:gd name="connsiteX4" fmla="*/ 0 w 9144000"/>
              <a:gd name="connsiteY4" fmla="*/ 216746 h 750146"/>
              <a:gd name="connsiteX0" fmla="*/ 0 w 9144000"/>
              <a:gd name="connsiteY0" fmla="*/ 277815 h 811215"/>
              <a:gd name="connsiteX1" fmla="*/ 9144000 w 9144000"/>
              <a:gd name="connsiteY1" fmla="*/ 277815 h 811215"/>
              <a:gd name="connsiteX2" fmla="*/ 9144000 w 9144000"/>
              <a:gd name="connsiteY2" fmla="*/ 811215 h 811215"/>
              <a:gd name="connsiteX3" fmla="*/ 0 w 9144000"/>
              <a:gd name="connsiteY3" fmla="*/ 811215 h 811215"/>
              <a:gd name="connsiteX4" fmla="*/ 0 w 9144000"/>
              <a:gd name="connsiteY4" fmla="*/ 277815 h 811215"/>
              <a:gd name="connsiteX0" fmla="*/ 12192 w 9144000"/>
              <a:gd name="connsiteY0" fmla="*/ 369668 h 707996"/>
              <a:gd name="connsiteX1" fmla="*/ 9144000 w 9144000"/>
              <a:gd name="connsiteY1" fmla="*/ 174596 h 707996"/>
              <a:gd name="connsiteX2" fmla="*/ 9144000 w 9144000"/>
              <a:gd name="connsiteY2" fmla="*/ 707996 h 707996"/>
              <a:gd name="connsiteX3" fmla="*/ 0 w 9144000"/>
              <a:gd name="connsiteY3" fmla="*/ 707996 h 707996"/>
              <a:gd name="connsiteX4" fmla="*/ 12192 w 9144000"/>
              <a:gd name="connsiteY4" fmla="*/ 369668 h 707996"/>
              <a:gd name="connsiteX0" fmla="*/ 12192 w 9144000"/>
              <a:gd name="connsiteY0" fmla="*/ 268836 h 607164"/>
              <a:gd name="connsiteX1" fmla="*/ 9144000 w 9144000"/>
              <a:gd name="connsiteY1" fmla="*/ 293220 h 607164"/>
              <a:gd name="connsiteX2" fmla="*/ 9144000 w 9144000"/>
              <a:gd name="connsiteY2" fmla="*/ 607164 h 607164"/>
              <a:gd name="connsiteX3" fmla="*/ 0 w 9144000"/>
              <a:gd name="connsiteY3" fmla="*/ 607164 h 607164"/>
              <a:gd name="connsiteX4" fmla="*/ 12192 w 9144000"/>
              <a:gd name="connsiteY4" fmla="*/ 268836 h 607164"/>
              <a:gd name="connsiteX0" fmla="*/ 12192 w 9144000"/>
              <a:gd name="connsiteY0" fmla="*/ 287296 h 576856"/>
              <a:gd name="connsiteX1" fmla="*/ 9144000 w 9144000"/>
              <a:gd name="connsiteY1" fmla="*/ 262912 h 576856"/>
              <a:gd name="connsiteX2" fmla="*/ 9144000 w 9144000"/>
              <a:gd name="connsiteY2" fmla="*/ 576856 h 576856"/>
              <a:gd name="connsiteX3" fmla="*/ 0 w 9144000"/>
              <a:gd name="connsiteY3" fmla="*/ 576856 h 576856"/>
              <a:gd name="connsiteX4" fmla="*/ 12192 w 9144000"/>
              <a:gd name="connsiteY4" fmla="*/ 287296 h 576856"/>
              <a:gd name="connsiteX0" fmla="*/ 12192 w 9144000"/>
              <a:gd name="connsiteY0" fmla="*/ 349309 h 638869"/>
              <a:gd name="connsiteX1" fmla="*/ 9144000 w 9144000"/>
              <a:gd name="connsiteY1" fmla="*/ 324925 h 638869"/>
              <a:gd name="connsiteX2" fmla="*/ 9144000 w 9144000"/>
              <a:gd name="connsiteY2" fmla="*/ 638869 h 638869"/>
              <a:gd name="connsiteX3" fmla="*/ 0 w 9144000"/>
              <a:gd name="connsiteY3" fmla="*/ 638869 h 638869"/>
              <a:gd name="connsiteX4" fmla="*/ 12192 w 9144000"/>
              <a:gd name="connsiteY4" fmla="*/ 349309 h 638869"/>
              <a:gd name="connsiteX0" fmla="*/ 12192 w 9144000"/>
              <a:gd name="connsiteY0" fmla="*/ 364100 h 653660"/>
              <a:gd name="connsiteX1" fmla="*/ 9144000 w 9144000"/>
              <a:gd name="connsiteY1" fmla="*/ 339716 h 653660"/>
              <a:gd name="connsiteX2" fmla="*/ 9144000 w 9144000"/>
              <a:gd name="connsiteY2" fmla="*/ 653660 h 653660"/>
              <a:gd name="connsiteX3" fmla="*/ 0 w 9144000"/>
              <a:gd name="connsiteY3" fmla="*/ 653660 h 653660"/>
              <a:gd name="connsiteX4" fmla="*/ 12192 w 9144000"/>
              <a:gd name="connsiteY4" fmla="*/ 364100 h 653660"/>
              <a:gd name="connsiteX0" fmla="*/ 12192 w 9144000"/>
              <a:gd name="connsiteY0" fmla="*/ 526844 h 816404"/>
              <a:gd name="connsiteX1" fmla="*/ 9144000 w 9144000"/>
              <a:gd name="connsiteY1" fmla="*/ 502460 h 816404"/>
              <a:gd name="connsiteX2" fmla="*/ 9144000 w 9144000"/>
              <a:gd name="connsiteY2" fmla="*/ 816404 h 816404"/>
              <a:gd name="connsiteX3" fmla="*/ 0 w 9144000"/>
              <a:gd name="connsiteY3" fmla="*/ 816404 h 816404"/>
              <a:gd name="connsiteX4" fmla="*/ 12192 w 9144000"/>
              <a:gd name="connsiteY4" fmla="*/ 526844 h 816404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41478 h 831038"/>
              <a:gd name="connsiteX1" fmla="*/ 9144000 w 9144000"/>
              <a:gd name="connsiteY1" fmla="*/ 517094 h 831038"/>
              <a:gd name="connsiteX2" fmla="*/ 9144000 w 9144000"/>
              <a:gd name="connsiteY2" fmla="*/ 831038 h 831038"/>
              <a:gd name="connsiteX3" fmla="*/ 0 w 9144000"/>
              <a:gd name="connsiteY3" fmla="*/ 831038 h 831038"/>
              <a:gd name="connsiteX4" fmla="*/ 12192 w 9144000"/>
              <a:gd name="connsiteY4" fmla="*/ 541478 h 831038"/>
              <a:gd name="connsiteX0" fmla="*/ 12192 w 9144000"/>
              <a:gd name="connsiteY0" fmla="*/ 551474 h 841034"/>
              <a:gd name="connsiteX1" fmla="*/ 9144000 w 9144000"/>
              <a:gd name="connsiteY1" fmla="*/ 527090 h 841034"/>
              <a:gd name="connsiteX2" fmla="*/ 9144000 w 9144000"/>
              <a:gd name="connsiteY2" fmla="*/ 841034 h 841034"/>
              <a:gd name="connsiteX3" fmla="*/ 0 w 9144000"/>
              <a:gd name="connsiteY3" fmla="*/ 841034 h 841034"/>
              <a:gd name="connsiteX4" fmla="*/ 12192 w 9144000"/>
              <a:gd name="connsiteY4" fmla="*/ 551474 h 841034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12192 w 9156192"/>
              <a:gd name="connsiteY3" fmla="*/ 832953 h 832953"/>
              <a:gd name="connsiteX4" fmla="*/ 0 w 9156192"/>
              <a:gd name="connsiteY4" fmla="*/ 555585 h 832953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12192 w 9156192"/>
              <a:gd name="connsiteY3" fmla="*/ 832953 h 832953"/>
              <a:gd name="connsiteX4" fmla="*/ 0 w 9156192"/>
              <a:gd name="connsiteY4" fmla="*/ 555585 h 832953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12192 w 9156192"/>
              <a:gd name="connsiteY3" fmla="*/ 832953 h 832953"/>
              <a:gd name="connsiteX4" fmla="*/ 0 w 9156192"/>
              <a:gd name="connsiteY4" fmla="*/ 555585 h 832953"/>
              <a:gd name="connsiteX0" fmla="*/ 4137 w 9160329"/>
              <a:gd name="connsiteY0" fmla="*/ 555585 h 832953"/>
              <a:gd name="connsiteX1" fmla="*/ 9160329 w 9160329"/>
              <a:gd name="connsiteY1" fmla="*/ 519009 h 832953"/>
              <a:gd name="connsiteX2" fmla="*/ 9160329 w 9160329"/>
              <a:gd name="connsiteY2" fmla="*/ 832953 h 832953"/>
              <a:gd name="connsiteX3" fmla="*/ 0 w 9160329"/>
              <a:gd name="connsiteY3" fmla="*/ 718653 h 832953"/>
              <a:gd name="connsiteX4" fmla="*/ 4137 w 9160329"/>
              <a:gd name="connsiteY4" fmla="*/ 555585 h 832953"/>
              <a:gd name="connsiteX0" fmla="*/ 4137 w 9160329"/>
              <a:gd name="connsiteY0" fmla="*/ 555585 h 718653"/>
              <a:gd name="connsiteX1" fmla="*/ 9160329 w 9160329"/>
              <a:gd name="connsiteY1" fmla="*/ 519009 h 718653"/>
              <a:gd name="connsiteX2" fmla="*/ 9127672 w 9160329"/>
              <a:gd name="connsiteY2" fmla="*/ 702325 h 718653"/>
              <a:gd name="connsiteX3" fmla="*/ 0 w 9160329"/>
              <a:gd name="connsiteY3" fmla="*/ 718653 h 718653"/>
              <a:gd name="connsiteX4" fmla="*/ 4137 w 9160329"/>
              <a:gd name="connsiteY4" fmla="*/ 555585 h 718653"/>
              <a:gd name="connsiteX0" fmla="*/ 4137 w 9160329"/>
              <a:gd name="connsiteY0" fmla="*/ 555585 h 718653"/>
              <a:gd name="connsiteX1" fmla="*/ 9160329 w 9160329"/>
              <a:gd name="connsiteY1" fmla="*/ 519009 h 718653"/>
              <a:gd name="connsiteX2" fmla="*/ 9127672 w 9160329"/>
              <a:gd name="connsiteY2" fmla="*/ 702325 h 718653"/>
              <a:gd name="connsiteX3" fmla="*/ 0 w 9160329"/>
              <a:gd name="connsiteY3" fmla="*/ 718653 h 718653"/>
              <a:gd name="connsiteX4" fmla="*/ 4137 w 9160329"/>
              <a:gd name="connsiteY4" fmla="*/ 555585 h 718653"/>
              <a:gd name="connsiteX0" fmla="*/ 0 w 9156192"/>
              <a:gd name="connsiteY0" fmla="*/ 555585 h 718653"/>
              <a:gd name="connsiteX1" fmla="*/ 9156192 w 9156192"/>
              <a:gd name="connsiteY1" fmla="*/ 519009 h 718653"/>
              <a:gd name="connsiteX2" fmla="*/ 9123535 w 9156192"/>
              <a:gd name="connsiteY2" fmla="*/ 702325 h 718653"/>
              <a:gd name="connsiteX3" fmla="*/ 9231 w 9156192"/>
              <a:gd name="connsiteY3" fmla="*/ 718653 h 718653"/>
              <a:gd name="connsiteX4" fmla="*/ 0 w 9156192"/>
              <a:gd name="connsiteY4" fmla="*/ 555585 h 718653"/>
              <a:gd name="connsiteX0" fmla="*/ 1464 w 9146961"/>
              <a:gd name="connsiteY0" fmla="*/ 552874 h 723963"/>
              <a:gd name="connsiteX1" fmla="*/ 9146961 w 9146961"/>
              <a:gd name="connsiteY1" fmla="*/ 524319 h 723963"/>
              <a:gd name="connsiteX2" fmla="*/ 9114304 w 9146961"/>
              <a:gd name="connsiteY2" fmla="*/ 707635 h 723963"/>
              <a:gd name="connsiteX3" fmla="*/ 0 w 9146961"/>
              <a:gd name="connsiteY3" fmla="*/ 723963 h 723963"/>
              <a:gd name="connsiteX4" fmla="*/ 1464 w 9146961"/>
              <a:gd name="connsiteY4" fmla="*/ 552874 h 723963"/>
              <a:gd name="connsiteX0" fmla="*/ 1464 w 9146961"/>
              <a:gd name="connsiteY0" fmla="*/ 552874 h 723963"/>
              <a:gd name="connsiteX1" fmla="*/ 9146961 w 9146961"/>
              <a:gd name="connsiteY1" fmla="*/ 524319 h 723963"/>
              <a:gd name="connsiteX2" fmla="*/ 9143715 w 9146961"/>
              <a:gd name="connsiteY2" fmla="*/ 721003 h 723963"/>
              <a:gd name="connsiteX3" fmla="*/ 0 w 9146961"/>
              <a:gd name="connsiteY3" fmla="*/ 723963 h 723963"/>
              <a:gd name="connsiteX4" fmla="*/ 1464 w 9146961"/>
              <a:gd name="connsiteY4" fmla="*/ 552874 h 723963"/>
              <a:gd name="connsiteX0" fmla="*/ 1464 w 9146961"/>
              <a:gd name="connsiteY0" fmla="*/ 552874 h 723963"/>
              <a:gd name="connsiteX1" fmla="*/ 9146961 w 9146961"/>
              <a:gd name="connsiteY1" fmla="*/ 524319 h 723963"/>
              <a:gd name="connsiteX2" fmla="*/ 9141042 w 9146961"/>
              <a:gd name="connsiteY2" fmla="*/ 702287 h 723963"/>
              <a:gd name="connsiteX3" fmla="*/ 0 w 9146961"/>
              <a:gd name="connsiteY3" fmla="*/ 723963 h 723963"/>
              <a:gd name="connsiteX4" fmla="*/ 1464 w 9146961"/>
              <a:gd name="connsiteY4" fmla="*/ 552874 h 723963"/>
              <a:gd name="connsiteX0" fmla="*/ 1464 w 9147033"/>
              <a:gd name="connsiteY0" fmla="*/ 552874 h 723963"/>
              <a:gd name="connsiteX1" fmla="*/ 9146961 w 9147033"/>
              <a:gd name="connsiteY1" fmla="*/ 524319 h 723963"/>
              <a:gd name="connsiteX2" fmla="*/ 9146389 w 9147033"/>
              <a:gd name="connsiteY2" fmla="*/ 702287 h 723963"/>
              <a:gd name="connsiteX3" fmla="*/ 0 w 9147033"/>
              <a:gd name="connsiteY3" fmla="*/ 723963 h 723963"/>
              <a:gd name="connsiteX4" fmla="*/ 1464 w 9147033"/>
              <a:gd name="connsiteY4" fmla="*/ 552874 h 72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7033" h="723963">
                <a:moveTo>
                  <a:pt x="1464" y="552874"/>
                </a:moveTo>
                <a:cubicBezTo>
                  <a:pt x="4329624" y="-507830"/>
                  <a:pt x="7525425" y="231711"/>
                  <a:pt x="9146961" y="524319"/>
                </a:cubicBezTo>
                <a:cubicBezTo>
                  <a:pt x="9144988" y="583642"/>
                  <a:pt x="9148362" y="642964"/>
                  <a:pt x="9146389" y="702287"/>
                </a:cubicBezTo>
                <a:cubicBezTo>
                  <a:pt x="6829909" y="381594"/>
                  <a:pt x="4434404" y="-67646"/>
                  <a:pt x="0" y="723963"/>
                </a:cubicBezTo>
                <a:lnTo>
                  <a:pt x="1464" y="552874"/>
                </a:lnTo>
                <a:close/>
              </a:path>
            </a:pathLst>
          </a:custGeom>
          <a:gradFill flip="none" rotWithShape="1">
            <a:gsLst>
              <a:gs pos="75000">
                <a:schemeClr val="accent5"/>
              </a:gs>
              <a:gs pos="32000">
                <a:schemeClr val="accent4">
                  <a:lumMod val="45000"/>
                  <a:lumOff val="55000"/>
                </a:schemeClr>
              </a:gs>
              <a:gs pos="1000">
                <a:srgbClr val="C0C0C0"/>
              </a:gs>
              <a:gs pos="100000">
                <a:schemeClr val="accent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17">
            <a:extLst>
              <a:ext uri="{FF2B5EF4-FFF2-40B4-BE49-F238E27FC236}">
                <a16:creationId xmlns:a16="http://schemas.microsoft.com/office/drawing/2014/main" id="{C52032C1-54B5-4097-A112-62357D85C015}"/>
              </a:ext>
            </a:extLst>
          </p:cNvPr>
          <p:cNvSpPr/>
          <p:nvPr userDrawn="1"/>
        </p:nvSpPr>
        <p:spPr>
          <a:xfrm flipV="1">
            <a:off x="-1436" y="4939610"/>
            <a:ext cx="9143369" cy="690446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216746 h 750146"/>
              <a:gd name="connsiteX1" fmla="*/ 9144000 w 9144000"/>
              <a:gd name="connsiteY1" fmla="*/ 216746 h 750146"/>
              <a:gd name="connsiteX2" fmla="*/ 9144000 w 9144000"/>
              <a:gd name="connsiteY2" fmla="*/ 750146 h 750146"/>
              <a:gd name="connsiteX3" fmla="*/ 0 w 9144000"/>
              <a:gd name="connsiteY3" fmla="*/ 750146 h 750146"/>
              <a:gd name="connsiteX4" fmla="*/ 0 w 9144000"/>
              <a:gd name="connsiteY4" fmla="*/ 216746 h 750146"/>
              <a:gd name="connsiteX0" fmla="*/ 0 w 9144000"/>
              <a:gd name="connsiteY0" fmla="*/ 277815 h 811215"/>
              <a:gd name="connsiteX1" fmla="*/ 9144000 w 9144000"/>
              <a:gd name="connsiteY1" fmla="*/ 277815 h 811215"/>
              <a:gd name="connsiteX2" fmla="*/ 9144000 w 9144000"/>
              <a:gd name="connsiteY2" fmla="*/ 811215 h 811215"/>
              <a:gd name="connsiteX3" fmla="*/ 0 w 9144000"/>
              <a:gd name="connsiteY3" fmla="*/ 811215 h 811215"/>
              <a:gd name="connsiteX4" fmla="*/ 0 w 9144000"/>
              <a:gd name="connsiteY4" fmla="*/ 277815 h 811215"/>
              <a:gd name="connsiteX0" fmla="*/ 12192 w 9144000"/>
              <a:gd name="connsiteY0" fmla="*/ 369668 h 707996"/>
              <a:gd name="connsiteX1" fmla="*/ 9144000 w 9144000"/>
              <a:gd name="connsiteY1" fmla="*/ 174596 h 707996"/>
              <a:gd name="connsiteX2" fmla="*/ 9144000 w 9144000"/>
              <a:gd name="connsiteY2" fmla="*/ 707996 h 707996"/>
              <a:gd name="connsiteX3" fmla="*/ 0 w 9144000"/>
              <a:gd name="connsiteY3" fmla="*/ 707996 h 707996"/>
              <a:gd name="connsiteX4" fmla="*/ 12192 w 9144000"/>
              <a:gd name="connsiteY4" fmla="*/ 369668 h 707996"/>
              <a:gd name="connsiteX0" fmla="*/ 12192 w 9144000"/>
              <a:gd name="connsiteY0" fmla="*/ 268836 h 607164"/>
              <a:gd name="connsiteX1" fmla="*/ 9144000 w 9144000"/>
              <a:gd name="connsiteY1" fmla="*/ 293220 h 607164"/>
              <a:gd name="connsiteX2" fmla="*/ 9144000 w 9144000"/>
              <a:gd name="connsiteY2" fmla="*/ 607164 h 607164"/>
              <a:gd name="connsiteX3" fmla="*/ 0 w 9144000"/>
              <a:gd name="connsiteY3" fmla="*/ 607164 h 607164"/>
              <a:gd name="connsiteX4" fmla="*/ 12192 w 9144000"/>
              <a:gd name="connsiteY4" fmla="*/ 268836 h 607164"/>
              <a:gd name="connsiteX0" fmla="*/ 12192 w 9144000"/>
              <a:gd name="connsiteY0" fmla="*/ 287296 h 576856"/>
              <a:gd name="connsiteX1" fmla="*/ 9144000 w 9144000"/>
              <a:gd name="connsiteY1" fmla="*/ 262912 h 576856"/>
              <a:gd name="connsiteX2" fmla="*/ 9144000 w 9144000"/>
              <a:gd name="connsiteY2" fmla="*/ 576856 h 576856"/>
              <a:gd name="connsiteX3" fmla="*/ 0 w 9144000"/>
              <a:gd name="connsiteY3" fmla="*/ 576856 h 576856"/>
              <a:gd name="connsiteX4" fmla="*/ 12192 w 9144000"/>
              <a:gd name="connsiteY4" fmla="*/ 287296 h 576856"/>
              <a:gd name="connsiteX0" fmla="*/ 12192 w 9144000"/>
              <a:gd name="connsiteY0" fmla="*/ 349309 h 638869"/>
              <a:gd name="connsiteX1" fmla="*/ 9144000 w 9144000"/>
              <a:gd name="connsiteY1" fmla="*/ 324925 h 638869"/>
              <a:gd name="connsiteX2" fmla="*/ 9144000 w 9144000"/>
              <a:gd name="connsiteY2" fmla="*/ 638869 h 638869"/>
              <a:gd name="connsiteX3" fmla="*/ 0 w 9144000"/>
              <a:gd name="connsiteY3" fmla="*/ 638869 h 638869"/>
              <a:gd name="connsiteX4" fmla="*/ 12192 w 9144000"/>
              <a:gd name="connsiteY4" fmla="*/ 349309 h 638869"/>
              <a:gd name="connsiteX0" fmla="*/ 12192 w 9144000"/>
              <a:gd name="connsiteY0" fmla="*/ 364100 h 653660"/>
              <a:gd name="connsiteX1" fmla="*/ 9144000 w 9144000"/>
              <a:gd name="connsiteY1" fmla="*/ 339716 h 653660"/>
              <a:gd name="connsiteX2" fmla="*/ 9144000 w 9144000"/>
              <a:gd name="connsiteY2" fmla="*/ 653660 h 653660"/>
              <a:gd name="connsiteX3" fmla="*/ 0 w 9144000"/>
              <a:gd name="connsiteY3" fmla="*/ 653660 h 653660"/>
              <a:gd name="connsiteX4" fmla="*/ 12192 w 9144000"/>
              <a:gd name="connsiteY4" fmla="*/ 364100 h 653660"/>
              <a:gd name="connsiteX0" fmla="*/ 12192 w 9144000"/>
              <a:gd name="connsiteY0" fmla="*/ 526844 h 816404"/>
              <a:gd name="connsiteX1" fmla="*/ 9144000 w 9144000"/>
              <a:gd name="connsiteY1" fmla="*/ 502460 h 816404"/>
              <a:gd name="connsiteX2" fmla="*/ 9144000 w 9144000"/>
              <a:gd name="connsiteY2" fmla="*/ 816404 h 816404"/>
              <a:gd name="connsiteX3" fmla="*/ 0 w 9144000"/>
              <a:gd name="connsiteY3" fmla="*/ 816404 h 816404"/>
              <a:gd name="connsiteX4" fmla="*/ 12192 w 9144000"/>
              <a:gd name="connsiteY4" fmla="*/ 526844 h 816404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41478 h 831038"/>
              <a:gd name="connsiteX1" fmla="*/ 9144000 w 9144000"/>
              <a:gd name="connsiteY1" fmla="*/ 517094 h 831038"/>
              <a:gd name="connsiteX2" fmla="*/ 9144000 w 9144000"/>
              <a:gd name="connsiteY2" fmla="*/ 831038 h 831038"/>
              <a:gd name="connsiteX3" fmla="*/ 0 w 9144000"/>
              <a:gd name="connsiteY3" fmla="*/ 831038 h 831038"/>
              <a:gd name="connsiteX4" fmla="*/ 12192 w 9144000"/>
              <a:gd name="connsiteY4" fmla="*/ 541478 h 831038"/>
              <a:gd name="connsiteX0" fmla="*/ 12192 w 9144000"/>
              <a:gd name="connsiteY0" fmla="*/ 551474 h 841034"/>
              <a:gd name="connsiteX1" fmla="*/ 9144000 w 9144000"/>
              <a:gd name="connsiteY1" fmla="*/ 527090 h 841034"/>
              <a:gd name="connsiteX2" fmla="*/ 9144000 w 9144000"/>
              <a:gd name="connsiteY2" fmla="*/ 841034 h 841034"/>
              <a:gd name="connsiteX3" fmla="*/ 0 w 9144000"/>
              <a:gd name="connsiteY3" fmla="*/ 841034 h 841034"/>
              <a:gd name="connsiteX4" fmla="*/ 12192 w 9144000"/>
              <a:gd name="connsiteY4" fmla="*/ 551474 h 841034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12192 w 9156192"/>
              <a:gd name="connsiteY3" fmla="*/ 832953 h 832953"/>
              <a:gd name="connsiteX4" fmla="*/ 0 w 9156192"/>
              <a:gd name="connsiteY4" fmla="*/ 555585 h 832953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3400 w 9156192"/>
              <a:gd name="connsiteY3" fmla="*/ 832953 h 832953"/>
              <a:gd name="connsiteX4" fmla="*/ 0 w 9156192"/>
              <a:gd name="connsiteY4" fmla="*/ 555585 h 832953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14095 w 9156192"/>
              <a:gd name="connsiteY3" fmla="*/ 830279 h 832953"/>
              <a:gd name="connsiteX4" fmla="*/ 0 w 9156192"/>
              <a:gd name="connsiteY4" fmla="*/ 555585 h 832953"/>
              <a:gd name="connsiteX0" fmla="*/ 0 w 9142824"/>
              <a:gd name="connsiteY0" fmla="*/ 553774 h 836490"/>
              <a:gd name="connsiteX1" fmla="*/ 9142824 w 9142824"/>
              <a:gd name="connsiteY1" fmla="*/ 522546 h 836490"/>
              <a:gd name="connsiteX2" fmla="*/ 9142824 w 9142824"/>
              <a:gd name="connsiteY2" fmla="*/ 836490 h 836490"/>
              <a:gd name="connsiteX3" fmla="*/ 727 w 9142824"/>
              <a:gd name="connsiteY3" fmla="*/ 833816 h 836490"/>
              <a:gd name="connsiteX4" fmla="*/ 0 w 9142824"/>
              <a:gd name="connsiteY4" fmla="*/ 553774 h 836490"/>
              <a:gd name="connsiteX0" fmla="*/ 0 w 9145498"/>
              <a:gd name="connsiteY0" fmla="*/ 553774 h 836490"/>
              <a:gd name="connsiteX1" fmla="*/ 9142824 w 9145498"/>
              <a:gd name="connsiteY1" fmla="*/ 522546 h 836490"/>
              <a:gd name="connsiteX2" fmla="*/ 9145498 w 9145498"/>
              <a:gd name="connsiteY2" fmla="*/ 836490 h 836490"/>
              <a:gd name="connsiteX3" fmla="*/ 727 w 9145498"/>
              <a:gd name="connsiteY3" fmla="*/ 833816 h 836490"/>
              <a:gd name="connsiteX4" fmla="*/ 0 w 9145498"/>
              <a:gd name="connsiteY4" fmla="*/ 553774 h 836490"/>
              <a:gd name="connsiteX0" fmla="*/ 0 w 9145498"/>
              <a:gd name="connsiteY0" fmla="*/ 553774 h 836490"/>
              <a:gd name="connsiteX1" fmla="*/ 9142824 w 9145498"/>
              <a:gd name="connsiteY1" fmla="*/ 522546 h 836490"/>
              <a:gd name="connsiteX2" fmla="*/ 9145498 w 9145498"/>
              <a:gd name="connsiteY2" fmla="*/ 836490 h 836490"/>
              <a:gd name="connsiteX3" fmla="*/ 9354 w 9145498"/>
              <a:gd name="connsiteY3" fmla="*/ 678541 h 836490"/>
              <a:gd name="connsiteX4" fmla="*/ 0 w 9145498"/>
              <a:gd name="connsiteY4" fmla="*/ 553774 h 836490"/>
              <a:gd name="connsiteX0" fmla="*/ 0 w 9154125"/>
              <a:gd name="connsiteY0" fmla="*/ 553774 h 678541"/>
              <a:gd name="connsiteX1" fmla="*/ 9142824 w 9154125"/>
              <a:gd name="connsiteY1" fmla="*/ 522546 h 678541"/>
              <a:gd name="connsiteX2" fmla="*/ 9154125 w 9154125"/>
              <a:gd name="connsiteY2" fmla="*/ 663962 h 678541"/>
              <a:gd name="connsiteX3" fmla="*/ 9354 w 9154125"/>
              <a:gd name="connsiteY3" fmla="*/ 678541 h 678541"/>
              <a:gd name="connsiteX4" fmla="*/ 0 w 9154125"/>
              <a:gd name="connsiteY4" fmla="*/ 553774 h 678541"/>
              <a:gd name="connsiteX0" fmla="*/ 16574 w 9170699"/>
              <a:gd name="connsiteY0" fmla="*/ 553774 h 695793"/>
              <a:gd name="connsiteX1" fmla="*/ 9159398 w 9170699"/>
              <a:gd name="connsiteY1" fmla="*/ 522546 h 695793"/>
              <a:gd name="connsiteX2" fmla="*/ 9170699 w 9170699"/>
              <a:gd name="connsiteY2" fmla="*/ 663962 h 695793"/>
              <a:gd name="connsiteX3" fmla="*/ 49 w 9170699"/>
              <a:gd name="connsiteY3" fmla="*/ 695793 h 695793"/>
              <a:gd name="connsiteX4" fmla="*/ 16574 w 9170699"/>
              <a:gd name="connsiteY4" fmla="*/ 553774 h 695793"/>
              <a:gd name="connsiteX0" fmla="*/ 16574 w 9170699"/>
              <a:gd name="connsiteY0" fmla="*/ 553774 h 695793"/>
              <a:gd name="connsiteX1" fmla="*/ 9159398 w 9170699"/>
              <a:gd name="connsiteY1" fmla="*/ 522546 h 695793"/>
              <a:gd name="connsiteX2" fmla="*/ 9170699 w 9170699"/>
              <a:gd name="connsiteY2" fmla="*/ 663962 h 695793"/>
              <a:gd name="connsiteX3" fmla="*/ 49 w 9170699"/>
              <a:gd name="connsiteY3" fmla="*/ 695793 h 695793"/>
              <a:gd name="connsiteX4" fmla="*/ 16574 w 9170699"/>
              <a:gd name="connsiteY4" fmla="*/ 553774 h 695793"/>
              <a:gd name="connsiteX0" fmla="*/ 16574 w 9170699"/>
              <a:gd name="connsiteY0" fmla="*/ 553774 h 695793"/>
              <a:gd name="connsiteX1" fmla="*/ 9159398 w 9170699"/>
              <a:gd name="connsiteY1" fmla="*/ 522546 h 695793"/>
              <a:gd name="connsiteX2" fmla="*/ 9170699 w 9170699"/>
              <a:gd name="connsiteY2" fmla="*/ 663962 h 695793"/>
              <a:gd name="connsiteX3" fmla="*/ 49 w 9170699"/>
              <a:gd name="connsiteY3" fmla="*/ 695793 h 695793"/>
              <a:gd name="connsiteX4" fmla="*/ 16574 w 9170699"/>
              <a:gd name="connsiteY4" fmla="*/ 553774 h 695793"/>
              <a:gd name="connsiteX0" fmla="*/ 0 w 9154125"/>
              <a:gd name="connsiteY0" fmla="*/ 553774 h 690445"/>
              <a:gd name="connsiteX1" fmla="*/ 9142824 w 9154125"/>
              <a:gd name="connsiteY1" fmla="*/ 522546 h 690445"/>
              <a:gd name="connsiteX2" fmla="*/ 9154125 w 9154125"/>
              <a:gd name="connsiteY2" fmla="*/ 663962 h 690445"/>
              <a:gd name="connsiteX3" fmla="*/ 2191 w 9154125"/>
              <a:gd name="connsiteY3" fmla="*/ 690445 h 690445"/>
              <a:gd name="connsiteX4" fmla="*/ 0 w 9154125"/>
              <a:gd name="connsiteY4" fmla="*/ 553774 h 690445"/>
              <a:gd name="connsiteX0" fmla="*/ 0 w 9154125"/>
              <a:gd name="connsiteY0" fmla="*/ 553774 h 690445"/>
              <a:gd name="connsiteX1" fmla="*/ 9142824 w 9154125"/>
              <a:gd name="connsiteY1" fmla="*/ 522546 h 690445"/>
              <a:gd name="connsiteX2" fmla="*/ 9154125 w 9154125"/>
              <a:gd name="connsiteY2" fmla="*/ 663962 h 690445"/>
              <a:gd name="connsiteX3" fmla="*/ 2191 w 9154125"/>
              <a:gd name="connsiteY3" fmla="*/ 690445 h 690445"/>
              <a:gd name="connsiteX4" fmla="*/ 0 w 9154125"/>
              <a:gd name="connsiteY4" fmla="*/ 553774 h 690445"/>
              <a:gd name="connsiteX0" fmla="*/ 0 w 9142907"/>
              <a:gd name="connsiteY0" fmla="*/ 553774 h 690445"/>
              <a:gd name="connsiteX1" fmla="*/ 9142824 w 9142907"/>
              <a:gd name="connsiteY1" fmla="*/ 522546 h 690445"/>
              <a:gd name="connsiteX2" fmla="*/ 9138083 w 9142907"/>
              <a:gd name="connsiteY2" fmla="*/ 655941 h 690445"/>
              <a:gd name="connsiteX3" fmla="*/ 2191 w 9142907"/>
              <a:gd name="connsiteY3" fmla="*/ 690445 h 690445"/>
              <a:gd name="connsiteX4" fmla="*/ 0 w 9142907"/>
              <a:gd name="connsiteY4" fmla="*/ 553774 h 690445"/>
              <a:gd name="connsiteX0" fmla="*/ 0 w 9143430"/>
              <a:gd name="connsiteY0" fmla="*/ 553774 h 690445"/>
              <a:gd name="connsiteX1" fmla="*/ 9142824 w 9143430"/>
              <a:gd name="connsiteY1" fmla="*/ 522546 h 690445"/>
              <a:gd name="connsiteX2" fmla="*/ 9143430 w 9143430"/>
              <a:gd name="connsiteY2" fmla="*/ 658615 h 690445"/>
              <a:gd name="connsiteX3" fmla="*/ 2191 w 9143430"/>
              <a:gd name="connsiteY3" fmla="*/ 690445 h 690445"/>
              <a:gd name="connsiteX4" fmla="*/ 0 w 9143430"/>
              <a:gd name="connsiteY4" fmla="*/ 553774 h 69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3430" h="690445">
                <a:moveTo>
                  <a:pt x="0" y="553774"/>
                </a:moveTo>
                <a:cubicBezTo>
                  <a:pt x="4328160" y="-506930"/>
                  <a:pt x="7521288" y="229938"/>
                  <a:pt x="9142824" y="522546"/>
                </a:cubicBezTo>
                <a:cubicBezTo>
                  <a:pt x="9143715" y="627194"/>
                  <a:pt x="9142539" y="553967"/>
                  <a:pt x="9143430" y="658615"/>
                </a:cubicBezTo>
                <a:cubicBezTo>
                  <a:pt x="6783818" y="316664"/>
                  <a:pt x="4280087" y="-253975"/>
                  <a:pt x="2191" y="690445"/>
                </a:cubicBezTo>
                <a:cubicBezTo>
                  <a:pt x="3732" y="557884"/>
                  <a:pt x="1133" y="646230"/>
                  <a:pt x="0" y="553774"/>
                </a:cubicBezTo>
                <a:close/>
              </a:path>
            </a:pathLst>
          </a:custGeom>
          <a:gradFill flip="none" rotWithShape="1">
            <a:gsLst>
              <a:gs pos="79000">
                <a:schemeClr val="accent2">
                  <a:lumMod val="75000"/>
                </a:schemeClr>
              </a:gs>
              <a:gs pos="53000">
                <a:schemeClr val="accent2">
                  <a:lumMod val="75000"/>
                </a:schemeClr>
              </a:gs>
              <a:gs pos="1000">
                <a:schemeClr val="accent2">
                  <a:lumMod val="50000"/>
                </a:schemeClr>
              </a:gs>
              <a:gs pos="100000">
                <a:srgbClr val="8C292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F274E9-290F-4220-95FA-74CED43B6B63}"/>
              </a:ext>
            </a:extLst>
          </p:cNvPr>
          <p:cNvGrpSpPr/>
          <p:nvPr userDrawn="1"/>
        </p:nvGrpSpPr>
        <p:grpSpPr>
          <a:xfrm>
            <a:off x="3837445" y="1053248"/>
            <a:ext cx="1307176" cy="1281549"/>
            <a:chOff x="3786645" y="1053248"/>
            <a:chExt cx="1307176" cy="1281549"/>
          </a:xfrm>
        </p:grpSpPr>
        <p:sp>
          <p:nvSpPr>
            <p:cNvPr id="64" name="Star: 5 Points 63">
              <a:extLst>
                <a:ext uri="{FF2B5EF4-FFF2-40B4-BE49-F238E27FC236}">
                  <a16:creationId xmlns:a16="http://schemas.microsoft.com/office/drawing/2014/main" id="{37A56B4C-0D4C-4C30-9C45-E720C872AAEE}"/>
                </a:ext>
              </a:extLst>
            </p:cNvPr>
            <p:cNvSpPr/>
            <p:nvPr userDrawn="1"/>
          </p:nvSpPr>
          <p:spPr>
            <a:xfrm>
              <a:off x="3790803" y="1053248"/>
              <a:ext cx="1253697" cy="1105222"/>
            </a:xfrm>
            <a:custGeom>
              <a:avLst/>
              <a:gdLst>
                <a:gd name="connsiteX0" fmla="*/ 1 w 1253699"/>
                <a:gd name="connsiteY0" fmla="*/ 419011 h 1096987"/>
                <a:gd name="connsiteX1" fmla="*/ 478873 w 1253699"/>
                <a:gd name="connsiteY1" fmla="*/ 419014 h 1096987"/>
                <a:gd name="connsiteX2" fmla="*/ 626850 w 1253699"/>
                <a:gd name="connsiteY2" fmla="*/ 0 h 1096987"/>
                <a:gd name="connsiteX3" fmla="*/ 774826 w 1253699"/>
                <a:gd name="connsiteY3" fmla="*/ 419014 h 1096987"/>
                <a:gd name="connsiteX4" fmla="*/ 1253698 w 1253699"/>
                <a:gd name="connsiteY4" fmla="*/ 419011 h 1096987"/>
                <a:gd name="connsiteX5" fmla="*/ 866280 w 1253699"/>
                <a:gd name="connsiteY5" fmla="*/ 677972 h 1096987"/>
                <a:gd name="connsiteX6" fmla="*/ 1014263 w 1253699"/>
                <a:gd name="connsiteY6" fmla="*/ 1096984 h 1096987"/>
                <a:gd name="connsiteX7" fmla="*/ 626850 w 1253699"/>
                <a:gd name="connsiteY7" fmla="*/ 838018 h 1096987"/>
                <a:gd name="connsiteX8" fmla="*/ 239436 w 1253699"/>
                <a:gd name="connsiteY8" fmla="*/ 1096984 h 1096987"/>
                <a:gd name="connsiteX9" fmla="*/ 387419 w 1253699"/>
                <a:gd name="connsiteY9" fmla="*/ 677972 h 1096987"/>
                <a:gd name="connsiteX10" fmla="*/ 1 w 1253699"/>
                <a:gd name="connsiteY10" fmla="*/ 419011 h 1096987"/>
                <a:gd name="connsiteX0" fmla="*/ 0 w 1253697"/>
                <a:gd name="connsiteY0" fmla="*/ 427249 h 1105222"/>
                <a:gd name="connsiteX1" fmla="*/ 478872 w 1253697"/>
                <a:gd name="connsiteY1" fmla="*/ 427252 h 1105222"/>
                <a:gd name="connsiteX2" fmla="*/ 630968 w 1253697"/>
                <a:gd name="connsiteY2" fmla="*/ 0 h 1105222"/>
                <a:gd name="connsiteX3" fmla="*/ 774825 w 1253697"/>
                <a:gd name="connsiteY3" fmla="*/ 427252 h 1105222"/>
                <a:gd name="connsiteX4" fmla="*/ 1253697 w 1253697"/>
                <a:gd name="connsiteY4" fmla="*/ 427249 h 1105222"/>
                <a:gd name="connsiteX5" fmla="*/ 866279 w 1253697"/>
                <a:gd name="connsiteY5" fmla="*/ 686210 h 1105222"/>
                <a:gd name="connsiteX6" fmla="*/ 1014262 w 1253697"/>
                <a:gd name="connsiteY6" fmla="*/ 1105222 h 1105222"/>
                <a:gd name="connsiteX7" fmla="*/ 626849 w 1253697"/>
                <a:gd name="connsiteY7" fmla="*/ 846256 h 1105222"/>
                <a:gd name="connsiteX8" fmla="*/ 239435 w 1253697"/>
                <a:gd name="connsiteY8" fmla="*/ 1105222 h 1105222"/>
                <a:gd name="connsiteX9" fmla="*/ 387418 w 1253697"/>
                <a:gd name="connsiteY9" fmla="*/ 686210 h 1105222"/>
                <a:gd name="connsiteX10" fmla="*/ 0 w 1253697"/>
                <a:gd name="connsiteY10" fmla="*/ 427249 h 1105222"/>
                <a:gd name="connsiteX0" fmla="*/ 0 w 1253697"/>
                <a:gd name="connsiteY0" fmla="*/ 427249 h 1105222"/>
                <a:gd name="connsiteX1" fmla="*/ 478872 w 1253697"/>
                <a:gd name="connsiteY1" fmla="*/ 427252 h 1105222"/>
                <a:gd name="connsiteX2" fmla="*/ 630968 w 1253697"/>
                <a:gd name="connsiteY2" fmla="*/ 0 h 1105222"/>
                <a:gd name="connsiteX3" fmla="*/ 774825 w 1253697"/>
                <a:gd name="connsiteY3" fmla="*/ 427252 h 1105222"/>
                <a:gd name="connsiteX4" fmla="*/ 1253697 w 1253697"/>
                <a:gd name="connsiteY4" fmla="*/ 427249 h 1105222"/>
                <a:gd name="connsiteX5" fmla="*/ 866279 w 1253697"/>
                <a:gd name="connsiteY5" fmla="*/ 686210 h 1105222"/>
                <a:gd name="connsiteX6" fmla="*/ 950762 w 1253697"/>
                <a:gd name="connsiteY6" fmla="*/ 1105222 h 1105222"/>
                <a:gd name="connsiteX7" fmla="*/ 626849 w 1253697"/>
                <a:gd name="connsiteY7" fmla="*/ 846256 h 1105222"/>
                <a:gd name="connsiteX8" fmla="*/ 239435 w 1253697"/>
                <a:gd name="connsiteY8" fmla="*/ 1105222 h 1105222"/>
                <a:gd name="connsiteX9" fmla="*/ 387418 w 1253697"/>
                <a:gd name="connsiteY9" fmla="*/ 686210 h 1105222"/>
                <a:gd name="connsiteX10" fmla="*/ 0 w 1253697"/>
                <a:gd name="connsiteY10" fmla="*/ 427249 h 1105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3697" h="1105222">
                  <a:moveTo>
                    <a:pt x="0" y="427249"/>
                  </a:moveTo>
                  <a:lnTo>
                    <a:pt x="478872" y="427252"/>
                  </a:lnTo>
                  <a:lnTo>
                    <a:pt x="630968" y="0"/>
                  </a:lnTo>
                  <a:lnTo>
                    <a:pt x="774825" y="427252"/>
                  </a:lnTo>
                  <a:lnTo>
                    <a:pt x="1253697" y="427249"/>
                  </a:lnTo>
                  <a:lnTo>
                    <a:pt x="866279" y="686210"/>
                  </a:lnTo>
                  <a:lnTo>
                    <a:pt x="950762" y="1105222"/>
                  </a:lnTo>
                  <a:lnTo>
                    <a:pt x="626849" y="846256"/>
                  </a:lnTo>
                  <a:lnTo>
                    <a:pt x="239435" y="1105222"/>
                  </a:lnTo>
                  <a:lnTo>
                    <a:pt x="387418" y="686210"/>
                  </a:lnTo>
                  <a:lnTo>
                    <a:pt x="0" y="427249"/>
                  </a:lnTo>
                  <a:close/>
                </a:path>
              </a:pathLst>
            </a:custGeom>
            <a:noFill/>
            <a:ln w="146050">
              <a:gradFill>
                <a:gsLst>
                  <a:gs pos="73000">
                    <a:srgbClr val="949494"/>
                  </a:gs>
                  <a:gs pos="100000">
                    <a:schemeClr val="accent5">
                      <a:lumMod val="98000"/>
                    </a:schemeClr>
                  </a:gs>
                  <a:gs pos="34000">
                    <a:schemeClr val="accent3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Star: 5 Points 56">
              <a:extLst>
                <a:ext uri="{FF2B5EF4-FFF2-40B4-BE49-F238E27FC236}">
                  <a16:creationId xmlns:a16="http://schemas.microsoft.com/office/drawing/2014/main" id="{A931FE43-4DA0-4DEE-A9AB-3CC4C8B7BE62}"/>
                </a:ext>
              </a:extLst>
            </p:cNvPr>
            <p:cNvSpPr/>
            <p:nvPr userDrawn="1"/>
          </p:nvSpPr>
          <p:spPr>
            <a:xfrm rot="19485862" flipH="1" flipV="1">
              <a:off x="3786645" y="1134367"/>
              <a:ext cx="1307176" cy="1200430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 w="76200">
              <a:gradFill>
                <a:gsLst>
                  <a:gs pos="0">
                    <a:schemeClr val="accent4">
                      <a:lumMod val="90000"/>
                    </a:schemeClr>
                  </a:gs>
                  <a:gs pos="50000">
                    <a:schemeClr val="accent3">
                      <a:lumMod val="25000"/>
                      <a:lumOff val="75000"/>
                    </a:schemeClr>
                  </a:gs>
                  <a:gs pos="9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Star: 5 Points 57">
              <a:extLst>
                <a:ext uri="{FF2B5EF4-FFF2-40B4-BE49-F238E27FC236}">
                  <a16:creationId xmlns:a16="http://schemas.microsoft.com/office/drawing/2014/main" id="{9710F1E3-1444-4D2F-B746-254626602966}"/>
                </a:ext>
              </a:extLst>
            </p:cNvPr>
            <p:cNvSpPr/>
            <p:nvPr userDrawn="1"/>
          </p:nvSpPr>
          <p:spPr>
            <a:xfrm rot="19485862" flipH="1" flipV="1">
              <a:off x="3941389" y="1273084"/>
              <a:ext cx="989011" cy="908247"/>
            </a:xfrm>
            <a:prstGeom prst="star5">
              <a:avLst/>
            </a:prstGeom>
            <a:solidFill>
              <a:schemeClr val="accent5"/>
            </a:solidFill>
            <a:ln w="53975">
              <a:gradFill flip="none" rotWithShape="1">
                <a:gsLst>
                  <a:gs pos="0">
                    <a:schemeClr val="accent4">
                      <a:lumMod val="25000"/>
                    </a:schemeClr>
                  </a:gs>
                  <a:gs pos="50000">
                    <a:schemeClr val="accent3">
                      <a:lumMod val="50000"/>
                      <a:lumOff val="50000"/>
                    </a:schemeClr>
                  </a:gs>
                  <a:gs pos="90000">
                    <a:schemeClr val="accent3">
                      <a:lumMod val="50000"/>
                      <a:lumOff val="50000"/>
                    </a:schemeClr>
                  </a:gs>
                </a:gsLst>
                <a:lin ang="174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4343FD0-3404-49F0-8297-3FA7CDE0F004}"/>
              </a:ext>
            </a:extLst>
          </p:cNvPr>
          <p:cNvGrpSpPr/>
          <p:nvPr userDrawn="1"/>
        </p:nvGrpSpPr>
        <p:grpSpPr>
          <a:xfrm>
            <a:off x="5465057" y="1351102"/>
            <a:ext cx="3355264" cy="763683"/>
            <a:chOff x="5465057" y="1351102"/>
            <a:chExt cx="3355264" cy="763683"/>
          </a:xfrm>
        </p:grpSpPr>
        <p:sp>
          <p:nvSpPr>
            <p:cNvPr id="76" name="Star: 5 Points 75">
              <a:extLst>
                <a:ext uri="{FF2B5EF4-FFF2-40B4-BE49-F238E27FC236}">
                  <a16:creationId xmlns:a16="http://schemas.microsoft.com/office/drawing/2014/main" id="{0CEC3F91-C719-4335-8627-76D3412B5961}"/>
                </a:ext>
              </a:extLst>
            </p:cNvPr>
            <p:cNvSpPr/>
            <p:nvPr userDrawn="1"/>
          </p:nvSpPr>
          <p:spPr>
            <a:xfrm rot="18008676" flipH="1" flipV="1">
              <a:off x="5453294" y="1362865"/>
              <a:ext cx="288092" cy="264566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Star: 5 Points 76">
              <a:extLst>
                <a:ext uri="{FF2B5EF4-FFF2-40B4-BE49-F238E27FC236}">
                  <a16:creationId xmlns:a16="http://schemas.microsoft.com/office/drawing/2014/main" id="{8DD3A2C3-CD63-4BE8-B67B-ABBA9D587ECF}"/>
                </a:ext>
              </a:extLst>
            </p:cNvPr>
            <p:cNvSpPr/>
            <p:nvPr userDrawn="1"/>
          </p:nvSpPr>
          <p:spPr>
            <a:xfrm rot="18008676" flipH="1" flipV="1">
              <a:off x="6835641" y="1519481"/>
              <a:ext cx="213142" cy="213142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Star: 5 Points 77">
              <a:extLst>
                <a:ext uri="{FF2B5EF4-FFF2-40B4-BE49-F238E27FC236}">
                  <a16:creationId xmlns:a16="http://schemas.microsoft.com/office/drawing/2014/main" id="{312016E9-B659-4787-95D7-2B50EA3DBE59}"/>
                </a:ext>
              </a:extLst>
            </p:cNvPr>
            <p:cNvSpPr/>
            <p:nvPr userDrawn="1"/>
          </p:nvSpPr>
          <p:spPr>
            <a:xfrm rot="18008676" flipH="1" flipV="1">
              <a:off x="6152544" y="1440021"/>
              <a:ext cx="246627" cy="226487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Star: 5 Points 78">
              <a:extLst>
                <a:ext uri="{FF2B5EF4-FFF2-40B4-BE49-F238E27FC236}">
                  <a16:creationId xmlns:a16="http://schemas.microsoft.com/office/drawing/2014/main" id="{DB3EA018-4585-450B-AE71-271DEEA6F643}"/>
                </a:ext>
              </a:extLst>
            </p:cNvPr>
            <p:cNvSpPr/>
            <p:nvPr userDrawn="1"/>
          </p:nvSpPr>
          <p:spPr>
            <a:xfrm rot="18008676" flipH="1" flipV="1">
              <a:off x="7382256" y="1640742"/>
              <a:ext cx="182880" cy="182880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Star: 5 Points 79">
              <a:extLst>
                <a:ext uri="{FF2B5EF4-FFF2-40B4-BE49-F238E27FC236}">
                  <a16:creationId xmlns:a16="http://schemas.microsoft.com/office/drawing/2014/main" id="{940DA309-18AA-4CC2-9551-8AFE2E63A911}"/>
                </a:ext>
              </a:extLst>
            </p:cNvPr>
            <p:cNvSpPr/>
            <p:nvPr userDrawn="1"/>
          </p:nvSpPr>
          <p:spPr>
            <a:xfrm rot="18008676" flipH="1" flipV="1">
              <a:off x="8012928" y="1801915"/>
              <a:ext cx="164528" cy="164528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Star: 5 Points 80">
              <a:extLst>
                <a:ext uri="{FF2B5EF4-FFF2-40B4-BE49-F238E27FC236}">
                  <a16:creationId xmlns:a16="http://schemas.microsoft.com/office/drawing/2014/main" id="{2A3F161F-FA06-42B3-A020-B62311226B84}"/>
                </a:ext>
              </a:extLst>
            </p:cNvPr>
            <p:cNvSpPr/>
            <p:nvPr userDrawn="1"/>
          </p:nvSpPr>
          <p:spPr>
            <a:xfrm rot="18008676" flipH="1" flipV="1">
              <a:off x="8655793" y="1950257"/>
              <a:ext cx="164528" cy="164528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69E2E4A-CCCC-4D8F-8A77-1A55F333D534}"/>
              </a:ext>
            </a:extLst>
          </p:cNvPr>
          <p:cNvGrpSpPr/>
          <p:nvPr userDrawn="1"/>
        </p:nvGrpSpPr>
        <p:grpSpPr>
          <a:xfrm flipH="1">
            <a:off x="131043" y="1357374"/>
            <a:ext cx="3355264" cy="763683"/>
            <a:chOff x="5465057" y="1351102"/>
            <a:chExt cx="3355264" cy="763683"/>
          </a:xfrm>
        </p:grpSpPr>
        <p:sp>
          <p:nvSpPr>
            <p:cNvPr id="83" name="Star: 5 Points 82">
              <a:extLst>
                <a:ext uri="{FF2B5EF4-FFF2-40B4-BE49-F238E27FC236}">
                  <a16:creationId xmlns:a16="http://schemas.microsoft.com/office/drawing/2014/main" id="{16BB5F24-6151-4C6A-923C-5BEA4BD85F80}"/>
                </a:ext>
              </a:extLst>
            </p:cNvPr>
            <p:cNvSpPr/>
            <p:nvPr userDrawn="1"/>
          </p:nvSpPr>
          <p:spPr>
            <a:xfrm rot="18008676" flipH="1" flipV="1">
              <a:off x="5453294" y="1362865"/>
              <a:ext cx="288092" cy="264566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Star: 5 Points 83">
              <a:extLst>
                <a:ext uri="{FF2B5EF4-FFF2-40B4-BE49-F238E27FC236}">
                  <a16:creationId xmlns:a16="http://schemas.microsoft.com/office/drawing/2014/main" id="{390745F0-9402-414B-9DE1-5334206CE5AB}"/>
                </a:ext>
              </a:extLst>
            </p:cNvPr>
            <p:cNvSpPr/>
            <p:nvPr userDrawn="1"/>
          </p:nvSpPr>
          <p:spPr>
            <a:xfrm rot="18008676" flipH="1" flipV="1">
              <a:off x="6835641" y="1519481"/>
              <a:ext cx="213142" cy="213142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Star: 5 Points 84">
              <a:extLst>
                <a:ext uri="{FF2B5EF4-FFF2-40B4-BE49-F238E27FC236}">
                  <a16:creationId xmlns:a16="http://schemas.microsoft.com/office/drawing/2014/main" id="{6FF70D93-3D26-46CE-A9EF-9E027AA017B7}"/>
                </a:ext>
              </a:extLst>
            </p:cNvPr>
            <p:cNvSpPr/>
            <p:nvPr userDrawn="1"/>
          </p:nvSpPr>
          <p:spPr>
            <a:xfrm rot="18008676" flipH="1" flipV="1">
              <a:off x="6152544" y="1440021"/>
              <a:ext cx="246627" cy="226487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6" name="Star: 5 Points 85">
              <a:extLst>
                <a:ext uri="{FF2B5EF4-FFF2-40B4-BE49-F238E27FC236}">
                  <a16:creationId xmlns:a16="http://schemas.microsoft.com/office/drawing/2014/main" id="{1F6C26E8-7661-47C5-8EBB-C89B2B4D9190}"/>
                </a:ext>
              </a:extLst>
            </p:cNvPr>
            <p:cNvSpPr/>
            <p:nvPr userDrawn="1"/>
          </p:nvSpPr>
          <p:spPr>
            <a:xfrm rot="18008676" flipH="1" flipV="1">
              <a:off x="7382256" y="1640742"/>
              <a:ext cx="182880" cy="182880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Star: 5 Points 86">
              <a:extLst>
                <a:ext uri="{FF2B5EF4-FFF2-40B4-BE49-F238E27FC236}">
                  <a16:creationId xmlns:a16="http://schemas.microsoft.com/office/drawing/2014/main" id="{43000C3A-692E-480A-824F-B4DA93F41601}"/>
                </a:ext>
              </a:extLst>
            </p:cNvPr>
            <p:cNvSpPr/>
            <p:nvPr userDrawn="1"/>
          </p:nvSpPr>
          <p:spPr>
            <a:xfrm rot="18008676" flipH="1" flipV="1">
              <a:off x="8012928" y="1801915"/>
              <a:ext cx="164528" cy="164528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Star: 5 Points 87">
              <a:extLst>
                <a:ext uri="{FF2B5EF4-FFF2-40B4-BE49-F238E27FC236}">
                  <a16:creationId xmlns:a16="http://schemas.microsoft.com/office/drawing/2014/main" id="{3B660917-1B0E-4092-81F7-A405259E07D0}"/>
                </a:ext>
              </a:extLst>
            </p:cNvPr>
            <p:cNvSpPr/>
            <p:nvPr userDrawn="1"/>
          </p:nvSpPr>
          <p:spPr>
            <a:xfrm rot="18008676" flipH="1" flipV="1">
              <a:off x="8655793" y="1950257"/>
              <a:ext cx="164528" cy="164528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9" name="Star: 5 Points 88">
            <a:extLst>
              <a:ext uri="{FF2B5EF4-FFF2-40B4-BE49-F238E27FC236}">
                <a16:creationId xmlns:a16="http://schemas.microsoft.com/office/drawing/2014/main" id="{AC217D21-D8A4-4085-A981-7E9169F86DF8}"/>
              </a:ext>
            </a:extLst>
          </p:cNvPr>
          <p:cNvSpPr/>
          <p:nvPr userDrawn="1"/>
        </p:nvSpPr>
        <p:spPr>
          <a:xfrm rot="3591324" flipH="1">
            <a:off x="6865828" y="5467977"/>
            <a:ext cx="213142" cy="213142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Star: 5 Points 89">
            <a:extLst>
              <a:ext uri="{FF2B5EF4-FFF2-40B4-BE49-F238E27FC236}">
                <a16:creationId xmlns:a16="http://schemas.microsoft.com/office/drawing/2014/main" id="{59155C1A-86FE-47A6-B732-32C84DF4E9A2}"/>
              </a:ext>
            </a:extLst>
          </p:cNvPr>
          <p:cNvSpPr/>
          <p:nvPr userDrawn="1"/>
        </p:nvSpPr>
        <p:spPr>
          <a:xfrm rot="3591324" flipH="1">
            <a:off x="6169863" y="5566157"/>
            <a:ext cx="246627" cy="226487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Star: 5 Points 90">
            <a:extLst>
              <a:ext uri="{FF2B5EF4-FFF2-40B4-BE49-F238E27FC236}">
                <a16:creationId xmlns:a16="http://schemas.microsoft.com/office/drawing/2014/main" id="{C5229C10-AB12-42B9-90B0-5EA2FD00CC25}"/>
              </a:ext>
            </a:extLst>
          </p:cNvPr>
          <p:cNvSpPr/>
          <p:nvPr userDrawn="1"/>
        </p:nvSpPr>
        <p:spPr>
          <a:xfrm rot="3591324" flipH="1">
            <a:off x="7412443" y="5376978"/>
            <a:ext cx="182880" cy="182880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Star: 5 Points 91">
            <a:extLst>
              <a:ext uri="{FF2B5EF4-FFF2-40B4-BE49-F238E27FC236}">
                <a16:creationId xmlns:a16="http://schemas.microsoft.com/office/drawing/2014/main" id="{ABEAB8C2-46AA-4B12-98CF-DE32A4F3DB6B}"/>
              </a:ext>
            </a:extLst>
          </p:cNvPr>
          <p:cNvSpPr/>
          <p:nvPr userDrawn="1"/>
        </p:nvSpPr>
        <p:spPr>
          <a:xfrm rot="3591324" flipH="1">
            <a:off x="8043115" y="5234157"/>
            <a:ext cx="164528" cy="164528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3" name="Star: 5 Points 92">
            <a:extLst>
              <a:ext uri="{FF2B5EF4-FFF2-40B4-BE49-F238E27FC236}">
                <a16:creationId xmlns:a16="http://schemas.microsoft.com/office/drawing/2014/main" id="{8A4DF022-084F-4A58-AD0C-A4064A8BAF31}"/>
              </a:ext>
            </a:extLst>
          </p:cNvPr>
          <p:cNvSpPr/>
          <p:nvPr userDrawn="1"/>
        </p:nvSpPr>
        <p:spPr>
          <a:xfrm rot="3591324" flipH="1">
            <a:off x="8685980" y="5085815"/>
            <a:ext cx="164528" cy="164528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Star: 5 Points 93">
            <a:extLst>
              <a:ext uri="{FF2B5EF4-FFF2-40B4-BE49-F238E27FC236}">
                <a16:creationId xmlns:a16="http://schemas.microsoft.com/office/drawing/2014/main" id="{992EEE56-0B92-403B-8C89-E1CB82C6BCCA}"/>
              </a:ext>
            </a:extLst>
          </p:cNvPr>
          <p:cNvSpPr/>
          <p:nvPr userDrawn="1"/>
        </p:nvSpPr>
        <p:spPr>
          <a:xfrm rot="17502533">
            <a:off x="3171298" y="5592116"/>
            <a:ext cx="435804" cy="400216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Star: 5 Points 94">
            <a:extLst>
              <a:ext uri="{FF2B5EF4-FFF2-40B4-BE49-F238E27FC236}">
                <a16:creationId xmlns:a16="http://schemas.microsoft.com/office/drawing/2014/main" id="{6D45F475-47B9-46C3-A826-443E73FE4CD5}"/>
              </a:ext>
            </a:extLst>
          </p:cNvPr>
          <p:cNvSpPr/>
          <p:nvPr userDrawn="1"/>
        </p:nvSpPr>
        <p:spPr>
          <a:xfrm rot="18008676">
            <a:off x="1932768" y="5474249"/>
            <a:ext cx="213142" cy="213142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Star: 5 Points 95">
            <a:extLst>
              <a:ext uri="{FF2B5EF4-FFF2-40B4-BE49-F238E27FC236}">
                <a16:creationId xmlns:a16="http://schemas.microsoft.com/office/drawing/2014/main" id="{0DA72921-ABF6-473C-B492-DAC087A12C52}"/>
              </a:ext>
            </a:extLst>
          </p:cNvPr>
          <p:cNvSpPr/>
          <p:nvPr userDrawn="1"/>
        </p:nvSpPr>
        <p:spPr>
          <a:xfrm rot="18008676">
            <a:off x="2582380" y="5584608"/>
            <a:ext cx="246627" cy="226487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Star: 5 Points 96">
            <a:extLst>
              <a:ext uri="{FF2B5EF4-FFF2-40B4-BE49-F238E27FC236}">
                <a16:creationId xmlns:a16="http://schemas.microsoft.com/office/drawing/2014/main" id="{0C6948AD-B546-45F5-AEFA-9671DA216DCB}"/>
              </a:ext>
            </a:extLst>
          </p:cNvPr>
          <p:cNvSpPr/>
          <p:nvPr userDrawn="1"/>
        </p:nvSpPr>
        <p:spPr>
          <a:xfrm rot="18008676">
            <a:off x="1416415" y="5383250"/>
            <a:ext cx="182880" cy="182880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Star: 5 Points 97">
            <a:extLst>
              <a:ext uri="{FF2B5EF4-FFF2-40B4-BE49-F238E27FC236}">
                <a16:creationId xmlns:a16="http://schemas.microsoft.com/office/drawing/2014/main" id="{D1E28CF6-CD5F-4DEE-AB63-E580A7E8DE21}"/>
              </a:ext>
            </a:extLst>
          </p:cNvPr>
          <p:cNvSpPr/>
          <p:nvPr userDrawn="1"/>
        </p:nvSpPr>
        <p:spPr>
          <a:xfrm rot="18008676">
            <a:off x="804095" y="5240429"/>
            <a:ext cx="164528" cy="164528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Star: 5 Points 98">
            <a:extLst>
              <a:ext uri="{FF2B5EF4-FFF2-40B4-BE49-F238E27FC236}">
                <a16:creationId xmlns:a16="http://schemas.microsoft.com/office/drawing/2014/main" id="{A177E37D-6086-4659-95E5-4C7F3798D8B0}"/>
              </a:ext>
            </a:extLst>
          </p:cNvPr>
          <p:cNvSpPr/>
          <p:nvPr userDrawn="1"/>
        </p:nvSpPr>
        <p:spPr>
          <a:xfrm rot="18008676">
            <a:off x="161230" y="5092087"/>
            <a:ext cx="164528" cy="164528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0" name="Star: 5 Points 99">
            <a:extLst>
              <a:ext uri="{FF2B5EF4-FFF2-40B4-BE49-F238E27FC236}">
                <a16:creationId xmlns:a16="http://schemas.microsoft.com/office/drawing/2014/main" id="{ABE341A8-6009-4F88-BCAF-EB86E6811A69}"/>
              </a:ext>
            </a:extLst>
          </p:cNvPr>
          <p:cNvSpPr/>
          <p:nvPr userDrawn="1"/>
        </p:nvSpPr>
        <p:spPr>
          <a:xfrm rot="17314362">
            <a:off x="3994051" y="5569264"/>
            <a:ext cx="753678" cy="692132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Star: 5 Points 100">
            <a:extLst>
              <a:ext uri="{FF2B5EF4-FFF2-40B4-BE49-F238E27FC236}">
                <a16:creationId xmlns:a16="http://schemas.microsoft.com/office/drawing/2014/main" id="{2557487D-E3C5-49A5-9A39-7B11BFF734CC}"/>
              </a:ext>
            </a:extLst>
          </p:cNvPr>
          <p:cNvSpPr/>
          <p:nvPr userDrawn="1"/>
        </p:nvSpPr>
        <p:spPr>
          <a:xfrm rot="17077437">
            <a:off x="5179111" y="5592115"/>
            <a:ext cx="435804" cy="400216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19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D769A5-2D62-40ED-8ABD-AC74D78C46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1" t="18562" r="5000" b="19382"/>
          <a:stretch/>
        </p:blipFill>
        <p:spPr>
          <a:xfrm>
            <a:off x="893735" y="1572543"/>
            <a:ext cx="7497656" cy="3506900"/>
          </a:xfrm>
          <a:prstGeom prst="rect">
            <a:avLst/>
          </a:prstGeom>
          <a:effectLst>
            <a:softEdge rad="0"/>
          </a:effectLst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57C55618-DDB7-4C39-A421-C5887977E3CC}"/>
              </a:ext>
            </a:extLst>
          </p:cNvPr>
          <p:cNvGrpSpPr/>
          <p:nvPr userDrawn="1"/>
        </p:nvGrpSpPr>
        <p:grpSpPr>
          <a:xfrm>
            <a:off x="-10048" y="0"/>
            <a:ext cx="5332281" cy="4376057"/>
            <a:chOff x="-10048" y="0"/>
            <a:chExt cx="5332281" cy="4376057"/>
          </a:xfrm>
        </p:grpSpPr>
        <p:sp>
          <p:nvSpPr>
            <p:cNvPr id="47" name="Right Triangle 12">
              <a:extLst>
                <a:ext uri="{FF2B5EF4-FFF2-40B4-BE49-F238E27FC236}">
                  <a16:creationId xmlns:a16="http://schemas.microsoft.com/office/drawing/2014/main" id="{5F289B18-AC97-404D-BB64-AD9B78D53A31}"/>
                </a:ext>
              </a:extLst>
            </p:cNvPr>
            <p:cNvSpPr/>
            <p:nvPr userDrawn="1"/>
          </p:nvSpPr>
          <p:spPr>
            <a:xfrm rot="10800000" flipH="1">
              <a:off x="-6" y="0"/>
              <a:ext cx="5322232" cy="4376057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18000">
                  <a:schemeClr val="accent2">
                    <a:shade val="30000"/>
                    <a:satMod val="115000"/>
                  </a:schemeClr>
                </a:gs>
                <a:gs pos="61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ight Triangle 12">
              <a:extLst>
                <a:ext uri="{FF2B5EF4-FFF2-40B4-BE49-F238E27FC236}">
                  <a16:creationId xmlns:a16="http://schemas.microsoft.com/office/drawing/2014/main" id="{08A75529-8BF7-4B61-8C8D-79408272236C}"/>
                </a:ext>
              </a:extLst>
            </p:cNvPr>
            <p:cNvSpPr/>
            <p:nvPr userDrawn="1"/>
          </p:nvSpPr>
          <p:spPr>
            <a:xfrm rot="10800000" flipH="1">
              <a:off x="-10048" y="0"/>
              <a:ext cx="5332280" cy="3888839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366218 h 2366218"/>
                <a:gd name="connsiteX1" fmla="*/ 0 w 2143125"/>
                <a:gd name="connsiteY1" fmla="*/ 0 h 2366218"/>
                <a:gd name="connsiteX2" fmla="*/ 585787 w 2143125"/>
                <a:gd name="connsiteY2" fmla="*/ 1742330 h 2366218"/>
                <a:gd name="connsiteX3" fmla="*/ 2143125 w 2143125"/>
                <a:gd name="connsiteY3" fmla="*/ 2366218 h 2366218"/>
                <a:gd name="connsiteX4" fmla="*/ 0 w 2143125"/>
                <a:gd name="connsiteY4" fmla="*/ 2366218 h 2366218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89833 w 2147171"/>
                <a:gd name="connsiteY2" fmla="*/ 1992464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93879 w 2147171"/>
                <a:gd name="connsiteY2" fmla="*/ 1951902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10065 w 2147171"/>
                <a:gd name="connsiteY2" fmla="*/ 1918100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7171" h="2616352">
                  <a:moveTo>
                    <a:pt x="4046" y="2616352"/>
                  </a:moveTo>
                  <a:cubicBezTo>
                    <a:pt x="2697" y="1744235"/>
                    <a:pt x="1349" y="872117"/>
                    <a:pt x="0" y="0"/>
                  </a:cubicBezTo>
                  <a:cubicBezTo>
                    <a:pt x="19844" y="103981"/>
                    <a:pt x="63830" y="1326157"/>
                    <a:pt x="610065" y="1918100"/>
                  </a:cubicBezTo>
                  <a:cubicBezTo>
                    <a:pt x="1172485" y="2483001"/>
                    <a:pt x="1995565" y="2594127"/>
                    <a:pt x="2147171" y="2616352"/>
                  </a:cubicBezTo>
                  <a:lnTo>
                    <a:pt x="4046" y="26163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Right Triangle 12">
              <a:extLst>
                <a:ext uri="{FF2B5EF4-FFF2-40B4-BE49-F238E27FC236}">
                  <a16:creationId xmlns:a16="http://schemas.microsoft.com/office/drawing/2014/main" id="{CC180587-E2D9-402B-84CA-49546D0DB01C}"/>
                </a:ext>
              </a:extLst>
            </p:cNvPr>
            <p:cNvSpPr/>
            <p:nvPr userDrawn="1"/>
          </p:nvSpPr>
          <p:spPr>
            <a:xfrm rot="10800000" flipH="1">
              <a:off x="1" y="0"/>
              <a:ext cx="5322232" cy="3185454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3400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CF44EC5-AF1D-4105-810F-9C14087C9F44}"/>
              </a:ext>
            </a:extLst>
          </p:cNvPr>
          <p:cNvGrpSpPr/>
          <p:nvPr userDrawn="1"/>
        </p:nvGrpSpPr>
        <p:grpSpPr>
          <a:xfrm flipH="1" flipV="1">
            <a:off x="3821767" y="2481943"/>
            <a:ext cx="5332281" cy="4376057"/>
            <a:chOff x="-10048" y="0"/>
            <a:chExt cx="5332281" cy="4376057"/>
          </a:xfrm>
        </p:grpSpPr>
        <p:sp>
          <p:nvSpPr>
            <p:cNvPr id="93" name="Right Triangle 12">
              <a:extLst>
                <a:ext uri="{FF2B5EF4-FFF2-40B4-BE49-F238E27FC236}">
                  <a16:creationId xmlns:a16="http://schemas.microsoft.com/office/drawing/2014/main" id="{F0CE8B0C-A2D9-4F2E-BC0F-64041F7EF0EB}"/>
                </a:ext>
              </a:extLst>
            </p:cNvPr>
            <p:cNvSpPr/>
            <p:nvPr userDrawn="1"/>
          </p:nvSpPr>
          <p:spPr>
            <a:xfrm rot="10800000" flipH="1">
              <a:off x="-6" y="0"/>
              <a:ext cx="5322232" cy="4376057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Right Triangle 12">
              <a:extLst>
                <a:ext uri="{FF2B5EF4-FFF2-40B4-BE49-F238E27FC236}">
                  <a16:creationId xmlns:a16="http://schemas.microsoft.com/office/drawing/2014/main" id="{2376E474-14FA-432B-ADC2-8AD277F93219}"/>
                </a:ext>
              </a:extLst>
            </p:cNvPr>
            <p:cNvSpPr/>
            <p:nvPr userDrawn="1"/>
          </p:nvSpPr>
          <p:spPr>
            <a:xfrm rot="10800000" flipH="1">
              <a:off x="-10048" y="0"/>
              <a:ext cx="5332280" cy="3888839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366218 h 2366218"/>
                <a:gd name="connsiteX1" fmla="*/ 0 w 2143125"/>
                <a:gd name="connsiteY1" fmla="*/ 0 h 2366218"/>
                <a:gd name="connsiteX2" fmla="*/ 585787 w 2143125"/>
                <a:gd name="connsiteY2" fmla="*/ 1742330 h 2366218"/>
                <a:gd name="connsiteX3" fmla="*/ 2143125 w 2143125"/>
                <a:gd name="connsiteY3" fmla="*/ 2366218 h 2366218"/>
                <a:gd name="connsiteX4" fmla="*/ 0 w 2143125"/>
                <a:gd name="connsiteY4" fmla="*/ 2366218 h 2366218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89833 w 2147171"/>
                <a:gd name="connsiteY2" fmla="*/ 1992464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93879 w 2147171"/>
                <a:gd name="connsiteY2" fmla="*/ 1951902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10065 w 2147171"/>
                <a:gd name="connsiteY2" fmla="*/ 1918100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7171" h="2616352">
                  <a:moveTo>
                    <a:pt x="4046" y="2616352"/>
                  </a:moveTo>
                  <a:cubicBezTo>
                    <a:pt x="2697" y="1744235"/>
                    <a:pt x="1349" y="872117"/>
                    <a:pt x="0" y="0"/>
                  </a:cubicBezTo>
                  <a:cubicBezTo>
                    <a:pt x="19844" y="103981"/>
                    <a:pt x="63830" y="1326157"/>
                    <a:pt x="610065" y="1918100"/>
                  </a:cubicBezTo>
                  <a:cubicBezTo>
                    <a:pt x="1172485" y="2483001"/>
                    <a:pt x="1995565" y="2594127"/>
                    <a:pt x="2147171" y="2616352"/>
                  </a:cubicBezTo>
                  <a:lnTo>
                    <a:pt x="4046" y="26163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Right Triangle 12">
              <a:extLst>
                <a:ext uri="{FF2B5EF4-FFF2-40B4-BE49-F238E27FC236}">
                  <a16:creationId xmlns:a16="http://schemas.microsoft.com/office/drawing/2014/main" id="{597C121F-F5AF-4D47-9C5A-DDFE848E9AD3}"/>
                </a:ext>
              </a:extLst>
            </p:cNvPr>
            <p:cNvSpPr/>
            <p:nvPr userDrawn="1"/>
          </p:nvSpPr>
          <p:spPr>
            <a:xfrm rot="10800000" flipH="1">
              <a:off x="1" y="0"/>
              <a:ext cx="5322232" cy="3185454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2200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6" name="Slide Number Placeholder 6">
            <a:extLst>
              <a:ext uri="{FF2B5EF4-FFF2-40B4-BE49-F238E27FC236}">
                <a16:creationId xmlns:a16="http://schemas.microsoft.com/office/drawing/2014/main" id="{66DAE8F5-10D9-4543-A30C-1176A3627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64773" y="6520218"/>
            <a:ext cx="2609265" cy="26495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C5E39D-350F-4D70-9E5D-930D02B4019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CE6E2EF-52A3-4A4C-9674-16BA3EAE91BB}"/>
              </a:ext>
            </a:extLst>
          </p:cNvPr>
          <p:cNvGrpSpPr/>
          <p:nvPr userDrawn="1"/>
        </p:nvGrpSpPr>
        <p:grpSpPr>
          <a:xfrm>
            <a:off x="92091" y="84259"/>
            <a:ext cx="3092562" cy="2085377"/>
            <a:chOff x="92091" y="84259"/>
            <a:chExt cx="3092562" cy="2085377"/>
          </a:xfrm>
        </p:grpSpPr>
        <p:sp>
          <p:nvSpPr>
            <p:cNvPr id="111" name="Star: 5 Points 110">
              <a:extLst>
                <a:ext uri="{FF2B5EF4-FFF2-40B4-BE49-F238E27FC236}">
                  <a16:creationId xmlns:a16="http://schemas.microsoft.com/office/drawing/2014/main" id="{5FCDCFC9-811E-4C50-B99F-C62C0D7FB561}"/>
                </a:ext>
              </a:extLst>
            </p:cNvPr>
            <p:cNvSpPr/>
            <p:nvPr userDrawn="1"/>
          </p:nvSpPr>
          <p:spPr>
            <a:xfrm rot="18329881">
              <a:off x="84121" y="198242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" name="Star: 5 Points 111">
              <a:extLst>
                <a:ext uri="{FF2B5EF4-FFF2-40B4-BE49-F238E27FC236}">
                  <a16:creationId xmlns:a16="http://schemas.microsoft.com/office/drawing/2014/main" id="{B9081B56-E137-43D9-8109-1C3AEA119341}"/>
                </a:ext>
              </a:extLst>
            </p:cNvPr>
            <p:cNvSpPr/>
            <p:nvPr userDrawn="1"/>
          </p:nvSpPr>
          <p:spPr>
            <a:xfrm rot="18302705">
              <a:off x="332290" y="157091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Star: 5 Points 112">
              <a:extLst>
                <a:ext uri="{FF2B5EF4-FFF2-40B4-BE49-F238E27FC236}">
                  <a16:creationId xmlns:a16="http://schemas.microsoft.com/office/drawing/2014/main" id="{FB8E1D37-C39E-4FF0-BB08-A0BC4C326780}"/>
                </a:ext>
              </a:extLst>
            </p:cNvPr>
            <p:cNvSpPr/>
            <p:nvPr userDrawn="1"/>
          </p:nvSpPr>
          <p:spPr>
            <a:xfrm rot="18698232">
              <a:off x="664322" y="1205110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Star: 5 Points 113">
              <a:extLst>
                <a:ext uri="{FF2B5EF4-FFF2-40B4-BE49-F238E27FC236}">
                  <a16:creationId xmlns:a16="http://schemas.microsoft.com/office/drawing/2014/main" id="{14198970-317E-4319-99C0-71A7B5291F28}"/>
                </a:ext>
              </a:extLst>
            </p:cNvPr>
            <p:cNvSpPr/>
            <p:nvPr userDrawn="1"/>
          </p:nvSpPr>
          <p:spPr>
            <a:xfrm rot="20208409">
              <a:off x="1941529" y="393747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Star: 5 Points 114">
              <a:extLst>
                <a:ext uri="{FF2B5EF4-FFF2-40B4-BE49-F238E27FC236}">
                  <a16:creationId xmlns:a16="http://schemas.microsoft.com/office/drawing/2014/main" id="{0A3F75D9-1E2C-41EE-A971-EB297AA405C6}"/>
                </a:ext>
              </a:extLst>
            </p:cNvPr>
            <p:cNvSpPr/>
            <p:nvPr userDrawn="1"/>
          </p:nvSpPr>
          <p:spPr>
            <a:xfrm rot="19354005">
              <a:off x="1027707" y="872611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Star: 5 Points 115">
              <a:extLst>
                <a:ext uri="{FF2B5EF4-FFF2-40B4-BE49-F238E27FC236}">
                  <a16:creationId xmlns:a16="http://schemas.microsoft.com/office/drawing/2014/main" id="{502AA8DE-F9C9-4129-B329-1969D2CC469A}"/>
                </a:ext>
              </a:extLst>
            </p:cNvPr>
            <p:cNvSpPr/>
            <p:nvPr userDrawn="1"/>
          </p:nvSpPr>
          <p:spPr>
            <a:xfrm rot="19586372">
              <a:off x="1423555" y="638535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7" name="Star: 5 Points 116">
              <a:extLst>
                <a:ext uri="{FF2B5EF4-FFF2-40B4-BE49-F238E27FC236}">
                  <a16:creationId xmlns:a16="http://schemas.microsoft.com/office/drawing/2014/main" id="{8A51BE9B-F029-4534-A35B-F79E5FCE523F}"/>
                </a:ext>
              </a:extLst>
            </p:cNvPr>
            <p:cNvSpPr/>
            <p:nvPr userDrawn="1"/>
          </p:nvSpPr>
          <p:spPr>
            <a:xfrm rot="20671108">
              <a:off x="2460074" y="22047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8" name="Star: 5 Points 117">
              <a:extLst>
                <a:ext uri="{FF2B5EF4-FFF2-40B4-BE49-F238E27FC236}">
                  <a16:creationId xmlns:a16="http://schemas.microsoft.com/office/drawing/2014/main" id="{6CBCD26C-960F-4674-89B8-2A29A4C14D71}"/>
                </a:ext>
              </a:extLst>
            </p:cNvPr>
            <p:cNvSpPr/>
            <p:nvPr userDrawn="1"/>
          </p:nvSpPr>
          <p:spPr>
            <a:xfrm rot="20690990">
              <a:off x="2989470" y="84259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69594F38-9277-4BB7-A522-4435185CA571}"/>
              </a:ext>
            </a:extLst>
          </p:cNvPr>
          <p:cNvGrpSpPr/>
          <p:nvPr userDrawn="1"/>
        </p:nvGrpSpPr>
        <p:grpSpPr>
          <a:xfrm flipH="1" flipV="1">
            <a:off x="5981476" y="4734595"/>
            <a:ext cx="3092562" cy="2085377"/>
            <a:chOff x="92091" y="84259"/>
            <a:chExt cx="3092562" cy="2085377"/>
          </a:xfrm>
        </p:grpSpPr>
        <p:sp>
          <p:nvSpPr>
            <p:cNvPr id="120" name="Star: 5 Points 119">
              <a:extLst>
                <a:ext uri="{FF2B5EF4-FFF2-40B4-BE49-F238E27FC236}">
                  <a16:creationId xmlns:a16="http://schemas.microsoft.com/office/drawing/2014/main" id="{C365D6D6-E916-4669-BB73-0E48D300CA7D}"/>
                </a:ext>
              </a:extLst>
            </p:cNvPr>
            <p:cNvSpPr/>
            <p:nvPr userDrawn="1"/>
          </p:nvSpPr>
          <p:spPr>
            <a:xfrm rot="18329881">
              <a:off x="84121" y="198242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1" name="Star: 5 Points 120">
              <a:extLst>
                <a:ext uri="{FF2B5EF4-FFF2-40B4-BE49-F238E27FC236}">
                  <a16:creationId xmlns:a16="http://schemas.microsoft.com/office/drawing/2014/main" id="{1E438BF1-9F23-4640-A4FD-690E80C5B7D7}"/>
                </a:ext>
              </a:extLst>
            </p:cNvPr>
            <p:cNvSpPr/>
            <p:nvPr userDrawn="1"/>
          </p:nvSpPr>
          <p:spPr>
            <a:xfrm rot="18302705">
              <a:off x="332290" y="157091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2" name="Star: 5 Points 121">
              <a:extLst>
                <a:ext uri="{FF2B5EF4-FFF2-40B4-BE49-F238E27FC236}">
                  <a16:creationId xmlns:a16="http://schemas.microsoft.com/office/drawing/2014/main" id="{86C95243-0496-49FB-AA8E-38D1F0987AE0}"/>
                </a:ext>
              </a:extLst>
            </p:cNvPr>
            <p:cNvSpPr/>
            <p:nvPr userDrawn="1"/>
          </p:nvSpPr>
          <p:spPr>
            <a:xfrm rot="18698232">
              <a:off x="664322" y="1205110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3" name="Star: 5 Points 122">
              <a:extLst>
                <a:ext uri="{FF2B5EF4-FFF2-40B4-BE49-F238E27FC236}">
                  <a16:creationId xmlns:a16="http://schemas.microsoft.com/office/drawing/2014/main" id="{9D50D123-01D2-471D-B89C-8829910B40F8}"/>
                </a:ext>
              </a:extLst>
            </p:cNvPr>
            <p:cNvSpPr/>
            <p:nvPr userDrawn="1"/>
          </p:nvSpPr>
          <p:spPr>
            <a:xfrm rot="20208409">
              <a:off x="1941529" y="393747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4" name="Star: 5 Points 123">
              <a:extLst>
                <a:ext uri="{FF2B5EF4-FFF2-40B4-BE49-F238E27FC236}">
                  <a16:creationId xmlns:a16="http://schemas.microsoft.com/office/drawing/2014/main" id="{D446063C-4849-4872-BD09-72C73EF5A757}"/>
                </a:ext>
              </a:extLst>
            </p:cNvPr>
            <p:cNvSpPr/>
            <p:nvPr userDrawn="1"/>
          </p:nvSpPr>
          <p:spPr>
            <a:xfrm rot="19354005">
              <a:off x="1027707" y="872611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Star: 5 Points 124">
              <a:extLst>
                <a:ext uri="{FF2B5EF4-FFF2-40B4-BE49-F238E27FC236}">
                  <a16:creationId xmlns:a16="http://schemas.microsoft.com/office/drawing/2014/main" id="{43D9B8AA-E553-4EE8-B5A5-04BCE7C84FDA}"/>
                </a:ext>
              </a:extLst>
            </p:cNvPr>
            <p:cNvSpPr/>
            <p:nvPr userDrawn="1"/>
          </p:nvSpPr>
          <p:spPr>
            <a:xfrm rot="19586372">
              <a:off x="1423555" y="638535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6" name="Star: 5 Points 125">
              <a:extLst>
                <a:ext uri="{FF2B5EF4-FFF2-40B4-BE49-F238E27FC236}">
                  <a16:creationId xmlns:a16="http://schemas.microsoft.com/office/drawing/2014/main" id="{D66B510A-0660-49C9-A013-C15246C51BC2}"/>
                </a:ext>
              </a:extLst>
            </p:cNvPr>
            <p:cNvSpPr/>
            <p:nvPr userDrawn="1"/>
          </p:nvSpPr>
          <p:spPr>
            <a:xfrm rot="20671108">
              <a:off x="2460074" y="22047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7" name="Star: 5 Points 126">
              <a:extLst>
                <a:ext uri="{FF2B5EF4-FFF2-40B4-BE49-F238E27FC236}">
                  <a16:creationId xmlns:a16="http://schemas.microsoft.com/office/drawing/2014/main" id="{E72034D8-DAEF-4453-8454-0DB70E238CA1}"/>
                </a:ext>
              </a:extLst>
            </p:cNvPr>
            <p:cNvSpPr/>
            <p:nvPr userDrawn="1"/>
          </p:nvSpPr>
          <p:spPr>
            <a:xfrm rot="20690990">
              <a:off x="2989470" y="84259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61275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3BD96859-F541-4736-B2B4-9133DBBC8527}"/>
              </a:ext>
            </a:extLst>
          </p:cNvPr>
          <p:cNvSpPr/>
          <p:nvPr userDrawn="1"/>
        </p:nvSpPr>
        <p:spPr>
          <a:xfrm>
            <a:off x="1" y="-1"/>
            <a:ext cx="9143998" cy="1416290"/>
          </a:xfrm>
          <a:prstGeom prst="rect">
            <a:avLst/>
          </a:prstGeom>
          <a:gradFill>
            <a:gsLst>
              <a:gs pos="66000">
                <a:schemeClr val="accent1"/>
              </a:gs>
              <a:gs pos="100000">
                <a:schemeClr val="accent6">
                  <a:lumMod val="75000"/>
                </a:schemeClr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A0B3B5B-DC90-41EC-9621-5904DB49FAD8}"/>
              </a:ext>
            </a:extLst>
          </p:cNvPr>
          <p:cNvGrpSpPr/>
          <p:nvPr userDrawn="1"/>
        </p:nvGrpSpPr>
        <p:grpSpPr>
          <a:xfrm>
            <a:off x="7291511" y="5097624"/>
            <a:ext cx="1852489" cy="1760376"/>
            <a:chOff x="7452597" y="5097624"/>
            <a:chExt cx="1691403" cy="1760376"/>
          </a:xfrm>
        </p:grpSpPr>
        <p:sp>
          <p:nvSpPr>
            <p:cNvPr id="64" name="Rectangle 6">
              <a:extLst>
                <a:ext uri="{FF2B5EF4-FFF2-40B4-BE49-F238E27FC236}">
                  <a16:creationId xmlns:a16="http://schemas.microsoft.com/office/drawing/2014/main" id="{049DC125-172D-4069-8CAD-D6C143E1A66E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356048" y="1412032"/>
                  </a:moveTo>
                  <a:cubicBezTo>
                    <a:pt x="2011264" y="1022220"/>
                    <a:pt x="2119084" y="159657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999412" y="1598644"/>
                    <a:pt x="1140408" y="1524001"/>
                    <a:pt x="1356048" y="141203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7C088620-21B6-4A10-85F4-238615C5C344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480457" y="1393371"/>
                  </a:moveTo>
                  <a:cubicBezTo>
                    <a:pt x="2092130" y="1009779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825240" y="1660848"/>
                    <a:pt x="1264818" y="1561323"/>
                    <a:pt x="1480457" y="139337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6" name="Rectangle 6">
              <a:extLst>
                <a:ext uri="{FF2B5EF4-FFF2-40B4-BE49-F238E27FC236}">
                  <a16:creationId xmlns:a16="http://schemas.microsoft.com/office/drawing/2014/main" id="{1BF4128F-EE11-47AC-983A-8CAF0DB82103}"/>
                </a:ext>
              </a:extLst>
            </p:cNvPr>
            <p:cNvSpPr/>
            <p:nvPr userDrawn="1"/>
          </p:nvSpPr>
          <p:spPr>
            <a:xfrm>
              <a:off x="7452597" y="5097624"/>
              <a:ext cx="1691403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542661 w 2158480"/>
                <a:gd name="connsiteY0" fmla="*/ 1468016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68016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542661" y="1446005"/>
                  </a:moveTo>
                  <a:cubicBezTo>
                    <a:pt x="2224672" y="1003081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615182" y="1744584"/>
                    <a:pt x="1233715" y="1657500"/>
                    <a:pt x="1542661" y="144600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E35BC587-3838-41FB-A6AF-AE172D7443B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79638" y="2042207"/>
            <a:ext cx="5675290" cy="2378083"/>
          </a:xfrm>
        </p:spPr>
        <p:txBody>
          <a:bodyPr anchor="ctr"/>
          <a:lstStyle>
            <a:lvl1pPr marL="0" indent="0">
              <a:spcBef>
                <a:spcPts val="3000"/>
              </a:spcBef>
              <a:buNone/>
              <a:defRPr lang="en-US" sz="2800" b="1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  <a:ea typeface="+mj-ea"/>
                <a:cs typeface="+mj-cs"/>
              </a:defRPr>
            </a:lvl1pPr>
            <a:lvl2pPr marL="365760" indent="0">
              <a:spcBef>
                <a:spcPts val="300"/>
              </a:spcBef>
              <a:buNone/>
              <a:defRPr sz="2200" i="1">
                <a:latin typeface="+mn-lt"/>
              </a:defRPr>
            </a:lvl2pPr>
            <a:lvl3pPr marL="365760" indent="0">
              <a:spcBef>
                <a:spcPts val="400"/>
              </a:spcBef>
              <a:buFontTx/>
              <a:buNone/>
              <a:defRPr sz="2000" b="1">
                <a:solidFill>
                  <a:schemeClr val="tx1"/>
                </a:solidFill>
                <a:latin typeface="+mn-lt"/>
              </a:defRPr>
            </a:lvl3pPr>
            <a:lvl4pPr marL="914400" indent="-274320">
              <a:spcBef>
                <a:spcPts val="12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"/>
              <a:defRPr sz="1800" i="1">
                <a:solidFill>
                  <a:schemeClr val="accent1">
                    <a:lumMod val="75000"/>
                  </a:schemeClr>
                </a:solidFill>
                <a:latin typeface="+mn-lt"/>
              </a:defRPr>
            </a:lvl4pPr>
            <a:lvl5pPr marL="914400" indent="-274320">
              <a:spcBef>
                <a:spcPts val="200"/>
              </a:spcBef>
              <a:buClr>
                <a:schemeClr val="accent2"/>
              </a:buClr>
              <a:buSzPct val="120000"/>
              <a:buFont typeface="Wingdings 2" panose="05020102010507070707" pitchFamily="18" charset="2"/>
              <a:buChar char="("/>
              <a:defRPr sz="1800" b="0" i="0" spc="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8A937D38-9812-4422-BFDF-48BC31F34EC1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383067" y="2042207"/>
            <a:ext cx="2194560" cy="2378083"/>
          </a:xfrm>
          <a:solidFill>
            <a:schemeClr val="bg1">
              <a:lumMod val="95000"/>
            </a:schemeClr>
          </a:solidFill>
          <a:ln w="38100">
            <a:solidFill>
              <a:schemeClr val="accent2">
                <a:lumMod val="75000"/>
              </a:schemeClr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48" name="Picture Placeholder 14">
            <a:extLst>
              <a:ext uri="{FF2B5EF4-FFF2-40B4-BE49-F238E27FC236}">
                <a16:creationId xmlns:a16="http://schemas.microsoft.com/office/drawing/2014/main" id="{49132B6B-FA25-4D5D-AB6E-330343970E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79638" y="4683510"/>
            <a:ext cx="4887890" cy="1125652"/>
          </a:xfrm>
        </p:spPr>
        <p:txBody>
          <a:bodyPr anchor="ctr"/>
          <a:lstStyle>
            <a:lvl1pPr marL="0" indent="0" algn="l">
              <a:buFontTx/>
              <a:buNone/>
              <a:defRPr sz="2400" i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Insert Logo, if applicable.</a:t>
            </a: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58350637-9F01-44CB-8811-0BA0C3DABE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45" y="199131"/>
            <a:ext cx="551590" cy="1058037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DBEBFC74-6B11-4258-8D9A-0F0F004406C7}"/>
              </a:ext>
            </a:extLst>
          </p:cNvPr>
          <p:cNvGrpSpPr/>
          <p:nvPr userDrawn="1"/>
        </p:nvGrpSpPr>
        <p:grpSpPr>
          <a:xfrm>
            <a:off x="-1461" y="1394492"/>
            <a:ext cx="9145461" cy="190705"/>
            <a:chOff x="-36967" y="2473151"/>
            <a:chExt cx="9145461" cy="190705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645509C5-3F62-4839-A960-8A55209375A1}"/>
                </a:ext>
              </a:extLst>
            </p:cNvPr>
            <p:cNvSpPr/>
            <p:nvPr userDrawn="1"/>
          </p:nvSpPr>
          <p:spPr>
            <a:xfrm>
              <a:off x="-36967" y="2618137"/>
              <a:ext cx="9145461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DE480D22-3C7F-4DB6-9EF5-2BF5DDE6F990}"/>
                </a:ext>
              </a:extLst>
            </p:cNvPr>
            <p:cNvGrpSpPr/>
            <p:nvPr userDrawn="1"/>
          </p:nvGrpSpPr>
          <p:grpSpPr>
            <a:xfrm>
              <a:off x="-36967" y="2473151"/>
              <a:ext cx="9145461" cy="143440"/>
              <a:chOff x="-36967" y="2473151"/>
              <a:chExt cx="9145461" cy="143440"/>
            </a:xfrm>
          </p:grpSpPr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78E1F90-FDF6-48FB-AB85-1BBBEC88A22C}"/>
                  </a:ext>
                </a:extLst>
              </p:cNvPr>
              <p:cNvSpPr/>
              <p:nvPr userDrawn="1"/>
            </p:nvSpPr>
            <p:spPr>
              <a:xfrm>
                <a:off x="4457924" y="2506010"/>
                <a:ext cx="4650569" cy="106498"/>
              </a:xfrm>
              <a:prstGeom prst="rect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96F86C00-5024-41A5-A782-36BF8F874841}"/>
                  </a:ext>
                </a:extLst>
              </p:cNvPr>
              <p:cNvGrpSpPr/>
              <p:nvPr userDrawn="1"/>
            </p:nvGrpSpPr>
            <p:grpSpPr>
              <a:xfrm>
                <a:off x="-36967" y="2473151"/>
                <a:ext cx="9145461" cy="143440"/>
                <a:chOff x="-36967" y="2473151"/>
                <a:chExt cx="9145461" cy="143440"/>
              </a:xfrm>
            </p:grpSpPr>
            <p:grpSp>
              <p:nvGrpSpPr>
                <p:cNvPr id="89" name="Group 88">
                  <a:extLst>
                    <a:ext uri="{FF2B5EF4-FFF2-40B4-BE49-F238E27FC236}">
                      <a16:creationId xmlns:a16="http://schemas.microsoft.com/office/drawing/2014/main" id="{1BAFC48F-9C7C-4E9C-8DC0-3F4A69F0DD77}"/>
                    </a:ext>
                  </a:extLst>
                </p:cNvPr>
                <p:cNvGrpSpPr/>
                <p:nvPr userDrawn="1"/>
              </p:nvGrpSpPr>
              <p:grpSpPr>
                <a:xfrm>
                  <a:off x="-36967" y="2512801"/>
                  <a:ext cx="9144000" cy="103790"/>
                  <a:chOff x="-41301" y="2512801"/>
                  <a:chExt cx="9144000" cy="103790"/>
                </a:xfrm>
              </p:grpSpPr>
              <p:sp>
                <p:nvSpPr>
                  <p:cNvPr id="94" name="Rectangle 93">
                    <a:extLst>
                      <a:ext uri="{FF2B5EF4-FFF2-40B4-BE49-F238E27FC236}">
                        <a16:creationId xmlns:a16="http://schemas.microsoft.com/office/drawing/2014/main" id="{3F8F44F2-0336-4BC3-B333-EB84BAE0CB1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55389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95" name="Rectangle 94">
                    <a:extLst>
                      <a:ext uri="{FF2B5EF4-FFF2-40B4-BE49-F238E27FC236}">
                        <a16:creationId xmlns:a16="http://schemas.microsoft.com/office/drawing/2014/main" id="{A9F74473-8487-4D62-BCB6-50CED9662C9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95473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96" name="Rectangle 95">
                    <a:extLst>
                      <a:ext uri="{FF2B5EF4-FFF2-40B4-BE49-F238E27FC236}">
                        <a16:creationId xmlns:a16="http://schemas.microsoft.com/office/drawing/2014/main" id="{31AF447A-58E5-45E9-BB74-7B27D0AF91D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12801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6D4DAA87-2FC3-4D22-9459-DC510B3557F0}"/>
                    </a:ext>
                  </a:extLst>
                </p:cNvPr>
                <p:cNvSpPr/>
                <p:nvPr userDrawn="1"/>
              </p:nvSpPr>
              <p:spPr>
                <a:xfrm>
                  <a:off x="-35506" y="2473151"/>
                  <a:ext cx="9144000" cy="4571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2" name="Isosceles Triangle 91">
                  <a:extLst>
                    <a:ext uri="{FF2B5EF4-FFF2-40B4-BE49-F238E27FC236}">
                      <a16:creationId xmlns:a16="http://schemas.microsoft.com/office/drawing/2014/main" id="{FDA95D49-F8FD-49BA-895C-0D82AD7093F3}"/>
                    </a:ext>
                  </a:extLst>
                </p:cNvPr>
                <p:cNvSpPr/>
                <p:nvPr userDrawn="1"/>
              </p:nvSpPr>
              <p:spPr>
                <a:xfrm rot="10800000">
                  <a:off x="4454267" y="2477234"/>
                  <a:ext cx="95243" cy="49530"/>
                </a:xfrm>
                <a:prstGeom prst="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97" name="Title 1">
            <a:extLst>
              <a:ext uri="{FF2B5EF4-FFF2-40B4-BE49-F238E27FC236}">
                <a16:creationId xmlns:a16="http://schemas.microsoft.com/office/drawing/2014/main" id="{FE72E17D-0802-47AB-AFEE-410C3B061B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5858" y="297400"/>
            <a:ext cx="6898031" cy="958288"/>
          </a:xfrm>
        </p:spPr>
        <p:txBody>
          <a:bodyPr/>
          <a:lstStyle>
            <a:lvl1pPr algn="l">
              <a:defRPr b="1">
                <a:gradFill>
                  <a:gsLst>
                    <a:gs pos="2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dirty="0"/>
              <a:t>Insert Presenter Intro Statement</a:t>
            </a:r>
          </a:p>
        </p:txBody>
      </p:sp>
      <p:sp>
        <p:nvSpPr>
          <p:cNvPr id="25" name="Slide Number Placeholder 6">
            <a:extLst>
              <a:ext uri="{FF2B5EF4-FFF2-40B4-BE49-F238E27FC236}">
                <a16:creationId xmlns:a16="http://schemas.microsoft.com/office/drawing/2014/main" id="{34306FA6-D607-400C-B913-83C5BC72B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64773" y="6484228"/>
            <a:ext cx="2609265" cy="2923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C5E39D-350F-4D70-9E5D-930D02B401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571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er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3BD96859-F541-4736-B2B4-9133DBBC8527}"/>
              </a:ext>
            </a:extLst>
          </p:cNvPr>
          <p:cNvSpPr/>
          <p:nvPr userDrawn="1"/>
        </p:nvSpPr>
        <p:spPr>
          <a:xfrm>
            <a:off x="1" y="-1"/>
            <a:ext cx="9143998" cy="1416290"/>
          </a:xfrm>
          <a:prstGeom prst="rect">
            <a:avLst/>
          </a:prstGeom>
          <a:gradFill>
            <a:gsLst>
              <a:gs pos="66000">
                <a:schemeClr val="accent1"/>
              </a:gs>
              <a:gs pos="100000">
                <a:schemeClr val="accent6">
                  <a:lumMod val="75000"/>
                </a:schemeClr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A0B3B5B-DC90-41EC-9621-5904DB49FAD8}"/>
              </a:ext>
            </a:extLst>
          </p:cNvPr>
          <p:cNvGrpSpPr/>
          <p:nvPr userDrawn="1"/>
        </p:nvGrpSpPr>
        <p:grpSpPr>
          <a:xfrm>
            <a:off x="7291511" y="5097624"/>
            <a:ext cx="1852489" cy="1760376"/>
            <a:chOff x="7452597" y="5097624"/>
            <a:chExt cx="1691403" cy="1760376"/>
          </a:xfrm>
        </p:grpSpPr>
        <p:sp>
          <p:nvSpPr>
            <p:cNvPr id="64" name="Rectangle 6">
              <a:extLst>
                <a:ext uri="{FF2B5EF4-FFF2-40B4-BE49-F238E27FC236}">
                  <a16:creationId xmlns:a16="http://schemas.microsoft.com/office/drawing/2014/main" id="{049DC125-172D-4069-8CAD-D6C143E1A66E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356048" y="1412032"/>
                  </a:moveTo>
                  <a:cubicBezTo>
                    <a:pt x="2011264" y="1022220"/>
                    <a:pt x="2119084" y="159657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999412" y="1598644"/>
                    <a:pt x="1140408" y="1524001"/>
                    <a:pt x="1356048" y="141203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7C088620-21B6-4A10-85F4-238615C5C344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480457" y="1393371"/>
                  </a:moveTo>
                  <a:cubicBezTo>
                    <a:pt x="2092130" y="1009779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825240" y="1660848"/>
                    <a:pt x="1264818" y="1561323"/>
                    <a:pt x="1480457" y="139337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6" name="Rectangle 6">
              <a:extLst>
                <a:ext uri="{FF2B5EF4-FFF2-40B4-BE49-F238E27FC236}">
                  <a16:creationId xmlns:a16="http://schemas.microsoft.com/office/drawing/2014/main" id="{1BF4128F-EE11-47AC-983A-8CAF0DB82103}"/>
                </a:ext>
              </a:extLst>
            </p:cNvPr>
            <p:cNvSpPr/>
            <p:nvPr userDrawn="1"/>
          </p:nvSpPr>
          <p:spPr>
            <a:xfrm>
              <a:off x="7452597" y="5097624"/>
              <a:ext cx="1691403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542661 w 2158480"/>
                <a:gd name="connsiteY0" fmla="*/ 1468016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68016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542661" y="1446005"/>
                  </a:moveTo>
                  <a:cubicBezTo>
                    <a:pt x="2224672" y="1003081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615182" y="1744584"/>
                    <a:pt x="1233715" y="1657500"/>
                    <a:pt x="1542661" y="144600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sp>
        <p:nvSpPr>
          <p:cNvPr id="67" name="Heart 66">
            <a:extLst>
              <a:ext uri="{FF2B5EF4-FFF2-40B4-BE49-F238E27FC236}">
                <a16:creationId xmlns:a16="http://schemas.microsoft.com/office/drawing/2014/main" id="{20416CB0-433D-4F67-98CC-25615303410F}"/>
              </a:ext>
            </a:extLst>
          </p:cNvPr>
          <p:cNvSpPr/>
          <p:nvPr userDrawn="1"/>
        </p:nvSpPr>
        <p:spPr>
          <a:xfrm>
            <a:off x="8717596" y="6475583"/>
            <a:ext cx="356442" cy="309594"/>
          </a:xfrm>
          <a:prstGeom prst="hear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>
          <a:xfrm>
            <a:off x="6464773" y="6484228"/>
            <a:ext cx="2609265" cy="2923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C5E39D-350F-4D70-9E5D-930D02B401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4C472F91-F81A-4B1C-837C-9C7F7485B3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42869" y="1874465"/>
            <a:ext cx="4315714" cy="1828800"/>
          </a:xfrm>
        </p:spPr>
        <p:txBody>
          <a:bodyPr anchor="ctr"/>
          <a:lstStyle>
            <a:lvl1pPr marL="0" indent="0">
              <a:spcBef>
                <a:spcPts val="3000"/>
              </a:spcBef>
              <a:buNone/>
              <a:defRPr lang="en-US" sz="2400" b="1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  <a:ea typeface="+mj-ea"/>
                <a:cs typeface="+mj-cs"/>
              </a:defRPr>
            </a:lvl1pPr>
            <a:lvl2pPr marL="365760" indent="0">
              <a:spcBef>
                <a:spcPts val="300"/>
              </a:spcBef>
              <a:buNone/>
              <a:defRPr sz="2000" i="1">
                <a:latin typeface="+mn-lt"/>
              </a:defRPr>
            </a:lvl2pPr>
            <a:lvl3pPr marL="365760" indent="0">
              <a:spcBef>
                <a:spcPts val="400"/>
              </a:spcBef>
              <a:buFontTx/>
              <a:buNone/>
              <a:defRPr sz="2000" b="1">
                <a:solidFill>
                  <a:schemeClr val="tx1"/>
                </a:solidFill>
                <a:latin typeface="+mn-lt"/>
              </a:defRPr>
            </a:lvl3pPr>
            <a:lvl4pPr marL="914400" indent="-274320">
              <a:spcBef>
                <a:spcPts val="12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"/>
              <a:defRPr sz="1800" i="1">
                <a:solidFill>
                  <a:schemeClr val="accent1">
                    <a:lumMod val="75000"/>
                  </a:schemeClr>
                </a:solidFill>
                <a:latin typeface="+mn-lt"/>
              </a:defRPr>
            </a:lvl4pPr>
            <a:lvl5pPr marL="914400" indent="-274320">
              <a:spcBef>
                <a:spcPts val="200"/>
              </a:spcBef>
              <a:buClr>
                <a:schemeClr val="accent2"/>
              </a:buClr>
              <a:buSzPct val="110000"/>
              <a:buFont typeface="Wingdings 2" panose="05020102010507070707" pitchFamily="18" charset="2"/>
              <a:buChar char="("/>
              <a:defRPr sz="1800" b="0" i="0" spc="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83" name="Picture Placeholder 2">
            <a:extLst>
              <a:ext uri="{FF2B5EF4-FFF2-40B4-BE49-F238E27FC236}">
                <a16:creationId xmlns:a16="http://schemas.microsoft.com/office/drawing/2014/main" id="{C9F6AF74-9859-4286-965E-ADC0113D2160}"/>
              </a:ext>
            </a:extLst>
          </p:cNvPr>
          <p:cNvSpPr>
            <a:spLocks noGrp="1" noChangeAspect="1"/>
          </p:cNvSpPr>
          <p:nvPr>
            <p:ph type="pic" idx="11" hasCustomPrompt="1"/>
          </p:nvPr>
        </p:nvSpPr>
        <p:spPr>
          <a:xfrm>
            <a:off x="342717" y="1874464"/>
            <a:ext cx="1688124" cy="1828800"/>
          </a:xfrm>
          <a:solidFill>
            <a:schemeClr val="bg1">
              <a:lumMod val="95000"/>
            </a:schemeClr>
          </a:solidFill>
          <a:ln w="38100">
            <a:solidFill>
              <a:schemeClr val="accent2">
                <a:lumMod val="75000"/>
              </a:schemeClr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84" name="Picture Placeholder 14">
            <a:extLst>
              <a:ext uri="{FF2B5EF4-FFF2-40B4-BE49-F238E27FC236}">
                <a16:creationId xmlns:a16="http://schemas.microsoft.com/office/drawing/2014/main" id="{4F1C67D9-4762-4054-84C4-B3BA00DB4B4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4001" y="1869755"/>
            <a:ext cx="2063025" cy="1828799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600" i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Insert Logo, if applicable, but only once per organization.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AEC0C9F5-A586-433A-97E4-42DAC96825D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250389" y="4116923"/>
            <a:ext cx="4308446" cy="1828800"/>
          </a:xfrm>
        </p:spPr>
        <p:txBody>
          <a:bodyPr anchor="ctr"/>
          <a:lstStyle>
            <a:lvl1pPr marL="0" indent="0">
              <a:spcBef>
                <a:spcPts val="3000"/>
              </a:spcBef>
              <a:buNone/>
              <a:defRPr lang="en-US" sz="2400" b="1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  <a:ea typeface="+mj-ea"/>
                <a:cs typeface="+mj-cs"/>
              </a:defRPr>
            </a:lvl1pPr>
            <a:lvl2pPr marL="365760" indent="0">
              <a:spcBef>
                <a:spcPts val="300"/>
              </a:spcBef>
              <a:buNone/>
              <a:defRPr sz="2000" i="1">
                <a:latin typeface="+mn-lt"/>
              </a:defRPr>
            </a:lvl2pPr>
            <a:lvl3pPr marL="365760" indent="0">
              <a:spcBef>
                <a:spcPts val="400"/>
              </a:spcBef>
              <a:buFontTx/>
              <a:buNone/>
              <a:defRPr sz="2000" b="1">
                <a:solidFill>
                  <a:schemeClr val="tx1"/>
                </a:solidFill>
                <a:latin typeface="+mn-lt"/>
              </a:defRPr>
            </a:lvl3pPr>
            <a:lvl4pPr marL="914400" indent="-274320">
              <a:spcBef>
                <a:spcPts val="12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"/>
              <a:defRPr sz="1800" i="1">
                <a:solidFill>
                  <a:schemeClr val="accent1">
                    <a:lumMod val="75000"/>
                  </a:schemeClr>
                </a:solidFill>
                <a:latin typeface="+mn-lt"/>
              </a:defRPr>
            </a:lvl4pPr>
            <a:lvl5pPr marL="914400" indent="-274320">
              <a:spcBef>
                <a:spcPts val="200"/>
              </a:spcBef>
              <a:buClr>
                <a:schemeClr val="accent2"/>
              </a:buClr>
              <a:buSzPct val="110000"/>
              <a:buFont typeface="Wingdings 2" panose="05020102010507070707" pitchFamily="18" charset="2"/>
              <a:buChar char="("/>
              <a:defRPr sz="1800" b="0" i="0" spc="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86" name="Picture Placeholder 2">
            <a:extLst>
              <a:ext uri="{FF2B5EF4-FFF2-40B4-BE49-F238E27FC236}">
                <a16:creationId xmlns:a16="http://schemas.microsoft.com/office/drawing/2014/main" id="{1E5F6CC2-C34D-4103-9F8A-00241EC2C8D5}"/>
              </a:ext>
            </a:extLst>
          </p:cNvPr>
          <p:cNvSpPr>
            <a:spLocks noGrp="1" noChangeAspect="1"/>
          </p:cNvSpPr>
          <p:nvPr>
            <p:ph type="pic" idx="15" hasCustomPrompt="1"/>
          </p:nvPr>
        </p:nvSpPr>
        <p:spPr>
          <a:xfrm>
            <a:off x="349977" y="4116922"/>
            <a:ext cx="1688124" cy="1828800"/>
          </a:xfrm>
          <a:solidFill>
            <a:schemeClr val="bg1">
              <a:lumMod val="95000"/>
            </a:schemeClr>
          </a:solidFill>
          <a:ln w="38100">
            <a:solidFill>
              <a:schemeClr val="accent2">
                <a:lumMod val="75000"/>
              </a:schemeClr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2400" i="1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87" name="Picture Placeholder 14">
            <a:extLst>
              <a:ext uri="{FF2B5EF4-FFF2-40B4-BE49-F238E27FC236}">
                <a16:creationId xmlns:a16="http://schemas.microsoft.com/office/drawing/2014/main" id="{3DA8F0E9-AADD-4301-B955-308BEC6842B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687692" y="4116922"/>
            <a:ext cx="2063025" cy="1828799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600" i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Insert Logo, if applicable, but only once per organization.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64CE5C4-433F-4E58-8195-55F64AC49EB8}"/>
              </a:ext>
            </a:extLst>
          </p:cNvPr>
          <p:cNvGrpSpPr/>
          <p:nvPr userDrawn="1"/>
        </p:nvGrpSpPr>
        <p:grpSpPr>
          <a:xfrm>
            <a:off x="-1461" y="1394492"/>
            <a:ext cx="9145461" cy="190705"/>
            <a:chOff x="-36967" y="2473151"/>
            <a:chExt cx="9145461" cy="190705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60B7295D-F88B-4567-A343-1A88462856AF}"/>
                </a:ext>
              </a:extLst>
            </p:cNvPr>
            <p:cNvSpPr/>
            <p:nvPr userDrawn="1"/>
          </p:nvSpPr>
          <p:spPr>
            <a:xfrm>
              <a:off x="-36967" y="2618137"/>
              <a:ext cx="9145461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20D25A9E-6D76-420F-B108-B2DB5CB82C38}"/>
                </a:ext>
              </a:extLst>
            </p:cNvPr>
            <p:cNvGrpSpPr/>
            <p:nvPr userDrawn="1"/>
          </p:nvGrpSpPr>
          <p:grpSpPr>
            <a:xfrm>
              <a:off x="-36967" y="2473151"/>
              <a:ext cx="9145461" cy="143440"/>
              <a:chOff x="-36967" y="2473151"/>
              <a:chExt cx="9145461" cy="143440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0C55E154-70BE-4C1C-8924-63CFEF8E4DC3}"/>
                  </a:ext>
                </a:extLst>
              </p:cNvPr>
              <p:cNvSpPr/>
              <p:nvPr userDrawn="1"/>
            </p:nvSpPr>
            <p:spPr>
              <a:xfrm>
                <a:off x="4457924" y="2506010"/>
                <a:ext cx="4650569" cy="106498"/>
              </a:xfrm>
              <a:prstGeom prst="rect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A515EF3C-CEF8-4AF1-9878-A2F327670782}"/>
                  </a:ext>
                </a:extLst>
              </p:cNvPr>
              <p:cNvGrpSpPr/>
              <p:nvPr userDrawn="1"/>
            </p:nvGrpSpPr>
            <p:grpSpPr>
              <a:xfrm>
                <a:off x="-36967" y="2473151"/>
                <a:ext cx="9145461" cy="143440"/>
                <a:chOff x="-36967" y="2473151"/>
                <a:chExt cx="9145461" cy="143440"/>
              </a:xfrm>
            </p:grpSpPr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15A7908C-8337-4BBB-9505-39F3298B6F33}"/>
                    </a:ext>
                  </a:extLst>
                </p:cNvPr>
                <p:cNvGrpSpPr/>
                <p:nvPr userDrawn="1"/>
              </p:nvGrpSpPr>
              <p:grpSpPr>
                <a:xfrm>
                  <a:off x="-36967" y="2512801"/>
                  <a:ext cx="9144000" cy="103790"/>
                  <a:chOff x="-41301" y="2512801"/>
                  <a:chExt cx="9144000" cy="103790"/>
                </a:xfrm>
              </p:grpSpPr>
              <p:sp>
                <p:nvSpPr>
                  <p:cNvPr id="102" name="Rectangle 101">
                    <a:extLst>
                      <a:ext uri="{FF2B5EF4-FFF2-40B4-BE49-F238E27FC236}">
                        <a16:creationId xmlns:a16="http://schemas.microsoft.com/office/drawing/2014/main" id="{52B78BDB-CAED-46F0-96C6-15F6F472F8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55389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DCB5239A-1446-4770-AFE9-856B0E4E732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95473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04" name="Rectangle 103">
                    <a:extLst>
                      <a:ext uri="{FF2B5EF4-FFF2-40B4-BE49-F238E27FC236}">
                        <a16:creationId xmlns:a16="http://schemas.microsoft.com/office/drawing/2014/main" id="{F7804B9E-E6B5-4E15-8836-7F2D9B473C5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12801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9D92EE8D-1C82-4D90-A277-96006950C9B7}"/>
                    </a:ext>
                  </a:extLst>
                </p:cNvPr>
                <p:cNvSpPr/>
                <p:nvPr userDrawn="1"/>
              </p:nvSpPr>
              <p:spPr>
                <a:xfrm>
                  <a:off x="-35506" y="2473151"/>
                  <a:ext cx="9144000" cy="4571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00" name="Isosceles Triangle 99">
                  <a:extLst>
                    <a:ext uri="{FF2B5EF4-FFF2-40B4-BE49-F238E27FC236}">
                      <a16:creationId xmlns:a16="http://schemas.microsoft.com/office/drawing/2014/main" id="{C6237F51-87E6-418B-9D95-91FA65B171C6}"/>
                    </a:ext>
                  </a:extLst>
                </p:cNvPr>
                <p:cNvSpPr/>
                <p:nvPr userDrawn="1"/>
              </p:nvSpPr>
              <p:spPr>
                <a:xfrm rot="10800000">
                  <a:off x="4454267" y="2477234"/>
                  <a:ext cx="95243" cy="49530"/>
                </a:xfrm>
                <a:prstGeom prst="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</p:grpSp>
        </p:grpSp>
      </p:grpSp>
      <p:pic>
        <p:nvPicPr>
          <p:cNvPr id="105" name="Picture 104">
            <a:extLst>
              <a:ext uri="{FF2B5EF4-FFF2-40B4-BE49-F238E27FC236}">
                <a16:creationId xmlns:a16="http://schemas.microsoft.com/office/drawing/2014/main" id="{8E7346F9-0C0D-4747-AA79-D656027B89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45" y="199131"/>
            <a:ext cx="551590" cy="1058037"/>
          </a:xfrm>
          <a:prstGeom prst="rect">
            <a:avLst/>
          </a:prstGeom>
        </p:spPr>
      </p:pic>
      <p:sp>
        <p:nvSpPr>
          <p:cNvPr id="106" name="Title 1">
            <a:extLst>
              <a:ext uri="{FF2B5EF4-FFF2-40B4-BE49-F238E27FC236}">
                <a16:creationId xmlns:a16="http://schemas.microsoft.com/office/drawing/2014/main" id="{0E63E06D-5E4D-4AAD-B2C6-ED858BF9A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5858" y="297400"/>
            <a:ext cx="6898031" cy="958288"/>
          </a:xfrm>
        </p:spPr>
        <p:txBody>
          <a:bodyPr/>
          <a:lstStyle>
            <a:lvl1pPr algn="l">
              <a:defRPr b="1">
                <a:gradFill>
                  <a:gsLst>
                    <a:gs pos="2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dirty="0"/>
              <a:t>Insert Presenter Intro Statement</a:t>
            </a:r>
          </a:p>
        </p:txBody>
      </p:sp>
    </p:spTree>
    <p:extLst>
      <p:ext uri="{BB962C8B-B14F-4D97-AF65-F5344CB8AC3E}">
        <p14:creationId xmlns:p14="http://schemas.microsoft.com/office/powerpoint/2010/main" val="4227825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bjec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3BD96859-F541-4736-B2B4-9133DBBC8527}"/>
              </a:ext>
            </a:extLst>
          </p:cNvPr>
          <p:cNvSpPr/>
          <p:nvPr userDrawn="1"/>
        </p:nvSpPr>
        <p:spPr>
          <a:xfrm>
            <a:off x="1" y="-1"/>
            <a:ext cx="9143998" cy="1416290"/>
          </a:xfrm>
          <a:prstGeom prst="rect">
            <a:avLst/>
          </a:prstGeom>
          <a:gradFill>
            <a:gsLst>
              <a:gs pos="66000">
                <a:schemeClr val="accent1"/>
              </a:gs>
              <a:gs pos="100000">
                <a:schemeClr val="accent6">
                  <a:lumMod val="75000"/>
                </a:schemeClr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A0B3B5B-DC90-41EC-9621-5904DB49FAD8}"/>
              </a:ext>
            </a:extLst>
          </p:cNvPr>
          <p:cNvGrpSpPr/>
          <p:nvPr userDrawn="1"/>
        </p:nvGrpSpPr>
        <p:grpSpPr>
          <a:xfrm>
            <a:off x="7291511" y="5097624"/>
            <a:ext cx="1852489" cy="1760376"/>
            <a:chOff x="7452597" y="5097624"/>
            <a:chExt cx="1691403" cy="1760376"/>
          </a:xfrm>
        </p:grpSpPr>
        <p:sp>
          <p:nvSpPr>
            <p:cNvPr id="64" name="Rectangle 6">
              <a:extLst>
                <a:ext uri="{FF2B5EF4-FFF2-40B4-BE49-F238E27FC236}">
                  <a16:creationId xmlns:a16="http://schemas.microsoft.com/office/drawing/2014/main" id="{049DC125-172D-4069-8CAD-D6C143E1A66E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356048" y="1412032"/>
                  </a:moveTo>
                  <a:cubicBezTo>
                    <a:pt x="2011264" y="1022220"/>
                    <a:pt x="2119084" y="159657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999412" y="1598644"/>
                    <a:pt x="1140408" y="1524001"/>
                    <a:pt x="1356048" y="141203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7C088620-21B6-4A10-85F4-238615C5C344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480457" y="1393371"/>
                  </a:moveTo>
                  <a:cubicBezTo>
                    <a:pt x="2092130" y="1009779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825240" y="1660848"/>
                    <a:pt x="1264818" y="1561323"/>
                    <a:pt x="1480457" y="139337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6" name="Rectangle 6">
              <a:extLst>
                <a:ext uri="{FF2B5EF4-FFF2-40B4-BE49-F238E27FC236}">
                  <a16:creationId xmlns:a16="http://schemas.microsoft.com/office/drawing/2014/main" id="{1BF4128F-EE11-47AC-983A-8CAF0DB82103}"/>
                </a:ext>
              </a:extLst>
            </p:cNvPr>
            <p:cNvSpPr/>
            <p:nvPr userDrawn="1"/>
          </p:nvSpPr>
          <p:spPr>
            <a:xfrm>
              <a:off x="7452597" y="5097624"/>
              <a:ext cx="1691403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542661 w 2158480"/>
                <a:gd name="connsiteY0" fmla="*/ 1468016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68016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542661" y="1446005"/>
                  </a:moveTo>
                  <a:cubicBezTo>
                    <a:pt x="2224672" y="1003081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615182" y="1744584"/>
                    <a:pt x="1233715" y="1657500"/>
                    <a:pt x="1542661" y="144600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B9A6848-3701-4BCD-AE85-73AEAB127A40}"/>
              </a:ext>
            </a:extLst>
          </p:cNvPr>
          <p:cNvGrpSpPr/>
          <p:nvPr userDrawn="1"/>
        </p:nvGrpSpPr>
        <p:grpSpPr>
          <a:xfrm>
            <a:off x="-1461" y="1394492"/>
            <a:ext cx="9145461" cy="190705"/>
            <a:chOff x="-36967" y="2473151"/>
            <a:chExt cx="9145461" cy="190705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76265C3-EFF6-42F9-96B1-A03D8BE763AF}"/>
                </a:ext>
              </a:extLst>
            </p:cNvPr>
            <p:cNvSpPr/>
            <p:nvPr userDrawn="1"/>
          </p:nvSpPr>
          <p:spPr>
            <a:xfrm>
              <a:off x="-36967" y="2618137"/>
              <a:ext cx="9145461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FAE5365-1517-4720-8F59-B041EDAF4803}"/>
                </a:ext>
              </a:extLst>
            </p:cNvPr>
            <p:cNvGrpSpPr/>
            <p:nvPr userDrawn="1"/>
          </p:nvGrpSpPr>
          <p:grpSpPr>
            <a:xfrm>
              <a:off x="-36967" y="2473151"/>
              <a:ext cx="9145461" cy="143440"/>
              <a:chOff x="-36967" y="2473151"/>
              <a:chExt cx="9145461" cy="143440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E225F059-D55B-4046-B7CD-A3E4D57096F3}"/>
                  </a:ext>
                </a:extLst>
              </p:cNvPr>
              <p:cNvSpPr/>
              <p:nvPr userDrawn="1"/>
            </p:nvSpPr>
            <p:spPr>
              <a:xfrm>
                <a:off x="4457924" y="2506010"/>
                <a:ext cx="4650569" cy="106498"/>
              </a:xfrm>
              <a:prstGeom prst="rect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5F22958B-82AA-4FE8-ACC0-6C6AAB7CBF0E}"/>
                  </a:ext>
                </a:extLst>
              </p:cNvPr>
              <p:cNvGrpSpPr/>
              <p:nvPr userDrawn="1"/>
            </p:nvGrpSpPr>
            <p:grpSpPr>
              <a:xfrm>
                <a:off x="-36967" y="2473151"/>
                <a:ext cx="9145461" cy="143440"/>
                <a:chOff x="-36967" y="2473151"/>
                <a:chExt cx="9145461" cy="143440"/>
              </a:xfrm>
            </p:grpSpPr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15B09624-B9CB-45B4-A1DF-CBE8B088EA8B}"/>
                    </a:ext>
                  </a:extLst>
                </p:cNvPr>
                <p:cNvGrpSpPr/>
                <p:nvPr userDrawn="1"/>
              </p:nvGrpSpPr>
              <p:grpSpPr>
                <a:xfrm>
                  <a:off x="-36967" y="2512801"/>
                  <a:ext cx="9144000" cy="103790"/>
                  <a:chOff x="-41301" y="2512801"/>
                  <a:chExt cx="9144000" cy="103790"/>
                </a:xfrm>
              </p:grpSpPr>
              <p:sp>
                <p:nvSpPr>
                  <p:cNvPr id="79" name="Rectangle 78">
                    <a:extLst>
                      <a:ext uri="{FF2B5EF4-FFF2-40B4-BE49-F238E27FC236}">
                        <a16:creationId xmlns:a16="http://schemas.microsoft.com/office/drawing/2014/main" id="{47E575F1-0CA6-4E08-8892-03B015C16AC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55389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0" name="Rectangle 79">
                    <a:extLst>
                      <a:ext uri="{FF2B5EF4-FFF2-40B4-BE49-F238E27FC236}">
                        <a16:creationId xmlns:a16="http://schemas.microsoft.com/office/drawing/2014/main" id="{7A1AA1CE-FBA6-4891-BE95-7484D852AA6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95473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81" name="Rectangle 80">
                    <a:extLst>
                      <a:ext uri="{FF2B5EF4-FFF2-40B4-BE49-F238E27FC236}">
                        <a16:creationId xmlns:a16="http://schemas.microsoft.com/office/drawing/2014/main" id="{987FCD66-2EBE-407D-B8A1-0AA8C261FF2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12801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1CFEEB72-F01D-443A-8767-905E47D897D6}"/>
                    </a:ext>
                  </a:extLst>
                </p:cNvPr>
                <p:cNvSpPr/>
                <p:nvPr userDrawn="1"/>
              </p:nvSpPr>
              <p:spPr>
                <a:xfrm>
                  <a:off x="-35506" y="2473151"/>
                  <a:ext cx="9144000" cy="4571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" name="Isosceles Triangle 76">
                  <a:extLst>
                    <a:ext uri="{FF2B5EF4-FFF2-40B4-BE49-F238E27FC236}">
                      <a16:creationId xmlns:a16="http://schemas.microsoft.com/office/drawing/2014/main" id="{F6692D12-5AF2-44F7-BE80-51F3AF58F6C5}"/>
                    </a:ext>
                  </a:extLst>
                </p:cNvPr>
                <p:cNvSpPr/>
                <p:nvPr userDrawn="1"/>
              </p:nvSpPr>
              <p:spPr>
                <a:xfrm rot="10800000">
                  <a:off x="4454267" y="2477234"/>
                  <a:ext cx="95243" cy="49530"/>
                </a:xfrm>
                <a:prstGeom prst="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4A4B27E7-8D45-400D-818F-D6AD1580C2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>
            <a:lvl1pPr marL="320040" indent="-320040">
              <a:buFont typeface="Wingdings 2" panose="05020102010507070707" pitchFamily="18" charset="2"/>
              <a:buChar char=""/>
              <a:defRPr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576A9D9C-D92E-49FA-8510-99B4B1ECBF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16" b="90000" l="459" r="89679">
                        <a14:foregroundMark x1="14908" y1="27907" x2="6881" y2="36977"/>
                        <a14:foregroundMark x1="4358" y1="42791" x2="3899" y2="18837"/>
                        <a14:foregroundMark x1="688" y1="74186" x2="688" y2="74186"/>
                        <a14:foregroundMark x1="20413" y1="31860" x2="20413" y2="31860"/>
                        <a14:foregroundMark x1="26147" y1="45116" x2="26147" y2="45116"/>
                        <a14:foregroundMark x1="21330" y1="18837" x2="21330" y2="18837"/>
                        <a14:foregroundMark x1="24771" y1="22326" x2="24771" y2="22326"/>
                        <a14:foregroundMark x1="11468" y1="11163" x2="11468" y2="11163"/>
                        <a14:foregroundMark x1="10092" y1="8372" x2="10092" y2="8372"/>
                        <a14:foregroundMark x1="79358" y1="6977" x2="79358" y2="6977"/>
                        <a14:foregroundMark x1="73165" y1="7907" x2="73165" y2="7907"/>
                        <a14:foregroundMark x1="79358" y1="7442" x2="79358" y2="7442"/>
                        <a14:foregroundMark x1="78899" y1="5116" x2="78899" y2="5116"/>
                        <a14:foregroundMark x1="79817" y1="8837" x2="79817" y2="8837"/>
                        <a14:foregroundMark x1="70872" y1="11628" x2="70872" y2="11628"/>
                        <a14:foregroundMark x1="31881" y1="63256" x2="31881" y2="63256"/>
                        <a14:foregroundMark x1="28440" y1="54651" x2="28440" y2="54651"/>
                        <a14:foregroundMark x1="27523" y1="51860" x2="27523" y2="51860"/>
                        <a14:foregroundMark x1="27523" y1="50000" x2="27523" y2="50000"/>
                        <a14:foregroundMark x1="25229" y1="51395" x2="25229" y2="51395"/>
                        <a14:foregroundMark x1="3899" y1="74186" x2="3899" y2="74186"/>
                        <a14:foregroundMark x1="5963" y1="76744" x2="5963" y2="76744"/>
                        <a14:foregroundMark x1="4358" y1="70930" x2="4358" y2="70930"/>
                        <a14:foregroundMark x1="7339" y1="75349" x2="7339" y2="75349"/>
                        <a14:foregroundMark x1="31881" y1="27907" x2="31881" y2="27907"/>
                        <a14:foregroundMark x1="12385" y1="80000" x2="12385" y2="80000"/>
                      </a14:backgroundRemoval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25"/>
          <a:stretch/>
        </p:blipFill>
        <p:spPr>
          <a:xfrm>
            <a:off x="0" y="32294"/>
            <a:ext cx="1615858" cy="18073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2FEC65-D578-4EA6-BDF2-5F3D80771B0A}"/>
              </a:ext>
            </a:extLst>
          </p:cNvPr>
          <p:cNvSpPr txBox="1"/>
          <p:nvPr userDrawn="1"/>
        </p:nvSpPr>
        <p:spPr>
          <a:xfrm>
            <a:off x="1615858" y="514912"/>
            <a:ext cx="68980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000" b="1" kern="1200" cap="all" baseline="0" dirty="0">
                <a:gradFill>
                  <a:gsLst>
                    <a:gs pos="2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Today’s Objectives</a:t>
            </a:r>
          </a:p>
        </p:txBody>
      </p:sp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BFCD4948-9936-4070-B2C2-2C1A7AA79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64773" y="6484228"/>
            <a:ext cx="2609265" cy="2923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C5E39D-350F-4D70-9E5D-930D02B401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10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 and content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8755B47-62AD-4099-86B6-A577B3A197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64773" y="6484228"/>
            <a:ext cx="2609265" cy="2923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C5E39D-350F-4D70-9E5D-930D02B401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83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2072156"/>
            <a:ext cx="7886700" cy="249032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697046"/>
            <a:ext cx="7886700" cy="1392605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39373" y="6492873"/>
            <a:ext cx="2609265" cy="292303"/>
          </a:xfrm>
          <a:prstGeom prst="rect">
            <a:avLst/>
          </a:prstGeom>
        </p:spPr>
        <p:txBody>
          <a:bodyPr/>
          <a:lstStyle/>
          <a:p>
            <a:fld id="{4AC5E39D-350F-4D70-9E5D-930D02B4019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6789D688-4B7D-4D79-85F3-3AD80A819D69}"/>
              </a:ext>
            </a:extLst>
          </p:cNvPr>
          <p:cNvSpPr/>
          <p:nvPr userDrawn="1"/>
        </p:nvSpPr>
        <p:spPr>
          <a:xfrm>
            <a:off x="0" y="-13915"/>
            <a:ext cx="9144000" cy="1953809"/>
          </a:xfrm>
          <a:custGeom>
            <a:avLst/>
            <a:gdLst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  <a:gd name="connsiteX0" fmla="*/ 0 w 9144000"/>
              <a:gd name="connsiteY0" fmla="*/ 0 h 2353056"/>
              <a:gd name="connsiteX1" fmla="*/ 9144000 w 9144000"/>
              <a:gd name="connsiteY1" fmla="*/ 0 h 2353056"/>
              <a:gd name="connsiteX2" fmla="*/ 9144000 w 9144000"/>
              <a:gd name="connsiteY2" fmla="*/ 2353056 h 2353056"/>
              <a:gd name="connsiteX3" fmla="*/ 0 w 9144000"/>
              <a:gd name="connsiteY3" fmla="*/ 2353056 h 2353056"/>
              <a:gd name="connsiteX4" fmla="*/ 0 w 9144000"/>
              <a:gd name="connsiteY4" fmla="*/ 0 h 235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2353056">
                <a:moveTo>
                  <a:pt x="0" y="0"/>
                </a:moveTo>
                <a:lnTo>
                  <a:pt x="9144000" y="0"/>
                </a:lnTo>
                <a:lnTo>
                  <a:pt x="9144000" y="2353056"/>
                </a:lnTo>
                <a:cubicBezTo>
                  <a:pt x="6291072" y="1548384"/>
                  <a:pt x="2328672" y="1597152"/>
                  <a:pt x="0" y="2353056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66000">
                <a:schemeClr val="accent1"/>
              </a:gs>
              <a:gs pos="100000">
                <a:schemeClr val="accent6">
                  <a:lumMod val="75000"/>
                </a:schemeClr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7">
            <a:extLst>
              <a:ext uri="{FF2B5EF4-FFF2-40B4-BE49-F238E27FC236}">
                <a16:creationId xmlns:a16="http://schemas.microsoft.com/office/drawing/2014/main" id="{4EC97679-6712-42F6-9710-F8788680D0C8}"/>
              </a:ext>
            </a:extLst>
          </p:cNvPr>
          <p:cNvSpPr/>
          <p:nvPr userDrawn="1"/>
        </p:nvSpPr>
        <p:spPr>
          <a:xfrm>
            <a:off x="488" y="1377780"/>
            <a:ext cx="9146961" cy="723963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216746 h 750146"/>
              <a:gd name="connsiteX1" fmla="*/ 9144000 w 9144000"/>
              <a:gd name="connsiteY1" fmla="*/ 216746 h 750146"/>
              <a:gd name="connsiteX2" fmla="*/ 9144000 w 9144000"/>
              <a:gd name="connsiteY2" fmla="*/ 750146 h 750146"/>
              <a:gd name="connsiteX3" fmla="*/ 0 w 9144000"/>
              <a:gd name="connsiteY3" fmla="*/ 750146 h 750146"/>
              <a:gd name="connsiteX4" fmla="*/ 0 w 9144000"/>
              <a:gd name="connsiteY4" fmla="*/ 216746 h 750146"/>
              <a:gd name="connsiteX0" fmla="*/ 0 w 9144000"/>
              <a:gd name="connsiteY0" fmla="*/ 277815 h 811215"/>
              <a:gd name="connsiteX1" fmla="*/ 9144000 w 9144000"/>
              <a:gd name="connsiteY1" fmla="*/ 277815 h 811215"/>
              <a:gd name="connsiteX2" fmla="*/ 9144000 w 9144000"/>
              <a:gd name="connsiteY2" fmla="*/ 811215 h 811215"/>
              <a:gd name="connsiteX3" fmla="*/ 0 w 9144000"/>
              <a:gd name="connsiteY3" fmla="*/ 811215 h 811215"/>
              <a:gd name="connsiteX4" fmla="*/ 0 w 9144000"/>
              <a:gd name="connsiteY4" fmla="*/ 277815 h 811215"/>
              <a:gd name="connsiteX0" fmla="*/ 12192 w 9144000"/>
              <a:gd name="connsiteY0" fmla="*/ 369668 h 707996"/>
              <a:gd name="connsiteX1" fmla="*/ 9144000 w 9144000"/>
              <a:gd name="connsiteY1" fmla="*/ 174596 h 707996"/>
              <a:gd name="connsiteX2" fmla="*/ 9144000 w 9144000"/>
              <a:gd name="connsiteY2" fmla="*/ 707996 h 707996"/>
              <a:gd name="connsiteX3" fmla="*/ 0 w 9144000"/>
              <a:gd name="connsiteY3" fmla="*/ 707996 h 707996"/>
              <a:gd name="connsiteX4" fmla="*/ 12192 w 9144000"/>
              <a:gd name="connsiteY4" fmla="*/ 369668 h 707996"/>
              <a:gd name="connsiteX0" fmla="*/ 12192 w 9144000"/>
              <a:gd name="connsiteY0" fmla="*/ 268836 h 607164"/>
              <a:gd name="connsiteX1" fmla="*/ 9144000 w 9144000"/>
              <a:gd name="connsiteY1" fmla="*/ 293220 h 607164"/>
              <a:gd name="connsiteX2" fmla="*/ 9144000 w 9144000"/>
              <a:gd name="connsiteY2" fmla="*/ 607164 h 607164"/>
              <a:gd name="connsiteX3" fmla="*/ 0 w 9144000"/>
              <a:gd name="connsiteY3" fmla="*/ 607164 h 607164"/>
              <a:gd name="connsiteX4" fmla="*/ 12192 w 9144000"/>
              <a:gd name="connsiteY4" fmla="*/ 268836 h 607164"/>
              <a:gd name="connsiteX0" fmla="*/ 12192 w 9144000"/>
              <a:gd name="connsiteY0" fmla="*/ 287296 h 576856"/>
              <a:gd name="connsiteX1" fmla="*/ 9144000 w 9144000"/>
              <a:gd name="connsiteY1" fmla="*/ 262912 h 576856"/>
              <a:gd name="connsiteX2" fmla="*/ 9144000 w 9144000"/>
              <a:gd name="connsiteY2" fmla="*/ 576856 h 576856"/>
              <a:gd name="connsiteX3" fmla="*/ 0 w 9144000"/>
              <a:gd name="connsiteY3" fmla="*/ 576856 h 576856"/>
              <a:gd name="connsiteX4" fmla="*/ 12192 w 9144000"/>
              <a:gd name="connsiteY4" fmla="*/ 287296 h 576856"/>
              <a:gd name="connsiteX0" fmla="*/ 12192 w 9144000"/>
              <a:gd name="connsiteY0" fmla="*/ 349309 h 638869"/>
              <a:gd name="connsiteX1" fmla="*/ 9144000 w 9144000"/>
              <a:gd name="connsiteY1" fmla="*/ 324925 h 638869"/>
              <a:gd name="connsiteX2" fmla="*/ 9144000 w 9144000"/>
              <a:gd name="connsiteY2" fmla="*/ 638869 h 638869"/>
              <a:gd name="connsiteX3" fmla="*/ 0 w 9144000"/>
              <a:gd name="connsiteY3" fmla="*/ 638869 h 638869"/>
              <a:gd name="connsiteX4" fmla="*/ 12192 w 9144000"/>
              <a:gd name="connsiteY4" fmla="*/ 349309 h 638869"/>
              <a:gd name="connsiteX0" fmla="*/ 12192 w 9144000"/>
              <a:gd name="connsiteY0" fmla="*/ 364100 h 653660"/>
              <a:gd name="connsiteX1" fmla="*/ 9144000 w 9144000"/>
              <a:gd name="connsiteY1" fmla="*/ 339716 h 653660"/>
              <a:gd name="connsiteX2" fmla="*/ 9144000 w 9144000"/>
              <a:gd name="connsiteY2" fmla="*/ 653660 h 653660"/>
              <a:gd name="connsiteX3" fmla="*/ 0 w 9144000"/>
              <a:gd name="connsiteY3" fmla="*/ 653660 h 653660"/>
              <a:gd name="connsiteX4" fmla="*/ 12192 w 9144000"/>
              <a:gd name="connsiteY4" fmla="*/ 364100 h 653660"/>
              <a:gd name="connsiteX0" fmla="*/ 12192 w 9144000"/>
              <a:gd name="connsiteY0" fmla="*/ 526844 h 816404"/>
              <a:gd name="connsiteX1" fmla="*/ 9144000 w 9144000"/>
              <a:gd name="connsiteY1" fmla="*/ 502460 h 816404"/>
              <a:gd name="connsiteX2" fmla="*/ 9144000 w 9144000"/>
              <a:gd name="connsiteY2" fmla="*/ 816404 h 816404"/>
              <a:gd name="connsiteX3" fmla="*/ 0 w 9144000"/>
              <a:gd name="connsiteY3" fmla="*/ 816404 h 816404"/>
              <a:gd name="connsiteX4" fmla="*/ 12192 w 9144000"/>
              <a:gd name="connsiteY4" fmla="*/ 526844 h 816404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41478 h 831038"/>
              <a:gd name="connsiteX1" fmla="*/ 9144000 w 9144000"/>
              <a:gd name="connsiteY1" fmla="*/ 517094 h 831038"/>
              <a:gd name="connsiteX2" fmla="*/ 9144000 w 9144000"/>
              <a:gd name="connsiteY2" fmla="*/ 831038 h 831038"/>
              <a:gd name="connsiteX3" fmla="*/ 0 w 9144000"/>
              <a:gd name="connsiteY3" fmla="*/ 831038 h 831038"/>
              <a:gd name="connsiteX4" fmla="*/ 12192 w 9144000"/>
              <a:gd name="connsiteY4" fmla="*/ 541478 h 831038"/>
              <a:gd name="connsiteX0" fmla="*/ 12192 w 9144000"/>
              <a:gd name="connsiteY0" fmla="*/ 551474 h 841034"/>
              <a:gd name="connsiteX1" fmla="*/ 9144000 w 9144000"/>
              <a:gd name="connsiteY1" fmla="*/ 527090 h 841034"/>
              <a:gd name="connsiteX2" fmla="*/ 9144000 w 9144000"/>
              <a:gd name="connsiteY2" fmla="*/ 841034 h 841034"/>
              <a:gd name="connsiteX3" fmla="*/ 0 w 9144000"/>
              <a:gd name="connsiteY3" fmla="*/ 841034 h 841034"/>
              <a:gd name="connsiteX4" fmla="*/ 12192 w 9144000"/>
              <a:gd name="connsiteY4" fmla="*/ 551474 h 841034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12192 w 9156192"/>
              <a:gd name="connsiteY3" fmla="*/ 832953 h 832953"/>
              <a:gd name="connsiteX4" fmla="*/ 0 w 9156192"/>
              <a:gd name="connsiteY4" fmla="*/ 555585 h 832953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12192 w 9156192"/>
              <a:gd name="connsiteY3" fmla="*/ 832953 h 832953"/>
              <a:gd name="connsiteX4" fmla="*/ 0 w 9156192"/>
              <a:gd name="connsiteY4" fmla="*/ 555585 h 832953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12192 w 9156192"/>
              <a:gd name="connsiteY3" fmla="*/ 832953 h 832953"/>
              <a:gd name="connsiteX4" fmla="*/ 0 w 9156192"/>
              <a:gd name="connsiteY4" fmla="*/ 555585 h 832953"/>
              <a:gd name="connsiteX0" fmla="*/ 4137 w 9160329"/>
              <a:gd name="connsiteY0" fmla="*/ 555585 h 832953"/>
              <a:gd name="connsiteX1" fmla="*/ 9160329 w 9160329"/>
              <a:gd name="connsiteY1" fmla="*/ 519009 h 832953"/>
              <a:gd name="connsiteX2" fmla="*/ 9160329 w 9160329"/>
              <a:gd name="connsiteY2" fmla="*/ 832953 h 832953"/>
              <a:gd name="connsiteX3" fmla="*/ 0 w 9160329"/>
              <a:gd name="connsiteY3" fmla="*/ 718653 h 832953"/>
              <a:gd name="connsiteX4" fmla="*/ 4137 w 9160329"/>
              <a:gd name="connsiteY4" fmla="*/ 555585 h 832953"/>
              <a:gd name="connsiteX0" fmla="*/ 4137 w 9160329"/>
              <a:gd name="connsiteY0" fmla="*/ 555585 h 718653"/>
              <a:gd name="connsiteX1" fmla="*/ 9160329 w 9160329"/>
              <a:gd name="connsiteY1" fmla="*/ 519009 h 718653"/>
              <a:gd name="connsiteX2" fmla="*/ 9127672 w 9160329"/>
              <a:gd name="connsiteY2" fmla="*/ 702325 h 718653"/>
              <a:gd name="connsiteX3" fmla="*/ 0 w 9160329"/>
              <a:gd name="connsiteY3" fmla="*/ 718653 h 718653"/>
              <a:gd name="connsiteX4" fmla="*/ 4137 w 9160329"/>
              <a:gd name="connsiteY4" fmla="*/ 555585 h 718653"/>
              <a:gd name="connsiteX0" fmla="*/ 4137 w 9160329"/>
              <a:gd name="connsiteY0" fmla="*/ 555585 h 718653"/>
              <a:gd name="connsiteX1" fmla="*/ 9160329 w 9160329"/>
              <a:gd name="connsiteY1" fmla="*/ 519009 h 718653"/>
              <a:gd name="connsiteX2" fmla="*/ 9127672 w 9160329"/>
              <a:gd name="connsiteY2" fmla="*/ 702325 h 718653"/>
              <a:gd name="connsiteX3" fmla="*/ 0 w 9160329"/>
              <a:gd name="connsiteY3" fmla="*/ 718653 h 718653"/>
              <a:gd name="connsiteX4" fmla="*/ 4137 w 9160329"/>
              <a:gd name="connsiteY4" fmla="*/ 555585 h 718653"/>
              <a:gd name="connsiteX0" fmla="*/ 0 w 9156192"/>
              <a:gd name="connsiteY0" fmla="*/ 555585 h 718653"/>
              <a:gd name="connsiteX1" fmla="*/ 9156192 w 9156192"/>
              <a:gd name="connsiteY1" fmla="*/ 519009 h 718653"/>
              <a:gd name="connsiteX2" fmla="*/ 9123535 w 9156192"/>
              <a:gd name="connsiteY2" fmla="*/ 702325 h 718653"/>
              <a:gd name="connsiteX3" fmla="*/ 9231 w 9156192"/>
              <a:gd name="connsiteY3" fmla="*/ 718653 h 718653"/>
              <a:gd name="connsiteX4" fmla="*/ 0 w 9156192"/>
              <a:gd name="connsiteY4" fmla="*/ 555585 h 718653"/>
              <a:gd name="connsiteX0" fmla="*/ 1464 w 9146961"/>
              <a:gd name="connsiteY0" fmla="*/ 552874 h 723963"/>
              <a:gd name="connsiteX1" fmla="*/ 9146961 w 9146961"/>
              <a:gd name="connsiteY1" fmla="*/ 524319 h 723963"/>
              <a:gd name="connsiteX2" fmla="*/ 9114304 w 9146961"/>
              <a:gd name="connsiteY2" fmla="*/ 707635 h 723963"/>
              <a:gd name="connsiteX3" fmla="*/ 0 w 9146961"/>
              <a:gd name="connsiteY3" fmla="*/ 723963 h 723963"/>
              <a:gd name="connsiteX4" fmla="*/ 1464 w 9146961"/>
              <a:gd name="connsiteY4" fmla="*/ 552874 h 723963"/>
              <a:gd name="connsiteX0" fmla="*/ 1464 w 9146961"/>
              <a:gd name="connsiteY0" fmla="*/ 552874 h 723963"/>
              <a:gd name="connsiteX1" fmla="*/ 9146961 w 9146961"/>
              <a:gd name="connsiteY1" fmla="*/ 524319 h 723963"/>
              <a:gd name="connsiteX2" fmla="*/ 9143715 w 9146961"/>
              <a:gd name="connsiteY2" fmla="*/ 721003 h 723963"/>
              <a:gd name="connsiteX3" fmla="*/ 0 w 9146961"/>
              <a:gd name="connsiteY3" fmla="*/ 723963 h 723963"/>
              <a:gd name="connsiteX4" fmla="*/ 1464 w 9146961"/>
              <a:gd name="connsiteY4" fmla="*/ 552874 h 723963"/>
              <a:gd name="connsiteX0" fmla="*/ 1464 w 9146961"/>
              <a:gd name="connsiteY0" fmla="*/ 552874 h 723963"/>
              <a:gd name="connsiteX1" fmla="*/ 9146961 w 9146961"/>
              <a:gd name="connsiteY1" fmla="*/ 524319 h 723963"/>
              <a:gd name="connsiteX2" fmla="*/ 9141042 w 9146961"/>
              <a:gd name="connsiteY2" fmla="*/ 702287 h 723963"/>
              <a:gd name="connsiteX3" fmla="*/ 0 w 9146961"/>
              <a:gd name="connsiteY3" fmla="*/ 723963 h 723963"/>
              <a:gd name="connsiteX4" fmla="*/ 1464 w 9146961"/>
              <a:gd name="connsiteY4" fmla="*/ 552874 h 72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6961" h="723963">
                <a:moveTo>
                  <a:pt x="1464" y="552874"/>
                </a:moveTo>
                <a:cubicBezTo>
                  <a:pt x="4329624" y="-507830"/>
                  <a:pt x="7525425" y="231711"/>
                  <a:pt x="9146961" y="524319"/>
                </a:cubicBezTo>
                <a:lnTo>
                  <a:pt x="9141042" y="702287"/>
                </a:lnTo>
                <a:cubicBezTo>
                  <a:pt x="6824562" y="381594"/>
                  <a:pt x="4434404" y="-67646"/>
                  <a:pt x="0" y="723963"/>
                </a:cubicBezTo>
                <a:lnTo>
                  <a:pt x="1464" y="552874"/>
                </a:lnTo>
                <a:close/>
              </a:path>
            </a:pathLst>
          </a:custGeom>
          <a:gradFill flip="none" rotWithShape="1">
            <a:gsLst>
              <a:gs pos="75000">
                <a:schemeClr val="accent5"/>
              </a:gs>
              <a:gs pos="32000">
                <a:schemeClr val="accent4">
                  <a:lumMod val="45000"/>
                  <a:lumOff val="55000"/>
                </a:schemeClr>
              </a:gs>
              <a:gs pos="1000">
                <a:srgbClr val="C0C0C0"/>
              </a:gs>
              <a:gs pos="100000">
                <a:schemeClr val="accent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17C25DB6-CD8E-46DF-94D7-E7A0CA8291BA}"/>
              </a:ext>
            </a:extLst>
          </p:cNvPr>
          <p:cNvSpPr/>
          <p:nvPr userDrawn="1"/>
        </p:nvSpPr>
        <p:spPr>
          <a:xfrm>
            <a:off x="1176" y="1249832"/>
            <a:ext cx="9145437" cy="723964"/>
          </a:xfrm>
          <a:custGeom>
            <a:avLst/>
            <a:gdLst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0 h 533400"/>
              <a:gd name="connsiteX1" fmla="*/ 9144000 w 9144000"/>
              <a:gd name="connsiteY1" fmla="*/ 0 h 533400"/>
              <a:gd name="connsiteX2" fmla="*/ 9144000 w 9144000"/>
              <a:gd name="connsiteY2" fmla="*/ 533400 h 533400"/>
              <a:gd name="connsiteX3" fmla="*/ 0 w 9144000"/>
              <a:gd name="connsiteY3" fmla="*/ 533400 h 533400"/>
              <a:gd name="connsiteX4" fmla="*/ 0 w 9144000"/>
              <a:gd name="connsiteY4" fmla="*/ 0 h 533400"/>
              <a:gd name="connsiteX0" fmla="*/ 0 w 9144000"/>
              <a:gd name="connsiteY0" fmla="*/ 216746 h 750146"/>
              <a:gd name="connsiteX1" fmla="*/ 9144000 w 9144000"/>
              <a:gd name="connsiteY1" fmla="*/ 216746 h 750146"/>
              <a:gd name="connsiteX2" fmla="*/ 9144000 w 9144000"/>
              <a:gd name="connsiteY2" fmla="*/ 750146 h 750146"/>
              <a:gd name="connsiteX3" fmla="*/ 0 w 9144000"/>
              <a:gd name="connsiteY3" fmla="*/ 750146 h 750146"/>
              <a:gd name="connsiteX4" fmla="*/ 0 w 9144000"/>
              <a:gd name="connsiteY4" fmla="*/ 216746 h 750146"/>
              <a:gd name="connsiteX0" fmla="*/ 0 w 9144000"/>
              <a:gd name="connsiteY0" fmla="*/ 277815 h 811215"/>
              <a:gd name="connsiteX1" fmla="*/ 9144000 w 9144000"/>
              <a:gd name="connsiteY1" fmla="*/ 277815 h 811215"/>
              <a:gd name="connsiteX2" fmla="*/ 9144000 w 9144000"/>
              <a:gd name="connsiteY2" fmla="*/ 811215 h 811215"/>
              <a:gd name="connsiteX3" fmla="*/ 0 w 9144000"/>
              <a:gd name="connsiteY3" fmla="*/ 811215 h 811215"/>
              <a:gd name="connsiteX4" fmla="*/ 0 w 9144000"/>
              <a:gd name="connsiteY4" fmla="*/ 277815 h 811215"/>
              <a:gd name="connsiteX0" fmla="*/ 12192 w 9144000"/>
              <a:gd name="connsiteY0" fmla="*/ 369668 h 707996"/>
              <a:gd name="connsiteX1" fmla="*/ 9144000 w 9144000"/>
              <a:gd name="connsiteY1" fmla="*/ 174596 h 707996"/>
              <a:gd name="connsiteX2" fmla="*/ 9144000 w 9144000"/>
              <a:gd name="connsiteY2" fmla="*/ 707996 h 707996"/>
              <a:gd name="connsiteX3" fmla="*/ 0 w 9144000"/>
              <a:gd name="connsiteY3" fmla="*/ 707996 h 707996"/>
              <a:gd name="connsiteX4" fmla="*/ 12192 w 9144000"/>
              <a:gd name="connsiteY4" fmla="*/ 369668 h 707996"/>
              <a:gd name="connsiteX0" fmla="*/ 12192 w 9144000"/>
              <a:gd name="connsiteY0" fmla="*/ 268836 h 607164"/>
              <a:gd name="connsiteX1" fmla="*/ 9144000 w 9144000"/>
              <a:gd name="connsiteY1" fmla="*/ 293220 h 607164"/>
              <a:gd name="connsiteX2" fmla="*/ 9144000 w 9144000"/>
              <a:gd name="connsiteY2" fmla="*/ 607164 h 607164"/>
              <a:gd name="connsiteX3" fmla="*/ 0 w 9144000"/>
              <a:gd name="connsiteY3" fmla="*/ 607164 h 607164"/>
              <a:gd name="connsiteX4" fmla="*/ 12192 w 9144000"/>
              <a:gd name="connsiteY4" fmla="*/ 268836 h 607164"/>
              <a:gd name="connsiteX0" fmla="*/ 12192 w 9144000"/>
              <a:gd name="connsiteY0" fmla="*/ 287296 h 576856"/>
              <a:gd name="connsiteX1" fmla="*/ 9144000 w 9144000"/>
              <a:gd name="connsiteY1" fmla="*/ 262912 h 576856"/>
              <a:gd name="connsiteX2" fmla="*/ 9144000 w 9144000"/>
              <a:gd name="connsiteY2" fmla="*/ 576856 h 576856"/>
              <a:gd name="connsiteX3" fmla="*/ 0 w 9144000"/>
              <a:gd name="connsiteY3" fmla="*/ 576856 h 576856"/>
              <a:gd name="connsiteX4" fmla="*/ 12192 w 9144000"/>
              <a:gd name="connsiteY4" fmla="*/ 287296 h 576856"/>
              <a:gd name="connsiteX0" fmla="*/ 12192 w 9144000"/>
              <a:gd name="connsiteY0" fmla="*/ 349309 h 638869"/>
              <a:gd name="connsiteX1" fmla="*/ 9144000 w 9144000"/>
              <a:gd name="connsiteY1" fmla="*/ 324925 h 638869"/>
              <a:gd name="connsiteX2" fmla="*/ 9144000 w 9144000"/>
              <a:gd name="connsiteY2" fmla="*/ 638869 h 638869"/>
              <a:gd name="connsiteX3" fmla="*/ 0 w 9144000"/>
              <a:gd name="connsiteY3" fmla="*/ 638869 h 638869"/>
              <a:gd name="connsiteX4" fmla="*/ 12192 w 9144000"/>
              <a:gd name="connsiteY4" fmla="*/ 349309 h 638869"/>
              <a:gd name="connsiteX0" fmla="*/ 12192 w 9144000"/>
              <a:gd name="connsiteY0" fmla="*/ 364100 h 653660"/>
              <a:gd name="connsiteX1" fmla="*/ 9144000 w 9144000"/>
              <a:gd name="connsiteY1" fmla="*/ 339716 h 653660"/>
              <a:gd name="connsiteX2" fmla="*/ 9144000 w 9144000"/>
              <a:gd name="connsiteY2" fmla="*/ 653660 h 653660"/>
              <a:gd name="connsiteX3" fmla="*/ 0 w 9144000"/>
              <a:gd name="connsiteY3" fmla="*/ 653660 h 653660"/>
              <a:gd name="connsiteX4" fmla="*/ 12192 w 9144000"/>
              <a:gd name="connsiteY4" fmla="*/ 364100 h 653660"/>
              <a:gd name="connsiteX0" fmla="*/ 12192 w 9144000"/>
              <a:gd name="connsiteY0" fmla="*/ 526844 h 816404"/>
              <a:gd name="connsiteX1" fmla="*/ 9144000 w 9144000"/>
              <a:gd name="connsiteY1" fmla="*/ 502460 h 816404"/>
              <a:gd name="connsiteX2" fmla="*/ 9144000 w 9144000"/>
              <a:gd name="connsiteY2" fmla="*/ 816404 h 816404"/>
              <a:gd name="connsiteX3" fmla="*/ 0 w 9144000"/>
              <a:gd name="connsiteY3" fmla="*/ 816404 h 816404"/>
              <a:gd name="connsiteX4" fmla="*/ 12192 w 9144000"/>
              <a:gd name="connsiteY4" fmla="*/ 526844 h 816404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20145 h 809705"/>
              <a:gd name="connsiteX1" fmla="*/ 9144000 w 9144000"/>
              <a:gd name="connsiteY1" fmla="*/ 495761 h 809705"/>
              <a:gd name="connsiteX2" fmla="*/ 9144000 w 9144000"/>
              <a:gd name="connsiteY2" fmla="*/ 809705 h 809705"/>
              <a:gd name="connsiteX3" fmla="*/ 0 w 9144000"/>
              <a:gd name="connsiteY3" fmla="*/ 809705 h 809705"/>
              <a:gd name="connsiteX4" fmla="*/ 12192 w 9144000"/>
              <a:gd name="connsiteY4" fmla="*/ 520145 h 809705"/>
              <a:gd name="connsiteX0" fmla="*/ 12192 w 9144000"/>
              <a:gd name="connsiteY0" fmla="*/ 541478 h 831038"/>
              <a:gd name="connsiteX1" fmla="*/ 9144000 w 9144000"/>
              <a:gd name="connsiteY1" fmla="*/ 517094 h 831038"/>
              <a:gd name="connsiteX2" fmla="*/ 9144000 w 9144000"/>
              <a:gd name="connsiteY2" fmla="*/ 831038 h 831038"/>
              <a:gd name="connsiteX3" fmla="*/ 0 w 9144000"/>
              <a:gd name="connsiteY3" fmla="*/ 831038 h 831038"/>
              <a:gd name="connsiteX4" fmla="*/ 12192 w 9144000"/>
              <a:gd name="connsiteY4" fmla="*/ 541478 h 831038"/>
              <a:gd name="connsiteX0" fmla="*/ 12192 w 9144000"/>
              <a:gd name="connsiteY0" fmla="*/ 551474 h 841034"/>
              <a:gd name="connsiteX1" fmla="*/ 9144000 w 9144000"/>
              <a:gd name="connsiteY1" fmla="*/ 527090 h 841034"/>
              <a:gd name="connsiteX2" fmla="*/ 9144000 w 9144000"/>
              <a:gd name="connsiteY2" fmla="*/ 841034 h 841034"/>
              <a:gd name="connsiteX3" fmla="*/ 0 w 9144000"/>
              <a:gd name="connsiteY3" fmla="*/ 841034 h 841034"/>
              <a:gd name="connsiteX4" fmla="*/ 12192 w 9144000"/>
              <a:gd name="connsiteY4" fmla="*/ 551474 h 841034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12192 w 9156192"/>
              <a:gd name="connsiteY3" fmla="*/ 832953 h 832953"/>
              <a:gd name="connsiteX4" fmla="*/ 0 w 9156192"/>
              <a:gd name="connsiteY4" fmla="*/ 555585 h 832953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3400 w 9156192"/>
              <a:gd name="connsiteY3" fmla="*/ 832953 h 832953"/>
              <a:gd name="connsiteX4" fmla="*/ 0 w 9156192"/>
              <a:gd name="connsiteY4" fmla="*/ 555585 h 832953"/>
              <a:gd name="connsiteX0" fmla="*/ 0 w 9156192"/>
              <a:gd name="connsiteY0" fmla="*/ 555585 h 832953"/>
              <a:gd name="connsiteX1" fmla="*/ 9156192 w 9156192"/>
              <a:gd name="connsiteY1" fmla="*/ 519009 h 832953"/>
              <a:gd name="connsiteX2" fmla="*/ 9156192 w 9156192"/>
              <a:gd name="connsiteY2" fmla="*/ 832953 h 832953"/>
              <a:gd name="connsiteX3" fmla="*/ 14095 w 9156192"/>
              <a:gd name="connsiteY3" fmla="*/ 830279 h 832953"/>
              <a:gd name="connsiteX4" fmla="*/ 0 w 9156192"/>
              <a:gd name="connsiteY4" fmla="*/ 555585 h 832953"/>
              <a:gd name="connsiteX0" fmla="*/ 0 w 9142824"/>
              <a:gd name="connsiteY0" fmla="*/ 553774 h 836490"/>
              <a:gd name="connsiteX1" fmla="*/ 9142824 w 9142824"/>
              <a:gd name="connsiteY1" fmla="*/ 522546 h 836490"/>
              <a:gd name="connsiteX2" fmla="*/ 9142824 w 9142824"/>
              <a:gd name="connsiteY2" fmla="*/ 836490 h 836490"/>
              <a:gd name="connsiteX3" fmla="*/ 727 w 9142824"/>
              <a:gd name="connsiteY3" fmla="*/ 833816 h 836490"/>
              <a:gd name="connsiteX4" fmla="*/ 0 w 9142824"/>
              <a:gd name="connsiteY4" fmla="*/ 553774 h 836490"/>
              <a:gd name="connsiteX0" fmla="*/ 0 w 9145498"/>
              <a:gd name="connsiteY0" fmla="*/ 553774 h 836490"/>
              <a:gd name="connsiteX1" fmla="*/ 9142824 w 9145498"/>
              <a:gd name="connsiteY1" fmla="*/ 522546 h 836490"/>
              <a:gd name="connsiteX2" fmla="*/ 9145498 w 9145498"/>
              <a:gd name="connsiteY2" fmla="*/ 836490 h 836490"/>
              <a:gd name="connsiteX3" fmla="*/ 727 w 9145498"/>
              <a:gd name="connsiteY3" fmla="*/ 833816 h 836490"/>
              <a:gd name="connsiteX4" fmla="*/ 0 w 9145498"/>
              <a:gd name="connsiteY4" fmla="*/ 553774 h 83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5498" h="836490">
                <a:moveTo>
                  <a:pt x="0" y="553774"/>
                </a:moveTo>
                <a:cubicBezTo>
                  <a:pt x="4328160" y="-506930"/>
                  <a:pt x="7521288" y="229938"/>
                  <a:pt x="9142824" y="522546"/>
                </a:cubicBezTo>
                <a:cubicBezTo>
                  <a:pt x="9143715" y="627194"/>
                  <a:pt x="9144607" y="731842"/>
                  <a:pt x="9145498" y="836490"/>
                </a:cubicBezTo>
                <a:cubicBezTo>
                  <a:pt x="6829018" y="434154"/>
                  <a:pt x="4304503" y="-153736"/>
                  <a:pt x="727" y="833816"/>
                </a:cubicBezTo>
                <a:cubicBezTo>
                  <a:pt x="-406" y="741360"/>
                  <a:pt x="1133" y="646230"/>
                  <a:pt x="0" y="553774"/>
                </a:cubicBezTo>
                <a:close/>
              </a:path>
            </a:pathLst>
          </a:custGeom>
          <a:gradFill flip="none" rotWithShape="1">
            <a:gsLst>
              <a:gs pos="75000">
                <a:schemeClr val="accent2">
                  <a:lumMod val="75000"/>
                </a:schemeClr>
              </a:gs>
              <a:gs pos="32000">
                <a:schemeClr val="accent2">
                  <a:lumMod val="75000"/>
                </a:schemeClr>
              </a:gs>
              <a:gs pos="1000">
                <a:schemeClr val="accent2">
                  <a:lumMod val="50000"/>
                </a:schemeClr>
              </a:gs>
              <a:gs pos="100000">
                <a:srgbClr val="8C292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5740EF4-2BC0-4F3E-9FED-1B50CC48AD34}"/>
              </a:ext>
            </a:extLst>
          </p:cNvPr>
          <p:cNvCxnSpPr/>
          <p:nvPr userDrawn="1"/>
        </p:nvCxnSpPr>
        <p:spPr>
          <a:xfrm>
            <a:off x="623888" y="4624996"/>
            <a:ext cx="7886700" cy="0"/>
          </a:xfrm>
          <a:prstGeom prst="line">
            <a:avLst/>
          </a:prstGeom>
          <a:ln w="19050">
            <a:gradFill flip="none" rotWithShape="1">
              <a:gsLst>
                <a:gs pos="100000">
                  <a:schemeClr val="bg1"/>
                </a:gs>
                <a:gs pos="3000">
                  <a:schemeClr val="accent1"/>
                </a:gs>
                <a:gs pos="65000">
                  <a:schemeClr val="accent3"/>
                </a:gs>
              </a:gsLst>
              <a:path path="circle">
                <a:fillToRect l="50000" t="50000" r="50000" b="50000"/>
              </a:path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0781FDEA-B880-4D87-B7E8-B25A532D030D}"/>
              </a:ext>
            </a:extLst>
          </p:cNvPr>
          <p:cNvSpPr/>
          <p:nvPr userDrawn="1"/>
        </p:nvSpPr>
        <p:spPr>
          <a:xfrm rot="20257799" flipH="1" flipV="1">
            <a:off x="6868441" y="1217089"/>
            <a:ext cx="213142" cy="213142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Star: 5 Points 34">
            <a:extLst>
              <a:ext uri="{FF2B5EF4-FFF2-40B4-BE49-F238E27FC236}">
                <a16:creationId xmlns:a16="http://schemas.microsoft.com/office/drawing/2014/main" id="{595CC3C4-C878-41D0-BA14-AD841A5D607E}"/>
              </a:ext>
            </a:extLst>
          </p:cNvPr>
          <p:cNvSpPr/>
          <p:nvPr userDrawn="1"/>
        </p:nvSpPr>
        <p:spPr>
          <a:xfrm rot="20257799" flipH="1" flipV="1">
            <a:off x="6185344" y="1102177"/>
            <a:ext cx="246627" cy="226487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Star: 5 Points 35">
            <a:extLst>
              <a:ext uri="{FF2B5EF4-FFF2-40B4-BE49-F238E27FC236}">
                <a16:creationId xmlns:a16="http://schemas.microsoft.com/office/drawing/2014/main" id="{BFBF0C6F-59EA-4BFC-95EB-FB8338E450D0}"/>
              </a:ext>
            </a:extLst>
          </p:cNvPr>
          <p:cNvSpPr/>
          <p:nvPr userDrawn="1"/>
        </p:nvSpPr>
        <p:spPr>
          <a:xfrm rot="20257799" flipH="1" flipV="1">
            <a:off x="7415056" y="1294390"/>
            <a:ext cx="182880" cy="182880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Star: 5 Points 36">
            <a:extLst>
              <a:ext uri="{FF2B5EF4-FFF2-40B4-BE49-F238E27FC236}">
                <a16:creationId xmlns:a16="http://schemas.microsoft.com/office/drawing/2014/main" id="{27DB6FBE-66FB-4893-A1BE-E71BAB8E1EB9}"/>
              </a:ext>
            </a:extLst>
          </p:cNvPr>
          <p:cNvSpPr/>
          <p:nvPr userDrawn="1"/>
        </p:nvSpPr>
        <p:spPr>
          <a:xfrm rot="20257799" flipH="1" flipV="1">
            <a:off x="8045728" y="1455563"/>
            <a:ext cx="164528" cy="164528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Star: 5 Points 37">
            <a:extLst>
              <a:ext uri="{FF2B5EF4-FFF2-40B4-BE49-F238E27FC236}">
                <a16:creationId xmlns:a16="http://schemas.microsoft.com/office/drawing/2014/main" id="{6F9FF84B-6775-41B7-A8A3-63F2E2C92D49}"/>
              </a:ext>
            </a:extLst>
          </p:cNvPr>
          <p:cNvSpPr/>
          <p:nvPr userDrawn="1"/>
        </p:nvSpPr>
        <p:spPr>
          <a:xfrm rot="20257799" flipH="1" flipV="1">
            <a:off x="8688593" y="1583357"/>
            <a:ext cx="164528" cy="164528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Star: 5 Points 38">
            <a:extLst>
              <a:ext uri="{FF2B5EF4-FFF2-40B4-BE49-F238E27FC236}">
                <a16:creationId xmlns:a16="http://schemas.microsoft.com/office/drawing/2014/main" id="{37AE14A4-91C1-4783-8A91-DE74A3BE572E}"/>
              </a:ext>
            </a:extLst>
          </p:cNvPr>
          <p:cNvSpPr/>
          <p:nvPr userDrawn="1"/>
        </p:nvSpPr>
        <p:spPr>
          <a:xfrm rot="6346590" flipV="1">
            <a:off x="3225286" y="865012"/>
            <a:ext cx="435804" cy="400216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Star: 5 Points 39">
            <a:extLst>
              <a:ext uri="{FF2B5EF4-FFF2-40B4-BE49-F238E27FC236}">
                <a16:creationId xmlns:a16="http://schemas.microsoft.com/office/drawing/2014/main" id="{F6FEA92F-F669-4BF1-A687-070230CA9978}"/>
              </a:ext>
            </a:extLst>
          </p:cNvPr>
          <p:cNvSpPr/>
          <p:nvPr userDrawn="1"/>
        </p:nvSpPr>
        <p:spPr>
          <a:xfrm rot="5840447" flipV="1">
            <a:off x="1935381" y="1202025"/>
            <a:ext cx="213142" cy="213142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2E1CB7F5-A263-441B-8956-7A46D22E0C1E}"/>
              </a:ext>
            </a:extLst>
          </p:cNvPr>
          <p:cNvSpPr/>
          <p:nvPr userDrawn="1"/>
        </p:nvSpPr>
        <p:spPr>
          <a:xfrm rot="5840447" flipV="1">
            <a:off x="2584993" y="1095905"/>
            <a:ext cx="246627" cy="226487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Star: 5 Points 41">
            <a:extLst>
              <a:ext uri="{FF2B5EF4-FFF2-40B4-BE49-F238E27FC236}">
                <a16:creationId xmlns:a16="http://schemas.microsoft.com/office/drawing/2014/main" id="{7840428F-DAAE-4670-B6CE-04E5D039E334}"/>
              </a:ext>
            </a:extLst>
          </p:cNvPr>
          <p:cNvSpPr/>
          <p:nvPr userDrawn="1"/>
        </p:nvSpPr>
        <p:spPr>
          <a:xfrm rot="5840447" flipV="1">
            <a:off x="1419028" y="1314494"/>
            <a:ext cx="182880" cy="182880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Star: 5 Points 42">
            <a:extLst>
              <a:ext uri="{FF2B5EF4-FFF2-40B4-BE49-F238E27FC236}">
                <a16:creationId xmlns:a16="http://schemas.microsoft.com/office/drawing/2014/main" id="{B064A2C8-4CCD-4FF4-B07A-94245C77E7C1}"/>
              </a:ext>
            </a:extLst>
          </p:cNvPr>
          <p:cNvSpPr/>
          <p:nvPr userDrawn="1"/>
        </p:nvSpPr>
        <p:spPr>
          <a:xfrm rot="5840447" flipV="1">
            <a:off x="806708" y="1449291"/>
            <a:ext cx="164528" cy="164528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Star: 5 Points 43">
            <a:extLst>
              <a:ext uri="{FF2B5EF4-FFF2-40B4-BE49-F238E27FC236}">
                <a16:creationId xmlns:a16="http://schemas.microsoft.com/office/drawing/2014/main" id="{33E6D496-DD4B-41B3-8EAC-EB0937C493D2}"/>
              </a:ext>
            </a:extLst>
          </p:cNvPr>
          <p:cNvSpPr/>
          <p:nvPr userDrawn="1"/>
        </p:nvSpPr>
        <p:spPr>
          <a:xfrm rot="5840447" flipV="1">
            <a:off x="163843" y="1597633"/>
            <a:ext cx="164528" cy="164528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Star: 5 Points 44">
            <a:extLst>
              <a:ext uri="{FF2B5EF4-FFF2-40B4-BE49-F238E27FC236}">
                <a16:creationId xmlns:a16="http://schemas.microsoft.com/office/drawing/2014/main" id="{16ACCF6F-CAA6-47BE-AA5F-AAAD7DAA8F33}"/>
              </a:ext>
            </a:extLst>
          </p:cNvPr>
          <p:cNvSpPr/>
          <p:nvPr userDrawn="1"/>
        </p:nvSpPr>
        <p:spPr>
          <a:xfrm rot="6534761" flipV="1">
            <a:off x="4010724" y="614996"/>
            <a:ext cx="753678" cy="692132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Star: 5 Points 45">
            <a:extLst>
              <a:ext uri="{FF2B5EF4-FFF2-40B4-BE49-F238E27FC236}">
                <a16:creationId xmlns:a16="http://schemas.microsoft.com/office/drawing/2014/main" id="{1AFA70F4-9B7A-47C9-8F71-E920CD516CB5}"/>
              </a:ext>
            </a:extLst>
          </p:cNvPr>
          <p:cNvSpPr/>
          <p:nvPr userDrawn="1"/>
        </p:nvSpPr>
        <p:spPr>
          <a:xfrm rot="6771686" flipV="1">
            <a:off x="5165996" y="858431"/>
            <a:ext cx="435804" cy="400216"/>
          </a:xfrm>
          <a:prstGeom prst="star5">
            <a:avLst/>
          </a:prstGeom>
          <a:solidFill>
            <a:schemeClr val="accent3">
              <a:lumMod val="10000"/>
              <a:lumOff val="90000"/>
            </a:schemeClr>
          </a:solidFill>
          <a:ln>
            <a:gradFill>
              <a:gsLst>
                <a:gs pos="0">
                  <a:schemeClr val="accent4">
                    <a:lumMod val="90000"/>
                  </a:schemeClr>
                </a:gs>
                <a:gs pos="100000">
                  <a:schemeClr val="accent3">
                    <a:lumMod val="50000"/>
                    <a:lumOff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31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content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82436"/>
            <a:ext cx="3886200" cy="4694527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482436"/>
            <a:ext cx="3886200" cy="4694527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39373" y="6492873"/>
            <a:ext cx="2609265" cy="292303"/>
          </a:xfrm>
          <a:prstGeom prst="rect">
            <a:avLst/>
          </a:prstGeom>
        </p:spPr>
        <p:txBody>
          <a:bodyPr/>
          <a:lstStyle/>
          <a:p>
            <a:fld id="{4AC5E39D-350F-4D70-9E5D-930D02B4019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D16127-2F6A-49BA-BD31-E8F0A578E441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2198676" y="3813695"/>
            <a:ext cx="4754880" cy="0"/>
          </a:xfrm>
          <a:prstGeom prst="line">
            <a:avLst/>
          </a:prstGeom>
          <a:ln w="19050">
            <a:gradFill flip="none" rotWithShape="1">
              <a:gsLst>
                <a:gs pos="100000">
                  <a:schemeClr val="bg1"/>
                </a:gs>
                <a:gs pos="3000">
                  <a:schemeClr val="accent1"/>
                </a:gs>
                <a:gs pos="65000">
                  <a:schemeClr val="accent3"/>
                </a:gs>
              </a:gsLst>
              <a:path path="circle">
                <a:fillToRect l="50000" t="50000" r="50000" b="50000"/>
              </a:path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476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7"/>
            <a:ext cx="7886700" cy="8229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Comparison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346391"/>
            <a:ext cx="3868340" cy="564275"/>
          </a:xfrm>
          <a:noFill/>
          <a:ln w="19050" cmpd="sng">
            <a:solidFill>
              <a:schemeClr val="tx1"/>
            </a:solidFill>
            <a:prstDash val="sysDot"/>
          </a:ln>
        </p:spPr>
        <p:txBody>
          <a:bodyPr anchor="ctr">
            <a:noAutofit/>
          </a:bodyPr>
          <a:lstStyle>
            <a:lvl1pPr marL="0" indent="0" algn="ctr">
              <a:buNone/>
              <a:defRPr sz="25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307864"/>
            <a:ext cx="3868340" cy="3881799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820" y="1346391"/>
            <a:ext cx="3870721" cy="564275"/>
          </a:xfrm>
          <a:solidFill>
            <a:schemeClr val="bg1"/>
          </a:solidFill>
          <a:ln w="19050">
            <a:solidFill>
              <a:schemeClr val="tx1"/>
            </a:solidFill>
            <a:prstDash val="sysDot"/>
          </a:ln>
        </p:spPr>
        <p:txBody>
          <a:bodyPr anchor="ctr">
            <a:normAutofit/>
          </a:bodyPr>
          <a:lstStyle>
            <a:lvl1pPr marL="0" indent="0" algn="ctr">
              <a:buNone/>
              <a:defRPr sz="25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287005"/>
            <a:ext cx="3887391" cy="3902658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39373" y="6492873"/>
            <a:ext cx="2609265" cy="292303"/>
          </a:xfrm>
          <a:prstGeom prst="rect">
            <a:avLst/>
          </a:prstGeom>
        </p:spPr>
        <p:txBody>
          <a:bodyPr/>
          <a:lstStyle/>
          <a:p>
            <a:fld id="{4AC5E39D-350F-4D70-9E5D-930D02B4019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B04FD7F-2A0A-46AF-A641-3B050E6C9B33}"/>
              </a:ext>
            </a:extLst>
          </p:cNvPr>
          <p:cNvGrpSpPr/>
          <p:nvPr userDrawn="1"/>
        </p:nvGrpSpPr>
        <p:grpSpPr>
          <a:xfrm>
            <a:off x="0" y="2029648"/>
            <a:ext cx="9144286" cy="184827"/>
            <a:chOff x="-13503" y="2473399"/>
            <a:chExt cx="9157789" cy="18482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8016344-208B-43E5-B6C3-21317C1B34C2}"/>
                </a:ext>
              </a:extLst>
            </p:cNvPr>
            <p:cNvSpPr/>
            <p:nvPr userDrawn="1"/>
          </p:nvSpPr>
          <p:spPr>
            <a:xfrm>
              <a:off x="-13503" y="2612507"/>
              <a:ext cx="9157503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D9C7148-D5CB-40D2-9D84-16C45818B042}"/>
                </a:ext>
              </a:extLst>
            </p:cNvPr>
            <p:cNvGrpSpPr/>
            <p:nvPr userDrawn="1"/>
          </p:nvGrpSpPr>
          <p:grpSpPr>
            <a:xfrm>
              <a:off x="-13503" y="2473399"/>
              <a:ext cx="9157789" cy="178266"/>
              <a:chOff x="-13503" y="2473399"/>
              <a:chExt cx="9157789" cy="178266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620E467-9D76-49A0-938C-20F1FA790C2A}"/>
                  </a:ext>
                </a:extLst>
              </p:cNvPr>
              <p:cNvSpPr/>
              <p:nvPr userDrawn="1"/>
            </p:nvSpPr>
            <p:spPr>
              <a:xfrm>
                <a:off x="4498182" y="2506010"/>
                <a:ext cx="4645818" cy="106498"/>
              </a:xfrm>
              <a:prstGeom prst="rect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B517F8A3-8C87-41B7-8227-D5242D24A5A1}"/>
                  </a:ext>
                </a:extLst>
              </p:cNvPr>
              <p:cNvGrpSpPr/>
              <p:nvPr userDrawn="1"/>
            </p:nvGrpSpPr>
            <p:grpSpPr>
              <a:xfrm>
                <a:off x="-13503" y="2473399"/>
                <a:ext cx="9157789" cy="178266"/>
                <a:chOff x="-13503" y="2473399"/>
                <a:chExt cx="9157789" cy="178266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B813745B-9279-48DA-B7EA-C0D8B695CB2F}"/>
                    </a:ext>
                  </a:extLst>
                </p:cNvPr>
                <p:cNvGrpSpPr/>
                <p:nvPr userDrawn="1"/>
              </p:nvGrpSpPr>
              <p:grpSpPr>
                <a:xfrm>
                  <a:off x="4480846" y="2512801"/>
                  <a:ext cx="4663440" cy="103790"/>
                  <a:chOff x="4476512" y="2512801"/>
                  <a:chExt cx="4663440" cy="103790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6D8BCB69-4175-4A57-9E99-D58AB53C7EB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4476512" y="2555389"/>
                    <a:ext cx="466344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E45FDC5D-18C7-40D1-B95A-AEA052244CD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4476512" y="2595473"/>
                    <a:ext cx="466344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19" name="Rectangle 18">
                    <a:extLst>
                      <a:ext uri="{FF2B5EF4-FFF2-40B4-BE49-F238E27FC236}">
                        <a16:creationId xmlns:a16="http://schemas.microsoft.com/office/drawing/2014/main" id="{C85FFBD7-3D10-44CB-8EEA-A8DD9C0E36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4476512" y="2512801"/>
                    <a:ext cx="466344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443738D-8F63-4185-99E7-7AEE0402D99E}"/>
                    </a:ext>
                  </a:extLst>
                </p:cNvPr>
                <p:cNvSpPr/>
                <p:nvPr userDrawn="1"/>
              </p:nvSpPr>
              <p:spPr>
                <a:xfrm>
                  <a:off x="-13503" y="2519117"/>
                  <a:ext cx="4585503" cy="100182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67000"/>
                      </a:schemeClr>
                    </a:gs>
                    <a:gs pos="100000">
                      <a:schemeClr val="accent1">
                        <a:lumMod val="97000"/>
                        <a:lumOff val="3000"/>
                      </a:schemeClr>
                    </a:gs>
                  </a:gsLst>
                  <a:lin ang="2700000" scaled="1"/>
                  <a:tileRect/>
                </a:gradFill>
                <a:ln w="3175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A6CD2BF5-D4F6-48C0-9382-358E0AAAC24B}"/>
                    </a:ext>
                  </a:extLst>
                </p:cNvPr>
                <p:cNvSpPr/>
                <p:nvPr userDrawn="1"/>
              </p:nvSpPr>
              <p:spPr>
                <a:xfrm>
                  <a:off x="-13503" y="2473399"/>
                  <a:ext cx="9157503" cy="4571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CF41D6D-305A-4DFB-A07C-17AEA4D19297}"/>
                    </a:ext>
                  </a:extLst>
                </p:cNvPr>
                <p:cNvGrpSpPr/>
                <p:nvPr userDrawn="1"/>
              </p:nvGrpSpPr>
              <p:grpSpPr>
                <a:xfrm>
                  <a:off x="4454267" y="2476405"/>
                  <a:ext cx="236863" cy="175260"/>
                  <a:chOff x="3824176" y="-414015"/>
                  <a:chExt cx="236863" cy="175260"/>
                </a:xfrm>
              </p:grpSpPr>
              <p:sp>
                <p:nvSpPr>
                  <p:cNvPr id="24" name="Isosceles Triangle 23">
                    <a:extLst>
                      <a:ext uri="{FF2B5EF4-FFF2-40B4-BE49-F238E27FC236}">
                        <a16:creationId xmlns:a16="http://schemas.microsoft.com/office/drawing/2014/main" id="{F43033C3-C57B-47D2-BBD5-06A8F7165D5B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824176" y="-413186"/>
                    <a:ext cx="95243" cy="49530"/>
                  </a:xfrm>
                  <a:prstGeom prst="triangl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25" name="Heart 24">
                    <a:extLst>
                      <a:ext uri="{FF2B5EF4-FFF2-40B4-BE49-F238E27FC236}">
                        <a16:creationId xmlns:a16="http://schemas.microsoft.com/office/drawing/2014/main" id="{50DCA026-F892-423B-BAB9-52C8EB63C19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843886" y="-414015"/>
                    <a:ext cx="217153" cy="175260"/>
                  </a:xfrm>
                  <a:prstGeom prst="heart">
                    <a:avLst/>
                  </a:prstGeom>
                  <a:solidFill>
                    <a:schemeClr val="bg1"/>
                  </a:solidFill>
                  <a:ln w="6350">
                    <a:solidFill>
                      <a:schemeClr val="bg1">
                        <a:lumMod val="85000"/>
                      </a:schemeClr>
                    </a:solidFill>
                  </a:ln>
                  <a:effectLst>
                    <a:outerShdw blurRad="12700" algn="ctr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</p:grpSp>
          </p:grpSp>
        </p:grp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FCADCD9-6A8B-41DD-B4C8-9255D29FCAAE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2747316" y="4259350"/>
            <a:ext cx="3657600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bg1"/>
                </a:gs>
                <a:gs pos="3000">
                  <a:schemeClr val="accent1"/>
                </a:gs>
                <a:gs pos="65000">
                  <a:schemeClr val="accent3"/>
                </a:gs>
              </a:gsLst>
              <a:path path="circle">
                <a:fillToRect l="50000" t="50000" r="50000" b="50000"/>
              </a:path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434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365127"/>
            <a:ext cx="788670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39373" y="6492873"/>
            <a:ext cx="2609265" cy="292303"/>
          </a:xfrm>
          <a:prstGeom prst="rect">
            <a:avLst/>
          </a:prstGeom>
        </p:spPr>
        <p:txBody>
          <a:bodyPr/>
          <a:lstStyle/>
          <a:p>
            <a:fld id="{4AC5E39D-350F-4D70-9E5D-930D02B401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836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39373" y="6492873"/>
            <a:ext cx="2609265" cy="292303"/>
          </a:xfrm>
          <a:prstGeom prst="rect">
            <a:avLst/>
          </a:prstGeom>
        </p:spPr>
        <p:txBody>
          <a:bodyPr/>
          <a:lstStyle/>
          <a:p>
            <a:fld id="{4AC5E39D-350F-4D70-9E5D-930D02B401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861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ln w="19050">
            <a:noFill/>
            <a:prstDash val="sysDot"/>
          </a:ln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130642"/>
            <a:ext cx="2949178" cy="3738346"/>
          </a:xfrm>
          <a:solidFill>
            <a:srgbClr val="F7F7F7"/>
          </a:solidFill>
          <a:ln w="28575">
            <a:solidFill>
              <a:srgbClr val="C00000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39373" y="6492873"/>
            <a:ext cx="2609265" cy="292303"/>
          </a:xfrm>
          <a:prstGeom prst="rect">
            <a:avLst/>
          </a:prstGeom>
        </p:spPr>
        <p:txBody>
          <a:bodyPr/>
          <a:lstStyle/>
          <a:p>
            <a:fld id="{4AC5E39D-350F-4D70-9E5D-930D02B401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597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ln w="19050">
            <a:noFill/>
            <a:prstDash val="sysDot"/>
          </a:ln>
        </p:spPr>
        <p:txBody>
          <a:bodyPr anchor="b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  <a:solidFill>
            <a:schemeClr val="accent3">
              <a:lumMod val="10000"/>
              <a:lumOff val="90000"/>
            </a:schemeClr>
          </a:solidFill>
          <a:ln w="28575">
            <a:solidFill>
              <a:srgbClr val="C00000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2400" i="1"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127738"/>
            <a:ext cx="2949178" cy="3741250"/>
          </a:xfrm>
          <a:solidFill>
            <a:srgbClr val="F7F7F7"/>
          </a:solidFill>
          <a:ln w="28575">
            <a:solidFill>
              <a:srgbClr val="C00000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39373" y="6492873"/>
            <a:ext cx="2609265" cy="292303"/>
          </a:xfrm>
          <a:prstGeom prst="rect">
            <a:avLst/>
          </a:prstGeom>
        </p:spPr>
        <p:txBody>
          <a:bodyPr/>
          <a:lstStyle/>
          <a:p>
            <a:fld id="{4AC5E39D-350F-4D70-9E5D-930D02B401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836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A346817-4173-4B93-AA46-77C2C8FBB49E}"/>
              </a:ext>
            </a:extLst>
          </p:cNvPr>
          <p:cNvGrpSpPr/>
          <p:nvPr userDrawn="1"/>
        </p:nvGrpSpPr>
        <p:grpSpPr>
          <a:xfrm>
            <a:off x="-10048" y="0"/>
            <a:ext cx="5332281" cy="4376057"/>
            <a:chOff x="-10048" y="0"/>
            <a:chExt cx="5332281" cy="4376057"/>
          </a:xfrm>
        </p:grpSpPr>
        <p:sp>
          <p:nvSpPr>
            <p:cNvPr id="8" name="Right Triangle 12">
              <a:extLst>
                <a:ext uri="{FF2B5EF4-FFF2-40B4-BE49-F238E27FC236}">
                  <a16:creationId xmlns:a16="http://schemas.microsoft.com/office/drawing/2014/main" id="{D5A09CB0-9EB8-4588-85F0-674500E7019D}"/>
                </a:ext>
              </a:extLst>
            </p:cNvPr>
            <p:cNvSpPr/>
            <p:nvPr userDrawn="1"/>
          </p:nvSpPr>
          <p:spPr>
            <a:xfrm rot="10800000" flipH="1">
              <a:off x="-6" y="0"/>
              <a:ext cx="5322232" cy="4376057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18000">
                  <a:schemeClr val="accent2">
                    <a:shade val="30000"/>
                    <a:satMod val="115000"/>
                  </a:schemeClr>
                </a:gs>
                <a:gs pos="61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ight Triangle 12">
              <a:extLst>
                <a:ext uri="{FF2B5EF4-FFF2-40B4-BE49-F238E27FC236}">
                  <a16:creationId xmlns:a16="http://schemas.microsoft.com/office/drawing/2014/main" id="{E35C0101-6480-4254-B2E1-3DBD1C528FEE}"/>
                </a:ext>
              </a:extLst>
            </p:cNvPr>
            <p:cNvSpPr/>
            <p:nvPr userDrawn="1"/>
          </p:nvSpPr>
          <p:spPr>
            <a:xfrm rot="10800000" flipH="1">
              <a:off x="-10048" y="0"/>
              <a:ext cx="5332280" cy="3888839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366218 h 2366218"/>
                <a:gd name="connsiteX1" fmla="*/ 0 w 2143125"/>
                <a:gd name="connsiteY1" fmla="*/ 0 h 2366218"/>
                <a:gd name="connsiteX2" fmla="*/ 585787 w 2143125"/>
                <a:gd name="connsiteY2" fmla="*/ 1742330 h 2366218"/>
                <a:gd name="connsiteX3" fmla="*/ 2143125 w 2143125"/>
                <a:gd name="connsiteY3" fmla="*/ 2366218 h 2366218"/>
                <a:gd name="connsiteX4" fmla="*/ 0 w 2143125"/>
                <a:gd name="connsiteY4" fmla="*/ 2366218 h 2366218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89833 w 2147171"/>
                <a:gd name="connsiteY2" fmla="*/ 1992464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93879 w 2147171"/>
                <a:gd name="connsiteY2" fmla="*/ 1951902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10065 w 2147171"/>
                <a:gd name="connsiteY2" fmla="*/ 1918100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7171" h="2616352">
                  <a:moveTo>
                    <a:pt x="4046" y="2616352"/>
                  </a:moveTo>
                  <a:cubicBezTo>
                    <a:pt x="2697" y="1744235"/>
                    <a:pt x="1349" y="872117"/>
                    <a:pt x="0" y="0"/>
                  </a:cubicBezTo>
                  <a:cubicBezTo>
                    <a:pt x="19844" y="103981"/>
                    <a:pt x="63830" y="1326157"/>
                    <a:pt x="610065" y="1918100"/>
                  </a:cubicBezTo>
                  <a:cubicBezTo>
                    <a:pt x="1172485" y="2483001"/>
                    <a:pt x="1995565" y="2594127"/>
                    <a:pt x="2147171" y="2616352"/>
                  </a:cubicBezTo>
                  <a:lnTo>
                    <a:pt x="4046" y="26163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ight Triangle 12">
              <a:extLst>
                <a:ext uri="{FF2B5EF4-FFF2-40B4-BE49-F238E27FC236}">
                  <a16:creationId xmlns:a16="http://schemas.microsoft.com/office/drawing/2014/main" id="{56F6EE16-8D3E-452C-A2F1-B3793F732C3B}"/>
                </a:ext>
              </a:extLst>
            </p:cNvPr>
            <p:cNvSpPr/>
            <p:nvPr userDrawn="1"/>
          </p:nvSpPr>
          <p:spPr>
            <a:xfrm rot="10800000" flipH="1">
              <a:off x="1" y="0"/>
              <a:ext cx="5322232" cy="3185454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3400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5C6C3C8-BFDE-496F-A58D-581428071BB1}"/>
              </a:ext>
            </a:extLst>
          </p:cNvPr>
          <p:cNvGrpSpPr/>
          <p:nvPr userDrawn="1"/>
        </p:nvGrpSpPr>
        <p:grpSpPr>
          <a:xfrm flipH="1" flipV="1">
            <a:off x="3821767" y="2481943"/>
            <a:ext cx="5332281" cy="4376057"/>
            <a:chOff x="-10048" y="0"/>
            <a:chExt cx="5332281" cy="4376057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DFC1350E-C277-4947-8DA8-4797ED592AB7}"/>
                </a:ext>
              </a:extLst>
            </p:cNvPr>
            <p:cNvSpPr/>
            <p:nvPr userDrawn="1"/>
          </p:nvSpPr>
          <p:spPr>
            <a:xfrm rot="10800000" flipH="1">
              <a:off x="-6" y="0"/>
              <a:ext cx="5322232" cy="4376057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ight Triangle 12">
              <a:extLst>
                <a:ext uri="{FF2B5EF4-FFF2-40B4-BE49-F238E27FC236}">
                  <a16:creationId xmlns:a16="http://schemas.microsoft.com/office/drawing/2014/main" id="{11C4A1A4-46D3-4A4A-BC9C-13B376EDC969}"/>
                </a:ext>
              </a:extLst>
            </p:cNvPr>
            <p:cNvSpPr/>
            <p:nvPr userDrawn="1"/>
          </p:nvSpPr>
          <p:spPr>
            <a:xfrm rot="10800000" flipH="1">
              <a:off x="-10048" y="0"/>
              <a:ext cx="5332280" cy="3888839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366218 h 2366218"/>
                <a:gd name="connsiteX1" fmla="*/ 0 w 2143125"/>
                <a:gd name="connsiteY1" fmla="*/ 0 h 2366218"/>
                <a:gd name="connsiteX2" fmla="*/ 585787 w 2143125"/>
                <a:gd name="connsiteY2" fmla="*/ 1742330 h 2366218"/>
                <a:gd name="connsiteX3" fmla="*/ 2143125 w 2143125"/>
                <a:gd name="connsiteY3" fmla="*/ 2366218 h 2366218"/>
                <a:gd name="connsiteX4" fmla="*/ 0 w 2143125"/>
                <a:gd name="connsiteY4" fmla="*/ 2366218 h 2366218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89833 w 2147171"/>
                <a:gd name="connsiteY2" fmla="*/ 1992464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93879 w 2147171"/>
                <a:gd name="connsiteY2" fmla="*/ 1951902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10065 w 2147171"/>
                <a:gd name="connsiteY2" fmla="*/ 1918100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7171" h="2616352">
                  <a:moveTo>
                    <a:pt x="4046" y="2616352"/>
                  </a:moveTo>
                  <a:cubicBezTo>
                    <a:pt x="2697" y="1744235"/>
                    <a:pt x="1349" y="872117"/>
                    <a:pt x="0" y="0"/>
                  </a:cubicBezTo>
                  <a:cubicBezTo>
                    <a:pt x="19844" y="103981"/>
                    <a:pt x="63830" y="1326157"/>
                    <a:pt x="610065" y="1918100"/>
                  </a:cubicBezTo>
                  <a:cubicBezTo>
                    <a:pt x="1172485" y="2483001"/>
                    <a:pt x="1995565" y="2594127"/>
                    <a:pt x="2147171" y="2616352"/>
                  </a:cubicBezTo>
                  <a:lnTo>
                    <a:pt x="4046" y="26163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ight Triangle 12">
              <a:extLst>
                <a:ext uri="{FF2B5EF4-FFF2-40B4-BE49-F238E27FC236}">
                  <a16:creationId xmlns:a16="http://schemas.microsoft.com/office/drawing/2014/main" id="{6C0EE8D7-5580-4CF6-AFB2-646DC9356D76}"/>
                </a:ext>
              </a:extLst>
            </p:cNvPr>
            <p:cNvSpPr/>
            <p:nvPr userDrawn="1"/>
          </p:nvSpPr>
          <p:spPr>
            <a:xfrm rot="10800000" flipH="1">
              <a:off x="1" y="0"/>
              <a:ext cx="5322232" cy="3185454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2200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Slide Number Placeholder 6"/>
          <p:cNvSpPr>
            <a:spLocks noGrp="1"/>
          </p:cNvSpPr>
          <p:nvPr userDrawn="1">
            <p:ph type="sldNum" sz="quarter" idx="12"/>
          </p:nvPr>
        </p:nvSpPr>
        <p:spPr>
          <a:xfrm>
            <a:off x="6439373" y="6492873"/>
            <a:ext cx="2609265" cy="2923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AC5E39D-350F-4D70-9E5D-930D02B4019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DB9997D-8F6E-45AA-8D80-EC7CEFBC4B08}"/>
              </a:ext>
            </a:extLst>
          </p:cNvPr>
          <p:cNvSpPr txBox="1">
            <a:spLocks/>
          </p:cNvSpPr>
          <p:nvPr userDrawn="1"/>
        </p:nvSpPr>
        <p:spPr>
          <a:xfrm>
            <a:off x="-1130" y="69883"/>
            <a:ext cx="1390810" cy="1092719"/>
          </a:xfrm>
          <a:prstGeom prst="rect">
            <a:avLst/>
          </a:prstGeom>
          <a:effectLst>
            <a:outerShdw blurRad="50800" dist="38100" algn="l" rotWithShape="0">
              <a:schemeClr val="accent4">
                <a:lumMod val="25000"/>
                <a:alpha val="40000"/>
              </a:schemeClr>
            </a:outerShdw>
          </a:effectLst>
        </p:spPr>
        <p:txBody>
          <a:bodyPr vert="horz" lIns="91440" tIns="2743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3600" b="1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16200000" scaled="1"/>
                  <a:tileRect/>
                </a:gra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9600" b="1" kern="12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50800" dist="25400" dir="8100000" algn="tr" rotWithShape="0">
                    <a:schemeClr val="accent5">
                      <a:lumMod val="75000"/>
                      <a:alpha val="2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138C510-B0E6-4C6E-9EBC-473052CFB05F}"/>
              </a:ext>
            </a:extLst>
          </p:cNvPr>
          <p:cNvSpPr txBox="1">
            <a:spLocks/>
          </p:cNvSpPr>
          <p:nvPr userDrawn="1"/>
        </p:nvSpPr>
        <p:spPr>
          <a:xfrm rot="10800000">
            <a:off x="7957530" y="5523711"/>
            <a:ext cx="1141251" cy="1258051"/>
          </a:xfrm>
          <a:prstGeom prst="rect">
            <a:avLst/>
          </a:prstGeom>
        </p:spPr>
        <p:txBody>
          <a:bodyPr vert="horz" lIns="91440" tIns="2743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3600" b="1" kern="1200"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5"/>
                    </a:gs>
                  </a:gsLst>
                  <a:lin ang="16200000" scaled="1"/>
                  <a:tileRect/>
                </a:gra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9600" b="1" kern="12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2">
                        <a:lumMod val="90000"/>
                      </a:schemeClr>
                    </a:gs>
                  </a:gsLst>
                  <a:lin ang="16200000" scaled="1"/>
                  <a:tileRect/>
                </a:gradFill>
                <a:effectLst>
                  <a:outerShdw blurRad="50800" dist="25400" dir="8100000" algn="tr" rotWithShape="0">
                    <a:schemeClr val="accent5">
                      <a:lumMod val="75000"/>
                      <a:alpha val="20000"/>
                    </a:scheme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53323159-84A3-4522-B10B-85A44CEFE20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-10050" y="628301"/>
            <a:ext cx="9154050" cy="3850811"/>
          </a:xfrm>
          <a:effectLst>
            <a:outerShdw blurRad="88900" dist="63500" algn="l" rotWithShape="0">
              <a:prstClr val="black">
                <a:alpha val="22000"/>
              </a:prstClr>
            </a:outerShdw>
          </a:effectLst>
        </p:spPr>
        <p:txBody>
          <a:bodyPr anchor="ctr"/>
          <a:lstStyle>
            <a:lvl1pPr marL="0" indent="0" algn="ctr">
              <a:buFontTx/>
              <a:buNone/>
              <a:defRPr sz="3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Insert body text of quote here.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589D93ED-8C98-4ECE-8CDC-1BF3845EA91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-203194" y="4517142"/>
            <a:ext cx="7930375" cy="1309226"/>
          </a:xfrm>
        </p:spPr>
        <p:txBody>
          <a:bodyPr/>
          <a:lstStyle>
            <a:lvl1pPr algn="r">
              <a:defRPr sz="320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 marL="457200" indent="0" algn="r">
              <a:spcBef>
                <a:spcPts val="1200"/>
              </a:spcBef>
              <a:buNone/>
              <a:defRPr i="1"/>
            </a:lvl2pPr>
            <a:lvl3pPr marL="914400" indent="0" algn="r">
              <a:buNone/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Attribution Name</a:t>
            </a:r>
          </a:p>
          <a:p>
            <a:pPr lvl="1"/>
            <a:r>
              <a:rPr lang="en-US" dirty="0"/>
              <a:t>Date or other additional details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185A97A-0471-461A-BD23-17CA5020C172}"/>
              </a:ext>
            </a:extLst>
          </p:cNvPr>
          <p:cNvGrpSpPr/>
          <p:nvPr userDrawn="1"/>
        </p:nvGrpSpPr>
        <p:grpSpPr>
          <a:xfrm>
            <a:off x="92091" y="84259"/>
            <a:ext cx="3092562" cy="2085377"/>
            <a:chOff x="92091" y="84259"/>
            <a:chExt cx="3092562" cy="2085377"/>
          </a:xfrm>
        </p:grpSpPr>
        <p:sp>
          <p:nvSpPr>
            <p:cNvPr id="54" name="Star: 5 Points 53">
              <a:extLst>
                <a:ext uri="{FF2B5EF4-FFF2-40B4-BE49-F238E27FC236}">
                  <a16:creationId xmlns:a16="http://schemas.microsoft.com/office/drawing/2014/main" id="{7B8134EF-F47E-4E54-B417-9FD296F8B3E9}"/>
                </a:ext>
              </a:extLst>
            </p:cNvPr>
            <p:cNvSpPr/>
            <p:nvPr userDrawn="1"/>
          </p:nvSpPr>
          <p:spPr>
            <a:xfrm rot="18329881">
              <a:off x="84121" y="198242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Star: 5 Points 54">
              <a:extLst>
                <a:ext uri="{FF2B5EF4-FFF2-40B4-BE49-F238E27FC236}">
                  <a16:creationId xmlns:a16="http://schemas.microsoft.com/office/drawing/2014/main" id="{005EE59D-06B5-4B30-9910-8F64172A1F09}"/>
                </a:ext>
              </a:extLst>
            </p:cNvPr>
            <p:cNvSpPr/>
            <p:nvPr userDrawn="1"/>
          </p:nvSpPr>
          <p:spPr>
            <a:xfrm rot="18302705">
              <a:off x="332290" y="157091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Star: 5 Points 55">
              <a:extLst>
                <a:ext uri="{FF2B5EF4-FFF2-40B4-BE49-F238E27FC236}">
                  <a16:creationId xmlns:a16="http://schemas.microsoft.com/office/drawing/2014/main" id="{EDE1DC2B-CE13-487B-A4C1-4677ADD2793A}"/>
                </a:ext>
              </a:extLst>
            </p:cNvPr>
            <p:cNvSpPr/>
            <p:nvPr userDrawn="1"/>
          </p:nvSpPr>
          <p:spPr>
            <a:xfrm rot="18698232">
              <a:off x="664322" y="1205110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Star: 5 Points 56">
              <a:extLst>
                <a:ext uri="{FF2B5EF4-FFF2-40B4-BE49-F238E27FC236}">
                  <a16:creationId xmlns:a16="http://schemas.microsoft.com/office/drawing/2014/main" id="{B58753AB-FD8F-4627-AA7A-ACA34D75BC09}"/>
                </a:ext>
              </a:extLst>
            </p:cNvPr>
            <p:cNvSpPr/>
            <p:nvPr userDrawn="1"/>
          </p:nvSpPr>
          <p:spPr>
            <a:xfrm rot="20208409">
              <a:off x="1941529" y="393747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Star: 5 Points 57">
              <a:extLst>
                <a:ext uri="{FF2B5EF4-FFF2-40B4-BE49-F238E27FC236}">
                  <a16:creationId xmlns:a16="http://schemas.microsoft.com/office/drawing/2014/main" id="{FACC29D7-9B3F-4042-8BEE-7B669F6810E6}"/>
                </a:ext>
              </a:extLst>
            </p:cNvPr>
            <p:cNvSpPr/>
            <p:nvPr userDrawn="1"/>
          </p:nvSpPr>
          <p:spPr>
            <a:xfrm rot="19354005">
              <a:off x="1027707" y="872611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Star: 5 Points 58">
              <a:extLst>
                <a:ext uri="{FF2B5EF4-FFF2-40B4-BE49-F238E27FC236}">
                  <a16:creationId xmlns:a16="http://schemas.microsoft.com/office/drawing/2014/main" id="{92DB2377-63E2-4605-8FC5-0FA9848E63F6}"/>
                </a:ext>
              </a:extLst>
            </p:cNvPr>
            <p:cNvSpPr/>
            <p:nvPr userDrawn="1"/>
          </p:nvSpPr>
          <p:spPr>
            <a:xfrm rot="19586372">
              <a:off x="1423555" y="638535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Star: 5 Points 59">
              <a:extLst>
                <a:ext uri="{FF2B5EF4-FFF2-40B4-BE49-F238E27FC236}">
                  <a16:creationId xmlns:a16="http://schemas.microsoft.com/office/drawing/2014/main" id="{2F2EC806-6524-43D4-8864-B9E83058603B}"/>
                </a:ext>
              </a:extLst>
            </p:cNvPr>
            <p:cNvSpPr/>
            <p:nvPr userDrawn="1"/>
          </p:nvSpPr>
          <p:spPr>
            <a:xfrm rot="20671108">
              <a:off x="2460074" y="22047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Star: 5 Points 60">
              <a:extLst>
                <a:ext uri="{FF2B5EF4-FFF2-40B4-BE49-F238E27FC236}">
                  <a16:creationId xmlns:a16="http://schemas.microsoft.com/office/drawing/2014/main" id="{9073188F-495A-4CD5-9B78-4DC6C8DD477D}"/>
                </a:ext>
              </a:extLst>
            </p:cNvPr>
            <p:cNvSpPr/>
            <p:nvPr userDrawn="1"/>
          </p:nvSpPr>
          <p:spPr>
            <a:xfrm rot="20690990">
              <a:off x="2989470" y="84259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954378A-92ED-4ADC-93D5-30BBFA0E7BF1}"/>
              </a:ext>
            </a:extLst>
          </p:cNvPr>
          <p:cNvGrpSpPr/>
          <p:nvPr userDrawn="1"/>
        </p:nvGrpSpPr>
        <p:grpSpPr>
          <a:xfrm flipH="1" flipV="1">
            <a:off x="5981476" y="4734595"/>
            <a:ext cx="3092562" cy="2085377"/>
            <a:chOff x="92091" y="84259"/>
            <a:chExt cx="3092562" cy="2085377"/>
          </a:xfrm>
        </p:grpSpPr>
        <p:sp>
          <p:nvSpPr>
            <p:cNvPr id="63" name="Star: 5 Points 62">
              <a:extLst>
                <a:ext uri="{FF2B5EF4-FFF2-40B4-BE49-F238E27FC236}">
                  <a16:creationId xmlns:a16="http://schemas.microsoft.com/office/drawing/2014/main" id="{E35F0342-D0D4-463D-8850-709C5D75A3C1}"/>
                </a:ext>
              </a:extLst>
            </p:cNvPr>
            <p:cNvSpPr/>
            <p:nvPr userDrawn="1"/>
          </p:nvSpPr>
          <p:spPr>
            <a:xfrm rot="18329881">
              <a:off x="84121" y="198242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Star: 5 Points 63">
              <a:extLst>
                <a:ext uri="{FF2B5EF4-FFF2-40B4-BE49-F238E27FC236}">
                  <a16:creationId xmlns:a16="http://schemas.microsoft.com/office/drawing/2014/main" id="{9D011D3F-78EF-4CC6-A834-7B187BBD1D84}"/>
                </a:ext>
              </a:extLst>
            </p:cNvPr>
            <p:cNvSpPr/>
            <p:nvPr userDrawn="1"/>
          </p:nvSpPr>
          <p:spPr>
            <a:xfrm rot="18302705">
              <a:off x="332290" y="157091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Star: 5 Points 64">
              <a:extLst>
                <a:ext uri="{FF2B5EF4-FFF2-40B4-BE49-F238E27FC236}">
                  <a16:creationId xmlns:a16="http://schemas.microsoft.com/office/drawing/2014/main" id="{5D3F7158-EA10-48AC-8088-968FB64C4170}"/>
                </a:ext>
              </a:extLst>
            </p:cNvPr>
            <p:cNvSpPr/>
            <p:nvPr userDrawn="1"/>
          </p:nvSpPr>
          <p:spPr>
            <a:xfrm rot="18698232">
              <a:off x="664322" y="1205110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Star: 5 Points 65">
              <a:extLst>
                <a:ext uri="{FF2B5EF4-FFF2-40B4-BE49-F238E27FC236}">
                  <a16:creationId xmlns:a16="http://schemas.microsoft.com/office/drawing/2014/main" id="{AE49672D-CC23-4C5D-9BB4-10D7A0AC3AC4}"/>
                </a:ext>
              </a:extLst>
            </p:cNvPr>
            <p:cNvSpPr/>
            <p:nvPr userDrawn="1"/>
          </p:nvSpPr>
          <p:spPr>
            <a:xfrm rot="20208409">
              <a:off x="1941529" y="393747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Star: 5 Points 66">
              <a:extLst>
                <a:ext uri="{FF2B5EF4-FFF2-40B4-BE49-F238E27FC236}">
                  <a16:creationId xmlns:a16="http://schemas.microsoft.com/office/drawing/2014/main" id="{41332A38-A827-4994-9F47-10FCEE94B2D1}"/>
                </a:ext>
              </a:extLst>
            </p:cNvPr>
            <p:cNvSpPr/>
            <p:nvPr userDrawn="1"/>
          </p:nvSpPr>
          <p:spPr>
            <a:xfrm rot="19354005">
              <a:off x="1027707" y="872611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Star: 5 Points 67">
              <a:extLst>
                <a:ext uri="{FF2B5EF4-FFF2-40B4-BE49-F238E27FC236}">
                  <a16:creationId xmlns:a16="http://schemas.microsoft.com/office/drawing/2014/main" id="{71810C20-AD00-400B-ABAA-6BFB23E48AB7}"/>
                </a:ext>
              </a:extLst>
            </p:cNvPr>
            <p:cNvSpPr/>
            <p:nvPr userDrawn="1"/>
          </p:nvSpPr>
          <p:spPr>
            <a:xfrm rot="19586372">
              <a:off x="1423555" y="638535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Star: 5 Points 68">
              <a:extLst>
                <a:ext uri="{FF2B5EF4-FFF2-40B4-BE49-F238E27FC236}">
                  <a16:creationId xmlns:a16="http://schemas.microsoft.com/office/drawing/2014/main" id="{9C875E44-5EE5-4DAB-887A-5B378FCC5546}"/>
                </a:ext>
              </a:extLst>
            </p:cNvPr>
            <p:cNvSpPr/>
            <p:nvPr userDrawn="1"/>
          </p:nvSpPr>
          <p:spPr>
            <a:xfrm rot="20671108">
              <a:off x="2460074" y="22047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Star: 5 Points 69">
              <a:extLst>
                <a:ext uri="{FF2B5EF4-FFF2-40B4-BE49-F238E27FC236}">
                  <a16:creationId xmlns:a16="http://schemas.microsoft.com/office/drawing/2014/main" id="{A4620596-B721-4EEF-A5D5-9DF14CCF8BD0}"/>
                </a:ext>
              </a:extLst>
            </p:cNvPr>
            <p:cNvSpPr/>
            <p:nvPr userDrawn="1"/>
          </p:nvSpPr>
          <p:spPr>
            <a:xfrm rot="20690990">
              <a:off x="2989470" y="84259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91647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3BD96859-F541-4736-B2B4-9133DBBC8527}"/>
              </a:ext>
            </a:extLst>
          </p:cNvPr>
          <p:cNvSpPr/>
          <p:nvPr userDrawn="1"/>
        </p:nvSpPr>
        <p:spPr>
          <a:xfrm>
            <a:off x="1" y="-1"/>
            <a:ext cx="9143998" cy="1416290"/>
          </a:xfrm>
          <a:prstGeom prst="rect">
            <a:avLst/>
          </a:prstGeom>
          <a:gradFill>
            <a:gsLst>
              <a:gs pos="66000">
                <a:schemeClr val="accent1"/>
              </a:gs>
              <a:gs pos="100000">
                <a:schemeClr val="accent6">
                  <a:lumMod val="75000"/>
                </a:schemeClr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A0B3B5B-DC90-41EC-9621-5904DB49FAD8}"/>
              </a:ext>
            </a:extLst>
          </p:cNvPr>
          <p:cNvGrpSpPr/>
          <p:nvPr userDrawn="1"/>
        </p:nvGrpSpPr>
        <p:grpSpPr>
          <a:xfrm>
            <a:off x="7291511" y="5097624"/>
            <a:ext cx="1852489" cy="1760376"/>
            <a:chOff x="7452597" y="5097624"/>
            <a:chExt cx="1691403" cy="1760376"/>
          </a:xfrm>
        </p:grpSpPr>
        <p:sp>
          <p:nvSpPr>
            <p:cNvPr id="64" name="Rectangle 6">
              <a:extLst>
                <a:ext uri="{FF2B5EF4-FFF2-40B4-BE49-F238E27FC236}">
                  <a16:creationId xmlns:a16="http://schemas.microsoft.com/office/drawing/2014/main" id="{049DC125-172D-4069-8CAD-D6C143E1A66E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356048" y="1412032"/>
                  </a:moveTo>
                  <a:cubicBezTo>
                    <a:pt x="2011264" y="1022220"/>
                    <a:pt x="2119084" y="159657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999412" y="1598644"/>
                    <a:pt x="1140408" y="1524001"/>
                    <a:pt x="1356048" y="141203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7C088620-21B6-4A10-85F4-238615C5C344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480457" y="1393371"/>
                  </a:moveTo>
                  <a:cubicBezTo>
                    <a:pt x="2092130" y="1009779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825240" y="1660848"/>
                    <a:pt x="1264818" y="1561323"/>
                    <a:pt x="1480457" y="139337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6" name="Rectangle 6">
              <a:extLst>
                <a:ext uri="{FF2B5EF4-FFF2-40B4-BE49-F238E27FC236}">
                  <a16:creationId xmlns:a16="http://schemas.microsoft.com/office/drawing/2014/main" id="{1BF4128F-EE11-47AC-983A-8CAF0DB82103}"/>
                </a:ext>
              </a:extLst>
            </p:cNvPr>
            <p:cNvSpPr/>
            <p:nvPr userDrawn="1"/>
          </p:nvSpPr>
          <p:spPr>
            <a:xfrm>
              <a:off x="7452597" y="5097624"/>
              <a:ext cx="1691403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542661 w 2158480"/>
                <a:gd name="connsiteY0" fmla="*/ 1468016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68016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542661" y="1446005"/>
                  </a:moveTo>
                  <a:cubicBezTo>
                    <a:pt x="2224672" y="1003081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615182" y="1744584"/>
                    <a:pt x="1233715" y="1657500"/>
                    <a:pt x="1542661" y="144600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9085863E-266B-465E-9F72-BAC21487B8B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01882" y="1918819"/>
            <a:ext cx="4315714" cy="1828800"/>
          </a:xfrm>
        </p:spPr>
        <p:txBody>
          <a:bodyPr anchor="ctr"/>
          <a:lstStyle>
            <a:lvl1pPr marL="0" indent="0">
              <a:spcBef>
                <a:spcPts val="3000"/>
              </a:spcBef>
              <a:buNone/>
              <a:defRPr lang="en-US" sz="2400" b="1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  <a:ea typeface="+mj-ea"/>
                <a:cs typeface="+mj-cs"/>
              </a:defRPr>
            </a:lvl1pPr>
            <a:lvl2pPr marL="365760" indent="0">
              <a:spcBef>
                <a:spcPts val="300"/>
              </a:spcBef>
              <a:buNone/>
              <a:defRPr sz="2000" i="1">
                <a:latin typeface="+mn-lt"/>
              </a:defRPr>
            </a:lvl2pPr>
            <a:lvl3pPr marL="365760" indent="0">
              <a:spcBef>
                <a:spcPts val="400"/>
              </a:spcBef>
              <a:buFontTx/>
              <a:buNone/>
              <a:defRPr sz="2000" b="1">
                <a:solidFill>
                  <a:schemeClr val="tx1"/>
                </a:solidFill>
                <a:latin typeface="+mn-lt"/>
              </a:defRPr>
            </a:lvl3pPr>
            <a:lvl4pPr marL="914400" indent="-274320">
              <a:spcBef>
                <a:spcPts val="12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"/>
              <a:defRPr sz="1800" i="1">
                <a:solidFill>
                  <a:schemeClr val="accent1">
                    <a:lumMod val="75000"/>
                  </a:schemeClr>
                </a:solidFill>
                <a:latin typeface="+mn-lt"/>
              </a:defRPr>
            </a:lvl4pPr>
            <a:lvl5pPr marL="914400" indent="-274320">
              <a:spcBef>
                <a:spcPts val="200"/>
              </a:spcBef>
              <a:buClr>
                <a:schemeClr val="accent2"/>
              </a:buClr>
              <a:buSzPct val="110000"/>
              <a:buFont typeface="Wingdings 2" panose="05020102010507070707" pitchFamily="18" charset="2"/>
              <a:buChar char="("/>
              <a:defRPr sz="1800" b="0" i="0" spc="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76D819BA-C7BC-4228-B9B3-6FD43A4085E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1882" y="3957804"/>
            <a:ext cx="4315714" cy="1828800"/>
          </a:xfrm>
        </p:spPr>
        <p:txBody>
          <a:bodyPr anchor="ctr"/>
          <a:lstStyle>
            <a:lvl1pPr marL="0" indent="0">
              <a:spcBef>
                <a:spcPts val="3000"/>
              </a:spcBef>
              <a:buNone/>
              <a:defRPr lang="en-US" sz="2400" b="1" kern="1200" dirty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  <a:ea typeface="+mj-ea"/>
                <a:cs typeface="+mj-cs"/>
              </a:defRPr>
            </a:lvl1pPr>
            <a:lvl2pPr marL="365760" indent="0">
              <a:spcBef>
                <a:spcPts val="300"/>
              </a:spcBef>
              <a:buNone/>
              <a:defRPr sz="2000" i="1">
                <a:latin typeface="+mn-lt"/>
              </a:defRPr>
            </a:lvl2pPr>
            <a:lvl3pPr marL="365760" indent="0">
              <a:spcBef>
                <a:spcPts val="400"/>
              </a:spcBef>
              <a:buFontTx/>
              <a:buNone/>
              <a:defRPr sz="2000" b="1">
                <a:solidFill>
                  <a:schemeClr val="tx1"/>
                </a:solidFill>
                <a:latin typeface="+mn-lt"/>
              </a:defRPr>
            </a:lvl3pPr>
            <a:lvl4pPr marL="914400" indent="-274320">
              <a:spcBef>
                <a:spcPts val="1200"/>
              </a:spcBef>
              <a:buClr>
                <a:schemeClr val="accent1"/>
              </a:buClr>
              <a:buSzPct val="90000"/>
              <a:buFont typeface="Wingdings" panose="05000000000000000000" pitchFamily="2" charset="2"/>
              <a:buChar char=""/>
              <a:defRPr sz="1800" i="1">
                <a:solidFill>
                  <a:schemeClr val="accent1">
                    <a:lumMod val="75000"/>
                  </a:schemeClr>
                </a:solidFill>
                <a:latin typeface="+mn-lt"/>
              </a:defRPr>
            </a:lvl4pPr>
            <a:lvl5pPr marL="914400" indent="-274320">
              <a:spcBef>
                <a:spcPts val="200"/>
              </a:spcBef>
              <a:buClr>
                <a:schemeClr val="accent2"/>
              </a:buClr>
              <a:buSzPct val="110000"/>
              <a:buFont typeface="Wingdings 2" panose="05020102010507070707" pitchFamily="18" charset="2"/>
              <a:buChar char="("/>
              <a:defRPr sz="1800" b="0" i="0" spc="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89EC4B6-666E-4C82-A0F6-C9653846EB17}"/>
              </a:ext>
            </a:extLst>
          </p:cNvPr>
          <p:cNvGrpSpPr/>
          <p:nvPr userDrawn="1"/>
        </p:nvGrpSpPr>
        <p:grpSpPr>
          <a:xfrm>
            <a:off x="-1461" y="1394492"/>
            <a:ext cx="9145461" cy="190705"/>
            <a:chOff x="-36967" y="2473151"/>
            <a:chExt cx="9145461" cy="190705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7781EC0-E42D-463D-885E-51719A0CA082}"/>
                </a:ext>
              </a:extLst>
            </p:cNvPr>
            <p:cNvSpPr/>
            <p:nvPr userDrawn="1"/>
          </p:nvSpPr>
          <p:spPr>
            <a:xfrm>
              <a:off x="-36967" y="2618137"/>
              <a:ext cx="9145461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6E4339A5-8A06-42B2-8941-214900EF7256}"/>
                </a:ext>
              </a:extLst>
            </p:cNvPr>
            <p:cNvGrpSpPr/>
            <p:nvPr userDrawn="1"/>
          </p:nvGrpSpPr>
          <p:grpSpPr>
            <a:xfrm>
              <a:off x="-36967" y="2473151"/>
              <a:ext cx="9145461" cy="143440"/>
              <a:chOff x="-36967" y="2473151"/>
              <a:chExt cx="9145461" cy="143440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87E3B40C-F960-4DCF-B6FA-36D1FAA03735}"/>
                  </a:ext>
                </a:extLst>
              </p:cNvPr>
              <p:cNvSpPr/>
              <p:nvPr userDrawn="1"/>
            </p:nvSpPr>
            <p:spPr>
              <a:xfrm>
                <a:off x="4457924" y="2506010"/>
                <a:ext cx="4650569" cy="106498"/>
              </a:xfrm>
              <a:prstGeom prst="rect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41546B35-82DF-4344-998F-5F18A09A829D}"/>
                  </a:ext>
                </a:extLst>
              </p:cNvPr>
              <p:cNvGrpSpPr/>
              <p:nvPr userDrawn="1"/>
            </p:nvGrpSpPr>
            <p:grpSpPr>
              <a:xfrm>
                <a:off x="-36967" y="2473151"/>
                <a:ext cx="9145461" cy="143440"/>
                <a:chOff x="-36967" y="2473151"/>
                <a:chExt cx="9145461" cy="143440"/>
              </a:xfrm>
            </p:grpSpPr>
            <p:grpSp>
              <p:nvGrpSpPr>
                <p:cNvPr id="87" name="Group 86">
                  <a:extLst>
                    <a:ext uri="{FF2B5EF4-FFF2-40B4-BE49-F238E27FC236}">
                      <a16:creationId xmlns:a16="http://schemas.microsoft.com/office/drawing/2014/main" id="{53CBD112-B551-43DD-9FD0-B9A85D85EFF5}"/>
                    </a:ext>
                  </a:extLst>
                </p:cNvPr>
                <p:cNvGrpSpPr/>
                <p:nvPr userDrawn="1"/>
              </p:nvGrpSpPr>
              <p:grpSpPr>
                <a:xfrm>
                  <a:off x="-36967" y="2512801"/>
                  <a:ext cx="9144000" cy="103790"/>
                  <a:chOff x="-41301" y="2512801"/>
                  <a:chExt cx="9144000" cy="103790"/>
                </a:xfrm>
              </p:grpSpPr>
              <p:sp>
                <p:nvSpPr>
                  <p:cNvPr id="92" name="Rectangle 91">
                    <a:extLst>
                      <a:ext uri="{FF2B5EF4-FFF2-40B4-BE49-F238E27FC236}">
                        <a16:creationId xmlns:a16="http://schemas.microsoft.com/office/drawing/2014/main" id="{74EC8888-4C89-48AF-8125-AA7FF97B991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55389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93" name="Rectangle 92">
                    <a:extLst>
                      <a:ext uri="{FF2B5EF4-FFF2-40B4-BE49-F238E27FC236}">
                        <a16:creationId xmlns:a16="http://schemas.microsoft.com/office/drawing/2014/main" id="{8D3D75C1-F7E4-4C93-8B4E-FBDD064A9A4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95473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94" name="Rectangle 93">
                    <a:extLst>
                      <a:ext uri="{FF2B5EF4-FFF2-40B4-BE49-F238E27FC236}">
                        <a16:creationId xmlns:a16="http://schemas.microsoft.com/office/drawing/2014/main" id="{25F389AB-2711-485D-9ED4-FE1B69A8C81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12801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DD0CF9EF-FB97-434D-8837-B6D6775E236C}"/>
                    </a:ext>
                  </a:extLst>
                </p:cNvPr>
                <p:cNvSpPr/>
                <p:nvPr userDrawn="1"/>
              </p:nvSpPr>
              <p:spPr>
                <a:xfrm>
                  <a:off x="-35506" y="2473151"/>
                  <a:ext cx="9144000" cy="4571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0" name="Isosceles Triangle 89">
                  <a:extLst>
                    <a:ext uri="{FF2B5EF4-FFF2-40B4-BE49-F238E27FC236}">
                      <a16:creationId xmlns:a16="http://schemas.microsoft.com/office/drawing/2014/main" id="{29713FD4-ABCA-4C5A-8B49-006CDDF74CE2}"/>
                    </a:ext>
                  </a:extLst>
                </p:cNvPr>
                <p:cNvSpPr/>
                <p:nvPr userDrawn="1"/>
              </p:nvSpPr>
              <p:spPr>
                <a:xfrm rot="10800000">
                  <a:off x="4454267" y="2477234"/>
                  <a:ext cx="95243" cy="49530"/>
                </a:xfrm>
                <a:prstGeom prst="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84DEE0D-02C4-40FD-95FC-8AE52D82D824}"/>
              </a:ext>
            </a:extLst>
          </p:cNvPr>
          <p:cNvSpPr txBox="1"/>
          <p:nvPr userDrawn="1"/>
        </p:nvSpPr>
        <p:spPr>
          <a:xfrm>
            <a:off x="626301" y="495300"/>
            <a:ext cx="78875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000" b="1" kern="1200" cap="all" baseline="0" dirty="0">
                <a:gradFill>
                  <a:gsLst>
                    <a:gs pos="2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Contact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DE0EB484-B45B-483D-99DB-579ACA8FCF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01" y="2616866"/>
            <a:ext cx="2902858" cy="2846642"/>
          </a:xfrm>
          <a:prstGeom prst="rect">
            <a:avLst/>
          </a:prstGeom>
        </p:spPr>
      </p:pic>
      <p:sp>
        <p:nvSpPr>
          <p:cNvPr id="24" name="Slide Number Placeholder 6">
            <a:extLst>
              <a:ext uri="{FF2B5EF4-FFF2-40B4-BE49-F238E27FC236}">
                <a16:creationId xmlns:a16="http://schemas.microsoft.com/office/drawing/2014/main" id="{D729E3D0-9C72-4115-B636-BA0C1DEF1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64773" y="6484228"/>
            <a:ext cx="2609265" cy="2923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C5E39D-350F-4D70-9E5D-930D02B401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672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3BD96859-F541-4736-B2B4-9133DBBC8527}"/>
              </a:ext>
            </a:extLst>
          </p:cNvPr>
          <p:cNvSpPr/>
          <p:nvPr userDrawn="1"/>
        </p:nvSpPr>
        <p:spPr>
          <a:xfrm>
            <a:off x="1" y="-1"/>
            <a:ext cx="9143998" cy="1416290"/>
          </a:xfrm>
          <a:prstGeom prst="rect">
            <a:avLst/>
          </a:prstGeom>
          <a:gradFill>
            <a:gsLst>
              <a:gs pos="66000">
                <a:schemeClr val="accent1"/>
              </a:gs>
              <a:gs pos="100000">
                <a:schemeClr val="accent6">
                  <a:lumMod val="75000"/>
                </a:schemeClr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A0B3B5B-DC90-41EC-9621-5904DB49FAD8}"/>
              </a:ext>
            </a:extLst>
          </p:cNvPr>
          <p:cNvGrpSpPr/>
          <p:nvPr userDrawn="1"/>
        </p:nvGrpSpPr>
        <p:grpSpPr>
          <a:xfrm>
            <a:off x="7291511" y="5097624"/>
            <a:ext cx="1852489" cy="1760376"/>
            <a:chOff x="7452597" y="5097624"/>
            <a:chExt cx="1691403" cy="1760376"/>
          </a:xfrm>
        </p:grpSpPr>
        <p:sp>
          <p:nvSpPr>
            <p:cNvPr id="64" name="Rectangle 6">
              <a:extLst>
                <a:ext uri="{FF2B5EF4-FFF2-40B4-BE49-F238E27FC236}">
                  <a16:creationId xmlns:a16="http://schemas.microsoft.com/office/drawing/2014/main" id="{049DC125-172D-4069-8CAD-D6C143E1A66E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356048" y="1412032"/>
                  </a:moveTo>
                  <a:cubicBezTo>
                    <a:pt x="2011264" y="1022220"/>
                    <a:pt x="2119084" y="159657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999412" y="1598644"/>
                    <a:pt x="1140408" y="1524001"/>
                    <a:pt x="1356048" y="141203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5" name="Rectangle 6">
              <a:extLst>
                <a:ext uri="{FF2B5EF4-FFF2-40B4-BE49-F238E27FC236}">
                  <a16:creationId xmlns:a16="http://schemas.microsoft.com/office/drawing/2014/main" id="{7C088620-21B6-4A10-85F4-238615C5C344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480457" y="1393371"/>
                  </a:moveTo>
                  <a:cubicBezTo>
                    <a:pt x="2092130" y="1009779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825240" y="1660848"/>
                    <a:pt x="1264818" y="1561323"/>
                    <a:pt x="1480457" y="139337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66" name="Rectangle 6">
              <a:extLst>
                <a:ext uri="{FF2B5EF4-FFF2-40B4-BE49-F238E27FC236}">
                  <a16:creationId xmlns:a16="http://schemas.microsoft.com/office/drawing/2014/main" id="{1BF4128F-EE11-47AC-983A-8CAF0DB82103}"/>
                </a:ext>
              </a:extLst>
            </p:cNvPr>
            <p:cNvSpPr/>
            <p:nvPr userDrawn="1"/>
          </p:nvSpPr>
          <p:spPr>
            <a:xfrm>
              <a:off x="7452597" y="5097624"/>
              <a:ext cx="1691403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542661 w 2158480"/>
                <a:gd name="connsiteY0" fmla="*/ 1468016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68016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542661" y="1446005"/>
                  </a:moveTo>
                  <a:cubicBezTo>
                    <a:pt x="2224672" y="1003081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615182" y="1744584"/>
                    <a:pt x="1233715" y="1657500"/>
                    <a:pt x="1542661" y="144600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C679B-32C2-4E28-BD69-B1C949742D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3948" y="1795463"/>
            <a:ext cx="4030365" cy="43037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457200" indent="0">
              <a:buFontTx/>
              <a:buNone/>
              <a:defRPr i="1"/>
            </a:lvl2pPr>
            <a:lvl3pPr marL="891540" indent="-342900">
              <a:buClr>
                <a:schemeClr val="accent2">
                  <a:lumMod val="60000"/>
                  <a:lumOff val="40000"/>
                </a:schemeClr>
              </a:buClr>
              <a:buFont typeface="Wingdings 3" panose="05040102010807070707" pitchFamily="18" charset="2"/>
              <a:buChar char="Ê"/>
              <a:defRPr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8F0BCB2-2A7C-492B-9F23-812C7F788D1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74612" y="1795463"/>
            <a:ext cx="4042983" cy="4272828"/>
          </a:xfrm>
        </p:spPr>
        <p:txBody>
          <a:bodyPr/>
          <a:lstStyle>
            <a:lvl1pPr marL="320040" indent="-320040">
              <a:buFont typeface="Wingdings" panose="05000000000000000000" pitchFamily="2" charset="2"/>
              <a:buChar char="§"/>
              <a:defRPr/>
            </a:lvl1pPr>
            <a:lvl2pPr marL="457200" indent="0">
              <a:buFontTx/>
              <a:buNone/>
              <a:defRPr i="1"/>
            </a:lvl2pPr>
            <a:lvl3pPr marL="822960" indent="-274320">
              <a:buClr>
                <a:schemeClr val="accent2">
                  <a:lumMod val="60000"/>
                  <a:lumOff val="40000"/>
                </a:schemeClr>
              </a:buClr>
              <a:buFont typeface="Wingdings 3" panose="05040102010807070707" pitchFamily="18" charset="2"/>
              <a:buChar char=""/>
              <a:defRPr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6B61416-90CE-4D76-9B0F-30726195E404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2381556" y="3943464"/>
            <a:ext cx="4389120" cy="0"/>
          </a:xfrm>
          <a:prstGeom prst="line">
            <a:avLst/>
          </a:prstGeom>
          <a:ln w="15875">
            <a:gradFill flip="none" rotWithShape="1">
              <a:gsLst>
                <a:gs pos="100000">
                  <a:schemeClr val="bg1"/>
                </a:gs>
                <a:gs pos="3000">
                  <a:schemeClr val="accent1"/>
                </a:gs>
                <a:gs pos="65000">
                  <a:schemeClr val="accent3"/>
                </a:gs>
              </a:gsLst>
              <a:path path="circle">
                <a:fillToRect l="50000" t="50000" r="50000" b="50000"/>
              </a:path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EC8A7A4-860E-42F8-B295-A7F981876074}"/>
              </a:ext>
            </a:extLst>
          </p:cNvPr>
          <p:cNvGrpSpPr/>
          <p:nvPr userDrawn="1"/>
        </p:nvGrpSpPr>
        <p:grpSpPr>
          <a:xfrm>
            <a:off x="-1461" y="1394492"/>
            <a:ext cx="9145461" cy="190705"/>
            <a:chOff x="-36967" y="2473151"/>
            <a:chExt cx="9145461" cy="19070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971EC27-B88D-4E3E-A842-C41EA5994C8D}"/>
                </a:ext>
              </a:extLst>
            </p:cNvPr>
            <p:cNvSpPr/>
            <p:nvPr userDrawn="1"/>
          </p:nvSpPr>
          <p:spPr>
            <a:xfrm>
              <a:off x="-36967" y="2618137"/>
              <a:ext cx="9145461" cy="4571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3EF5CA3-7A39-4217-B60B-0390C0F72B4F}"/>
                </a:ext>
              </a:extLst>
            </p:cNvPr>
            <p:cNvGrpSpPr/>
            <p:nvPr userDrawn="1"/>
          </p:nvGrpSpPr>
          <p:grpSpPr>
            <a:xfrm>
              <a:off x="-36967" y="2473151"/>
              <a:ext cx="9145461" cy="143440"/>
              <a:chOff x="-36967" y="2473151"/>
              <a:chExt cx="9145461" cy="14344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0C94660-4AE0-4BD1-B108-0CF318310D90}"/>
                  </a:ext>
                </a:extLst>
              </p:cNvPr>
              <p:cNvSpPr/>
              <p:nvPr userDrawn="1"/>
            </p:nvSpPr>
            <p:spPr>
              <a:xfrm>
                <a:off x="4457924" y="2506010"/>
                <a:ext cx="4650569" cy="106498"/>
              </a:xfrm>
              <a:prstGeom prst="rect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dirty="0"/>
              </a:p>
            </p:txBody>
          </p: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9727E96B-A8BF-4A12-B582-F17199116FFA}"/>
                  </a:ext>
                </a:extLst>
              </p:cNvPr>
              <p:cNvGrpSpPr/>
              <p:nvPr userDrawn="1"/>
            </p:nvGrpSpPr>
            <p:grpSpPr>
              <a:xfrm>
                <a:off x="-36967" y="2473151"/>
                <a:ext cx="9145461" cy="143440"/>
                <a:chOff x="-36967" y="2473151"/>
                <a:chExt cx="9145461" cy="143440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1C3E1986-59FB-4DAC-8E14-A834CE5EF034}"/>
                    </a:ext>
                  </a:extLst>
                </p:cNvPr>
                <p:cNvGrpSpPr/>
                <p:nvPr userDrawn="1"/>
              </p:nvGrpSpPr>
              <p:grpSpPr>
                <a:xfrm>
                  <a:off x="-36967" y="2512801"/>
                  <a:ext cx="9144000" cy="103790"/>
                  <a:chOff x="-41301" y="2512801"/>
                  <a:chExt cx="9144000" cy="103790"/>
                </a:xfrm>
              </p:grpSpPr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27B086AC-7A5D-4983-9C67-703AFF7BD0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55389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72C2E3CD-1E92-4056-B11D-7853C5C8373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95473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AD43089D-E8FC-4BB3-99CB-2D9896FABE6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41301" y="2512801"/>
                    <a:ext cx="9144000" cy="21118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52200">
                        <a:srgbClr val="C00000"/>
                      </a:gs>
                      <a:gs pos="100000">
                        <a:schemeClr val="accent2"/>
                      </a:gs>
                    </a:gsLst>
                    <a:lin ang="108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92443F1A-27D5-4FF7-9FF7-1F2C32041F0E}"/>
                    </a:ext>
                  </a:extLst>
                </p:cNvPr>
                <p:cNvSpPr/>
                <p:nvPr userDrawn="1"/>
              </p:nvSpPr>
              <p:spPr>
                <a:xfrm>
                  <a:off x="-35506" y="2473151"/>
                  <a:ext cx="9144000" cy="4571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" name="Isosceles Triangle 38">
                  <a:extLst>
                    <a:ext uri="{FF2B5EF4-FFF2-40B4-BE49-F238E27FC236}">
                      <a16:creationId xmlns:a16="http://schemas.microsoft.com/office/drawing/2014/main" id="{7971C0C0-48BB-4EEC-B437-C66D64E4E464}"/>
                    </a:ext>
                  </a:extLst>
                </p:cNvPr>
                <p:cNvSpPr/>
                <p:nvPr userDrawn="1"/>
              </p:nvSpPr>
              <p:spPr>
                <a:xfrm rot="10800000">
                  <a:off x="4454267" y="2477234"/>
                  <a:ext cx="95243" cy="49530"/>
                </a:xfrm>
                <a:prstGeom prst="triangl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</p:grpSp>
        </p:grp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84396516-26C2-4D94-9F6F-53CE00F3B7F5}"/>
              </a:ext>
            </a:extLst>
          </p:cNvPr>
          <p:cNvSpPr txBox="1"/>
          <p:nvPr userDrawn="1"/>
        </p:nvSpPr>
        <p:spPr>
          <a:xfrm>
            <a:off x="626301" y="477536"/>
            <a:ext cx="78875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3000" b="1" kern="1200" cap="all" baseline="0" dirty="0">
                <a:gradFill>
                  <a:gsLst>
                    <a:gs pos="22000">
                      <a:schemeClr val="bg1">
                        <a:lumMod val="95000"/>
                      </a:schemeClr>
                    </a:gs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Resources</a:t>
            </a:r>
          </a:p>
        </p:txBody>
      </p:sp>
      <p:sp>
        <p:nvSpPr>
          <p:cNvPr id="12" name="Graphic 8" descr="Books">
            <a:extLst>
              <a:ext uri="{FF2B5EF4-FFF2-40B4-BE49-F238E27FC236}">
                <a16:creationId xmlns:a16="http://schemas.microsoft.com/office/drawing/2014/main" id="{D313F67C-5008-4933-BE9F-78E17690041E}"/>
              </a:ext>
            </a:extLst>
          </p:cNvPr>
          <p:cNvSpPr/>
          <p:nvPr/>
        </p:nvSpPr>
        <p:spPr>
          <a:xfrm>
            <a:off x="2222500" y="327243"/>
            <a:ext cx="858320" cy="808417"/>
          </a:xfrm>
          <a:custGeom>
            <a:avLst/>
            <a:gdLst>
              <a:gd name="connsiteX0" fmla="*/ 818674 w 819150"/>
              <a:gd name="connsiteY0" fmla="*/ 273844 h 771525"/>
              <a:gd name="connsiteX1" fmla="*/ 769144 w 819150"/>
              <a:gd name="connsiteY1" fmla="*/ 255746 h 771525"/>
              <a:gd name="connsiteX2" fmla="*/ 769144 w 819150"/>
              <a:gd name="connsiteY2" fmla="*/ 151924 h 771525"/>
              <a:gd name="connsiteX3" fmla="*/ 818674 w 819150"/>
              <a:gd name="connsiteY3" fmla="*/ 130969 h 771525"/>
              <a:gd name="connsiteX4" fmla="*/ 483394 w 819150"/>
              <a:gd name="connsiteY4" fmla="*/ 7144 h 771525"/>
              <a:gd name="connsiteX5" fmla="*/ 75724 w 819150"/>
              <a:gd name="connsiteY5" fmla="*/ 150019 h 771525"/>
              <a:gd name="connsiteX6" fmla="*/ 35719 w 819150"/>
              <a:gd name="connsiteY6" fmla="*/ 264319 h 771525"/>
              <a:gd name="connsiteX7" fmla="*/ 40481 w 819150"/>
              <a:gd name="connsiteY7" fmla="*/ 306229 h 771525"/>
              <a:gd name="connsiteX8" fmla="*/ 7144 w 819150"/>
              <a:gd name="connsiteY8" fmla="*/ 416719 h 771525"/>
              <a:gd name="connsiteX9" fmla="*/ 35719 w 819150"/>
              <a:gd name="connsiteY9" fmla="*/ 499586 h 771525"/>
              <a:gd name="connsiteX10" fmla="*/ 33814 w 819150"/>
              <a:gd name="connsiteY10" fmla="*/ 559594 h 771525"/>
              <a:gd name="connsiteX11" fmla="*/ 83344 w 819150"/>
              <a:gd name="connsiteY11" fmla="*/ 654844 h 771525"/>
              <a:gd name="connsiteX12" fmla="*/ 348139 w 819150"/>
              <a:gd name="connsiteY12" fmla="*/ 764381 h 771525"/>
              <a:gd name="connsiteX13" fmla="*/ 816769 w 819150"/>
              <a:gd name="connsiteY13" fmla="*/ 570071 h 771525"/>
              <a:gd name="connsiteX14" fmla="*/ 767239 w 819150"/>
              <a:gd name="connsiteY14" fmla="*/ 551974 h 771525"/>
              <a:gd name="connsiteX15" fmla="*/ 767239 w 819150"/>
              <a:gd name="connsiteY15" fmla="*/ 447199 h 771525"/>
              <a:gd name="connsiteX16" fmla="*/ 816769 w 819150"/>
              <a:gd name="connsiteY16" fmla="*/ 426244 h 771525"/>
              <a:gd name="connsiteX17" fmla="*/ 740569 w 819150"/>
              <a:gd name="connsiteY17" fmla="*/ 397669 h 771525"/>
              <a:gd name="connsiteX18" fmla="*/ 740569 w 819150"/>
              <a:gd name="connsiteY18" fmla="*/ 306229 h 771525"/>
              <a:gd name="connsiteX19" fmla="*/ 818674 w 819150"/>
              <a:gd name="connsiteY19" fmla="*/ 273844 h 771525"/>
              <a:gd name="connsiteX20" fmla="*/ 87154 w 819150"/>
              <a:gd name="connsiteY20" fmla="*/ 216694 h 771525"/>
              <a:gd name="connsiteX21" fmla="*/ 351949 w 819150"/>
              <a:gd name="connsiteY21" fmla="*/ 320516 h 771525"/>
              <a:gd name="connsiteX22" fmla="*/ 731996 w 819150"/>
              <a:gd name="connsiteY22" fmla="*/ 167164 h 771525"/>
              <a:gd name="connsiteX23" fmla="*/ 731996 w 819150"/>
              <a:gd name="connsiteY23" fmla="*/ 249079 h 771525"/>
              <a:gd name="connsiteX24" fmla="*/ 351949 w 819150"/>
              <a:gd name="connsiteY24" fmla="*/ 407194 h 771525"/>
              <a:gd name="connsiteX25" fmla="*/ 87154 w 819150"/>
              <a:gd name="connsiteY25" fmla="*/ 302419 h 771525"/>
              <a:gd name="connsiteX26" fmla="*/ 87154 w 819150"/>
              <a:gd name="connsiteY26" fmla="*/ 216694 h 771525"/>
              <a:gd name="connsiteX27" fmla="*/ 730091 w 819150"/>
              <a:gd name="connsiteY27" fmla="*/ 545306 h 771525"/>
              <a:gd name="connsiteX28" fmla="*/ 350044 w 819150"/>
              <a:gd name="connsiteY28" fmla="*/ 702469 h 771525"/>
              <a:gd name="connsiteX29" fmla="*/ 84296 w 819150"/>
              <a:gd name="connsiteY29" fmla="*/ 597694 h 771525"/>
              <a:gd name="connsiteX30" fmla="*/ 84296 w 819150"/>
              <a:gd name="connsiteY30" fmla="*/ 523399 h 771525"/>
              <a:gd name="connsiteX31" fmla="*/ 321469 w 819150"/>
              <a:gd name="connsiteY31" fmla="*/ 620554 h 771525"/>
              <a:gd name="connsiteX32" fmla="*/ 731044 w 819150"/>
              <a:gd name="connsiteY32" fmla="*/ 458629 h 771525"/>
              <a:gd name="connsiteX33" fmla="*/ 730091 w 819150"/>
              <a:gd name="connsiteY33" fmla="*/ 545306 h 771525"/>
              <a:gd name="connsiteX34" fmla="*/ 703421 w 819150"/>
              <a:gd name="connsiteY34" fmla="*/ 402431 h 771525"/>
              <a:gd name="connsiteX35" fmla="*/ 323374 w 819150"/>
              <a:gd name="connsiteY35" fmla="*/ 559594 h 771525"/>
              <a:gd name="connsiteX36" fmla="*/ 58579 w 819150"/>
              <a:gd name="connsiteY36" fmla="*/ 454819 h 771525"/>
              <a:gd name="connsiteX37" fmla="*/ 58579 w 819150"/>
              <a:gd name="connsiteY37" fmla="*/ 369094 h 771525"/>
              <a:gd name="connsiteX38" fmla="*/ 330994 w 819150"/>
              <a:gd name="connsiteY38" fmla="*/ 477679 h 771525"/>
              <a:gd name="connsiteX39" fmla="*/ 704374 w 819150"/>
              <a:gd name="connsiteY39" fmla="*/ 321469 h 771525"/>
              <a:gd name="connsiteX40" fmla="*/ 704374 w 819150"/>
              <a:gd name="connsiteY40" fmla="*/ 402431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819150" h="771525">
                <a:moveTo>
                  <a:pt x="818674" y="273844"/>
                </a:moveTo>
                <a:lnTo>
                  <a:pt x="769144" y="255746"/>
                </a:lnTo>
                <a:lnTo>
                  <a:pt x="769144" y="151924"/>
                </a:lnTo>
                <a:lnTo>
                  <a:pt x="818674" y="130969"/>
                </a:lnTo>
                <a:lnTo>
                  <a:pt x="483394" y="7144"/>
                </a:lnTo>
                <a:lnTo>
                  <a:pt x="75724" y="150019"/>
                </a:lnTo>
                <a:cubicBezTo>
                  <a:pt x="36671" y="169069"/>
                  <a:pt x="35719" y="221456"/>
                  <a:pt x="35719" y="264319"/>
                </a:cubicBezTo>
                <a:cubicBezTo>
                  <a:pt x="35719" y="278606"/>
                  <a:pt x="37624" y="292894"/>
                  <a:pt x="40481" y="306229"/>
                </a:cubicBezTo>
                <a:cubicBezTo>
                  <a:pt x="8096" y="327184"/>
                  <a:pt x="7144" y="375761"/>
                  <a:pt x="7144" y="416719"/>
                </a:cubicBezTo>
                <a:cubicBezTo>
                  <a:pt x="7144" y="450056"/>
                  <a:pt x="14764" y="480536"/>
                  <a:pt x="35719" y="499586"/>
                </a:cubicBezTo>
                <a:cubicBezTo>
                  <a:pt x="30956" y="515779"/>
                  <a:pt x="33814" y="535781"/>
                  <a:pt x="33814" y="559594"/>
                </a:cubicBezTo>
                <a:cubicBezTo>
                  <a:pt x="33814" y="602456"/>
                  <a:pt x="45244" y="641509"/>
                  <a:pt x="83344" y="654844"/>
                </a:cubicBezTo>
                <a:lnTo>
                  <a:pt x="348139" y="764381"/>
                </a:lnTo>
                <a:lnTo>
                  <a:pt x="816769" y="570071"/>
                </a:lnTo>
                <a:lnTo>
                  <a:pt x="767239" y="551974"/>
                </a:lnTo>
                <a:lnTo>
                  <a:pt x="767239" y="447199"/>
                </a:lnTo>
                <a:lnTo>
                  <a:pt x="816769" y="426244"/>
                </a:lnTo>
                <a:lnTo>
                  <a:pt x="740569" y="397669"/>
                </a:lnTo>
                <a:lnTo>
                  <a:pt x="740569" y="306229"/>
                </a:lnTo>
                <a:lnTo>
                  <a:pt x="818674" y="273844"/>
                </a:lnTo>
                <a:close/>
                <a:moveTo>
                  <a:pt x="87154" y="216694"/>
                </a:moveTo>
                <a:lnTo>
                  <a:pt x="351949" y="320516"/>
                </a:lnTo>
                <a:lnTo>
                  <a:pt x="731996" y="167164"/>
                </a:lnTo>
                <a:lnTo>
                  <a:pt x="731996" y="249079"/>
                </a:lnTo>
                <a:lnTo>
                  <a:pt x="351949" y="407194"/>
                </a:lnTo>
                <a:lnTo>
                  <a:pt x="87154" y="302419"/>
                </a:lnTo>
                <a:lnTo>
                  <a:pt x="87154" y="216694"/>
                </a:lnTo>
                <a:close/>
                <a:moveTo>
                  <a:pt x="730091" y="545306"/>
                </a:moveTo>
                <a:lnTo>
                  <a:pt x="350044" y="702469"/>
                </a:lnTo>
                <a:lnTo>
                  <a:pt x="84296" y="597694"/>
                </a:lnTo>
                <a:lnTo>
                  <a:pt x="84296" y="523399"/>
                </a:lnTo>
                <a:lnTo>
                  <a:pt x="321469" y="620554"/>
                </a:lnTo>
                <a:lnTo>
                  <a:pt x="731044" y="458629"/>
                </a:lnTo>
                <a:lnTo>
                  <a:pt x="730091" y="545306"/>
                </a:lnTo>
                <a:close/>
                <a:moveTo>
                  <a:pt x="703421" y="402431"/>
                </a:moveTo>
                <a:lnTo>
                  <a:pt x="323374" y="559594"/>
                </a:lnTo>
                <a:lnTo>
                  <a:pt x="58579" y="454819"/>
                </a:lnTo>
                <a:lnTo>
                  <a:pt x="58579" y="369094"/>
                </a:lnTo>
                <a:lnTo>
                  <a:pt x="330994" y="477679"/>
                </a:lnTo>
                <a:lnTo>
                  <a:pt x="704374" y="321469"/>
                </a:lnTo>
                <a:lnTo>
                  <a:pt x="704374" y="402431"/>
                </a:lnTo>
                <a:close/>
              </a:path>
            </a:pathLst>
          </a:custGeom>
          <a:gradFill>
            <a:gsLst>
              <a:gs pos="6600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50000"/>
                  <a:lumOff val="50000"/>
                </a:schemeClr>
              </a:gs>
              <a:gs pos="0">
                <a:schemeClr val="accent4"/>
              </a:gs>
            </a:gsLst>
            <a:lin ang="54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Slide Number Placeholder 6">
            <a:extLst>
              <a:ext uri="{FF2B5EF4-FFF2-40B4-BE49-F238E27FC236}">
                <a16:creationId xmlns:a16="http://schemas.microsoft.com/office/drawing/2014/main" id="{39629D7D-010F-445E-AEA0-81C665BC3A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64773" y="6484228"/>
            <a:ext cx="2609265" cy="2923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C5E39D-350F-4D70-9E5D-930D02B401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226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A346817-4173-4B93-AA46-77C2C8FBB49E}"/>
              </a:ext>
            </a:extLst>
          </p:cNvPr>
          <p:cNvGrpSpPr/>
          <p:nvPr userDrawn="1"/>
        </p:nvGrpSpPr>
        <p:grpSpPr>
          <a:xfrm>
            <a:off x="-10048" y="0"/>
            <a:ext cx="5332281" cy="4376057"/>
            <a:chOff x="-10048" y="0"/>
            <a:chExt cx="5332281" cy="4376057"/>
          </a:xfrm>
        </p:grpSpPr>
        <p:sp>
          <p:nvSpPr>
            <p:cNvPr id="8" name="Right Triangle 12">
              <a:extLst>
                <a:ext uri="{FF2B5EF4-FFF2-40B4-BE49-F238E27FC236}">
                  <a16:creationId xmlns:a16="http://schemas.microsoft.com/office/drawing/2014/main" id="{D5A09CB0-9EB8-4588-85F0-674500E7019D}"/>
                </a:ext>
              </a:extLst>
            </p:cNvPr>
            <p:cNvSpPr/>
            <p:nvPr userDrawn="1"/>
          </p:nvSpPr>
          <p:spPr>
            <a:xfrm rot="10800000" flipH="1">
              <a:off x="-6" y="0"/>
              <a:ext cx="5322232" cy="4376057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18000">
                  <a:schemeClr val="accent2">
                    <a:shade val="30000"/>
                    <a:satMod val="115000"/>
                  </a:schemeClr>
                </a:gs>
                <a:gs pos="61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ight Triangle 12">
              <a:extLst>
                <a:ext uri="{FF2B5EF4-FFF2-40B4-BE49-F238E27FC236}">
                  <a16:creationId xmlns:a16="http://schemas.microsoft.com/office/drawing/2014/main" id="{E35C0101-6480-4254-B2E1-3DBD1C528FEE}"/>
                </a:ext>
              </a:extLst>
            </p:cNvPr>
            <p:cNvSpPr/>
            <p:nvPr userDrawn="1"/>
          </p:nvSpPr>
          <p:spPr>
            <a:xfrm rot="10800000" flipH="1">
              <a:off x="-10048" y="0"/>
              <a:ext cx="5332280" cy="3888839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366218 h 2366218"/>
                <a:gd name="connsiteX1" fmla="*/ 0 w 2143125"/>
                <a:gd name="connsiteY1" fmla="*/ 0 h 2366218"/>
                <a:gd name="connsiteX2" fmla="*/ 585787 w 2143125"/>
                <a:gd name="connsiteY2" fmla="*/ 1742330 h 2366218"/>
                <a:gd name="connsiteX3" fmla="*/ 2143125 w 2143125"/>
                <a:gd name="connsiteY3" fmla="*/ 2366218 h 2366218"/>
                <a:gd name="connsiteX4" fmla="*/ 0 w 2143125"/>
                <a:gd name="connsiteY4" fmla="*/ 2366218 h 2366218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89833 w 2147171"/>
                <a:gd name="connsiteY2" fmla="*/ 1992464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93879 w 2147171"/>
                <a:gd name="connsiteY2" fmla="*/ 1951902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10065 w 2147171"/>
                <a:gd name="connsiteY2" fmla="*/ 1918100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7171" h="2616352">
                  <a:moveTo>
                    <a:pt x="4046" y="2616352"/>
                  </a:moveTo>
                  <a:cubicBezTo>
                    <a:pt x="2697" y="1744235"/>
                    <a:pt x="1349" y="872117"/>
                    <a:pt x="0" y="0"/>
                  </a:cubicBezTo>
                  <a:cubicBezTo>
                    <a:pt x="19844" y="103981"/>
                    <a:pt x="63830" y="1326157"/>
                    <a:pt x="610065" y="1918100"/>
                  </a:cubicBezTo>
                  <a:cubicBezTo>
                    <a:pt x="1172485" y="2483001"/>
                    <a:pt x="1995565" y="2594127"/>
                    <a:pt x="2147171" y="2616352"/>
                  </a:cubicBezTo>
                  <a:lnTo>
                    <a:pt x="4046" y="26163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ight Triangle 12">
              <a:extLst>
                <a:ext uri="{FF2B5EF4-FFF2-40B4-BE49-F238E27FC236}">
                  <a16:creationId xmlns:a16="http://schemas.microsoft.com/office/drawing/2014/main" id="{56F6EE16-8D3E-452C-A2F1-B3793F732C3B}"/>
                </a:ext>
              </a:extLst>
            </p:cNvPr>
            <p:cNvSpPr/>
            <p:nvPr userDrawn="1"/>
          </p:nvSpPr>
          <p:spPr>
            <a:xfrm rot="10800000" flipH="1">
              <a:off x="1" y="0"/>
              <a:ext cx="5322232" cy="3185454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3400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5C6C3C8-BFDE-496F-A58D-581428071BB1}"/>
              </a:ext>
            </a:extLst>
          </p:cNvPr>
          <p:cNvGrpSpPr/>
          <p:nvPr userDrawn="1"/>
        </p:nvGrpSpPr>
        <p:grpSpPr>
          <a:xfrm flipH="1" flipV="1">
            <a:off x="3821767" y="2481943"/>
            <a:ext cx="5332281" cy="4376057"/>
            <a:chOff x="-10048" y="0"/>
            <a:chExt cx="5332281" cy="4376057"/>
          </a:xfrm>
        </p:grpSpPr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DFC1350E-C277-4947-8DA8-4797ED592AB7}"/>
                </a:ext>
              </a:extLst>
            </p:cNvPr>
            <p:cNvSpPr/>
            <p:nvPr userDrawn="1"/>
          </p:nvSpPr>
          <p:spPr>
            <a:xfrm rot="10800000" flipH="1">
              <a:off x="-6" y="0"/>
              <a:ext cx="5322232" cy="4376057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ight Triangle 12">
              <a:extLst>
                <a:ext uri="{FF2B5EF4-FFF2-40B4-BE49-F238E27FC236}">
                  <a16:creationId xmlns:a16="http://schemas.microsoft.com/office/drawing/2014/main" id="{11C4A1A4-46D3-4A4A-BC9C-13B376EDC969}"/>
                </a:ext>
              </a:extLst>
            </p:cNvPr>
            <p:cNvSpPr/>
            <p:nvPr userDrawn="1"/>
          </p:nvSpPr>
          <p:spPr>
            <a:xfrm rot="10800000" flipH="1">
              <a:off x="-10048" y="0"/>
              <a:ext cx="5332280" cy="3888839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366218 h 2366218"/>
                <a:gd name="connsiteX1" fmla="*/ 0 w 2143125"/>
                <a:gd name="connsiteY1" fmla="*/ 0 h 2366218"/>
                <a:gd name="connsiteX2" fmla="*/ 585787 w 2143125"/>
                <a:gd name="connsiteY2" fmla="*/ 1742330 h 2366218"/>
                <a:gd name="connsiteX3" fmla="*/ 2143125 w 2143125"/>
                <a:gd name="connsiteY3" fmla="*/ 2366218 h 2366218"/>
                <a:gd name="connsiteX4" fmla="*/ 0 w 2143125"/>
                <a:gd name="connsiteY4" fmla="*/ 2366218 h 2366218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89833 w 2147171"/>
                <a:gd name="connsiteY2" fmla="*/ 1992464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593879 w 2147171"/>
                <a:gd name="connsiteY2" fmla="*/ 1951902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22203 w 2147171"/>
                <a:gd name="connsiteY2" fmla="*/ 1938381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  <a:gd name="connsiteX0" fmla="*/ 4046 w 2147171"/>
                <a:gd name="connsiteY0" fmla="*/ 2616352 h 2616352"/>
                <a:gd name="connsiteX1" fmla="*/ 0 w 2147171"/>
                <a:gd name="connsiteY1" fmla="*/ 0 h 2616352"/>
                <a:gd name="connsiteX2" fmla="*/ 610065 w 2147171"/>
                <a:gd name="connsiteY2" fmla="*/ 1918100 h 2616352"/>
                <a:gd name="connsiteX3" fmla="*/ 2147171 w 2147171"/>
                <a:gd name="connsiteY3" fmla="*/ 2616352 h 2616352"/>
                <a:gd name="connsiteX4" fmla="*/ 4046 w 2147171"/>
                <a:gd name="connsiteY4" fmla="*/ 2616352 h 2616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7171" h="2616352">
                  <a:moveTo>
                    <a:pt x="4046" y="2616352"/>
                  </a:moveTo>
                  <a:cubicBezTo>
                    <a:pt x="2697" y="1744235"/>
                    <a:pt x="1349" y="872117"/>
                    <a:pt x="0" y="0"/>
                  </a:cubicBezTo>
                  <a:cubicBezTo>
                    <a:pt x="19844" y="103981"/>
                    <a:pt x="63830" y="1326157"/>
                    <a:pt x="610065" y="1918100"/>
                  </a:cubicBezTo>
                  <a:cubicBezTo>
                    <a:pt x="1172485" y="2483001"/>
                    <a:pt x="1995565" y="2594127"/>
                    <a:pt x="2147171" y="2616352"/>
                  </a:cubicBezTo>
                  <a:lnTo>
                    <a:pt x="4046" y="26163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ight Triangle 12">
              <a:extLst>
                <a:ext uri="{FF2B5EF4-FFF2-40B4-BE49-F238E27FC236}">
                  <a16:creationId xmlns:a16="http://schemas.microsoft.com/office/drawing/2014/main" id="{6C0EE8D7-5580-4CF6-AFB2-646DC9356D76}"/>
                </a:ext>
              </a:extLst>
            </p:cNvPr>
            <p:cNvSpPr/>
            <p:nvPr userDrawn="1"/>
          </p:nvSpPr>
          <p:spPr>
            <a:xfrm rot="10800000" flipH="1">
              <a:off x="1" y="0"/>
              <a:ext cx="5322232" cy="3185454"/>
            </a:xfrm>
            <a:custGeom>
              <a:avLst/>
              <a:gdLst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2143125 w 2143125"/>
                <a:gd name="connsiteY2" fmla="*/ 2143125 h 2143125"/>
                <a:gd name="connsiteX3" fmla="*/ 0 w 2143125"/>
                <a:gd name="connsiteY3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1023937 w 2143125"/>
                <a:gd name="connsiteY2" fmla="*/ 1019175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9392"/>
                <a:gd name="connsiteY0" fmla="*/ 2148159 h 2148159"/>
                <a:gd name="connsiteX1" fmla="*/ 0 w 2149392"/>
                <a:gd name="connsiteY1" fmla="*/ 5034 h 2148159"/>
                <a:gd name="connsiteX2" fmla="*/ 633412 w 2149392"/>
                <a:gd name="connsiteY2" fmla="*/ 1571896 h 2148159"/>
                <a:gd name="connsiteX3" fmla="*/ 2143125 w 2149392"/>
                <a:gd name="connsiteY3" fmla="*/ 2148159 h 2148159"/>
                <a:gd name="connsiteX4" fmla="*/ 0 w 2149392"/>
                <a:gd name="connsiteY4" fmla="*/ 2148159 h 2148159"/>
                <a:gd name="connsiteX0" fmla="*/ 0 w 2143125"/>
                <a:gd name="connsiteY0" fmla="*/ 2148159 h 2148159"/>
                <a:gd name="connsiteX1" fmla="*/ 0 w 2143125"/>
                <a:gd name="connsiteY1" fmla="*/ 5034 h 2148159"/>
                <a:gd name="connsiteX2" fmla="*/ 633412 w 2143125"/>
                <a:gd name="connsiteY2" fmla="*/ 1571896 h 2148159"/>
                <a:gd name="connsiteX3" fmla="*/ 2143125 w 2143125"/>
                <a:gd name="connsiteY3" fmla="*/ 2148159 h 2148159"/>
                <a:gd name="connsiteX4" fmla="*/ 0 w 2143125"/>
                <a:gd name="connsiteY4" fmla="*/ 2148159 h 2148159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633412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66737 w 2143125"/>
                <a:gd name="connsiteY2" fmla="*/ 1566862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  <a:gd name="connsiteX0" fmla="*/ 0 w 2143125"/>
                <a:gd name="connsiteY0" fmla="*/ 2143125 h 2143125"/>
                <a:gd name="connsiteX1" fmla="*/ 0 w 2143125"/>
                <a:gd name="connsiteY1" fmla="*/ 0 h 2143125"/>
                <a:gd name="connsiteX2" fmla="*/ 585787 w 2143125"/>
                <a:gd name="connsiteY2" fmla="*/ 1519237 h 2143125"/>
                <a:gd name="connsiteX3" fmla="*/ 2143125 w 2143125"/>
                <a:gd name="connsiteY3" fmla="*/ 2143125 h 2143125"/>
                <a:gd name="connsiteX4" fmla="*/ 0 w 2143125"/>
                <a:gd name="connsiteY4" fmla="*/ 2143125 h 2143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125" h="2143125">
                  <a:moveTo>
                    <a:pt x="0" y="2143125"/>
                  </a:moveTo>
                  <a:lnTo>
                    <a:pt x="0" y="0"/>
                  </a:lnTo>
                  <a:cubicBezTo>
                    <a:pt x="19844" y="103981"/>
                    <a:pt x="88106" y="1028700"/>
                    <a:pt x="585787" y="1519237"/>
                  </a:cubicBezTo>
                  <a:cubicBezTo>
                    <a:pt x="1083468" y="2009774"/>
                    <a:pt x="1991519" y="2120900"/>
                    <a:pt x="2143125" y="2143125"/>
                  </a:cubicBezTo>
                  <a:lnTo>
                    <a:pt x="0" y="214312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shade val="30000"/>
                    <a:satMod val="115000"/>
                  </a:schemeClr>
                </a:gs>
                <a:gs pos="22000">
                  <a:schemeClr val="tx2">
                    <a:shade val="67500"/>
                    <a:satMod val="115000"/>
                  </a:schemeClr>
                </a:gs>
                <a:gs pos="100000">
                  <a:schemeClr val="tx2">
                    <a:shade val="100000"/>
                    <a:satMod val="115000"/>
                  </a:schemeClr>
                </a:gs>
              </a:gsLst>
              <a:lin ang="20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1F0D662-2678-4392-B692-D8036EECE8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382" y="1551587"/>
            <a:ext cx="4419235" cy="3754825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256683CA-A6FE-43CA-B40B-A010E6732696}"/>
              </a:ext>
            </a:extLst>
          </p:cNvPr>
          <p:cNvGrpSpPr/>
          <p:nvPr userDrawn="1"/>
        </p:nvGrpSpPr>
        <p:grpSpPr>
          <a:xfrm>
            <a:off x="92091" y="84259"/>
            <a:ext cx="3092562" cy="2085377"/>
            <a:chOff x="92091" y="84259"/>
            <a:chExt cx="3092562" cy="2085377"/>
          </a:xfrm>
        </p:grpSpPr>
        <p:sp>
          <p:nvSpPr>
            <p:cNvPr id="42" name="Star: 5 Points 41">
              <a:extLst>
                <a:ext uri="{FF2B5EF4-FFF2-40B4-BE49-F238E27FC236}">
                  <a16:creationId xmlns:a16="http://schemas.microsoft.com/office/drawing/2014/main" id="{7CD5DEDF-D74D-495E-8E6C-D869EC0BC559}"/>
                </a:ext>
              </a:extLst>
            </p:cNvPr>
            <p:cNvSpPr/>
            <p:nvPr userDrawn="1"/>
          </p:nvSpPr>
          <p:spPr>
            <a:xfrm rot="18329881">
              <a:off x="84121" y="198242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Star: 5 Points 42">
              <a:extLst>
                <a:ext uri="{FF2B5EF4-FFF2-40B4-BE49-F238E27FC236}">
                  <a16:creationId xmlns:a16="http://schemas.microsoft.com/office/drawing/2014/main" id="{42F13BFC-229B-4EE5-A7BC-D09E60343CD7}"/>
                </a:ext>
              </a:extLst>
            </p:cNvPr>
            <p:cNvSpPr/>
            <p:nvPr userDrawn="1"/>
          </p:nvSpPr>
          <p:spPr>
            <a:xfrm rot="18302705">
              <a:off x="332290" y="157091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Star: 5 Points 43">
              <a:extLst>
                <a:ext uri="{FF2B5EF4-FFF2-40B4-BE49-F238E27FC236}">
                  <a16:creationId xmlns:a16="http://schemas.microsoft.com/office/drawing/2014/main" id="{CD61EDCA-7E41-48A3-A41E-592FE670D22C}"/>
                </a:ext>
              </a:extLst>
            </p:cNvPr>
            <p:cNvSpPr/>
            <p:nvPr userDrawn="1"/>
          </p:nvSpPr>
          <p:spPr>
            <a:xfrm rot="18698232">
              <a:off x="664322" y="1205110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Star: 5 Points 44">
              <a:extLst>
                <a:ext uri="{FF2B5EF4-FFF2-40B4-BE49-F238E27FC236}">
                  <a16:creationId xmlns:a16="http://schemas.microsoft.com/office/drawing/2014/main" id="{8C533A3D-4C3C-430F-84F0-E092B3C9EDF3}"/>
                </a:ext>
              </a:extLst>
            </p:cNvPr>
            <p:cNvSpPr/>
            <p:nvPr userDrawn="1"/>
          </p:nvSpPr>
          <p:spPr>
            <a:xfrm rot="20208409">
              <a:off x="1941529" y="393747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Star: 5 Points 45">
              <a:extLst>
                <a:ext uri="{FF2B5EF4-FFF2-40B4-BE49-F238E27FC236}">
                  <a16:creationId xmlns:a16="http://schemas.microsoft.com/office/drawing/2014/main" id="{9D4B1FDB-C285-4A9C-9547-41BCFDEA1BC3}"/>
                </a:ext>
              </a:extLst>
            </p:cNvPr>
            <p:cNvSpPr/>
            <p:nvPr userDrawn="1"/>
          </p:nvSpPr>
          <p:spPr>
            <a:xfrm rot="19354005">
              <a:off x="1027707" y="872611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Star: 5 Points 46">
              <a:extLst>
                <a:ext uri="{FF2B5EF4-FFF2-40B4-BE49-F238E27FC236}">
                  <a16:creationId xmlns:a16="http://schemas.microsoft.com/office/drawing/2014/main" id="{E31ADC50-87AD-4D65-8980-A474EE4CD532}"/>
                </a:ext>
              </a:extLst>
            </p:cNvPr>
            <p:cNvSpPr/>
            <p:nvPr userDrawn="1"/>
          </p:nvSpPr>
          <p:spPr>
            <a:xfrm rot="19586372">
              <a:off x="1423555" y="638535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Star: 5 Points 47">
              <a:extLst>
                <a:ext uri="{FF2B5EF4-FFF2-40B4-BE49-F238E27FC236}">
                  <a16:creationId xmlns:a16="http://schemas.microsoft.com/office/drawing/2014/main" id="{0D6C527C-A093-41E7-B862-2DA1BED3D001}"/>
                </a:ext>
              </a:extLst>
            </p:cNvPr>
            <p:cNvSpPr/>
            <p:nvPr userDrawn="1"/>
          </p:nvSpPr>
          <p:spPr>
            <a:xfrm rot="20671108">
              <a:off x="2460074" y="22047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Star: 5 Points 48">
              <a:extLst>
                <a:ext uri="{FF2B5EF4-FFF2-40B4-BE49-F238E27FC236}">
                  <a16:creationId xmlns:a16="http://schemas.microsoft.com/office/drawing/2014/main" id="{A9A09C6B-08F0-448E-8AC1-8BA5A9723C50}"/>
                </a:ext>
              </a:extLst>
            </p:cNvPr>
            <p:cNvSpPr/>
            <p:nvPr userDrawn="1"/>
          </p:nvSpPr>
          <p:spPr>
            <a:xfrm rot="20690990">
              <a:off x="2989470" y="84259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E2724F3-3288-47A3-A03F-7823F03333B2}"/>
              </a:ext>
            </a:extLst>
          </p:cNvPr>
          <p:cNvGrpSpPr/>
          <p:nvPr userDrawn="1"/>
        </p:nvGrpSpPr>
        <p:grpSpPr>
          <a:xfrm flipH="1" flipV="1">
            <a:off x="5981476" y="4734595"/>
            <a:ext cx="3092562" cy="2085377"/>
            <a:chOff x="92091" y="84259"/>
            <a:chExt cx="3092562" cy="2085377"/>
          </a:xfrm>
        </p:grpSpPr>
        <p:sp>
          <p:nvSpPr>
            <p:cNvPr id="51" name="Star: 5 Points 50">
              <a:extLst>
                <a:ext uri="{FF2B5EF4-FFF2-40B4-BE49-F238E27FC236}">
                  <a16:creationId xmlns:a16="http://schemas.microsoft.com/office/drawing/2014/main" id="{9ACDDF88-E365-49BF-B7E3-85AAE96A0C56}"/>
                </a:ext>
              </a:extLst>
            </p:cNvPr>
            <p:cNvSpPr/>
            <p:nvPr userDrawn="1"/>
          </p:nvSpPr>
          <p:spPr>
            <a:xfrm rot="18329881">
              <a:off x="84121" y="198242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Star: 5 Points 51">
              <a:extLst>
                <a:ext uri="{FF2B5EF4-FFF2-40B4-BE49-F238E27FC236}">
                  <a16:creationId xmlns:a16="http://schemas.microsoft.com/office/drawing/2014/main" id="{C5452670-B815-439E-9844-DFF14CCAA3AB}"/>
                </a:ext>
              </a:extLst>
            </p:cNvPr>
            <p:cNvSpPr/>
            <p:nvPr userDrawn="1"/>
          </p:nvSpPr>
          <p:spPr>
            <a:xfrm rot="18302705">
              <a:off x="332290" y="157091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Star: 5 Points 52">
              <a:extLst>
                <a:ext uri="{FF2B5EF4-FFF2-40B4-BE49-F238E27FC236}">
                  <a16:creationId xmlns:a16="http://schemas.microsoft.com/office/drawing/2014/main" id="{E415E40B-9610-4D33-8601-FF0F02D42C50}"/>
                </a:ext>
              </a:extLst>
            </p:cNvPr>
            <p:cNvSpPr/>
            <p:nvPr userDrawn="1"/>
          </p:nvSpPr>
          <p:spPr>
            <a:xfrm rot="18698232">
              <a:off x="664322" y="1205110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Star: 5 Points 53">
              <a:extLst>
                <a:ext uri="{FF2B5EF4-FFF2-40B4-BE49-F238E27FC236}">
                  <a16:creationId xmlns:a16="http://schemas.microsoft.com/office/drawing/2014/main" id="{9A2E3836-DF1A-4A7C-8EFF-F7DBA02DE323}"/>
                </a:ext>
              </a:extLst>
            </p:cNvPr>
            <p:cNvSpPr/>
            <p:nvPr userDrawn="1"/>
          </p:nvSpPr>
          <p:spPr>
            <a:xfrm rot="20208409">
              <a:off x="1941529" y="393747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Star: 5 Points 54">
              <a:extLst>
                <a:ext uri="{FF2B5EF4-FFF2-40B4-BE49-F238E27FC236}">
                  <a16:creationId xmlns:a16="http://schemas.microsoft.com/office/drawing/2014/main" id="{2A625CC8-4336-4294-B4D8-E68DE83EB5EA}"/>
                </a:ext>
              </a:extLst>
            </p:cNvPr>
            <p:cNvSpPr/>
            <p:nvPr userDrawn="1"/>
          </p:nvSpPr>
          <p:spPr>
            <a:xfrm rot="19354005">
              <a:off x="1027707" y="872611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Star: 5 Points 55">
              <a:extLst>
                <a:ext uri="{FF2B5EF4-FFF2-40B4-BE49-F238E27FC236}">
                  <a16:creationId xmlns:a16="http://schemas.microsoft.com/office/drawing/2014/main" id="{9C6A4F2F-0BCB-4F1E-A024-B9073E349406}"/>
                </a:ext>
              </a:extLst>
            </p:cNvPr>
            <p:cNvSpPr/>
            <p:nvPr userDrawn="1"/>
          </p:nvSpPr>
          <p:spPr>
            <a:xfrm rot="19586372">
              <a:off x="1423555" y="638535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Star: 5 Points 56">
              <a:extLst>
                <a:ext uri="{FF2B5EF4-FFF2-40B4-BE49-F238E27FC236}">
                  <a16:creationId xmlns:a16="http://schemas.microsoft.com/office/drawing/2014/main" id="{C54E5212-973C-4CCA-A7B7-2F35CD6406C2}"/>
                </a:ext>
              </a:extLst>
            </p:cNvPr>
            <p:cNvSpPr/>
            <p:nvPr userDrawn="1"/>
          </p:nvSpPr>
          <p:spPr>
            <a:xfrm rot="20671108">
              <a:off x="2460074" y="220473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Star: 5 Points 57">
              <a:extLst>
                <a:ext uri="{FF2B5EF4-FFF2-40B4-BE49-F238E27FC236}">
                  <a16:creationId xmlns:a16="http://schemas.microsoft.com/office/drawing/2014/main" id="{70EF89BF-DD55-4AA5-869B-9D56938B4078}"/>
                </a:ext>
              </a:extLst>
            </p:cNvPr>
            <p:cNvSpPr/>
            <p:nvPr userDrawn="1"/>
          </p:nvSpPr>
          <p:spPr>
            <a:xfrm rot="20690990">
              <a:off x="2989470" y="84259"/>
              <a:ext cx="195183" cy="179244"/>
            </a:xfrm>
            <a:prstGeom prst="star5">
              <a:avLst/>
            </a:prstGeom>
            <a:solidFill>
              <a:schemeClr val="accent3">
                <a:lumMod val="10000"/>
                <a:lumOff val="90000"/>
              </a:schemeClr>
            </a:solidFill>
            <a:ln>
              <a:gradFill>
                <a:gsLst>
                  <a:gs pos="0">
                    <a:schemeClr val="accent4">
                      <a:lumMod val="90000"/>
                    </a:schemeClr>
                  </a:gs>
                  <a:gs pos="100000">
                    <a:schemeClr val="accent3">
                      <a:lumMod val="50000"/>
                      <a:lumOff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9" name="Slide Number Placeholder 6">
            <a:extLst>
              <a:ext uri="{FF2B5EF4-FFF2-40B4-BE49-F238E27FC236}">
                <a16:creationId xmlns:a16="http://schemas.microsoft.com/office/drawing/2014/main" id="{010CD817-FB72-4FB7-A847-127F3986E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64773" y="6484228"/>
            <a:ext cx="2609265" cy="2923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C5E39D-350F-4D70-9E5D-930D02B401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737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229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F16637-688A-4B4C-A965-513E7FE61E1E}"/>
              </a:ext>
            </a:extLst>
          </p:cNvPr>
          <p:cNvGrpSpPr/>
          <p:nvPr userDrawn="1"/>
        </p:nvGrpSpPr>
        <p:grpSpPr>
          <a:xfrm>
            <a:off x="7291511" y="5097624"/>
            <a:ext cx="1852489" cy="1760376"/>
            <a:chOff x="7452597" y="5097624"/>
            <a:chExt cx="1691403" cy="1760376"/>
          </a:xfrm>
        </p:grpSpPr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9B7AD20E-1690-446C-9C3B-06C531BC0886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  <a:gd name="connsiteX0" fmla="*/ 1356048 w 2158480"/>
                <a:gd name="connsiteY0" fmla="*/ 141203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356048 w 2158480"/>
                <a:gd name="connsiteY4" fmla="*/ 1412032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356048" y="1412032"/>
                  </a:moveTo>
                  <a:cubicBezTo>
                    <a:pt x="2011264" y="1022220"/>
                    <a:pt x="2119084" y="159657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999412" y="1598644"/>
                    <a:pt x="1140408" y="1524001"/>
                    <a:pt x="1356048" y="141203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shade val="30000"/>
                    <a:satMod val="115000"/>
                  </a:schemeClr>
                </a:gs>
                <a:gs pos="50000">
                  <a:schemeClr val="accent4">
                    <a:shade val="67500"/>
                    <a:satMod val="115000"/>
                  </a:schemeClr>
                </a:gs>
                <a:gs pos="100000">
                  <a:schemeClr val="accent4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AC673BAC-B52B-42AF-9DF4-2F548275E575}"/>
                </a:ext>
              </a:extLst>
            </p:cNvPr>
            <p:cNvSpPr/>
            <p:nvPr userDrawn="1"/>
          </p:nvSpPr>
          <p:spPr>
            <a:xfrm>
              <a:off x="7525140" y="5097624"/>
              <a:ext cx="1618860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49354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49354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  <a:gd name="connsiteX0" fmla="*/ 1480457 w 2158480"/>
                <a:gd name="connsiteY0" fmla="*/ 1393371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80457 w 2158480"/>
                <a:gd name="connsiteY4" fmla="*/ 1393371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480457" y="1393371"/>
                  </a:moveTo>
                  <a:cubicBezTo>
                    <a:pt x="2092130" y="1009779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825240" y="1660848"/>
                    <a:pt x="1264818" y="1561323"/>
                    <a:pt x="1480457" y="139337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8DC3B266-3B85-40E0-84C0-CBD5FD70A0B1}"/>
                </a:ext>
              </a:extLst>
            </p:cNvPr>
            <p:cNvSpPr/>
            <p:nvPr userDrawn="1"/>
          </p:nvSpPr>
          <p:spPr>
            <a:xfrm>
              <a:off x="7452597" y="5097624"/>
              <a:ext cx="1691403" cy="1760376"/>
            </a:xfrm>
            <a:custGeom>
              <a:avLst/>
              <a:gdLst>
                <a:gd name="connsiteX0" fmla="*/ 0 w 3676261"/>
                <a:gd name="connsiteY0" fmla="*/ 0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0 w 3676261"/>
                <a:gd name="connsiteY4" fmla="*/ 0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1990531 w 3676261"/>
                <a:gd name="connsiteY0" fmla="*/ 852196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1990531 w 3676261"/>
                <a:gd name="connsiteY4" fmla="*/ 852196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76261"/>
                <a:gd name="connsiteY0" fmla="*/ 933062 h 1374711"/>
                <a:gd name="connsiteX1" fmla="*/ 3676261 w 3676261"/>
                <a:gd name="connsiteY1" fmla="*/ 0 h 1374711"/>
                <a:gd name="connsiteX2" fmla="*/ 3676261 w 3676261"/>
                <a:gd name="connsiteY2" fmla="*/ 1374711 h 1374711"/>
                <a:gd name="connsiteX3" fmla="*/ 0 w 3676261"/>
                <a:gd name="connsiteY3" fmla="*/ 1374711 h 1374711"/>
                <a:gd name="connsiteX4" fmla="*/ 2058956 w 3676261"/>
                <a:gd name="connsiteY4" fmla="*/ 933062 h 1374711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058956 w 3682481"/>
                <a:gd name="connsiteY0" fmla="*/ 1312506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058956 w 3682481"/>
                <a:gd name="connsiteY4" fmla="*/ 1312506 h 1754155"/>
                <a:gd name="connsiteX0" fmla="*/ 2593911 w 3682481"/>
                <a:gd name="connsiteY0" fmla="*/ 1511559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593911 w 3682481"/>
                <a:gd name="connsiteY4" fmla="*/ 1511559 h 1754155"/>
                <a:gd name="connsiteX0" fmla="*/ 2705878 w 3682481"/>
                <a:gd name="connsiteY0" fmla="*/ 164218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05878 w 3682481"/>
                <a:gd name="connsiteY4" fmla="*/ 1642188 h 1754155"/>
                <a:gd name="connsiteX0" fmla="*/ 2718319 w 3682481"/>
                <a:gd name="connsiteY0" fmla="*/ 1492898 h 1754155"/>
                <a:gd name="connsiteX1" fmla="*/ 3682481 w 3682481"/>
                <a:gd name="connsiteY1" fmla="*/ 0 h 1754155"/>
                <a:gd name="connsiteX2" fmla="*/ 3676261 w 3682481"/>
                <a:gd name="connsiteY2" fmla="*/ 1754155 h 1754155"/>
                <a:gd name="connsiteX3" fmla="*/ 0 w 3682481"/>
                <a:gd name="connsiteY3" fmla="*/ 1754155 h 1754155"/>
                <a:gd name="connsiteX4" fmla="*/ 2718319 w 3682481"/>
                <a:gd name="connsiteY4" fmla="*/ 1492898 h 1754155"/>
                <a:gd name="connsiteX0" fmla="*/ 821094 w 1785256"/>
                <a:gd name="connsiteY0" fmla="*/ 1492898 h 1785257"/>
                <a:gd name="connsiteX1" fmla="*/ 1785256 w 1785256"/>
                <a:gd name="connsiteY1" fmla="*/ 0 h 1785257"/>
                <a:gd name="connsiteX2" fmla="*/ 1779036 w 1785256"/>
                <a:gd name="connsiteY2" fmla="*/ 1754155 h 1785257"/>
                <a:gd name="connsiteX3" fmla="*/ 0 w 1785256"/>
                <a:gd name="connsiteY3" fmla="*/ 1785257 h 1785257"/>
                <a:gd name="connsiteX4" fmla="*/ 821094 w 1785256"/>
                <a:gd name="connsiteY4" fmla="*/ 1492898 h 1785257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194318 w 2158480"/>
                <a:gd name="connsiteY0" fmla="*/ 1492898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194318 w 2158480"/>
                <a:gd name="connsiteY4" fmla="*/ 1492898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72885"/>
                <a:gd name="connsiteY0" fmla="*/ 1362269 h 1760376"/>
                <a:gd name="connsiteX1" fmla="*/ 2158480 w 2172885"/>
                <a:gd name="connsiteY1" fmla="*/ 0 h 1760376"/>
                <a:gd name="connsiteX2" fmla="*/ 2152260 w 2172885"/>
                <a:gd name="connsiteY2" fmla="*/ 1754155 h 1760376"/>
                <a:gd name="connsiteX3" fmla="*/ 0 w 2172885"/>
                <a:gd name="connsiteY3" fmla="*/ 1760376 h 1760376"/>
                <a:gd name="connsiteX4" fmla="*/ 1412032 w 2172885"/>
                <a:gd name="connsiteY4" fmla="*/ 1362269 h 1760376"/>
                <a:gd name="connsiteX0" fmla="*/ 1412032 w 2158480"/>
                <a:gd name="connsiteY0" fmla="*/ 1362269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412032 w 2158480"/>
                <a:gd name="connsiteY4" fmla="*/ 1362269 h 1760376"/>
                <a:gd name="connsiteX0" fmla="*/ 1542661 w 2158480"/>
                <a:gd name="connsiteY0" fmla="*/ 1468016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68016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05812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05812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  <a:gd name="connsiteX0" fmla="*/ 1542661 w 2158480"/>
                <a:gd name="connsiteY0" fmla="*/ 1446005 h 1760376"/>
                <a:gd name="connsiteX1" fmla="*/ 2158480 w 2158480"/>
                <a:gd name="connsiteY1" fmla="*/ 0 h 1760376"/>
                <a:gd name="connsiteX2" fmla="*/ 2152260 w 2158480"/>
                <a:gd name="connsiteY2" fmla="*/ 1754155 h 1760376"/>
                <a:gd name="connsiteX3" fmla="*/ 0 w 2158480"/>
                <a:gd name="connsiteY3" fmla="*/ 1760376 h 1760376"/>
                <a:gd name="connsiteX4" fmla="*/ 1542661 w 2158480"/>
                <a:gd name="connsiteY4" fmla="*/ 1446005 h 17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480" h="1760376">
                  <a:moveTo>
                    <a:pt x="1542661" y="1446005"/>
                  </a:moveTo>
                  <a:cubicBezTo>
                    <a:pt x="2224672" y="1003081"/>
                    <a:pt x="2100423" y="215640"/>
                    <a:pt x="2158480" y="0"/>
                  </a:cubicBezTo>
                  <a:cubicBezTo>
                    <a:pt x="2156407" y="584718"/>
                    <a:pt x="2154333" y="1169437"/>
                    <a:pt x="2152260" y="1754155"/>
                  </a:cubicBezTo>
                  <a:lnTo>
                    <a:pt x="0" y="1760376"/>
                  </a:lnTo>
                  <a:cubicBezTo>
                    <a:pt x="615182" y="1744584"/>
                    <a:pt x="1233715" y="1657500"/>
                    <a:pt x="1542661" y="144600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</p:grp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9F50D509-99C5-4A90-B527-84B7BCD6F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64773" y="6484228"/>
            <a:ext cx="2609265" cy="292303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C5E39D-350F-4D70-9E5D-930D02B401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875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1" r:id="rId3"/>
    <p:sldLayoutId id="2147483672" r:id="rId4"/>
    <p:sldLayoutId id="2147483674" r:id="rId5"/>
    <p:sldLayoutId id="2147483660" r:id="rId6"/>
    <p:sldLayoutId id="2147483661" r:id="rId7"/>
    <p:sldLayoutId id="2147483662" r:id="rId8"/>
    <p:sldLayoutId id="2147483669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70" r:id="rId15"/>
    <p:sldLayoutId id="2147483677" r:id="rId16"/>
    <p:sldLayoutId id="2147483676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cap="all" baseline="0">
          <a:gradFill>
            <a:gsLst>
              <a:gs pos="22000">
                <a:schemeClr val="tx2">
                  <a:lumMod val="75000"/>
                </a:schemeClr>
              </a:gs>
              <a:gs pos="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95000"/>
        </a:lnSpc>
        <a:spcBef>
          <a:spcPts val="1800"/>
        </a:spcBef>
        <a:buClr>
          <a:schemeClr val="accent1"/>
        </a:buClr>
        <a:buSzPct val="110000"/>
        <a:buFont typeface="Arial" panose="020B0604020202020204" pitchFamily="34" charset="0"/>
        <a:buChar char="○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>
            <a:lumMod val="75000"/>
            <a:lumOff val="25000"/>
          </a:schemeClr>
        </a:buClr>
        <a:buFont typeface="Wingdings" panose="05000000000000000000" pitchFamily="2" charset="2"/>
        <a:buChar char=""/>
        <a:defRPr sz="2000" kern="1200">
          <a:solidFill>
            <a:schemeClr val="accent3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Wingdings" panose="05000000000000000000" pitchFamily="2" charset="2"/>
        <a:buChar char=""/>
        <a:defRPr sz="2000" kern="1200">
          <a:solidFill>
            <a:schemeClr val="accent3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>
            <a:lumMod val="20000"/>
            <a:lumOff val="80000"/>
          </a:schemeClr>
        </a:buClr>
        <a:buFont typeface="Wingdings" panose="05000000000000000000" pitchFamily="2" charset="2"/>
        <a:buChar char=""/>
        <a:defRPr sz="2000" kern="1200">
          <a:solidFill>
            <a:schemeClr val="accent3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terans.gov/milspouses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veterans.gov/milspouses" TargetMode="External"/><Relationship Id="rId4" Type="http://schemas.openxmlformats.org/officeDocument/2006/relationships/hyperlink" Target="https://www.militaryonesource.mil/family-relationships/spouse/spouse-education-and-employment/transferring-your-professional-license-what-s-involved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tm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careeronestop.org/Toolkit/Training/find-licenses.aspx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terans.gov/milspouses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g"/><Relationship Id="rId4" Type="http://schemas.openxmlformats.org/officeDocument/2006/relationships/hyperlink" Target="https://www.veterans.gov/milspouses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colorado.gov/pacific/dora/Physical_Therapy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colorado.gov/pacific/dora-military/relocated-spouse-licensure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veterans.gov/milspouses/" TargetMode="External"/><Relationship Id="rId4" Type="http://schemas.openxmlformats.org/officeDocument/2006/relationships/image" Target="../media/image28.tm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cca.hawaii.gov/reb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mp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veterans.gov/milspouses/pdf/License-Recognition-For-Military-Spouses-Resource-Guide-20190417.pdf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F9EAA-3E6F-457A-B323-CFB41630FE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499" y="2799051"/>
            <a:ext cx="7772400" cy="1831520"/>
          </a:xfrm>
        </p:spPr>
        <p:txBody>
          <a:bodyPr>
            <a:normAutofit/>
          </a:bodyPr>
          <a:lstStyle/>
          <a:p>
            <a:r>
              <a:rPr lang="en-US" dirty="0"/>
              <a:t>License Recognition for Military Spouses: What you need to Know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D54084-D143-4D6A-BF7F-669F871798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699" y="4787733"/>
            <a:ext cx="6858000" cy="552932"/>
          </a:xfrm>
        </p:spPr>
        <p:txBody>
          <a:bodyPr/>
          <a:lstStyle/>
          <a:p>
            <a:r>
              <a:rPr lang="en-US" dirty="0"/>
              <a:t>INSERT DATE</a:t>
            </a:r>
          </a:p>
        </p:txBody>
      </p:sp>
    </p:spTree>
    <p:extLst>
      <p:ext uri="{BB962C8B-B14F-4D97-AF65-F5344CB8AC3E}">
        <p14:creationId xmlns:p14="http://schemas.microsoft.com/office/powerpoint/2010/main" val="948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8DC97B-ABDF-4F70-8C2C-5731B5AC2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2869" y="2022763"/>
            <a:ext cx="4315714" cy="1680501"/>
          </a:xfrm>
        </p:spPr>
        <p:txBody>
          <a:bodyPr/>
          <a:lstStyle/>
          <a:p>
            <a:r>
              <a:rPr lang="en-US" dirty="0"/>
              <a:t>INSERT PRESENTER NAME AND PHOTO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7F20AE-68D1-4D39-BE0E-30EAE9927C9A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dirty="0"/>
              <a:t>INSERT PRESENTER NAME AND PHOTO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90621F6-5EC2-4364-984A-C5AD55F52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990F16-A76A-4F5E-B026-ED0241E0D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13973" y="6492873"/>
            <a:ext cx="2609265" cy="292303"/>
          </a:xfrm>
        </p:spPr>
        <p:txBody>
          <a:bodyPr/>
          <a:lstStyle>
            <a:lvl1pPr>
              <a:defRPr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</a:lstStyle>
          <a:p>
            <a:fld id="{4AC5E39D-350F-4D70-9E5D-930D02B40193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Picture Placeholder 3" descr="picture placeholder">
            <a:extLst>
              <a:ext uri="{FF2B5EF4-FFF2-40B4-BE49-F238E27FC236}">
                <a16:creationId xmlns:a16="http://schemas.microsoft.com/office/drawing/2014/main" id="{01239DE6-84A8-49D2-9C79-F128887D1810}"/>
              </a:ext>
            </a:extLst>
          </p:cNvPr>
          <p:cNvSpPr>
            <a:spLocks noGrp="1"/>
          </p:cNvSpPr>
          <p:nvPr>
            <p:ph type="pic" idx="11"/>
          </p:nvPr>
        </p:nvSpPr>
        <p:spPr/>
      </p:sp>
      <p:sp>
        <p:nvSpPr>
          <p:cNvPr id="11" name="Picture Placeholder 10" descr="picture placeholder">
            <a:extLst>
              <a:ext uri="{FF2B5EF4-FFF2-40B4-BE49-F238E27FC236}">
                <a16:creationId xmlns:a16="http://schemas.microsoft.com/office/drawing/2014/main" id="{28AEB9BD-C0C5-46E9-9047-F567F7E153E1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</p:spTree>
    <p:extLst>
      <p:ext uri="{BB962C8B-B14F-4D97-AF65-F5344CB8AC3E}">
        <p14:creationId xmlns:p14="http://schemas.microsoft.com/office/powerpoint/2010/main" val="333113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E32295-8F1D-4438-AC06-AD65079BB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Understand how states are helping military spouses receive recognition of their out-of-state occupational license</a:t>
            </a:r>
          </a:p>
          <a:p>
            <a:pPr lvl="0"/>
            <a:r>
              <a:rPr lang="en-US" dirty="0"/>
              <a:t>Discover tools and resources available to help military spouses take advantage of state policies</a:t>
            </a:r>
          </a:p>
          <a:p>
            <a:pPr lvl="0"/>
            <a:r>
              <a:rPr lang="en-US" dirty="0"/>
              <a:t>Learn tips to incorporate this information into career coaching sessions with military spouses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1D613D24-3640-4C5B-BD12-4E6758185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13973" y="6492873"/>
            <a:ext cx="2609265" cy="292303"/>
          </a:xfrm>
        </p:spPr>
        <p:txBody>
          <a:bodyPr/>
          <a:lstStyle>
            <a:lvl1pPr>
              <a:defRPr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</a:lstStyle>
          <a:p>
            <a:fld id="{4AC5E39D-350F-4D70-9E5D-930D02B40193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355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7FB3C-30FD-4C3F-A91A-07427ACA8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Background</a:t>
            </a:r>
            <a:br>
              <a:rPr lang="en-US" dirty="0"/>
            </a:br>
            <a:r>
              <a:rPr lang="en-US" dirty="0"/>
              <a:t>information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EF44FF-92AB-4A8A-89F1-FC2A247EF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13973" y="6492873"/>
            <a:ext cx="2609265" cy="292303"/>
          </a:xfrm>
        </p:spPr>
        <p:txBody>
          <a:bodyPr/>
          <a:lstStyle>
            <a:lvl1pPr>
              <a:defRPr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</a:lstStyle>
          <a:p>
            <a:fld id="{4AC5E39D-350F-4D70-9E5D-930D02B40193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129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E83A0-F4CF-4A12-80F2-91EF00D4C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About License Recognition for Military Spouses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CB2B7-7E54-4E9B-911A-3C9A9359A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500" dirty="0"/>
              <a:t>Licensing is intended to ensure that only competent and ethical individuals practice in an occupation. </a:t>
            </a:r>
          </a:p>
          <a:p>
            <a:r>
              <a:rPr lang="en-US" sz="2500" dirty="0"/>
              <a:t>To obtain a license you must demonstrate that you meet state standards for that career. Steps include completing specified training, logging a designated amount of work experience, and taking a licensure exam. </a:t>
            </a:r>
          </a:p>
          <a:p>
            <a:pPr lvl="1"/>
            <a:r>
              <a:rPr lang="en-US" sz="2200" dirty="0"/>
              <a:t>Examples of occupations licensed in many states include teachers, land surveyors, doctors, lawyers, cosmetologists, nurses, building contractors, counselors, therapists, and electricians.</a:t>
            </a:r>
          </a:p>
          <a:p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70DE634-B1D7-487C-B75D-024E8F2F8C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</a:lstStyle>
          <a:p>
            <a:fld id="{4AC5E39D-350F-4D70-9E5D-930D02B40193}" type="slidenum">
              <a:rPr lang="en-US" smtClean="0">
                <a:solidFill>
                  <a:schemeClr val="bg1"/>
                </a:solidFill>
              </a:rPr>
              <a:pPr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196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5463149"/>
              </p:ext>
            </p:extLst>
          </p:nvPr>
        </p:nvGraphicFramePr>
        <p:xfrm>
          <a:off x="1524000" y="1607003"/>
          <a:ext cx="6096000" cy="4200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4EE83A0-F4CF-4A12-80F2-91EF00D4C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About License Recognition for Military Spouses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70DE634-B1D7-487C-B75D-024E8F2F8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13973" y="6492873"/>
            <a:ext cx="2609265" cy="292303"/>
          </a:xfrm>
        </p:spPr>
        <p:txBody>
          <a:bodyPr/>
          <a:lstStyle>
            <a:lvl1pPr>
              <a:defRPr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</a:lstStyle>
          <a:p>
            <a:fld id="{4AC5E39D-350F-4D70-9E5D-930D02B40193}" type="slidenum">
              <a:rPr lang="en-US" smtClean="0">
                <a:solidFill>
                  <a:schemeClr val="bg1"/>
                </a:solidFill>
              </a:rPr>
              <a:pPr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456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421" y="1330036"/>
            <a:ext cx="7886700" cy="460744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Please check the statement that most reflects where you are now:</a:t>
            </a:r>
          </a:p>
          <a:p>
            <a:r>
              <a:rPr lang="en-US" dirty="0"/>
              <a:t>I feel very comfortable talking to military spouses about license recognition across states</a:t>
            </a:r>
          </a:p>
          <a:p>
            <a:r>
              <a:rPr lang="en-US" dirty="0"/>
              <a:t>I know a little about license recognition, but need more information to discuss it comfortably</a:t>
            </a:r>
          </a:p>
          <a:p>
            <a:r>
              <a:rPr lang="en-US" dirty="0"/>
              <a:t>Help – I don’t know where to begin!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Check-In</a:t>
            </a:r>
          </a:p>
        </p:txBody>
      </p:sp>
      <p:pic>
        <p:nvPicPr>
          <p:cNvPr id="6146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37018" y="4281119"/>
            <a:ext cx="1925411" cy="192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459DA95-75AD-4B9A-BAD0-C44E7A287FE4}"/>
              </a:ext>
            </a:extLst>
          </p:cNvPr>
          <p:cNvSpPr txBox="1">
            <a:spLocks/>
          </p:cNvSpPr>
          <p:nvPr/>
        </p:nvSpPr>
        <p:spPr>
          <a:xfrm>
            <a:off x="6413973" y="6492873"/>
            <a:ext cx="2609265" cy="29230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accent3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C5E39D-350F-4D70-9E5D-930D02B40193}" type="slidenum">
              <a:rPr lang="en-US" smtClean="0">
                <a:solidFill>
                  <a:schemeClr val="bg1"/>
                </a:solidFill>
              </a:rPr>
              <a:pPr/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869AA-2C0C-4FC3-941B-8B453A72BD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135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7FB3C-30FD-4C3F-A91A-07427ACA8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878" y="2110256"/>
            <a:ext cx="7886700" cy="2490320"/>
          </a:xfrm>
        </p:spPr>
        <p:txBody>
          <a:bodyPr/>
          <a:lstStyle/>
          <a:p>
            <a:r>
              <a:rPr lang="en-US" dirty="0"/>
              <a:t>License Recognition Options for Military Spouses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C5592ED5-F6DD-475F-8EF4-C43A5A421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13973" y="6492873"/>
            <a:ext cx="2609265" cy="292303"/>
          </a:xfrm>
        </p:spPr>
        <p:txBody>
          <a:bodyPr/>
          <a:lstStyle>
            <a:lvl1pPr>
              <a:defRPr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</a:lstStyle>
          <a:p>
            <a:fld id="{4AC5E39D-350F-4D70-9E5D-930D02B40193}" type="slidenum">
              <a:rPr lang="en-US" smtClean="0">
                <a:solidFill>
                  <a:schemeClr val="bg1"/>
                </a:solidFill>
              </a:rPr>
              <a:pPr/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085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57" y="1283855"/>
            <a:ext cx="7886700" cy="4582071"/>
          </a:xfrm>
        </p:spPr>
        <p:txBody>
          <a:bodyPr/>
          <a:lstStyle/>
          <a:p>
            <a:r>
              <a:rPr lang="en-US" dirty="0"/>
              <a:t>The types of license recognition options they may encounter</a:t>
            </a:r>
          </a:p>
          <a:p>
            <a:r>
              <a:rPr lang="en-US" dirty="0"/>
              <a:t>How interstate compacts and agreements might benefit them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Spouses Need to Know</a:t>
            </a:r>
          </a:p>
        </p:txBody>
      </p:sp>
      <p:pic>
        <p:nvPicPr>
          <p:cNvPr id="102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33599" y="3131295"/>
            <a:ext cx="4784815" cy="2842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06212-9A3A-49C4-9737-876B5AD57F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669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C0ACFD4-093D-4A68-9006-C1B61F593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License recognition Options States are Using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DD3F414-A92F-49B8-B0F6-2FDA57691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2227570"/>
              </p:ext>
            </p:extLst>
          </p:nvPr>
        </p:nvGraphicFramePr>
        <p:xfrm>
          <a:off x="781051" y="1491136"/>
          <a:ext cx="720906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282F3A-296C-4978-97EA-2087BB16A6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426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3336" y="1390197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/>
              <a:t>Occupations with Interstate Reciprocity Agreements include:</a:t>
            </a:r>
          </a:p>
          <a:p>
            <a:pPr lvl="1"/>
            <a:r>
              <a:rPr lang="en-US" dirty="0"/>
              <a:t>Attorneys</a:t>
            </a:r>
          </a:p>
          <a:p>
            <a:pPr lvl="1"/>
            <a:r>
              <a:rPr lang="en-US" dirty="0"/>
              <a:t>EMS Personnel </a:t>
            </a:r>
          </a:p>
          <a:p>
            <a:pPr lvl="1"/>
            <a:r>
              <a:rPr lang="en-US" dirty="0"/>
              <a:t>Nurse Licensure Compact </a:t>
            </a:r>
          </a:p>
          <a:p>
            <a:pPr lvl="1"/>
            <a:r>
              <a:rPr lang="en-US" dirty="0"/>
              <a:t>Physical Therapists </a:t>
            </a:r>
          </a:p>
          <a:p>
            <a:pPr lvl="1"/>
            <a:r>
              <a:rPr lang="en-US" dirty="0"/>
              <a:t>Physicians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More information can be found at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hlinkClick r:id="rId3"/>
              </a:rPr>
              <a:t>https://www.veterans.gov/milspouses/</a:t>
            </a:r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Interstate compacts and agreements</a:t>
            </a:r>
          </a:p>
        </p:txBody>
      </p:sp>
      <p:pic>
        <p:nvPicPr>
          <p:cNvPr id="10242" name="Picture 2" descr="Map of United Stat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21844" y="1959769"/>
            <a:ext cx="3626304" cy="2901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CEB184-DA24-4A39-BBC8-A854BDBE7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468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379E-0C08-4878-9295-E51098347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6A28E-5DBE-4D83-925F-4AAD1DCF8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96291"/>
            <a:ext cx="7886700" cy="468067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License Recognition Options for military spouses:</a:t>
            </a:r>
          </a:p>
          <a:p>
            <a:pPr marL="685800" indent="-395288">
              <a:buNone/>
            </a:pPr>
            <a:r>
              <a:rPr lang="en-US" dirty="0"/>
              <a:t>A)	Are the same in every state</a:t>
            </a:r>
          </a:p>
          <a:p>
            <a:pPr marL="685800" indent="-395288">
              <a:buNone/>
            </a:pPr>
            <a:r>
              <a:rPr lang="en-US" dirty="0"/>
              <a:t>B)	Are the same for every licensed occupation</a:t>
            </a:r>
          </a:p>
          <a:p>
            <a:pPr marL="685800" indent="-395288">
              <a:buNone/>
            </a:pPr>
            <a:r>
              <a:rPr lang="en-US" dirty="0"/>
              <a:t>C)	Vary by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1B0AE7-E6C5-4F66-9FDF-498F393C50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689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878" y="1368425"/>
            <a:ext cx="78867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Licensing compacts:</a:t>
            </a:r>
          </a:p>
          <a:p>
            <a:pPr marL="685800" indent="-395288">
              <a:buNone/>
            </a:pPr>
            <a:r>
              <a:rPr lang="en-US" dirty="0"/>
              <a:t>A)	Exist only for teachers</a:t>
            </a:r>
          </a:p>
          <a:p>
            <a:pPr marL="685800" indent="-395288">
              <a:buNone/>
            </a:pPr>
            <a:r>
              <a:rPr lang="en-US" dirty="0"/>
              <a:t>B)	Allow for expedited license recognition from state to state</a:t>
            </a:r>
          </a:p>
          <a:p>
            <a:pPr marL="685800" indent="-395288">
              <a:buNone/>
            </a:pPr>
            <a:r>
              <a:rPr lang="en-US" dirty="0"/>
              <a:t>C)	Are multi-state agreements that allow for license recognition from states with equivalent licensure requirements</a:t>
            </a:r>
          </a:p>
          <a:p>
            <a:pPr marL="685800" indent="-395288">
              <a:buNone/>
            </a:pPr>
            <a:r>
              <a:rPr lang="en-US" dirty="0"/>
              <a:t>D)	All of the above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Check</a:t>
            </a:r>
          </a:p>
        </p:txBody>
      </p:sp>
      <p:pic>
        <p:nvPicPr>
          <p:cNvPr id="6146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2055" y="4346726"/>
            <a:ext cx="1925411" cy="192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08AF0-F861-43BE-B504-F29CCC45EB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593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878" y="1281339"/>
            <a:ext cx="7886700" cy="4351338"/>
          </a:xfrm>
        </p:spPr>
        <p:txBody>
          <a:bodyPr/>
          <a:lstStyle/>
          <a:p>
            <a:r>
              <a:rPr lang="en-US" dirty="0"/>
              <a:t>Don’t overwhelm the spouse with the details of these options – provide abbreviated definitions if needed</a:t>
            </a:r>
          </a:p>
          <a:p>
            <a:r>
              <a:rPr lang="en-US" dirty="0"/>
              <a:t>Instead focus on the specific options available in their new state for their occupation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Coaching tips</a:t>
            </a:r>
          </a:p>
        </p:txBody>
      </p:sp>
      <p:pic>
        <p:nvPicPr>
          <p:cNvPr id="4098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52055" y="3569621"/>
            <a:ext cx="3732439" cy="2489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311B7-964D-4B3D-973B-8619492BD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183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A6016-C3DC-4D3B-827E-63035A5FF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spouses take advantage of License recognition options?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63309-870F-4254-BF85-3FDA43F9E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220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56" y="1362189"/>
            <a:ext cx="7886700" cy="4351338"/>
          </a:xfrm>
        </p:spPr>
        <p:txBody>
          <a:bodyPr/>
          <a:lstStyle/>
          <a:p>
            <a:r>
              <a:rPr lang="en-US" dirty="0"/>
              <a:t>Where to find license recognition information for their state</a:t>
            </a:r>
          </a:p>
          <a:p>
            <a:r>
              <a:rPr lang="en-US" dirty="0"/>
              <a:t>Where to find resources and tips for finding and communicating with the state licensing board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868" y="365127"/>
            <a:ext cx="7886700" cy="822960"/>
          </a:xfrm>
        </p:spPr>
        <p:txBody>
          <a:bodyPr/>
          <a:lstStyle/>
          <a:p>
            <a:r>
              <a:rPr lang="en-US" dirty="0"/>
              <a:t>What Spouses Need to Know</a:t>
            </a:r>
          </a:p>
        </p:txBody>
      </p:sp>
      <p:pic>
        <p:nvPicPr>
          <p:cNvPr id="1027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33599" y="3523181"/>
            <a:ext cx="4784815" cy="2842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AA819-C939-49A0-B1E0-6CB64E5781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97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 descr="A screenshot of the veterans.gov/milspouses website which displays a map">
            <a:extLst>
              <a:ext uri="{FF2B5EF4-FFF2-40B4-BE49-F238E27FC236}">
                <a16:creationId xmlns:a16="http://schemas.microsoft.com/office/drawing/2014/main" id="{64689901-2266-42D6-BAFC-C7DD0E4204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89"/>
          <a:stretch/>
        </p:blipFill>
        <p:spPr>
          <a:xfrm>
            <a:off x="914995" y="1998159"/>
            <a:ext cx="7314010" cy="4620711"/>
          </a:xfrm>
          <a:prstGeom prst="rect">
            <a:avLst/>
          </a:prstGeom>
        </p:spPr>
      </p:pic>
      <p:pic>
        <p:nvPicPr>
          <p:cNvPr id="6" name="Content Placeholder 5" descr="Military Spouses">
            <a:extLst>
              <a:ext uri="{FF2B5EF4-FFF2-40B4-BE49-F238E27FC236}">
                <a16:creationId xmlns:a16="http://schemas.microsoft.com/office/drawing/2014/main" id="{068DF53E-3BCD-46F2-AD72-C51A146779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981"/>
          <a:stretch/>
        </p:blipFill>
        <p:spPr>
          <a:xfrm>
            <a:off x="1706724" y="1546372"/>
            <a:ext cx="5487988" cy="45178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1F51D3-F28C-416E-95B3-A4F4E7C76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0" y="119003"/>
            <a:ext cx="7715647" cy="12610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Learn about Military Spouse License Recognition Options</a:t>
            </a:r>
            <a:br>
              <a:rPr lang="en-US" dirty="0"/>
            </a:br>
            <a:r>
              <a:rPr lang="en-US" dirty="0"/>
              <a:t>at veterans.gov/milspouses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8E2B21-0603-4D6D-8E48-0E5F7907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518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the veterans.gov/milspouses website which displays the map and is zoomed in on Washington state's licensing law for military spouses">
            <a:extLst>
              <a:ext uri="{FF2B5EF4-FFF2-40B4-BE49-F238E27FC236}">
                <a16:creationId xmlns:a16="http://schemas.microsoft.com/office/drawing/2014/main" id="{002EC98A-55CF-41FB-B6F2-5592E1DA40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469" y="1466651"/>
            <a:ext cx="7543061" cy="422294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EFBF452-9467-4806-B164-6C17DF283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222" y="345440"/>
            <a:ext cx="8642816" cy="822960"/>
          </a:xfrm>
        </p:spPr>
        <p:txBody>
          <a:bodyPr>
            <a:noAutofit/>
          </a:bodyPr>
          <a:lstStyle/>
          <a:p>
            <a:r>
              <a:rPr lang="en-US" dirty="0"/>
              <a:t>State law is provided within the map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15F09-ED16-421B-AE26-A3A3DE3CB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57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15C56-5240-4CC6-A9CA-CB1FE9CBA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11" y="365127"/>
            <a:ext cx="8044295" cy="822960"/>
          </a:xfrm>
        </p:spPr>
        <p:txBody>
          <a:bodyPr>
            <a:noAutofit/>
          </a:bodyPr>
          <a:lstStyle/>
          <a:p>
            <a:r>
              <a:rPr lang="en-US" dirty="0"/>
              <a:t>explore occupation-specific guidance</a:t>
            </a:r>
          </a:p>
        </p:txBody>
      </p:sp>
      <p:pic>
        <p:nvPicPr>
          <p:cNvPr id="5" name="Content Placeholder 4" descr="A screenshot from the veterans.gov/milspouses website which shows the list of interstate reciprocity agreements available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14"/>
          <a:stretch/>
        </p:blipFill>
        <p:spPr>
          <a:xfrm>
            <a:off x="628650" y="3324636"/>
            <a:ext cx="8386568" cy="240190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F4F8D-6FC8-4D0F-B251-192930BF45E9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85763" y="1413164"/>
            <a:ext cx="7543800" cy="4045298"/>
          </a:xfrm>
        </p:spPr>
        <p:txBody>
          <a:bodyPr>
            <a:normAutofit/>
          </a:bodyPr>
          <a:lstStyle/>
          <a:p>
            <a:r>
              <a:rPr lang="en-US" sz="2000" dirty="0"/>
              <a:t>Check for occupation-specific guidance on </a:t>
            </a:r>
            <a:r>
              <a:rPr lang="en-US" sz="2000" dirty="0">
                <a:hlinkClick r:id="rId4"/>
              </a:rPr>
              <a:t>MilitaryOneSource</a:t>
            </a:r>
            <a:endParaRPr lang="en-US" sz="2000" dirty="0"/>
          </a:p>
          <a:p>
            <a:r>
              <a:rPr lang="en-US" sz="2000" dirty="0"/>
              <a:t>For occupations that have interstate reciprocity agreements, visit </a:t>
            </a:r>
            <a:r>
              <a:rPr lang="en-US" sz="2000" dirty="0">
                <a:hlinkClick r:id="rId5"/>
              </a:rPr>
              <a:t>http://www.veterans.gov/milspouses</a:t>
            </a:r>
            <a:r>
              <a:rPr lang="en-US" sz="2000" dirty="0"/>
              <a:t> to see which states participate.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5229FD-9159-411A-8822-190D45F8A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406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746CBC-971E-452F-AA6D-07560D74A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How do Spouses learn about how states are implementing the Laws?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2C91E7-8E69-4DD2-B96B-5452783CB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77009"/>
            <a:ext cx="7886700" cy="459995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Check the website of the licensing board for their occupation.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Check the main website of the state’s licensing agency (they may need to look under a “military” or “veterans” heading or search the site for the phrase “military spouse”).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 a web search for their state and “military spouse occupational license.”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Talk to the licensing board.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4AA6E832-EFB6-4BBE-9A32-03D558695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39373" y="6492873"/>
            <a:ext cx="2609265" cy="2923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C5E39D-350F-4D70-9E5D-930D02B40193}" type="slidenum">
              <a:rPr lang="en-US" smtClean="0"/>
              <a:pPr/>
              <a:t>20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0543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746CBC-971E-452F-AA6D-07560D74A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How do Spouses learn about how states are implementing the Laws?</a:t>
            </a:r>
          </a:p>
        </p:txBody>
      </p:sp>
      <p:pic>
        <p:nvPicPr>
          <p:cNvPr id="7" name="Content Placeholder 6" descr="A screenshot of the Colorado Department of Regulatory Agencies website">
            <a:extLst>
              <a:ext uri="{FF2B5EF4-FFF2-40B4-BE49-F238E27FC236}">
                <a16:creationId xmlns:a16="http://schemas.microsoft.com/office/drawing/2014/main" id="{FC227A53-2E5A-40F3-A632-79D35334488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336371"/>
            <a:ext cx="3886200" cy="2986946"/>
          </a:xfrm>
        </p:spPr>
      </p:pic>
      <p:pic>
        <p:nvPicPr>
          <p:cNvPr id="9" name="Content Placeholder 8" descr="A screenshot of the Colorado Department of Regulatory Agencies website that shows military spouse information">
            <a:extLst>
              <a:ext uri="{FF2B5EF4-FFF2-40B4-BE49-F238E27FC236}">
                <a16:creationId xmlns:a16="http://schemas.microsoft.com/office/drawing/2014/main" id="{E61088E9-EE88-49A6-BFB2-F3A6D60501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335589"/>
            <a:ext cx="3886200" cy="2988510"/>
          </a:xfrm>
        </p:spPr>
      </p:pic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4AA6E832-EFB6-4BBE-9A32-03D558695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C5E39D-350F-4D70-9E5D-930D02B40193}" type="slidenum">
              <a:rPr lang="en-US" smtClean="0"/>
              <a:pPr/>
              <a:t>21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452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B9E5C-637F-4BB4-9399-770BB06C9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287" y="259119"/>
            <a:ext cx="7886700" cy="822960"/>
          </a:xfrm>
        </p:spPr>
        <p:txBody>
          <a:bodyPr/>
          <a:lstStyle/>
          <a:p>
            <a:r>
              <a:rPr lang="en-US" dirty="0"/>
              <a:t>Find the licensing board</a:t>
            </a:r>
          </a:p>
        </p:txBody>
      </p:sp>
      <p:pic>
        <p:nvPicPr>
          <p:cNvPr id="6" name="Content Placeholder 5" descr="A screenshot of the CareerOneStop License Finder website">
            <a:extLst>
              <a:ext uri="{FF2B5EF4-FFF2-40B4-BE49-F238E27FC236}">
                <a16:creationId xmlns:a16="http://schemas.microsoft.com/office/drawing/2014/main" id="{D83DC9A3-4214-4418-A8E6-561BFABAB4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1716708"/>
            <a:ext cx="8208791" cy="4472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4238E-4C0C-44B5-BD0C-5A1A1DB71F0F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536287" y="1082079"/>
            <a:ext cx="7886700" cy="717757"/>
          </a:xfrm>
        </p:spPr>
        <p:txBody>
          <a:bodyPr>
            <a:normAutofit/>
          </a:bodyPr>
          <a:lstStyle/>
          <a:p>
            <a:r>
              <a:rPr lang="en-US" sz="1700" dirty="0">
                <a:hlinkClick r:id="rId4"/>
              </a:rPr>
              <a:t>https://www.careeronestop.org/Toolkit/Training/find-licenses.aspx</a:t>
            </a:r>
            <a:r>
              <a:rPr lang="en-US" sz="1700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7CA06A-949C-437E-A916-9AE075C89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314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AD176-1E80-4A06-BCC9-0A5D517A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522" y="365126"/>
            <a:ext cx="8442614" cy="822960"/>
          </a:xfrm>
        </p:spPr>
        <p:txBody>
          <a:bodyPr>
            <a:noAutofit/>
          </a:bodyPr>
          <a:lstStyle/>
          <a:p>
            <a:r>
              <a:rPr lang="en-US" dirty="0"/>
              <a:t>Contact the licensing board</a:t>
            </a:r>
          </a:p>
        </p:txBody>
      </p:sp>
      <p:graphicFrame>
        <p:nvGraphicFramePr>
          <p:cNvPr id="4" name="Content Placeholder 3" descr="tips for contacting the licensing board">
            <a:extLst>
              <a:ext uri="{FF2B5EF4-FFF2-40B4-BE49-F238E27FC236}">
                <a16:creationId xmlns:a16="http://schemas.microsoft.com/office/drawing/2014/main" id="{99FD548A-B077-4665-9C8B-C365F27FBC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6924284"/>
              </p:ext>
            </p:extLst>
          </p:nvPr>
        </p:nvGraphicFramePr>
        <p:xfrm>
          <a:off x="711777" y="1587752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831413-3D06-49C4-B4B1-E64D372016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323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A2DEF-CF87-41EC-A61D-C6BE113C80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389937"/>
            <a:ext cx="3886200" cy="4694527"/>
          </a:xfrm>
        </p:spPr>
        <p:txBody>
          <a:bodyPr>
            <a:normAutofit/>
          </a:bodyPr>
          <a:lstStyle/>
          <a:p>
            <a:r>
              <a:rPr lang="en-US" dirty="0"/>
              <a:t>Are there applications specifically for military spouses?</a:t>
            </a:r>
          </a:p>
          <a:p>
            <a:r>
              <a:rPr lang="en-US" dirty="0"/>
              <a:t>Do I meet the eligibility criteria?</a:t>
            </a:r>
          </a:p>
          <a:p>
            <a:r>
              <a:rPr lang="en-US" dirty="0"/>
              <a:t>What are the expected costs?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C43910-32A3-4F0F-8B54-78ECFD9E3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3596" y="1389937"/>
            <a:ext cx="3886200" cy="4694527"/>
          </a:xfrm>
        </p:spPr>
        <p:txBody>
          <a:bodyPr>
            <a:normAutofit/>
          </a:bodyPr>
          <a:lstStyle/>
          <a:p>
            <a:r>
              <a:rPr lang="en-US" dirty="0"/>
              <a:t>Am I eligible for any fee waivers?</a:t>
            </a:r>
          </a:p>
          <a:p>
            <a:r>
              <a:rPr lang="en-US" dirty="0"/>
              <a:t>How long are the various steps expected to take?</a:t>
            </a:r>
          </a:p>
          <a:p>
            <a:r>
              <a:rPr lang="en-US" dirty="0"/>
              <a:t>Are there specific due dates I need to meet?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AAD176-1E80-4A06-BCC9-0A5D517A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72628"/>
            <a:ext cx="7886700" cy="822960"/>
          </a:xfrm>
        </p:spPr>
        <p:txBody>
          <a:bodyPr>
            <a:normAutofit/>
          </a:bodyPr>
          <a:lstStyle/>
          <a:p>
            <a:r>
              <a:rPr lang="en-US" dirty="0"/>
              <a:t>Be prepared with questions</a:t>
            </a:r>
          </a:p>
        </p:txBody>
      </p:sp>
      <p:pic>
        <p:nvPicPr>
          <p:cNvPr id="8194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07929" y="4972878"/>
            <a:ext cx="2417534" cy="1612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6F2053-33C4-439C-AD83-4D88DAEBF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255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51396" y="2141439"/>
            <a:ext cx="3283672" cy="2728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878" y="1368425"/>
            <a:ext cx="4411931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Before I talk with a spouse,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I should have all of this information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memorized?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check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C5529-CD2D-4E23-97BF-B5DC957ACB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375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31773" y="3977871"/>
            <a:ext cx="3494436" cy="2330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878" y="1281339"/>
            <a:ext cx="7886700" cy="4351338"/>
          </a:xfrm>
        </p:spPr>
        <p:txBody>
          <a:bodyPr/>
          <a:lstStyle/>
          <a:p>
            <a:r>
              <a:rPr lang="en-US" dirty="0"/>
              <a:t>Give spouses a copy of the </a:t>
            </a:r>
            <a:r>
              <a:rPr lang="en-US" b="1" u="sng" dirty="0"/>
              <a:t>License Recognition for Military Spouses Resource Guide</a:t>
            </a:r>
            <a:r>
              <a:rPr lang="en-US" dirty="0"/>
              <a:t>, which walks them through these steps</a:t>
            </a:r>
          </a:p>
          <a:p>
            <a:r>
              <a:rPr lang="en-US" dirty="0"/>
              <a:t>Encourage spouses to self identify their military spouse status to the licensing board so they can more quickly access the options available to them.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Coaching tips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C4C10-E1C0-4815-B02F-77A11BB934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0045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5FAF9-72BA-4F01-93EF-B9AAFFB0A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Spouse Reimbursement for the costs of license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1E82A-9587-4E4E-96B5-15AD9C9D3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83026"/>
            <a:ext cx="7886700" cy="4493937"/>
          </a:xfrm>
        </p:spPr>
        <p:txBody>
          <a:bodyPr>
            <a:normAutofit/>
          </a:bodyPr>
          <a:lstStyle/>
          <a:p>
            <a:r>
              <a:rPr lang="en-US" dirty="0"/>
              <a:t>In many circumstances, military spouses who move from one state to another because of change-of-station orders are eligible for reimbursement of licensing costs through their service branch.</a:t>
            </a:r>
          </a:p>
          <a:p>
            <a:r>
              <a:rPr lang="en-US" dirty="0"/>
              <a:t>More information can be found at  </a:t>
            </a:r>
            <a:r>
              <a:rPr lang="en-US" dirty="0">
                <a:hlinkClick r:id="rId3"/>
              </a:rPr>
              <a:t>https://www.veterans.gov/milspouses/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AD397C29-C445-465B-92A0-0EB0AA5F3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39373" y="6492873"/>
            <a:ext cx="2609265" cy="2923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C5E39D-350F-4D70-9E5D-930D02B40193}" type="slidenum">
              <a:rPr lang="en-US" smtClean="0"/>
              <a:pPr/>
              <a:t>27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6414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3DE9-9DF0-4434-8F41-0A6EFEC1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examples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060B21-1F16-4EF1-B182-B3C958DC9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8410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Colorado's law available on veterans.gov/milspouses">
            <a:extLst>
              <a:ext uri="{FF2B5EF4-FFF2-40B4-BE49-F238E27FC236}">
                <a16:creationId xmlns:a16="http://schemas.microsoft.com/office/drawing/2014/main" id="{FA7CFE7E-3354-4EF2-96AF-FBA0835247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102023" y="1068471"/>
            <a:ext cx="4629150" cy="4098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A9655-4B88-4348-ABEC-5E7437383A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2827" y="5268573"/>
            <a:ext cx="8318346" cy="1021078"/>
          </a:xfrm>
          <a:ln>
            <a:solidFill>
              <a:srgbClr val="C00000"/>
            </a:solidFill>
          </a:ln>
        </p:spPr>
        <p:txBody>
          <a:bodyPr/>
          <a:lstStyle/>
          <a:p>
            <a:r>
              <a:rPr lang="en-US" dirty="0"/>
              <a:t>Beth found CO’s law at </a:t>
            </a:r>
            <a:r>
              <a:rPr lang="en-US" dirty="0">
                <a:hlinkClick r:id="rId4"/>
              </a:rPr>
              <a:t>https://www.veterans.gov/milspouses/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E4B8C6-3E02-45D0-B6E1-C8EE93BA4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2052" name="Picture 4" descr="picture of physical therapist">
            <a:extLst>
              <a:ext uri="{FF2B5EF4-FFF2-40B4-BE49-F238E27FC236}">
                <a16:creationId xmlns:a16="http://schemas.microsoft.com/office/drawing/2014/main" id="{8EE9E74B-1627-4421-AA7C-A98FA8A3D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2827" y="1964085"/>
            <a:ext cx="3459163" cy="2307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264BE8-8D38-4D4D-B62B-4F542F36A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11" y="218925"/>
            <a:ext cx="8314867" cy="890954"/>
          </a:xfrm>
        </p:spPr>
        <p:txBody>
          <a:bodyPr>
            <a:noAutofit/>
          </a:bodyPr>
          <a:lstStyle/>
          <a:p>
            <a:r>
              <a:rPr lang="en-US" sz="3000" dirty="0"/>
              <a:t>Beth: A Physical Therapist moving to Colorado</a:t>
            </a:r>
          </a:p>
        </p:txBody>
      </p:sp>
    </p:spTree>
    <p:extLst>
      <p:ext uri="{BB962C8B-B14F-4D97-AF65-F5344CB8AC3E}">
        <p14:creationId xmlns:p14="http://schemas.microsoft.com/office/powerpoint/2010/main" val="11554585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9E0C6F-3838-4F12-88BE-D22685B0E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349" y="189724"/>
            <a:ext cx="7887097" cy="855785"/>
          </a:xfrm>
        </p:spPr>
        <p:txBody>
          <a:bodyPr>
            <a:noAutofit/>
          </a:bodyPr>
          <a:lstStyle/>
          <a:p>
            <a:r>
              <a:rPr lang="en-US" sz="3000" dirty="0"/>
              <a:t>Using Career Onestop Beth found the licensing board</a:t>
            </a:r>
          </a:p>
        </p:txBody>
      </p:sp>
      <p:pic>
        <p:nvPicPr>
          <p:cNvPr id="6" name="Content Placeholder 5" descr="A screenshot of the Colorado Department of Regulatory Agencies Physical Therapy Board website">
            <a:extLst>
              <a:ext uri="{FF2B5EF4-FFF2-40B4-BE49-F238E27FC236}">
                <a16:creationId xmlns:a16="http://schemas.microsoft.com/office/drawing/2014/main" id="{13ACB761-0CEE-4E70-AF8B-778F3BA9B7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133" y="1045509"/>
            <a:ext cx="6354955" cy="4018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ECEED-D9BF-4493-A563-DC1559BBD7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063" y="4900573"/>
            <a:ext cx="7887096" cy="1617127"/>
          </a:xfrm>
        </p:spPr>
        <p:txBody>
          <a:bodyPr>
            <a:normAutofit/>
          </a:bodyPr>
          <a:lstStyle/>
          <a:p>
            <a:r>
              <a:rPr lang="en-US" dirty="0"/>
              <a:t>Colorado’s Department of Regulatory Agencies (DORA) has a page for physical therapists </a:t>
            </a:r>
            <a:r>
              <a:rPr lang="en-US" dirty="0">
                <a:hlinkClick r:id="rId4"/>
              </a:rPr>
              <a:t>https://www.colorado.gov/pacific/dora/Physical_Therapy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80C7D9-B9C8-4F48-BD14-6A2676006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670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7CA0F-D858-4D8F-A7A1-2E8E762DD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208109"/>
            <a:ext cx="7886700" cy="822960"/>
          </a:xfrm>
        </p:spPr>
        <p:txBody>
          <a:bodyPr>
            <a:noAutofit/>
          </a:bodyPr>
          <a:lstStyle/>
          <a:p>
            <a:r>
              <a:rPr lang="en-US" dirty="0"/>
              <a:t>Co provides specific web resources for military spouses</a:t>
            </a:r>
          </a:p>
        </p:txBody>
      </p:sp>
      <p:pic>
        <p:nvPicPr>
          <p:cNvPr id="14" name="Picture Placeholder 13" descr="A screenshot of the Colorado Department of Regulatory Agencies website that shows military spouse licensure information">
            <a:extLst>
              <a:ext uri="{FF2B5EF4-FFF2-40B4-BE49-F238E27FC236}">
                <a16:creationId xmlns:a16="http://schemas.microsoft.com/office/drawing/2014/main" id="{C2DBC0C3-73F6-43AD-8B1D-1C25500D0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693" y="1774819"/>
            <a:ext cx="6303979" cy="4908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F920C-D4B0-4C18-A509-02317FAF13EF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00050" y="1031069"/>
            <a:ext cx="8343900" cy="2282825"/>
          </a:xfrm>
        </p:spPr>
        <p:txBody>
          <a:bodyPr/>
          <a:lstStyle/>
          <a:p>
            <a:r>
              <a:rPr lang="en-US" u="sng" dirty="0">
                <a:hlinkClick r:id="rId4"/>
              </a:rPr>
              <a:t>https://www.colorado.gov/pacific/dora-military/relocated-spouse-licensure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49F3F6-FA6A-46D4-9D34-C3B3A5159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6665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hoto of a man in front of  &quot;For Sale&quot; sign">
            <a:extLst>
              <a:ext uri="{FF2B5EF4-FFF2-40B4-BE49-F238E27FC236}">
                <a16:creationId xmlns:a16="http://schemas.microsoft.com/office/drawing/2014/main" id="{AF4821D5-EE42-4B15-89E4-DEA023914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4650" y="3877133"/>
            <a:ext cx="3100387" cy="2102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7" descr="A screenshot of Hawaii's licensing law">
            <a:extLst>
              <a:ext uri="{FF2B5EF4-FFF2-40B4-BE49-F238E27FC236}">
                <a16:creationId xmlns:a16="http://schemas.microsoft.com/office/drawing/2014/main" id="{E639D759-ADA7-45FD-AA59-CB3F3D53CA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209" y="1349228"/>
            <a:ext cx="5269366" cy="4634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A9655-4B88-4348-ABEC-5E7437383AF0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31463" y="1499035"/>
            <a:ext cx="3246762" cy="1816820"/>
          </a:xfrm>
        </p:spPr>
        <p:txBody>
          <a:bodyPr/>
          <a:lstStyle/>
          <a:p>
            <a:r>
              <a:rPr lang="en-US" dirty="0"/>
              <a:t>Terry found HI’s law at </a:t>
            </a:r>
            <a:r>
              <a:rPr lang="en-US" dirty="0">
                <a:hlinkClick r:id="rId5"/>
              </a:rPr>
              <a:t>https://www.veterans.gov/milspouses/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106C78-4E20-420B-ACC8-0500823B2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41" y="329489"/>
            <a:ext cx="7886700" cy="822960"/>
          </a:xfrm>
        </p:spPr>
        <p:txBody>
          <a:bodyPr>
            <a:noAutofit/>
          </a:bodyPr>
          <a:lstStyle/>
          <a:p>
            <a:r>
              <a:rPr lang="en-US" dirty="0"/>
              <a:t>Terry: a Real Estate Agent Moving to Hawaii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4094D0-75E0-4026-96A2-29725D2F6E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4522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142540-1923-4961-A17E-65513B9E9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254" y="211016"/>
            <a:ext cx="8162467" cy="1043354"/>
          </a:xfrm>
        </p:spPr>
        <p:txBody>
          <a:bodyPr>
            <a:normAutofit/>
          </a:bodyPr>
          <a:lstStyle/>
          <a:p>
            <a:r>
              <a:rPr lang="en-US" sz="3000" dirty="0"/>
              <a:t>Using Career Onestop TERRY found the licensing board</a:t>
            </a:r>
          </a:p>
        </p:txBody>
      </p:sp>
      <p:pic>
        <p:nvPicPr>
          <p:cNvPr id="8" name="Content Placeholder 7" descr="A screenshot of Hawaii's Department of Commerce and Consumer Affairs website for real estate agents">
            <a:extLst>
              <a:ext uri="{FF2B5EF4-FFF2-40B4-BE49-F238E27FC236}">
                <a16:creationId xmlns:a16="http://schemas.microsoft.com/office/drawing/2014/main" id="{B2D398A1-239A-416F-A7DD-C09D7345D0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54370"/>
            <a:ext cx="4079118" cy="5191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ECEED-D9BF-4493-A563-DC1559BBD7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2882" y="2184016"/>
            <a:ext cx="3754590" cy="3332312"/>
          </a:xfrm>
        </p:spPr>
        <p:txBody>
          <a:bodyPr>
            <a:normAutofit/>
          </a:bodyPr>
          <a:lstStyle/>
          <a:p>
            <a:r>
              <a:rPr lang="en-US" dirty="0"/>
              <a:t>Hawaii’s Department of Commerce and Consumer Affairs (DCCA) Professional &amp; Vocational Licensing Division (PVL) on real estate at </a:t>
            </a:r>
            <a:r>
              <a:rPr lang="en-US" dirty="0">
                <a:hlinkClick r:id="rId4"/>
              </a:rPr>
              <a:t>http://cca.hawaii.gov/reb/</a:t>
            </a:r>
            <a:r>
              <a:rPr lang="en-US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47B250-9F16-4FC8-95E2-82A3D870B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8431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EC24DC8-4AA5-49BD-AA05-2575F8139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60089" y="1809946"/>
            <a:ext cx="3588544" cy="2393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5778B-BD80-444F-8F4C-A60B5D46D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46" y="1482725"/>
            <a:ext cx="4501662" cy="5175250"/>
          </a:xfrm>
        </p:spPr>
        <p:txBody>
          <a:bodyPr>
            <a:normAutofit/>
          </a:bodyPr>
          <a:lstStyle/>
          <a:p>
            <a:r>
              <a:rPr lang="en-US" sz="2100" dirty="0"/>
              <a:t>Are there applications specifically for military spouses?</a:t>
            </a:r>
          </a:p>
          <a:p>
            <a:r>
              <a:rPr lang="en-US" sz="2100" dirty="0"/>
              <a:t>What are the expected costs?</a:t>
            </a:r>
          </a:p>
          <a:p>
            <a:r>
              <a:rPr lang="en-US" sz="2100" dirty="0"/>
              <a:t>Am I eligible for any fee waivers?</a:t>
            </a:r>
          </a:p>
          <a:p>
            <a:r>
              <a:rPr lang="en-US" sz="2100" dirty="0"/>
              <a:t>How long are the various steps expected to take?</a:t>
            </a:r>
          </a:p>
          <a:p>
            <a:r>
              <a:rPr lang="en-US" sz="2100" dirty="0"/>
              <a:t>Are there specific due dates I need to meet?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7FE312-6844-4857-A851-616923A71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646" y="365127"/>
            <a:ext cx="8034704" cy="822960"/>
          </a:xfrm>
        </p:spPr>
        <p:txBody>
          <a:bodyPr>
            <a:noAutofit/>
          </a:bodyPr>
          <a:lstStyle/>
          <a:p>
            <a:r>
              <a:rPr lang="en-US" dirty="0"/>
              <a:t>Terry Needs to Talk to the Board to Learn More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C01BD-10CC-4C0E-8417-15BF80F560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1329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878" y="1188087"/>
            <a:ext cx="7886700" cy="453167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a particular state does not have a lot of information available online, I would:</a:t>
            </a:r>
          </a:p>
          <a:p>
            <a:pPr marL="635000" indent="-341313">
              <a:buNone/>
            </a:pPr>
            <a:r>
              <a:rPr lang="en-US" dirty="0"/>
              <a:t>1.	Advise the spouse to call the licensing board</a:t>
            </a:r>
          </a:p>
          <a:p>
            <a:pPr marL="635000" indent="-341313">
              <a:buNone/>
            </a:pPr>
            <a:r>
              <a:rPr lang="en-US" dirty="0"/>
              <a:t>2.	Suggest the spouse begin looking for alternative employment </a:t>
            </a:r>
          </a:p>
          <a:p>
            <a:pPr marL="635000" indent="-341313">
              <a:buNone/>
            </a:pPr>
            <a:r>
              <a:rPr lang="en-US" dirty="0"/>
              <a:t>3.	Advise the spouse to work with what information was available</a:t>
            </a:r>
          </a:p>
          <a:p>
            <a:pPr marL="635000" indent="-341313">
              <a:buNone/>
            </a:pPr>
            <a:r>
              <a:rPr lang="en-US" dirty="0"/>
              <a:t>4.	Refer the spouse to another career coach</a:t>
            </a:r>
          </a:p>
        </p:txBody>
      </p:sp>
      <p:pic>
        <p:nvPicPr>
          <p:cNvPr id="6146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62055" y="4346726"/>
            <a:ext cx="1925411" cy="192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Knowledge check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E9A4A-D1CE-490D-96A4-1987728FFB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284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5FFA5-4375-4E5B-9B17-723629618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Military Spouse Perspective: [INSERT NAME of spouse]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DD178-617E-401C-8A49-ACB21EFF2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808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available</a:t>
            </a:r>
          </a:p>
        </p:txBody>
      </p:sp>
      <p:pic>
        <p:nvPicPr>
          <p:cNvPr id="4" name="Content Placeholder 3" descr="A screenshot of the Military Spouse License Recognition FAQs document"/>
          <p:cNvPicPr>
            <a:picLocks noGrp="1"/>
          </p:cNvPicPr>
          <p:nvPr>
            <p:ph idx="1"/>
          </p:nvPr>
        </p:nvPicPr>
        <p:blipFill rotWithShape="1">
          <a:blip r:embed="rId3"/>
          <a:srcRect l="19070" t="20228" r="22756" b="8116"/>
          <a:stretch/>
        </p:blipFill>
        <p:spPr bwMode="auto">
          <a:xfrm>
            <a:off x="752830" y="1154220"/>
            <a:ext cx="7083472" cy="4988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A89568-D7AE-4E1A-BFE2-EA6A7DBB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39373" y="6492873"/>
            <a:ext cx="2609265" cy="2923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C5E39D-350F-4D70-9E5D-930D02B4019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8788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16D74-2CFE-4F4B-9A5A-67486C6DF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459" y="698500"/>
            <a:ext cx="2949178" cy="644769"/>
          </a:xfrm>
        </p:spPr>
        <p:txBody>
          <a:bodyPr>
            <a:normAutofit fontScale="90000"/>
          </a:bodyPr>
          <a:lstStyle/>
          <a:p>
            <a:r>
              <a:rPr lang="en-US" sz="3000" dirty="0"/>
              <a:t>Resources available</a:t>
            </a:r>
          </a:p>
        </p:txBody>
      </p:sp>
      <p:pic>
        <p:nvPicPr>
          <p:cNvPr id="10" name="Content Placeholder 9" descr="A screenshot of the Military Spouse License Recognition Resource Guide">
            <a:extLst>
              <a:ext uri="{FF2B5EF4-FFF2-40B4-BE49-F238E27FC236}">
                <a16:creationId xmlns:a16="http://schemas.microsoft.com/office/drawing/2014/main" id="{4A413DB0-8583-4CD4-8A25-1051ED08903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3" b="2023"/>
          <a:stretch>
            <a:fillRect/>
          </a:stretch>
        </p:blipFill>
        <p:spPr>
          <a:xfrm>
            <a:off x="3425021" y="457200"/>
            <a:ext cx="5091520" cy="594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A73C76-82C2-4099-8208-097CAADD0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127738"/>
            <a:ext cx="2538232" cy="2305717"/>
          </a:xfrm>
        </p:spPr>
        <p:txBody>
          <a:bodyPr/>
          <a:lstStyle/>
          <a:p>
            <a:r>
              <a:rPr lang="en-US" dirty="0">
                <a:hlinkClick r:id="rId4"/>
              </a:rPr>
              <a:t>License Recognition for Military Spouses Resource Guide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6AFBD4-09E0-47D1-81E5-9D6620F19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383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2CF5D-74B2-431B-BAA3-1DBBD6E8B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41" y="269077"/>
            <a:ext cx="7119468" cy="678874"/>
          </a:xfrm>
        </p:spPr>
        <p:txBody>
          <a:bodyPr>
            <a:normAutofit/>
          </a:bodyPr>
          <a:lstStyle/>
          <a:p>
            <a:r>
              <a:rPr lang="en-US" sz="3000" dirty="0"/>
              <a:t>Lets hear from you!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D88C0A4-2EE5-4F03-B5FE-7797B0C87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80928" y="1817906"/>
            <a:ext cx="6063077" cy="4044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666539-61FC-4D55-961D-F32A12A14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1571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03A182-3E6D-4275-845A-A8015FA61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INSERT CONTACT INFO (Name &amp; Email)</a:t>
            </a:r>
            <a:endParaRPr lang="en-US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9AAB6-C002-4BEF-8848-894398E9245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01882" y="3656721"/>
            <a:ext cx="4315714" cy="18288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INSERT CONTACT INFO (Name &amp; Email)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888D8-2C7F-42A9-9477-0B5EDF78B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7969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5D0E26-9F41-4F06-91AB-830EA2E3FF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C5E39D-350F-4D70-9E5D-930D02B40193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565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WI-MilitarySpous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F497D"/>
      </a:accent1>
      <a:accent2>
        <a:srgbClr val="C93B32"/>
      </a:accent2>
      <a:accent3>
        <a:srgbClr val="303030"/>
      </a:accent3>
      <a:accent4>
        <a:srgbClr val="D9D9D9"/>
      </a:accent4>
      <a:accent5>
        <a:srgbClr val="F2F2F2"/>
      </a:accent5>
      <a:accent6>
        <a:srgbClr val="3A7DBD"/>
      </a:accent6>
      <a:hlink>
        <a:srgbClr val="3A7DBD"/>
      </a:hlink>
      <a:folHlink>
        <a:srgbClr val="666666"/>
      </a:folHlink>
    </a:clrScheme>
    <a:fontScheme name="OWI-MilitarySpouse">
      <a:majorFont>
        <a:latin typeface="Rockwel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ED9D30985750448709AE02C0EEE8CA" ma:contentTypeVersion="" ma:contentTypeDescription="Create a new document." ma:contentTypeScope="" ma:versionID="bf894fe32981a69ed01dd3359cf3e788">
  <xsd:schema xmlns:xsd="http://www.w3.org/2001/XMLSchema" xmlns:xs="http://www.w3.org/2001/XMLSchema" xmlns:p="http://schemas.microsoft.com/office/2006/metadata/properties" xmlns:ns2="70a2e245-d8af-456e-89aa-a12e2c82f26d" xmlns:ns3="e9383cf3-6c95-48c0-84cb-ffd9d14604cc" targetNamespace="http://schemas.microsoft.com/office/2006/metadata/properties" ma:root="true" ma:fieldsID="28dceeff17e32663480f955c4c9b01f0" ns2:_="" ns3:_="">
    <xsd:import namespace="70a2e245-d8af-456e-89aa-a12e2c82f26d"/>
    <xsd:import namespace="e9383cf3-6c95-48c0-84cb-ffd9d14604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a2e245-d8af-456e-89aa-a12e2c82f2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83cf3-6c95-48c0-84cb-ffd9d14604c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7EFA99-AD5D-4EFA-9073-E182C53015F1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70a2e245-d8af-456e-89aa-a12e2c82f26d"/>
    <ds:schemaRef ds:uri="e9383cf3-6c95-48c0-84cb-ffd9d14604c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69F8780-D0E2-4DC9-847B-716EC81441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088B78-0626-42B5-A378-881BD39F6A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a2e245-d8af-456e-89aa-a12e2c82f26d"/>
    <ds:schemaRef ds:uri="e9383cf3-6c95-48c0-84cb-ffd9d14604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14796</TotalTime>
  <Words>1102</Words>
  <Application>Microsoft Office PowerPoint</Application>
  <PresentationFormat>On-screen Show (4:3)</PresentationFormat>
  <Paragraphs>212</Paragraphs>
  <Slides>41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Arial</vt:lpstr>
      <vt:lpstr>Calibri</vt:lpstr>
      <vt:lpstr>Rockwell</vt:lpstr>
      <vt:lpstr>Times New Roman</vt:lpstr>
      <vt:lpstr>Wingdings</vt:lpstr>
      <vt:lpstr>Wingdings 2</vt:lpstr>
      <vt:lpstr>Wingdings 3</vt:lpstr>
      <vt:lpstr>Office Theme</vt:lpstr>
      <vt:lpstr>License Recognition for Military Spouses: What you need to Know</vt:lpstr>
      <vt:lpstr>Presenters</vt:lpstr>
      <vt:lpstr>PowerPoint Presentation</vt:lpstr>
      <vt:lpstr>Background information</vt:lpstr>
      <vt:lpstr>About License Recognition for Military Spouses</vt:lpstr>
      <vt:lpstr>About License Recognition for Military Spouses</vt:lpstr>
      <vt:lpstr>Check-In</vt:lpstr>
      <vt:lpstr>License Recognition Options for Military Spouses</vt:lpstr>
      <vt:lpstr>What Spouses Need to Know</vt:lpstr>
      <vt:lpstr>License recognition Options States are Using</vt:lpstr>
      <vt:lpstr>Interstate compacts and agreements</vt:lpstr>
      <vt:lpstr>Knowledge Check</vt:lpstr>
      <vt:lpstr>Knowledge Check</vt:lpstr>
      <vt:lpstr>Coaching tips</vt:lpstr>
      <vt:lpstr>How can spouses take advantage of License recognition options?</vt:lpstr>
      <vt:lpstr>What Spouses Need to Know</vt:lpstr>
      <vt:lpstr>Learn about Military Spouse License Recognition Options at veterans.gov/milspouses</vt:lpstr>
      <vt:lpstr>State law is provided within the map</vt:lpstr>
      <vt:lpstr>explore occupation-specific guidance</vt:lpstr>
      <vt:lpstr>How do Spouses learn about how states are implementing the Laws?</vt:lpstr>
      <vt:lpstr>How do Spouses learn about how states are implementing the Laws?</vt:lpstr>
      <vt:lpstr>Find the licensing board</vt:lpstr>
      <vt:lpstr>Contact the licensing board</vt:lpstr>
      <vt:lpstr>Be prepared with questions</vt:lpstr>
      <vt:lpstr>Knowledge check</vt:lpstr>
      <vt:lpstr>Coaching tips</vt:lpstr>
      <vt:lpstr>Spouse Reimbursement for the costs of license recognition</vt:lpstr>
      <vt:lpstr>A few examples</vt:lpstr>
      <vt:lpstr>Beth: A Physical Therapist moving to Colorado</vt:lpstr>
      <vt:lpstr>Using Career Onestop Beth found the licensing board</vt:lpstr>
      <vt:lpstr>Co provides specific web resources for military spouses</vt:lpstr>
      <vt:lpstr>Terry: a Real Estate Agent Moving to Hawaii</vt:lpstr>
      <vt:lpstr>Using Career Onestop TERRY found the licensing board</vt:lpstr>
      <vt:lpstr>Terry Needs to Talk to the Board to Learn More</vt:lpstr>
      <vt:lpstr>Knowledge check </vt:lpstr>
      <vt:lpstr>A Military Spouse Perspective: [INSERT NAME of spouse]</vt:lpstr>
      <vt:lpstr>Resources available</vt:lpstr>
      <vt:lpstr>Resources available</vt:lpstr>
      <vt:lpstr>Lets hear from you!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License Recognition for Military Spouses: What You Need To Know</dc:title>
  <dc:creator>auto@mahernet.com</dc:creator>
  <cp:keywords>License, recognition, military, spouse</cp:keywords>
  <cp:lastModifiedBy>Sydney Callahan</cp:lastModifiedBy>
  <cp:revision>299</cp:revision>
  <dcterms:created xsi:type="dcterms:W3CDTF">2018-10-22T15:13:02Z</dcterms:created>
  <dcterms:modified xsi:type="dcterms:W3CDTF">2019-10-10T21:00:58Z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0x01010003ED9D30985750448709AE02C0EEE8CA</vt:lpwstr>
  </property>
</Properties>
</file>