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7" r:id="rId5"/>
    <p:sldId id="263" r:id="rId6"/>
    <p:sldId id="264" r:id="rId7"/>
    <p:sldId id="336" r:id="rId8"/>
    <p:sldId id="284" r:id="rId9"/>
    <p:sldId id="337" r:id="rId10"/>
    <p:sldId id="338" r:id="rId11"/>
    <p:sldId id="287" r:id="rId12"/>
    <p:sldId id="307" r:id="rId13"/>
    <p:sldId id="304" r:id="rId14"/>
    <p:sldId id="289" r:id="rId15"/>
    <p:sldId id="339" r:id="rId16"/>
    <p:sldId id="291" r:id="rId17"/>
    <p:sldId id="293" r:id="rId18"/>
    <p:sldId id="340" r:id="rId19"/>
    <p:sldId id="341" r:id="rId20"/>
    <p:sldId id="265" r:id="rId21"/>
    <p:sldId id="342" r:id="rId22"/>
    <p:sldId id="268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52E2D13-693F-4865-A740-0AFC5552370A}" v="394" dt="2019-07-09T20:37:09.54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712" autoAdjust="0"/>
  </p:normalViewPr>
  <p:slideViewPr>
    <p:cSldViewPr snapToGrid="0">
      <p:cViewPr varScale="1">
        <p:scale>
          <a:sx n="105" d="100"/>
          <a:sy n="105" d="100"/>
        </p:scale>
        <p:origin x="132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onica Melville" userId="beb78149-d83e-47c9-88a4-88854b4c52f2" providerId="ADAL" clId="{452E2D13-693F-4865-A740-0AFC5552370A}"/>
    <pc:docChg chg="delSld modSld">
      <pc:chgData name="Monica Melville" userId="beb78149-d83e-47c9-88a4-88854b4c52f2" providerId="ADAL" clId="{452E2D13-693F-4865-A740-0AFC5552370A}" dt="2019-07-09T20:37:09.545" v="1328" actId="962"/>
      <pc:docMkLst>
        <pc:docMk/>
      </pc:docMkLst>
      <pc:sldChg chg="modSp">
        <pc:chgData name="Monica Melville" userId="beb78149-d83e-47c9-88a4-88854b4c52f2" providerId="ADAL" clId="{452E2D13-693F-4865-A740-0AFC5552370A}" dt="2019-07-09T19:58:55.154" v="1" actId="20577"/>
        <pc:sldMkLst>
          <pc:docMk/>
          <pc:sldMk cId="2946933708" sldId="257"/>
        </pc:sldMkLst>
        <pc:spChg chg="mod">
          <ac:chgData name="Monica Melville" userId="beb78149-d83e-47c9-88a4-88854b4c52f2" providerId="ADAL" clId="{452E2D13-693F-4865-A740-0AFC5552370A}" dt="2019-07-09T19:58:55.154" v="1" actId="20577"/>
          <ac:spMkLst>
            <pc:docMk/>
            <pc:sldMk cId="2946933708" sldId="257"/>
            <ac:spMk id="3" creationId="{6A14F009-65EA-482C-9906-3954D98FA37A}"/>
          </ac:spMkLst>
        </pc:spChg>
      </pc:sldChg>
      <pc:sldChg chg="del">
        <pc:chgData name="Monica Melville" userId="beb78149-d83e-47c9-88a4-88854b4c52f2" providerId="ADAL" clId="{452E2D13-693F-4865-A740-0AFC5552370A}" dt="2019-07-09T20:00:40.739" v="2" actId="2696"/>
        <pc:sldMkLst>
          <pc:docMk/>
          <pc:sldMk cId="3481374966" sldId="259"/>
        </pc:sldMkLst>
      </pc:sldChg>
      <pc:sldChg chg="modSp">
        <pc:chgData name="Monica Melville" userId="beb78149-d83e-47c9-88a4-88854b4c52f2" providerId="ADAL" clId="{452E2D13-693F-4865-A740-0AFC5552370A}" dt="2019-07-09T20:03:24.991" v="394" actId="962"/>
        <pc:sldMkLst>
          <pc:docMk/>
          <pc:sldMk cId="3818347513" sldId="289"/>
        </pc:sldMkLst>
        <pc:picChg chg="mod">
          <ac:chgData name="Monica Melville" userId="beb78149-d83e-47c9-88a4-88854b4c52f2" providerId="ADAL" clId="{452E2D13-693F-4865-A740-0AFC5552370A}" dt="2019-07-09T20:03:24.991" v="394" actId="962"/>
          <ac:picMkLst>
            <pc:docMk/>
            <pc:sldMk cId="3818347513" sldId="289"/>
            <ac:picMk id="5" creationId="{00000000-0000-0000-0000-000000000000}"/>
          </ac:picMkLst>
        </pc:picChg>
      </pc:sldChg>
      <pc:sldChg chg="modSp">
        <pc:chgData name="Monica Melville" userId="beb78149-d83e-47c9-88a4-88854b4c52f2" providerId="ADAL" clId="{452E2D13-693F-4865-A740-0AFC5552370A}" dt="2019-07-09T20:33:20.773" v="756" actId="962"/>
        <pc:sldMkLst>
          <pc:docMk/>
          <pc:sldMk cId="1040860039" sldId="291"/>
        </pc:sldMkLst>
        <pc:picChg chg="mod">
          <ac:chgData name="Monica Melville" userId="beb78149-d83e-47c9-88a4-88854b4c52f2" providerId="ADAL" clId="{452E2D13-693F-4865-A740-0AFC5552370A}" dt="2019-07-09T20:33:20.773" v="756" actId="962"/>
          <ac:picMkLst>
            <pc:docMk/>
            <pc:sldMk cId="1040860039" sldId="291"/>
            <ac:picMk id="5" creationId="{00000000-0000-0000-0000-000000000000}"/>
          </ac:picMkLst>
        </pc:picChg>
      </pc:sldChg>
      <pc:sldChg chg="modSp">
        <pc:chgData name="Monica Melville" userId="beb78149-d83e-47c9-88a4-88854b4c52f2" providerId="ADAL" clId="{452E2D13-693F-4865-A740-0AFC5552370A}" dt="2019-07-09T20:34:04.231" v="934" actId="962"/>
        <pc:sldMkLst>
          <pc:docMk/>
          <pc:sldMk cId="3108670585" sldId="293"/>
        </pc:sldMkLst>
        <pc:picChg chg="mod">
          <ac:chgData name="Monica Melville" userId="beb78149-d83e-47c9-88a4-88854b4c52f2" providerId="ADAL" clId="{452E2D13-693F-4865-A740-0AFC5552370A}" dt="2019-07-09T20:34:04.231" v="934" actId="962"/>
          <ac:picMkLst>
            <pc:docMk/>
            <pc:sldMk cId="3108670585" sldId="293"/>
            <ac:picMk id="9" creationId="{00000000-0000-0000-0000-000000000000}"/>
          </ac:picMkLst>
        </pc:picChg>
      </pc:sldChg>
      <pc:sldChg chg="modSp">
        <pc:chgData name="Monica Melville" userId="beb78149-d83e-47c9-88a4-88854b4c52f2" providerId="ADAL" clId="{452E2D13-693F-4865-A740-0AFC5552370A}" dt="2019-07-09T20:01:51.701" v="214" actId="962"/>
        <pc:sldMkLst>
          <pc:docMk/>
          <pc:sldMk cId="150031687" sldId="304"/>
        </pc:sldMkLst>
        <pc:picChg chg="mod">
          <ac:chgData name="Monica Melville" userId="beb78149-d83e-47c9-88a4-88854b4c52f2" providerId="ADAL" clId="{452E2D13-693F-4865-A740-0AFC5552370A}" dt="2019-07-09T20:01:51.701" v="214" actId="962"/>
          <ac:picMkLst>
            <pc:docMk/>
            <pc:sldMk cId="150031687" sldId="304"/>
            <ac:picMk id="7" creationId="{00000000-0000-0000-0000-000000000000}"/>
          </ac:picMkLst>
        </pc:picChg>
      </pc:sldChg>
      <pc:sldChg chg="modSp">
        <pc:chgData name="Monica Melville" userId="beb78149-d83e-47c9-88a4-88854b4c52f2" providerId="ADAL" clId="{452E2D13-693F-4865-A740-0AFC5552370A}" dt="2019-07-09T20:01:14.139" v="84" actId="962"/>
        <pc:sldMkLst>
          <pc:docMk/>
          <pc:sldMk cId="2730420417" sldId="307"/>
        </pc:sldMkLst>
        <pc:picChg chg="mod">
          <ac:chgData name="Monica Melville" userId="beb78149-d83e-47c9-88a4-88854b4c52f2" providerId="ADAL" clId="{452E2D13-693F-4865-A740-0AFC5552370A}" dt="2019-07-09T20:01:14.139" v="84" actId="962"/>
          <ac:picMkLst>
            <pc:docMk/>
            <pc:sldMk cId="2730420417" sldId="307"/>
            <ac:picMk id="7" creationId="{00000000-0000-0000-0000-000000000000}"/>
          </ac:picMkLst>
        </pc:picChg>
      </pc:sldChg>
      <pc:sldChg chg="modSp">
        <pc:chgData name="Monica Melville" userId="beb78149-d83e-47c9-88a4-88854b4c52f2" providerId="ADAL" clId="{452E2D13-693F-4865-A740-0AFC5552370A}" dt="2019-07-09T20:03:56.580" v="564" actId="962"/>
        <pc:sldMkLst>
          <pc:docMk/>
          <pc:sldMk cId="2202216996" sldId="339"/>
        </pc:sldMkLst>
        <pc:picChg chg="mod">
          <ac:chgData name="Monica Melville" userId="beb78149-d83e-47c9-88a4-88854b4c52f2" providerId="ADAL" clId="{452E2D13-693F-4865-A740-0AFC5552370A}" dt="2019-07-09T20:03:56.580" v="564" actId="962"/>
          <ac:picMkLst>
            <pc:docMk/>
            <pc:sldMk cId="2202216996" sldId="339"/>
            <ac:picMk id="5" creationId="{00000000-0000-0000-0000-000000000000}"/>
          </ac:picMkLst>
        </pc:picChg>
      </pc:sldChg>
      <pc:sldChg chg="modSp">
        <pc:chgData name="Monica Melville" userId="beb78149-d83e-47c9-88a4-88854b4c52f2" providerId="ADAL" clId="{452E2D13-693F-4865-A740-0AFC5552370A}" dt="2019-07-09T20:37:09.545" v="1328" actId="962"/>
        <pc:sldMkLst>
          <pc:docMk/>
          <pc:sldMk cId="2606134398" sldId="341"/>
        </pc:sldMkLst>
        <pc:graphicFrameChg chg="mod">
          <ac:chgData name="Monica Melville" userId="beb78149-d83e-47c9-88a4-88854b4c52f2" providerId="ADAL" clId="{452E2D13-693F-4865-A740-0AFC5552370A}" dt="2019-07-09T20:37:09.545" v="1328" actId="962"/>
          <ac:graphicFrameMkLst>
            <pc:docMk/>
            <pc:sldMk cId="2606134398" sldId="341"/>
            <ac:graphicFrameMk id="6" creationId="{00000000-0000-0000-0000-000000000000}"/>
          </ac:graphicFrameMkLst>
        </pc:graphicFrame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60EB490-9907-4CCB-8C2F-BC26DF8D3560}" type="doc">
      <dgm:prSet loTypeId="urn:microsoft.com/office/officeart/2005/8/layout/hProcess9" loCatId="process" qsTypeId="urn:microsoft.com/office/officeart/2005/8/quickstyle/3d5" qsCatId="3D" csTypeId="urn:microsoft.com/office/officeart/2005/8/colors/accent1_3" csCatId="accent1" phldr="1"/>
      <dgm:spPr/>
    </dgm:pt>
    <dgm:pt modelId="{7B20C8F6-08BC-457D-A53E-9AC19E6F6E68}">
      <dgm:prSet phldrT="[Text]"/>
      <dgm:spPr/>
      <dgm:t>
        <a:bodyPr/>
        <a:lstStyle/>
        <a:p>
          <a:r>
            <a:rPr lang="en-US" dirty="0"/>
            <a:t>Test on PY 2018</a:t>
          </a:r>
        </a:p>
        <a:p>
          <a:r>
            <a:rPr lang="en-US" dirty="0"/>
            <a:t>Q2 &amp; Q3</a:t>
          </a:r>
        </a:p>
        <a:p>
          <a:r>
            <a:rPr lang="en-US" dirty="0"/>
            <a:t>Data</a:t>
          </a:r>
        </a:p>
      </dgm:t>
    </dgm:pt>
    <dgm:pt modelId="{C8A82D23-132D-4DA0-9067-C988B88BD41B}" type="parTrans" cxnId="{B29B20B8-93D9-446A-891F-FBD6126A4AE5}">
      <dgm:prSet/>
      <dgm:spPr/>
      <dgm:t>
        <a:bodyPr/>
        <a:lstStyle/>
        <a:p>
          <a:endParaRPr lang="en-US"/>
        </a:p>
      </dgm:t>
    </dgm:pt>
    <dgm:pt modelId="{F7EE7B27-BA34-4BE3-B11B-BD3DEE25EB80}" type="sibTrans" cxnId="{B29B20B8-93D9-446A-891F-FBD6126A4AE5}">
      <dgm:prSet/>
      <dgm:spPr/>
      <dgm:t>
        <a:bodyPr/>
        <a:lstStyle/>
        <a:p>
          <a:endParaRPr lang="en-US"/>
        </a:p>
      </dgm:t>
    </dgm:pt>
    <dgm:pt modelId="{7FE9E270-5951-4B3D-A7C6-D8EC3475CCCB}">
      <dgm:prSet phldrT="[Text]"/>
      <dgm:spPr/>
      <dgm:t>
        <a:bodyPr/>
        <a:lstStyle/>
        <a:p>
          <a:r>
            <a:rPr lang="en-US" dirty="0"/>
            <a:t>Finalize MSG Statistical Model’s Specifications</a:t>
          </a:r>
        </a:p>
      </dgm:t>
    </dgm:pt>
    <dgm:pt modelId="{5C9CCF86-49CA-41A8-85A7-92933812AC57}" type="parTrans" cxnId="{EAF68037-91C0-4553-9E50-78EAB8894AE5}">
      <dgm:prSet/>
      <dgm:spPr/>
      <dgm:t>
        <a:bodyPr/>
        <a:lstStyle/>
        <a:p>
          <a:endParaRPr lang="en-US"/>
        </a:p>
      </dgm:t>
    </dgm:pt>
    <dgm:pt modelId="{10571510-CB1A-42AA-8F1C-6705DAF5DD23}" type="sibTrans" cxnId="{EAF68037-91C0-4553-9E50-78EAB8894AE5}">
      <dgm:prSet/>
      <dgm:spPr/>
      <dgm:t>
        <a:bodyPr/>
        <a:lstStyle/>
        <a:p>
          <a:endParaRPr lang="en-US"/>
        </a:p>
      </dgm:t>
    </dgm:pt>
    <dgm:pt modelId="{B123D10B-DED9-4DF0-99FC-FDF0A2DC39D3}">
      <dgm:prSet phldrT="[Text]"/>
      <dgm:spPr/>
      <dgm:t>
        <a:bodyPr/>
        <a:lstStyle/>
        <a:p>
          <a:r>
            <a:rPr lang="en-US" dirty="0"/>
            <a:t>Planned TA in late 2019</a:t>
          </a:r>
        </a:p>
      </dgm:t>
    </dgm:pt>
    <dgm:pt modelId="{361A46A7-E48A-4FF5-B0E5-E13A569E1F20}" type="parTrans" cxnId="{6A577F9F-5D9E-46A4-A788-BD69BA9B3729}">
      <dgm:prSet/>
      <dgm:spPr/>
      <dgm:t>
        <a:bodyPr/>
        <a:lstStyle/>
        <a:p>
          <a:endParaRPr lang="en-US"/>
        </a:p>
      </dgm:t>
    </dgm:pt>
    <dgm:pt modelId="{361E6543-7276-4A2B-97B1-373771A58EB9}" type="sibTrans" cxnId="{6A577F9F-5D9E-46A4-A788-BD69BA9B3729}">
      <dgm:prSet/>
      <dgm:spPr/>
      <dgm:t>
        <a:bodyPr/>
        <a:lstStyle/>
        <a:p>
          <a:endParaRPr lang="en-US"/>
        </a:p>
      </dgm:t>
    </dgm:pt>
    <dgm:pt modelId="{57FFB546-D3C7-4629-AB37-DCA87C2BBE7D}" type="pres">
      <dgm:prSet presAssocID="{160EB490-9907-4CCB-8C2F-BC26DF8D3560}" presName="CompostProcess" presStyleCnt="0">
        <dgm:presLayoutVars>
          <dgm:dir/>
          <dgm:resizeHandles val="exact"/>
        </dgm:presLayoutVars>
      </dgm:prSet>
      <dgm:spPr/>
    </dgm:pt>
    <dgm:pt modelId="{A24526D3-DA88-44B6-AE83-7F684E6031ED}" type="pres">
      <dgm:prSet presAssocID="{160EB490-9907-4CCB-8C2F-BC26DF8D3560}" presName="arrow" presStyleLbl="bgShp" presStyleIdx="0" presStyleCnt="1"/>
      <dgm:spPr/>
    </dgm:pt>
    <dgm:pt modelId="{8ACF6580-1FCA-49F9-BF80-8686473C2740}" type="pres">
      <dgm:prSet presAssocID="{160EB490-9907-4CCB-8C2F-BC26DF8D3560}" presName="linearProcess" presStyleCnt="0"/>
      <dgm:spPr/>
    </dgm:pt>
    <dgm:pt modelId="{D1D90BEB-B826-43FB-AA3F-B2D54C3873B4}" type="pres">
      <dgm:prSet presAssocID="{7B20C8F6-08BC-457D-A53E-9AC19E6F6E68}" presName="textNode" presStyleLbl="node1" presStyleIdx="0" presStyleCnt="3">
        <dgm:presLayoutVars>
          <dgm:bulletEnabled val="1"/>
        </dgm:presLayoutVars>
      </dgm:prSet>
      <dgm:spPr/>
    </dgm:pt>
    <dgm:pt modelId="{C3D0798F-4D63-4DCA-AB07-65B8FB10FF0F}" type="pres">
      <dgm:prSet presAssocID="{F7EE7B27-BA34-4BE3-B11B-BD3DEE25EB80}" presName="sibTrans" presStyleCnt="0"/>
      <dgm:spPr/>
    </dgm:pt>
    <dgm:pt modelId="{462BD516-A665-4510-809F-C77A9E82CB43}" type="pres">
      <dgm:prSet presAssocID="{7FE9E270-5951-4B3D-A7C6-D8EC3475CCCB}" presName="textNode" presStyleLbl="node1" presStyleIdx="1" presStyleCnt="3">
        <dgm:presLayoutVars>
          <dgm:bulletEnabled val="1"/>
        </dgm:presLayoutVars>
      </dgm:prSet>
      <dgm:spPr/>
    </dgm:pt>
    <dgm:pt modelId="{53A6F36C-2A1F-4F88-8F0A-82EBCCA8A72F}" type="pres">
      <dgm:prSet presAssocID="{10571510-CB1A-42AA-8F1C-6705DAF5DD23}" presName="sibTrans" presStyleCnt="0"/>
      <dgm:spPr/>
    </dgm:pt>
    <dgm:pt modelId="{AE05104F-9B48-4505-9951-23A19A678593}" type="pres">
      <dgm:prSet presAssocID="{B123D10B-DED9-4DF0-99FC-FDF0A2DC39D3}" presName="textNode" presStyleLbl="node1" presStyleIdx="2" presStyleCnt="3">
        <dgm:presLayoutVars>
          <dgm:bulletEnabled val="1"/>
        </dgm:presLayoutVars>
      </dgm:prSet>
      <dgm:spPr/>
    </dgm:pt>
  </dgm:ptLst>
  <dgm:cxnLst>
    <dgm:cxn modelId="{B1257736-17B6-45DE-AA31-95BD13D4B59F}" type="presOf" srcId="{7B20C8F6-08BC-457D-A53E-9AC19E6F6E68}" destId="{D1D90BEB-B826-43FB-AA3F-B2D54C3873B4}" srcOrd="0" destOrd="0" presId="urn:microsoft.com/office/officeart/2005/8/layout/hProcess9"/>
    <dgm:cxn modelId="{EAF68037-91C0-4553-9E50-78EAB8894AE5}" srcId="{160EB490-9907-4CCB-8C2F-BC26DF8D3560}" destId="{7FE9E270-5951-4B3D-A7C6-D8EC3475CCCB}" srcOrd="1" destOrd="0" parTransId="{5C9CCF86-49CA-41A8-85A7-92933812AC57}" sibTransId="{10571510-CB1A-42AA-8F1C-6705DAF5DD23}"/>
    <dgm:cxn modelId="{D9C84162-89F0-4C3C-968A-50568A414327}" type="presOf" srcId="{7FE9E270-5951-4B3D-A7C6-D8EC3475CCCB}" destId="{462BD516-A665-4510-809F-C77A9E82CB43}" srcOrd="0" destOrd="0" presId="urn:microsoft.com/office/officeart/2005/8/layout/hProcess9"/>
    <dgm:cxn modelId="{4722F059-4663-4B5E-A6C0-1B28A8CE2EB4}" type="presOf" srcId="{160EB490-9907-4CCB-8C2F-BC26DF8D3560}" destId="{57FFB546-D3C7-4629-AB37-DCA87C2BBE7D}" srcOrd="0" destOrd="0" presId="urn:microsoft.com/office/officeart/2005/8/layout/hProcess9"/>
    <dgm:cxn modelId="{6A577F9F-5D9E-46A4-A788-BD69BA9B3729}" srcId="{160EB490-9907-4CCB-8C2F-BC26DF8D3560}" destId="{B123D10B-DED9-4DF0-99FC-FDF0A2DC39D3}" srcOrd="2" destOrd="0" parTransId="{361A46A7-E48A-4FF5-B0E5-E13A569E1F20}" sibTransId="{361E6543-7276-4A2B-97B1-373771A58EB9}"/>
    <dgm:cxn modelId="{B29B20B8-93D9-446A-891F-FBD6126A4AE5}" srcId="{160EB490-9907-4CCB-8C2F-BC26DF8D3560}" destId="{7B20C8F6-08BC-457D-A53E-9AC19E6F6E68}" srcOrd="0" destOrd="0" parTransId="{C8A82D23-132D-4DA0-9067-C988B88BD41B}" sibTransId="{F7EE7B27-BA34-4BE3-B11B-BD3DEE25EB80}"/>
    <dgm:cxn modelId="{940260D9-54F2-42C0-A5CB-50A03174B019}" type="presOf" srcId="{B123D10B-DED9-4DF0-99FC-FDF0A2DC39D3}" destId="{AE05104F-9B48-4505-9951-23A19A678593}" srcOrd="0" destOrd="0" presId="urn:microsoft.com/office/officeart/2005/8/layout/hProcess9"/>
    <dgm:cxn modelId="{DEF89F69-7650-4C18-A4F5-DE50214AE352}" type="presParOf" srcId="{57FFB546-D3C7-4629-AB37-DCA87C2BBE7D}" destId="{A24526D3-DA88-44B6-AE83-7F684E6031ED}" srcOrd="0" destOrd="0" presId="urn:microsoft.com/office/officeart/2005/8/layout/hProcess9"/>
    <dgm:cxn modelId="{74958B1B-0AB4-4C6D-AFBB-05D84E51A25B}" type="presParOf" srcId="{57FFB546-D3C7-4629-AB37-DCA87C2BBE7D}" destId="{8ACF6580-1FCA-49F9-BF80-8686473C2740}" srcOrd="1" destOrd="0" presId="urn:microsoft.com/office/officeart/2005/8/layout/hProcess9"/>
    <dgm:cxn modelId="{4E8165B6-EDF4-42E2-A5B9-203BF4D9CA4B}" type="presParOf" srcId="{8ACF6580-1FCA-49F9-BF80-8686473C2740}" destId="{D1D90BEB-B826-43FB-AA3F-B2D54C3873B4}" srcOrd="0" destOrd="0" presId="urn:microsoft.com/office/officeart/2005/8/layout/hProcess9"/>
    <dgm:cxn modelId="{0E040267-405A-4D9B-A81C-C50D87B9DB5A}" type="presParOf" srcId="{8ACF6580-1FCA-49F9-BF80-8686473C2740}" destId="{C3D0798F-4D63-4DCA-AB07-65B8FB10FF0F}" srcOrd="1" destOrd="0" presId="urn:microsoft.com/office/officeart/2005/8/layout/hProcess9"/>
    <dgm:cxn modelId="{4A321ECC-B534-43A8-9B0E-7642EEEBB2B1}" type="presParOf" srcId="{8ACF6580-1FCA-49F9-BF80-8686473C2740}" destId="{462BD516-A665-4510-809F-C77A9E82CB43}" srcOrd="2" destOrd="0" presId="urn:microsoft.com/office/officeart/2005/8/layout/hProcess9"/>
    <dgm:cxn modelId="{68980890-59AE-4AC0-8C60-86AA96F1DFC2}" type="presParOf" srcId="{8ACF6580-1FCA-49F9-BF80-8686473C2740}" destId="{53A6F36C-2A1F-4F88-8F0A-82EBCCA8A72F}" srcOrd="3" destOrd="0" presId="urn:microsoft.com/office/officeart/2005/8/layout/hProcess9"/>
    <dgm:cxn modelId="{9D0B7D5F-39B4-467F-89A5-EF3C3C26F8B7}" type="presParOf" srcId="{8ACF6580-1FCA-49F9-BF80-8686473C2740}" destId="{AE05104F-9B48-4505-9951-23A19A678593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4526D3-DA88-44B6-AE83-7F684E6031ED}">
      <dsp:nvSpPr>
        <dsp:cNvPr id="0" name=""/>
        <dsp:cNvSpPr/>
      </dsp:nvSpPr>
      <dsp:spPr>
        <a:xfrm>
          <a:off x="609599" y="0"/>
          <a:ext cx="6908800" cy="5418667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400500" extrusionH="63500" contourW="12700" prstMaterial="matte">
          <a:contourClr>
            <a:schemeClr val="lt1">
              <a:tint val="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1D90BEB-B826-43FB-AA3F-B2D54C3873B4}">
      <dsp:nvSpPr>
        <dsp:cNvPr id="0" name=""/>
        <dsp:cNvSpPr/>
      </dsp:nvSpPr>
      <dsp:spPr>
        <a:xfrm>
          <a:off x="230782" y="1625600"/>
          <a:ext cx="2438400" cy="2167466"/>
        </a:xfrm>
        <a:prstGeom prst="round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Test on PY 2018</a:t>
          </a:r>
        </a:p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Q2 &amp; Q3</a:t>
          </a:r>
        </a:p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Data</a:t>
          </a:r>
        </a:p>
      </dsp:txBody>
      <dsp:txXfrm>
        <a:off x="336589" y="1731407"/>
        <a:ext cx="2226786" cy="1955852"/>
      </dsp:txXfrm>
    </dsp:sp>
    <dsp:sp modelId="{462BD516-A665-4510-809F-C77A9E82CB43}">
      <dsp:nvSpPr>
        <dsp:cNvPr id="0" name=""/>
        <dsp:cNvSpPr/>
      </dsp:nvSpPr>
      <dsp:spPr>
        <a:xfrm>
          <a:off x="2844799" y="1625600"/>
          <a:ext cx="2438400" cy="2167466"/>
        </a:xfrm>
        <a:prstGeom prst="roundRect">
          <a:avLst/>
        </a:prstGeom>
        <a:solidFill>
          <a:schemeClr val="accent1">
            <a:shade val="80000"/>
            <a:hueOff val="225233"/>
            <a:satOff val="-18262"/>
            <a:lumOff val="17517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Finalize MSG Statistical Model’s Specifications</a:t>
          </a:r>
        </a:p>
      </dsp:txBody>
      <dsp:txXfrm>
        <a:off x="2950606" y="1731407"/>
        <a:ext cx="2226786" cy="1955852"/>
      </dsp:txXfrm>
    </dsp:sp>
    <dsp:sp modelId="{AE05104F-9B48-4505-9951-23A19A678593}">
      <dsp:nvSpPr>
        <dsp:cNvPr id="0" name=""/>
        <dsp:cNvSpPr/>
      </dsp:nvSpPr>
      <dsp:spPr>
        <a:xfrm>
          <a:off x="5458817" y="1625600"/>
          <a:ext cx="2438400" cy="2167466"/>
        </a:xfrm>
        <a:prstGeom prst="roundRect">
          <a:avLst/>
        </a:prstGeom>
        <a:solidFill>
          <a:schemeClr val="accent1">
            <a:shade val="80000"/>
            <a:hueOff val="450467"/>
            <a:satOff val="-36524"/>
            <a:lumOff val="35034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Planned TA in late 2019</a:t>
          </a:r>
        </a:p>
      </dsp:txBody>
      <dsp:txXfrm>
        <a:off x="5564624" y="1731407"/>
        <a:ext cx="2226786" cy="195585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7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8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9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0.xml"/><Relationship Id="rId4" Type="http://schemas.openxmlformats.org/officeDocument/2006/relationships/image" Target="../media/image6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1.xml"/><Relationship Id="rId4" Type="http://schemas.microsoft.com/office/2007/relationships/hdphoto" Target="../media/hdphoto1.wdp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3.xml"/><Relationship Id="rId4" Type="http://schemas.microsoft.com/office/2007/relationships/hdphoto" Target="../media/hdphoto2.wdp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4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5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6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7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8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9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6CF19BF-F4F2-4236-856B-4BED9ACCF5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66515"/>
            <a:ext cx="12192000" cy="218846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327782"/>
            <a:ext cx="9753600" cy="2051919"/>
          </a:xfrm>
        </p:spPr>
        <p:txBody>
          <a:bodyPr anchor="ctr">
            <a:normAutofit/>
          </a:bodyPr>
          <a:lstStyle>
            <a:lvl1pPr algn="l">
              <a:defRPr sz="4400"/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rgbClr val="153266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02363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280C-1E94-430E-A516-D051ECA45720}" type="slidenum">
              <a:rPr lang="en-US" smtClean="0"/>
              <a:t>‹#›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595618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F56630B-DC67-40E5-A102-A4616E8C68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63319"/>
            <a:ext cx="12192000" cy="218846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548384" y="875169"/>
            <a:ext cx="10070592" cy="2144938"/>
          </a:xfrm>
        </p:spPr>
        <p:txBody>
          <a:bodyPr anchor="ctr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Section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48384" y="3545577"/>
            <a:ext cx="9805416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1C4489"/>
                </a:solidFill>
              </a:defRPr>
            </a:lvl1pPr>
          </a:lstStyle>
          <a:p>
            <a:fld id="{AEF1280C-1E94-430E-A516-D051ECA45720}" type="slidenum">
              <a:rPr lang="en-US" smtClean="0"/>
              <a:pPr/>
              <a:t>‹#›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749217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41760" y="2481668"/>
            <a:ext cx="6812040" cy="2381476"/>
          </a:xfrm>
        </p:spPr>
        <p:txBody>
          <a:bodyPr anchor="ctr">
            <a:noAutofit/>
          </a:bodyPr>
          <a:lstStyle>
            <a:lvl1pPr marL="0" indent="0">
              <a:buNone/>
              <a:defRPr b="1"/>
            </a:lvl1pPr>
            <a:lvl2pPr marL="457200" indent="0">
              <a:spcBef>
                <a:spcPts val="1000"/>
              </a:spcBef>
              <a:buNone/>
              <a:defRPr sz="2200" i="1">
                <a:solidFill>
                  <a:schemeClr val="accent1"/>
                </a:solidFill>
              </a:defRPr>
            </a:lvl2pPr>
            <a:lvl3pPr marL="457200" indent="0">
              <a:spcBef>
                <a:spcPts val="0"/>
              </a:spcBef>
              <a:buNone/>
              <a:defRPr sz="2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777240" indent="-320040">
              <a:buClr>
                <a:srgbClr val="1C4489"/>
              </a:buClr>
              <a:buFont typeface="Wingdings" panose="05000000000000000000" pitchFamily="2" charset="2"/>
              <a:buChar char=""/>
              <a:defRPr>
                <a:solidFill>
                  <a:schemeClr val="accent5"/>
                </a:solidFill>
              </a:defRPr>
            </a:lvl4pPr>
            <a:lvl5pPr marL="777240" indent="-292608">
              <a:spcBef>
                <a:spcPts val="0"/>
              </a:spcBef>
              <a:buClr>
                <a:schemeClr val="tx1">
                  <a:lumMod val="90000"/>
                  <a:lumOff val="10000"/>
                </a:schemeClr>
              </a:buClr>
              <a:buFont typeface="Wingdings" panose="05000000000000000000" pitchFamily="2" charset="2"/>
              <a:buChar char=""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FirstName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Occupation/Title</a:t>
            </a:r>
          </a:p>
          <a:p>
            <a:pPr lvl="2"/>
            <a:r>
              <a:rPr lang="en-US"/>
              <a:t>Company Name</a:t>
            </a:r>
          </a:p>
          <a:p>
            <a:pPr lvl="3"/>
            <a:r>
              <a:rPr lang="en-US"/>
              <a:t>Email</a:t>
            </a:r>
          </a:p>
          <a:p>
            <a:pPr lvl="4"/>
            <a:r>
              <a:rPr lang="en-US"/>
              <a:t>Phone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280C-1E94-430E-A516-D051ECA4572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286461A-3B45-43A7-9FE8-51E93F2757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1362528" y="2483686"/>
            <a:ext cx="2377440" cy="2377440"/>
          </a:xfrm>
          <a:solidFill>
            <a:schemeClr val="bg2"/>
          </a:solidFill>
          <a:ln w="25400">
            <a:solidFill>
              <a:schemeClr val="accent1"/>
            </a:solidFill>
            <a:miter lim="800000"/>
          </a:ln>
        </p:spPr>
        <p:txBody>
          <a:bodyPr anchor="ctr">
            <a:normAutofit/>
          </a:bodyPr>
          <a:lstStyle>
            <a:lvl1pPr marL="0" indent="0" algn="ctr">
              <a:buNone/>
              <a:defRPr sz="2000" i="1"/>
            </a:lvl1pPr>
          </a:lstStyle>
          <a:p>
            <a:r>
              <a:rPr lang="en-US" dirty="0"/>
              <a:t>Click to add Photo here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13554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ers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21207" y="3911828"/>
            <a:ext cx="5394960" cy="2059314"/>
          </a:xfrm>
        </p:spPr>
        <p:txBody>
          <a:bodyPr anchor="t">
            <a:noAutofit/>
          </a:bodyPr>
          <a:lstStyle>
            <a:lvl1pPr marL="0" indent="0" algn="ctr">
              <a:buNone/>
              <a:defRPr b="1"/>
            </a:lvl1pPr>
            <a:lvl2pPr marL="457200" indent="0">
              <a:spcBef>
                <a:spcPts val="1000"/>
              </a:spcBef>
              <a:buNone/>
              <a:defRPr sz="2200" i="1">
                <a:solidFill>
                  <a:schemeClr val="accent1"/>
                </a:solidFill>
              </a:defRPr>
            </a:lvl2pPr>
            <a:lvl3pPr marL="457200" indent="0">
              <a:spcBef>
                <a:spcPts val="0"/>
              </a:spcBef>
              <a:buNone/>
              <a:defRPr sz="2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777240" indent="-320040">
              <a:buClr>
                <a:schemeClr val="accent5"/>
              </a:buClr>
              <a:buFont typeface="Wingdings" panose="05000000000000000000" pitchFamily="2" charset="2"/>
              <a:buChar char=""/>
              <a:defRPr lang="en-US" sz="1800" kern="1200" dirty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4pPr>
            <a:lvl5pPr marL="777240" indent="-292608">
              <a:spcBef>
                <a:spcPts val="0"/>
              </a:spcBef>
              <a:buClr>
                <a:schemeClr val="tx1">
                  <a:lumMod val="90000"/>
                  <a:lumOff val="10000"/>
                </a:schemeClr>
              </a:buClr>
              <a:buFont typeface="Wingdings" panose="05000000000000000000" pitchFamily="2" charset="2"/>
              <a:buChar char=""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FirstName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Occupation/Title</a:t>
            </a:r>
          </a:p>
          <a:p>
            <a:pPr lvl="2"/>
            <a:r>
              <a:rPr lang="en-US"/>
              <a:t>Company Name</a:t>
            </a:r>
          </a:p>
          <a:p>
            <a:pPr marL="777240" lvl="3" indent="-320040" algn="l" defTabSz="914400" rtl="0" eaLnBrk="1" latinLnBrk="0" hangingPunct="1">
              <a:lnSpc>
                <a:spcPct val="95000"/>
              </a:lnSpc>
              <a:spcBef>
                <a:spcPts val="500"/>
              </a:spcBef>
              <a:buClr>
                <a:srgbClr val="1C4489"/>
              </a:buClr>
              <a:buFont typeface="Wingdings" panose="05000000000000000000" pitchFamily="2" charset="2"/>
              <a:buChar char=""/>
            </a:pPr>
            <a:r>
              <a:rPr lang="en-US"/>
              <a:t>Email</a:t>
            </a:r>
          </a:p>
          <a:p>
            <a:pPr lvl="4"/>
            <a:r>
              <a:rPr lang="en-US"/>
              <a:t>Phone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280C-1E94-430E-A516-D051ECA4572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286461A-3B45-43A7-9FE8-51E93F2757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2304287" y="1875159"/>
            <a:ext cx="1828800" cy="1828800"/>
          </a:xfrm>
          <a:solidFill>
            <a:schemeClr val="bg2"/>
          </a:solidFill>
          <a:ln w="25400">
            <a:solidFill>
              <a:schemeClr val="accent1"/>
            </a:solidFill>
            <a:miter lim="800000"/>
          </a:ln>
        </p:spPr>
        <p:txBody>
          <a:bodyPr anchor="ctr">
            <a:normAutofit/>
          </a:bodyPr>
          <a:lstStyle>
            <a:lvl1pPr marL="0" indent="0" algn="ctr">
              <a:buNone/>
              <a:defRPr sz="2000" i="1"/>
            </a:lvl1pPr>
          </a:lstStyle>
          <a:p>
            <a:r>
              <a:rPr lang="en-US" dirty="0"/>
              <a:t>Click to add Photo here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EAC87CBE-6F5B-4FDC-9999-676B9F667948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6306071" y="3911828"/>
            <a:ext cx="5394960" cy="2059314"/>
          </a:xfrm>
        </p:spPr>
        <p:txBody>
          <a:bodyPr anchor="t">
            <a:noAutofit/>
          </a:bodyPr>
          <a:lstStyle>
            <a:lvl1pPr marL="0" indent="0" algn="ctr">
              <a:buNone/>
              <a:defRPr b="1"/>
            </a:lvl1pPr>
            <a:lvl2pPr marL="457200" indent="0">
              <a:spcBef>
                <a:spcPts val="1000"/>
              </a:spcBef>
              <a:buNone/>
              <a:defRPr sz="2200" i="1">
                <a:solidFill>
                  <a:schemeClr val="accent1"/>
                </a:solidFill>
              </a:defRPr>
            </a:lvl2pPr>
            <a:lvl3pPr marL="457200" indent="0">
              <a:spcBef>
                <a:spcPts val="0"/>
              </a:spcBef>
              <a:buNone/>
              <a:defRPr sz="22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777240" indent="-320040">
              <a:buClr>
                <a:schemeClr val="accent5"/>
              </a:buClr>
              <a:buFont typeface="Wingdings" panose="05000000000000000000" pitchFamily="2" charset="2"/>
              <a:buChar char=""/>
              <a:defRPr lang="en-US" sz="1800" kern="1200" dirty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4pPr>
            <a:lvl5pPr marL="777240" indent="-292608">
              <a:spcBef>
                <a:spcPts val="0"/>
              </a:spcBef>
              <a:buClr>
                <a:schemeClr val="tx1">
                  <a:lumMod val="90000"/>
                  <a:lumOff val="10000"/>
                </a:schemeClr>
              </a:buClr>
              <a:buFont typeface="Wingdings" panose="05000000000000000000" pitchFamily="2" charset="2"/>
              <a:buChar char=""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FirstName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Occupation/Title</a:t>
            </a:r>
          </a:p>
          <a:p>
            <a:pPr lvl="2"/>
            <a:r>
              <a:rPr lang="en-US"/>
              <a:t>Company Name</a:t>
            </a:r>
          </a:p>
          <a:p>
            <a:pPr marL="777240" lvl="3" indent="-320040" algn="l" defTabSz="914400" rtl="0" eaLnBrk="1" latinLnBrk="0" hangingPunct="1">
              <a:lnSpc>
                <a:spcPct val="95000"/>
              </a:lnSpc>
              <a:spcBef>
                <a:spcPts val="500"/>
              </a:spcBef>
              <a:buClr>
                <a:srgbClr val="1C4489"/>
              </a:buClr>
              <a:buFont typeface="Wingdings" panose="05000000000000000000" pitchFamily="2" charset="2"/>
              <a:buChar char=""/>
            </a:pPr>
            <a:r>
              <a:rPr lang="en-US"/>
              <a:t>Email</a:t>
            </a:r>
          </a:p>
          <a:p>
            <a:pPr lvl="4"/>
            <a:r>
              <a:rPr lang="en-US"/>
              <a:t>Phone</a:t>
            </a:r>
          </a:p>
        </p:txBody>
      </p:sp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BD641F4D-5F35-4F7D-9487-696C26F0CA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15" hasCustomPrompt="1"/>
          </p:nvPr>
        </p:nvSpPr>
        <p:spPr>
          <a:xfrm>
            <a:off x="8089151" y="1875159"/>
            <a:ext cx="1828800" cy="1828800"/>
          </a:xfrm>
          <a:solidFill>
            <a:schemeClr val="bg2"/>
          </a:solidFill>
          <a:ln w="25400">
            <a:solidFill>
              <a:schemeClr val="accent1"/>
            </a:solidFill>
            <a:miter lim="800000"/>
          </a:ln>
        </p:spPr>
        <p:txBody>
          <a:bodyPr anchor="ctr">
            <a:normAutofit/>
          </a:bodyPr>
          <a:lstStyle>
            <a:lvl1pPr marL="0" indent="0" algn="ctr">
              <a:buNone/>
              <a:defRPr sz="2000" i="1"/>
            </a:lvl1pPr>
          </a:lstStyle>
          <a:p>
            <a:r>
              <a:rPr lang="en-US" dirty="0"/>
              <a:t>Click to add Photo here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072380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ers (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264285" y="3663738"/>
            <a:ext cx="3657600" cy="1614486"/>
          </a:xfrm>
        </p:spPr>
        <p:txBody>
          <a:bodyPr anchor="t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lnSpc>
                <a:spcPct val="90000"/>
              </a:lnSpc>
              <a:spcBef>
                <a:spcPts val="600"/>
              </a:spcBef>
              <a:buNone/>
              <a:defRPr sz="1900" i="1">
                <a:solidFill>
                  <a:schemeClr val="accent1"/>
                </a:solidFill>
              </a:defRPr>
            </a:lvl2pPr>
            <a:lvl3pPr marL="457200" indent="0">
              <a:lnSpc>
                <a:spcPct val="90000"/>
              </a:lnSpc>
              <a:spcBef>
                <a:spcPts val="0"/>
              </a:spcBef>
              <a:buNone/>
              <a:defRPr sz="19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777240" indent="-320040">
              <a:lnSpc>
                <a:spcPct val="90000"/>
              </a:lnSpc>
              <a:spcBef>
                <a:spcPts val="600"/>
              </a:spcBef>
              <a:buClr>
                <a:schemeClr val="accent5"/>
              </a:buClr>
              <a:buFont typeface="Wingdings" panose="05000000000000000000" pitchFamily="2" charset="2"/>
              <a:buChar char=""/>
              <a:defRPr lang="en-US" sz="1800" kern="1200" dirty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4pPr>
            <a:lvl5pPr marL="777240" indent="-292608">
              <a:lnSpc>
                <a:spcPct val="90000"/>
              </a:lnSpc>
              <a:spcBef>
                <a:spcPts val="0"/>
              </a:spcBef>
              <a:buClr>
                <a:schemeClr val="tx1">
                  <a:lumMod val="90000"/>
                  <a:lumOff val="10000"/>
                </a:schemeClr>
              </a:buClr>
              <a:buFont typeface="Wingdings" panose="05000000000000000000" pitchFamily="2" charset="2"/>
              <a:buChar char=""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FirstName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Occupation/Title</a:t>
            </a:r>
          </a:p>
          <a:p>
            <a:pPr lvl="2"/>
            <a:r>
              <a:rPr lang="en-US"/>
              <a:t>Company Name</a:t>
            </a:r>
          </a:p>
          <a:p>
            <a:pPr marL="777240" lvl="3" indent="-320040" algn="l" defTabSz="914400" rtl="0" eaLnBrk="1" latinLnBrk="0" hangingPunct="1">
              <a:lnSpc>
                <a:spcPct val="95000"/>
              </a:lnSpc>
              <a:spcBef>
                <a:spcPts val="500"/>
              </a:spcBef>
              <a:buClr>
                <a:srgbClr val="1C4489"/>
              </a:buClr>
              <a:buFont typeface="Wingdings" panose="05000000000000000000" pitchFamily="2" charset="2"/>
              <a:buChar char=""/>
            </a:pPr>
            <a:r>
              <a:rPr lang="en-US"/>
              <a:t>Email</a:t>
            </a:r>
          </a:p>
          <a:p>
            <a:pPr lvl="4"/>
            <a:r>
              <a:rPr lang="en-US"/>
              <a:t>Phone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280C-1E94-430E-A516-D051ECA4572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286461A-3B45-43A7-9FE8-51E93F2757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1407285" y="1802996"/>
            <a:ext cx="1371600" cy="1371600"/>
          </a:xfrm>
          <a:solidFill>
            <a:schemeClr val="bg2"/>
          </a:solidFill>
          <a:ln w="25400">
            <a:solidFill>
              <a:schemeClr val="accent1"/>
            </a:solidFill>
            <a:miter lim="800000"/>
          </a:ln>
        </p:spPr>
        <p:txBody>
          <a:bodyPr anchor="ctr">
            <a:normAutofit/>
          </a:bodyPr>
          <a:lstStyle>
            <a:lvl1pPr marL="0" indent="0" algn="ctr">
              <a:buNone/>
              <a:defRPr sz="2000" i="1"/>
            </a:lvl1pPr>
          </a:lstStyle>
          <a:p>
            <a:r>
              <a:rPr lang="en-US" dirty="0"/>
              <a:t>Click to add Photo here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E3379908-6ECB-4772-B71A-34E3F132F84B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267200" y="3663738"/>
            <a:ext cx="3657600" cy="1614486"/>
          </a:xfrm>
        </p:spPr>
        <p:txBody>
          <a:bodyPr anchor="t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lnSpc>
                <a:spcPct val="90000"/>
              </a:lnSpc>
              <a:spcBef>
                <a:spcPts val="600"/>
              </a:spcBef>
              <a:buNone/>
              <a:defRPr sz="1900" i="1">
                <a:solidFill>
                  <a:schemeClr val="accent1"/>
                </a:solidFill>
              </a:defRPr>
            </a:lvl2pPr>
            <a:lvl3pPr marL="457200" indent="0">
              <a:lnSpc>
                <a:spcPct val="90000"/>
              </a:lnSpc>
              <a:spcBef>
                <a:spcPts val="0"/>
              </a:spcBef>
              <a:buNone/>
              <a:defRPr sz="19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777240" indent="-320040">
              <a:lnSpc>
                <a:spcPct val="90000"/>
              </a:lnSpc>
              <a:spcBef>
                <a:spcPts val="600"/>
              </a:spcBef>
              <a:buClr>
                <a:schemeClr val="accent5"/>
              </a:buClr>
              <a:buFont typeface="Wingdings" panose="05000000000000000000" pitchFamily="2" charset="2"/>
              <a:buChar char=""/>
              <a:defRPr lang="en-US" sz="1800" kern="1200" dirty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4pPr>
            <a:lvl5pPr marL="777240" indent="-292608">
              <a:lnSpc>
                <a:spcPct val="90000"/>
              </a:lnSpc>
              <a:spcBef>
                <a:spcPts val="0"/>
              </a:spcBef>
              <a:buClr>
                <a:schemeClr val="tx1">
                  <a:lumMod val="90000"/>
                  <a:lumOff val="10000"/>
                </a:schemeClr>
              </a:buClr>
              <a:buFont typeface="Wingdings" panose="05000000000000000000" pitchFamily="2" charset="2"/>
              <a:buChar char=""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FirstName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Occupation/Title</a:t>
            </a:r>
          </a:p>
          <a:p>
            <a:pPr lvl="2"/>
            <a:r>
              <a:rPr lang="en-US"/>
              <a:t>Company Name</a:t>
            </a:r>
          </a:p>
          <a:p>
            <a:pPr marL="777240" lvl="3" indent="-320040" algn="l" defTabSz="914400" rtl="0" eaLnBrk="1" latinLnBrk="0" hangingPunct="1">
              <a:lnSpc>
                <a:spcPct val="95000"/>
              </a:lnSpc>
              <a:spcBef>
                <a:spcPts val="500"/>
              </a:spcBef>
              <a:buClr>
                <a:srgbClr val="1C4489"/>
              </a:buClr>
              <a:buFont typeface="Wingdings" panose="05000000000000000000" pitchFamily="2" charset="2"/>
              <a:buChar char=""/>
            </a:pPr>
            <a:r>
              <a:rPr lang="en-US"/>
              <a:t>Email</a:t>
            </a:r>
          </a:p>
          <a:p>
            <a:pPr lvl="4"/>
            <a:r>
              <a:rPr lang="en-US"/>
              <a:t>Phone</a:t>
            </a:r>
          </a:p>
        </p:txBody>
      </p:sp>
      <p:sp>
        <p:nvSpPr>
          <p:cNvPr id="14" name="Picture Placeholder 6">
            <a:extLst>
              <a:ext uri="{FF2B5EF4-FFF2-40B4-BE49-F238E27FC236}">
                <a16:creationId xmlns:a16="http://schemas.microsoft.com/office/drawing/2014/main" id="{E6A44FAA-6F4D-4D84-AB6F-9086CFF938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15" hasCustomPrompt="1"/>
          </p:nvPr>
        </p:nvSpPr>
        <p:spPr>
          <a:xfrm>
            <a:off x="5410200" y="1802996"/>
            <a:ext cx="1371600" cy="1371600"/>
          </a:xfrm>
          <a:solidFill>
            <a:schemeClr val="bg2"/>
          </a:solidFill>
          <a:ln w="25400">
            <a:solidFill>
              <a:schemeClr val="accent1"/>
            </a:solidFill>
            <a:miter lim="800000"/>
          </a:ln>
        </p:spPr>
        <p:txBody>
          <a:bodyPr anchor="ctr">
            <a:normAutofit/>
          </a:bodyPr>
          <a:lstStyle>
            <a:lvl1pPr marL="0" indent="0" algn="ctr">
              <a:buNone/>
              <a:defRPr sz="2000" i="1"/>
            </a:lvl1pPr>
          </a:lstStyle>
          <a:p>
            <a:r>
              <a:rPr lang="en-US" dirty="0"/>
              <a:t>Click to add Photo here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0FFB5D02-87CE-4A9A-A437-6D61B264F923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8274350" y="3663738"/>
            <a:ext cx="3657600" cy="1614486"/>
          </a:xfrm>
        </p:spPr>
        <p:txBody>
          <a:bodyPr anchor="t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lnSpc>
                <a:spcPct val="90000"/>
              </a:lnSpc>
              <a:spcBef>
                <a:spcPts val="600"/>
              </a:spcBef>
              <a:buNone/>
              <a:defRPr sz="1900" i="1">
                <a:solidFill>
                  <a:schemeClr val="accent1"/>
                </a:solidFill>
              </a:defRPr>
            </a:lvl2pPr>
            <a:lvl3pPr marL="457200" indent="0">
              <a:lnSpc>
                <a:spcPct val="90000"/>
              </a:lnSpc>
              <a:spcBef>
                <a:spcPts val="0"/>
              </a:spcBef>
              <a:buNone/>
              <a:defRPr sz="19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777240" indent="-320040">
              <a:lnSpc>
                <a:spcPct val="90000"/>
              </a:lnSpc>
              <a:spcBef>
                <a:spcPts val="600"/>
              </a:spcBef>
              <a:buClr>
                <a:schemeClr val="accent5"/>
              </a:buClr>
              <a:buFont typeface="Wingdings" panose="05000000000000000000" pitchFamily="2" charset="2"/>
              <a:buChar char=""/>
              <a:defRPr lang="en-US" sz="1800" kern="1200" dirty="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4pPr>
            <a:lvl5pPr marL="777240" indent="-292608">
              <a:lnSpc>
                <a:spcPct val="90000"/>
              </a:lnSpc>
              <a:spcBef>
                <a:spcPts val="0"/>
              </a:spcBef>
              <a:buClr>
                <a:schemeClr val="tx1">
                  <a:lumMod val="90000"/>
                  <a:lumOff val="10000"/>
                </a:schemeClr>
              </a:buClr>
              <a:buFont typeface="Wingdings" panose="05000000000000000000" pitchFamily="2" charset="2"/>
              <a:buChar char=""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FirstName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Occupation/Title</a:t>
            </a:r>
          </a:p>
          <a:p>
            <a:pPr lvl="2"/>
            <a:r>
              <a:rPr lang="en-US"/>
              <a:t>Company Name</a:t>
            </a:r>
          </a:p>
          <a:p>
            <a:pPr marL="777240" lvl="3" indent="-320040" algn="l" defTabSz="914400" rtl="0" eaLnBrk="1" latinLnBrk="0" hangingPunct="1">
              <a:lnSpc>
                <a:spcPct val="95000"/>
              </a:lnSpc>
              <a:spcBef>
                <a:spcPts val="500"/>
              </a:spcBef>
              <a:buClr>
                <a:srgbClr val="1C4489"/>
              </a:buClr>
              <a:buFont typeface="Wingdings" panose="05000000000000000000" pitchFamily="2" charset="2"/>
              <a:buChar char=""/>
            </a:pPr>
            <a:r>
              <a:rPr lang="en-US"/>
              <a:t>Email</a:t>
            </a:r>
          </a:p>
          <a:p>
            <a:pPr lvl="4"/>
            <a:r>
              <a:rPr lang="en-US"/>
              <a:t>Phone</a:t>
            </a:r>
          </a:p>
        </p:txBody>
      </p:sp>
      <p:sp>
        <p:nvSpPr>
          <p:cNvPr id="16" name="Picture Placeholder 6">
            <a:extLst>
              <a:ext uri="{FF2B5EF4-FFF2-40B4-BE49-F238E27FC236}">
                <a16:creationId xmlns:a16="http://schemas.microsoft.com/office/drawing/2014/main" id="{0A6DECEC-A0A9-4D13-8B70-6A8A343777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9417350" y="1802996"/>
            <a:ext cx="1371600" cy="1371600"/>
          </a:xfrm>
          <a:solidFill>
            <a:schemeClr val="bg2"/>
          </a:solidFill>
          <a:ln w="25400">
            <a:solidFill>
              <a:schemeClr val="accent1"/>
            </a:solidFill>
            <a:miter lim="800000"/>
          </a:ln>
        </p:spPr>
        <p:txBody>
          <a:bodyPr anchor="ctr">
            <a:normAutofit/>
          </a:bodyPr>
          <a:lstStyle>
            <a:lvl1pPr marL="0" indent="0" algn="ctr">
              <a:buNone/>
              <a:defRPr sz="2000" i="1"/>
            </a:lvl1pPr>
          </a:lstStyle>
          <a:p>
            <a:r>
              <a:rPr lang="en-US" dirty="0"/>
              <a:t>Click to add Photo here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642193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Agenda slide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" y="1419224"/>
            <a:ext cx="11155680" cy="4767263"/>
          </a:xfrm>
        </p:spPr>
        <p:txBody>
          <a:bodyPr/>
          <a:lstStyle>
            <a:lvl1pPr marL="365760" indent="-365760">
              <a:buClr>
                <a:schemeClr val="accent2"/>
              </a:buClr>
              <a:buFont typeface="+mj-lt"/>
              <a:buAutoNum type="arabicPeriod"/>
              <a:defRPr sz="2600"/>
            </a:lvl1pPr>
            <a:lvl2pPr>
              <a:spcBef>
                <a:spcPts val="200"/>
              </a:spcBef>
              <a:defRPr sz="2200"/>
            </a:lvl2pPr>
            <a:lvl3pPr>
              <a:spcBef>
                <a:spcPts val="200"/>
              </a:spcBef>
              <a:defRPr/>
            </a:lvl3pPr>
            <a:lvl4pPr>
              <a:spcBef>
                <a:spcPts val="200"/>
              </a:spcBef>
              <a:defRPr/>
            </a:lvl4pPr>
            <a:lvl5pPr>
              <a:spcBef>
                <a:spcPts val="200"/>
              </a:spcBef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280C-1E94-430E-A516-D051ECA4572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Oval 6" descr="SMART icon">
            <a:extLst>
              <a:ext uri="{FF2B5EF4-FFF2-40B4-BE49-F238E27FC236}">
                <a16:creationId xmlns:a16="http://schemas.microsoft.com/office/drawing/2014/main" id="{82D5D7F0-7145-4827-83A2-5CF434C5CFBA}"/>
              </a:ext>
            </a:extLst>
          </p:cNvPr>
          <p:cNvSpPr/>
          <p:nvPr userDrawn="1"/>
        </p:nvSpPr>
        <p:spPr>
          <a:xfrm>
            <a:off x="10144369" y="461419"/>
            <a:ext cx="1556595" cy="1556595"/>
          </a:xfrm>
          <a:prstGeom prst="ellipse">
            <a:avLst/>
          </a:prstGeom>
          <a:blipFill dpi="0" rotWithShape="1"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151238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bjectiv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12858B7-2840-4B86-82BC-C15B58B631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0221" y="4086790"/>
            <a:ext cx="2585710" cy="189874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Objectives slide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" y="1431471"/>
            <a:ext cx="11155680" cy="4754880"/>
          </a:xfrm>
        </p:spPr>
        <p:txBody>
          <a:bodyPr/>
          <a:lstStyle>
            <a:lvl1pPr marL="365760" indent="-365760">
              <a:buClr>
                <a:schemeClr val="accent2"/>
              </a:buClr>
              <a:buFont typeface="Wingdings" panose="05000000000000000000" pitchFamily="2" charset="2"/>
              <a:buChar char="ü"/>
              <a:defRPr sz="2600"/>
            </a:lvl1pPr>
            <a:lvl2pPr>
              <a:spcBef>
                <a:spcPts val="200"/>
              </a:spcBef>
              <a:defRPr sz="2200"/>
            </a:lvl2pPr>
            <a:lvl3pPr>
              <a:spcBef>
                <a:spcPts val="200"/>
              </a:spcBef>
              <a:defRPr/>
            </a:lvl3pPr>
            <a:lvl4pPr>
              <a:spcBef>
                <a:spcPts val="200"/>
              </a:spcBef>
              <a:defRPr/>
            </a:lvl4pPr>
            <a:lvl5pPr>
              <a:spcBef>
                <a:spcPts val="200"/>
              </a:spcBef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280C-1E94-430E-A516-D051ECA45720}" type="slidenum">
              <a:rPr lang="en-US" smtClean="0"/>
              <a:t>‹#›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029338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65FB0512-0D03-43C2-9663-06FDBDB95E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4787668"/>
            <a:ext cx="12190992" cy="1545565"/>
            <a:chOff x="0" y="4787661"/>
            <a:chExt cx="9143244" cy="1545565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E1656AEE-D6EA-459B-9879-FB6489B321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0" y="5528621"/>
              <a:ext cx="9143244" cy="804605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B23EC7A2-7A9D-4065-9C18-8DAAC4C66A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4787661"/>
              <a:ext cx="9143244" cy="804605"/>
            </a:xfrm>
            <a:prstGeom prst="rect">
              <a:avLst/>
            </a:prstGeom>
          </p:spPr>
        </p:pic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A461F356-3A60-4677-A90A-C2EA3A663B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04" y="7"/>
            <a:ext cx="12190992" cy="804605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002709" y="667944"/>
            <a:ext cx="10186587" cy="4084009"/>
          </a:xfrm>
        </p:spPr>
        <p:txBody>
          <a:bodyPr anchor="ctr"/>
          <a:lstStyle>
            <a:lvl1pPr marL="0" indent="0">
              <a:buNone/>
              <a:defRPr sz="3200"/>
            </a:lvl1pPr>
          </a:lstStyle>
          <a:p>
            <a:pPr lvl="0"/>
            <a:r>
              <a:rPr lang="en-US"/>
              <a:t>Type quote here.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AEF1280C-1E94-430E-A516-D051ECA45720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D48EDC6-D49E-4B52-B448-420C09B981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53" y="118262"/>
            <a:ext cx="609550" cy="47544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C5D1391-4ECB-425D-8329-DA5705FD2A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1365797" y="4992003"/>
            <a:ext cx="609550" cy="475449"/>
          </a:xfrm>
          <a:prstGeom prst="rect">
            <a:avLst/>
          </a:prstGeom>
        </p:spPr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C7FA847A-2E10-460B-9C1D-C7735616A565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1002712" y="5032861"/>
            <a:ext cx="10185993" cy="991520"/>
          </a:xfrm>
        </p:spPr>
        <p:txBody>
          <a:bodyPr anchor="ctr">
            <a:normAutofit/>
          </a:bodyPr>
          <a:lstStyle>
            <a:lvl1pPr marL="228600" indent="-228600">
              <a:buFont typeface="Arial" panose="020B0604020202020204" pitchFamily="34" charset="0"/>
              <a:buChar char="~"/>
              <a:defRPr sz="2800" b="1">
                <a:solidFill>
                  <a:schemeClr val="bg1"/>
                </a:solidFill>
              </a:defRPr>
            </a:lvl1pPr>
            <a:lvl2pPr marL="228600" indent="0">
              <a:buNone/>
              <a:defRPr sz="2000" i="1">
                <a:solidFill>
                  <a:schemeClr val="accent4">
                    <a:lumMod val="20000"/>
                    <a:lumOff val="80000"/>
                  </a:schemeClr>
                </a:solidFill>
              </a:defRPr>
            </a:lvl2pPr>
          </a:lstStyle>
          <a:p>
            <a:pPr lvl="0"/>
            <a:r>
              <a:rPr lang="en-US"/>
              <a:t>FirstName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Additional info if applicable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392669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Questions?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Insert Title of Question Slide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280C-1E94-430E-A516-D051ECA45720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BE711A4-D827-41FB-9FEE-8B61DC815C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3562" y="1747615"/>
            <a:ext cx="2884877" cy="386367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471321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Resour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Resources slide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380999" y="1407886"/>
            <a:ext cx="5486400" cy="4672878"/>
          </a:xfrm>
        </p:spPr>
        <p:txBody>
          <a:bodyPr>
            <a:noAutofit/>
          </a:bodyPr>
          <a:lstStyle>
            <a:lvl1pPr marL="342900" indent="-280988">
              <a:lnSpc>
                <a:spcPct val="90000"/>
              </a:lnSpc>
              <a:defRPr sz="2200"/>
            </a:lvl1pPr>
            <a:lvl2pPr marL="365760" indent="0">
              <a:lnSpc>
                <a:spcPct val="90000"/>
              </a:lnSpc>
              <a:spcBef>
                <a:spcPts val="0"/>
              </a:spcBef>
              <a:buNone/>
              <a:defRPr sz="1800" i="1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571500" indent="-280988">
              <a:lnSpc>
                <a:spcPct val="90000"/>
              </a:lnSpc>
              <a:buClr>
                <a:schemeClr val="tx1">
                  <a:lumMod val="75000"/>
                  <a:lumOff val="25000"/>
                </a:schemeClr>
              </a:buClr>
              <a:buFont typeface="Wingdings" panose="05000000000000000000" pitchFamily="2" charset="2"/>
              <a:buChar char=""/>
              <a:defRPr sz="1800" u="sng">
                <a:solidFill>
                  <a:schemeClr val="accent5"/>
                </a:solidFill>
              </a:defRPr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/>
              <a:t>Insert Name of Resource</a:t>
            </a:r>
          </a:p>
          <a:p>
            <a:pPr lvl="1"/>
            <a:r>
              <a:rPr lang="en-US"/>
              <a:t>Include details about resource here</a:t>
            </a:r>
          </a:p>
          <a:p>
            <a:pPr lvl="2"/>
            <a:r>
              <a:rPr lang="en-US"/>
              <a:t>Web Address here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324601" y="1407886"/>
            <a:ext cx="5486400" cy="4672878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2200"/>
            </a:lvl1pPr>
            <a:lvl2pPr marL="365760" indent="0">
              <a:lnSpc>
                <a:spcPct val="90000"/>
              </a:lnSpc>
              <a:spcBef>
                <a:spcPts val="0"/>
              </a:spcBef>
              <a:buNone/>
              <a:defRPr sz="1800" i="1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571500" indent="-280988">
              <a:lnSpc>
                <a:spcPct val="90000"/>
              </a:lnSpc>
              <a:buClr>
                <a:schemeClr val="tx1">
                  <a:lumMod val="75000"/>
                  <a:lumOff val="25000"/>
                </a:schemeClr>
              </a:buClr>
              <a:buFont typeface="Wingdings" panose="05000000000000000000" pitchFamily="2" charset="2"/>
              <a:buChar char="ð"/>
              <a:defRPr sz="1800" u="sng">
                <a:solidFill>
                  <a:schemeClr val="accent5"/>
                </a:solidFill>
              </a:defRPr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/>
              <a:t>Insert Name of Resource</a:t>
            </a:r>
          </a:p>
          <a:p>
            <a:pPr lvl="1"/>
            <a:r>
              <a:rPr lang="en-US"/>
              <a:t>Include details about resource here</a:t>
            </a:r>
          </a:p>
          <a:p>
            <a:pPr lvl="2"/>
            <a:r>
              <a:rPr lang="en-US"/>
              <a:t>Web Address here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280C-1E94-430E-A516-D051ECA45720}" type="slidenum">
              <a:rPr lang="en-US" smtClean="0"/>
              <a:t>‹#›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336749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016892" y="1291771"/>
            <a:ext cx="7091440" cy="4845260"/>
          </a:xfrm>
        </p:spPr>
        <p:txBody>
          <a:bodyPr anchor="ctr">
            <a:noAutofit/>
          </a:bodyPr>
          <a:lstStyle>
            <a:lvl1pPr marL="0" indent="0">
              <a:buNone/>
              <a:defRPr sz="2400" b="1"/>
            </a:lvl1pPr>
            <a:lvl2pPr marL="457200" indent="0">
              <a:lnSpc>
                <a:spcPct val="90000"/>
              </a:lnSpc>
              <a:spcBef>
                <a:spcPts val="600"/>
              </a:spcBef>
              <a:buNone/>
              <a:defRPr sz="2000" i="1">
                <a:solidFill>
                  <a:schemeClr val="accent1"/>
                </a:solidFill>
              </a:defRPr>
            </a:lvl2pPr>
            <a:lvl3pPr marL="457200" indent="0">
              <a:lnSpc>
                <a:spcPct val="9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777240" indent="-320040">
              <a:lnSpc>
                <a:spcPct val="90000"/>
              </a:lnSpc>
              <a:spcBef>
                <a:spcPts val="800"/>
              </a:spcBef>
              <a:buClr>
                <a:schemeClr val="accent5"/>
              </a:buClr>
              <a:buFont typeface="Wingdings" panose="05000000000000000000" pitchFamily="2" charset="2"/>
              <a:buChar char=""/>
              <a:defRPr lang="en-US" sz="1800" kern="1200" dirty="0">
                <a:solidFill>
                  <a:srgbClr val="1C4489"/>
                </a:solidFill>
                <a:latin typeface="+mn-lt"/>
                <a:ea typeface="+mn-ea"/>
                <a:cs typeface="+mn-cs"/>
              </a:defRPr>
            </a:lvl4pPr>
            <a:lvl5pPr marL="777240" indent="-292608">
              <a:lnSpc>
                <a:spcPct val="90000"/>
              </a:lnSpc>
              <a:spcBef>
                <a:spcPts val="0"/>
              </a:spcBef>
              <a:buClr>
                <a:schemeClr val="tx1">
                  <a:lumMod val="90000"/>
                  <a:lumOff val="10000"/>
                </a:schemeClr>
              </a:buClr>
              <a:buFont typeface="Wingdings" panose="05000000000000000000" pitchFamily="2" charset="2"/>
              <a:buChar char=""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FirstName </a:t>
            </a:r>
            <a:r>
              <a:rPr lang="en-US" err="1"/>
              <a:t>LastName</a:t>
            </a:r>
            <a:endParaRPr lang="en-US"/>
          </a:p>
          <a:p>
            <a:pPr lvl="1"/>
            <a:r>
              <a:rPr lang="en-US"/>
              <a:t>Occupation/Title</a:t>
            </a:r>
          </a:p>
          <a:p>
            <a:pPr lvl="2"/>
            <a:r>
              <a:rPr lang="en-US"/>
              <a:t>Company Name</a:t>
            </a:r>
          </a:p>
          <a:p>
            <a:pPr marL="777240" lvl="3" indent="-320040" algn="l" defTabSz="914400" rtl="0" eaLnBrk="1" latinLnBrk="0" hangingPunct="1">
              <a:lnSpc>
                <a:spcPct val="95000"/>
              </a:lnSpc>
              <a:spcBef>
                <a:spcPts val="500"/>
              </a:spcBef>
              <a:buClr>
                <a:srgbClr val="1C4489"/>
              </a:buClr>
              <a:buFont typeface="Wingdings" panose="05000000000000000000" pitchFamily="2" charset="2"/>
              <a:buChar char=""/>
            </a:pPr>
            <a:r>
              <a:rPr lang="en-US"/>
              <a:t>Email</a:t>
            </a:r>
          </a:p>
          <a:p>
            <a:pPr lvl="4"/>
            <a:r>
              <a:rPr lang="en-US"/>
              <a:t>Phone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280C-1E94-430E-A516-D051ECA45720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9937C6E-C4E1-4098-AAA7-12A05E027D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2498" y="2471299"/>
            <a:ext cx="2250838" cy="220724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469674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Insert Title of Gratitude Slide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280C-1E94-430E-A516-D051ECA45720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E27705F-8551-43B5-958F-AC08272762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3576" y="1550738"/>
            <a:ext cx="6564849" cy="427903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048135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16280" y="1465943"/>
            <a:ext cx="5303520" cy="471102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465943"/>
            <a:ext cx="5303520" cy="4711020"/>
          </a:xfrm>
        </p:spPr>
        <p:txBody>
          <a:bodyPr>
            <a:noAutofit/>
          </a:bodyPr>
          <a:lstStyle>
            <a:lvl1pPr>
              <a:defRPr sz="2400"/>
            </a:lvl1pPr>
            <a:lvl2pPr>
              <a:defRPr sz="220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280C-1E94-430E-A516-D051ECA45720}" type="slidenum">
              <a:rPr lang="en-US" smtClean="0"/>
              <a:t>‹#›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531552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626" y="67831"/>
            <a:ext cx="11356848" cy="110642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342571"/>
            <a:ext cx="5157787" cy="822960"/>
          </a:xfrm>
        </p:spPr>
        <p:txBody>
          <a:bodyPr anchor="b">
            <a:normAutofit/>
          </a:bodyPr>
          <a:lstStyle>
            <a:lvl1pPr marL="0" indent="0">
              <a:buNone/>
              <a:defRPr sz="2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242457"/>
            <a:ext cx="5157787" cy="3947206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3" y="1342571"/>
            <a:ext cx="5183188" cy="822960"/>
          </a:xfrm>
        </p:spPr>
        <p:txBody>
          <a:bodyPr anchor="b">
            <a:normAutofit/>
          </a:bodyPr>
          <a:lstStyle>
            <a:lvl1pPr marL="0" indent="0">
              <a:buNone/>
              <a:defRPr sz="26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3" y="2242457"/>
            <a:ext cx="5183188" cy="3947206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280C-1E94-430E-A516-D051ECA45720}" type="slidenum">
              <a:rPr lang="en-US" smtClean="0"/>
              <a:t>‹#›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667277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280C-1E94-430E-A516-D051ECA45720}" type="slidenum">
              <a:rPr lang="en-US" smtClean="0"/>
              <a:t>‹#›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637091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5C0572E-8CD7-474C-8E2C-4992A8831E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" y="6053402"/>
            <a:ext cx="12190992" cy="804605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280C-1E94-430E-A516-D051ECA45720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92C1B5B-A779-4783-9B6E-F71CC1C1DE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723"/>
          <a:stretch/>
        </p:blipFill>
        <p:spPr>
          <a:xfrm rot="10800000">
            <a:off x="0" y="0"/>
            <a:ext cx="12190992" cy="47694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9015405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518D104E-42F0-40AE-9CDD-8F904482EF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028784" cy="217609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457207"/>
            <a:ext cx="6172200" cy="5403851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203451"/>
            <a:ext cx="3932237" cy="36576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1C4489"/>
                </a:solidFill>
              </a:defRPr>
            </a:lvl1pPr>
          </a:lstStyle>
          <a:p>
            <a:fld id="{AEF1280C-1E94-430E-A516-D051ECA45720}" type="slidenum">
              <a:rPr lang="en-US" smtClean="0"/>
              <a:pPr/>
              <a:t>‹#›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3925564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C762CF06-6557-4C5C-81C4-370A2853EC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028784" cy="217609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457207"/>
            <a:ext cx="6172200" cy="5403851"/>
          </a:xfrm>
          <a:ln w="25400">
            <a:solidFill>
              <a:schemeClr val="accent1"/>
            </a:solidFill>
            <a:miter lim="800000"/>
          </a:ln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203451"/>
            <a:ext cx="3932237" cy="36576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1C4489"/>
                </a:solidFill>
              </a:defRPr>
            </a:lvl1pPr>
          </a:lstStyle>
          <a:p>
            <a:fld id="{AEF1280C-1E94-430E-A516-D051ECA45720}" type="slidenum">
              <a:rPr lang="en-US" smtClean="0"/>
              <a:pPr/>
              <a:t>‹#›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188649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ags" Target="../tags/tag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29FFAE19-A8F9-4243-9882-1FA70D6AF6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" y="6053402"/>
            <a:ext cx="12190992" cy="80460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49EC62E-065B-4290-8FBC-F8DC4E4F2A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992" cy="13532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49300" y="67579"/>
            <a:ext cx="11359032" cy="110807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8160" y="1420779"/>
            <a:ext cx="11155680" cy="47561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7411" y="6425302"/>
            <a:ext cx="79792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i="1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229876" y="640466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AEF1280C-1E94-430E-A516-D051ECA45720}" type="slidenum">
              <a:rPr lang="en-US" smtClean="0"/>
              <a:pPr/>
              <a:t>‹#›</a:t>
            </a:fld>
            <a:endParaRPr lang="en-US" dirty="0"/>
          </a:p>
        </p:txBody>
      </p:sp>
    </p:spTree>
    <p:custDataLst>
      <p:tags r:id="rId21"/>
    </p:custDataLst>
    <p:extLst>
      <p:ext uri="{BB962C8B-B14F-4D97-AF65-F5344CB8AC3E}">
        <p14:creationId xmlns:p14="http://schemas.microsoft.com/office/powerpoint/2010/main" val="2952563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kern="1200">
          <a:solidFill>
            <a:schemeClr val="bg1"/>
          </a:solidFill>
          <a:effectLst>
            <a:outerShdw blurRad="50800" dist="25400" dir="8100000" algn="tr" rotWithShape="0">
              <a:prstClr val="black">
                <a:alpha val="40000"/>
              </a:prst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lnSpc>
          <a:spcPct val="95000"/>
        </a:lnSpc>
        <a:spcBef>
          <a:spcPts val="1800"/>
        </a:spcBef>
        <a:buClr>
          <a:schemeClr val="accent2"/>
        </a:buClr>
        <a:buFont typeface="Wingdings" panose="05000000000000000000" pitchFamily="2" charset="2"/>
        <a:buChar char="ü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7713" indent="-290513" algn="l" defTabSz="914400" rtl="0" eaLnBrk="1" latinLnBrk="0" hangingPunct="1">
        <a:lnSpc>
          <a:spcPct val="95000"/>
        </a:lnSpc>
        <a:spcBef>
          <a:spcPts val="500"/>
        </a:spcBef>
        <a:buClr>
          <a:schemeClr val="accent1">
            <a:lumMod val="75000"/>
          </a:schemeClr>
        </a:buClr>
        <a:buSzPct val="80000"/>
        <a:buFont typeface="Arial" panose="020B0604020202020204" pitchFamily="34" charset="0"/>
        <a:buChar char="►"/>
        <a:defRPr sz="2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5000"/>
        </a:lnSpc>
        <a:spcBef>
          <a:spcPts val="500"/>
        </a:spcBef>
        <a:buClr>
          <a:schemeClr val="accent2"/>
        </a:buClr>
        <a:buFont typeface="Arial" panose="020B0604020202020204" pitchFamily="34" charset="0"/>
        <a:buChar char="›"/>
        <a:defRPr sz="20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5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6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5000"/>
        </a:lnSpc>
        <a:spcBef>
          <a:spcPts val="500"/>
        </a:spcBef>
        <a:buFont typeface="Courier New" panose="02070309020205020404" pitchFamily="49" charset="0"/>
        <a:buChar char="o"/>
        <a:defRPr sz="1800" kern="12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2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tags" Target="../tags/tag2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.xml"/><Relationship Id="rId1" Type="http://schemas.openxmlformats.org/officeDocument/2006/relationships/tags" Target="../tags/tag2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ags" Target="../tags/tag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707425-8373-44FE-992C-78381B8466F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Statistical Adjustment Model – Measurable Skill Gains (MSG)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14F009-65EA-482C-9906-3954D98FA3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3000240"/>
          </a:xfrm>
        </p:spPr>
        <p:txBody>
          <a:bodyPr>
            <a:normAutofit/>
          </a:bodyPr>
          <a:lstStyle/>
          <a:p>
            <a:r>
              <a:rPr lang="en-US" dirty="0"/>
              <a:t>Module 11</a:t>
            </a:r>
          </a:p>
          <a:p>
            <a:r>
              <a:rPr lang="en-US" sz="2200" dirty="0"/>
              <a:t>2019 WIOA National Performance Training</a:t>
            </a:r>
          </a:p>
          <a:p>
            <a:pPr>
              <a:spcBef>
                <a:spcPts val="0"/>
              </a:spcBef>
            </a:pPr>
            <a:endParaRPr lang="en-US" sz="2000" dirty="0"/>
          </a:p>
          <a:p>
            <a:pPr>
              <a:spcBef>
                <a:spcPts val="0"/>
              </a:spcBef>
            </a:pPr>
            <a:r>
              <a:rPr lang="en-US" sz="2000" dirty="0"/>
              <a:t>U.S. Department of Labor</a:t>
            </a:r>
          </a:p>
          <a:p>
            <a:pPr>
              <a:spcBef>
                <a:spcPts val="0"/>
              </a:spcBef>
            </a:pPr>
            <a:r>
              <a:rPr lang="en-US" sz="2000" dirty="0"/>
              <a:t>Employment and Training Administration</a:t>
            </a:r>
          </a:p>
          <a:p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469337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9E44ED-7407-434D-AB47-F08592DDF7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Today’s Objectives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8B49046-CB4A-46F9-9D72-89C598CB4B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the MSG model is the same</a:t>
            </a:r>
          </a:p>
          <a:p>
            <a:r>
              <a:rPr lang="en-US" dirty="0"/>
              <a:t>How the MSG model is different</a:t>
            </a:r>
          </a:p>
          <a:p>
            <a:r>
              <a:rPr lang="en-US" dirty="0"/>
              <a:t>Data challenges and their implications for the MSG model</a:t>
            </a:r>
          </a:p>
          <a:p>
            <a:r>
              <a:rPr lang="en-US" dirty="0"/>
              <a:t>Future plans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F63801-B7F3-4481-AAB7-86BE6D64AB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245709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B847401-DD59-448A-8546-13599D279D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is the Measurable Skill Gains Model the </a:t>
            </a:r>
            <a:r>
              <a:rPr lang="en-US" u="sng" dirty="0"/>
              <a:t>Same</a:t>
            </a:r>
            <a:r>
              <a:rPr lang="en-US" dirty="0"/>
              <a:t> as the Other Models?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65E332-57D2-4C2C-B41B-A26297CAEA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Same framework and functional form</a:t>
            </a:r>
          </a:p>
          <a:p>
            <a:pPr marL="0" indent="0">
              <a:buNone/>
            </a:pPr>
            <a:endParaRPr lang="en-US" sz="1200" dirty="0"/>
          </a:p>
          <a:p>
            <a:pPr marL="404813" lvl="1" indent="0">
              <a:buNone/>
            </a:pPr>
            <a:r>
              <a:rPr lang="en-US" sz="2800" b="1" dirty="0"/>
              <a:t>MSG = </a:t>
            </a:r>
            <a:r>
              <a:rPr lang="en-US" sz="2800" b="1" dirty="0">
                <a:solidFill>
                  <a:schemeClr val="accent2">
                    <a:lumMod val="75000"/>
                  </a:schemeClr>
                </a:solidFill>
              </a:rPr>
              <a:t>PC</a:t>
            </a:r>
            <a:r>
              <a:rPr lang="en-US" sz="2800" b="1" baseline="-25000" dirty="0">
                <a:solidFill>
                  <a:schemeClr val="accent2">
                    <a:lumMod val="75000"/>
                  </a:schemeClr>
                </a:solidFill>
              </a:rPr>
              <a:t>1</a:t>
            </a:r>
            <a:r>
              <a:rPr lang="en-US" sz="2800" b="1" dirty="0">
                <a:solidFill>
                  <a:schemeClr val="accent2">
                    <a:lumMod val="75000"/>
                  </a:schemeClr>
                </a:solidFill>
              </a:rPr>
              <a:t> + PC</a:t>
            </a:r>
            <a:r>
              <a:rPr lang="en-US" sz="2800" b="1" baseline="-25000" dirty="0">
                <a:solidFill>
                  <a:schemeClr val="accent2">
                    <a:lumMod val="75000"/>
                  </a:schemeClr>
                </a:solidFill>
              </a:rPr>
              <a:t>2</a:t>
            </a:r>
            <a:r>
              <a:rPr lang="en-US" sz="2800" b="1" dirty="0">
                <a:solidFill>
                  <a:schemeClr val="accent2">
                    <a:lumMod val="75000"/>
                  </a:schemeClr>
                </a:solidFill>
              </a:rPr>
              <a:t> + … </a:t>
            </a:r>
            <a:r>
              <a:rPr lang="en-US" sz="2800" b="1" dirty="0"/>
              <a:t>+ </a:t>
            </a:r>
            <a:r>
              <a:rPr lang="en-US" sz="2800" b="1" dirty="0">
                <a:solidFill>
                  <a:srgbClr val="7030A0"/>
                </a:solidFill>
              </a:rPr>
              <a:t>EC</a:t>
            </a:r>
            <a:r>
              <a:rPr lang="en-US" sz="2800" b="1" baseline="-25000" dirty="0">
                <a:solidFill>
                  <a:srgbClr val="7030A0"/>
                </a:solidFill>
              </a:rPr>
              <a:t>1</a:t>
            </a:r>
            <a:r>
              <a:rPr lang="en-US" sz="2800" b="1" dirty="0">
                <a:solidFill>
                  <a:srgbClr val="7030A0"/>
                </a:solidFill>
              </a:rPr>
              <a:t> + EC</a:t>
            </a:r>
            <a:r>
              <a:rPr lang="en-US" sz="2800" b="1" baseline="-25000" dirty="0">
                <a:solidFill>
                  <a:srgbClr val="7030A0"/>
                </a:solidFill>
              </a:rPr>
              <a:t>2 </a:t>
            </a:r>
            <a:r>
              <a:rPr lang="en-US" sz="2800" b="1" dirty="0">
                <a:solidFill>
                  <a:srgbClr val="7030A0"/>
                </a:solidFill>
              </a:rPr>
              <a:t>+… </a:t>
            </a:r>
            <a:r>
              <a:rPr lang="en-US" sz="2800" b="1" dirty="0"/>
              <a:t>+  </a:t>
            </a:r>
            <a:r>
              <a:rPr lang="en-US" sz="2800" b="1" dirty="0">
                <a:solidFill>
                  <a:schemeClr val="accent4">
                    <a:lumMod val="75000"/>
                  </a:schemeClr>
                </a:solidFill>
              </a:rPr>
              <a:t>S</a:t>
            </a:r>
            <a:r>
              <a:rPr lang="en-US" sz="2800" b="1" baseline="-25000" dirty="0">
                <a:solidFill>
                  <a:schemeClr val="accent4">
                    <a:lumMod val="75000"/>
                  </a:schemeClr>
                </a:solidFill>
              </a:rPr>
              <a:t>1</a:t>
            </a:r>
            <a:r>
              <a:rPr lang="en-US" sz="2800" b="1" dirty="0">
                <a:solidFill>
                  <a:schemeClr val="accent4">
                    <a:lumMod val="75000"/>
                  </a:schemeClr>
                </a:solidFill>
              </a:rPr>
              <a:t> + S</a:t>
            </a:r>
            <a:r>
              <a:rPr lang="en-US" sz="2800" b="1" baseline="-25000" dirty="0">
                <a:solidFill>
                  <a:schemeClr val="accent4">
                    <a:lumMod val="75000"/>
                  </a:schemeClr>
                </a:solidFill>
              </a:rPr>
              <a:t>2</a:t>
            </a:r>
            <a:r>
              <a:rPr lang="en-US" sz="2800" b="1" dirty="0">
                <a:solidFill>
                  <a:schemeClr val="accent4">
                    <a:lumMod val="75000"/>
                  </a:schemeClr>
                </a:solidFill>
              </a:rPr>
              <a:t> + …  </a:t>
            </a:r>
            <a:r>
              <a:rPr lang="en-US" sz="2800" b="1" dirty="0"/>
              <a:t>+ b</a:t>
            </a:r>
          </a:p>
          <a:p>
            <a:pPr marL="404813" lvl="1" indent="0">
              <a:buNone/>
            </a:pPr>
            <a:endParaRPr lang="en-US" sz="2600" b="1" dirty="0"/>
          </a:p>
          <a:p>
            <a:pPr marL="404813" lvl="1" indent="0">
              <a:buNone/>
            </a:pPr>
            <a:endParaRPr lang="en-US" sz="2600" b="1" dirty="0"/>
          </a:p>
          <a:p>
            <a:pPr marL="404813" lvl="1" indent="0">
              <a:buNone/>
            </a:pPr>
            <a:endParaRPr lang="en-US" dirty="0"/>
          </a:p>
          <a:p>
            <a:pPr marL="404813" lvl="1" indent="0">
              <a:buNone/>
            </a:pPr>
            <a:endParaRPr lang="en-US" dirty="0"/>
          </a:p>
          <a:p>
            <a:r>
              <a:rPr lang="en-US" dirty="0"/>
              <a:t>Similar variables (see handout)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9DA424-25CA-4CCF-B3F5-E52E3C9F6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31272" y="2991161"/>
            <a:ext cx="731810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marR="0" lvl="2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Participant Characteristics</a:t>
            </a:r>
          </a:p>
          <a:p>
            <a:pPr marL="914400" marR="0" lvl="2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Economic Conditions</a:t>
            </a:r>
          </a:p>
          <a:p>
            <a:pPr marL="914400" marR="0" lvl="2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F5AE6C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State Fixed Effects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662113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is the Measurable Skill Gains Model </a:t>
            </a:r>
            <a:r>
              <a:rPr lang="en-US" u="sng" dirty="0"/>
              <a:t>Different</a:t>
            </a:r>
            <a:r>
              <a:rPr lang="en-US" dirty="0"/>
              <a:t> than the Other Models?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Possible variable differences</a:t>
            </a:r>
          </a:p>
          <a:p>
            <a:r>
              <a:rPr lang="en-US" dirty="0"/>
              <a:t>Data Challenges</a:t>
            </a:r>
          </a:p>
          <a:p>
            <a:pPr lvl="1"/>
            <a:r>
              <a:rPr lang="en-US" dirty="0"/>
              <a:t>The MSG indicator is different—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It is </a:t>
            </a:r>
            <a:r>
              <a:rPr lang="en-US" b="1" u="sng" dirty="0">
                <a:solidFill>
                  <a:schemeClr val="accent2">
                    <a:lumMod val="75000"/>
                  </a:schemeClr>
                </a:solidFill>
              </a:rPr>
              <a:t>NOT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 exit based</a:t>
            </a:r>
          </a:p>
          <a:p>
            <a:pPr lvl="1"/>
            <a:r>
              <a:rPr lang="en-US" dirty="0"/>
              <a:t>MSG data has been collected since PY2016, however, since it is a new data element it has taken some time for the reported data to better reflect actual skill gains of participants</a:t>
            </a:r>
          </a:p>
          <a:p>
            <a:pPr lvl="1"/>
            <a:r>
              <a:rPr lang="en-US" dirty="0"/>
              <a:t>There is no historical data for this performance indicator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926813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Challenges with Determining the MSG Denominator for Quarters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Remember, the MSG indicator is a PY rate</a:t>
            </a:r>
          </a:p>
          <a:p>
            <a:pPr marL="457200" lvl="1" indent="0">
              <a:buNone/>
            </a:pPr>
            <a:r>
              <a:rPr lang="en-US" sz="2600" dirty="0"/>
              <a:t>(Participation in training or education program with at least 1 of the 5 measurable skill gains in PY) / (Participation in education or training program in PY)</a:t>
            </a:r>
            <a:endParaRPr lang="en-US" dirty="0"/>
          </a:p>
          <a:p>
            <a:r>
              <a:rPr lang="en-US" dirty="0"/>
              <a:t>How can we convert this rate to a quarter rate?</a:t>
            </a:r>
          </a:p>
          <a:p>
            <a:pPr lvl="1"/>
            <a:r>
              <a:rPr lang="en-US" dirty="0"/>
              <a:t>Rolling 4 quarters (i.e., reference period + prior 3 quarters)</a:t>
            </a:r>
          </a:p>
          <a:p>
            <a:pPr lvl="1"/>
            <a:r>
              <a:rPr lang="en-US" dirty="0"/>
              <a:t>Quarters treated as a PY (i.e., any gains in only that quarter)</a:t>
            </a:r>
          </a:p>
          <a:p>
            <a:pPr lvl="1"/>
            <a:r>
              <a:rPr lang="en-US" dirty="0"/>
              <a:t>Other ideas?</a:t>
            </a:r>
          </a:p>
          <a:p>
            <a:r>
              <a:rPr lang="en-US" dirty="0"/>
              <a:t>Ultimately, there is a balance between determining which method results in quarter MSG rates that are comparable to PY rates without impacting model estimates.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300603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Measurable Skill Gains Model Development – Data Challenges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/>
              <a:t>Data quantity</a:t>
            </a:r>
          </a:p>
          <a:p>
            <a:pPr lvl="1"/>
            <a:r>
              <a:rPr lang="en-US" sz="2800" dirty="0"/>
              <a:t>Currently only have 9 quarters of total data (PY 2016 Q1 – PY 2018 Q1)</a:t>
            </a:r>
          </a:p>
          <a:p>
            <a:pPr marL="457200" lvl="1" indent="0">
              <a:buNone/>
            </a:pPr>
            <a:endParaRPr lang="en-US" sz="2800" dirty="0"/>
          </a:p>
          <a:p>
            <a:pPr lvl="1"/>
            <a:r>
              <a:rPr lang="en-US" sz="2800" dirty="0"/>
              <a:t>For a sufficient number of observations, PY data needs to be converted to state data by quarter. (Which is problematic as previously discussed.)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364364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Measurable Skill Gains Model Development – Data Challenges (2)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/>
              <a:t>Data quality</a:t>
            </a:r>
          </a:p>
          <a:p>
            <a:pPr lvl="1"/>
            <a:r>
              <a:rPr lang="en-US" sz="2800" dirty="0"/>
              <a:t>Much of the early data (i.e., PY 2016) is unusable</a:t>
            </a:r>
          </a:p>
          <a:p>
            <a:pPr marL="457200" lvl="1" indent="0">
              <a:buNone/>
            </a:pPr>
            <a:endParaRPr lang="en-US" sz="2800" dirty="0"/>
          </a:p>
          <a:p>
            <a:pPr lvl="1"/>
            <a:r>
              <a:rPr lang="en-US" sz="2800" dirty="0"/>
              <a:t>The dependent variable of the model (i.e., the MSG rate) has an upward trend due to improvements in data collection and reporting</a:t>
            </a:r>
          </a:p>
          <a:p>
            <a:pPr marL="457200" lvl="1" indent="0">
              <a:buNone/>
            </a:pPr>
            <a:endParaRPr lang="en-US" sz="2800" dirty="0"/>
          </a:p>
          <a:p>
            <a:pPr lvl="1"/>
            <a:r>
              <a:rPr lang="en-US" sz="2800" dirty="0"/>
              <a:t>Lack of data reliability makes it difficult to assess the estimated effects of the model variables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22785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MSG Model Data Challenges - An Example (1)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is the expected relationship between gaining </a:t>
            </a:r>
            <a:r>
              <a:rPr lang="en-US" dirty="0">
                <a:solidFill>
                  <a:srgbClr val="00B050"/>
                </a:solidFill>
              </a:rPr>
              <a:t>a measurable skill gain </a:t>
            </a:r>
            <a:r>
              <a:rPr lang="en-US" dirty="0"/>
              <a:t>(the dependent variable in this model) and </a:t>
            </a:r>
            <a:r>
              <a:rPr lang="en-US" dirty="0">
                <a:solidFill>
                  <a:srgbClr val="00B050"/>
                </a:solidFill>
              </a:rPr>
              <a:t>the unemployment rate </a:t>
            </a:r>
            <a:r>
              <a:rPr lang="en-US" dirty="0"/>
              <a:t>(one of the independent variables or this model)?</a:t>
            </a:r>
          </a:p>
          <a:p>
            <a:r>
              <a:rPr lang="en-US" dirty="0"/>
              <a:t>What does the data look like?</a:t>
            </a:r>
          </a:p>
          <a:p>
            <a:pPr lvl="1"/>
            <a:r>
              <a:rPr lang="en-US" dirty="0"/>
              <a:t>MSG rate trends since PY 2016?</a:t>
            </a:r>
          </a:p>
          <a:p>
            <a:pPr lvl="1"/>
            <a:r>
              <a:rPr lang="en-US" dirty="0"/>
              <a:t>Unemployment rate trends since 2016?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648487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MSG Model Data Challenges - An Example (2)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49300" y="6296942"/>
            <a:ext cx="6566028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"/>
                <a:ea typeface="+mn-ea"/>
                <a:cs typeface="+mn-cs"/>
              </a:rPr>
              <a:t>Source: PY 2016 Q4, PY 2017 Q4, and PY 2018 Q2 WIOA Performance Individual Record Data</a:t>
            </a:r>
          </a:p>
        </p:txBody>
      </p:sp>
      <p:pic>
        <p:nvPicPr>
          <p:cNvPr id="7" name="Picture 6" descr="Screenshot of MSG Model Data Challenge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958" y="1311517"/>
            <a:ext cx="8572500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4204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MSG Model Data Challenges - An Example (3)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49300" y="6296942"/>
            <a:ext cx="6566028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"/>
                <a:ea typeface="+mn-ea"/>
                <a:cs typeface="+mn-cs"/>
              </a:rPr>
              <a:t>Source: PY 2016 Q4, PY 2017 Q4, and PY 2018 Q2 WIOA Performance Individual Record Data</a:t>
            </a:r>
          </a:p>
        </p:txBody>
      </p:sp>
      <p:pic>
        <p:nvPicPr>
          <p:cNvPr id="7" name="Picture 6" descr="Image of MSG Model Data Challenges example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4095" y="1303021"/>
            <a:ext cx="9523809" cy="4761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0316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MSG Model Data Challenges - An Example (4)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Content Placeholder 4" descr="Image of MSG Model Data Challenges Example - Trends in Measurable Skill Gain Rates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93180" y="1315844"/>
            <a:ext cx="9489687" cy="4795023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6" name="Rectangle 5"/>
          <p:cNvSpPr/>
          <p:nvPr/>
        </p:nvSpPr>
        <p:spPr>
          <a:xfrm>
            <a:off x="554182" y="6296942"/>
            <a:ext cx="6566028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"/>
                <a:ea typeface="+mn-ea"/>
                <a:cs typeface="+mn-cs"/>
              </a:rPr>
              <a:t>Source: PY 2016 Q4, PY 2017 Q4, and PY 2018 Q2 WIOA Performance Individual Record Data</a:t>
            </a:r>
          </a:p>
        </p:txBody>
      </p:sp>
    </p:spTree>
    <p:extLst>
      <p:ext uri="{BB962C8B-B14F-4D97-AF65-F5344CB8AC3E}">
        <p14:creationId xmlns:p14="http://schemas.microsoft.com/office/powerpoint/2010/main" val="38183475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MSG Model Data Challenges - An Example (5)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49300" y="6296942"/>
            <a:ext cx="6566028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"/>
                <a:ea typeface="+mn-ea"/>
                <a:cs typeface="+mn-cs"/>
              </a:rPr>
              <a:t>Source: PY 2016 Q4, PY 2017 Q4, and PY 2018 Q2 WIOA Performance Individual Record Data</a:t>
            </a:r>
          </a:p>
        </p:txBody>
      </p:sp>
      <p:pic>
        <p:nvPicPr>
          <p:cNvPr id="5" name="Picture 4" descr="Image of MSG Model Data Challenges example - Trends in State Unemployment Rate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1311515"/>
            <a:ext cx="8572500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22169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MSG Model Data Challenges - An Example (6)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Content Placeholder 4" descr="Screenshot of MSG Model Data Challenges example - Trends in State Unemployment Rates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15123" y="1315845"/>
            <a:ext cx="10147610" cy="466121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07189" y="6296942"/>
            <a:ext cx="6566028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otham"/>
                <a:ea typeface="+mn-ea"/>
                <a:cs typeface="+mn-cs"/>
              </a:rPr>
              <a:t>Source: PY 2016 Q4, PY 2017 Q4, and PY 2018 Q2 WIOA Performance Individual Record Data</a:t>
            </a:r>
          </a:p>
        </p:txBody>
      </p:sp>
      <p:sp>
        <p:nvSpPr>
          <p:cNvPr id="7" name="Rectangle 6"/>
          <p:cNvSpPr/>
          <p:nvPr/>
        </p:nvSpPr>
        <p:spPr>
          <a:xfrm>
            <a:off x="429491" y="5870580"/>
            <a:ext cx="6566028" cy="1846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323332"/>
                </a:solidFill>
                <a:effectLst/>
                <a:uLnTx/>
                <a:uFillTx/>
                <a:latin typeface="Gotham"/>
                <a:ea typeface="+mn-ea"/>
                <a:cs typeface="+mn-cs"/>
              </a:rPr>
              <a:t>Source: PY2016 Q4, PY2017 Q4, and PY 2018 Q2 WIOA Performance Individual Record Data</a:t>
            </a:r>
          </a:p>
        </p:txBody>
      </p:sp>
    </p:spTree>
    <p:extLst>
      <p:ext uri="{BB962C8B-B14F-4D97-AF65-F5344CB8AC3E}">
        <p14:creationId xmlns:p14="http://schemas.microsoft.com/office/powerpoint/2010/main" val="10408600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MSG Model Data Challenges - An Example (7)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643794" y="1838473"/>
          <a:ext cx="3087735" cy="37133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87735">
                  <a:extLst>
                    <a:ext uri="{9D8B030D-6E8A-4147-A177-3AD203B41FA5}">
                      <a16:colId xmlns:a16="http://schemas.microsoft.com/office/drawing/2014/main" val="662659925"/>
                    </a:ext>
                  </a:extLst>
                </a:gridCol>
              </a:tblGrid>
              <a:tr h="1843872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Resulting UR Coefficient for Fixed Effects Model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17831246"/>
                  </a:ext>
                </a:extLst>
              </a:tr>
              <a:tr h="1869484">
                <a:tc>
                  <a:txBody>
                    <a:bodyPr/>
                    <a:lstStyle/>
                    <a:p>
                      <a:pPr algn="ctr"/>
                      <a:r>
                        <a:rPr lang="en-US" sz="4400" b="1" dirty="0"/>
                        <a:t>-16.28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82371828"/>
                  </a:ext>
                </a:extLst>
              </a:tr>
            </a:tbl>
          </a:graphicData>
        </a:graphic>
      </p:graphicFrame>
      <p:pic>
        <p:nvPicPr>
          <p:cNvPr id="9" name="Content Placeholder 8" descr="Graph of Predicted Values of MSG 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47668" y="1354016"/>
            <a:ext cx="7974317" cy="4647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86705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MSG Model Data Challenges - An Example (8)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This example shows how both the data quantity and quality challenges affect the development of the model</a:t>
            </a:r>
          </a:p>
          <a:p>
            <a:pPr lvl="1"/>
            <a:r>
              <a:rPr lang="en-US" u="sng" dirty="0"/>
              <a:t>Quantity challenge </a:t>
            </a:r>
            <a:r>
              <a:rPr lang="en-US" dirty="0"/>
              <a:t>– the short timeframe doesn’t allow for much variation in the unemployment rate variable</a:t>
            </a:r>
          </a:p>
          <a:p>
            <a:pPr lvl="1"/>
            <a:r>
              <a:rPr lang="en-US" u="sng" dirty="0"/>
              <a:t>Quality challenge </a:t>
            </a:r>
            <a:r>
              <a:rPr lang="en-US" dirty="0"/>
              <a:t>– consistent upward trend as reported data on MSG indicator improve</a:t>
            </a:r>
          </a:p>
          <a:p>
            <a:pPr lvl="1"/>
            <a:endParaRPr lang="en-US" dirty="0"/>
          </a:p>
          <a:p>
            <a:r>
              <a:rPr lang="en-US" dirty="0"/>
              <a:t>What other variables might be a problem?</a:t>
            </a:r>
          </a:p>
          <a:p>
            <a:pPr lvl="1"/>
            <a:r>
              <a:rPr lang="en-US" dirty="0"/>
              <a:t>With the unemployment rate data we at least have reliability in the quality of the data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370053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Future Steps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6" name="Diagram 5" descr="Diagram with text boxes on top of arrow background. Box 1 - Test on PY 2018 Q2 &amp; Q3 Data. Box 2 - Finalize MSG Statistical Model’s Specifications. Box 3 - Planned TA in late 2019."/>
          <p:cNvGraphicFramePr/>
          <p:nvPr>
            <p:extLst>
              <p:ext uri="{D42A27DB-BD31-4B8C-83A1-F6EECF244321}">
                <p14:modId xmlns:p14="http://schemas.microsoft.com/office/powerpoint/2010/main" val="1584022725"/>
              </p:ext>
            </p:extLst>
          </p:nvPr>
        </p:nvGraphicFramePr>
        <p:xfrm>
          <a:off x="1864732" y="1175657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061343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7C709C-786E-4EE7-919C-84599D025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Any Questions?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F3D4784-32E6-499E-839F-2C9FF1E206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376739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65CADD2-EA81-4D79-8D67-CFF5B91AD1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Contact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1B681B-F3D7-492F-AA98-6F1367EB6D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Kevin Reuss</a:t>
            </a:r>
          </a:p>
          <a:p>
            <a:pPr lvl="1"/>
            <a:r>
              <a:rPr lang="en-US" dirty="0">
                <a:solidFill>
                  <a:srgbClr val="1C4489"/>
                </a:solidFill>
              </a:rPr>
              <a:t>Economist</a:t>
            </a:r>
          </a:p>
          <a:p>
            <a:pPr lvl="2"/>
            <a:r>
              <a:rPr lang="en-US" dirty="0"/>
              <a:t>Employment and Training Administration</a:t>
            </a:r>
          </a:p>
          <a:p>
            <a:pPr lvl="2"/>
            <a:r>
              <a:rPr lang="en-US" dirty="0"/>
              <a:t>U.S. Department of Labor</a:t>
            </a:r>
          </a:p>
          <a:p>
            <a:pPr lvl="3">
              <a:buClr>
                <a:srgbClr val="1C4489"/>
              </a:buClr>
            </a:pPr>
            <a:r>
              <a:rPr lang="en-US" dirty="0"/>
              <a:t>Reuss.kevin.l@dol.gov</a:t>
            </a:r>
          </a:p>
          <a:p>
            <a:pPr marL="484632" lvl="4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F2CE3A-36C9-4D8E-A978-25C9E8F3D3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475388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07F2C6-B236-4100-B9C0-D34D2E922C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Please complete your evaluations.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C82DDE5-C22E-4075-8B16-32FA63734A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F1280C-1E94-430E-A516-D051ECA4572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1057183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Base Layout for Compliance">
  <a:themeElements>
    <a:clrScheme name="DOL - 508 adjusted">
      <a:dk1>
        <a:srgbClr val="323332"/>
      </a:dk1>
      <a:lt1>
        <a:sysClr val="window" lastClr="FFFFFF"/>
      </a:lt1>
      <a:dk2>
        <a:srgbClr val="44546A"/>
      </a:dk2>
      <a:lt2>
        <a:srgbClr val="E7E6E6"/>
      </a:lt2>
      <a:accent1>
        <a:srgbClr val="2A5681"/>
      </a:accent1>
      <a:accent2>
        <a:srgbClr val="F35B2D"/>
      </a:accent2>
      <a:accent3>
        <a:srgbClr val="A5A5A5"/>
      </a:accent3>
      <a:accent4>
        <a:srgbClr val="F5AE6C"/>
      </a:accent4>
      <a:accent5>
        <a:srgbClr val="0058A7"/>
      </a:accent5>
      <a:accent6>
        <a:srgbClr val="44546A"/>
      </a:accent6>
      <a:hlink>
        <a:srgbClr val="0058A7"/>
      </a:hlink>
      <a:folHlink>
        <a:srgbClr val="2A5681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508_OGM-Template-WIDE_20190410_CR.pptx" id="{C6F3A7CB-5994-4BEF-82AE-12FA07389D73}" vid="{804929A0-A73D-4154-B0EF-0EF8B31C4BAC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2655ACDA5C0A1439E34951241C24B25" ma:contentTypeVersion="" ma:contentTypeDescription="Create a new document." ma:contentTypeScope="" ma:versionID="7d54c56605564abf0b8b6536caaa0edf">
  <xsd:schema xmlns:xsd="http://www.w3.org/2001/XMLSchema" xmlns:xs="http://www.w3.org/2001/XMLSchema" xmlns:p="http://schemas.microsoft.com/office/2006/metadata/properties" xmlns:ns2="e9383cf3-6c95-48c0-84cb-ffd9d14604cc" xmlns:ns3="bdfd28cc-f485-46e8-bcf6-b555ff9859c5" xmlns:ns4="57105560-6850-41e4-bf8f-92819038b991" targetNamespace="http://schemas.microsoft.com/office/2006/metadata/properties" ma:root="true" ma:fieldsID="1ce005e12ce170f49581a08716fc74f4" ns2:_="" ns3:_="" ns4:_="">
    <xsd:import namespace="e9383cf3-6c95-48c0-84cb-ffd9d14604cc"/>
    <xsd:import namespace="bdfd28cc-f485-46e8-bcf6-b555ff9859c5"/>
    <xsd:import namespace="57105560-6850-41e4-bf8f-92819038b991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3:SharedWithDetails" minOccurs="0"/>
                <xsd:element ref="ns4:MediaServiceMetadata" minOccurs="0"/>
                <xsd:element ref="ns4:MediaServiceFastMetadata" minOccurs="0"/>
                <xsd:element ref="ns4:MediaServiceEventHashCode" minOccurs="0"/>
                <xsd:element ref="ns4:MediaServiceGenerationTim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9383cf3-6c95-48c0-84cb-ffd9d14604cc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dfd28cc-f485-46e8-bcf6-b555ff9859c5" elementFormDefault="qualified">
    <xsd:import namespace="http://schemas.microsoft.com/office/2006/documentManagement/types"/>
    <xsd:import namespace="http://schemas.microsoft.com/office/infopath/2007/PartnerControls"/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7105560-6850-41e4-bf8f-92819038b99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F2F3F6EC-1BC2-4D9B-9E27-6C1B9267696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9383cf3-6c95-48c0-84cb-ffd9d14604cc"/>
    <ds:schemaRef ds:uri="bdfd28cc-f485-46e8-bcf6-b555ff9859c5"/>
    <ds:schemaRef ds:uri="57105560-6850-41e4-bf8f-92819038b9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F96067D-308D-432C-9CAF-9C6CBA19C94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5059345-DA84-4F4D-B188-08DF8712EC37}">
  <ds:schemaRefs>
    <ds:schemaRef ds:uri="e9383cf3-6c95-48c0-84cb-ffd9d14604cc"/>
    <ds:schemaRef ds:uri="http://purl.org/dc/terms/"/>
    <ds:schemaRef ds:uri="http://schemas.openxmlformats.org/package/2006/metadata/core-properties"/>
    <ds:schemaRef ds:uri="bdfd28cc-f485-46e8-bcf6-b555ff9859c5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57105560-6850-41e4-bf8f-92819038b991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301</TotalTime>
  <Words>820</Words>
  <Application>Microsoft Office PowerPoint</Application>
  <PresentationFormat>Widescreen</PresentationFormat>
  <Paragraphs>107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Calibri</vt:lpstr>
      <vt:lpstr>Courier New</vt:lpstr>
      <vt:lpstr>Gotham</vt:lpstr>
      <vt:lpstr>Wingdings</vt:lpstr>
      <vt:lpstr>Base Layout for Compliance</vt:lpstr>
      <vt:lpstr>Statistical Adjustment Model – Measurable Skill Gains (MSG)</vt:lpstr>
      <vt:lpstr>Today’s Objectives</vt:lpstr>
      <vt:lpstr>How is the Measurable Skill Gains Model the Same as the Other Models?</vt:lpstr>
      <vt:lpstr>How is the Measurable Skill Gains Model Different than the Other Models?</vt:lpstr>
      <vt:lpstr>Challenges with Determining the MSG Denominator for Quarters</vt:lpstr>
      <vt:lpstr>Measurable Skill Gains Model Development – Data Challenges</vt:lpstr>
      <vt:lpstr>Measurable Skill Gains Model Development – Data Challenges (2)</vt:lpstr>
      <vt:lpstr>MSG Model Data Challenges - An Example (1)</vt:lpstr>
      <vt:lpstr>MSG Model Data Challenges - An Example (2)</vt:lpstr>
      <vt:lpstr>MSG Model Data Challenges - An Example (3)</vt:lpstr>
      <vt:lpstr>MSG Model Data Challenges - An Example (4)</vt:lpstr>
      <vt:lpstr>MSG Model Data Challenges - An Example (5)</vt:lpstr>
      <vt:lpstr>MSG Model Data Challenges - An Example (6)</vt:lpstr>
      <vt:lpstr>MSG Model Data Challenges - An Example (7)</vt:lpstr>
      <vt:lpstr>MSG Model Data Challenges - An Example (8)</vt:lpstr>
      <vt:lpstr>Future Steps</vt:lpstr>
      <vt:lpstr>Any Questions?</vt:lpstr>
      <vt:lpstr>Contact</vt:lpstr>
      <vt:lpstr>Please complete your evaluations.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Statistical Adjustment Model – Measurable Skill Gains (MSG)</dc:title>
  <dc:creator>Monica Melville</dc:creator>
  <cp:lastModifiedBy>Monica Melville</cp:lastModifiedBy>
  <cp:revision>1</cp:revision>
  <dcterms:created xsi:type="dcterms:W3CDTF">2019-07-09T15:35:49Z</dcterms:created>
  <dcterms:modified xsi:type="dcterms:W3CDTF">2019-07-09T20:37:17Z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0x010100E2655ACDA5C0A1439E34951241C24B25</vt:lpwstr>
  </property>
</Properties>
</file>