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14"/>
  </p:notesMasterIdLst>
  <p:handoutMasterIdLst>
    <p:handoutMasterId r:id="rId15"/>
  </p:handoutMasterIdLst>
  <p:sldIdLst>
    <p:sldId id="256" r:id="rId5"/>
    <p:sldId id="259" r:id="rId6"/>
    <p:sldId id="262" r:id="rId7"/>
    <p:sldId id="261" r:id="rId8"/>
    <p:sldId id="270" r:id="rId9"/>
    <p:sldId id="267" r:id="rId10"/>
    <p:sldId id="268" r:id="rId11"/>
    <p:sldId id="269"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40E60C21-CD3C-4FAF-1564-904535A55E20}" name="Ryan Ruggiero" initials="RR" userId="Ryan Ruggiero" providerId="None"/>
  <p188:author id="{E0A3E459-4507-2EE6-17F4-29A9764BBB78}" name="Milstead, Kristen - ETA" initials="KM" userId="S::Milstead.Kristen@dol.gov::e18c141f-2e3e-4510-af0f-6a6ec04a9e59"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565833-E5AA-46EC-A609-B5ECD17A9F16}" v="19" dt="2024-09-12T20:41:05.5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3" autoAdjust="0"/>
    <p:restoredTop sz="86395" autoAdjust="0"/>
  </p:normalViewPr>
  <p:slideViewPr>
    <p:cSldViewPr snapToGrid="0">
      <p:cViewPr varScale="1">
        <p:scale>
          <a:sx n="109" d="100"/>
          <a:sy n="109" d="100"/>
        </p:scale>
        <p:origin x="65" y="19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59C8A741-6F44-0F86-77BC-A76011098FB3}"/>
    <pc:docChg chg="modSld">
      <pc:chgData name="Herzog, Chris" userId="S::cherzog@air.org::1e418e5b-a26f-4547-a5cd-e5bc012ddaec" providerId="AD" clId="Web-{59C8A741-6F44-0F86-77BC-A76011098FB3}" dt="2024-09-11T19:11:17.210" v="2"/>
      <pc:docMkLst>
        <pc:docMk/>
      </pc:docMkLst>
      <pc:sldChg chg="modNotes">
        <pc:chgData name="Herzog, Chris" userId="S::cherzog@air.org::1e418e5b-a26f-4547-a5cd-e5bc012ddaec" providerId="AD" clId="Web-{59C8A741-6F44-0F86-77BC-A76011098FB3}" dt="2024-09-11T19:11:04.897" v="0"/>
        <pc:sldMkLst>
          <pc:docMk/>
          <pc:sldMk cId="776736057" sldId="256"/>
        </pc:sldMkLst>
      </pc:sldChg>
      <pc:sldChg chg="modNotes">
        <pc:chgData name="Herzog, Chris" userId="S::cherzog@air.org::1e418e5b-a26f-4547-a5cd-e5bc012ddaec" providerId="AD" clId="Web-{59C8A741-6F44-0F86-77BC-A76011098FB3}" dt="2024-09-11T19:11:13.944" v="1"/>
        <pc:sldMkLst>
          <pc:docMk/>
          <pc:sldMk cId="2157686557" sldId="267"/>
        </pc:sldMkLst>
      </pc:sldChg>
      <pc:sldChg chg="modNotes">
        <pc:chgData name="Herzog, Chris" userId="S::cherzog@air.org::1e418e5b-a26f-4547-a5cd-e5bc012ddaec" providerId="AD" clId="Web-{59C8A741-6F44-0F86-77BC-A76011098FB3}" dt="2024-09-11T19:11:17.210" v="2"/>
        <pc:sldMkLst>
          <pc:docMk/>
          <pc:sldMk cId="1494533727" sldId="268"/>
        </pc:sldMkLst>
      </pc:sldChg>
    </pc:docChg>
  </pc:docChgLst>
  <pc:docChgLst>
    <pc:chgData name="Tessa St. John" userId="beca7614-e7a1-4246-96fd-856749c83885" providerId="ADAL" clId="{9A565833-E5AA-46EC-A609-B5ECD17A9F16}"/>
    <pc:docChg chg="modSld">
      <pc:chgData name="Tessa St. John" userId="beca7614-e7a1-4246-96fd-856749c83885" providerId="ADAL" clId="{9A565833-E5AA-46EC-A609-B5ECD17A9F16}" dt="2024-09-12T20:40:17.310" v="15" actId="962"/>
      <pc:docMkLst>
        <pc:docMk/>
      </pc:docMkLst>
      <pc:sldChg chg="modSp">
        <pc:chgData name="Tessa St. John" userId="beca7614-e7a1-4246-96fd-856749c83885" providerId="ADAL" clId="{9A565833-E5AA-46EC-A609-B5ECD17A9F16}" dt="2024-09-12T20:39:57.365" v="11" actId="962"/>
        <pc:sldMkLst>
          <pc:docMk/>
          <pc:sldMk cId="2767894214" sldId="259"/>
        </pc:sldMkLst>
        <pc:spChg chg="mod">
          <ac:chgData name="Tessa St. John" userId="beca7614-e7a1-4246-96fd-856749c83885" providerId="ADAL" clId="{9A565833-E5AA-46EC-A609-B5ECD17A9F16}" dt="2024-09-12T20:39:54.037" v="10" actId="13244"/>
          <ac:spMkLst>
            <pc:docMk/>
            <pc:sldMk cId="2767894214" sldId="259"/>
            <ac:spMk id="8" creationId="{35E8F41F-54EC-4DF1-93FE-414395448655}"/>
          </ac:spMkLst>
        </pc:spChg>
        <pc:picChg chg="mod">
          <ac:chgData name="Tessa St. John" userId="beca7614-e7a1-4246-96fd-856749c83885" providerId="ADAL" clId="{9A565833-E5AA-46EC-A609-B5ECD17A9F16}" dt="2024-09-12T20:39:57.365" v="11" actId="962"/>
          <ac:picMkLst>
            <pc:docMk/>
            <pc:sldMk cId="2767894214" sldId="259"/>
            <ac:picMk id="5" creationId="{6F2FAA98-B914-B2DA-4ED1-95AFAF0C57AF}"/>
          </ac:picMkLst>
        </pc:picChg>
      </pc:sldChg>
      <pc:sldChg chg="modSp">
        <pc:chgData name="Tessa St. John" userId="beca7614-e7a1-4246-96fd-856749c83885" providerId="ADAL" clId="{9A565833-E5AA-46EC-A609-B5ECD17A9F16}" dt="2024-09-12T20:40:17.310" v="15" actId="962"/>
        <pc:sldMkLst>
          <pc:docMk/>
          <pc:sldMk cId="4257016953" sldId="266"/>
        </pc:sldMkLst>
        <pc:spChg chg="mod">
          <ac:chgData name="Tessa St. John" userId="beca7614-e7a1-4246-96fd-856749c83885" providerId="ADAL" clId="{9A565833-E5AA-46EC-A609-B5ECD17A9F16}" dt="2024-09-12T20:40:04.811" v="12" actId="13244"/>
          <ac:spMkLst>
            <pc:docMk/>
            <pc:sldMk cId="4257016953" sldId="266"/>
            <ac:spMk id="4" creationId="{745C9E12-6297-4746-8E01-120AB6C5704B}"/>
          </ac:spMkLst>
        </pc:spChg>
        <pc:spChg chg="mod">
          <ac:chgData name="Tessa St. John" userId="beca7614-e7a1-4246-96fd-856749c83885" providerId="ADAL" clId="{9A565833-E5AA-46EC-A609-B5ECD17A9F16}" dt="2024-09-12T20:39:37.921" v="9" actId="20577"/>
          <ac:spMkLst>
            <pc:docMk/>
            <pc:sldMk cId="4257016953" sldId="266"/>
            <ac:spMk id="6" creationId="{9E4D4D37-0B06-425D-B40F-157AE7D1D9E8}"/>
          </ac:spMkLst>
        </pc:spChg>
        <pc:picChg chg="mod">
          <ac:chgData name="Tessa St. John" userId="beca7614-e7a1-4246-96fd-856749c83885" providerId="ADAL" clId="{9A565833-E5AA-46EC-A609-B5ECD17A9F16}" dt="2024-09-12T20:40:17.310" v="15" actId="962"/>
          <ac:picMkLst>
            <pc:docMk/>
            <pc:sldMk cId="4257016953" sldId="266"/>
            <ac:picMk id="9" creationId="{1DDEE7F3-F37E-EEC9-239A-12B64298DDF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597164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1992692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9367957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9100570" y="1080307"/>
            <a:ext cx="1859404"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Coach Meet &amp; Greet</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2, Session 7: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Ryan Ruggiero</a:t>
            </a:r>
            <a:endParaRPr lang="en-US">
              <a:solidFill>
                <a:srgbClr val="17406D"/>
              </a:solidFill>
            </a:endParaRPr>
          </a:p>
          <a:p>
            <a:pPr lvl="1"/>
            <a:r>
              <a:rPr lang="en-US"/>
              <a:t>Researcher </a:t>
            </a:r>
          </a:p>
          <a:p>
            <a:pPr lvl="2"/>
            <a:r>
              <a:rPr lang="en-US"/>
              <a:t>Mathematica</a:t>
            </a:r>
          </a:p>
          <a:p>
            <a:pPr lvl="3"/>
            <a:r>
              <a:rPr lang="en-US"/>
              <a:t>RRuggiero@mathematica-mpr.com</a:t>
            </a:r>
          </a:p>
          <a:p>
            <a:pPr lvl="4"/>
            <a:r>
              <a:rPr lang="en-US"/>
              <a:t>734-205-3129</a:t>
            </a:r>
          </a:p>
        </p:txBody>
      </p:sp>
      <p:pic>
        <p:nvPicPr>
          <p:cNvPr id="5" name="Picture Placeholder 4">
            <a:extLst>
              <a:ext uri="{FF2B5EF4-FFF2-40B4-BE49-F238E27FC236}">
                <a16:creationId xmlns:a16="http://schemas.microsoft.com/office/drawing/2014/main" id="{6F2FAA98-B914-B2DA-4ED1-95AFAF0C57AF}"/>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42" r="42"/>
          <a:stretch>
            <a:fillRect/>
          </a:stretch>
        </p:blipFill>
        <p:spPr bwMode="auto">
          <a:xfrm>
            <a:off x="2803525" y="2779713"/>
            <a:ext cx="1868488" cy="1870075"/>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a:t>Agenda	</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lstStyle/>
          <a:p>
            <a:r>
              <a:rPr lang="en-US"/>
              <a:t>Session objectives and guiding questions</a:t>
            </a:r>
          </a:p>
          <a:p>
            <a:r>
              <a:rPr lang="en-US"/>
              <a:t>Gallery walk</a:t>
            </a:r>
          </a:p>
          <a:p>
            <a:r>
              <a:rPr lang="en-US"/>
              <a:t>Open discussion and reflection with coaches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24152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Session objectives </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lstStyle/>
          <a:p>
            <a:endParaRPr lang="en-US" dirty="0"/>
          </a:p>
          <a:p>
            <a:r>
              <a:rPr lang="en-US" dirty="0"/>
              <a:t>Session objectives: Reflect on key takeaways from </a:t>
            </a:r>
            <a:br>
              <a:rPr lang="en-US" dirty="0"/>
            </a:br>
            <a:r>
              <a:rPr lang="en-US" dirty="0"/>
              <a:t>the first two days of the institute and identify topics </a:t>
            </a:r>
            <a:br>
              <a:rPr lang="en-US" dirty="0"/>
            </a:br>
            <a:r>
              <a:rPr lang="en-US" dirty="0"/>
              <a:t>you want to learn more about.</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4</a:t>
            </a:fld>
            <a:endParaRPr lang="en-US"/>
          </a:p>
        </p:txBody>
      </p:sp>
    </p:spTree>
    <p:extLst>
      <p:ext uri="{BB962C8B-B14F-4D97-AF65-F5344CB8AC3E}">
        <p14:creationId xmlns:p14="http://schemas.microsoft.com/office/powerpoint/2010/main" val="1492974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A4EF-24DA-8603-E5F6-F8B0E5CF301A}"/>
              </a:ext>
            </a:extLst>
          </p:cNvPr>
          <p:cNvSpPr>
            <a:spLocks noGrp="1"/>
          </p:cNvSpPr>
          <p:nvPr>
            <p:ph type="title"/>
          </p:nvPr>
        </p:nvSpPr>
        <p:spPr/>
        <p:txBody>
          <a:bodyPr/>
          <a:lstStyle/>
          <a:p>
            <a:r>
              <a:rPr lang="en-US"/>
              <a:t>guiding questions</a:t>
            </a:r>
          </a:p>
        </p:txBody>
      </p:sp>
      <p:sp>
        <p:nvSpPr>
          <p:cNvPr id="3" name="Content Placeholder 2">
            <a:extLst>
              <a:ext uri="{FF2B5EF4-FFF2-40B4-BE49-F238E27FC236}">
                <a16:creationId xmlns:a16="http://schemas.microsoft.com/office/drawing/2014/main" id="{B6BB3333-DAD8-6559-E290-93CB1383EBCF}"/>
              </a:ext>
            </a:extLst>
          </p:cNvPr>
          <p:cNvSpPr>
            <a:spLocks noGrp="1"/>
          </p:cNvSpPr>
          <p:nvPr>
            <p:ph idx="1"/>
          </p:nvPr>
        </p:nvSpPr>
        <p:spPr/>
        <p:txBody>
          <a:bodyPr/>
          <a:lstStyle/>
          <a:p>
            <a:endParaRPr lang="en-US" dirty="0"/>
          </a:p>
          <a:p>
            <a:r>
              <a:rPr lang="en-US" dirty="0"/>
              <a:t>Guiding questions:</a:t>
            </a:r>
          </a:p>
          <a:p>
            <a:pPr lvl="1"/>
            <a:r>
              <a:rPr lang="en-US" dirty="0"/>
              <a:t>What insights have you gained in the past two days that most resonate with you?</a:t>
            </a:r>
          </a:p>
          <a:p>
            <a:pPr lvl="1"/>
            <a:r>
              <a:rPr lang="en-US" dirty="0"/>
              <a:t>What questions do you have for other grantees or what strategies do you want to learn more about? </a:t>
            </a:r>
          </a:p>
          <a:p>
            <a:endParaRPr lang="en-US" dirty="0"/>
          </a:p>
        </p:txBody>
      </p:sp>
      <p:sp>
        <p:nvSpPr>
          <p:cNvPr id="5" name="Slide Number Placeholder 4">
            <a:extLst>
              <a:ext uri="{FF2B5EF4-FFF2-40B4-BE49-F238E27FC236}">
                <a16:creationId xmlns:a16="http://schemas.microsoft.com/office/drawing/2014/main" id="{28F56ADC-EA19-69C0-555B-3A4C13415520}"/>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364968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A4F8-B30F-5F30-44E9-20B6439047D8}"/>
              </a:ext>
            </a:extLst>
          </p:cNvPr>
          <p:cNvSpPr>
            <a:spLocks noGrp="1"/>
          </p:cNvSpPr>
          <p:nvPr>
            <p:ph type="title"/>
          </p:nvPr>
        </p:nvSpPr>
        <p:spPr>
          <a:xfrm>
            <a:off x="774923" y="687475"/>
            <a:ext cx="10653003" cy="1083329"/>
          </a:xfrm>
        </p:spPr>
        <p:txBody>
          <a:bodyPr anchor="b">
            <a:normAutofit/>
          </a:bodyPr>
          <a:lstStyle/>
          <a:p>
            <a:r>
              <a:rPr lang="en-US"/>
              <a:t>Gallery walk</a:t>
            </a:r>
          </a:p>
        </p:txBody>
      </p:sp>
      <p:pic>
        <p:nvPicPr>
          <p:cNvPr id="8" name="Content Placeholder 7" descr="A wall covered with sticky notes.">
            <a:extLst>
              <a:ext uri="{FF2B5EF4-FFF2-40B4-BE49-F238E27FC236}">
                <a16:creationId xmlns:a16="http://schemas.microsoft.com/office/drawing/2014/main" id="{57C2C745-A754-8002-35B3-5FD8CCBC710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11461" r="12225" b="-1"/>
          <a:stretch/>
        </p:blipFill>
        <p:spPr>
          <a:xfrm>
            <a:off x="774700" y="1949154"/>
            <a:ext cx="5199063" cy="4218579"/>
          </a:xfrm>
          <a:noFill/>
          <a:effectLst>
            <a:outerShdw blurRad="63500" sx="102000" sy="102000" algn="ctr" rotWithShape="0">
              <a:prstClr val="black">
                <a:alpha val="40000"/>
              </a:prstClr>
            </a:outerShdw>
          </a:effectLst>
        </p:spPr>
      </p:pic>
      <p:sp>
        <p:nvSpPr>
          <p:cNvPr id="3" name="Content Placeholder 2">
            <a:extLst>
              <a:ext uri="{FF2B5EF4-FFF2-40B4-BE49-F238E27FC236}">
                <a16:creationId xmlns:a16="http://schemas.microsoft.com/office/drawing/2014/main" id="{006FE223-2859-17E8-38FA-E38EA5E439A1}"/>
              </a:ext>
            </a:extLst>
          </p:cNvPr>
          <p:cNvSpPr>
            <a:spLocks noGrp="1"/>
          </p:cNvSpPr>
          <p:nvPr>
            <p:ph sz="half" idx="2"/>
          </p:nvPr>
        </p:nvSpPr>
        <p:spPr>
          <a:xfrm>
            <a:off x="6217709" y="1946302"/>
            <a:ext cx="5210216" cy="4224225"/>
          </a:xfrm>
        </p:spPr>
        <p:txBody>
          <a:bodyPr anchor="t">
            <a:normAutofit/>
          </a:bodyPr>
          <a:lstStyle/>
          <a:p>
            <a:r>
              <a:rPr lang="en-US"/>
              <a:t>Please take the next 15-minutes to walk around the room to review sticky notes generated across the sessions today</a:t>
            </a:r>
          </a:p>
          <a:p>
            <a:r>
              <a:rPr lang="en-US"/>
              <a:t>Place a sticker on a sticky note to indicate:</a:t>
            </a:r>
          </a:p>
          <a:p>
            <a:pPr lvl="1"/>
            <a:r>
              <a:rPr lang="en-US"/>
              <a:t>An idea or topic you want to learn more about in follow-up coaching sessions over the next several months</a:t>
            </a:r>
          </a:p>
        </p:txBody>
      </p:sp>
      <p:sp>
        <p:nvSpPr>
          <p:cNvPr id="5" name="Slide Number Placeholder 4">
            <a:extLst>
              <a:ext uri="{FF2B5EF4-FFF2-40B4-BE49-F238E27FC236}">
                <a16:creationId xmlns:a16="http://schemas.microsoft.com/office/drawing/2014/main" id="{B8CB7E64-3465-456E-E23D-552132A80932}"/>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215768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4406-5922-34A6-C746-440D6F38B6B7}"/>
              </a:ext>
            </a:extLst>
          </p:cNvPr>
          <p:cNvSpPr>
            <a:spLocks noGrp="1"/>
          </p:cNvSpPr>
          <p:nvPr>
            <p:ph type="title"/>
          </p:nvPr>
        </p:nvSpPr>
        <p:spPr/>
        <p:txBody>
          <a:bodyPr/>
          <a:lstStyle/>
          <a:p>
            <a:r>
              <a:rPr lang="en-US"/>
              <a:t>Open discussion and reflection </a:t>
            </a:r>
          </a:p>
        </p:txBody>
      </p:sp>
      <p:sp>
        <p:nvSpPr>
          <p:cNvPr id="3" name="Content Placeholder 2">
            <a:extLst>
              <a:ext uri="{FF2B5EF4-FFF2-40B4-BE49-F238E27FC236}">
                <a16:creationId xmlns:a16="http://schemas.microsoft.com/office/drawing/2014/main" id="{29DD1BCC-7F6C-BF13-5AFB-5F2D9DB93D0D}"/>
              </a:ext>
            </a:extLst>
          </p:cNvPr>
          <p:cNvSpPr>
            <a:spLocks noGrp="1"/>
          </p:cNvSpPr>
          <p:nvPr>
            <p:ph idx="1"/>
          </p:nvPr>
        </p:nvSpPr>
        <p:spPr/>
        <p:txBody>
          <a:bodyPr/>
          <a:lstStyle/>
          <a:p>
            <a:pPr marL="305435" indent="-305435"/>
            <a:r>
              <a:rPr lang="en-US" dirty="0"/>
              <a:t>Reflect in small groups with your coaches on the following questions:</a:t>
            </a:r>
          </a:p>
          <a:p>
            <a:pPr marL="629920" lvl="1" indent="-305435"/>
            <a:r>
              <a:rPr lang="en-US" dirty="0"/>
              <a:t>What sessions or topics from today or yesterday particularly resonated with you? What insights have you gained?</a:t>
            </a:r>
          </a:p>
          <a:p>
            <a:pPr marL="629920" lvl="1" indent="-305435"/>
            <a:r>
              <a:rPr lang="en-US" dirty="0"/>
              <a:t>Did you learn anything from the gallery walk that you want to discuss or share?</a:t>
            </a:r>
          </a:p>
          <a:p>
            <a:pPr marL="629920" lvl="1" indent="-305435"/>
            <a:r>
              <a:rPr lang="en-US" dirty="0"/>
              <a:t>Do you have any follow-up questions for another grantee or a specific challenge you’d like input on?</a:t>
            </a:r>
          </a:p>
          <a:p>
            <a:pPr marL="629920" lvl="1" indent="-305435"/>
            <a:r>
              <a:rPr lang="en-US" dirty="0"/>
              <a:t>What idea or topic would you like to learn more about in the coming months?</a:t>
            </a:r>
          </a:p>
        </p:txBody>
      </p:sp>
      <p:sp>
        <p:nvSpPr>
          <p:cNvPr id="5" name="Slide Number Placeholder 4">
            <a:extLst>
              <a:ext uri="{FF2B5EF4-FFF2-40B4-BE49-F238E27FC236}">
                <a16:creationId xmlns:a16="http://schemas.microsoft.com/office/drawing/2014/main" id="{7B112D53-0E37-7D9D-E8D1-B36356A40872}"/>
              </a:ext>
            </a:extLst>
          </p:cNvPr>
          <p:cNvSpPr>
            <a:spLocks noGrp="1"/>
          </p:cNvSpPr>
          <p:nvPr>
            <p:ph type="sldNum" sz="quarter" idx="12"/>
          </p:nvPr>
        </p:nvSpPr>
        <p:spPr/>
        <p:txBody>
          <a:bodyPr/>
          <a:lstStyle/>
          <a:p>
            <a:fld id="{DE8DE8A0-70C5-4585-9A3C-B3A9E7B8F8E9}" type="slidenum">
              <a:rPr lang="en-US" smtClean="0"/>
              <a:t>7</a:t>
            </a:fld>
            <a:endParaRPr lang="en-US"/>
          </a:p>
        </p:txBody>
      </p:sp>
    </p:spTree>
    <p:extLst>
      <p:ext uri="{BB962C8B-B14F-4D97-AF65-F5344CB8AC3E}">
        <p14:creationId xmlns:p14="http://schemas.microsoft.com/office/powerpoint/2010/main" val="1494533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924B-376B-C983-8C1C-080187825100}"/>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0DF4E698-42E7-C471-CC1D-469D45C4C8EA}"/>
              </a:ext>
            </a:extLst>
          </p:cNvPr>
          <p:cNvSpPr>
            <a:spLocks noGrp="1"/>
          </p:cNvSpPr>
          <p:nvPr>
            <p:ph type="sldNum" sz="quarter" idx="12"/>
          </p:nvPr>
        </p:nvSpPr>
        <p:spPr/>
        <p:txBody>
          <a:bodyPr/>
          <a:lstStyle/>
          <a:p>
            <a:fld id="{DE8DE8A0-70C5-4585-9A3C-B3A9E7B8F8E9}" type="slidenum">
              <a:rPr lang="en-US" smtClean="0"/>
              <a:t>8</a:t>
            </a:fld>
            <a:endParaRPr lang="en-US"/>
          </a:p>
        </p:txBody>
      </p:sp>
      <p:pic>
        <p:nvPicPr>
          <p:cNvPr id="5" name="Picture 4" descr="3D black question marks with one yellow question mark">
            <a:extLst>
              <a:ext uri="{FF2B5EF4-FFF2-40B4-BE49-F238E27FC236}">
                <a16:creationId xmlns:a16="http://schemas.microsoft.com/office/drawing/2014/main" id="{9C71BCC2-11F5-6D81-FAE9-ACBEE2227B11}"/>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extLst>
      <p:ext uri="{BB962C8B-B14F-4D97-AF65-F5344CB8AC3E}">
        <p14:creationId xmlns:p14="http://schemas.microsoft.com/office/powerpoint/2010/main" val="1405129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9</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http://purl.org/dc/elements/1.1/"/>
    <ds:schemaRef ds:uri="411d0658-67d5-4b95-8147-6ad757439f0a"/>
    <ds:schemaRef ds:uri="http://purl.org/dc/dcmitype/"/>
    <ds:schemaRef ds:uri="http://schemas.microsoft.com/office/2006/documentManagement/types"/>
    <ds:schemaRef ds:uri="http://schemas.openxmlformats.org/package/2006/metadata/core-properties"/>
    <ds:schemaRef ds:uri="http://purl.org/dc/terms/"/>
    <ds:schemaRef ds:uri="http://www.w3.org/XML/1998/namespace"/>
    <ds:schemaRef ds:uri="9f7d036a-daaf-4c7a-b1ac-c05d9d0a180b"/>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TotalTime>1251</TotalTime>
  <Words>379</Words>
  <Application>Microsoft Office PowerPoint</Application>
  <PresentationFormat>Widescreen</PresentationFormat>
  <Paragraphs>44</Paragraphs>
  <Slides>9</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Coach Meet &amp; Greet</vt:lpstr>
      <vt:lpstr>Moderator/Presenter</vt:lpstr>
      <vt:lpstr>Agenda </vt:lpstr>
      <vt:lpstr>Session objectives </vt:lpstr>
      <vt:lpstr>guiding questions</vt:lpstr>
      <vt:lpstr>Gallery walk</vt:lpstr>
      <vt:lpstr>Open discussion and reflection </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Coach Meet and Greet</dc:title>
  <dc:creator>United Stated Department of Labor</dc:creator>
  <cp:lastModifiedBy>Tessa St. John</cp:lastModifiedBy>
  <cp:revision>12</cp:revision>
  <dcterms:created xsi:type="dcterms:W3CDTF">2019-05-17T14:42:38Z</dcterms:created>
  <dcterms:modified xsi:type="dcterms:W3CDTF">2024-09-12T20:41:14Z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