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34"/>
  </p:notesMasterIdLst>
  <p:handoutMasterIdLst>
    <p:handoutMasterId r:id="rId35"/>
  </p:handoutMasterIdLst>
  <p:sldIdLst>
    <p:sldId id="256" r:id="rId5"/>
    <p:sldId id="269" r:id="rId6"/>
    <p:sldId id="270" r:id="rId7"/>
    <p:sldId id="294" r:id="rId8"/>
    <p:sldId id="291" r:id="rId9"/>
    <p:sldId id="293" r:id="rId10"/>
    <p:sldId id="271" r:id="rId11"/>
    <p:sldId id="295" r:id="rId12"/>
    <p:sldId id="296" r:id="rId13"/>
    <p:sldId id="272" r:id="rId14"/>
    <p:sldId id="273" r:id="rId15"/>
    <p:sldId id="285" r:id="rId16"/>
    <p:sldId id="286" r:id="rId17"/>
    <p:sldId id="287" r:id="rId18"/>
    <p:sldId id="288" r:id="rId19"/>
    <p:sldId id="289" r:id="rId20"/>
    <p:sldId id="290" r:id="rId21"/>
    <p:sldId id="283" r:id="rId22"/>
    <p:sldId id="279" r:id="rId23"/>
    <p:sldId id="298" r:id="rId24"/>
    <p:sldId id="274" r:id="rId25"/>
    <p:sldId id="275" r:id="rId26"/>
    <p:sldId id="276" r:id="rId27"/>
    <p:sldId id="280" r:id="rId28"/>
    <p:sldId id="281" r:id="rId29"/>
    <p:sldId id="282" r:id="rId30"/>
    <p:sldId id="284" r:id="rId31"/>
    <p:sldId id="292" r:id="rId32"/>
    <p:sldId id="278" r:id="rId33"/>
  </p:sldIdLst>
  <p:sldSz cx="12192000" cy="6858000"/>
  <p:notesSz cx="6858000" cy="9144000"/>
  <p:custDataLst>
    <p:tags r:id="rId3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TS" userId="S::Stjohn.Tessa.E@dol.gov::d738c95b-375d-41a0-accc-e772d6882f7c" providerId="AD"/>
  <p188:author id="{372BDA18-1438-23CC-1142-13F338A2398F}" name="Abdullah, Putri R - ETA" initials="PA" userId="S::Abdullah.Putri.R@dol.gov::35e0e26f-8c5c-4c0a-af4a-8d06c3ddfc58" providerId="AD"/>
  <p188:author id="{F6477A3C-D7EF-55E7-20E7-AFC8E5B84798}" name="Dallas Oberlee" initials="DO" userId="S::Dallas_Oberlee@spra.com::1adb9395-9862-4c1e-8fd3-8649fea2e7bf" providerId="AD"/>
  <p188:author id="{E0A3E459-4507-2EE6-17F4-29A9764BBB78}" name="Milstead, Kristen - ETA" initials="KM" userId="S::Milstead.Kristen@dol.gov::e18c141f-2e3e-4510-af0f-6a6ec04a9e59" providerId="AD"/>
  <p188:author id="{CB41BB71-89C7-6D93-2818-E205087D369C}" name="Herzog, Chris" initials="CH" userId="S::cherzog@air.org::1e418e5b-a26f-4547-a5cd-e5bc012ddaec"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E1F2EF-0F7D-4007-A86D-51BF06290822}" v="60" dt="2024-09-12T19:32:39.4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autoAdjust="0"/>
    <p:restoredTop sz="84070" autoAdjust="0"/>
  </p:normalViewPr>
  <p:slideViewPr>
    <p:cSldViewPr snapToGrid="0">
      <p:cViewPr varScale="1">
        <p:scale>
          <a:sx n="112" d="100"/>
          <a:sy n="112" d="100"/>
        </p:scale>
        <p:origin x="1197" y="62"/>
      </p:cViewPr>
      <p:guideLst/>
    </p:cSldViewPr>
  </p:slideViewPr>
  <p:outlineViewPr>
    <p:cViewPr>
      <p:scale>
        <a:sx n="33" d="100"/>
        <a:sy n="33" d="100"/>
      </p:scale>
      <p:origin x="0" y="-9758"/>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rzog, Chris" userId="S::cherzog@air.org::1e418e5b-a26f-4547-a5cd-e5bc012ddaec" providerId="AD" clId="Web-{EF8C64E5-EA8B-2BB7-EB16-0D66767D1332}"/>
    <pc:docChg chg="modSld">
      <pc:chgData name="Herzog, Chris" userId="S::cherzog@air.org::1e418e5b-a26f-4547-a5cd-e5bc012ddaec" providerId="AD" clId="Web-{EF8C64E5-EA8B-2BB7-EB16-0D66767D1332}" dt="2024-09-11T19:10:13.202" v="21"/>
      <pc:docMkLst>
        <pc:docMk/>
      </pc:docMkLst>
      <pc:sldChg chg="modNotes">
        <pc:chgData name="Herzog, Chris" userId="S::cherzog@air.org::1e418e5b-a26f-4547-a5cd-e5bc012ddaec" providerId="AD" clId="Web-{EF8C64E5-EA8B-2BB7-EB16-0D66767D1332}" dt="2024-09-11T19:09:09.451" v="0"/>
        <pc:sldMkLst>
          <pc:docMk/>
          <pc:sldMk cId="776736057" sldId="256"/>
        </pc:sldMkLst>
      </pc:sldChg>
      <pc:sldChg chg="modNotes">
        <pc:chgData name="Herzog, Chris" userId="S::cherzog@air.org::1e418e5b-a26f-4547-a5cd-e5bc012ddaec" providerId="AD" clId="Web-{EF8C64E5-EA8B-2BB7-EB16-0D66767D1332}" dt="2024-09-11T19:09:15.873" v="1"/>
        <pc:sldMkLst>
          <pc:docMk/>
          <pc:sldMk cId="827698884" sldId="271"/>
        </pc:sldMkLst>
      </pc:sldChg>
      <pc:sldChg chg="modNotes">
        <pc:chgData name="Herzog, Chris" userId="S::cherzog@air.org::1e418e5b-a26f-4547-a5cd-e5bc012ddaec" providerId="AD" clId="Web-{EF8C64E5-EA8B-2BB7-EB16-0D66767D1332}" dt="2024-09-11T19:09:23.045" v="4"/>
        <pc:sldMkLst>
          <pc:docMk/>
          <pc:sldMk cId="1895313958" sldId="272"/>
        </pc:sldMkLst>
      </pc:sldChg>
      <pc:sldChg chg="modNotes">
        <pc:chgData name="Herzog, Chris" userId="S::cherzog@air.org::1e418e5b-a26f-4547-a5cd-e5bc012ddaec" providerId="AD" clId="Web-{EF8C64E5-EA8B-2BB7-EB16-0D66767D1332}" dt="2024-09-11T19:09:27.826" v="5"/>
        <pc:sldMkLst>
          <pc:docMk/>
          <pc:sldMk cId="1860445104" sldId="273"/>
        </pc:sldMkLst>
      </pc:sldChg>
      <pc:sldChg chg="modNotes">
        <pc:chgData name="Herzog, Chris" userId="S::cherzog@air.org::1e418e5b-a26f-4547-a5cd-e5bc012ddaec" providerId="AD" clId="Web-{EF8C64E5-EA8B-2BB7-EB16-0D66767D1332}" dt="2024-09-11T19:09:54.202" v="14"/>
        <pc:sldMkLst>
          <pc:docMk/>
          <pc:sldMk cId="1487092885" sldId="274"/>
        </pc:sldMkLst>
      </pc:sldChg>
      <pc:sldChg chg="modNotes">
        <pc:chgData name="Herzog, Chris" userId="S::cherzog@air.org::1e418e5b-a26f-4547-a5cd-e5bc012ddaec" providerId="AD" clId="Web-{EF8C64E5-EA8B-2BB7-EB16-0D66767D1332}" dt="2024-09-11T19:09:57.061" v="15"/>
        <pc:sldMkLst>
          <pc:docMk/>
          <pc:sldMk cId="1061885200" sldId="275"/>
        </pc:sldMkLst>
      </pc:sldChg>
      <pc:sldChg chg="modNotes">
        <pc:chgData name="Herzog, Chris" userId="S::cherzog@air.org::1e418e5b-a26f-4547-a5cd-e5bc012ddaec" providerId="AD" clId="Web-{EF8C64E5-EA8B-2BB7-EB16-0D66767D1332}" dt="2024-09-11T19:10:00.858" v="17"/>
        <pc:sldMkLst>
          <pc:docMk/>
          <pc:sldMk cId="1527485036" sldId="276"/>
        </pc:sldMkLst>
      </pc:sldChg>
      <pc:sldChg chg="modNotes">
        <pc:chgData name="Herzog, Chris" userId="S::cherzog@air.org::1e418e5b-a26f-4547-a5cd-e5bc012ddaec" providerId="AD" clId="Web-{EF8C64E5-EA8B-2BB7-EB16-0D66767D1332}" dt="2024-09-11T19:09:48.733" v="13"/>
        <pc:sldMkLst>
          <pc:docMk/>
          <pc:sldMk cId="3485318975" sldId="279"/>
        </pc:sldMkLst>
      </pc:sldChg>
      <pc:sldChg chg="modNotes">
        <pc:chgData name="Herzog, Chris" userId="S::cherzog@air.org::1e418e5b-a26f-4547-a5cd-e5bc012ddaec" providerId="AD" clId="Web-{EF8C64E5-EA8B-2BB7-EB16-0D66767D1332}" dt="2024-09-11T19:10:03.405" v="18"/>
        <pc:sldMkLst>
          <pc:docMk/>
          <pc:sldMk cId="1427794294" sldId="280"/>
        </pc:sldMkLst>
      </pc:sldChg>
      <pc:sldChg chg="modNotes">
        <pc:chgData name="Herzog, Chris" userId="S::cherzog@air.org::1e418e5b-a26f-4547-a5cd-e5bc012ddaec" providerId="AD" clId="Web-{EF8C64E5-EA8B-2BB7-EB16-0D66767D1332}" dt="2024-09-11T19:10:07.545" v="19"/>
        <pc:sldMkLst>
          <pc:docMk/>
          <pc:sldMk cId="3577718211" sldId="281"/>
        </pc:sldMkLst>
      </pc:sldChg>
      <pc:sldChg chg="modNotes">
        <pc:chgData name="Herzog, Chris" userId="S::cherzog@air.org::1e418e5b-a26f-4547-a5cd-e5bc012ddaec" providerId="AD" clId="Web-{EF8C64E5-EA8B-2BB7-EB16-0D66767D1332}" dt="2024-09-11T19:10:09.436" v="20"/>
        <pc:sldMkLst>
          <pc:docMk/>
          <pc:sldMk cId="4272086353" sldId="282"/>
        </pc:sldMkLst>
      </pc:sldChg>
      <pc:sldChg chg="modNotes">
        <pc:chgData name="Herzog, Chris" userId="S::cherzog@air.org::1e418e5b-a26f-4547-a5cd-e5bc012ddaec" providerId="AD" clId="Web-{EF8C64E5-EA8B-2BB7-EB16-0D66767D1332}" dt="2024-09-11T19:09:46.451" v="12"/>
        <pc:sldMkLst>
          <pc:docMk/>
          <pc:sldMk cId="738342882" sldId="283"/>
        </pc:sldMkLst>
      </pc:sldChg>
      <pc:sldChg chg="modNotes">
        <pc:chgData name="Herzog, Chris" userId="S::cherzog@air.org::1e418e5b-a26f-4547-a5cd-e5bc012ddaec" providerId="AD" clId="Web-{EF8C64E5-EA8B-2BB7-EB16-0D66767D1332}" dt="2024-09-11T19:09:30.451" v="6"/>
        <pc:sldMkLst>
          <pc:docMk/>
          <pc:sldMk cId="2235646617" sldId="285"/>
        </pc:sldMkLst>
      </pc:sldChg>
      <pc:sldChg chg="modNotes">
        <pc:chgData name="Herzog, Chris" userId="S::cherzog@air.org::1e418e5b-a26f-4547-a5cd-e5bc012ddaec" providerId="AD" clId="Web-{EF8C64E5-EA8B-2BB7-EB16-0D66767D1332}" dt="2024-09-11T19:09:31.936" v="7"/>
        <pc:sldMkLst>
          <pc:docMk/>
          <pc:sldMk cId="2761598062" sldId="286"/>
        </pc:sldMkLst>
      </pc:sldChg>
      <pc:sldChg chg="modNotes">
        <pc:chgData name="Herzog, Chris" userId="S::cherzog@air.org::1e418e5b-a26f-4547-a5cd-e5bc012ddaec" providerId="AD" clId="Web-{EF8C64E5-EA8B-2BB7-EB16-0D66767D1332}" dt="2024-09-11T19:09:33.967" v="8"/>
        <pc:sldMkLst>
          <pc:docMk/>
          <pc:sldMk cId="2700232987" sldId="287"/>
        </pc:sldMkLst>
      </pc:sldChg>
      <pc:sldChg chg="modNotes">
        <pc:chgData name="Herzog, Chris" userId="S::cherzog@air.org::1e418e5b-a26f-4547-a5cd-e5bc012ddaec" providerId="AD" clId="Web-{EF8C64E5-EA8B-2BB7-EB16-0D66767D1332}" dt="2024-09-11T19:09:38.389" v="9"/>
        <pc:sldMkLst>
          <pc:docMk/>
          <pc:sldMk cId="3081614778" sldId="288"/>
        </pc:sldMkLst>
      </pc:sldChg>
      <pc:sldChg chg="modNotes">
        <pc:chgData name="Herzog, Chris" userId="S::cherzog@air.org::1e418e5b-a26f-4547-a5cd-e5bc012ddaec" providerId="AD" clId="Web-{EF8C64E5-EA8B-2BB7-EB16-0D66767D1332}" dt="2024-09-11T19:09:40.561" v="10"/>
        <pc:sldMkLst>
          <pc:docMk/>
          <pc:sldMk cId="2390097031" sldId="289"/>
        </pc:sldMkLst>
      </pc:sldChg>
      <pc:sldChg chg="modNotes">
        <pc:chgData name="Herzog, Chris" userId="S::cherzog@air.org::1e418e5b-a26f-4547-a5cd-e5bc012ddaec" providerId="AD" clId="Web-{EF8C64E5-EA8B-2BB7-EB16-0D66767D1332}" dt="2024-09-11T19:09:42.780" v="11"/>
        <pc:sldMkLst>
          <pc:docMk/>
          <pc:sldMk cId="601686425" sldId="290"/>
        </pc:sldMkLst>
      </pc:sldChg>
      <pc:sldChg chg="modNotes">
        <pc:chgData name="Herzog, Chris" userId="S::cherzog@air.org::1e418e5b-a26f-4547-a5cd-e5bc012ddaec" providerId="AD" clId="Web-{EF8C64E5-EA8B-2BB7-EB16-0D66767D1332}" dt="2024-09-11T19:10:13.202" v="21"/>
        <pc:sldMkLst>
          <pc:docMk/>
          <pc:sldMk cId="3764429312" sldId="292"/>
        </pc:sldMkLst>
      </pc:sldChg>
      <pc:sldChg chg="modNotes">
        <pc:chgData name="Herzog, Chris" userId="S::cherzog@air.org::1e418e5b-a26f-4547-a5cd-e5bc012ddaec" providerId="AD" clId="Web-{EF8C64E5-EA8B-2BB7-EB16-0D66767D1332}" dt="2024-09-11T19:09:19.076" v="2"/>
        <pc:sldMkLst>
          <pc:docMk/>
          <pc:sldMk cId="1907274496" sldId="295"/>
        </pc:sldMkLst>
      </pc:sldChg>
      <pc:sldChg chg="modNotes">
        <pc:chgData name="Herzog, Chris" userId="S::cherzog@air.org::1e418e5b-a26f-4547-a5cd-e5bc012ddaec" providerId="AD" clId="Web-{EF8C64E5-EA8B-2BB7-EB16-0D66767D1332}" dt="2024-09-11T19:09:21.076" v="3"/>
        <pc:sldMkLst>
          <pc:docMk/>
          <pc:sldMk cId="192019437" sldId="296"/>
        </pc:sldMkLst>
      </pc:sldChg>
    </pc:docChg>
  </pc:docChgLst>
  <pc:docChgLst>
    <pc:chgData name="Tessa St. John" userId="beca7614-e7a1-4246-96fd-856749c83885" providerId="ADAL" clId="{FEE1F2EF-0F7D-4007-A86D-51BF06290822}"/>
    <pc:docChg chg="custSel modSld">
      <pc:chgData name="Tessa St. John" userId="beca7614-e7a1-4246-96fd-856749c83885" providerId="ADAL" clId="{FEE1F2EF-0F7D-4007-A86D-51BF06290822}" dt="2024-09-12T19:32:00.177" v="505" actId="962"/>
      <pc:docMkLst>
        <pc:docMk/>
      </pc:docMkLst>
      <pc:sldChg chg="modSp mod">
        <pc:chgData name="Tessa St. John" userId="beca7614-e7a1-4246-96fd-856749c83885" providerId="ADAL" clId="{FEE1F2EF-0F7D-4007-A86D-51BF06290822}" dt="2024-09-12T19:29:53.090" v="475" actId="13244"/>
        <pc:sldMkLst>
          <pc:docMk/>
          <pc:sldMk cId="3442898915" sldId="269"/>
        </pc:sldMkLst>
        <pc:spChg chg="mod">
          <ac:chgData name="Tessa St. John" userId="beca7614-e7a1-4246-96fd-856749c83885" providerId="ADAL" clId="{FEE1F2EF-0F7D-4007-A86D-51BF06290822}" dt="2024-09-12T19:29:53.090" v="475" actId="13244"/>
          <ac:spMkLst>
            <pc:docMk/>
            <pc:sldMk cId="3442898915" sldId="269"/>
            <ac:spMk id="8" creationId="{35E8F41F-54EC-4DF1-93FE-414395448655}"/>
          </ac:spMkLst>
        </pc:spChg>
        <pc:picChg chg="mod">
          <ac:chgData name="Tessa St. John" userId="beca7614-e7a1-4246-96fd-856749c83885" providerId="ADAL" clId="{FEE1F2EF-0F7D-4007-A86D-51BF06290822}" dt="2024-09-12T19:28:36.491" v="134" actId="962"/>
          <ac:picMkLst>
            <pc:docMk/>
            <pc:sldMk cId="3442898915" sldId="269"/>
            <ac:picMk id="6" creationId="{E00A71C9-DF8D-87E5-6C1B-5666524FA463}"/>
          </ac:picMkLst>
        </pc:picChg>
      </pc:sldChg>
      <pc:sldChg chg="modSp">
        <pc:chgData name="Tessa St. John" userId="beca7614-e7a1-4246-96fd-856749c83885" providerId="ADAL" clId="{FEE1F2EF-0F7D-4007-A86D-51BF06290822}" dt="2024-09-12T19:31:50.273" v="503" actId="962"/>
        <pc:sldMkLst>
          <pc:docMk/>
          <pc:sldMk cId="827698884" sldId="271"/>
        </pc:sldMkLst>
        <pc:picChg chg="mod">
          <ac:chgData name="Tessa St. John" userId="beca7614-e7a1-4246-96fd-856749c83885" providerId="ADAL" clId="{FEE1F2EF-0F7D-4007-A86D-51BF06290822}" dt="2024-09-12T19:31:50.273" v="503" actId="962"/>
          <ac:picMkLst>
            <pc:docMk/>
            <pc:sldMk cId="827698884" sldId="271"/>
            <ac:picMk id="3" creationId="{9DA23299-98B9-3D72-2E66-C42D71219FE8}"/>
          </ac:picMkLst>
        </pc:picChg>
      </pc:sldChg>
      <pc:sldChg chg="modSp">
        <pc:chgData name="Tessa St. John" userId="beca7614-e7a1-4246-96fd-856749c83885" providerId="ADAL" clId="{FEE1F2EF-0F7D-4007-A86D-51BF06290822}" dt="2024-09-12T19:31:13.043" v="488" actId="13244"/>
        <pc:sldMkLst>
          <pc:docMk/>
          <pc:sldMk cId="1527485036" sldId="276"/>
        </pc:sldMkLst>
        <pc:spChg chg="mod">
          <ac:chgData name="Tessa St. John" userId="beca7614-e7a1-4246-96fd-856749c83885" providerId="ADAL" clId="{FEE1F2EF-0F7D-4007-A86D-51BF06290822}" dt="2024-09-12T19:31:13.043" v="488" actId="13244"/>
          <ac:spMkLst>
            <pc:docMk/>
            <pc:sldMk cId="1527485036" sldId="276"/>
            <ac:spMk id="5" creationId="{4EE5B0DF-78ED-4AC8-BDC9-B8FAE0B4339B}"/>
          </ac:spMkLst>
        </pc:spChg>
      </pc:sldChg>
      <pc:sldChg chg="modSp">
        <pc:chgData name="Tessa St. John" userId="beca7614-e7a1-4246-96fd-856749c83885" providerId="ADAL" clId="{FEE1F2EF-0F7D-4007-A86D-51BF06290822}" dt="2024-09-12T19:32:00.177" v="505" actId="962"/>
        <pc:sldMkLst>
          <pc:docMk/>
          <pc:sldMk cId="559224537" sldId="278"/>
        </pc:sldMkLst>
        <pc:spChg chg="mod">
          <ac:chgData name="Tessa St. John" userId="beca7614-e7a1-4246-96fd-856749c83885" providerId="ADAL" clId="{FEE1F2EF-0F7D-4007-A86D-51BF06290822}" dt="2024-09-12T19:31:20.360" v="489" actId="13244"/>
          <ac:spMkLst>
            <pc:docMk/>
            <pc:sldMk cId="559224537" sldId="278"/>
            <ac:spMk id="4" creationId="{745C9E12-6297-4746-8E01-120AB6C5704B}"/>
          </ac:spMkLst>
        </pc:spChg>
        <pc:spChg chg="mod">
          <ac:chgData name="Tessa St. John" userId="beca7614-e7a1-4246-96fd-856749c83885" providerId="ADAL" clId="{FEE1F2EF-0F7D-4007-A86D-51BF06290822}" dt="2024-09-12T19:29:48.088" v="474" actId="20577"/>
          <ac:spMkLst>
            <pc:docMk/>
            <pc:sldMk cId="559224537" sldId="278"/>
            <ac:spMk id="6" creationId="{9E4D4D37-0B06-425D-B40F-157AE7D1D9E8}"/>
          </ac:spMkLst>
        </pc:spChg>
        <pc:picChg chg="mod">
          <ac:chgData name="Tessa St. John" userId="beca7614-e7a1-4246-96fd-856749c83885" providerId="ADAL" clId="{FEE1F2EF-0F7D-4007-A86D-51BF06290822}" dt="2024-09-12T19:32:00.177" v="505" actId="962"/>
          <ac:picMkLst>
            <pc:docMk/>
            <pc:sldMk cId="559224537" sldId="278"/>
            <ac:picMk id="9" creationId="{1DDEE7F3-F37E-EEC9-239A-12B64298DDF0}"/>
          </ac:picMkLst>
        </pc:picChg>
      </pc:sldChg>
      <pc:sldChg chg="modSp">
        <pc:chgData name="Tessa St. John" userId="beca7614-e7a1-4246-96fd-856749c83885" providerId="ADAL" clId="{FEE1F2EF-0F7D-4007-A86D-51BF06290822}" dt="2024-09-12T19:31:03.980" v="487" actId="962"/>
        <pc:sldMkLst>
          <pc:docMk/>
          <pc:sldMk cId="3485318975" sldId="279"/>
        </pc:sldMkLst>
        <pc:spChg chg="mod">
          <ac:chgData name="Tessa St. John" userId="beca7614-e7a1-4246-96fd-856749c83885" providerId="ADAL" clId="{FEE1F2EF-0F7D-4007-A86D-51BF06290822}" dt="2024-09-12T19:31:00.670" v="486" actId="13244"/>
          <ac:spMkLst>
            <pc:docMk/>
            <pc:sldMk cId="3485318975" sldId="279"/>
            <ac:spMk id="8" creationId="{35E8F41F-54EC-4DF1-93FE-414395448655}"/>
          </ac:spMkLst>
        </pc:spChg>
        <pc:picChg chg="mod">
          <ac:chgData name="Tessa St. John" userId="beca7614-e7a1-4246-96fd-856749c83885" providerId="ADAL" clId="{FEE1F2EF-0F7D-4007-A86D-51BF06290822}" dt="2024-09-12T19:31:03.980" v="487" actId="962"/>
          <ac:picMkLst>
            <pc:docMk/>
            <pc:sldMk cId="3485318975" sldId="279"/>
            <ac:picMk id="3" creationId="{831E3621-E044-D79C-D73A-8AC1B61574DB}"/>
          </ac:picMkLst>
        </pc:picChg>
      </pc:sldChg>
      <pc:sldChg chg="modSp">
        <pc:chgData name="Tessa St. John" userId="beca7614-e7a1-4246-96fd-856749c83885" providerId="ADAL" clId="{FEE1F2EF-0F7D-4007-A86D-51BF06290822}" dt="2024-09-12T19:30:15.114" v="477" actId="13244"/>
        <pc:sldMkLst>
          <pc:docMk/>
          <pc:sldMk cId="2761598062" sldId="286"/>
        </pc:sldMkLst>
        <pc:picChg chg="mod">
          <ac:chgData name="Tessa St. John" userId="beca7614-e7a1-4246-96fd-856749c83885" providerId="ADAL" clId="{FEE1F2EF-0F7D-4007-A86D-51BF06290822}" dt="2024-09-12T19:30:15.114" v="477" actId="13244"/>
          <ac:picMkLst>
            <pc:docMk/>
            <pc:sldMk cId="2761598062" sldId="286"/>
            <ac:picMk id="9" creationId="{6FC07E88-98DE-391E-28E8-0FA6E32D5C5B}"/>
          </ac:picMkLst>
        </pc:picChg>
      </pc:sldChg>
      <pc:sldChg chg="delSp modSp">
        <pc:chgData name="Tessa St. John" userId="beca7614-e7a1-4246-96fd-856749c83885" providerId="ADAL" clId="{FEE1F2EF-0F7D-4007-A86D-51BF06290822}" dt="2024-09-12T19:30:34.353" v="480" actId="13244"/>
        <pc:sldMkLst>
          <pc:docMk/>
          <pc:sldMk cId="2700232987" sldId="287"/>
        </pc:sldMkLst>
        <pc:spChg chg="mod">
          <ac:chgData name="Tessa St. John" userId="beca7614-e7a1-4246-96fd-856749c83885" providerId="ADAL" clId="{FEE1F2EF-0F7D-4007-A86D-51BF06290822}" dt="2024-09-12T19:30:34.353" v="480" actId="13244"/>
          <ac:spMkLst>
            <pc:docMk/>
            <pc:sldMk cId="2700232987" sldId="287"/>
            <ac:spMk id="5" creationId="{4EE5B0DF-78ED-4AC8-BDC9-B8FAE0B4339B}"/>
          </ac:spMkLst>
        </pc:spChg>
        <pc:spChg chg="del">
          <ac:chgData name="Tessa St. John" userId="beca7614-e7a1-4246-96fd-856749c83885" providerId="ADAL" clId="{FEE1F2EF-0F7D-4007-A86D-51BF06290822}" dt="2024-09-12T19:30:30.521" v="479" actId="478"/>
          <ac:spMkLst>
            <pc:docMk/>
            <pc:sldMk cId="2700232987" sldId="287"/>
            <ac:spMk id="13" creationId="{8EE1371D-38A8-EB10-4B38-E59769291269}"/>
          </ac:spMkLst>
        </pc:spChg>
        <pc:picChg chg="mod">
          <ac:chgData name="Tessa St. John" userId="beca7614-e7a1-4246-96fd-856749c83885" providerId="ADAL" clId="{FEE1F2EF-0F7D-4007-A86D-51BF06290822}" dt="2024-09-12T19:30:26.393" v="478" actId="962"/>
          <ac:picMkLst>
            <pc:docMk/>
            <pc:sldMk cId="2700232987" sldId="287"/>
            <ac:picMk id="12" creationId="{76BAD413-6AB1-44E7-4F83-01B0AF75105E}"/>
          </ac:picMkLst>
        </pc:picChg>
      </pc:sldChg>
      <pc:sldChg chg="modSp mod">
        <pc:chgData name="Tessa St. John" userId="beca7614-e7a1-4246-96fd-856749c83885" providerId="ADAL" clId="{FEE1F2EF-0F7D-4007-A86D-51BF06290822}" dt="2024-09-12T19:28:46.764" v="137" actId="962"/>
        <pc:sldMkLst>
          <pc:docMk/>
          <pc:sldMk cId="3081614778" sldId="288"/>
        </pc:sldMkLst>
        <pc:spChg chg="mod">
          <ac:chgData name="Tessa St. John" userId="beca7614-e7a1-4246-96fd-856749c83885" providerId="ADAL" clId="{FEE1F2EF-0F7D-4007-A86D-51BF06290822}" dt="2024-09-12T19:28:43.255" v="136" actId="962"/>
          <ac:spMkLst>
            <pc:docMk/>
            <pc:sldMk cId="3081614778" sldId="288"/>
            <ac:spMk id="3" creationId="{29558EE6-0697-2037-5CFB-A4AEC53C879C}"/>
          </ac:spMkLst>
        </pc:spChg>
        <pc:spChg chg="mod">
          <ac:chgData name="Tessa St. John" userId="beca7614-e7a1-4246-96fd-856749c83885" providerId="ADAL" clId="{FEE1F2EF-0F7D-4007-A86D-51BF06290822}" dt="2024-09-12T19:28:46.764" v="137" actId="962"/>
          <ac:spMkLst>
            <pc:docMk/>
            <pc:sldMk cId="3081614778" sldId="288"/>
            <ac:spMk id="7" creationId="{4793D723-D3C4-287C-196A-9E49D9386616}"/>
          </ac:spMkLst>
        </pc:spChg>
      </pc:sldChg>
      <pc:sldChg chg="modSp">
        <pc:chgData name="Tessa St. John" userId="beca7614-e7a1-4246-96fd-856749c83885" providerId="ADAL" clId="{FEE1F2EF-0F7D-4007-A86D-51BF06290822}" dt="2024-09-12T19:30:51.127" v="485" actId="13244"/>
        <pc:sldMkLst>
          <pc:docMk/>
          <pc:sldMk cId="601686425" sldId="290"/>
        </pc:sldMkLst>
        <pc:spChg chg="mod">
          <ac:chgData name="Tessa St. John" userId="beca7614-e7a1-4246-96fd-856749c83885" providerId="ADAL" clId="{FEE1F2EF-0F7D-4007-A86D-51BF06290822}" dt="2024-09-12T19:30:51.127" v="485" actId="13244"/>
          <ac:spMkLst>
            <pc:docMk/>
            <pc:sldMk cId="601686425" sldId="290"/>
            <ac:spMk id="3" creationId="{29558EE6-0697-2037-5CFB-A4AEC53C879C}"/>
          </ac:spMkLst>
        </pc:spChg>
        <pc:spChg chg="mod">
          <ac:chgData name="Tessa St. John" userId="beca7614-e7a1-4246-96fd-856749c83885" providerId="ADAL" clId="{FEE1F2EF-0F7D-4007-A86D-51BF06290822}" dt="2024-09-12T19:30:47.036" v="484" actId="13244"/>
          <ac:spMkLst>
            <pc:docMk/>
            <pc:sldMk cId="601686425" sldId="290"/>
            <ac:spMk id="5" creationId="{4EE5B0DF-78ED-4AC8-BDC9-B8FAE0B4339B}"/>
          </ac:spMkLst>
        </pc:spChg>
        <pc:picChg chg="mod">
          <ac:chgData name="Tessa St. John" userId="beca7614-e7a1-4246-96fd-856749c83885" providerId="ADAL" clId="{FEE1F2EF-0F7D-4007-A86D-51BF06290822}" dt="2024-09-12T19:30:44.246" v="483" actId="13244"/>
          <ac:picMkLst>
            <pc:docMk/>
            <pc:sldMk cId="601686425" sldId="290"/>
            <ac:picMk id="8" creationId="{89425699-2F3E-B27B-96F5-92B41257F06F}"/>
          </ac:picMkLst>
        </pc:picChg>
      </pc:sldChg>
      <pc:sldChg chg="addSp delSp modSp mod modShow">
        <pc:chgData name="Tessa St. John" userId="beca7614-e7a1-4246-96fd-856749c83885" providerId="ADAL" clId="{FEE1F2EF-0F7D-4007-A86D-51BF06290822}" dt="2024-09-12T19:30:02.671" v="476" actId="13244"/>
        <pc:sldMkLst>
          <pc:docMk/>
          <pc:sldMk cId="1907274496" sldId="295"/>
        </pc:sldMkLst>
        <pc:spChg chg="add del mod">
          <ac:chgData name="Tessa St. John" userId="beca7614-e7a1-4246-96fd-856749c83885" providerId="ADAL" clId="{FEE1F2EF-0F7D-4007-A86D-51BF06290822}" dt="2024-09-12T19:23:41.964" v="9" actId="22"/>
          <ac:spMkLst>
            <pc:docMk/>
            <pc:sldMk cId="1907274496" sldId="295"/>
            <ac:spMk id="4" creationId="{75E8D95E-AA8A-BAEA-5C80-DD48B27C2E18}"/>
          </ac:spMkLst>
        </pc:spChg>
        <pc:spChg chg="mod">
          <ac:chgData name="Tessa St. John" userId="beca7614-e7a1-4246-96fd-856749c83885" providerId="ADAL" clId="{FEE1F2EF-0F7D-4007-A86D-51BF06290822}" dt="2024-09-12T19:30:02.671" v="476" actId="13244"/>
          <ac:spMkLst>
            <pc:docMk/>
            <pc:sldMk cId="1907274496" sldId="295"/>
            <ac:spMk id="8" creationId="{0A4E1901-FBF9-4C64-82D0-095FD11F9D76}"/>
          </ac:spMkLst>
        </pc:spChg>
        <pc:spChg chg="mod">
          <ac:chgData name="Tessa St. John" userId="beca7614-e7a1-4246-96fd-856749c83885" providerId="ADAL" clId="{FEE1F2EF-0F7D-4007-A86D-51BF06290822}" dt="2024-09-12T19:24:00.200" v="15" actId="14100"/>
          <ac:spMkLst>
            <pc:docMk/>
            <pc:sldMk cId="1907274496" sldId="295"/>
            <ac:spMk id="9" creationId="{056BAD92-6DC9-477F-9795-9A15B90D9BAD}"/>
          </ac:spMkLst>
        </pc:spChg>
        <pc:graphicFrameChg chg="del">
          <ac:chgData name="Tessa St. John" userId="beca7614-e7a1-4246-96fd-856749c83885" providerId="ADAL" clId="{FEE1F2EF-0F7D-4007-A86D-51BF06290822}" dt="2024-09-12T19:22:01.278" v="0" actId="478"/>
          <ac:graphicFrameMkLst>
            <pc:docMk/>
            <pc:sldMk cId="1907274496" sldId="295"/>
            <ac:graphicFrameMk id="2" creationId="{39ECD46A-2EB9-B109-AA22-007307700498}"/>
          </ac:graphicFrameMkLst>
        </pc:graphicFrameChg>
        <pc:picChg chg="add mod ord">
          <ac:chgData name="Tessa St. John" userId="beca7614-e7a1-4246-96fd-856749c83885" providerId="ADAL" clId="{FEE1F2EF-0F7D-4007-A86D-51BF06290822}" dt="2024-09-12T19:27:48.537" v="130" actId="962"/>
          <ac:picMkLst>
            <pc:docMk/>
            <pc:sldMk cId="1907274496" sldId="295"/>
            <ac:picMk id="6" creationId="{60E2790A-D281-1A76-DE79-C6FD1E3859B8}"/>
          </ac:picMkLst>
        </pc:picChg>
      </pc:sldChg>
      <pc:sldChg chg="addSp delSp modSp mod modShow">
        <pc:chgData name="Tessa St. John" userId="beca7614-e7a1-4246-96fd-856749c83885" providerId="ADAL" clId="{FEE1F2EF-0F7D-4007-A86D-51BF06290822}" dt="2024-09-12T19:28:40.317" v="135" actId="962"/>
        <pc:sldMkLst>
          <pc:docMk/>
          <pc:sldMk cId="192019437" sldId="296"/>
        </pc:sldMkLst>
        <pc:spChg chg="add del mod">
          <ac:chgData name="Tessa St. John" userId="beca7614-e7a1-4246-96fd-856749c83885" providerId="ADAL" clId="{FEE1F2EF-0F7D-4007-A86D-51BF06290822}" dt="2024-09-12T19:22:24.888" v="2" actId="478"/>
          <ac:spMkLst>
            <pc:docMk/>
            <pc:sldMk cId="192019437" sldId="296"/>
            <ac:spMk id="3" creationId="{8E14A281-DFAF-21D8-F02A-1646408576C3}"/>
          </ac:spMkLst>
        </pc:spChg>
        <pc:spChg chg="mod">
          <ac:chgData name="Tessa St. John" userId="beca7614-e7a1-4246-96fd-856749c83885" providerId="ADAL" clId="{FEE1F2EF-0F7D-4007-A86D-51BF06290822}" dt="2024-09-12T19:24:32.651" v="20" actId="27636"/>
          <ac:spMkLst>
            <pc:docMk/>
            <pc:sldMk cId="192019437" sldId="296"/>
            <ac:spMk id="9" creationId="{056BAD92-6DC9-477F-9795-9A15B90D9BAD}"/>
          </ac:spMkLst>
        </pc:spChg>
        <pc:graphicFrameChg chg="add mod">
          <ac:chgData name="Tessa St. John" userId="beca7614-e7a1-4246-96fd-856749c83885" providerId="ADAL" clId="{FEE1F2EF-0F7D-4007-A86D-51BF06290822}" dt="2024-09-12T19:28:13.804" v="133" actId="1076"/>
          <ac:graphicFrameMkLst>
            <pc:docMk/>
            <pc:sldMk cId="192019437" sldId="296"/>
            <ac:graphicFrameMk id="6" creationId="{5A5D6FEC-197C-7BE8-7B88-4C063C7081FE}"/>
          </ac:graphicFrameMkLst>
        </pc:graphicFrameChg>
        <pc:graphicFrameChg chg="del">
          <ac:chgData name="Tessa St. John" userId="beca7614-e7a1-4246-96fd-856749c83885" providerId="ADAL" clId="{FEE1F2EF-0F7D-4007-A86D-51BF06290822}" dt="2024-09-12T19:22:22.560" v="1" actId="478"/>
          <ac:graphicFrameMkLst>
            <pc:docMk/>
            <pc:sldMk cId="192019437" sldId="296"/>
            <ac:graphicFrameMk id="10" creationId="{7FAA7D96-7F98-BEDD-F2E1-25F92558D5D7}"/>
          </ac:graphicFrameMkLst>
        </pc:graphicFrameChg>
        <pc:picChg chg="add mod">
          <ac:chgData name="Tessa St. John" userId="beca7614-e7a1-4246-96fd-856749c83885" providerId="ADAL" clId="{FEE1F2EF-0F7D-4007-A86D-51BF06290822}" dt="2024-09-12T19:28:40.317" v="135" actId="962"/>
          <ac:picMkLst>
            <pc:docMk/>
            <pc:sldMk cId="192019437" sldId="296"/>
            <ac:picMk id="5" creationId="{24B797B1-8C09-F058-B60F-5EA767A4806E}"/>
          </ac:picMkLst>
        </pc:picChg>
      </pc:sldChg>
      <pc:sldChg chg="modSp mod">
        <pc:chgData name="Tessa St. John" userId="beca7614-e7a1-4246-96fd-856749c83885" providerId="ADAL" clId="{FEE1F2EF-0F7D-4007-A86D-51BF06290822}" dt="2024-09-12T19:31:42.924" v="502" actId="20577"/>
        <pc:sldMkLst>
          <pc:docMk/>
          <pc:sldMk cId="3906031371" sldId="298"/>
        </pc:sldMkLst>
        <pc:spChg chg="mod">
          <ac:chgData name="Tessa St. John" userId="beca7614-e7a1-4246-96fd-856749c83885" providerId="ADAL" clId="{FEE1F2EF-0F7D-4007-A86D-51BF06290822}" dt="2024-09-12T19:31:42.924" v="502" actId="20577"/>
          <ac:spMkLst>
            <pc:docMk/>
            <pc:sldMk cId="3906031371" sldId="298"/>
            <ac:spMk id="2" creationId="{8B0DEB11-EDCC-BD4C-0D18-BFF978AD05FE}"/>
          </ac:spMkLst>
        </pc:spChg>
        <pc:picChg chg="mod">
          <ac:chgData name="Tessa St. John" userId="beca7614-e7a1-4246-96fd-856749c83885" providerId="ADAL" clId="{FEE1F2EF-0F7D-4007-A86D-51BF06290822}" dt="2024-09-12T19:29:30.044" v="449" actId="962"/>
          <ac:picMkLst>
            <pc:docMk/>
            <pc:sldMk cId="3906031371" sldId="298"/>
            <ac:picMk id="4" creationId="{F697CB03-C1D4-9528-5AB7-1751E68681DA}"/>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3B09BB-F7A2-4AE2-BC13-11E2030E87DD}" type="doc">
      <dgm:prSet loTypeId="urn:microsoft.com/office/officeart/2005/8/layout/vList4" loCatId="list" qsTypeId="urn:microsoft.com/office/officeart/2005/8/quickstyle/3d2" qsCatId="3D" csTypeId="urn:microsoft.com/office/officeart/2005/8/colors/accent1_2" csCatId="accent1" phldr="1"/>
      <dgm:spPr/>
      <dgm:t>
        <a:bodyPr/>
        <a:lstStyle/>
        <a:p>
          <a:endParaRPr lang="en-US"/>
        </a:p>
      </dgm:t>
    </dgm:pt>
    <dgm:pt modelId="{51E9361D-119F-4E15-BADE-B5D4516AC331}">
      <dgm:prSet phldrT="[Text]"/>
      <dgm:spPr/>
      <dgm:t>
        <a:bodyPr/>
        <a:lstStyle/>
        <a:p>
          <a:r>
            <a:rPr lang="en-US"/>
            <a:t>Program Assessment and Evaluation</a:t>
          </a:r>
        </a:p>
      </dgm:t>
    </dgm:pt>
    <dgm:pt modelId="{75968F4E-1C6F-4B4A-8997-57E73751A8B6}" type="parTrans" cxnId="{A345C2D4-45CF-42A4-AF06-BFA078E9A825}">
      <dgm:prSet/>
      <dgm:spPr/>
      <dgm:t>
        <a:bodyPr/>
        <a:lstStyle/>
        <a:p>
          <a:endParaRPr lang="en-US"/>
        </a:p>
      </dgm:t>
    </dgm:pt>
    <dgm:pt modelId="{0A34DE80-156A-4C70-B240-5AF36ABCB7F5}" type="sibTrans" cxnId="{A345C2D4-45CF-42A4-AF06-BFA078E9A825}">
      <dgm:prSet/>
      <dgm:spPr/>
      <dgm:t>
        <a:bodyPr/>
        <a:lstStyle/>
        <a:p>
          <a:endParaRPr lang="en-US"/>
        </a:p>
      </dgm:t>
    </dgm:pt>
    <dgm:pt modelId="{AEAB1D85-A6AE-48E6-BCF7-1DFEC9F522A9}">
      <dgm:prSet phldrT="[Text]"/>
      <dgm:spPr/>
      <dgm:t>
        <a:bodyPr/>
        <a:lstStyle/>
        <a:p>
          <a:r>
            <a:rPr lang="en-US"/>
            <a:t>Leadership and Staffing Succession</a:t>
          </a:r>
        </a:p>
      </dgm:t>
    </dgm:pt>
    <dgm:pt modelId="{86E4FDD6-A7F5-4F94-9EB6-693485255D07}" type="parTrans" cxnId="{312BA7F3-EE5F-4EFB-AD72-6365A0E27A23}">
      <dgm:prSet/>
      <dgm:spPr/>
      <dgm:t>
        <a:bodyPr/>
        <a:lstStyle/>
        <a:p>
          <a:endParaRPr lang="en-US"/>
        </a:p>
      </dgm:t>
    </dgm:pt>
    <dgm:pt modelId="{3504ED35-7D2A-4C5A-AABB-425CC569405A}" type="sibTrans" cxnId="{312BA7F3-EE5F-4EFB-AD72-6365A0E27A23}">
      <dgm:prSet/>
      <dgm:spPr/>
      <dgm:t>
        <a:bodyPr/>
        <a:lstStyle/>
        <a:p>
          <a:endParaRPr lang="en-US"/>
        </a:p>
      </dgm:t>
    </dgm:pt>
    <dgm:pt modelId="{330D8DBF-225F-4BF2-86D4-9AB48A277D0F}">
      <dgm:prSet phldrT="[Text]"/>
      <dgm:spPr/>
      <dgm:t>
        <a:bodyPr/>
        <a:lstStyle/>
        <a:p>
          <a:r>
            <a:rPr lang="en-US"/>
            <a:t>Building and Maintaining Partnerships</a:t>
          </a:r>
        </a:p>
      </dgm:t>
    </dgm:pt>
    <dgm:pt modelId="{63EC59CE-945B-4188-B643-118AACF9067C}" type="parTrans" cxnId="{D0232068-3BBD-440C-9680-FFF65A4DA49B}">
      <dgm:prSet/>
      <dgm:spPr/>
      <dgm:t>
        <a:bodyPr/>
        <a:lstStyle/>
        <a:p>
          <a:endParaRPr lang="en-US"/>
        </a:p>
      </dgm:t>
    </dgm:pt>
    <dgm:pt modelId="{EC76CB32-133D-4203-93EE-8B6984828376}" type="sibTrans" cxnId="{D0232068-3BBD-440C-9680-FFF65A4DA49B}">
      <dgm:prSet/>
      <dgm:spPr/>
      <dgm:t>
        <a:bodyPr/>
        <a:lstStyle/>
        <a:p>
          <a:endParaRPr lang="en-US"/>
        </a:p>
      </dgm:t>
    </dgm:pt>
    <dgm:pt modelId="{A935FD7E-9BB6-4617-9868-B4E4185A99ED}">
      <dgm:prSet phldrT="[Text]"/>
      <dgm:spPr/>
      <dgm:t>
        <a:bodyPr/>
        <a:lstStyle/>
        <a:p>
          <a:r>
            <a:rPr lang="en-US"/>
            <a:t>Continued Participant Engagement</a:t>
          </a:r>
        </a:p>
      </dgm:t>
    </dgm:pt>
    <dgm:pt modelId="{FE979117-FB52-4A85-9694-D2E6D1B7BC5B}" type="parTrans" cxnId="{E0AF1D17-7512-41AB-8440-CF621ED98883}">
      <dgm:prSet/>
      <dgm:spPr/>
      <dgm:t>
        <a:bodyPr/>
        <a:lstStyle/>
        <a:p>
          <a:endParaRPr lang="en-US"/>
        </a:p>
      </dgm:t>
    </dgm:pt>
    <dgm:pt modelId="{7192590A-B29E-4AAE-AE1B-89AB039393F0}" type="sibTrans" cxnId="{E0AF1D17-7512-41AB-8440-CF621ED98883}">
      <dgm:prSet/>
      <dgm:spPr/>
      <dgm:t>
        <a:bodyPr/>
        <a:lstStyle/>
        <a:p>
          <a:endParaRPr lang="en-US"/>
        </a:p>
      </dgm:t>
    </dgm:pt>
    <dgm:pt modelId="{1F4B55C4-6DC7-4981-ABB3-7F1598064F6A}">
      <dgm:prSet phldrT="[Text]"/>
      <dgm:spPr/>
      <dgm:t>
        <a:bodyPr/>
        <a:lstStyle/>
        <a:p>
          <a:r>
            <a:rPr lang="en-US"/>
            <a:t>Financial and Resource Stability</a:t>
          </a:r>
        </a:p>
      </dgm:t>
    </dgm:pt>
    <dgm:pt modelId="{45BE326E-3089-4155-8208-5A1B90A7FFD1}" type="parTrans" cxnId="{52123CAE-77B0-46A7-A9DE-5DFADD7A7489}">
      <dgm:prSet/>
      <dgm:spPr/>
      <dgm:t>
        <a:bodyPr/>
        <a:lstStyle/>
        <a:p>
          <a:endParaRPr lang="en-US"/>
        </a:p>
      </dgm:t>
    </dgm:pt>
    <dgm:pt modelId="{E3C3CC0B-D31D-4FCB-99FD-6964C11EC57E}" type="sibTrans" cxnId="{52123CAE-77B0-46A7-A9DE-5DFADD7A7489}">
      <dgm:prSet/>
      <dgm:spPr/>
      <dgm:t>
        <a:bodyPr/>
        <a:lstStyle/>
        <a:p>
          <a:endParaRPr lang="en-US"/>
        </a:p>
      </dgm:t>
    </dgm:pt>
    <dgm:pt modelId="{A4CB6FDE-9A96-4BAE-982F-EB91BF49E4ED}" type="pres">
      <dgm:prSet presAssocID="{B03B09BB-F7A2-4AE2-BC13-11E2030E87DD}" presName="linear" presStyleCnt="0">
        <dgm:presLayoutVars>
          <dgm:dir/>
          <dgm:resizeHandles val="exact"/>
        </dgm:presLayoutVars>
      </dgm:prSet>
      <dgm:spPr/>
    </dgm:pt>
    <dgm:pt modelId="{CC3C82EF-C75D-4132-A691-14C727F5ED98}" type="pres">
      <dgm:prSet presAssocID="{51E9361D-119F-4E15-BADE-B5D4516AC331}" presName="comp" presStyleCnt="0"/>
      <dgm:spPr/>
    </dgm:pt>
    <dgm:pt modelId="{816B39C9-9BF6-4149-AA5E-7BD95BCE14C6}" type="pres">
      <dgm:prSet presAssocID="{51E9361D-119F-4E15-BADE-B5D4516AC331}" presName="box" presStyleLbl="node1" presStyleIdx="0" presStyleCnt="5"/>
      <dgm:spPr/>
    </dgm:pt>
    <dgm:pt modelId="{719004C0-4792-4919-B16A-1CAAA039C875}" type="pres">
      <dgm:prSet presAssocID="{51E9361D-119F-4E15-BADE-B5D4516AC331}" presName="img" presStyleLbl="fgImgPlace1" presStyleIdx="0" presStyleCnt="5" custScaleX="73150"/>
      <dgm:spPr>
        <a:blipFill rotWithShape="1">
          <a:blip xmlns:r="http://schemas.openxmlformats.org/officeDocument/2006/relationships" r:embed="rId1"/>
          <a:srcRect/>
          <a:stretch>
            <a:fillRect t="-31000" b="-31000"/>
          </a:stretch>
        </a:blipFill>
      </dgm:spPr>
    </dgm:pt>
    <dgm:pt modelId="{7E361FFF-C176-4AF7-A74A-7E4C2E519C9B}" type="pres">
      <dgm:prSet presAssocID="{51E9361D-119F-4E15-BADE-B5D4516AC331}" presName="text" presStyleLbl="node1" presStyleIdx="0" presStyleCnt="5">
        <dgm:presLayoutVars>
          <dgm:bulletEnabled val="1"/>
        </dgm:presLayoutVars>
      </dgm:prSet>
      <dgm:spPr/>
    </dgm:pt>
    <dgm:pt modelId="{2197C0FD-32D1-40A9-8113-AB9753E3692A}" type="pres">
      <dgm:prSet presAssocID="{0A34DE80-156A-4C70-B240-5AF36ABCB7F5}" presName="spacer" presStyleCnt="0"/>
      <dgm:spPr/>
    </dgm:pt>
    <dgm:pt modelId="{58063855-F0A0-4AE0-82E7-657807C4F560}" type="pres">
      <dgm:prSet presAssocID="{AEAB1D85-A6AE-48E6-BCF7-1DFEC9F522A9}" presName="comp" presStyleCnt="0"/>
      <dgm:spPr/>
    </dgm:pt>
    <dgm:pt modelId="{024D5B33-7A2B-499B-96BE-5B41AF052528}" type="pres">
      <dgm:prSet presAssocID="{AEAB1D85-A6AE-48E6-BCF7-1DFEC9F522A9}" presName="box" presStyleLbl="node1" presStyleIdx="1" presStyleCnt="5"/>
      <dgm:spPr/>
    </dgm:pt>
    <dgm:pt modelId="{3AC9F277-BBB0-4C9C-95CE-D9C532879F66}" type="pres">
      <dgm:prSet presAssocID="{AEAB1D85-A6AE-48E6-BCF7-1DFEC9F522A9}" presName="img" presStyleLbl="fgImgPlace1" presStyleIdx="1" presStyleCnt="5" custScaleX="70678"/>
      <dgm:spPr>
        <a:blipFill rotWithShape="1">
          <a:blip xmlns:r="http://schemas.openxmlformats.org/officeDocument/2006/relationships" r:embed="rId2"/>
          <a:srcRect/>
          <a:stretch>
            <a:fillRect t="-19000" b="-19000"/>
          </a:stretch>
        </a:blipFill>
      </dgm:spPr>
    </dgm:pt>
    <dgm:pt modelId="{E69FEF79-DFC2-46BA-A9AA-F60FA7B5C422}" type="pres">
      <dgm:prSet presAssocID="{AEAB1D85-A6AE-48E6-BCF7-1DFEC9F522A9}" presName="text" presStyleLbl="node1" presStyleIdx="1" presStyleCnt="5">
        <dgm:presLayoutVars>
          <dgm:bulletEnabled val="1"/>
        </dgm:presLayoutVars>
      </dgm:prSet>
      <dgm:spPr/>
    </dgm:pt>
    <dgm:pt modelId="{CA748BDC-28A6-4932-847B-E46BDF3844BE}" type="pres">
      <dgm:prSet presAssocID="{3504ED35-7D2A-4C5A-AABB-425CC569405A}" presName="spacer" presStyleCnt="0"/>
      <dgm:spPr/>
    </dgm:pt>
    <dgm:pt modelId="{752E546F-43E2-4C09-88D3-66EC25E5A0D5}" type="pres">
      <dgm:prSet presAssocID="{330D8DBF-225F-4BF2-86D4-9AB48A277D0F}" presName="comp" presStyleCnt="0"/>
      <dgm:spPr/>
    </dgm:pt>
    <dgm:pt modelId="{A50DCA5C-C45B-4F68-BB4B-49B2D3EC850B}" type="pres">
      <dgm:prSet presAssocID="{330D8DBF-225F-4BF2-86D4-9AB48A277D0F}" presName="box" presStyleLbl="node1" presStyleIdx="2" presStyleCnt="5"/>
      <dgm:spPr/>
    </dgm:pt>
    <dgm:pt modelId="{AE3A3BC4-91F3-4AE7-B863-C553877E5621}" type="pres">
      <dgm:prSet presAssocID="{330D8DBF-225F-4BF2-86D4-9AB48A277D0F}" presName="img" presStyleLbl="fgImgPlace1" presStyleIdx="2" presStyleCnt="5" custScaleX="73150"/>
      <dgm:spPr>
        <a:blipFill rotWithShape="1">
          <a:blip xmlns:r="http://schemas.openxmlformats.org/officeDocument/2006/relationships" r:embed="rId3"/>
          <a:srcRect/>
          <a:stretch>
            <a:fillRect t="-8000" b="-8000"/>
          </a:stretch>
        </a:blipFill>
      </dgm:spPr>
    </dgm:pt>
    <dgm:pt modelId="{7594E4FA-DD29-479A-82CF-A26A9CA15AB4}" type="pres">
      <dgm:prSet presAssocID="{330D8DBF-225F-4BF2-86D4-9AB48A277D0F}" presName="text" presStyleLbl="node1" presStyleIdx="2" presStyleCnt="5">
        <dgm:presLayoutVars>
          <dgm:bulletEnabled val="1"/>
        </dgm:presLayoutVars>
      </dgm:prSet>
      <dgm:spPr/>
    </dgm:pt>
    <dgm:pt modelId="{F97EF501-0E32-433C-B0D4-017AF24C9C39}" type="pres">
      <dgm:prSet presAssocID="{EC76CB32-133D-4203-93EE-8B6984828376}" presName="spacer" presStyleCnt="0"/>
      <dgm:spPr/>
    </dgm:pt>
    <dgm:pt modelId="{00469F49-CBCA-4371-AF94-31190590D5B1}" type="pres">
      <dgm:prSet presAssocID="{A935FD7E-9BB6-4617-9868-B4E4185A99ED}" presName="comp" presStyleCnt="0"/>
      <dgm:spPr/>
    </dgm:pt>
    <dgm:pt modelId="{68DA58C0-F7D5-49F2-8AED-12AFD8C1F0F4}" type="pres">
      <dgm:prSet presAssocID="{A935FD7E-9BB6-4617-9868-B4E4185A99ED}" presName="box" presStyleLbl="node1" presStyleIdx="3" presStyleCnt="5"/>
      <dgm:spPr/>
    </dgm:pt>
    <dgm:pt modelId="{8AB3617A-DCE1-4428-BE75-5C49F59B4DA3}" type="pres">
      <dgm:prSet presAssocID="{A935FD7E-9BB6-4617-9868-B4E4185A99ED}" presName="img" presStyleLbl="fgImgPlace1" presStyleIdx="3" presStyleCnt="5" custScaleX="71914"/>
      <dgm:spPr>
        <a:blipFill rotWithShape="1">
          <a:blip xmlns:r="http://schemas.openxmlformats.org/officeDocument/2006/relationships" r:embed="rId4"/>
          <a:srcRect/>
          <a:stretch>
            <a:fillRect t="-43000" b="-43000"/>
          </a:stretch>
        </a:blipFill>
      </dgm:spPr>
    </dgm:pt>
    <dgm:pt modelId="{493C42B7-ECCA-4936-8E4C-2FAFB7C14389}" type="pres">
      <dgm:prSet presAssocID="{A935FD7E-9BB6-4617-9868-B4E4185A99ED}" presName="text" presStyleLbl="node1" presStyleIdx="3" presStyleCnt="5">
        <dgm:presLayoutVars>
          <dgm:bulletEnabled val="1"/>
        </dgm:presLayoutVars>
      </dgm:prSet>
      <dgm:spPr/>
    </dgm:pt>
    <dgm:pt modelId="{5D081454-06BD-407A-AAD8-D9D11B698C75}" type="pres">
      <dgm:prSet presAssocID="{7192590A-B29E-4AAE-AE1B-89AB039393F0}" presName="spacer" presStyleCnt="0"/>
      <dgm:spPr/>
    </dgm:pt>
    <dgm:pt modelId="{14E2804A-9FD5-4AAF-AEEA-54435E990219}" type="pres">
      <dgm:prSet presAssocID="{1F4B55C4-6DC7-4981-ABB3-7F1598064F6A}" presName="comp" presStyleCnt="0"/>
      <dgm:spPr/>
    </dgm:pt>
    <dgm:pt modelId="{CACF570E-10B1-467C-9978-670A3FF32682}" type="pres">
      <dgm:prSet presAssocID="{1F4B55C4-6DC7-4981-ABB3-7F1598064F6A}" presName="box" presStyleLbl="node1" presStyleIdx="4" presStyleCnt="5"/>
      <dgm:spPr/>
    </dgm:pt>
    <dgm:pt modelId="{77BF11BC-F94C-447C-8EAD-0D2438D12E7C}" type="pres">
      <dgm:prSet presAssocID="{1F4B55C4-6DC7-4981-ABB3-7F1598064F6A}" presName="img" presStyleLbl="fgImgPlace1" presStyleIdx="4" presStyleCnt="5" custScaleX="74386"/>
      <dgm:spPr>
        <a:blipFill rotWithShape="1">
          <a:blip xmlns:r="http://schemas.openxmlformats.org/officeDocument/2006/relationships" r:embed="rId5"/>
          <a:srcRect/>
          <a:stretch>
            <a:fillRect t="-23000" b="-23000"/>
          </a:stretch>
        </a:blipFill>
      </dgm:spPr>
    </dgm:pt>
    <dgm:pt modelId="{05CC0AD1-6DB2-4048-B065-3FAFE5819AC4}" type="pres">
      <dgm:prSet presAssocID="{1F4B55C4-6DC7-4981-ABB3-7F1598064F6A}" presName="text" presStyleLbl="node1" presStyleIdx="4" presStyleCnt="5">
        <dgm:presLayoutVars>
          <dgm:bulletEnabled val="1"/>
        </dgm:presLayoutVars>
      </dgm:prSet>
      <dgm:spPr/>
    </dgm:pt>
  </dgm:ptLst>
  <dgm:cxnLst>
    <dgm:cxn modelId="{DE27D300-D93E-490A-83A1-D939A665913F}" type="presOf" srcId="{B03B09BB-F7A2-4AE2-BC13-11E2030E87DD}" destId="{A4CB6FDE-9A96-4BAE-982F-EB91BF49E4ED}" srcOrd="0" destOrd="0" presId="urn:microsoft.com/office/officeart/2005/8/layout/vList4"/>
    <dgm:cxn modelId="{DA34CD04-5FC1-4283-9CBB-2F9EEC43D0FC}" type="presOf" srcId="{AEAB1D85-A6AE-48E6-BCF7-1DFEC9F522A9}" destId="{024D5B33-7A2B-499B-96BE-5B41AF052528}" srcOrd="0" destOrd="0" presId="urn:microsoft.com/office/officeart/2005/8/layout/vList4"/>
    <dgm:cxn modelId="{E0AF1D17-7512-41AB-8440-CF621ED98883}" srcId="{B03B09BB-F7A2-4AE2-BC13-11E2030E87DD}" destId="{A935FD7E-9BB6-4617-9868-B4E4185A99ED}" srcOrd="3" destOrd="0" parTransId="{FE979117-FB52-4A85-9694-D2E6D1B7BC5B}" sibTransId="{7192590A-B29E-4AAE-AE1B-89AB039393F0}"/>
    <dgm:cxn modelId="{A6D4AC2E-E0A1-4E3D-94C2-6BC6FF9EAF6F}" type="presOf" srcId="{330D8DBF-225F-4BF2-86D4-9AB48A277D0F}" destId="{7594E4FA-DD29-479A-82CF-A26A9CA15AB4}" srcOrd="1" destOrd="0" presId="urn:microsoft.com/office/officeart/2005/8/layout/vList4"/>
    <dgm:cxn modelId="{ACAEDB65-50CF-49DC-A8CE-7E00A879D0B9}" type="presOf" srcId="{A935FD7E-9BB6-4617-9868-B4E4185A99ED}" destId="{493C42B7-ECCA-4936-8E4C-2FAFB7C14389}" srcOrd="1" destOrd="0" presId="urn:microsoft.com/office/officeart/2005/8/layout/vList4"/>
    <dgm:cxn modelId="{D0232068-3BBD-440C-9680-FFF65A4DA49B}" srcId="{B03B09BB-F7A2-4AE2-BC13-11E2030E87DD}" destId="{330D8DBF-225F-4BF2-86D4-9AB48A277D0F}" srcOrd="2" destOrd="0" parTransId="{63EC59CE-945B-4188-B643-118AACF9067C}" sibTransId="{EC76CB32-133D-4203-93EE-8B6984828376}"/>
    <dgm:cxn modelId="{75C1F348-E8BA-4067-BBDC-809ABB02C6B5}" type="presOf" srcId="{AEAB1D85-A6AE-48E6-BCF7-1DFEC9F522A9}" destId="{E69FEF79-DFC2-46BA-A9AA-F60FA7B5C422}" srcOrd="1" destOrd="0" presId="urn:microsoft.com/office/officeart/2005/8/layout/vList4"/>
    <dgm:cxn modelId="{CED6A45A-8C6A-4E28-B117-597EB35A252E}" type="presOf" srcId="{51E9361D-119F-4E15-BADE-B5D4516AC331}" destId="{816B39C9-9BF6-4149-AA5E-7BD95BCE14C6}" srcOrd="0" destOrd="0" presId="urn:microsoft.com/office/officeart/2005/8/layout/vList4"/>
    <dgm:cxn modelId="{C1047E82-4EE7-4DDA-8FCE-6655A06FA12A}" type="presOf" srcId="{1F4B55C4-6DC7-4981-ABB3-7F1598064F6A}" destId="{CACF570E-10B1-467C-9978-670A3FF32682}" srcOrd="0" destOrd="0" presId="urn:microsoft.com/office/officeart/2005/8/layout/vList4"/>
    <dgm:cxn modelId="{53161897-60E0-4468-8FA0-496DA7179831}" type="presOf" srcId="{51E9361D-119F-4E15-BADE-B5D4516AC331}" destId="{7E361FFF-C176-4AF7-A74A-7E4C2E519C9B}" srcOrd="1" destOrd="0" presId="urn:microsoft.com/office/officeart/2005/8/layout/vList4"/>
    <dgm:cxn modelId="{52123CAE-77B0-46A7-A9DE-5DFADD7A7489}" srcId="{B03B09BB-F7A2-4AE2-BC13-11E2030E87DD}" destId="{1F4B55C4-6DC7-4981-ABB3-7F1598064F6A}" srcOrd="4" destOrd="0" parTransId="{45BE326E-3089-4155-8208-5A1B90A7FFD1}" sibTransId="{E3C3CC0B-D31D-4FCB-99FD-6964C11EC57E}"/>
    <dgm:cxn modelId="{D46102B9-02F7-4FC8-8042-F361703572DF}" type="presOf" srcId="{1F4B55C4-6DC7-4981-ABB3-7F1598064F6A}" destId="{05CC0AD1-6DB2-4048-B065-3FAFE5819AC4}" srcOrd="1" destOrd="0" presId="urn:microsoft.com/office/officeart/2005/8/layout/vList4"/>
    <dgm:cxn modelId="{A345C2D4-45CF-42A4-AF06-BFA078E9A825}" srcId="{B03B09BB-F7A2-4AE2-BC13-11E2030E87DD}" destId="{51E9361D-119F-4E15-BADE-B5D4516AC331}" srcOrd="0" destOrd="0" parTransId="{75968F4E-1C6F-4B4A-8997-57E73751A8B6}" sibTransId="{0A34DE80-156A-4C70-B240-5AF36ABCB7F5}"/>
    <dgm:cxn modelId="{F25A23D5-389C-4AAB-A202-5C7B2E98FE51}" type="presOf" srcId="{330D8DBF-225F-4BF2-86D4-9AB48A277D0F}" destId="{A50DCA5C-C45B-4F68-BB4B-49B2D3EC850B}" srcOrd="0" destOrd="0" presId="urn:microsoft.com/office/officeart/2005/8/layout/vList4"/>
    <dgm:cxn modelId="{9C00FCF2-036B-4A13-8569-AAA4EE380119}" type="presOf" srcId="{A935FD7E-9BB6-4617-9868-B4E4185A99ED}" destId="{68DA58C0-F7D5-49F2-8AED-12AFD8C1F0F4}" srcOrd="0" destOrd="0" presId="urn:microsoft.com/office/officeart/2005/8/layout/vList4"/>
    <dgm:cxn modelId="{312BA7F3-EE5F-4EFB-AD72-6365A0E27A23}" srcId="{B03B09BB-F7A2-4AE2-BC13-11E2030E87DD}" destId="{AEAB1D85-A6AE-48E6-BCF7-1DFEC9F522A9}" srcOrd="1" destOrd="0" parTransId="{86E4FDD6-A7F5-4F94-9EB6-693485255D07}" sibTransId="{3504ED35-7D2A-4C5A-AABB-425CC569405A}"/>
    <dgm:cxn modelId="{A35CA07A-FE16-49CE-93A7-DE18AEA83844}" type="presParOf" srcId="{A4CB6FDE-9A96-4BAE-982F-EB91BF49E4ED}" destId="{CC3C82EF-C75D-4132-A691-14C727F5ED98}" srcOrd="0" destOrd="0" presId="urn:microsoft.com/office/officeart/2005/8/layout/vList4"/>
    <dgm:cxn modelId="{E863B330-5B22-4B9A-A73C-9EE9801D0610}" type="presParOf" srcId="{CC3C82EF-C75D-4132-A691-14C727F5ED98}" destId="{816B39C9-9BF6-4149-AA5E-7BD95BCE14C6}" srcOrd="0" destOrd="0" presId="urn:microsoft.com/office/officeart/2005/8/layout/vList4"/>
    <dgm:cxn modelId="{E55858DF-F4EE-432A-9F04-FAC37FDD528A}" type="presParOf" srcId="{CC3C82EF-C75D-4132-A691-14C727F5ED98}" destId="{719004C0-4792-4919-B16A-1CAAA039C875}" srcOrd="1" destOrd="0" presId="urn:microsoft.com/office/officeart/2005/8/layout/vList4"/>
    <dgm:cxn modelId="{1053DA56-DF06-4FBF-B02D-5A6989DB8B3D}" type="presParOf" srcId="{CC3C82EF-C75D-4132-A691-14C727F5ED98}" destId="{7E361FFF-C176-4AF7-A74A-7E4C2E519C9B}" srcOrd="2" destOrd="0" presId="urn:microsoft.com/office/officeart/2005/8/layout/vList4"/>
    <dgm:cxn modelId="{46FD0597-FC00-47E3-9D90-32036B3BD046}" type="presParOf" srcId="{A4CB6FDE-9A96-4BAE-982F-EB91BF49E4ED}" destId="{2197C0FD-32D1-40A9-8113-AB9753E3692A}" srcOrd="1" destOrd="0" presId="urn:microsoft.com/office/officeart/2005/8/layout/vList4"/>
    <dgm:cxn modelId="{FB3F737B-22FA-4D0D-BB98-C646221AD75D}" type="presParOf" srcId="{A4CB6FDE-9A96-4BAE-982F-EB91BF49E4ED}" destId="{58063855-F0A0-4AE0-82E7-657807C4F560}" srcOrd="2" destOrd="0" presId="urn:microsoft.com/office/officeart/2005/8/layout/vList4"/>
    <dgm:cxn modelId="{54D4D13F-ABE1-4D21-B3C6-D7BA2ADC9481}" type="presParOf" srcId="{58063855-F0A0-4AE0-82E7-657807C4F560}" destId="{024D5B33-7A2B-499B-96BE-5B41AF052528}" srcOrd="0" destOrd="0" presId="urn:microsoft.com/office/officeart/2005/8/layout/vList4"/>
    <dgm:cxn modelId="{5410FE5F-A192-4F5E-B114-D1DEFDBDEE89}" type="presParOf" srcId="{58063855-F0A0-4AE0-82E7-657807C4F560}" destId="{3AC9F277-BBB0-4C9C-95CE-D9C532879F66}" srcOrd="1" destOrd="0" presId="urn:microsoft.com/office/officeart/2005/8/layout/vList4"/>
    <dgm:cxn modelId="{111415D2-581F-40A6-AB54-3704ABCBBE7F}" type="presParOf" srcId="{58063855-F0A0-4AE0-82E7-657807C4F560}" destId="{E69FEF79-DFC2-46BA-A9AA-F60FA7B5C422}" srcOrd="2" destOrd="0" presId="urn:microsoft.com/office/officeart/2005/8/layout/vList4"/>
    <dgm:cxn modelId="{1CAEE1F7-D839-4E9B-8BFF-ACC57CD16874}" type="presParOf" srcId="{A4CB6FDE-9A96-4BAE-982F-EB91BF49E4ED}" destId="{CA748BDC-28A6-4932-847B-E46BDF3844BE}" srcOrd="3" destOrd="0" presId="urn:microsoft.com/office/officeart/2005/8/layout/vList4"/>
    <dgm:cxn modelId="{83AAB40E-9349-4E5A-9A91-613A9F7A9004}" type="presParOf" srcId="{A4CB6FDE-9A96-4BAE-982F-EB91BF49E4ED}" destId="{752E546F-43E2-4C09-88D3-66EC25E5A0D5}" srcOrd="4" destOrd="0" presId="urn:microsoft.com/office/officeart/2005/8/layout/vList4"/>
    <dgm:cxn modelId="{28B675E8-D562-49CF-AE3F-8B82F2521FBB}" type="presParOf" srcId="{752E546F-43E2-4C09-88D3-66EC25E5A0D5}" destId="{A50DCA5C-C45B-4F68-BB4B-49B2D3EC850B}" srcOrd="0" destOrd="0" presId="urn:microsoft.com/office/officeart/2005/8/layout/vList4"/>
    <dgm:cxn modelId="{EB3A4D93-3452-4998-A25B-B28DA239F209}" type="presParOf" srcId="{752E546F-43E2-4C09-88D3-66EC25E5A0D5}" destId="{AE3A3BC4-91F3-4AE7-B863-C553877E5621}" srcOrd="1" destOrd="0" presId="urn:microsoft.com/office/officeart/2005/8/layout/vList4"/>
    <dgm:cxn modelId="{4ED0E170-419A-4908-B1EA-2896B882ECC5}" type="presParOf" srcId="{752E546F-43E2-4C09-88D3-66EC25E5A0D5}" destId="{7594E4FA-DD29-479A-82CF-A26A9CA15AB4}" srcOrd="2" destOrd="0" presId="urn:microsoft.com/office/officeart/2005/8/layout/vList4"/>
    <dgm:cxn modelId="{44024BD9-2704-41D4-B10D-AC1172D8266F}" type="presParOf" srcId="{A4CB6FDE-9A96-4BAE-982F-EB91BF49E4ED}" destId="{F97EF501-0E32-433C-B0D4-017AF24C9C39}" srcOrd="5" destOrd="0" presId="urn:microsoft.com/office/officeart/2005/8/layout/vList4"/>
    <dgm:cxn modelId="{EE380B85-6C11-4916-B3A8-8BF84F35C78E}" type="presParOf" srcId="{A4CB6FDE-9A96-4BAE-982F-EB91BF49E4ED}" destId="{00469F49-CBCA-4371-AF94-31190590D5B1}" srcOrd="6" destOrd="0" presId="urn:microsoft.com/office/officeart/2005/8/layout/vList4"/>
    <dgm:cxn modelId="{663C4CE3-D4C4-4422-A10E-528AD4F57C1C}" type="presParOf" srcId="{00469F49-CBCA-4371-AF94-31190590D5B1}" destId="{68DA58C0-F7D5-49F2-8AED-12AFD8C1F0F4}" srcOrd="0" destOrd="0" presId="urn:microsoft.com/office/officeart/2005/8/layout/vList4"/>
    <dgm:cxn modelId="{1C224D87-1CF7-4E9D-A392-2093E976CC3B}" type="presParOf" srcId="{00469F49-CBCA-4371-AF94-31190590D5B1}" destId="{8AB3617A-DCE1-4428-BE75-5C49F59B4DA3}" srcOrd="1" destOrd="0" presId="urn:microsoft.com/office/officeart/2005/8/layout/vList4"/>
    <dgm:cxn modelId="{F53FA9EA-83C7-45F4-9FCA-500B81F04FA3}" type="presParOf" srcId="{00469F49-CBCA-4371-AF94-31190590D5B1}" destId="{493C42B7-ECCA-4936-8E4C-2FAFB7C14389}" srcOrd="2" destOrd="0" presId="urn:microsoft.com/office/officeart/2005/8/layout/vList4"/>
    <dgm:cxn modelId="{6B6EB6EF-72EB-4833-9852-767BB4EFE11A}" type="presParOf" srcId="{A4CB6FDE-9A96-4BAE-982F-EB91BF49E4ED}" destId="{5D081454-06BD-407A-AAD8-D9D11B698C75}" srcOrd="7" destOrd="0" presId="urn:microsoft.com/office/officeart/2005/8/layout/vList4"/>
    <dgm:cxn modelId="{404DA317-6EDD-450D-8274-25F5DA332914}" type="presParOf" srcId="{A4CB6FDE-9A96-4BAE-982F-EB91BF49E4ED}" destId="{14E2804A-9FD5-4AAF-AEEA-54435E990219}" srcOrd="8" destOrd="0" presId="urn:microsoft.com/office/officeart/2005/8/layout/vList4"/>
    <dgm:cxn modelId="{E6C1BF8E-3BB9-4A20-A089-E5135DB06E6C}" type="presParOf" srcId="{14E2804A-9FD5-4AAF-AEEA-54435E990219}" destId="{CACF570E-10B1-467C-9978-670A3FF32682}" srcOrd="0" destOrd="0" presId="urn:microsoft.com/office/officeart/2005/8/layout/vList4"/>
    <dgm:cxn modelId="{EA46E3A3-45D8-42ED-8EC8-DF8A766DD098}" type="presParOf" srcId="{14E2804A-9FD5-4AAF-AEEA-54435E990219}" destId="{77BF11BC-F94C-447C-8EAD-0D2438D12E7C}" srcOrd="1" destOrd="0" presId="urn:microsoft.com/office/officeart/2005/8/layout/vList4"/>
    <dgm:cxn modelId="{F3F9FA11-9057-45C4-96AC-7623AB1BBFEA}" type="presParOf" srcId="{14E2804A-9FD5-4AAF-AEEA-54435E990219}" destId="{05CC0AD1-6DB2-4048-B065-3FAFE5819AC4}"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6B39C9-9BF6-4149-AA5E-7BD95BCE14C6}">
      <dsp:nvSpPr>
        <dsp:cNvPr id="0" name=""/>
        <dsp:cNvSpPr/>
      </dsp:nvSpPr>
      <dsp:spPr>
        <a:xfrm>
          <a:off x="0" y="0"/>
          <a:ext cx="10653713" cy="78175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Program Assessment and Evaluation</a:t>
          </a:r>
        </a:p>
      </dsp:txBody>
      <dsp:txXfrm>
        <a:off x="2208917" y="0"/>
        <a:ext cx="8444795" cy="781750"/>
      </dsp:txXfrm>
    </dsp:sp>
    <dsp:sp modelId="{719004C0-4792-4919-B16A-1CAAA039C875}">
      <dsp:nvSpPr>
        <dsp:cNvPr id="0" name=""/>
        <dsp:cNvSpPr/>
      </dsp:nvSpPr>
      <dsp:spPr>
        <a:xfrm>
          <a:off x="364227" y="78175"/>
          <a:ext cx="1558638" cy="625400"/>
        </a:xfrm>
        <a:prstGeom prst="roundRect">
          <a:avLst>
            <a:gd name="adj" fmla="val 10000"/>
          </a:avLst>
        </a:prstGeom>
        <a:blipFill rotWithShape="1">
          <a:blip xmlns:r="http://schemas.openxmlformats.org/officeDocument/2006/relationships" r:embed="rId1"/>
          <a:srcRect/>
          <a:stretch>
            <a:fillRect t="-31000" b="-31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024D5B33-7A2B-499B-96BE-5B41AF052528}">
      <dsp:nvSpPr>
        <dsp:cNvPr id="0" name=""/>
        <dsp:cNvSpPr/>
      </dsp:nvSpPr>
      <dsp:spPr>
        <a:xfrm>
          <a:off x="0" y="859925"/>
          <a:ext cx="10653713" cy="78175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Leadership and Staffing Succession</a:t>
          </a:r>
        </a:p>
      </dsp:txBody>
      <dsp:txXfrm>
        <a:off x="2208917" y="859925"/>
        <a:ext cx="8444795" cy="781750"/>
      </dsp:txXfrm>
    </dsp:sp>
    <dsp:sp modelId="{3AC9F277-BBB0-4C9C-95CE-D9C532879F66}">
      <dsp:nvSpPr>
        <dsp:cNvPr id="0" name=""/>
        <dsp:cNvSpPr/>
      </dsp:nvSpPr>
      <dsp:spPr>
        <a:xfrm>
          <a:off x="390563" y="938100"/>
          <a:ext cx="1505966" cy="625400"/>
        </a:xfrm>
        <a:prstGeom prst="roundRect">
          <a:avLst>
            <a:gd name="adj" fmla="val 10000"/>
          </a:avLst>
        </a:prstGeom>
        <a:blipFill rotWithShape="1">
          <a:blip xmlns:r="http://schemas.openxmlformats.org/officeDocument/2006/relationships" r:embed="rId2"/>
          <a:srcRect/>
          <a:stretch>
            <a:fillRect t="-19000" b="-19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A50DCA5C-C45B-4F68-BB4B-49B2D3EC850B}">
      <dsp:nvSpPr>
        <dsp:cNvPr id="0" name=""/>
        <dsp:cNvSpPr/>
      </dsp:nvSpPr>
      <dsp:spPr>
        <a:xfrm>
          <a:off x="0" y="1719850"/>
          <a:ext cx="10653713" cy="78175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Building and Maintaining Partnerships</a:t>
          </a:r>
        </a:p>
      </dsp:txBody>
      <dsp:txXfrm>
        <a:off x="2208917" y="1719850"/>
        <a:ext cx="8444795" cy="781750"/>
      </dsp:txXfrm>
    </dsp:sp>
    <dsp:sp modelId="{AE3A3BC4-91F3-4AE7-B863-C553877E5621}">
      <dsp:nvSpPr>
        <dsp:cNvPr id="0" name=""/>
        <dsp:cNvSpPr/>
      </dsp:nvSpPr>
      <dsp:spPr>
        <a:xfrm>
          <a:off x="364227" y="1798025"/>
          <a:ext cx="1558638" cy="625400"/>
        </a:xfrm>
        <a:prstGeom prst="roundRect">
          <a:avLst>
            <a:gd name="adj" fmla="val 10000"/>
          </a:avLst>
        </a:prstGeom>
        <a:blipFill rotWithShape="1">
          <a:blip xmlns:r="http://schemas.openxmlformats.org/officeDocument/2006/relationships" r:embed="rId3"/>
          <a:srcRect/>
          <a:stretch>
            <a:fillRect t="-8000" b="-8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68DA58C0-F7D5-49F2-8AED-12AFD8C1F0F4}">
      <dsp:nvSpPr>
        <dsp:cNvPr id="0" name=""/>
        <dsp:cNvSpPr/>
      </dsp:nvSpPr>
      <dsp:spPr>
        <a:xfrm>
          <a:off x="0" y="2579775"/>
          <a:ext cx="10653713" cy="78175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Continued Participant Engagement</a:t>
          </a:r>
        </a:p>
      </dsp:txBody>
      <dsp:txXfrm>
        <a:off x="2208917" y="2579775"/>
        <a:ext cx="8444795" cy="781750"/>
      </dsp:txXfrm>
    </dsp:sp>
    <dsp:sp modelId="{8AB3617A-DCE1-4428-BE75-5C49F59B4DA3}">
      <dsp:nvSpPr>
        <dsp:cNvPr id="0" name=""/>
        <dsp:cNvSpPr/>
      </dsp:nvSpPr>
      <dsp:spPr>
        <a:xfrm>
          <a:off x="377395" y="2657950"/>
          <a:ext cx="1532302" cy="625400"/>
        </a:xfrm>
        <a:prstGeom prst="roundRect">
          <a:avLst>
            <a:gd name="adj" fmla="val 10000"/>
          </a:avLst>
        </a:prstGeom>
        <a:blipFill rotWithShape="1">
          <a:blip xmlns:r="http://schemas.openxmlformats.org/officeDocument/2006/relationships" r:embed="rId4"/>
          <a:srcRect/>
          <a:stretch>
            <a:fillRect t="-43000" b="-43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CACF570E-10B1-467C-9978-670A3FF32682}">
      <dsp:nvSpPr>
        <dsp:cNvPr id="0" name=""/>
        <dsp:cNvSpPr/>
      </dsp:nvSpPr>
      <dsp:spPr>
        <a:xfrm>
          <a:off x="0" y="3439700"/>
          <a:ext cx="10653713" cy="781750"/>
        </a:xfrm>
        <a:prstGeom prst="roundRect">
          <a:avLst>
            <a:gd name="adj" fmla="val 10000"/>
          </a:avLst>
        </a:prstGeom>
        <a:gradFill rotWithShape="0">
          <a:gsLst>
            <a:gs pos="0">
              <a:schemeClr val="accent1">
                <a:hueOff val="0"/>
                <a:satOff val="0"/>
                <a:lumOff val="0"/>
                <a:alphaOff val="0"/>
                <a:tint val="98000"/>
                <a:lumMod val="110000"/>
              </a:schemeClr>
            </a:gs>
            <a:gs pos="84000">
              <a:schemeClr val="accent1">
                <a:hueOff val="0"/>
                <a:satOff val="0"/>
                <a:lumOff val="0"/>
                <a:alphaOff val="0"/>
                <a:shade val="90000"/>
                <a:lumMod val="88000"/>
              </a:schemeClr>
            </a:gs>
          </a:gsLst>
          <a:lin ang="5400000" scaled="0"/>
        </a:gradFill>
        <a:ln>
          <a:noFill/>
        </a:ln>
        <a:effectLst>
          <a:outerShdw blurRad="38100" dist="25400" dir="5400000" rotWithShape="0">
            <a:srgbClr val="000000">
              <a:alpha val="5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Financial and Resource Stability</a:t>
          </a:r>
        </a:p>
      </dsp:txBody>
      <dsp:txXfrm>
        <a:off x="2208917" y="3439700"/>
        <a:ext cx="8444795" cy="781750"/>
      </dsp:txXfrm>
    </dsp:sp>
    <dsp:sp modelId="{77BF11BC-F94C-447C-8EAD-0D2438D12E7C}">
      <dsp:nvSpPr>
        <dsp:cNvPr id="0" name=""/>
        <dsp:cNvSpPr/>
      </dsp:nvSpPr>
      <dsp:spPr>
        <a:xfrm>
          <a:off x="351059" y="3517875"/>
          <a:ext cx="1584974" cy="625400"/>
        </a:xfrm>
        <a:prstGeom prst="roundRect">
          <a:avLst>
            <a:gd name="adj" fmla="val 10000"/>
          </a:avLst>
        </a:prstGeom>
        <a:blipFill rotWithShape="1">
          <a:blip xmlns:r="http://schemas.openxmlformats.org/officeDocument/2006/relationships" r:embed="rId5"/>
          <a:srcRect/>
          <a:stretch>
            <a:fillRect t="-23000" b="-23000"/>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82986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607318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3756823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19007116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4037041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2994022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2743828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472413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3336151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318146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2719037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3393589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3980548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3862491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4180713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14427958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1756413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lvl="0" algn="l" defTabSz="914400" rtl="0" eaLnBrk="1" fontAlgn="auto" latinLnBrk="0" hangingPunct="1">
              <a:lnSpc>
                <a:spcPct val="100000"/>
              </a:lnSpc>
              <a:spcBef>
                <a:spcPts val="0"/>
              </a:spcBef>
              <a:spcAft>
                <a:spcPts val="0"/>
              </a:spcAft>
              <a:buClrTx/>
              <a:buSzTx/>
              <a:tabLst/>
              <a:defRPr/>
            </a:pPr>
            <a:endParaRPr lang="en-US" b="0"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113899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24</a:t>
            </a:fld>
            <a:endParaRPr lang="en-US"/>
          </a:p>
        </p:txBody>
      </p:sp>
    </p:spTree>
    <p:extLst>
      <p:ext uri="{BB962C8B-B14F-4D97-AF65-F5344CB8AC3E}">
        <p14:creationId xmlns:p14="http://schemas.microsoft.com/office/powerpoint/2010/main" val="281149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198509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26</a:t>
            </a:fld>
            <a:endParaRPr lang="en-US"/>
          </a:p>
        </p:txBody>
      </p:sp>
    </p:spTree>
    <p:extLst>
      <p:ext uri="{BB962C8B-B14F-4D97-AF65-F5344CB8AC3E}">
        <p14:creationId xmlns:p14="http://schemas.microsoft.com/office/powerpoint/2010/main" val="3093290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p:txBody>
      </p:sp>
      <p:sp>
        <p:nvSpPr>
          <p:cNvPr id="4" name="Slide Number Placeholder 3"/>
          <p:cNvSpPr>
            <a:spLocks noGrp="1"/>
          </p:cNvSpPr>
          <p:nvPr>
            <p:ph type="sldNum" sz="quarter" idx="5"/>
          </p:nvPr>
        </p:nvSpPr>
        <p:spPr/>
        <p:txBody>
          <a:bodyPr/>
          <a:lstStyle/>
          <a:p>
            <a:fld id="{75466D4A-ACD4-4300-9407-CA70903834F7}" type="slidenum">
              <a:rPr lang="en-US" smtClean="0"/>
              <a:t>27</a:t>
            </a:fld>
            <a:endParaRPr lang="en-US"/>
          </a:p>
        </p:txBody>
      </p:sp>
    </p:spTree>
    <p:extLst>
      <p:ext uri="{BB962C8B-B14F-4D97-AF65-F5344CB8AC3E}">
        <p14:creationId xmlns:p14="http://schemas.microsoft.com/office/powerpoint/2010/main" val="844447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28</a:t>
            </a:fld>
            <a:endParaRPr lang="en-US"/>
          </a:p>
        </p:txBody>
      </p:sp>
    </p:spTree>
    <p:extLst>
      <p:ext uri="{BB962C8B-B14F-4D97-AF65-F5344CB8AC3E}">
        <p14:creationId xmlns:p14="http://schemas.microsoft.com/office/powerpoint/2010/main" val="1823312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9011725" y="1061442"/>
            <a:ext cx="1952255"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8.xml"/><Relationship Id="rId5" Type="http://schemas.openxmlformats.org/officeDocument/2006/relationships/image" Target="../media/image7.png"/><Relationship Id="rId4" Type="http://schemas.openxmlformats.org/officeDocument/2006/relationships/hyperlink" Target="http://www.menti.com/"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9.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10.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4.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0.xml"/><Relationship Id="rId5" Type="http://schemas.openxmlformats.org/officeDocument/2006/relationships/image" Target="../media/image19.jpeg"/><Relationship Id="rId4" Type="http://schemas.openxmlformats.org/officeDocument/2006/relationships/hyperlink" Target="mailto:sarah.vlasich@elliot-hs.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7.xml"/><Relationship Id="rId1" Type="http://schemas.openxmlformats.org/officeDocument/2006/relationships/tags" Target="../tags/tag26.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hyperlink" Target="https://www.workforcegps.org/events/2024/03/15/18/23/H-1B-OW-RH-Grantee-Virtual-Convening-Session-4-Planning-for-Sustainability" TargetMode="External"/><Relationship Id="rId5" Type="http://schemas.openxmlformats.org/officeDocument/2006/relationships/hyperlink" Target="https://aba.workforcegps.org/resources/2024/06/10/19/17/Setting-the-Stage-for-Sustainability-Through-Data-Storytelling" TargetMode="External"/><Relationship Id="rId4" Type="http://schemas.openxmlformats.org/officeDocument/2006/relationships/hyperlink" Target="https://h1bskillstraining.workforcegps.org/resources/2019/08/19/18/24/Successful_Practices_for_Sustaining_Your_Grant"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xml"/><Relationship Id="rId1" Type="http://schemas.openxmlformats.org/officeDocument/2006/relationships/tags" Target="../tags/tag29.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1.xml"/><Relationship Id="rId1" Type="http://schemas.openxmlformats.org/officeDocument/2006/relationships/tags" Target="../tags/tag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a:t>Sustainability: Planning for the future of your grant</a:t>
            </a:r>
            <a:br>
              <a:rPr lang="en-US" sz="2800"/>
            </a:br>
            <a:endParaRPr lang="en-US" sz="2800"/>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a:t>Day 2, Session 7 Nursing Expansion Institute</a:t>
            </a:r>
          </a:p>
        </p:txBody>
      </p:sp>
    </p:spTree>
    <p:custDataLst>
      <p:tags r:id="rId1"/>
    </p:custDataLst>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Moderator/Presenter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a:bodyPr>
          <a:lstStyle/>
          <a:p>
            <a:r>
              <a:rPr lang="en-US"/>
              <a:t>Dallas Oberlee</a:t>
            </a:r>
            <a:endParaRPr lang="en-US">
              <a:solidFill>
                <a:srgbClr val="17406D"/>
              </a:solidFill>
            </a:endParaRPr>
          </a:p>
          <a:p>
            <a:pPr lvl="1"/>
            <a:r>
              <a:rPr lang="en-US"/>
              <a:t>Senior Associate</a:t>
            </a:r>
          </a:p>
          <a:p>
            <a:pPr lvl="2"/>
            <a:r>
              <a:rPr lang="en-US"/>
              <a:t>Social Policy Research Associates</a:t>
            </a:r>
          </a:p>
          <a:p>
            <a:pPr lvl="3"/>
            <a:r>
              <a:rPr lang="en-US"/>
              <a:t>Dallas_Oberlee@spra.com</a:t>
            </a:r>
          </a:p>
          <a:p>
            <a:pPr lvl="4"/>
            <a:r>
              <a:rPr lang="en-US"/>
              <a:t>510-988-0190</a:t>
            </a:r>
          </a:p>
        </p:txBody>
      </p:sp>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2</a:t>
            </a:fld>
            <a:endParaRPr lang="en-US"/>
          </a:p>
        </p:txBody>
      </p:sp>
      <p:pic>
        <p:nvPicPr>
          <p:cNvPr id="6" name="Picture Placeholder 5">
            <a:extLst>
              <a:ext uri="{FF2B5EF4-FFF2-40B4-BE49-F238E27FC236}">
                <a16:creationId xmlns:a16="http://schemas.microsoft.com/office/drawing/2014/main" id="{E00A71C9-DF8D-87E5-6C1B-5666524FA463}"/>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t="-1192" b="10780"/>
          <a:stretch/>
        </p:blipFill>
        <p:spPr>
          <a:xfrm>
            <a:off x="2803525" y="2779713"/>
            <a:ext cx="1868488" cy="1870075"/>
          </a:xfrm>
        </p:spPr>
      </p:pic>
    </p:spTree>
    <p:custDataLst>
      <p:tags r:id="rId1"/>
    </p:custDataLst>
    <p:extLst>
      <p:ext uri="{BB962C8B-B14F-4D97-AF65-F5344CB8AC3E}">
        <p14:creationId xmlns:p14="http://schemas.microsoft.com/office/powerpoint/2010/main" val="3442898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a:xfrm>
            <a:off x="774923" y="687475"/>
            <a:ext cx="10653003" cy="1083329"/>
          </a:xfrm>
        </p:spPr>
        <p:txBody>
          <a:bodyPr anchor="b">
            <a:normAutofit/>
          </a:bodyPr>
          <a:lstStyle/>
          <a:p>
            <a:r>
              <a:rPr lang="en-US"/>
              <a:t>Agenda</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a:xfrm>
            <a:off x="774923" y="1946302"/>
            <a:ext cx="10653003" cy="4224225"/>
          </a:xfrm>
        </p:spPr>
        <p:txBody>
          <a:bodyPr anchor="t">
            <a:normAutofit/>
          </a:bodyPr>
          <a:lstStyle/>
          <a:p>
            <a:r>
              <a:rPr lang="en-US"/>
              <a:t>Session Objectives &amp; Guiding Questions</a:t>
            </a:r>
          </a:p>
          <a:p>
            <a:r>
              <a:rPr lang="en-US"/>
              <a:t>Poll: Stages of Planning for Sustainability</a:t>
            </a:r>
          </a:p>
          <a:p>
            <a:r>
              <a:rPr lang="en-US"/>
              <a:t>Planning for Sustainability</a:t>
            </a:r>
          </a:p>
          <a:p>
            <a:pPr lvl="1"/>
            <a:r>
              <a:rPr lang="en-US"/>
              <a:t>Key Strategies</a:t>
            </a:r>
          </a:p>
          <a:p>
            <a:r>
              <a:rPr lang="en-US"/>
              <a:t>Promising Practice: Peer Sharing</a:t>
            </a:r>
          </a:p>
          <a:p>
            <a:r>
              <a:rPr lang="en-US"/>
              <a:t>Grantee Sustainability Plans</a:t>
            </a:r>
          </a:p>
          <a:p>
            <a:r>
              <a:rPr lang="en-US"/>
              <a:t>Wrap up and Close</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3</a:t>
            </a:fld>
            <a:endParaRPr lang="en-US"/>
          </a:p>
        </p:txBody>
      </p:sp>
    </p:spTree>
    <p:custDataLst>
      <p:tags r:id="rId1"/>
    </p:custDataLst>
    <p:extLst>
      <p:ext uri="{BB962C8B-B14F-4D97-AF65-F5344CB8AC3E}">
        <p14:creationId xmlns:p14="http://schemas.microsoft.com/office/powerpoint/2010/main" val="400305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AA33B-7462-7610-70A1-4B1772D40947}"/>
              </a:ext>
            </a:extLst>
          </p:cNvPr>
          <p:cNvSpPr>
            <a:spLocks noGrp="1"/>
          </p:cNvSpPr>
          <p:nvPr>
            <p:ph type="title"/>
          </p:nvPr>
        </p:nvSpPr>
        <p:spPr/>
        <p:txBody>
          <a:bodyPr/>
          <a:lstStyle/>
          <a:p>
            <a:r>
              <a:rPr lang="en-US"/>
              <a:t>Session Objectives</a:t>
            </a:r>
          </a:p>
        </p:txBody>
      </p:sp>
      <p:sp>
        <p:nvSpPr>
          <p:cNvPr id="7" name="Content Placeholder 6">
            <a:extLst>
              <a:ext uri="{FF2B5EF4-FFF2-40B4-BE49-F238E27FC236}">
                <a16:creationId xmlns:a16="http://schemas.microsoft.com/office/drawing/2014/main" id="{5403E6D8-609A-1949-B6A2-3AC3B024F3E5}"/>
              </a:ext>
            </a:extLst>
          </p:cNvPr>
          <p:cNvSpPr>
            <a:spLocks noGrp="1"/>
          </p:cNvSpPr>
          <p:nvPr>
            <p:ph idx="1"/>
          </p:nvPr>
        </p:nvSpPr>
        <p:spPr/>
        <p:txBody>
          <a:bodyPr/>
          <a:lstStyle/>
          <a:p>
            <a:endParaRPr lang="en-US"/>
          </a:p>
          <a:p>
            <a:r>
              <a:rPr lang="en-US"/>
              <a:t>Session Objectives</a:t>
            </a:r>
          </a:p>
          <a:p>
            <a:pPr lvl="1"/>
            <a:r>
              <a:rPr lang="en-US"/>
              <a:t>Define sustainability and examine key areas of sustainability planning, including evaluating program effectiveness and developing continuity plans for staff, customers, and partnerships.</a:t>
            </a:r>
          </a:p>
          <a:p>
            <a:pPr marL="324000" lvl="1" indent="0">
              <a:buNone/>
            </a:pPr>
            <a:endParaRPr lang="en-US"/>
          </a:p>
        </p:txBody>
      </p:sp>
      <p:sp>
        <p:nvSpPr>
          <p:cNvPr id="5" name="Slide Number Placeholder 4">
            <a:extLst>
              <a:ext uri="{FF2B5EF4-FFF2-40B4-BE49-F238E27FC236}">
                <a16:creationId xmlns:a16="http://schemas.microsoft.com/office/drawing/2014/main" id="{C1D12216-9492-97DC-8E2A-123E0515B3B5}"/>
              </a:ext>
            </a:extLst>
          </p:cNvPr>
          <p:cNvSpPr>
            <a:spLocks noGrp="1"/>
          </p:cNvSpPr>
          <p:nvPr>
            <p:ph type="sldNum" sz="quarter" idx="12"/>
          </p:nvPr>
        </p:nvSpPr>
        <p:spPr/>
        <p:txBody>
          <a:bodyPr/>
          <a:lstStyle/>
          <a:p>
            <a:fld id="{DE8DE8A0-70C5-4585-9A3C-B3A9E7B8F8E9}" type="slidenum">
              <a:rPr lang="en-US" smtClean="0"/>
              <a:t>4</a:t>
            </a:fld>
            <a:endParaRPr lang="en-US"/>
          </a:p>
        </p:txBody>
      </p:sp>
    </p:spTree>
    <p:custDataLst>
      <p:tags r:id="rId1"/>
    </p:custDataLst>
    <p:extLst>
      <p:ext uri="{BB962C8B-B14F-4D97-AF65-F5344CB8AC3E}">
        <p14:creationId xmlns:p14="http://schemas.microsoft.com/office/powerpoint/2010/main" val="50457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AAA33B-7462-7610-70A1-4B1772D40947}"/>
              </a:ext>
            </a:extLst>
          </p:cNvPr>
          <p:cNvSpPr>
            <a:spLocks noGrp="1"/>
          </p:cNvSpPr>
          <p:nvPr>
            <p:ph type="title"/>
          </p:nvPr>
        </p:nvSpPr>
        <p:spPr/>
        <p:txBody>
          <a:bodyPr/>
          <a:lstStyle/>
          <a:p>
            <a:r>
              <a:rPr lang="en-US"/>
              <a:t>Guiding Questions</a:t>
            </a:r>
          </a:p>
        </p:txBody>
      </p:sp>
      <p:sp>
        <p:nvSpPr>
          <p:cNvPr id="7" name="Content Placeholder 6">
            <a:extLst>
              <a:ext uri="{FF2B5EF4-FFF2-40B4-BE49-F238E27FC236}">
                <a16:creationId xmlns:a16="http://schemas.microsoft.com/office/drawing/2014/main" id="{5403E6D8-609A-1949-B6A2-3AC3B024F3E5}"/>
              </a:ext>
            </a:extLst>
          </p:cNvPr>
          <p:cNvSpPr>
            <a:spLocks noGrp="1"/>
          </p:cNvSpPr>
          <p:nvPr>
            <p:ph idx="1"/>
          </p:nvPr>
        </p:nvSpPr>
        <p:spPr/>
        <p:txBody>
          <a:bodyPr/>
          <a:lstStyle/>
          <a:p>
            <a:endParaRPr lang="en-US"/>
          </a:p>
          <a:p>
            <a:r>
              <a:rPr lang="en-US"/>
              <a:t>Guiding Questions</a:t>
            </a:r>
          </a:p>
          <a:p>
            <a:pPr lvl="1"/>
            <a:r>
              <a:rPr lang="en-US"/>
              <a:t>What actions can we take now to plan for sustainability?</a:t>
            </a:r>
          </a:p>
          <a:p>
            <a:pPr lvl="1"/>
            <a:r>
              <a:rPr lang="en-US"/>
              <a:t>How do we keep sustainability in mind throughout the project?</a:t>
            </a:r>
          </a:p>
          <a:p>
            <a:pPr lvl="1"/>
            <a:r>
              <a:rPr lang="en-US"/>
              <a:t>What are some successful sustainability strategies?</a:t>
            </a:r>
          </a:p>
          <a:p>
            <a:pPr lvl="1"/>
            <a:endParaRPr lang="en-US"/>
          </a:p>
        </p:txBody>
      </p:sp>
      <p:sp>
        <p:nvSpPr>
          <p:cNvPr id="5" name="Slide Number Placeholder 4">
            <a:extLst>
              <a:ext uri="{FF2B5EF4-FFF2-40B4-BE49-F238E27FC236}">
                <a16:creationId xmlns:a16="http://schemas.microsoft.com/office/drawing/2014/main" id="{C1D12216-9492-97DC-8E2A-123E0515B3B5}"/>
              </a:ext>
            </a:extLst>
          </p:cNvPr>
          <p:cNvSpPr>
            <a:spLocks noGrp="1"/>
          </p:cNvSpPr>
          <p:nvPr>
            <p:ph type="sldNum" sz="quarter" idx="12"/>
          </p:nvPr>
        </p:nvSpPr>
        <p:spPr/>
        <p:txBody>
          <a:bodyPr/>
          <a:lstStyle/>
          <a:p>
            <a:fld id="{DE8DE8A0-70C5-4585-9A3C-B3A9E7B8F8E9}" type="slidenum">
              <a:rPr lang="en-US" smtClean="0"/>
              <a:t>5</a:t>
            </a:fld>
            <a:endParaRPr lang="en-US"/>
          </a:p>
        </p:txBody>
      </p:sp>
    </p:spTree>
    <p:custDataLst>
      <p:tags r:id="rId1"/>
    </p:custDataLst>
    <p:extLst>
      <p:ext uri="{BB962C8B-B14F-4D97-AF65-F5344CB8AC3E}">
        <p14:creationId xmlns:p14="http://schemas.microsoft.com/office/powerpoint/2010/main" val="200576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A1A7-6D4C-E249-CAC9-E51FE35E85CB}"/>
              </a:ext>
            </a:extLst>
          </p:cNvPr>
          <p:cNvSpPr>
            <a:spLocks noGrp="1"/>
          </p:cNvSpPr>
          <p:nvPr>
            <p:ph type="title"/>
          </p:nvPr>
        </p:nvSpPr>
        <p:spPr/>
        <p:txBody>
          <a:bodyPr/>
          <a:lstStyle/>
          <a:p>
            <a:r>
              <a:rPr lang="en-US"/>
              <a:t>Sustainability</a:t>
            </a:r>
          </a:p>
        </p:txBody>
      </p:sp>
      <p:sp>
        <p:nvSpPr>
          <p:cNvPr id="5" name="Slide Number Placeholder 4">
            <a:extLst>
              <a:ext uri="{FF2B5EF4-FFF2-40B4-BE49-F238E27FC236}">
                <a16:creationId xmlns:a16="http://schemas.microsoft.com/office/drawing/2014/main" id="{52902F64-2707-15D3-94E5-EBE0B3084E34}"/>
              </a:ext>
            </a:extLst>
          </p:cNvPr>
          <p:cNvSpPr>
            <a:spLocks noGrp="1"/>
          </p:cNvSpPr>
          <p:nvPr>
            <p:ph type="sldNum" sz="quarter" idx="12"/>
          </p:nvPr>
        </p:nvSpPr>
        <p:spPr/>
        <p:txBody>
          <a:bodyPr/>
          <a:lstStyle/>
          <a:p>
            <a:fld id="{DE8DE8A0-70C5-4585-9A3C-B3A9E7B8F8E9}" type="slidenum">
              <a:rPr lang="en-US" smtClean="0"/>
              <a:pPr/>
              <a:t>6</a:t>
            </a:fld>
            <a:endParaRPr lang="en-US"/>
          </a:p>
        </p:txBody>
      </p:sp>
    </p:spTree>
    <p:custDataLst>
      <p:tags r:id="rId1"/>
    </p:custDataLst>
    <p:extLst>
      <p:ext uri="{BB962C8B-B14F-4D97-AF65-F5344CB8AC3E}">
        <p14:creationId xmlns:p14="http://schemas.microsoft.com/office/powerpoint/2010/main" val="2383426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nchor="b">
            <a:normAutofit/>
          </a:bodyPr>
          <a:lstStyle/>
          <a:p>
            <a:r>
              <a:rPr lang="en-US" dirty="0"/>
              <a:t>Poll question!</a:t>
            </a:r>
          </a:p>
        </p:txBody>
      </p:sp>
      <p:sp>
        <p:nvSpPr>
          <p:cNvPr id="5" name="Content Placeholder 4">
            <a:extLst>
              <a:ext uri="{FF2B5EF4-FFF2-40B4-BE49-F238E27FC236}">
                <a16:creationId xmlns:a16="http://schemas.microsoft.com/office/drawing/2014/main" id="{B0AE07A8-2E04-1C39-3189-8B729FF50D63}"/>
              </a:ext>
            </a:extLst>
          </p:cNvPr>
          <p:cNvSpPr>
            <a:spLocks noGrp="1"/>
          </p:cNvSpPr>
          <p:nvPr>
            <p:ph sz="half" idx="1"/>
          </p:nvPr>
        </p:nvSpPr>
        <p:spPr>
          <a:xfrm>
            <a:off x="774924" y="1946300"/>
            <a:ext cx="5199369" cy="4224225"/>
          </a:xfrm>
        </p:spPr>
        <p:txBody>
          <a:bodyPr anchor="t">
            <a:normAutofit/>
          </a:bodyPr>
          <a:lstStyle/>
          <a:p>
            <a:r>
              <a:rPr lang="en-US" sz="2800"/>
              <a:t>Go to </a:t>
            </a:r>
            <a:r>
              <a:rPr lang="en-US" sz="2800">
                <a:hlinkClick r:id="rId4"/>
              </a:rPr>
              <a:t>www.menti.com</a:t>
            </a:r>
            <a:r>
              <a:rPr lang="en-US" sz="2800"/>
              <a:t> and enter code 8510 3391</a:t>
            </a:r>
            <a:endParaRPr lang="en-US" sz="2800" b="1"/>
          </a:p>
          <a:p>
            <a:r>
              <a:rPr lang="en-US" sz="2800"/>
              <a:t>Or scan the QR code</a:t>
            </a:r>
          </a:p>
          <a:p>
            <a:pPr marL="0" indent="0">
              <a:buNone/>
            </a:pPr>
            <a:endParaRPr lang="en-US" sz="2800"/>
          </a:p>
          <a:p>
            <a:r>
              <a:rPr lang="en-US" sz="2800"/>
              <a:t>You may utilize your phone or laptop</a:t>
            </a:r>
          </a:p>
        </p:txBody>
      </p:sp>
      <p:pic>
        <p:nvPicPr>
          <p:cNvPr id="3" name="Picture 2">
            <a:extLst>
              <a:ext uri="{FF2B5EF4-FFF2-40B4-BE49-F238E27FC236}">
                <a16:creationId xmlns:a16="http://schemas.microsoft.com/office/drawing/2014/main" id="{9DA23299-98B9-3D72-2E66-C42D71219FE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0704" y="1946302"/>
            <a:ext cx="4224225" cy="4224225"/>
          </a:xfrm>
          <a:prstGeom prst="rect">
            <a:avLst/>
          </a:prstGeom>
          <a:noFill/>
        </p:spPr>
      </p:pic>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7</a:t>
            </a:fld>
            <a:endParaRPr lang="en-US"/>
          </a:p>
        </p:txBody>
      </p:sp>
    </p:spTree>
    <p:custDataLst>
      <p:tags r:id="rId1"/>
    </p:custDataLst>
    <p:extLst>
      <p:ext uri="{BB962C8B-B14F-4D97-AF65-F5344CB8AC3E}">
        <p14:creationId xmlns:p14="http://schemas.microsoft.com/office/powerpoint/2010/main" val="827698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6"/>
            <a:ext cx="10744954" cy="956444"/>
          </a:xfrm>
        </p:spPr>
        <p:txBody>
          <a:bodyPr anchor="b">
            <a:normAutofit/>
          </a:bodyPr>
          <a:lstStyle/>
          <a:p>
            <a:r>
              <a:rPr lang="en-US" dirty="0"/>
              <a:t>Poll Question 1: What is one word that comes to mind when you hear “sustainability”?</a:t>
            </a:r>
          </a:p>
        </p:txBody>
      </p:sp>
      <p:pic>
        <p:nvPicPr>
          <p:cNvPr id="6" name="Content Placeholder 5" descr="Word cloud results: &#10;Continue&#10;How Hard Necessary&#10;money&#10;Longevity&#10;Long-term &#10;Healthy projections &#10;Budget&#10;Continuing Profitable&#10;Longevity Funding&#10;Viable Longterm&#10;Ease&#10;Foundation&#10;Longevity&#10;Manageable Lasting&#10;Buzzword Longevity Thoughtful&#10;Success&#10;Continue&#10;Longterm Resources&#10;Lasting&#10;Stability&#10;Lasting Value-added Best-practice&#10;Consistency&#10;Adapt&#10;Surviving Challenging&#10;Continuity Transition Longevity&#10;Planning Long-term Collaborative&#10;Partnership Planning&#10;Continuation&#10;Endurance Longterm Relationship&#10;Living&#10;Longevity Security&#10;Continuity Resources &#10;Acceptance&#10;Constant&#10;Continues&#10;Money Business plan &#10;Staffing&#10;Lasting Long-term Worthwhile&#10;Longevity Alone Planning&#10;Funding Partners Growth&#10;Long-term Replicable Improvement&#10;Long-term Success&#10;Continuation Ongoing Lasting&#10;Reevaluating priorities &#10;New action plan &#10;New deliverables&#10;Longevity &#10;Follow-through &#10;Constant&#10;Long-term Lasting&#10;">
            <a:extLst>
              <a:ext uri="{FF2B5EF4-FFF2-40B4-BE49-F238E27FC236}">
                <a16:creationId xmlns:a16="http://schemas.microsoft.com/office/drawing/2014/main" id="{60E2790A-D281-1A76-DE79-C6FD1E3859B8}"/>
              </a:ext>
            </a:extLst>
          </p:cNvPr>
          <p:cNvPicPr>
            <a:picLocks noGrp="1" noChangeAspect="1"/>
          </p:cNvPicPr>
          <p:nvPr>
            <p:ph sz="half" idx="1"/>
          </p:nvPr>
        </p:nvPicPr>
        <p:blipFill>
          <a:blip r:embed="rId4"/>
          <a:stretch>
            <a:fillRect/>
          </a:stretch>
        </p:blipFill>
        <p:spPr>
          <a:xfrm>
            <a:off x="1239226" y="1643918"/>
            <a:ext cx="9624777" cy="5116389"/>
          </a:xfrm>
        </p:spPr>
      </p:pic>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8</a:t>
            </a:fld>
            <a:endParaRPr lang="en-US"/>
          </a:p>
        </p:txBody>
      </p:sp>
    </p:spTree>
    <p:custDataLst>
      <p:tags r:id="rId1"/>
    </p:custDataLst>
    <p:extLst>
      <p:ext uri="{BB962C8B-B14F-4D97-AF65-F5344CB8AC3E}">
        <p14:creationId xmlns:p14="http://schemas.microsoft.com/office/powerpoint/2010/main" val="1907274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a:xfrm>
            <a:off x="774923" y="687475"/>
            <a:ext cx="10653003" cy="1083329"/>
          </a:xfrm>
        </p:spPr>
        <p:txBody>
          <a:bodyPr anchor="b">
            <a:normAutofit/>
          </a:bodyPr>
          <a:lstStyle/>
          <a:p>
            <a:r>
              <a:rPr lang="en-US" dirty="0"/>
              <a:t>Poll question 2: Where are you at in planning for sustainability?</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9</a:t>
            </a:fld>
            <a:endParaRPr lang="en-US"/>
          </a:p>
        </p:txBody>
      </p:sp>
      <p:pic>
        <p:nvPicPr>
          <p:cNvPr id="5" name="Picture 4">
            <a:extLst>
              <a:ext uri="{FF2B5EF4-FFF2-40B4-BE49-F238E27FC236}">
                <a16:creationId xmlns:a16="http://schemas.microsoft.com/office/drawing/2014/main" id="{24B797B1-8C09-F058-B60F-5EA767A4806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4000" y="2056677"/>
            <a:ext cx="11684000" cy="4512235"/>
          </a:xfrm>
          <a:prstGeom prst="rect">
            <a:avLst/>
          </a:prstGeom>
        </p:spPr>
      </p:pic>
      <p:graphicFrame>
        <p:nvGraphicFramePr>
          <p:cNvPr id="6" name="Table 5">
            <a:extLst>
              <a:ext uri="{FF2B5EF4-FFF2-40B4-BE49-F238E27FC236}">
                <a16:creationId xmlns:a16="http://schemas.microsoft.com/office/drawing/2014/main" id="{5A5D6FEC-197C-7BE8-7B88-4C063C7081FE}"/>
              </a:ext>
            </a:extLst>
          </p:cNvPr>
          <p:cNvGraphicFramePr>
            <a:graphicFrameLocks noGrp="1"/>
          </p:cNvGraphicFramePr>
          <p:nvPr>
            <p:extLst>
              <p:ext uri="{D42A27DB-BD31-4B8C-83A1-F6EECF244321}">
                <p14:modId xmlns:p14="http://schemas.microsoft.com/office/powerpoint/2010/main" val="168720970"/>
              </p:ext>
            </p:extLst>
          </p:nvPr>
        </p:nvGraphicFramePr>
        <p:xfrm>
          <a:off x="12332677" y="3548835"/>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418819612"/>
                    </a:ext>
                  </a:extLst>
                </a:gridCol>
                <a:gridCol w="4064000">
                  <a:extLst>
                    <a:ext uri="{9D8B030D-6E8A-4147-A177-3AD203B41FA5}">
                      <a16:colId xmlns:a16="http://schemas.microsoft.com/office/drawing/2014/main" val="1522998107"/>
                    </a:ext>
                  </a:extLst>
                </a:gridCol>
              </a:tblGrid>
              <a:tr h="370840">
                <a:tc>
                  <a:txBody>
                    <a:bodyPr/>
                    <a:lstStyle/>
                    <a:p>
                      <a:pPr algn="l" fontAlgn="b"/>
                      <a:r>
                        <a:rPr lang="en-US" sz="1100" b="1" i="0" u="none" strike="noStrike" dirty="0">
                          <a:effectLst/>
                          <a:latin typeface="Arial" panose="020B0604020202020204" pitchFamily="34" charset="0"/>
                        </a:rPr>
                        <a:t>Choices</a:t>
                      </a:r>
                    </a:p>
                  </a:txBody>
                  <a:tcPr marL="7620" marR="7620" marT="7620" marB="0" anchor="b"/>
                </a:tc>
                <a:tc>
                  <a:txBody>
                    <a:bodyPr/>
                    <a:lstStyle/>
                    <a:p>
                      <a:pPr algn="l" fontAlgn="b"/>
                      <a:r>
                        <a:rPr lang="en-US" sz="1100" b="1" i="0" u="none" strike="noStrike">
                          <a:effectLst/>
                          <a:latin typeface="Arial" panose="020B0604020202020204" pitchFamily="34" charset="0"/>
                        </a:rPr>
                        <a:t>Votes</a:t>
                      </a:r>
                    </a:p>
                  </a:txBody>
                  <a:tcPr marL="7620" marR="7620" marT="7620" marB="0" anchor="b"/>
                </a:tc>
                <a:extLst>
                  <a:ext uri="{0D108BD9-81ED-4DB2-BD59-A6C34878D82A}">
                    <a16:rowId xmlns:a16="http://schemas.microsoft.com/office/drawing/2014/main" val="4123742870"/>
                  </a:ext>
                </a:extLst>
              </a:tr>
              <a:tr h="370840">
                <a:tc>
                  <a:txBody>
                    <a:bodyPr/>
                    <a:lstStyle/>
                    <a:p>
                      <a:pPr algn="l" fontAlgn="b"/>
                      <a:r>
                        <a:rPr lang="en-US" sz="1100" b="0" i="0" u="none" strike="noStrike">
                          <a:effectLst/>
                          <a:latin typeface="Arial" panose="020B0604020202020204" pitchFamily="34" charset="0"/>
                        </a:rPr>
                        <a:t>Just starting to think about it</a:t>
                      </a:r>
                    </a:p>
                  </a:txBody>
                  <a:tcPr marL="7620" marR="7620" marT="7620" marB="0" anchor="b"/>
                </a:tc>
                <a:tc>
                  <a:txBody>
                    <a:bodyPr/>
                    <a:lstStyle/>
                    <a:p>
                      <a:pPr algn="l" fontAlgn="b"/>
                      <a:r>
                        <a:rPr lang="en-US" sz="1100" b="0" i="0" u="none" strike="noStrike">
                          <a:effectLst/>
                          <a:latin typeface="Arial" panose="020B0604020202020204" pitchFamily="34" charset="0"/>
                        </a:rPr>
                        <a:t>10</a:t>
                      </a:r>
                    </a:p>
                  </a:txBody>
                  <a:tcPr marL="7620" marR="7620" marT="7620" marB="0" anchor="b"/>
                </a:tc>
                <a:extLst>
                  <a:ext uri="{0D108BD9-81ED-4DB2-BD59-A6C34878D82A}">
                    <a16:rowId xmlns:a16="http://schemas.microsoft.com/office/drawing/2014/main" val="2412324979"/>
                  </a:ext>
                </a:extLst>
              </a:tr>
              <a:tr h="370840">
                <a:tc>
                  <a:txBody>
                    <a:bodyPr/>
                    <a:lstStyle/>
                    <a:p>
                      <a:pPr algn="l" fontAlgn="b"/>
                      <a:r>
                        <a:rPr lang="en-US" sz="1100" b="0" i="0" u="none" strike="noStrike">
                          <a:effectLst/>
                          <a:latin typeface="Arial" panose="020B0604020202020204" pitchFamily="34" charset="0"/>
                        </a:rPr>
                        <a:t>Haven't gotten that far yet</a:t>
                      </a:r>
                    </a:p>
                  </a:txBody>
                  <a:tcPr marL="7620" marR="7620" marT="7620" marB="0" anchor="b"/>
                </a:tc>
                <a:tc>
                  <a:txBody>
                    <a:bodyPr/>
                    <a:lstStyle/>
                    <a:p>
                      <a:pPr algn="l" fontAlgn="b"/>
                      <a:r>
                        <a:rPr lang="en-US" sz="1100" b="0" i="0" u="none" strike="noStrike">
                          <a:effectLst/>
                          <a:latin typeface="Arial" panose="020B0604020202020204" pitchFamily="34" charset="0"/>
                        </a:rPr>
                        <a:t>8</a:t>
                      </a:r>
                    </a:p>
                  </a:txBody>
                  <a:tcPr marL="7620" marR="7620" marT="7620" marB="0" anchor="b"/>
                </a:tc>
                <a:extLst>
                  <a:ext uri="{0D108BD9-81ED-4DB2-BD59-A6C34878D82A}">
                    <a16:rowId xmlns:a16="http://schemas.microsoft.com/office/drawing/2014/main" val="2704427648"/>
                  </a:ext>
                </a:extLst>
              </a:tr>
              <a:tr h="370840">
                <a:tc>
                  <a:txBody>
                    <a:bodyPr/>
                    <a:lstStyle/>
                    <a:p>
                      <a:pPr algn="l" fontAlgn="b"/>
                      <a:r>
                        <a:rPr lang="en-US" sz="1100" b="0" i="0" u="none" strike="noStrike">
                          <a:effectLst/>
                          <a:latin typeface="Arial" panose="020B0604020202020204" pitchFamily="34" charset="0"/>
                        </a:rPr>
                        <a:t>Have a plan started, but need to start taking action</a:t>
                      </a:r>
                    </a:p>
                  </a:txBody>
                  <a:tcPr marL="7620" marR="7620" marT="7620" marB="0" anchor="b"/>
                </a:tc>
                <a:tc>
                  <a:txBody>
                    <a:bodyPr/>
                    <a:lstStyle/>
                    <a:p>
                      <a:pPr algn="l" fontAlgn="b"/>
                      <a:r>
                        <a:rPr lang="en-US" sz="1100" b="0" i="0" u="none" strike="noStrike">
                          <a:effectLst/>
                          <a:latin typeface="Arial" panose="020B0604020202020204" pitchFamily="34" charset="0"/>
                        </a:rPr>
                        <a:t>12</a:t>
                      </a:r>
                    </a:p>
                  </a:txBody>
                  <a:tcPr marL="7620" marR="7620" marT="7620" marB="0" anchor="b"/>
                </a:tc>
                <a:extLst>
                  <a:ext uri="{0D108BD9-81ED-4DB2-BD59-A6C34878D82A}">
                    <a16:rowId xmlns:a16="http://schemas.microsoft.com/office/drawing/2014/main" val="2467657956"/>
                  </a:ext>
                </a:extLst>
              </a:tr>
              <a:tr h="370840">
                <a:tc>
                  <a:txBody>
                    <a:bodyPr/>
                    <a:lstStyle/>
                    <a:p>
                      <a:pPr algn="l" fontAlgn="b"/>
                      <a:r>
                        <a:rPr lang="en-US" sz="1100" b="0" i="0" u="none" strike="noStrike">
                          <a:effectLst/>
                          <a:latin typeface="Arial" panose="020B0604020202020204" pitchFamily="34" charset="0"/>
                        </a:rPr>
                        <a:t>Have a plan in place and wheels in motion </a:t>
                      </a:r>
                    </a:p>
                  </a:txBody>
                  <a:tcPr marL="7620" marR="7620" marT="7620" marB="0" anchor="b"/>
                </a:tc>
                <a:tc>
                  <a:txBody>
                    <a:bodyPr/>
                    <a:lstStyle/>
                    <a:p>
                      <a:pPr algn="l" fontAlgn="b"/>
                      <a:r>
                        <a:rPr lang="en-US" sz="1100" b="0" i="0" u="none" strike="noStrike" dirty="0">
                          <a:effectLst/>
                          <a:latin typeface="Arial" panose="020B0604020202020204" pitchFamily="34" charset="0"/>
                        </a:rPr>
                        <a:t>9</a:t>
                      </a:r>
                    </a:p>
                  </a:txBody>
                  <a:tcPr marL="7620" marR="7620" marT="7620" marB="0" anchor="b"/>
                </a:tc>
                <a:extLst>
                  <a:ext uri="{0D108BD9-81ED-4DB2-BD59-A6C34878D82A}">
                    <a16:rowId xmlns:a16="http://schemas.microsoft.com/office/drawing/2014/main" val="3564064215"/>
                  </a:ext>
                </a:extLst>
              </a:tr>
            </a:tbl>
          </a:graphicData>
        </a:graphic>
      </p:graphicFrame>
    </p:spTree>
    <p:custDataLst>
      <p:tags r:id="rId1"/>
    </p:custDataLst>
    <p:extLst>
      <p:ext uri="{BB962C8B-B14F-4D97-AF65-F5344CB8AC3E}">
        <p14:creationId xmlns:p14="http://schemas.microsoft.com/office/powerpoint/2010/main" val="192019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Planning for sustainability</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Key strategies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10</a:t>
            </a:fld>
            <a:endParaRPr lang="en-US"/>
          </a:p>
        </p:txBody>
      </p:sp>
    </p:spTree>
    <p:custDataLst>
      <p:tags r:id="rId1"/>
    </p:custDataLst>
    <p:extLst>
      <p:ext uri="{BB962C8B-B14F-4D97-AF65-F5344CB8AC3E}">
        <p14:creationId xmlns:p14="http://schemas.microsoft.com/office/powerpoint/2010/main" val="1895313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noProof="0"/>
              <a:t>WHAT IS SUSTAINABILITY AND WHY DOES IT MATTER?</a:t>
            </a:r>
            <a:endParaRPr lang="en-US"/>
          </a:p>
        </p:txBody>
      </p:sp>
      <p:sp>
        <p:nvSpPr>
          <p:cNvPr id="3" name="Content Placeholder 2">
            <a:extLst>
              <a:ext uri="{FF2B5EF4-FFF2-40B4-BE49-F238E27FC236}">
                <a16:creationId xmlns:a16="http://schemas.microsoft.com/office/drawing/2014/main" id="{29558EE6-0697-2037-5CFB-A4AEC53C879C}"/>
              </a:ext>
            </a:extLst>
          </p:cNvPr>
          <p:cNvSpPr>
            <a:spLocks noGrp="1"/>
          </p:cNvSpPr>
          <p:nvPr>
            <p:ph idx="1"/>
          </p:nvPr>
        </p:nvSpPr>
        <p:spPr>
          <a:xfrm>
            <a:off x="774923" y="1946302"/>
            <a:ext cx="10653003" cy="4224225"/>
          </a:xfrm>
        </p:spPr>
        <p:txBody>
          <a:bodyPr>
            <a:normAutofit/>
          </a:bodyPr>
          <a:lstStyle/>
          <a:p>
            <a:r>
              <a:rPr lang="en-US" sz="3200"/>
              <a:t>Sustainability refers to the continuation of a project’s goals, principles, and efforts to achieve desired outcomes. </a:t>
            </a:r>
          </a:p>
          <a:p>
            <a:pPr lvl="1"/>
            <a:r>
              <a:rPr lang="en-US" sz="2800"/>
              <a:t>Planning for sustainability requires appropriate decisions be made at each stage of program development. </a:t>
            </a:r>
          </a:p>
          <a:p>
            <a:pPr lvl="1"/>
            <a:r>
              <a:rPr lang="en-US" sz="2800"/>
              <a:t>It ensures your program’s longevity and its ability to adapt to changing circumstances while maintaining the program’s impact and services beyond the initial grant funding period.</a:t>
            </a:r>
          </a:p>
          <a:p>
            <a:endParaRPr lang="en-US" sz="3200"/>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11</a:t>
            </a:fld>
            <a:endParaRPr lang="en-US"/>
          </a:p>
        </p:txBody>
      </p:sp>
    </p:spTree>
    <p:custDataLst>
      <p:tags r:id="rId1"/>
    </p:custDataLst>
    <p:extLst>
      <p:ext uri="{BB962C8B-B14F-4D97-AF65-F5344CB8AC3E}">
        <p14:creationId xmlns:p14="http://schemas.microsoft.com/office/powerpoint/2010/main" val="1860445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kumimoji="0" lang="en-US" sz="2800" b="0" i="0" u="none" strike="noStrike" kern="1200" cap="none" spc="0" normalizeH="0" baseline="0" noProof="0">
                <a:ln>
                  <a:noFill/>
                </a:ln>
                <a:effectLst/>
                <a:uLnTx/>
                <a:uFillTx/>
                <a:latin typeface="+mn-lt"/>
                <a:ea typeface="+mn-ea"/>
                <a:cs typeface="+mn-cs"/>
              </a:rPr>
              <a:t>KEY AREAS OF SUSTAINABILITY</a:t>
            </a:r>
            <a:endParaRPr lang="en-US"/>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12</a:t>
            </a:fld>
            <a:endParaRPr lang="en-US"/>
          </a:p>
        </p:txBody>
      </p:sp>
      <p:graphicFrame>
        <p:nvGraphicFramePr>
          <p:cNvPr id="2" name="Content Placeholder 1" descr="graphic showing key areas of sustainability, including program assessment and evaluation, leadership and staffing succession, building an maintaining partnerships, continued participant engagement, and financial and resource sustainability">
            <a:extLst>
              <a:ext uri="{FF2B5EF4-FFF2-40B4-BE49-F238E27FC236}">
                <a16:creationId xmlns:a16="http://schemas.microsoft.com/office/drawing/2014/main" id="{F6440D1A-6706-DED6-758F-56E86810FD7F}"/>
              </a:ext>
            </a:extLst>
          </p:cNvPr>
          <p:cNvGraphicFramePr>
            <a:graphicFrameLocks noGrp="1"/>
          </p:cNvGraphicFramePr>
          <p:nvPr>
            <p:ph idx="1"/>
            <p:extLst>
              <p:ext uri="{D42A27DB-BD31-4B8C-83A1-F6EECF244321}">
                <p14:modId xmlns:p14="http://schemas.microsoft.com/office/powerpoint/2010/main" val="2174848355"/>
              </p:ext>
            </p:extLst>
          </p:nvPr>
        </p:nvGraphicFramePr>
        <p:xfrm>
          <a:off x="774700" y="1946275"/>
          <a:ext cx="10653713" cy="4224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235646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dirty="0"/>
              <a:t>PROGRAM ASSESSMENT AND EVALUATION</a:t>
            </a:r>
          </a:p>
        </p:txBody>
      </p:sp>
      <p:pic>
        <p:nvPicPr>
          <p:cNvPr id="9" name="Content Placeholder 8" descr="Hand and five stars">
            <a:extLst>
              <a:ext uri="{FF2B5EF4-FFF2-40B4-BE49-F238E27FC236}">
                <a16:creationId xmlns:a16="http://schemas.microsoft.com/office/drawing/2014/main" id="{6FC07E88-98DE-391E-28E8-0FA6E32D5C5B}"/>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79450" y="2083594"/>
            <a:ext cx="5210175" cy="3473449"/>
          </a:xfrm>
          <a:effectLst>
            <a:outerShdw blurRad="63500" sx="102000" sy="102000" algn="ctr" rotWithShape="0">
              <a:prstClr val="black">
                <a:alpha val="40000"/>
              </a:prstClr>
            </a:outerShdw>
          </a:effectLst>
        </p:spPr>
      </p:pic>
      <p:sp>
        <p:nvSpPr>
          <p:cNvPr id="3" name="Content Placeholder 2">
            <a:extLst>
              <a:ext uri="{FF2B5EF4-FFF2-40B4-BE49-F238E27FC236}">
                <a16:creationId xmlns:a16="http://schemas.microsoft.com/office/drawing/2014/main" id="{29558EE6-0697-2037-5CFB-A4AEC53C879C}"/>
              </a:ext>
            </a:extLst>
          </p:cNvPr>
          <p:cNvSpPr>
            <a:spLocks noGrp="1"/>
          </p:cNvSpPr>
          <p:nvPr>
            <p:ph sz="half" idx="1"/>
          </p:nvPr>
        </p:nvSpPr>
        <p:spPr>
          <a:xfrm>
            <a:off x="6384925" y="1974850"/>
            <a:ext cx="5199063" cy="4224338"/>
          </a:xfrm>
        </p:spPr>
        <p:txBody>
          <a:bodyPr>
            <a:normAutofit/>
          </a:bodyPr>
          <a:lstStyle/>
          <a:p>
            <a:r>
              <a:rPr lang="en-US" sz="2800"/>
              <a:t>Identify and assess activities undertaken through the grant and determine which ones have yielded or are yielding your successful outcomes. </a:t>
            </a:r>
          </a:p>
          <a:p>
            <a:r>
              <a:rPr lang="en-US" sz="2800"/>
              <a:t>Identify ways to document your success.</a:t>
            </a:r>
          </a:p>
          <a:p>
            <a:endParaRPr lang="en-US" sz="2800"/>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13</a:t>
            </a:fld>
            <a:endParaRPr lang="en-US"/>
          </a:p>
        </p:txBody>
      </p:sp>
    </p:spTree>
    <p:custDataLst>
      <p:tags r:id="rId1"/>
    </p:custDataLst>
    <p:extLst>
      <p:ext uri="{BB962C8B-B14F-4D97-AF65-F5344CB8AC3E}">
        <p14:creationId xmlns:p14="http://schemas.microsoft.com/office/powerpoint/2010/main" val="2761598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nchor="b">
            <a:normAutofit/>
          </a:bodyPr>
          <a:lstStyle/>
          <a:p>
            <a:r>
              <a:rPr lang="en-US" dirty="0"/>
              <a:t>LEADERSHIP AND STAFFING Succession</a:t>
            </a:r>
          </a:p>
        </p:txBody>
      </p:sp>
      <p:sp>
        <p:nvSpPr>
          <p:cNvPr id="3" name="Content Placeholder 2">
            <a:extLst>
              <a:ext uri="{FF2B5EF4-FFF2-40B4-BE49-F238E27FC236}">
                <a16:creationId xmlns:a16="http://schemas.microsoft.com/office/drawing/2014/main" id="{29558EE6-0697-2037-5CFB-A4AEC53C879C}"/>
              </a:ext>
            </a:extLst>
          </p:cNvPr>
          <p:cNvSpPr>
            <a:spLocks noGrp="1"/>
          </p:cNvSpPr>
          <p:nvPr>
            <p:ph sz="half" idx="1"/>
          </p:nvPr>
        </p:nvSpPr>
        <p:spPr>
          <a:xfrm>
            <a:off x="774924" y="1946300"/>
            <a:ext cx="4903981" cy="4224225"/>
          </a:xfrm>
        </p:spPr>
        <p:txBody>
          <a:bodyPr>
            <a:normAutofit/>
          </a:bodyPr>
          <a:lstStyle/>
          <a:p>
            <a:r>
              <a:rPr lang="en-US" sz="2800"/>
              <a:t>Develop a plan for leadership and staffing succession to ensure the effective transfer of knowledge and expertise, preventing disruptions due to staff turnover.</a:t>
            </a:r>
          </a:p>
          <a:p>
            <a:endParaRPr lang="en-US" sz="2800"/>
          </a:p>
        </p:txBody>
      </p:sp>
      <p:pic>
        <p:nvPicPr>
          <p:cNvPr id="12" name="Picture 11" descr="A team studying a blueprint">
            <a:extLst>
              <a:ext uri="{FF2B5EF4-FFF2-40B4-BE49-F238E27FC236}">
                <a16:creationId xmlns:a16="http://schemas.microsoft.com/office/drawing/2014/main" id="{76BAD413-6AB1-44E7-4F83-01B0AF751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9191" y="1946300"/>
            <a:ext cx="5677985" cy="3790357"/>
          </a:xfrm>
          <a:prstGeom prst="rect">
            <a:avLst/>
          </a:prstGeo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nchor="ctr">
            <a:normAutofit/>
          </a:bodyPr>
          <a:lstStyle/>
          <a:p>
            <a:fld id="{DE8DE8A0-70C5-4585-9A3C-B3A9E7B8F8E9}" type="slidenum">
              <a:rPr lang="en-US" smtClean="0"/>
              <a:pPr/>
              <a:t>14</a:t>
            </a:fld>
            <a:endParaRPr lang="en-US"/>
          </a:p>
        </p:txBody>
      </p:sp>
    </p:spTree>
    <p:custDataLst>
      <p:tags r:id="rId1"/>
    </p:custDataLst>
    <p:extLst>
      <p:ext uri="{BB962C8B-B14F-4D97-AF65-F5344CB8AC3E}">
        <p14:creationId xmlns:p14="http://schemas.microsoft.com/office/powerpoint/2010/main" val="2700232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nchor="b">
            <a:normAutofit/>
          </a:bodyPr>
          <a:lstStyle/>
          <a:p>
            <a:r>
              <a:rPr lang="en-US" cap="none">
                <a:latin typeface="+mn-lt"/>
                <a:ea typeface="+mn-ea"/>
                <a:cs typeface="+mn-cs"/>
              </a:rPr>
              <a:t>BUILDING AND MAINTAINING PARTNERSHIPS</a:t>
            </a:r>
            <a:endParaRPr lang="en-US"/>
          </a:p>
        </p:txBody>
      </p:sp>
      <p:sp>
        <p:nvSpPr>
          <p:cNvPr id="3" name="Content Placeholder 2">
            <a:extLst>
              <a:ext uri="{FF2B5EF4-FFF2-40B4-BE49-F238E27FC236}">
                <a16:creationId xmlns:a16="http://schemas.microsoft.com/office/drawing/2014/main" id="{29558EE6-0697-2037-5CFB-A4AEC53C879C}"/>
              </a:ext>
              <a:ext uri="{C183D7F6-B498-43B3-948B-1728B52AA6E4}">
                <adec:decorative xmlns:adec="http://schemas.microsoft.com/office/drawing/2017/decorative" val="1"/>
              </a:ext>
            </a:extLst>
          </p:cNvPr>
          <p:cNvSpPr>
            <a:spLocks noGrp="1"/>
          </p:cNvSpPr>
          <p:nvPr>
            <p:ph sz="half" idx="1"/>
          </p:nvPr>
        </p:nvSpPr>
        <p:spPr/>
        <p:txBody>
          <a:bodyPr>
            <a:normAutofit/>
          </a:bodyPr>
          <a:lstStyle/>
          <a:p>
            <a:pPr>
              <a:lnSpc>
                <a:spcPct val="100000"/>
              </a:lnSpc>
              <a:spcBef>
                <a:spcPts val="1200"/>
              </a:spcBef>
              <a:spcAft>
                <a:spcPts val="1200"/>
              </a:spcAft>
            </a:pPr>
            <a:endParaRPr lang="en-US" sz="2800"/>
          </a:p>
          <a:p>
            <a:endParaRPr lang="en-US"/>
          </a:p>
        </p:txBody>
      </p:sp>
      <p:sp>
        <p:nvSpPr>
          <p:cNvPr id="2" name="Content Placeholder 1">
            <a:extLst>
              <a:ext uri="{FF2B5EF4-FFF2-40B4-BE49-F238E27FC236}">
                <a16:creationId xmlns:a16="http://schemas.microsoft.com/office/drawing/2014/main" id="{F232231E-1BDF-E02E-823A-411BDD28F00E}"/>
              </a:ext>
            </a:extLst>
          </p:cNvPr>
          <p:cNvSpPr>
            <a:spLocks noGrp="1"/>
          </p:cNvSpPr>
          <p:nvPr>
            <p:ph sz="half" idx="2"/>
          </p:nvPr>
        </p:nvSpPr>
        <p:spPr/>
        <p:txBody>
          <a:bodyPr>
            <a:normAutofit/>
          </a:bodyPr>
          <a:lstStyle/>
          <a:p>
            <a:r>
              <a:rPr lang="en-US" sz="2800"/>
              <a:t>Partners can play an important role in sustainability by connecting you to greater resources or expertise, providing services if your program no longer has funds available, and advocating on your behalf. </a:t>
            </a:r>
            <a:endParaRPr lang="en-US" sz="3200"/>
          </a:p>
          <a:p>
            <a:endParaRPr lang="en-US" sz="2800"/>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nchor="ctr">
            <a:normAutofit/>
          </a:bodyPr>
          <a:lstStyle/>
          <a:p>
            <a:pPr>
              <a:spcAft>
                <a:spcPts val="600"/>
              </a:spcAft>
            </a:pPr>
            <a:fld id="{DE8DE8A0-70C5-4585-9A3C-B3A9E7B8F8E9}" type="slidenum">
              <a:rPr lang="en-US" smtClean="0"/>
              <a:pPr>
                <a:spcAft>
                  <a:spcPts val="600"/>
                </a:spcAft>
              </a:pPr>
              <a:t>15</a:t>
            </a:fld>
            <a:endParaRPr lang="en-US"/>
          </a:p>
        </p:txBody>
      </p:sp>
      <p:sp>
        <p:nvSpPr>
          <p:cNvPr id="7" name="Rectangle: Rounded Corners 6">
            <a:extLst>
              <a:ext uri="{FF2B5EF4-FFF2-40B4-BE49-F238E27FC236}">
                <a16:creationId xmlns:a16="http://schemas.microsoft.com/office/drawing/2014/main" id="{4793D723-D3C4-287C-196A-9E49D9386616}"/>
              </a:ext>
              <a:ext uri="{C183D7F6-B498-43B3-948B-1728B52AA6E4}">
                <adec:decorative xmlns:adec="http://schemas.microsoft.com/office/drawing/2017/decorative" val="1"/>
              </a:ext>
            </a:extLst>
          </p:cNvPr>
          <p:cNvSpPr>
            <a:spLocks noChangeAspect="1"/>
          </p:cNvSpPr>
          <p:nvPr/>
        </p:nvSpPr>
        <p:spPr>
          <a:xfrm>
            <a:off x="290904" y="2377440"/>
            <a:ext cx="6167407" cy="3214838"/>
          </a:xfrm>
          <a:prstGeom prst="roundRect">
            <a:avLst>
              <a:gd name="adj" fmla="val 10000"/>
            </a:avLst>
          </a:prstGeom>
          <a:blipFill rotWithShape="1">
            <a:blip r:embed="rId4"/>
            <a:srcRect/>
            <a:stretch>
              <a:fillRect t="517" b="501"/>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custDataLst>
      <p:tags r:id="rId1"/>
    </p:custDataLst>
    <p:extLst>
      <p:ext uri="{BB962C8B-B14F-4D97-AF65-F5344CB8AC3E}">
        <p14:creationId xmlns:p14="http://schemas.microsoft.com/office/powerpoint/2010/main" val="3081614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cap="none"/>
              <a:t>CONTINUED PARTICIPANT ENGAGEMENT</a:t>
            </a:r>
            <a:endParaRPr lang="en-US"/>
          </a:p>
        </p:txBody>
      </p:sp>
      <p:sp>
        <p:nvSpPr>
          <p:cNvPr id="3" name="Content Placeholder 2">
            <a:extLst>
              <a:ext uri="{FF2B5EF4-FFF2-40B4-BE49-F238E27FC236}">
                <a16:creationId xmlns:a16="http://schemas.microsoft.com/office/drawing/2014/main" id="{29558EE6-0697-2037-5CFB-A4AEC53C879C}"/>
              </a:ext>
            </a:extLst>
          </p:cNvPr>
          <p:cNvSpPr>
            <a:spLocks noGrp="1"/>
          </p:cNvSpPr>
          <p:nvPr>
            <p:ph sz="half" idx="1"/>
          </p:nvPr>
        </p:nvSpPr>
        <p:spPr>
          <a:xfrm>
            <a:off x="774924" y="1946300"/>
            <a:ext cx="5199369" cy="4224225"/>
          </a:xfrm>
        </p:spPr>
        <p:txBody>
          <a:bodyPr anchor="t">
            <a:normAutofit/>
          </a:bodyPr>
          <a:lstStyle/>
          <a:p>
            <a:pPr>
              <a:spcBef>
                <a:spcPts val="1200"/>
              </a:spcBef>
              <a:spcAft>
                <a:spcPts val="1200"/>
              </a:spcAft>
            </a:pPr>
            <a:r>
              <a:rPr lang="en-US" sz="2800"/>
              <a:t>As you consider program initiatives and services beyond the grant period, evaluate the strategies and activities that you plan to continue and how your participants will transition into them. </a:t>
            </a:r>
          </a:p>
          <a:p>
            <a:pPr marL="0" indent="0">
              <a:spcBef>
                <a:spcPts val="1200"/>
              </a:spcBef>
              <a:spcAft>
                <a:spcPts val="1200"/>
              </a:spcAft>
              <a:buNone/>
            </a:pPr>
            <a:endParaRPr lang="en-US" sz="2800"/>
          </a:p>
          <a:p>
            <a:endParaRPr lang="en-US" sz="2800"/>
          </a:p>
        </p:txBody>
      </p:sp>
      <p:pic>
        <p:nvPicPr>
          <p:cNvPr id="10" name="Picture 9" descr="Paper chain people and their shadows">
            <a:extLst>
              <a:ext uri="{FF2B5EF4-FFF2-40B4-BE49-F238E27FC236}">
                <a16:creationId xmlns:a16="http://schemas.microsoft.com/office/drawing/2014/main" id="{89D46CA9-12B6-6FBA-1F0D-C026DA4563EE}"/>
              </a:ext>
            </a:extLst>
          </p:cNvPr>
          <p:cNvPicPr>
            <a:picLocks noChangeAspect="1"/>
          </p:cNvPicPr>
          <p:nvPr/>
        </p:nvPicPr>
        <p:blipFill>
          <a:blip r:embed="rId4">
            <a:extLst>
              <a:ext uri="{28A0092B-C50C-407E-A947-70E740481C1C}">
                <a14:useLocalDpi xmlns:a14="http://schemas.microsoft.com/office/drawing/2010/main" val="0"/>
              </a:ext>
            </a:extLst>
          </a:blip>
          <a:srcRect l="6208" r="11462"/>
          <a:stretch/>
        </p:blipFill>
        <p:spPr>
          <a:xfrm>
            <a:off x="6381338" y="1975236"/>
            <a:ext cx="5210216" cy="4224225"/>
          </a:xfrm>
          <a:prstGeom prst="rect">
            <a:avLst/>
          </a:prstGeom>
          <a:noFill/>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16</a:t>
            </a:fld>
            <a:endParaRPr lang="en-US"/>
          </a:p>
        </p:txBody>
      </p:sp>
    </p:spTree>
    <p:custDataLst>
      <p:tags r:id="rId1"/>
    </p:custDataLst>
    <p:extLst>
      <p:ext uri="{BB962C8B-B14F-4D97-AF65-F5344CB8AC3E}">
        <p14:creationId xmlns:p14="http://schemas.microsoft.com/office/powerpoint/2010/main" val="2390097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cap="none" dirty="0">
                <a:latin typeface="+mn-lt"/>
                <a:ea typeface="+mn-ea"/>
                <a:cs typeface="+mn-cs"/>
              </a:rPr>
              <a:t>FINANCIAL AND RESOURCE STABILITY</a:t>
            </a:r>
            <a:endParaRPr lang="en-US" dirty="0"/>
          </a:p>
        </p:txBody>
      </p:sp>
      <p:sp>
        <p:nvSpPr>
          <p:cNvPr id="3" name="Content Placeholder 2">
            <a:extLst>
              <a:ext uri="{FF2B5EF4-FFF2-40B4-BE49-F238E27FC236}">
                <a16:creationId xmlns:a16="http://schemas.microsoft.com/office/drawing/2014/main" id="{29558EE6-0697-2037-5CFB-A4AEC53C879C}"/>
              </a:ext>
            </a:extLst>
          </p:cNvPr>
          <p:cNvSpPr>
            <a:spLocks noGrp="1"/>
          </p:cNvSpPr>
          <p:nvPr>
            <p:ph idx="1"/>
          </p:nvPr>
        </p:nvSpPr>
        <p:spPr/>
        <p:txBody>
          <a:bodyPr>
            <a:normAutofit/>
          </a:bodyPr>
          <a:lstStyle/>
          <a:p>
            <a:pPr>
              <a:lnSpc>
                <a:spcPct val="100000"/>
              </a:lnSpc>
              <a:spcBef>
                <a:spcPts val="1200"/>
              </a:spcBef>
              <a:spcAft>
                <a:spcPts val="1200"/>
              </a:spcAft>
            </a:pPr>
            <a:r>
              <a:rPr lang="en-US" sz="2800"/>
              <a:t>Seek additional funding sources to replace or complement grant funding. </a:t>
            </a:r>
          </a:p>
          <a:p>
            <a:pPr>
              <a:lnSpc>
                <a:spcPct val="100000"/>
              </a:lnSpc>
              <a:spcBef>
                <a:spcPts val="1200"/>
              </a:spcBef>
              <a:spcAft>
                <a:spcPts val="1200"/>
              </a:spcAft>
            </a:pPr>
            <a:r>
              <a:rPr lang="en-US"/>
              <a:t>Develop a funding plan to provide safeguards and ensure that key infrastructures are </a:t>
            </a:r>
            <a:r>
              <a:rPr lang="en-US" sz="2800"/>
              <a:t>maintained (including an adequate number of qualified staff). </a:t>
            </a:r>
            <a:endParaRPr lang="en-US" sz="2800" b="1"/>
          </a:p>
          <a:p>
            <a:pPr>
              <a:lnSpc>
                <a:spcPct val="100000"/>
              </a:lnSpc>
              <a:spcBef>
                <a:spcPts val="1200"/>
              </a:spcBef>
              <a:spcAft>
                <a:spcPts val="1200"/>
              </a:spcAft>
            </a:pPr>
            <a:endParaRPr lang="en-US" sz="2800"/>
          </a:p>
          <a:p>
            <a:endParaRPr lang="en-US"/>
          </a:p>
        </p:txBody>
      </p:sp>
      <p:pic>
        <p:nvPicPr>
          <p:cNvPr id="8" name="Picture 7" descr="Stacks of gold coins">
            <a:extLst>
              <a:ext uri="{FF2B5EF4-FFF2-40B4-BE49-F238E27FC236}">
                <a16:creationId xmlns:a16="http://schemas.microsoft.com/office/drawing/2014/main" id="{89425699-2F3E-B27B-96F5-92B41257F0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0897" y="4110962"/>
            <a:ext cx="4020954" cy="2680636"/>
          </a:xfrm>
          <a:prstGeom prst="rect">
            <a:avLst/>
          </a:prstGeom>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17</a:t>
            </a:fld>
            <a:endParaRPr lang="en-US"/>
          </a:p>
        </p:txBody>
      </p:sp>
    </p:spTree>
    <p:custDataLst>
      <p:tags r:id="rId1"/>
    </p:custDataLst>
    <p:extLst>
      <p:ext uri="{BB962C8B-B14F-4D97-AF65-F5344CB8AC3E}">
        <p14:creationId xmlns:p14="http://schemas.microsoft.com/office/powerpoint/2010/main" val="601686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Promising Practice</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Elliot health system</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18</a:t>
            </a:fld>
            <a:endParaRPr lang="en-US"/>
          </a:p>
        </p:txBody>
      </p:sp>
    </p:spTree>
    <p:custDataLst>
      <p:tags r:id="rId1"/>
    </p:custDataLst>
    <p:extLst>
      <p:ext uri="{BB962C8B-B14F-4D97-AF65-F5344CB8AC3E}">
        <p14:creationId xmlns:p14="http://schemas.microsoft.com/office/powerpoint/2010/main" val="738342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p:txBody>
          <a:bodyPr/>
          <a:lstStyle/>
          <a:p>
            <a:r>
              <a:rPr lang="en-US" dirty="0"/>
              <a:t>Presenter</a:t>
            </a:r>
          </a:p>
        </p:txBody>
      </p:sp>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5053052" y="2475593"/>
            <a:ext cx="5129757" cy="2478958"/>
          </a:xfrm>
        </p:spPr>
        <p:txBody>
          <a:bodyPr>
            <a:normAutofit fontScale="92500"/>
          </a:bodyPr>
          <a:lstStyle/>
          <a:p>
            <a:r>
              <a:rPr lang="en-US"/>
              <a:t>Sarah Vlasich BSN, RN, CMSRN</a:t>
            </a:r>
            <a:endParaRPr lang="en-US">
              <a:solidFill>
                <a:srgbClr val="17406D"/>
              </a:solidFill>
            </a:endParaRPr>
          </a:p>
          <a:p>
            <a:pPr lvl="1"/>
            <a:r>
              <a:rPr lang="en-US"/>
              <a:t>Workforce Development Specialist &amp; Granite State PARTNERS Project Manager</a:t>
            </a:r>
          </a:p>
          <a:p>
            <a:pPr lvl="2"/>
            <a:r>
              <a:rPr lang="en-US"/>
              <a:t>Elliot Health System</a:t>
            </a:r>
          </a:p>
          <a:p>
            <a:pPr lvl="3"/>
            <a:r>
              <a:rPr lang="en-US" sz="1800" u="sng">
                <a:solidFill>
                  <a:srgbClr val="0563C1"/>
                </a:solidFill>
                <a:effectLst/>
                <a:latin typeface="Calibri" panose="020F0502020204030204" pitchFamily="34" charset="0"/>
                <a:ea typeface="Aptos" panose="020B0004020202020204" pitchFamily="34" charset="0"/>
                <a:hlinkClick r:id="rId4"/>
              </a:rPr>
              <a:t>sarah.vlasich@elliot-hs.org</a:t>
            </a:r>
            <a:endParaRPr lang="en-US"/>
          </a:p>
        </p:txBody>
      </p:sp>
      <p:pic>
        <p:nvPicPr>
          <p:cNvPr id="3" name="Picture Placeholder 2">
            <a:extLst>
              <a:ext uri="{FF2B5EF4-FFF2-40B4-BE49-F238E27FC236}">
                <a16:creationId xmlns:a16="http://schemas.microsoft.com/office/drawing/2014/main" id="{831E3621-E044-D79C-D73A-8AC1B61574DB}"/>
              </a:ext>
              <a:ext uri="{C183D7F6-B498-43B3-948B-1728B52AA6E4}">
                <adec:decorative xmlns:adec="http://schemas.microsoft.com/office/drawing/2017/decorative" val="1"/>
              </a:ext>
            </a:extLst>
          </p:cNvPr>
          <p:cNvPicPr>
            <a:picLocks noGrp="1" noChangeAspect="1"/>
          </p:cNvPicPr>
          <p:nvPr>
            <p:ph type="pic" sz="quarter" idx="13"/>
          </p:nvPr>
        </p:nvPicPr>
        <p:blipFill>
          <a:blip r:embed="rId5"/>
          <a:srcRect l="643" t="4460" r="-2572" b="24185"/>
          <a:stretch/>
        </p:blipFill>
        <p:spPr>
          <a:xfrm>
            <a:off x="1518281" y="2474681"/>
            <a:ext cx="2243343" cy="2320603"/>
          </a:xfrm>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p:txBody>
          <a:bodyPr/>
          <a:lstStyle/>
          <a:p>
            <a:fld id="{DE8DE8A0-70C5-4585-9A3C-B3A9E7B8F8E9}" type="slidenum">
              <a:rPr lang="en-US" smtClean="0"/>
              <a:t>19</a:t>
            </a:fld>
            <a:endParaRPr lang="en-US"/>
          </a:p>
        </p:txBody>
      </p:sp>
    </p:spTree>
    <p:custDataLst>
      <p:tags r:id="rId1"/>
    </p:custDataLst>
    <p:extLst>
      <p:ext uri="{BB962C8B-B14F-4D97-AF65-F5344CB8AC3E}">
        <p14:creationId xmlns:p14="http://schemas.microsoft.com/office/powerpoint/2010/main" val="3485318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DEB11-EDCC-BD4C-0D18-BFF978AD05FE}"/>
              </a:ext>
            </a:extLst>
          </p:cNvPr>
          <p:cNvSpPr>
            <a:spLocks noGrp="1"/>
          </p:cNvSpPr>
          <p:nvPr>
            <p:ph type="title"/>
          </p:nvPr>
        </p:nvSpPr>
        <p:spPr>
          <a:xfrm>
            <a:off x="603317" y="989549"/>
            <a:ext cx="9583473" cy="819052"/>
          </a:xfrm>
        </p:spPr>
        <p:txBody>
          <a:bodyPr>
            <a:normAutofit/>
          </a:bodyPr>
          <a:lstStyle/>
          <a:p>
            <a:r>
              <a:rPr lang="en-US" dirty="0">
                <a:latin typeface="Gill Sans MT"/>
              </a:rPr>
              <a:t>Sustainability in practice</a:t>
            </a:r>
          </a:p>
        </p:txBody>
      </p:sp>
      <p:sp>
        <p:nvSpPr>
          <p:cNvPr id="10" name="Content Placeholder 2">
            <a:extLst>
              <a:ext uri="{FF2B5EF4-FFF2-40B4-BE49-F238E27FC236}">
                <a16:creationId xmlns:a16="http://schemas.microsoft.com/office/drawing/2014/main" id="{C1958015-3A5B-A553-070C-FD8576D91A29}"/>
              </a:ext>
            </a:extLst>
          </p:cNvPr>
          <p:cNvSpPr>
            <a:spLocks noGrp="1"/>
          </p:cNvSpPr>
          <p:nvPr>
            <p:ph idx="1"/>
          </p:nvPr>
        </p:nvSpPr>
        <p:spPr>
          <a:xfrm>
            <a:off x="604447" y="2196471"/>
            <a:ext cx="7808325" cy="4444025"/>
          </a:xfrm>
        </p:spPr>
        <p:txBody>
          <a:bodyPr anchor="t">
            <a:normAutofit/>
          </a:bodyPr>
          <a:lstStyle/>
          <a:p>
            <a:pPr marL="305435" indent="-305435"/>
            <a:r>
              <a:rPr lang="en-US">
                <a:solidFill>
                  <a:schemeClr val="tx2"/>
                </a:solidFill>
              </a:rPr>
              <a:t>Our Vision</a:t>
            </a:r>
          </a:p>
          <a:p>
            <a:pPr marL="305435" indent="-305435"/>
            <a:r>
              <a:rPr lang="en-US">
                <a:solidFill>
                  <a:schemeClr val="tx2"/>
                </a:solidFill>
              </a:rPr>
              <a:t>2036 Projection</a:t>
            </a:r>
          </a:p>
          <a:p>
            <a:pPr marL="305435" indent="-305435"/>
            <a:r>
              <a:rPr lang="en-US">
                <a:solidFill>
                  <a:schemeClr val="tx2"/>
                </a:solidFill>
              </a:rPr>
              <a:t>Endowment for Health</a:t>
            </a:r>
          </a:p>
          <a:p>
            <a:pPr marL="305435" indent="-305435"/>
            <a:r>
              <a:rPr lang="en-US">
                <a:solidFill>
                  <a:schemeClr val="tx2"/>
                </a:solidFill>
              </a:rPr>
              <a:t>Evaluating and Assessing Barriers</a:t>
            </a:r>
          </a:p>
          <a:p>
            <a:pPr marL="305435" indent="-305435"/>
            <a:r>
              <a:rPr lang="en-US">
                <a:solidFill>
                  <a:schemeClr val="tx2"/>
                </a:solidFill>
              </a:rPr>
              <a:t>Innovation in Partnership</a:t>
            </a:r>
          </a:p>
          <a:p>
            <a:pPr marL="305435" indent="-305435"/>
            <a:r>
              <a:rPr lang="en-US">
                <a:solidFill>
                  <a:schemeClr val="tx2"/>
                </a:solidFill>
              </a:rPr>
              <a:t>More Nurses – Stronger Communities</a:t>
            </a:r>
          </a:p>
        </p:txBody>
      </p:sp>
      <p:pic>
        <p:nvPicPr>
          <p:cNvPr id="4" name="Picture 3" descr="Granite State P.A.R.T.N.E.R.S. logo&#10;People Aligning Resources Towards Nursing Expansion and Retention Strategies">
            <a:extLst>
              <a:ext uri="{FF2B5EF4-FFF2-40B4-BE49-F238E27FC236}">
                <a16:creationId xmlns:a16="http://schemas.microsoft.com/office/drawing/2014/main" id="{F697CB03-C1D4-9528-5AB7-1751E68681DA}"/>
              </a:ext>
            </a:extLst>
          </p:cNvPr>
          <p:cNvPicPr>
            <a:picLocks noChangeAspect="1"/>
          </p:cNvPicPr>
          <p:nvPr/>
        </p:nvPicPr>
        <p:blipFill>
          <a:blip r:embed="rId3"/>
          <a:stretch>
            <a:fillRect/>
          </a:stretch>
        </p:blipFill>
        <p:spPr>
          <a:xfrm>
            <a:off x="7327392" y="3028608"/>
            <a:ext cx="4142232" cy="1615469"/>
          </a:xfrm>
          <a:prstGeom prst="rect">
            <a:avLst/>
          </a:prstGeom>
        </p:spPr>
      </p:pic>
    </p:spTree>
    <p:custDataLst>
      <p:tags r:id="rId1"/>
    </p:custDataLst>
    <p:extLst>
      <p:ext uri="{BB962C8B-B14F-4D97-AF65-F5344CB8AC3E}">
        <p14:creationId xmlns:p14="http://schemas.microsoft.com/office/powerpoint/2010/main" val="3906031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a:t>Elliot Hospital:  Sustainability Planning</a:t>
            </a:r>
          </a:p>
        </p:txBody>
      </p:sp>
      <p:pic>
        <p:nvPicPr>
          <p:cNvPr id="7" name="Picture 6" descr="Puzzles in brain">
            <a:extLst>
              <a:ext uri="{FF2B5EF4-FFF2-40B4-BE49-F238E27FC236}">
                <a16:creationId xmlns:a16="http://schemas.microsoft.com/office/drawing/2014/main" id="{CFD0D757-9B2B-7DCB-26C4-CF4CD4028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924" y="2323123"/>
            <a:ext cx="5199369" cy="3470578"/>
          </a:xfrm>
          <a:prstGeom prst="rect">
            <a:avLst/>
          </a:prstGeom>
          <a:noFill/>
          <a:effectLst>
            <a:outerShdw blurRad="63500" sx="102000" sy="102000" algn="ctr" rotWithShape="0">
              <a:prstClr val="black">
                <a:alpha val="40000"/>
              </a:prstClr>
            </a:outerShdw>
          </a:effectLst>
        </p:spPr>
      </p:pic>
      <p:sp>
        <p:nvSpPr>
          <p:cNvPr id="2" name="Content Placeholder 1">
            <a:extLst>
              <a:ext uri="{FF2B5EF4-FFF2-40B4-BE49-F238E27FC236}">
                <a16:creationId xmlns:a16="http://schemas.microsoft.com/office/drawing/2014/main" id="{79E80266-F71D-4F0E-AB92-4B64E4CDC748}"/>
              </a:ext>
            </a:extLst>
          </p:cNvPr>
          <p:cNvSpPr>
            <a:spLocks noGrp="1"/>
          </p:cNvSpPr>
          <p:nvPr>
            <p:ph sz="half" idx="2"/>
          </p:nvPr>
        </p:nvSpPr>
        <p:spPr>
          <a:xfrm>
            <a:off x="6217709" y="1946302"/>
            <a:ext cx="5210216" cy="4224225"/>
          </a:xfrm>
        </p:spPr>
        <p:txBody>
          <a:bodyPr anchor="t">
            <a:normAutofit/>
          </a:bodyPr>
          <a:lstStyle/>
          <a:p>
            <a:endParaRPr lang="en-US" sz="3200"/>
          </a:p>
          <a:p>
            <a:r>
              <a:rPr lang="en-US" sz="3200"/>
              <a:t>What has been going well?</a:t>
            </a:r>
          </a:p>
          <a:p>
            <a:pPr marL="0" indent="0">
              <a:buNone/>
            </a:pPr>
            <a:endParaRPr lang="en-US" sz="3200"/>
          </a:p>
          <a:p>
            <a:r>
              <a:rPr lang="en-US" sz="3200"/>
              <a:t>Where have the roadblocks (if any) been?</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21</a:t>
            </a:fld>
            <a:endParaRPr lang="en-US"/>
          </a:p>
        </p:txBody>
      </p:sp>
    </p:spTree>
    <p:custDataLst>
      <p:tags r:id="rId1"/>
    </p:custDataLst>
    <p:extLst>
      <p:ext uri="{BB962C8B-B14F-4D97-AF65-F5344CB8AC3E}">
        <p14:creationId xmlns:p14="http://schemas.microsoft.com/office/powerpoint/2010/main" val="1487092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Preparing a plan for sustainability</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Essential program components </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custDataLst>
      <p:tags r:id="rId1"/>
    </p:custDataLst>
    <p:extLst>
      <p:ext uri="{BB962C8B-B14F-4D97-AF65-F5344CB8AC3E}">
        <p14:creationId xmlns:p14="http://schemas.microsoft.com/office/powerpoint/2010/main" val="1061885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dirty="0"/>
              <a:t>Core program components</a:t>
            </a:r>
          </a:p>
        </p:txBody>
      </p:sp>
      <p:sp>
        <p:nvSpPr>
          <p:cNvPr id="3" name="Content Placeholder 2">
            <a:extLst>
              <a:ext uri="{FF2B5EF4-FFF2-40B4-BE49-F238E27FC236}">
                <a16:creationId xmlns:a16="http://schemas.microsoft.com/office/drawing/2014/main" id="{A3E47190-F8E0-150E-252F-53B2ADFC3EF1}"/>
              </a:ext>
            </a:extLst>
          </p:cNvPr>
          <p:cNvSpPr>
            <a:spLocks noGrp="1"/>
          </p:cNvSpPr>
          <p:nvPr>
            <p:ph idx="1"/>
          </p:nvPr>
        </p:nvSpPr>
        <p:spPr>
          <a:xfrm>
            <a:off x="774923" y="1946302"/>
            <a:ext cx="10653003" cy="4224225"/>
          </a:xfrm>
        </p:spPr>
        <p:txBody>
          <a:bodyPr>
            <a:normAutofit/>
          </a:bodyPr>
          <a:lstStyle/>
          <a:p>
            <a:r>
              <a:rPr lang="en-US"/>
              <a:t>When developing your sustainability plan, first evaluate which program components are essential for long-term success. This may help to:</a:t>
            </a:r>
          </a:p>
          <a:p>
            <a:pPr lvl="1"/>
            <a:r>
              <a:rPr lang="en-US"/>
              <a:t>Clarify sustainability goals and objectives. </a:t>
            </a:r>
          </a:p>
          <a:p>
            <a:pPr lvl="1"/>
            <a:r>
              <a:rPr lang="en-US"/>
              <a:t>Align stakeholders to the program’s purpose, </a:t>
            </a:r>
            <a:br>
              <a:rPr lang="en-US"/>
            </a:br>
            <a:r>
              <a:rPr lang="en-US"/>
              <a:t>goals, and expectations. </a:t>
            </a:r>
          </a:p>
          <a:p>
            <a:pPr lvl="1"/>
            <a:r>
              <a:rPr lang="en-US"/>
              <a:t>Guide the planning and implementation of </a:t>
            </a:r>
            <a:br>
              <a:rPr lang="en-US"/>
            </a:br>
            <a:r>
              <a:rPr lang="en-US"/>
              <a:t>sustainability efforts. </a:t>
            </a:r>
          </a:p>
          <a:p>
            <a:pPr lvl="1"/>
            <a:r>
              <a:rPr lang="en-US"/>
              <a:t>Guide the monitoring and evaluation of </a:t>
            </a:r>
            <a:br>
              <a:rPr lang="en-US"/>
            </a:br>
            <a:r>
              <a:rPr lang="en-US"/>
              <a:t>sustainability efforts. </a:t>
            </a:r>
          </a:p>
          <a:p>
            <a:endParaRPr lang="en-US"/>
          </a:p>
        </p:txBody>
      </p:sp>
      <p:pic>
        <p:nvPicPr>
          <p:cNvPr id="10" name="Picture 9" descr="Team sitting at table">
            <a:extLst>
              <a:ext uri="{FF2B5EF4-FFF2-40B4-BE49-F238E27FC236}">
                <a16:creationId xmlns:a16="http://schemas.microsoft.com/office/drawing/2014/main" id="{93A0E722-ED71-79FF-94F6-A05184FDC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4309" y="3221610"/>
            <a:ext cx="4004104" cy="2668034"/>
          </a:xfrm>
          <a:prstGeom prst="rect">
            <a:avLst/>
          </a:prstGeo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fld id="{DE8DE8A0-70C5-4585-9A3C-B3A9E7B8F8E9}" type="slidenum">
              <a:rPr lang="en-US" smtClean="0"/>
              <a:pPr/>
              <a:t>23</a:t>
            </a:fld>
            <a:endParaRPr lang="en-US"/>
          </a:p>
        </p:txBody>
      </p:sp>
    </p:spTree>
    <p:custDataLst>
      <p:tags r:id="rId1"/>
    </p:custDataLst>
    <p:extLst>
      <p:ext uri="{BB962C8B-B14F-4D97-AF65-F5344CB8AC3E}">
        <p14:creationId xmlns:p14="http://schemas.microsoft.com/office/powerpoint/2010/main" val="1527485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a:t>Sustainability reflection questions</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24</a:t>
            </a:fld>
            <a:endParaRPr lang="en-US"/>
          </a:p>
        </p:txBody>
      </p:sp>
      <p:sp>
        <p:nvSpPr>
          <p:cNvPr id="3" name="Content Placeholder 2">
            <a:extLst>
              <a:ext uri="{FF2B5EF4-FFF2-40B4-BE49-F238E27FC236}">
                <a16:creationId xmlns:a16="http://schemas.microsoft.com/office/drawing/2014/main" id="{A3E47190-F8E0-150E-252F-53B2ADFC3EF1}"/>
              </a:ext>
            </a:extLst>
          </p:cNvPr>
          <p:cNvSpPr>
            <a:spLocks noGrp="1"/>
          </p:cNvSpPr>
          <p:nvPr>
            <p:ph idx="1"/>
          </p:nvPr>
        </p:nvSpPr>
        <p:spPr/>
        <p:txBody>
          <a:bodyPr>
            <a:normAutofit/>
          </a:bodyPr>
          <a:lstStyle/>
          <a:p>
            <a:pPr marL="342900" indent="-342900">
              <a:buFont typeface="+mj-lt"/>
              <a:buAutoNum type="arabicPeriod"/>
            </a:pPr>
            <a:r>
              <a:rPr lang="en-US" b="0" i="0" u="none" strike="noStrike" baseline="0">
                <a:solidFill>
                  <a:srgbClr val="1C242C"/>
                </a:solidFill>
              </a:rPr>
              <a:t>What core program components and services are integral to the program? </a:t>
            </a:r>
            <a:r>
              <a:rPr lang="en-US" b="0" i="0" u="none" strike="noStrike" baseline="0">
                <a:solidFill>
                  <a:srgbClr val="000000"/>
                </a:solidFill>
              </a:rPr>
              <a:t>	</a:t>
            </a:r>
          </a:p>
          <a:p>
            <a:pPr marL="342900" indent="-342900">
              <a:buFont typeface="+mj-lt"/>
              <a:buAutoNum type="arabicPeriod"/>
            </a:pPr>
            <a:r>
              <a:rPr lang="en-US" b="0" i="0" u="none" strike="noStrike" baseline="0">
                <a:solidFill>
                  <a:srgbClr val="1C242C"/>
                </a:solidFill>
              </a:rPr>
              <a:t>What is the capacity of the program to maintain its operations and services? 	</a:t>
            </a:r>
          </a:p>
          <a:p>
            <a:pPr marL="342900" indent="-342900">
              <a:buFont typeface="+mj-lt"/>
              <a:buAutoNum type="arabicPeriod"/>
            </a:pPr>
            <a:r>
              <a:rPr lang="en-US" b="0" i="0" u="none" strike="noStrike" baseline="0">
                <a:solidFill>
                  <a:srgbClr val="1C242C"/>
                </a:solidFill>
              </a:rPr>
              <a:t>What is the program’s capacity to adapt to changing circumstances (e.g., changes in funding, the labor market, or policy)? </a:t>
            </a:r>
            <a:r>
              <a:rPr lang="en-US" b="0" i="0" u="none" strike="noStrike" baseline="0">
                <a:solidFill>
                  <a:srgbClr val="000000"/>
                </a:solidFill>
              </a:rPr>
              <a:t>	</a:t>
            </a:r>
          </a:p>
          <a:p>
            <a:pPr marL="342900" indent="-342900">
              <a:buFont typeface="+mj-lt"/>
              <a:buAutoNum type="arabicPeriod"/>
            </a:pPr>
            <a:r>
              <a:rPr lang="en-US" b="0" i="0" u="none" strike="noStrike" baseline="0">
                <a:solidFill>
                  <a:srgbClr val="1C242C"/>
                </a:solidFill>
              </a:rPr>
              <a:t>Who are the external partners and collaborators that can enhance the impact of sustainability? </a:t>
            </a:r>
            <a:r>
              <a:rPr lang="en-US" sz="1800" b="0" i="0" u="none" strike="noStrike" baseline="0">
                <a:solidFill>
                  <a:srgbClr val="1C242C"/>
                </a:solidFill>
              </a:rPr>
              <a:t>	</a:t>
            </a:r>
          </a:p>
          <a:p>
            <a:endParaRPr lang="en-US"/>
          </a:p>
        </p:txBody>
      </p:sp>
    </p:spTree>
    <p:custDataLst>
      <p:tags r:id="rId1"/>
    </p:custDataLst>
    <p:extLst>
      <p:ext uri="{BB962C8B-B14F-4D97-AF65-F5344CB8AC3E}">
        <p14:creationId xmlns:p14="http://schemas.microsoft.com/office/powerpoint/2010/main" val="1427794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4693389"/>
            <a:ext cx="10653003" cy="566738"/>
          </a:xfrm>
        </p:spPr>
        <p:txBody>
          <a:bodyPr anchor="b">
            <a:normAutofit/>
          </a:bodyPr>
          <a:lstStyle/>
          <a:p>
            <a:pPr>
              <a:lnSpc>
                <a:spcPct val="90000"/>
              </a:lnSpc>
            </a:pPr>
            <a:r>
              <a:rPr lang="en-US"/>
              <a:t>Share Insights</a:t>
            </a:r>
          </a:p>
        </p:txBody>
      </p:sp>
      <p:pic>
        <p:nvPicPr>
          <p:cNvPr id="7" name="Content Placeholder 6" descr="Crumpled paper light bulb">
            <a:extLst>
              <a:ext uri="{FF2B5EF4-FFF2-40B4-BE49-F238E27FC236}">
                <a16:creationId xmlns:a16="http://schemas.microsoft.com/office/drawing/2014/main" id="{E4EABE2E-8A74-96A6-C9DB-89AA46FE65C6}"/>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33382" r="-1" b="14132"/>
          <a:stretch/>
        </p:blipFill>
        <p:spPr>
          <a:xfrm>
            <a:off x="597458" y="599725"/>
            <a:ext cx="10984941" cy="3848450"/>
          </a:xfrm>
          <a:noFill/>
        </p:spPr>
      </p:pic>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25</a:t>
            </a:fld>
            <a:endParaRPr lang="en-US"/>
          </a:p>
        </p:txBody>
      </p:sp>
    </p:spTree>
    <p:custDataLst>
      <p:tags r:id="rId1"/>
    </p:custDataLst>
    <p:extLst>
      <p:ext uri="{BB962C8B-B14F-4D97-AF65-F5344CB8AC3E}">
        <p14:creationId xmlns:p14="http://schemas.microsoft.com/office/powerpoint/2010/main" val="3577718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a:t>Wrap up and close out</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Key takeaways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26</a:t>
            </a:fld>
            <a:endParaRPr lang="en-US"/>
          </a:p>
        </p:txBody>
      </p:sp>
    </p:spTree>
    <p:custDataLst>
      <p:tags r:id="rId1"/>
    </p:custDataLst>
    <p:extLst>
      <p:ext uri="{BB962C8B-B14F-4D97-AF65-F5344CB8AC3E}">
        <p14:creationId xmlns:p14="http://schemas.microsoft.com/office/powerpoint/2010/main" val="4272086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774923" y="687475"/>
            <a:ext cx="10653003" cy="1083329"/>
          </a:xfrm>
        </p:spPr>
        <p:txBody>
          <a:bodyPr anchor="b">
            <a:normAutofit/>
          </a:bodyPr>
          <a:lstStyle/>
          <a:p>
            <a:r>
              <a:rPr lang="en-US"/>
              <a:t>Resources</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27</a:t>
            </a:fld>
            <a:endParaRPr lang="en-US"/>
          </a:p>
        </p:txBody>
      </p:sp>
      <p:sp>
        <p:nvSpPr>
          <p:cNvPr id="3" name="Content Placeholder 2">
            <a:extLst>
              <a:ext uri="{FF2B5EF4-FFF2-40B4-BE49-F238E27FC236}">
                <a16:creationId xmlns:a16="http://schemas.microsoft.com/office/drawing/2014/main" id="{A3E47190-F8E0-150E-252F-53B2ADFC3EF1}"/>
              </a:ext>
            </a:extLst>
          </p:cNvPr>
          <p:cNvSpPr>
            <a:spLocks noGrp="1"/>
          </p:cNvSpPr>
          <p:nvPr>
            <p:ph idx="1"/>
          </p:nvPr>
        </p:nvSpPr>
        <p:spPr/>
        <p:txBody>
          <a:bodyPr>
            <a:normAutofit/>
          </a:bodyPr>
          <a:lstStyle/>
          <a:p>
            <a:endParaRPr lang="en-US" sz="1800" b="0" i="0" u="none" strike="noStrike" baseline="0">
              <a:solidFill>
                <a:srgbClr val="000000"/>
              </a:solidFill>
              <a:latin typeface="Calibri" panose="020F0502020204030204" pitchFamily="34" charset="0"/>
            </a:endParaRPr>
          </a:p>
          <a:p>
            <a:r>
              <a:rPr lang="en-US" u="sng">
                <a:solidFill>
                  <a:schemeClr val="accent2"/>
                </a:solidFill>
                <a:effectLst/>
                <a:ea typeface="Calibri" panose="020F0502020204030204" pitchFamily="34" charset="0"/>
                <a:cs typeface="Arial" panose="020B0604020202020204" pitchFamily="34" charset="0"/>
              </a:rPr>
              <a:t>Sustainability Readiness Toolkit</a:t>
            </a:r>
          </a:p>
          <a:p>
            <a:r>
              <a:rPr lang="en-US" sz="2800" u="sng" kern="100">
                <a:solidFill>
                  <a:schemeClr val="accent2"/>
                </a:solidFill>
                <a:effectLst/>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Sustainability Planning Checklist</a:t>
            </a:r>
            <a:endParaRPr lang="en-US" sz="2800" u="sng" kern="100">
              <a:solidFill>
                <a:schemeClr val="accent2"/>
              </a:solidFill>
              <a:effectLst/>
              <a:ea typeface="Calibri" panose="020F0502020204030204" pitchFamily="34" charset="0"/>
              <a:cs typeface="Arial" panose="020B0604020202020204" pitchFamily="34" charset="0"/>
            </a:endParaRPr>
          </a:p>
          <a:p>
            <a:r>
              <a:rPr lang="en-US" sz="2800" u="sng" kern="100">
                <a:solidFill>
                  <a:schemeClr val="accent2"/>
                </a:solidFill>
                <a:effectLst/>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Setting the Stage for Sustainability through Data Storytelling</a:t>
            </a:r>
            <a:endParaRPr lang="en-US" kern="100">
              <a:solidFill>
                <a:schemeClr val="accent2"/>
              </a:solidFill>
              <a:ea typeface="Calibri" panose="020F0502020204030204" pitchFamily="34" charset="0"/>
              <a:cs typeface="Arial" panose="020B0604020202020204" pitchFamily="34" charset="0"/>
            </a:endParaRPr>
          </a:p>
          <a:p>
            <a:r>
              <a:rPr lang="en-US" sz="2800" u="sng" kern="100">
                <a:solidFill>
                  <a:schemeClr val="accent2"/>
                </a:solidFill>
                <a:effectLst/>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H-1B OW/RH Grantee Virtual Convening:  Planning for Sustainability</a:t>
            </a:r>
            <a:endParaRPr lang="en-US" sz="2800" kern="100">
              <a:solidFill>
                <a:schemeClr val="accent2"/>
              </a:solidFill>
              <a:effectLst/>
              <a:ea typeface="Calibri" panose="020F0502020204030204" pitchFamily="34" charset="0"/>
              <a:cs typeface="Arial" panose="020B0604020202020204" pitchFamily="34" charset="0"/>
            </a:endParaRPr>
          </a:p>
          <a:p>
            <a:endParaRPr lang="en-US"/>
          </a:p>
        </p:txBody>
      </p:sp>
    </p:spTree>
    <p:custDataLst>
      <p:tags r:id="rId1"/>
    </p:custDataLst>
    <p:extLst>
      <p:ext uri="{BB962C8B-B14F-4D97-AF65-F5344CB8AC3E}">
        <p14:creationId xmlns:p14="http://schemas.microsoft.com/office/powerpoint/2010/main" val="2549806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312A-03A6-F40A-B677-DC12D5C7D435}"/>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C03E35FB-4682-5AD3-BEC9-5342A3A20C45}"/>
              </a:ext>
            </a:extLst>
          </p:cNvPr>
          <p:cNvSpPr>
            <a:spLocks noGrp="1"/>
          </p:cNvSpPr>
          <p:nvPr>
            <p:ph type="sldNum" sz="quarter" idx="12"/>
          </p:nvPr>
        </p:nvSpPr>
        <p:spPr/>
        <p:txBody>
          <a:bodyPr/>
          <a:lstStyle/>
          <a:p>
            <a:fld id="{DE8DE8A0-70C5-4585-9A3C-B3A9E7B8F8E9}" type="slidenum">
              <a:rPr lang="en-US" smtClean="0"/>
              <a:t>28</a:t>
            </a:fld>
            <a:endParaRPr lang="en-US"/>
          </a:p>
        </p:txBody>
      </p:sp>
      <p:pic>
        <p:nvPicPr>
          <p:cNvPr id="5" name="Picture 4" descr="3D black question marks with one yellow question mark">
            <a:extLst>
              <a:ext uri="{FF2B5EF4-FFF2-40B4-BE49-F238E27FC236}">
                <a16:creationId xmlns:a16="http://schemas.microsoft.com/office/drawing/2014/main" id="{D504D83A-C198-DB1A-811C-F9C95FAF182B}"/>
              </a:ext>
            </a:extLst>
          </p:cNvPr>
          <p:cNvPicPr>
            <a:picLocks noChangeAspect="1"/>
          </p:cNvPicPr>
          <p:nvPr/>
        </p:nvPicPr>
        <p:blipFill>
          <a:blip r:embed="rId4">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Tree>
    <p:custDataLst>
      <p:tags r:id="rId1"/>
    </p:custDataLst>
    <p:extLst>
      <p:ext uri="{BB962C8B-B14F-4D97-AF65-F5344CB8AC3E}">
        <p14:creationId xmlns:p14="http://schemas.microsoft.com/office/powerpoint/2010/main" val="37644293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29</a:t>
            </a:fld>
            <a:endParaRPr lang="en-US"/>
          </a:p>
        </p:txBody>
      </p:sp>
    </p:spTree>
    <p:custDataLst>
      <p:tags r:id="rId1"/>
    </p:custDataLst>
    <p:extLst>
      <p:ext uri="{BB962C8B-B14F-4D97-AF65-F5344CB8AC3E}">
        <p14:creationId xmlns:p14="http://schemas.microsoft.com/office/powerpoint/2010/main" val="5592245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zaqioyjqnfhuz891m5wb2yt95hywxi"/>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18A657-DBEE-47A2-9A86-3E105DEE87A0}">
  <ds:schemaRefs>
    <ds:schemaRef ds:uri="411d0658-67d5-4b95-8147-6ad757439f0a"/>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 ds:uri="9f7d036a-daaf-4c7a-b1ac-c05d9d0a180b"/>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NE template theme</Template>
  <TotalTime>11</TotalTime>
  <Words>924</Words>
  <Application>Microsoft Office PowerPoint</Application>
  <PresentationFormat>Widescreen</PresentationFormat>
  <Paragraphs>162</Paragraphs>
  <Slides>29</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Aptos</vt:lpstr>
      <vt:lpstr>Arial</vt:lpstr>
      <vt:lpstr>Arial Narrow</vt:lpstr>
      <vt:lpstr>Calibri</vt:lpstr>
      <vt:lpstr>Gill Sans MT</vt:lpstr>
      <vt:lpstr>icon-small</vt:lpstr>
      <vt:lpstr>Times New Roman</vt:lpstr>
      <vt:lpstr>Wingdings</vt:lpstr>
      <vt:lpstr>Wingdings 2</vt:lpstr>
      <vt:lpstr>Wingdings 3</vt:lpstr>
      <vt:lpstr>NE template theme</vt:lpstr>
      <vt:lpstr>Sustainability: Planning for the future of your grant </vt:lpstr>
      <vt:lpstr>Moderator/Presenter</vt:lpstr>
      <vt:lpstr>Agenda</vt:lpstr>
      <vt:lpstr>Session Objectives</vt:lpstr>
      <vt:lpstr>Guiding Questions</vt:lpstr>
      <vt:lpstr>Sustainability</vt:lpstr>
      <vt:lpstr>Poll question!</vt:lpstr>
      <vt:lpstr>Poll Question 1: What is one word that comes to mind when you hear “sustainability”?</vt:lpstr>
      <vt:lpstr>Poll question 2: Where are you at in planning for sustainability?</vt:lpstr>
      <vt:lpstr>Planning for sustainability</vt:lpstr>
      <vt:lpstr>WHAT IS SUSTAINABILITY AND WHY DOES IT MATTER?</vt:lpstr>
      <vt:lpstr>KEY AREAS OF SUSTAINABILITY</vt:lpstr>
      <vt:lpstr>PROGRAM ASSESSMENT AND EVALUATION</vt:lpstr>
      <vt:lpstr>LEADERSHIP AND STAFFING Succession</vt:lpstr>
      <vt:lpstr>BUILDING AND MAINTAINING PARTNERSHIPS</vt:lpstr>
      <vt:lpstr>CONTINUED PARTICIPANT ENGAGEMENT</vt:lpstr>
      <vt:lpstr>FINANCIAL AND RESOURCE STABILITY</vt:lpstr>
      <vt:lpstr>Promising Practice</vt:lpstr>
      <vt:lpstr>Presenter</vt:lpstr>
      <vt:lpstr>Sustainability in practice</vt:lpstr>
      <vt:lpstr>Elliot Hospital:  Sustainability Planning</vt:lpstr>
      <vt:lpstr>Preparing a plan for sustainability</vt:lpstr>
      <vt:lpstr>Core program components</vt:lpstr>
      <vt:lpstr>Sustainability reflection questions</vt:lpstr>
      <vt:lpstr>Share Insights</vt:lpstr>
      <vt:lpstr>Wrap up and close out</vt:lpstr>
      <vt:lpstr>Resources</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Sustainability</dc:title>
  <dc:creator>United Stated Department of Labor</dc:creator>
  <cp:lastModifiedBy>Tessa St. John</cp:lastModifiedBy>
  <cp:revision>12</cp:revision>
  <dcterms:created xsi:type="dcterms:W3CDTF">2019-05-17T14:42:38Z</dcterms:created>
  <dcterms:modified xsi:type="dcterms:W3CDTF">2024-09-12T19:32:48Z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y fmtid="{D5CDD505-2E9C-101B-9397-08002B2CF9AE}" pid="4" name="ArticulateGUID">
    <vt:lpwstr>95A5AE57-77ED-4373-AE89-31FB751B667A</vt:lpwstr>
  </property>
  <property fmtid="{D5CDD505-2E9C-101B-9397-08002B2CF9AE}" pid="5" name="ArticulatePath">
    <vt:lpwstr>https://msair.sharepoint.com/sites/H-1BNursingExpansion/Shared Documents/TA and Grants Management/Convening Planning/Institute Convening Session Materials/Day 3/Session #2 - Track 2 Next Steps/NE_Institute_Day3Session2_Track2ActionPlan</vt:lpwstr>
  </property>
</Properties>
</file>