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tags/tag9.xml" ContentType="application/vnd.openxmlformats-officedocument.presentationml.tags+xml"/>
  <Override PartName="/ppt/notesSlides/notesSlide13.xml" ContentType="application/vnd.openxmlformats-officedocument.presentationml.notesSlide+xml"/>
  <Override PartName="/ppt/tags/tag10.xml" ContentType="application/vnd.openxmlformats-officedocument.presentationml.tags+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6.xml" ContentType="application/vnd.openxmlformats-officedocument.presentationml.tags+xml"/>
  <Override PartName="/ppt/notesSlides/notesSlide21.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6" r:id="rId4"/>
    <p:sldMasterId id="2147483736" r:id="rId5"/>
    <p:sldMasterId id="2147483744" r:id="rId6"/>
  </p:sldMasterIdLst>
  <p:notesMasterIdLst>
    <p:notesMasterId r:id="rId62"/>
  </p:notesMasterIdLst>
  <p:sldIdLst>
    <p:sldId id="256" r:id="rId7"/>
    <p:sldId id="486" r:id="rId8"/>
    <p:sldId id="260" r:id="rId9"/>
    <p:sldId id="267" r:id="rId10"/>
    <p:sldId id="257" r:id="rId11"/>
    <p:sldId id="262" r:id="rId12"/>
    <p:sldId id="502" r:id="rId13"/>
    <p:sldId id="503" r:id="rId14"/>
    <p:sldId id="2706" r:id="rId15"/>
    <p:sldId id="2710" r:id="rId16"/>
    <p:sldId id="2703" r:id="rId17"/>
    <p:sldId id="2712" r:id="rId18"/>
    <p:sldId id="2705" r:id="rId19"/>
    <p:sldId id="2708" r:id="rId20"/>
    <p:sldId id="2737" r:id="rId21"/>
    <p:sldId id="2713" r:id="rId22"/>
    <p:sldId id="2714" r:id="rId23"/>
    <p:sldId id="2715" r:id="rId24"/>
    <p:sldId id="2731" r:id="rId25"/>
    <p:sldId id="2716" r:id="rId26"/>
    <p:sldId id="2701" r:id="rId27"/>
    <p:sldId id="2735" r:id="rId28"/>
    <p:sldId id="2720" r:id="rId29"/>
    <p:sldId id="2732" r:id="rId30"/>
    <p:sldId id="501" r:id="rId31"/>
    <p:sldId id="2723" r:id="rId32"/>
    <p:sldId id="2724" r:id="rId33"/>
    <p:sldId id="2734" r:id="rId34"/>
    <p:sldId id="2738" r:id="rId35"/>
    <p:sldId id="265" r:id="rId36"/>
    <p:sldId id="264" r:id="rId37"/>
    <p:sldId id="498" r:id="rId38"/>
    <p:sldId id="2740" r:id="rId39"/>
    <p:sldId id="294" r:id="rId40"/>
    <p:sldId id="292" r:id="rId41"/>
    <p:sldId id="2733" r:id="rId42"/>
    <p:sldId id="293" r:id="rId43"/>
    <p:sldId id="2741" r:id="rId44"/>
    <p:sldId id="295" r:id="rId45"/>
    <p:sldId id="297" r:id="rId46"/>
    <p:sldId id="298" r:id="rId47"/>
    <p:sldId id="300" r:id="rId48"/>
    <p:sldId id="301" r:id="rId49"/>
    <p:sldId id="2742" r:id="rId50"/>
    <p:sldId id="2736" r:id="rId51"/>
    <p:sldId id="259" r:id="rId52"/>
    <p:sldId id="261" r:id="rId53"/>
    <p:sldId id="2743" r:id="rId54"/>
    <p:sldId id="268" r:id="rId55"/>
    <p:sldId id="269" r:id="rId56"/>
    <p:sldId id="2744" r:id="rId57"/>
    <p:sldId id="270" r:id="rId58"/>
    <p:sldId id="492" r:id="rId59"/>
    <p:sldId id="494" r:id="rId60"/>
    <p:sldId id="487" r:id="rId6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8BD004-76B6-C644-4672-00AC6285C810}" name="St. john, Tessa E - ETA CTR" initials="TS" userId="S::Stjohn.Tessa.E@dol.gov::d738c95b-375d-41a0-accc-e772d6882f7c" providerId="AD"/>
  <p188:author id="{D40EBD48-637C-87B2-9FBF-B1591F2BC091}" name="Hefley, Kristen - ETA" initials="KH" userId="S::Hefley.Kristen@dol.gov::e18c141f-2e3e-4510-af0f-6a6ec04a9e59" providerId="AD"/>
  <p188:author id="{F7893D8D-6A6E-9639-8C40-2F6D7843749F}" name="Smith, Jenn - ETA" initials="JS" userId="S::smith.jenn@dol.gov::51c1642c-1557-4ea6-b52a-1b9e4622c78b" providerId="AD"/>
  <p188:author id="{733E69A1-190D-BC7C-810A-42B4E5B4453B}" name="Tessa St. John" initials="TJ" userId="S::tessa_st_john_spra.com#ext#@msair.onmicrosoft.com::53dd3975-a143-4700-b35a-0b32420437e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2727"/>
    <a:srgbClr val="17406D"/>
    <a:srgbClr val="009DD9"/>
    <a:srgbClr val="38905C"/>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717AB2-FC36-4581-99C3-8D288A9E85B0}" v="7" dt="2025-04-28T22:07:15.8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644" autoAdjust="0"/>
  </p:normalViewPr>
  <p:slideViewPr>
    <p:cSldViewPr snapToGrid="0">
      <p:cViewPr varScale="1">
        <p:scale>
          <a:sx n="139" d="100"/>
          <a:sy n="139" d="100"/>
        </p:scale>
        <p:origin x="276" y="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viewProps" Target="viewProps.xml"/><Relationship Id="rId69" Type="http://schemas.microsoft.com/office/2018/10/relationships/authors" Target="author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microsoft.com/office/2016/11/relationships/changesInfo" Target="changesInfos/changesInfo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 john, Tessa E - ETA CTR" userId="d738c95b-375d-41a0-accc-e772d6882f7c" providerId="ADAL" clId="{A8717AB2-FC36-4581-99C3-8D288A9E85B0}"/>
    <pc:docChg chg="undo custSel addSld delSld modSld">
      <pc:chgData name="St. john, Tessa E - ETA CTR" userId="d738c95b-375d-41a0-accc-e772d6882f7c" providerId="ADAL" clId="{A8717AB2-FC36-4581-99C3-8D288A9E85B0}" dt="2025-04-28T22:17:10.106" v="399" actId="13244"/>
      <pc:docMkLst>
        <pc:docMk/>
      </pc:docMkLst>
      <pc:sldChg chg="add del">
        <pc:chgData name="St. john, Tessa E - ETA CTR" userId="d738c95b-375d-41a0-accc-e772d6882f7c" providerId="ADAL" clId="{A8717AB2-FC36-4581-99C3-8D288A9E85B0}" dt="2025-04-23T21:33:18.419" v="14"/>
        <pc:sldMkLst>
          <pc:docMk/>
          <pc:sldMk cId="2681449821" sldId="259"/>
        </pc:sldMkLst>
      </pc:sldChg>
      <pc:sldChg chg="add">
        <pc:chgData name="St. john, Tessa E - ETA CTR" userId="d738c95b-375d-41a0-accc-e772d6882f7c" providerId="ADAL" clId="{A8717AB2-FC36-4581-99C3-8D288A9E85B0}" dt="2025-04-24T17:17:37.648" v="29"/>
        <pc:sldMkLst>
          <pc:docMk/>
          <pc:sldMk cId="3371758114" sldId="259"/>
        </pc:sldMkLst>
      </pc:sldChg>
      <pc:sldChg chg="modSp mod">
        <pc:chgData name="St. john, Tessa E - ETA CTR" userId="d738c95b-375d-41a0-accc-e772d6882f7c" providerId="ADAL" clId="{A8717AB2-FC36-4581-99C3-8D288A9E85B0}" dt="2025-04-24T17:29:36.214" v="107" actId="13244"/>
        <pc:sldMkLst>
          <pc:docMk/>
          <pc:sldMk cId="475084199" sldId="260"/>
        </pc:sldMkLst>
        <pc:spChg chg="ord">
          <ac:chgData name="St. john, Tessa E - ETA CTR" userId="d738c95b-375d-41a0-accc-e772d6882f7c" providerId="ADAL" clId="{A8717AB2-FC36-4581-99C3-8D288A9E85B0}" dt="2025-04-24T17:29:36.214" v="107" actId="13244"/>
          <ac:spMkLst>
            <pc:docMk/>
            <pc:sldMk cId="475084199" sldId="260"/>
            <ac:spMk id="5" creationId="{B59A8C8A-3251-40E5-8F4A-AA0B168E76CC}"/>
          </ac:spMkLst>
        </pc:spChg>
      </pc:sldChg>
      <pc:sldChg chg="modSp add del mod">
        <pc:chgData name="St. john, Tessa E - ETA CTR" userId="d738c95b-375d-41a0-accc-e772d6882f7c" providerId="ADAL" clId="{A8717AB2-FC36-4581-99C3-8D288A9E85B0}" dt="2025-04-23T21:33:18.419" v="14"/>
        <pc:sldMkLst>
          <pc:docMk/>
          <pc:sldMk cId="2354787581" sldId="261"/>
        </pc:sldMkLst>
      </pc:sldChg>
      <pc:sldChg chg="add">
        <pc:chgData name="St. john, Tessa E - ETA CTR" userId="d738c95b-375d-41a0-accc-e772d6882f7c" providerId="ADAL" clId="{A8717AB2-FC36-4581-99C3-8D288A9E85B0}" dt="2025-04-24T17:17:37.648" v="29"/>
        <pc:sldMkLst>
          <pc:docMk/>
          <pc:sldMk cId="4146042393" sldId="261"/>
        </pc:sldMkLst>
      </pc:sldChg>
      <pc:sldChg chg="modSp mod">
        <pc:chgData name="St. john, Tessa E - ETA CTR" userId="d738c95b-375d-41a0-accc-e772d6882f7c" providerId="ADAL" clId="{A8717AB2-FC36-4581-99C3-8D288A9E85B0}" dt="2025-04-23T21:32:39.957" v="0" actId="313"/>
        <pc:sldMkLst>
          <pc:docMk/>
          <pc:sldMk cId="2089576391" sldId="264"/>
        </pc:sldMkLst>
        <pc:spChg chg="mod">
          <ac:chgData name="St. john, Tessa E - ETA CTR" userId="d738c95b-375d-41a0-accc-e772d6882f7c" providerId="ADAL" clId="{A8717AB2-FC36-4581-99C3-8D288A9E85B0}" dt="2025-04-23T21:32:39.957" v="0" actId="313"/>
          <ac:spMkLst>
            <pc:docMk/>
            <pc:sldMk cId="2089576391" sldId="264"/>
            <ac:spMk id="3" creationId="{7C2A09F9-032E-9A05-9E5F-016AC8C1E9BD}"/>
          </ac:spMkLst>
        </pc:spChg>
      </pc:sldChg>
      <pc:sldChg chg="addSp delSp modSp mod">
        <pc:chgData name="St. john, Tessa E - ETA CTR" userId="d738c95b-375d-41a0-accc-e772d6882f7c" providerId="ADAL" clId="{A8717AB2-FC36-4581-99C3-8D288A9E85B0}" dt="2025-04-24T17:15:53.924" v="28" actId="1076"/>
        <pc:sldMkLst>
          <pc:docMk/>
          <pc:sldMk cId="1003142539" sldId="267"/>
        </pc:sldMkLst>
        <pc:spChg chg="mod">
          <ac:chgData name="St. john, Tessa E - ETA CTR" userId="d738c95b-375d-41a0-accc-e772d6882f7c" providerId="ADAL" clId="{A8717AB2-FC36-4581-99C3-8D288A9E85B0}" dt="2025-04-24T17:15:53.924" v="28" actId="1076"/>
          <ac:spMkLst>
            <pc:docMk/>
            <pc:sldMk cId="1003142539" sldId="267"/>
            <ac:spMk id="10" creationId="{24A30550-2E1A-4E49-AB89-90CE7A48B67E}"/>
          </ac:spMkLst>
        </pc:spChg>
        <pc:picChg chg="mod">
          <ac:chgData name="St. john, Tessa E - ETA CTR" userId="d738c95b-375d-41a0-accc-e772d6882f7c" providerId="ADAL" clId="{A8717AB2-FC36-4581-99C3-8D288A9E85B0}" dt="2025-04-24T17:15:47.563" v="27" actId="1076"/>
          <ac:picMkLst>
            <pc:docMk/>
            <pc:sldMk cId="1003142539" sldId="267"/>
            <ac:picMk id="11" creationId="{14CB6BBC-62B6-BD8B-56E9-2B1A6DB3D630}"/>
          </ac:picMkLst>
        </pc:picChg>
      </pc:sldChg>
      <pc:sldChg chg="add del">
        <pc:chgData name="St. john, Tessa E - ETA CTR" userId="d738c95b-375d-41a0-accc-e772d6882f7c" providerId="ADAL" clId="{A8717AB2-FC36-4581-99C3-8D288A9E85B0}" dt="2025-04-23T21:33:18.419" v="14"/>
        <pc:sldMkLst>
          <pc:docMk/>
          <pc:sldMk cId="1716962453" sldId="268"/>
        </pc:sldMkLst>
      </pc:sldChg>
      <pc:sldChg chg="add">
        <pc:chgData name="St. john, Tessa E - ETA CTR" userId="d738c95b-375d-41a0-accc-e772d6882f7c" providerId="ADAL" clId="{A8717AB2-FC36-4581-99C3-8D288A9E85B0}" dt="2025-04-24T17:17:37.648" v="29"/>
        <pc:sldMkLst>
          <pc:docMk/>
          <pc:sldMk cId="2114837283" sldId="268"/>
        </pc:sldMkLst>
      </pc:sldChg>
      <pc:sldChg chg="add">
        <pc:chgData name="St. john, Tessa E - ETA CTR" userId="d738c95b-375d-41a0-accc-e772d6882f7c" providerId="ADAL" clId="{A8717AB2-FC36-4581-99C3-8D288A9E85B0}" dt="2025-04-24T17:17:37.648" v="29"/>
        <pc:sldMkLst>
          <pc:docMk/>
          <pc:sldMk cId="2865295986" sldId="269"/>
        </pc:sldMkLst>
      </pc:sldChg>
      <pc:sldChg chg="modSp add del mod">
        <pc:chgData name="St. john, Tessa E - ETA CTR" userId="d738c95b-375d-41a0-accc-e772d6882f7c" providerId="ADAL" clId="{A8717AB2-FC36-4581-99C3-8D288A9E85B0}" dt="2025-04-23T21:33:18.419" v="14"/>
        <pc:sldMkLst>
          <pc:docMk/>
          <pc:sldMk cId="3330077688" sldId="269"/>
        </pc:sldMkLst>
      </pc:sldChg>
      <pc:sldChg chg="add del">
        <pc:chgData name="St. john, Tessa E - ETA CTR" userId="d738c95b-375d-41a0-accc-e772d6882f7c" providerId="ADAL" clId="{A8717AB2-FC36-4581-99C3-8D288A9E85B0}" dt="2025-04-23T21:33:18.419" v="14"/>
        <pc:sldMkLst>
          <pc:docMk/>
          <pc:sldMk cId="1893143615" sldId="270"/>
        </pc:sldMkLst>
      </pc:sldChg>
      <pc:sldChg chg="add">
        <pc:chgData name="St. john, Tessa E - ETA CTR" userId="d738c95b-375d-41a0-accc-e772d6882f7c" providerId="ADAL" clId="{A8717AB2-FC36-4581-99C3-8D288A9E85B0}" dt="2025-04-24T17:17:37.648" v="29"/>
        <pc:sldMkLst>
          <pc:docMk/>
          <pc:sldMk cId="3671016285" sldId="270"/>
        </pc:sldMkLst>
      </pc:sldChg>
      <pc:sldChg chg="modSp add del mod">
        <pc:chgData name="St. john, Tessa E - ETA CTR" userId="d738c95b-375d-41a0-accc-e772d6882f7c" providerId="ADAL" clId="{A8717AB2-FC36-4581-99C3-8D288A9E85B0}" dt="2025-04-23T21:33:18.419" v="14"/>
        <pc:sldMkLst>
          <pc:docMk/>
          <pc:sldMk cId="1248582476" sldId="292"/>
        </pc:sldMkLst>
      </pc:sldChg>
      <pc:sldChg chg="modSp add">
        <pc:chgData name="St. john, Tessa E - ETA CTR" userId="d738c95b-375d-41a0-accc-e772d6882f7c" providerId="ADAL" clId="{A8717AB2-FC36-4581-99C3-8D288A9E85B0}" dt="2025-04-24T17:34:43.062" v="123" actId="962"/>
        <pc:sldMkLst>
          <pc:docMk/>
          <pc:sldMk cId="4145638871" sldId="292"/>
        </pc:sldMkLst>
        <pc:graphicFrameChg chg="mod">
          <ac:chgData name="St. john, Tessa E - ETA CTR" userId="d738c95b-375d-41a0-accc-e772d6882f7c" providerId="ADAL" clId="{A8717AB2-FC36-4581-99C3-8D288A9E85B0}" dt="2025-04-24T17:34:43.062" v="123" actId="962"/>
          <ac:graphicFrameMkLst>
            <pc:docMk/>
            <pc:sldMk cId="4145638871" sldId="292"/>
            <ac:graphicFrameMk id="4" creationId="{67D0F585-6B85-B2D3-873B-2F256D31401E}"/>
          </ac:graphicFrameMkLst>
        </pc:graphicFrameChg>
      </pc:sldChg>
      <pc:sldChg chg="modSp add mod">
        <pc:chgData name="St. john, Tessa E - ETA CTR" userId="d738c95b-375d-41a0-accc-e772d6882f7c" providerId="ADAL" clId="{A8717AB2-FC36-4581-99C3-8D288A9E85B0}" dt="2025-04-24T17:31:28.782" v="116" actId="13244"/>
        <pc:sldMkLst>
          <pc:docMk/>
          <pc:sldMk cId="2724983619" sldId="293"/>
        </pc:sldMkLst>
        <pc:spChg chg="ord">
          <ac:chgData name="St. john, Tessa E - ETA CTR" userId="d738c95b-375d-41a0-accc-e772d6882f7c" providerId="ADAL" clId="{A8717AB2-FC36-4581-99C3-8D288A9E85B0}" dt="2025-04-24T17:31:22.622" v="115" actId="13244"/>
          <ac:spMkLst>
            <pc:docMk/>
            <pc:sldMk cId="2724983619" sldId="293"/>
            <ac:spMk id="2" creationId="{7CCE57DD-8B40-7E00-F746-D85AC59B2F43}"/>
          </ac:spMkLst>
        </pc:spChg>
        <pc:spChg chg="mod ord">
          <ac:chgData name="St. john, Tessa E - ETA CTR" userId="d738c95b-375d-41a0-accc-e772d6882f7c" providerId="ADAL" clId="{A8717AB2-FC36-4581-99C3-8D288A9E85B0}" dt="2025-04-24T17:30:55.107" v="112" actId="13244"/>
          <ac:spMkLst>
            <pc:docMk/>
            <pc:sldMk cId="2724983619" sldId="293"/>
            <ac:spMk id="5" creationId="{76622BA9-FE0E-CC03-5E4C-AB9F1B2C6210}"/>
          </ac:spMkLst>
        </pc:spChg>
        <pc:spChg chg="ord">
          <ac:chgData name="St. john, Tessa E - ETA CTR" userId="d738c95b-375d-41a0-accc-e772d6882f7c" providerId="ADAL" clId="{A8717AB2-FC36-4581-99C3-8D288A9E85B0}" dt="2025-04-24T17:31:03.363" v="113" actId="13244"/>
          <ac:spMkLst>
            <pc:docMk/>
            <pc:sldMk cId="2724983619" sldId="293"/>
            <ac:spMk id="30" creationId="{8131239B-060B-DACF-E753-6774E674827D}"/>
          </ac:spMkLst>
        </pc:spChg>
        <pc:spChg chg="ord">
          <ac:chgData name="St. john, Tessa E - ETA CTR" userId="d738c95b-375d-41a0-accc-e772d6882f7c" providerId="ADAL" clId="{A8717AB2-FC36-4581-99C3-8D288A9E85B0}" dt="2025-04-24T17:31:28.782" v="116" actId="13244"/>
          <ac:spMkLst>
            <pc:docMk/>
            <pc:sldMk cId="2724983619" sldId="293"/>
            <ac:spMk id="44" creationId="{D66C614C-B016-1E2D-D9C8-ECB3F3F661DE}"/>
          </ac:spMkLst>
        </pc:spChg>
        <pc:spChg chg="ord">
          <ac:chgData name="St. john, Tessa E - ETA CTR" userId="d738c95b-375d-41a0-accc-e772d6882f7c" providerId="ADAL" clId="{A8717AB2-FC36-4581-99C3-8D288A9E85B0}" dt="2025-04-24T17:31:15.471" v="114" actId="13244"/>
          <ac:spMkLst>
            <pc:docMk/>
            <pc:sldMk cId="2724983619" sldId="293"/>
            <ac:spMk id="87" creationId="{CC8B2B12-A349-BA21-8F25-97D7CAC1888C}"/>
          </ac:spMkLst>
        </pc:spChg>
        <pc:cxnChg chg="mod">
          <ac:chgData name="St. john, Tessa E - ETA CTR" userId="d738c95b-375d-41a0-accc-e772d6882f7c" providerId="ADAL" clId="{A8717AB2-FC36-4581-99C3-8D288A9E85B0}" dt="2025-04-24T17:22:33.997" v="38" actId="962"/>
          <ac:cxnSpMkLst>
            <pc:docMk/>
            <pc:sldMk cId="2724983619" sldId="293"/>
            <ac:cxnSpMk id="24" creationId="{65216192-75AF-8FA5-0BD4-EA3287448437}"/>
          </ac:cxnSpMkLst>
        </pc:cxnChg>
        <pc:cxnChg chg="mod">
          <ac:chgData name="St. john, Tessa E - ETA CTR" userId="d738c95b-375d-41a0-accc-e772d6882f7c" providerId="ADAL" clId="{A8717AB2-FC36-4581-99C3-8D288A9E85B0}" dt="2025-04-24T17:22:33.972" v="33" actId="962"/>
          <ac:cxnSpMkLst>
            <pc:docMk/>
            <pc:sldMk cId="2724983619" sldId="293"/>
            <ac:cxnSpMk id="31" creationId="{2C11C37B-0061-D5D8-DEFD-08CF459BA16E}"/>
          </ac:cxnSpMkLst>
        </pc:cxnChg>
        <pc:cxnChg chg="mod">
          <ac:chgData name="St. john, Tessa E - ETA CTR" userId="d738c95b-375d-41a0-accc-e772d6882f7c" providerId="ADAL" clId="{A8717AB2-FC36-4581-99C3-8D288A9E85B0}" dt="2025-04-24T17:22:33.977" v="34" actId="962"/>
          <ac:cxnSpMkLst>
            <pc:docMk/>
            <pc:sldMk cId="2724983619" sldId="293"/>
            <ac:cxnSpMk id="38" creationId="{8C55EE35-A65A-DC54-6A78-6F7F6D776286}"/>
          </ac:cxnSpMkLst>
        </pc:cxnChg>
        <pc:cxnChg chg="mod">
          <ac:chgData name="St. john, Tessa E - ETA CTR" userId="d738c95b-375d-41a0-accc-e772d6882f7c" providerId="ADAL" clId="{A8717AB2-FC36-4581-99C3-8D288A9E85B0}" dt="2025-04-24T17:22:34.001" v="39" actId="962"/>
          <ac:cxnSpMkLst>
            <pc:docMk/>
            <pc:sldMk cId="2724983619" sldId="293"/>
            <ac:cxnSpMk id="39" creationId="{AB5A06DE-AD27-D06E-A7B9-546BE59E2987}"/>
          </ac:cxnSpMkLst>
        </pc:cxnChg>
        <pc:cxnChg chg="mod">
          <ac:chgData name="St. john, Tessa E - ETA CTR" userId="d738c95b-375d-41a0-accc-e772d6882f7c" providerId="ADAL" clId="{A8717AB2-FC36-4581-99C3-8D288A9E85B0}" dt="2025-04-24T17:22:33.987" v="36" actId="962"/>
          <ac:cxnSpMkLst>
            <pc:docMk/>
            <pc:sldMk cId="2724983619" sldId="293"/>
            <ac:cxnSpMk id="47" creationId="{F6B91193-EE5F-E9BC-D673-693B04702D64}"/>
          </ac:cxnSpMkLst>
        </pc:cxnChg>
        <pc:cxnChg chg="mod">
          <ac:chgData name="St. john, Tessa E - ETA CTR" userId="d738c95b-375d-41a0-accc-e772d6882f7c" providerId="ADAL" clId="{A8717AB2-FC36-4581-99C3-8D288A9E85B0}" dt="2025-04-24T17:22:33.983" v="35" actId="962"/>
          <ac:cxnSpMkLst>
            <pc:docMk/>
            <pc:sldMk cId="2724983619" sldId="293"/>
            <ac:cxnSpMk id="102" creationId="{A8CE4FED-F880-0DFD-88B8-A7AC3EDFB130}"/>
          </ac:cxnSpMkLst>
        </pc:cxnChg>
        <pc:cxnChg chg="mod">
          <ac:chgData name="St. john, Tessa E - ETA CTR" userId="d738c95b-375d-41a0-accc-e772d6882f7c" providerId="ADAL" clId="{A8717AB2-FC36-4581-99C3-8D288A9E85B0}" dt="2025-04-24T17:22:33.994" v="37" actId="962"/>
          <ac:cxnSpMkLst>
            <pc:docMk/>
            <pc:sldMk cId="2724983619" sldId="293"/>
            <ac:cxnSpMk id="109" creationId="{5EF5205B-3C98-2817-E3C9-54C1F246C8B9}"/>
          </ac:cxnSpMkLst>
        </pc:cxnChg>
      </pc:sldChg>
      <pc:sldChg chg="add del">
        <pc:chgData name="St. john, Tessa E - ETA CTR" userId="d738c95b-375d-41a0-accc-e772d6882f7c" providerId="ADAL" clId="{A8717AB2-FC36-4581-99C3-8D288A9E85B0}" dt="2025-04-23T21:33:18.419" v="14"/>
        <pc:sldMkLst>
          <pc:docMk/>
          <pc:sldMk cId="4203674966" sldId="293"/>
        </pc:sldMkLst>
      </pc:sldChg>
      <pc:sldChg chg="modSp add del mod">
        <pc:chgData name="St. john, Tessa E - ETA CTR" userId="d738c95b-375d-41a0-accc-e772d6882f7c" providerId="ADAL" clId="{A8717AB2-FC36-4581-99C3-8D288A9E85B0}" dt="2025-04-23T21:33:18.419" v="14"/>
        <pc:sldMkLst>
          <pc:docMk/>
          <pc:sldMk cId="196219803" sldId="294"/>
        </pc:sldMkLst>
      </pc:sldChg>
      <pc:sldChg chg="add">
        <pc:chgData name="St. john, Tessa E - ETA CTR" userId="d738c95b-375d-41a0-accc-e772d6882f7c" providerId="ADAL" clId="{A8717AB2-FC36-4581-99C3-8D288A9E85B0}" dt="2025-04-24T17:17:37.648" v="29"/>
        <pc:sldMkLst>
          <pc:docMk/>
          <pc:sldMk cId="2769558632" sldId="294"/>
        </pc:sldMkLst>
      </pc:sldChg>
      <pc:sldChg chg="modSp add mod modNotesTx">
        <pc:chgData name="St. john, Tessa E - ETA CTR" userId="d738c95b-375d-41a0-accc-e772d6882f7c" providerId="ADAL" clId="{A8717AB2-FC36-4581-99C3-8D288A9E85B0}" dt="2025-04-24T17:36:39.998" v="127" actId="20577"/>
        <pc:sldMkLst>
          <pc:docMk/>
          <pc:sldMk cId="312677918" sldId="295"/>
        </pc:sldMkLst>
        <pc:picChg chg="mod">
          <ac:chgData name="St. john, Tessa E - ETA CTR" userId="d738c95b-375d-41a0-accc-e772d6882f7c" providerId="ADAL" clId="{A8717AB2-FC36-4581-99C3-8D288A9E85B0}" dt="2025-04-24T17:26:24.187" v="52" actId="962"/>
          <ac:picMkLst>
            <pc:docMk/>
            <pc:sldMk cId="312677918" sldId="295"/>
            <ac:picMk id="21" creationId="{5C6C225E-83F0-E3B4-A05A-3E43B7DBA124}"/>
          </ac:picMkLst>
        </pc:picChg>
        <pc:picChg chg="mod">
          <ac:chgData name="St. john, Tessa E - ETA CTR" userId="d738c95b-375d-41a0-accc-e772d6882f7c" providerId="ADAL" clId="{A8717AB2-FC36-4581-99C3-8D288A9E85B0}" dt="2025-04-24T17:26:55.542" v="54" actId="962"/>
          <ac:picMkLst>
            <pc:docMk/>
            <pc:sldMk cId="312677918" sldId="295"/>
            <ac:picMk id="23" creationId="{232A1503-A5F8-E24C-070A-78AB40AF2B87}"/>
          </ac:picMkLst>
        </pc:picChg>
      </pc:sldChg>
      <pc:sldChg chg="add del">
        <pc:chgData name="St. john, Tessa E - ETA CTR" userId="d738c95b-375d-41a0-accc-e772d6882f7c" providerId="ADAL" clId="{A8717AB2-FC36-4581-99C3-8D288A9E85B0}" dt="2025-04-23T21:33:18.419" v="14"/>
        <pc:sldMkLst>
          <pc:docMk/>
          <pc:sldMk cId="1809230727" sldId="295"/>
        </pc:sldMkLst>
      </pc:sldChg>
      <pc:sldChg chg="modSp add mod modNotesTx">
        <pc:chgData name="St. john, Tessa E - ETA CTR" userId="d738c95b-375d-41a0-accc-e772d6882f7c" providerId="ADAL" clId="{A8717AB2-FC36-4581-99C3-8D288A9E85B0}" dt="2025-04-24T17:36:41.904" v="128" actId="20577"/>
        <pc:sldMkLst>
          <pc:docMk/>
          <pc:sldMk cId="2324174628" sldId="297"/>
        </pc:sldMkLst>
        <pc:picChg chg="mod">
          <ac:chgData name="St. john, Tessa E - ETA CTR" userId="d738c95b-375d-41a0-accc-e772d6882f7c" providerId="ADAL" clId="{A8717AB2-FC36-4581-99C3-8D288A9E85B0}" dt="2025-04-24T17:26:57.378" v="55" actId="962"/>
          <ac:picMkLst>
            <pc:docMk/>
            <pc:sldMk cId="2324174628" sldId="297"/>
            <ac:picMk id="9" creationId="{28D67A3C-2E90-1AED-4F39-9609496F61ED}"/>
          </ac:picMkLst>
        </pc:picChg>
      </pc:sldChg>
      <pc:sldChg chg="add del">
        <pc:chgData name="St. john, Tessa E - ETA CTR" userId="d738c95b-375d-41a0-accc-e772d6882f7c" providerId="ADAL" clId="{A8717AB2-FC36-4581-99C3-8D288A9E85B0}" dt="2025-04-23T21:33:18.419" v="14"/>
        <pc:sldMkLst>
          <pc:docMk/>
          <pc:sldMk cId="2454399562" sldId="297"/>
        </pc:sldMkLst>
      </pc:sldChg>
      <pc:sldChg chg="add del">
        <pc:chgData name="St. john, Tessa E - ETA CTR" userId="d738c95b-375d-41a0-accc-e772d6882f7c" providerId="ADAL" clId="{A8717AB2-FC36-4581-99C3-8D288A9E85B0}" dt="2025-04-23T21:33:18.419" v="14"/>
        <pc:sldMkLst>
          <pc:docMk/>
          <pc:sldMk cId="331940030" sldId="298"/>
        </pc:sldMkLst>
      </pc:sldChg>
      <pc:sldChg chg="modSp add mod">
        <pc:chgData name="St. john, Tessa E - ETA CTR" userId="d738c95b-375d-41a0-accc-e772d6882f7c" providerId="ADAL" clId="{A8717AB2-FC36-4581-99C3-8D288A9E85B0}" dt="2025-04-24T17:27:08.501" v="56" actId="962"/>
        <pc:sldMkLst>
          <pc:docMk/>
          <pc:sldMk cId="4062506073" sldId="298"/>
        </pc:sldMkLst>
        <pc:picChg chg="mod">
          <ac:chgData name="St. john, Tessa E - ETA CTR" userId="d738c95b-375d-41a0-accc-e772d6882f7c" providerId="ADAL" clId="{A8717AB2-FC36-4581-99C3-8D288A9E85B0}" dt="2025-04-24T17:27:08.501" v="56" actId="962"/>
          <ac:picMkLst>
            <pc:docMk/>
            <pc:sldMk cId="4062506073" sldId="298"/>
            <ac:picMk id="5" creationId="{759EC6C7-EA87-3901-89AA-A419D2E9B0E8}"/>
          </ac:picMkLst>
        </pc:picChg>
      </pc:sldChg>
      <pc:sldChg chg="modSp add del mod">
        <pc:chgData name="St. john, Tessa E - ETA CTR" userId="d738c95b-375d-41a0-accc-e772d6882f7c" providerId="ADAL" clId="{A8717AB2-FC36-4581-99C3-8D288A9E85B0}" dt="2025-04-23T21:33:18.419" v="14"/>
        <pc:sldMkLst>
          <pc:docMk/>
          <pc:sldMk cId="2344719016" sldId="300"/>
        </pc:sldMkLst>
      </pc:sldChg>
      <pc:sldChg chg="modSp add mod modNotesTx">
        <pc:chgData name="St. john, Tessa E - ETA CTR" userId="d738c95b-375d-41a0-accc-e772d6882f7c" providerId="ADAL" clId="{A8717AB2-FC36-4581-99C3-8D288A9E85B0}" dt="2025-04-24T17:36:47.438" v="130" actId="20577"/>
        <pc:sldMkLst>
          <pc:docMk/>
          <pc:sldMk cId="4177688419" sldId="300"/>
        </pc:sldMkLst>
        <pc:spChg chg="ord">
          <ac:chgData name="St. john, Tessa E - ETA CTR" userId="d738c95b-375d-41a0-accc-e772d6882f7c" providerId="ADAL" clId="{A8717AB2-FC36-4581-99C3-8D288A9E85B0}" dt="2025-04-24T17:32:12.778" v="119" actId="13244"/>
          <ac:spMkLst>
            <pc:docMk/>
            <pc:sldMk cId="4177688419" sldId="300"/>
            <ac:spMk id="7" creationId="{24879EF8-5F8F-72E7-EF03-D20B7C6C7DC0}"/>
          </ac:spMkLst>
        </pc:spChg>
        <pc:spChg chg="ord">
          <ac:chgData name="St. john, Tessa E - ETA CTR" userId="d738c95b-375d-41a0-accc-e772d6882f7c" providerId="ADAL" clId="{A8717AB2-FC36-4581-99C3-8D288A9E85B0}" dt="2025-04-24T17:32:01.151" v="117" actId="13244"/>
          <ac:spMkLst>
            <pc:docMk/>
            <pc:sldMk cId="4177688419" sldId="300"/>
            <ac:spMk id="8" creationId="{ABD3A8D6-9915-1417-FC4C-BC9EC98CFDA1}"/>
          </ac:spMkLst>
        </pc:spChg>
        <pc:spChg chg="ord">
          <ac:chgData name="St. john, Tessa E - ETA CTR" userId="d738c95b-375d-41a0-accc-e772d6882f7c" providerId="ADAL" clId="{A8717AB2-FC36-4581-99C3-8D288A9E85B0}" dt="2025-04-24T17:32:07.190" v="118" actId="13244"/>
          <ac:spMkLst>
            <pc:docMk/>
            <pc:sldMk cId="4177688419" sldId="300"/>
            <ac:spMk id="10" creationId="{66788C68-CB5D-3ED0-3AB0-8AAD5D1804D8}"/>
          </ac:spMkLst>
        </pc:spChg>
        <pc:picChg chg="mod">
          <ac:chgData name="St. john, Tessa E - ETA CTR" userId="d738c95b-375d-41a0-accc-e772d6882f7c" providerId="ADAL" clId="{A8717AB2-FC36-4581-99C3-8D288A9E85B0}" dt="2025-04-24T17:27:11.009" v="57" actId="962"/>
          <ac:picMkLst>
            <pc:docMk/>
            <pc:sldMk cId="4177688419" sldId="300"/>
            <ac:picMk id="12" creationId="{A038C896-F6B1-45C1-B096-354E07A5D474}"/>
          </ac:picMkLst>
        </pc:picChg>
      </pc:sldChg>
      <pc:sldChg chg="add del">
        <pc:chgData name="St. john, Tessa E - ETA CTR" userId="d738c95b-375d-41a0-accc-e772d6882f7c" providerId="ADAL" clId="{A8717AB2-FC36-4581-99C3-8D288A9E85B0}" dt="2025-04-23T21:33:18.419" v="14"/>
        <pc:sldMkLst>
          <pc:docMk/>
          <pc:sldMk cId="1295576156" sldId="301"/>
        </pc:sldMkLst>
      </pc:sldChg>
      <pc:sldChg chg="add">
        <pc:chgData name="St. john, Tessa E - ETA CTR" userId="d738c95b-375d-41a0-accc-e772d6882f7c" providerId="ADAL" clId="{A8717AB2-FC36-4581-99C3-8D288A9E85B0}" dt="2025-04-24T17:17:37.648" v="29"/>
        <pc:sldMkLst>
          <pc:docMk/>
          <pc:sldMk cId="2808153790" sldId="301"/>
        </pc:sldMkLst>
      </pc:sldChg>
      <pc:sldChg chg="modSp mod">
        <pc:chgData name="St. john, Tessa E - ETA CTR" userId="d738c95b-375d-41a0-accc-e772d6882f7c" providerId="ADAL" clId="{A8717AB2-FC36-4581-99C3-8D288A9E85B0}" dt="2025-04-24T17:29:24.661" v="106"/>
        <pc:sldMkLst>
          <pc:docMk/>
          <pc:sldMk cId="268296414" sldId="486"/>
        </pc:sldMkLst>
        <pc:spChg chg="ord">
          <ac:chgData name="St. john, Tessa E - ETA CTR" userId="d738c95b-375d-41a0-accc-e772d6882f7c" providerId="ADAL" clId="{A8717AB2-FC36-4581-99C3-8D288A9E85B0}" dt="2025-04-24T17:29:24.661" v="106"/>
          <ac:spMkLst>
            <pc:docMk/>
            <pc:sldMk cId="268296414" sldId="486"/>
            <ac:spMk id="2" creationId="{F3E6BCCC-49B0-5CF1-AA69-1F60F38D29C2}"/>
          </ac:spMkLst>
        </pc:spChg>
        <pc:spChg chg="ord">
          <ac:chgData name="St. john, Tessa E - ETA CTR" userId="d738c95b-375d-41a0-accc-e772d6882f7c" providerId="ADAL" clId="{A8717AB2-FC36-4581-99C3-8D288A9E85B0}" dt="2025-04-24T17:29:20.364" v="104" actId="13244"/>
          <ac:spMkLst>
            <pc:docMk/>
            <pc:sldMk cId="268296414" sldId="486"/>
            <ac:spMk id="9" creationId="{31464EA7-32E3-454F-89D7-3A519BAAB90B}"/>
          </ac:spMkLst>
        </pc:spChg>
        <pc:grpChg chg="mod">
          <ac:chgData name="St. john, Tessa E - ETA CTR" userId="d738c95b-375d-41a0-accc-e772d6882f7c" providerId="ADAL" clId="{A8717AB2-FC36-4581-99C3-8D288A9E85B0}" dt="2025-04-24T17:23:22.835" v="43" actId="962"/>
          <ac:grpSpMkLst>
            <pc:docMk/>
            <pc:sldMk cId="268296414" sldId="486"/>
            <ac:grpSpMk id="4" creationId="{31C2796F-51C5-E356-13B2-A46D574827C0}"/>
          </ac:grpSpMkLst>
        </pc:grpChg>
      </pc:sldChg>
      <pc:sldChg chg="modSp mod">
        <pc:chgData name="St. john, Tessa E - ETA CTR" userId="d738c95b-375d-41a0-accc-e772d6882f7c" providerId="ADAL" clId="{A8717AB2-FC36-4581-99C3-8D288A9E85B0}" dt="2025-04-24T17:29:10.381" v="103" actId="207"/>
        <pc:sldMkLst>
          <pc:docMk/>
          <pc:sldMk cId="2702014057" sldId="487"/>
        </pc:sldMkLst>
        <pc:spChg chg="mod">
          <ac:chgData name="St. john, Tessa E - ETA CTR" userId="d738c95b-375d-41a0-accc-e772d6882f7c" providerId="ADAL" clId="{A8717AB2-FC36-4581-99C3-8D288A9E85B0}" dt="2025-04-24T17:29:10.381" v="103" actId="207"/>
          <ac:spMkLst>
            <pc:docMk/>
            <pc:sldMk cId="2702014057" sldId="487"/>
            <ac:spMk id="2" creationId="{B047CDEF-99C2-4D02-1917-FFEC192F5552}"/>
          </ac:spMkLst>
        </pc:spChg>
      </pc:sldChg>
      <pc:sldChg chg="modSp mod">
        <pc:chgData name="St. john, Tessa E - ETA CTR" userId="d738c95b-375d-41a0-accc-e772d6882f7c" providerId="ADAL" clId="{A8717AB2-FC36-4581-99C3-8D288A9E85B0}" dt="2025-04-24T17:28:50.342" v="98" actId="207"/>
        <pc:sldMkLst>
          <pc:docMk/>
          <pc:sldMk cId="2487562243" sldId="492"/>
        </pc:sldMkLst>
        <pc:spChg chg="mod">
          <ac:chgData name="St. john, Tessa E - ETA CTR" userId="d738c95b-375d-41a0-accc-e772d6882f7c" providerId="ADAL" clId="{A8717AB2-FC36-4581-99C3-8D288A9E85B0}" dt="2025-04-24T17:28:50.342" v="98" actId="207"/>
          <ac:spMkLst>
            <pc:docMk/>
            <pc:sldMk cId="2487562243" sldId="492"/>
            <ac:spMk id="6" creationId="{8993ECA2-90D0-69EA-77B1-89F4EE3C855C}"/>
          </ac:spMkLst>
        </pc:spChg>
      </pc:sldChg>
      <pc:sldChg chg="addSp delSp modSp mod modClrScheme chgLayout">
        <pc:chgData name="St. john, Tessa E - ETA CTR" userId="d738c95b-375d-41a0-accc-e772d6882f7c" providerId="ADAL" clId="{A8717AB2-FC36-4581-99C3-8D288A9E85B0}" dt="2025-04-28T22:17:10.106" v="399" actId="13244"/>
        <pc:sldMkLst>
          <pc:docMk/>
          <pc:sldMk cId="135192225" sldId="498"/>
        </pc:sldMkLst>
        <pc:spChg chg="mod ord">
          <ac:chgData name="St. john, Tessa E - ETA CTR" userId="d738c95b-375d-41a0-accc-e772d6882f7c" providerId="ADAL" clId="{A8717AB2-FC36-4581-99C3-8D288A9E85B0}" dt="2025-04-28T22:01:42.984" v="131" actId="700"/>
          <ac:spMkLst>
            <pc:docMk/>
            <pc:sldMk cId="135192225" sldId="498"/>
            <ac:spMk id="2" creationId="{69325C65-A33C-E1AB-C1D0-69B424F35A07}"/>
          </ac:spMkLst>
        </pc:spChg>
        <pc:spChg chg="add del mod ord">
          <ac:chgData name="St. john, Tessa E - ETA CTR" userId="d738c95b-375d-41a0-accc-e772d6882f7c" providerId="ADAL" clId="{A8717AB2-FC36-4581-99C3-8D288A9E85B0}" dt="2025-04-28T22:01:46.739" v="132" actId="478"/>
          <ac:spMkLst>
            <pc:docMk/>
            <pc:sldMk cId="135192225" sldId="498"/>
            <ac:spMk id="3" creationId="{529B815F-13CE-E06B-9646-DC084E59ED05}"/>
          </ac:spMkLst>
        </pc:spChg>
        <pc:spChg chg="mod ord">
          <ac:chgData name="St. john, Tessa E - ETA CTR" userId="d738c95b-375d-41a0-accc-e772d6882f7c" providerId="ADAL" clId="{A8717AB2-FC36-4581-99C3-8D288A9E85B0}" dt="2025-04-28T22:17:10.106" v="399" actId="13244"/>
          <ac:spMkLst>
            <pc:docMk/>
            <pc:sldMk cId="135192225" sldId="498"/>
            <ac:spMk id="4" creationId="{ED919566-7242-DC86-7DB4-62FB21097D4C}"/>
          </ac:spMkLst>
        </pc:spChg>
        <pc:spChg chg="add del mod ord">
          <ac:chgData name="St. john, Tessa E - ETA CTR" userId="d738c95b-375d-41a0-accc-e772d6882f7c" providerId="ADAL" clId="{A8717AB2-FC36-4581-99C3-8D288A9E85B0}" dt="2025-04-28T22:01:48.340" v="133" actId="478"/>
          <ac:spMkLst>
            <pc:docMk/>
            <pc:sldMk cId="135192225" sldId="498"/>
            <ac:spMk id="5" creationId="{1395EF73-6D44-160D-6892-73ADA8C58955}"/>
          </ac:spMkLst>
        </pc:spChg>
        <pc:spChg chg="add del mod ord">
          <ac:chgData name="St. john, Tessa E - ETA CTR" userId="d738c95b-375d-41a0-accc-e772d6882f7c" providerId="ADAL" clId="{A8717AB2-FC36-4581-99C3-8D288A9E85B0}" dt="2025-04-28T22:06:32.303" v="328" actId="478"/>
          <ac:spMkLst>
            <pc:docMk/>
            <pc:sldMk cId="135192225" sldId="498"/>
            <ac:spMk id="6" creationId="{74416021-E67D-1F0B-3AF5-936F06D16442}"/>
          </ac:spMkLst>
        </pc:spChg>
        <pc:spChg chg="add del mod ord">
          <ac:chgData name="St. john, Tessa E - ETA CTR" userId="d738c95b-375d-41a0-accc-e772d6882f7c" providerId="ADAL" clId="{A8717AB2-FC36-4581-99C3-8D288A9E85B0}" dt="2025-04-28T22:01:49.597" v="134" actId="478"/>
          <ac:spMkLst>
            <pc:docMk/>
            <pc:sldMk cId="135192225" sldId="498"/>
            <ac:spMk id="7" creationId="{CE08F140-0C43-0CEF-41C2-DB41E467798A}"/>
          </ac:spMkLst>
        </pc:spChg>
        <pc:spChg chg="add del mod">
          <ac:chgData name="St. john, Tessa E - ETA CTR" userId="d738c95b-375d-41a0-accc-e772d6882f7c" providerId="ADAL" clId="{A8717AB2-FC36-4581-99C3-8D288A9E85B0}" dt="2025-04-28T22:06:35.175" v="329" actId="478"/>
          <ac:spMkLst>
            <pc:docMk/>
            <pc:sldMk cId="135192225" sldId="498"/>
            <ac:spMk id="9" creationId="{23E0AA42-C7F7-E1F4-13A3-04AB60E9994D}"/>
          </ac:spMkLst>
        </pc:spChg>
        <pc:spChg chg="mod ord">
          <ac:chgData name="St. john, Tessa E - ETA CTR" userId="d738c95b-375d-41a0-accc-e772d6882f7c" providerId="ADAL" clId="{A8717AB2-FC36-4581-99C3-8D288A9E85B0}" dt="2025-04-28T22:07:00.126" v="330" actId="1076"/>
          <ac:spMkLst>
            <pc:docMk/>
            <pc:sldMk cId="135192225" sldId="498"/>
            <ac:spMk id="10" creationId="{A6FA78A8-BA73-37F9-521B-4D231B656231}"/>
          </ac:spMkLst>
        </pc:spChg>
        <pc:spChg chg="add mod">
          <ac:chgData name="St. john, Tessa E - ETA CTR" userId="d738c95b-375d-41a0-accc-e772d6882f7c" providerId="ADAL" clId="{A8717AB2-FC36-4581-99C3-8D288A9E85B0}" dt="2025-04-28T22:07:49.950" v="398" actId="20577"/>
          <ac:spMkLst>
            <pc:docMk/>
            <pc:sldMk cId="135192225" sldId="498"/>
            <ac:spMk id="11" creationId="{01CBCF85-028A-2EB4-CFFF-0592034E07BA}"/>
          </ac:spMkLst>
        </pc:spChg>
        <pc:spChg chg="mod ord">
          <ac:chgData name="St. john, Tessa E - ETA CTR" userId="d738c95b-375d-41a0-accc-e772d6882f7c" providerId="ADAL" clId="{A8717AB2-FC36-4581-99C3-8D288A9E85B0}" dt="2025-04-28T22:07:07.101" v="333"/>
          <ac:spMkLst>
            <pc:docMk/>
            <pc:sldMk cId="135192225" sldId="498"/>
            <ac:spMk id="12" creationId="{3C005AEE-D188-2486-F01D-2C8F3E08072D}"/>
          </ac:spMkLst>
        </pc:spChg>
      </pc:sldChg>
      <pc:sldChg chg="modSp mod">
        <pc:chgData name="St. john, Tessa E - ETA CTR" userId="d738c95b-375d-41a0-accc-e772d6882f7c" providerId="ADAL" clId="{A8717AB2-FC36-4581-99C3-8D288A9E85B0}" dt="2025-04-24T17:29:58.129" v="108" actId="13244"/>
        <pc:sldMkLst>
          <pc:docMk/>
          <pc:sldMk cId="2036571812" sldId="2703"/>
        </pc:sldMkLst>
        <pc:spChg chg="ord">
          <ac:chgData name="St. john, Tessa E - ETA CTR" userId="d738c95b-375d-41a0-accc-e772d6882f7c" providerId="ADAL" clId="{A8717AB2-FC36-4581-99C3-8D288A9E85B0}" dt="2025-04-24T17:29:58.129" v="108" actId="13244"/>
          <ac:spMkLst>
            <pc:docMk/>
            <pc:sldMk cId="2036571812" sldId="2703"/>
            <ac:spMk id="8" creationId="{7F05300F-E844-3E4A-A77F-BEB8BE55F561}"/>
          </ac:spMkLst>
        </pc:spChg>
      </pc:sldChg>
      <pc:sldChg chg="modSp mod">
        <pc:chgData name="St. john, Tessa E - ETA CTR" userId="d738c95b-375d-41a0-accc-e772d6882f7c" providerId="ADAL" clId="{A8717AB2-FC36-4581-99C3-8D288A9E85B0}" dt="2025-04-24T17:25:28.564" v="47" actId="962"/>
        <pc:sldMkLst>
          <pc:docMk/>
          <pc:sldMk cId="92920711" sldId="2724"/>
        </pc:sldMkLst>
        <pc:spChg chg="mod">
          <ac:chgData name="St. john, Tessa E - ETA CTR" userId="d738c95b-375d-41a0-accc-e772d6882f7c" providerId="ADAL" clId="{A8717AB2-FC36-4581-99C3-8D288A9E85B0}" dt="2025-04-24T17:22:33.951" v="31" actId="962"/>
          <ac:spMkLst>
            <pc:docMk/>
            <pc:sldMk cId="92920711" sldId="2724"/>
            <ac:spMk id="12" creationId="{67AB7FF8-EA0F-3558-6B44-419B2B0BFCE1}"/>
          </ac:spMkLst>
        </pc:spChg>
        <pc:picChg chg="mod">
          <ac:chgData name="St. john, Tessa E - ETA CTR" userId="d738c95b-375d-41a0-accc-e772d6882f7c" providerId="ADAL" clId="{A8717AB2-FC36-4581-99C3-8D288A9E85B0}" dt="2025-04-24T17:25:28.564" v="47" actId="962"/>
          <ac:picMkLst>
            <pc:docMk/>
            <pc:sldMk cId="92920711" sldId="2724"/>
            <ac:picMk id="1025" creationId="{67A9DF55-13FF-CFFA-8DC4-CA1F6479219E}"/>
          </ac:picMkLst>
        </pc:picChg>
      </pc:sldChg>
      <pc:sldChg chg="modSp add del mod">
        <pc:chgData name="St. john, Tessa E - ETA CTR" userId="d738c95b-375d-41a0-accc-e772d6882f7c" providerId="ADAL" clId="{A8717AB2-FC36-4581-99C3-8D288A9E85B0}" dt="2025-04-23T21:33:18.419" v="14"/>
        <pc:sldMkLst>
          <pc:docMk/>
          <pc:sldMk cId="3485222334" sldId="2733"/>
        </pc:sldMkLst>
      </pc:sldChg>
      <pc:sldChg chg="modSp add mod">
        <pc:chgData name="St. john, Tessa E - ETA CTR" userId="d738c95b-375d-41a0-accc-e772d6882f7c" providerId="ADAL" clId="{A8717AB2-FC36-4581-99C3-8D288A9E85B0}" dt="2025-04-24T17:30:40.917" v="111" actId="962"/>
        <pc:sldMkLst>
          <pc:docMk/>
          <pc:sldMk cId="3615055481" sldId="2733"/>
        </pc:sldMkLst>
        <pc:spChg chg="mod">
          <ac:chgData name="St. john, Tessa E - ETA CTR" userId="d738c95b-375d-41a0-accc-e772d6882f7c" providerId="ADAL" clId="{A8717AB2-FC36-4581-99C3-8D288A9E85B0}" dt="2025-04-24T17:30:40.917" v="111" actId="962"/>
          <ac:spMkLst>
            <pc:docMk/>
            <pc:sldMk cId="3615055481" sldId="2733"/>
            <ac:spMk id="10" creationId="{F056E79C-C51B-CEF7-7AB0-6D0A97ABAE6F}"/>
          </ac:spMkLst>
        </pc:spChg>
        <pc:picChg chg="mod">
          <ac:chgData name="St. john, Tessa E - ETA CTR" userId="d738c95b-375d-41a0-accc-e772d6882f7c" providerId="ADAL" clId="{A8717AB2-FC36-4581-99C3-8D288A9E85B0}" dt="2025-04-24T17:26:09.001" v="50" actId="962"/>
          <ac:picMkLst>
            <pc:docMk/>
            <pc:sldMk cId="3615055481" sldId="2733"/>
            <ac:picMk id="9" creationId="{6F48FD95-FD52-0DD6-C7A6-B2EF31CBD471}"/>
          </ac:picMkLst>
        </pc:picChg>
      </pc:sldChg>
      <pc:sldChg chg="modSp mod">
        <pc:chgData name="St. john, Tessa E - ETA CTR" userId="d738c95b-375d-41a0-accc-e772d6882f7c" providerId="ADAL" clId="{A8717AB2-FC36-4581-99C3-8D288A9E85B0}" dt="2025-04-24T17:25:44.647" v="49" actId="962"/>
        <pc:sldMkLst>
          <pc:docMk/>
          <pc:sldMk cId="1462640034" sldId="2734"/>
        </pc:sldMkLst>
        <pc:spChg chg="mod">
          <ac:chgData name="St. john, Tessa E - ETA CTR" userId="d738c95b-375d-41a0-accc-e772d6882f7c" providerId="ADAL" clId="{A8717AB2-FC36-4581-99C3-8D288A9E85B0}" dt="2025-04-24T17:22:33.961" v="32" actId="962"/>
          <ac:spMkLst>
            <pc:docMk/>
            <pc:sldMk cId="1462640034" sldId="2734"/>
            <ac:spMk id="11" creationId="{152E36FE-677D-81D0-3516-397225920603}"/>
          </ac:spMkLst>
        </pc:spChg>
        <pc:picChg chg="mod">
          <ac:chgData name="St. john, Tessa E - ETA CTR" userId="d738c95b-375d-41a0-accc-e772d6882f7c" providerId="ADAL" clId="{A8717AB2-FC36-4581-99C3-8D288A9E85B0}" dt="2025-04-24T17:25:44.647" v="49" actId="962"/>
          <ac:picMkLst>
            <pc:docMk/>
            <pc:sldMk cId="1462640034" sldId="2734"/>
            <ac:picMk id="1025" creationId="{F94C6579-712A-4FB1-4C29-B8BD14BA5F83}"/>
          </ac:picMkLst>
        </pc:picChg>
      </pc:sldChg>
      <pc:sldChg chg="modSp mod">
        <pc:chgData name="St. john, Tessa E - ETA CTR" userId="d738c95b-375d-41a0-accc-e772d6882f7c" providerId="ADAL" clId="{A8717AB2-FC36-4581-99C3-8D288A9E85B0}" dt="2025-04-24T17:30:09.333" v="109" actId="13244"/>
        <pc:sldMkLst>
          <pc:docMk/>
          <pc:sldMk cId="2222379429" sldId="2735"/>
        </pc:sldMkLst>
        <pc:spChg chg="ord">
          <ac:chgData name="St. john, Tessa E - ETA CTR" userId="d738c95b-375d-41a0-accc-e772d6882f7c" providerId="ADAL" clId="{A8717AB2-FC36-4581-99C3-8D288A9E85B0}" dt="2025-04-24T17:30:09.333" v="109" actId="13244"/>
          <ac:spMkLst>
            <pc:docMk/>
            <pc:sldMk cId="2222379429" sldId="2735"/>
            <ac:spMk id="5" creationId="{C3299CB0-52C7-E176-F763-4826C451EF6D}"/>
          </ac:spMkLst>
        </pc:spChg>
        <pc:picChg chg="mod">
          <ac:chgData name="St. john, Tessa E - ETA CTR" userId="d738c95b-375d-41a0-accc-e772d6882f7c" providerId="ADAL" clId="{A8717AB2-FC36-4581-99C3-8D288A9E85B0}" dt="2025-04-24T17:23:54.039" v="45" actId="962"/>
          <ac:picMkLst>
            <pc:docMk/>
            <pc:sldMk cId="2222379429" sldId="2735"/>
            <ac:picMk id="9" creationId="{FAE5A249-13F8-D148-4AB1-C41C2DB2BCAF}"/>
          </ac:picMkLst>
        </pc:picChg>
      </pc:sldChg>
      <pc:sldChg chg="addSp modSp add mod">
        <pc:chgData name="St. john, Tessa E - ETA CTR" userId="d738c95b-375d-41a0-accc-e772d6882f7c" providerId="ADAL" clId="{A8717AB2-FC36-4581-99C3-8D288A9E85B0}" dt="2025-04-24T17:35:38.121" v="125" actId="962"/>
        <pc:sldMkLst>
          <pc:docMk/>
          <pc:sldMk cId="1607245929" sldId="2736"/>
        </pc:sldMkLst>
        <pc:spChg chg="add mod ord">
          <ac:chgData name="St. john, Tessa E - ETA CTR" userId="d738c95b-375d-41a0-accc-e772d6882f7c" providerId="ADAL" clId="{A8717AB2-FC36-4581-99C3-8D288A9E85B0}" dt="2025-04-24T17:32:21.801" v="120" actId="13244"/>
          <ac:spMkLst>
            <pc:docMk/>
            <pc:sldMk cId="1607245929" sldId="2736"/>
            <ac:spMk id="2" creationId="{BE02A51B-D767-E279-EF89-1494FC255A80}"/>
          </ac:spMkLst>
        </pc:spChg>
        <pc:spChg chg="ord">
          <ac:chgData name="St. john, Tessa E - ETA CTR" userId="d738c95b-375d-41a0-accc-e772d6882f7c" providerId="ADAL" clId="{A8717AB2-FC36-4581-99C3-8D288A9E85B0}" dt="2025-04-24T17:32:27.982" v="121" actId="13244"/>
          <ac:spMkLst>
            <pc:docMk/>
            <pc:sldMk cId="1607245929" sldId="2736"/>
            <ac:spMk id="10" creationId="{0DA68EFD-C96B-8EF3-C15B-F17123AE3279}"/>
          </ac:spMkLst>
        </pc:spChg>
        <pc:graphicFrameChg chg="mod">
          <ac:chgData name="St. john, Tessa E - ETA CTR" userId="d738c95b-375d-41a0-accc-e772d6882f7c" providerId="ADAL" clId="{A8717AB2-FC36-4581-99C3-8D288A9E85B0}" dt="2025-04-24T17:35:38.121" v="125" actId="962"/>
          <ac:graphicFrameMkLst>
            <pc:docMk/>
            <pc:sldMk cId="1607245929" sldId="2736"/>
            <ac:graphicFrameMk id="4" creationId="{5751BC9F-10A6-C7EE-93CF-2C9289D1C2B8}"/>
          </ac:graphicFrameMkLst>
        </pc:graphicFrameChg>
        <pc:picChg chg="mod">
          <ac:chgData name="St. john, Tessa E - ETA CTR" userId="d738c95b-375d-41a0-accc-e772d6882f7c" providerId="ADAL" clId="{A8717AB2-FC36-4581-99C3-8D288A9E85B0}" dt="2025-04-24T17:27:30.351" v="59" actId="962"/>
          <ac:picMkLst>
            <pc:docMk/>
            <pc:sldMk cId="1607245929" sldId="2736"/>
            <ac:picMk id="5" creationId="{983C77B0-32E5-2C1B-F502-44B3658EC1EF}"/>
          </ac:picMkLst>
        </pc:picChg>
      </pc:sldChg>
      <pc:sldChg chg="add del">
        <pc:chgData name="St. john, Tessa E - ETA CTR" userId="d738c95b-375d-41a0-accc-e772d6882f7c" providerId="ADAL" clId="{A8717AB2-FC36-4581-99C3-8D288A9E85B0}" dt="2025-04-23T21:33:18.419" v="14"/>
        <pc:sldMkLst>
          <pc:docMk/>
          <pc:sldMk cId="2810066265" sldId="2736"/>
        </pc:sldMkLst>
      </pc:sldChg>
      <pc:sldChg chg="add del">
        <pc:chgData name="St. john, Tessa E - ETA CTR" userId="d738c95b-375d-41a0-accc-e772d6882f7c" providerId="ADAL" clId="{A8717AB2-FC36-4581-99C3-8D288A9E85B0}" dt="2025-04-24T17:17:48.743" v="30" actId="2696"/>
        <pc:sldMkLst>
          <pc:docMk/>
          <pc:sldMk cId="3281634046" sldId="2739"/>
        </pc:sldMkLst>
      </pc:sldChg>
      <pc:sldChg chg="modSp add del mod">
        <pc:chgData name="St. john, Tessa E - ETA CTR" userId="d738c95b-375d-41a0-accc-e772d6882f7c" providerId="ADAL" clId="{A8717AB2-FC36-4581-99C3-8D288A9E85B0}" dt="2025-04-23T21:33:18.419" v="14"/>
        <pc:sldMkLst>
          <pc:docMk/>
          <pc:sldMk cId="3658882000" sldId="2739"/>
        </pc:sldMkLst>
      </pc:sldChg>
      <pc:sldChg chg="modSp add del mod">
        <pc:chgData name="St. john, Tessa E - ETA CTR" userId="d738c95b-375d-41a0-accc-e772d6882f7c" providerId="ADAL" clId="{A8717AB2-FC36-4581-99C3-8D288A9E85B0}" dt="2025-04-23T21:33:18.419" v="14"/>
        <pc:sldMkLst>
          <pc:docMk/>
          <pc:sldMk cId="2063615958" sldId="2740"/>
        </pc:sldMkLst>
      </pc:sldChg>
      <pc:sldChg chg="add">
        <pc:chgData name="St. john, Tessa E - ETA CTR" userId="d738c95b-375d-41a0-accc-e772d6882f7c" providerId="ADAL" clId="{A8717AB2-FC36-4581-99C3-8D288A9E85B0}" dt="2025-04-24T17:17:37.648" v="29"/>
        <pc:sldMkLst>
          <pc:docMk/>
          <pc:sldMk cId="2862924372" sldId="2740"/>
        </pc:sldMkLst>
      </pc:sldChg>
      <pc:sldChg chg="modSp add del mod">
        <pc:chgData name="St. john, Tessa E - ETA CTR" userId="d738c95b-375d-41a0-accc-e772d6882f7c" providerId="ADAL" clId="{A8717AB2-FC36-4581-99C3-8D288A9E85B0}" dt="2025-04-23T21:33:18.419" v="14"/>
        <pc:sldMkLst>
          <pc:docMk/>
          <pc:sldMk cId="2918082396" sldId="2741"/>
        </pc:sldMkLst>
      </pc:sldChg>
      <pc:sldChg chg="add modNotesTx">
        <pc:chgData name="St. john, Tessa E - ETA CTR" userId="d738c95b-375d-41a0-accc-e772d6882f7c" providerId="ADAL" clId="{A8717AB2-FC36-4581-99C3-8D288A9E85B0}" dt="2025-04-24T17:36:37.357" v="126" actId="20577"/>
        <pc:sldMkLst>
          <pc:docMk/>
          <pc:sldMk cId="4263415268" sldId="2741"/>
        </pc:sldMkLst>
      </pc:sldChg>
      <pc:sldChg chg="add">
        <pc:chgData name="St. john, Tessa E - ETA CTR" userId="d738c95b-375d-41a0-accc-e772d6882f7c" providerId="ADAL" clId="{A8717AB2-FC36-4581-99C3-8D288A9E85B0}" dt="2025-04-24T17:17:37.648" v="29"/>
        <pc:sldMkLst>
          <pc:docMk/>
          <pc:sldMk cId="1808169272" sldId="2742"/>
        </pc:sldMkLst>
      </pc:sldChg>
      <pc:sldChg chg="modSp add del mod">
        <pc:chgData name="St. john, Tessa E - ETA CTR" userId="d738c95b-375d-41a0-accc-e772d6882f7c" providerId="ADAL" clId="{A8717AB2-FC36-4581-99C3-8D288A9E85B0}" dt="2025-04-23T21:33:18.419" v="14"/>
        <pc:sldMkLst>
          <pc:docMk/>
          <pc:sldMk cId="2963858828" sldId="2742"/>
        </pc:sldMkLst>
      </pc:sldChg>
      <pc:sldChg chg="add">
        <pc:chgData name="St. john, Tessa E - ETA CTR" userId="d738c95b-375d-41a0-accc-e772d6882f7c" providerId="ADAL" clId="{A8717AB2-FC36-4581-99C3-8D288A9E85B0}" dt="2025-04-24T17:17:37.648" v="29"/>
        <pc:sldMkLst>
          <pc:docMk/>
          <pc:sldMk cId="137289448" sldId="2743"/>
        </pc:sldMkLst>
      </pc:sldChg>
      <pc:sldChg chg="add del">
        <pc:chgData name="St. john, Tessa E - ETA CTR" userId="d738c95b-375d-41a0-accc-e772d6882f7c" providerId="ADAL" clId="{A8717AB2-FC36-4581-99C3-8D288A9E85B0}" dt="2025-04-23T21:33:18.419" v="14"/>
        <pc:sldMkLst>
          <pc:docMk/>
          <pc:sldMk cId="3934570566" sldId="2743"/>
        </pc:sldMkLst>
      </pc:sldChg>
      <pc:sldChg chg="add">
        <pc:chgData name="St. john, Tessa E - ETA CTR" userId="d738c95b-375d-41a0-accc-e772d6882f7c" providerId="ADAL" clId="{A8717AB2-FC36-4581-99C3-8D288A9E85B0}" dt="2025-04-24T17:17:37.648" v="29"/>
        <pc:sldMkLst>
          <pc:docMk/>
          <pc:sldMk cId="988323199" sldId="274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CA43AF-2184-492C-B532-701187A950AA}" type="doc">
      <dgm:prSet loTypeId="urn:microsoft.com/office/officeart/2005/8/layout/lProcess2" loCatId="relationship" qsTypeId="urn:microsoft.com/office/officeart/2005/8/quickstyle/simple1" qsCatId="simple" csTypeId="urn:microsoft.com/office/officeart/2005/8/colors/accent1_2" csCatId="accent1" phldr="1"/>
      <dgm:spPr/>
      <dgm:t>
        <a:bodyPr/>
        <a:lstStyle/>
        <a:p>
          <a:endParaRPr lang="en-US"/>
        </a:p>
      </dgm:t>
    </dgm:pt>
    <dgm:pt modelId="{AA07179A-F66D-469F-8543-BC7D9A58723F}">
      <dgm:prSet phldrT="[Text]"/>
      <dgm:spPr/>
      <dgm:t>
        <a:bodyPr/>
        <a:lstStyle/>
        <a:p>
          <a:pPr algn="ctr"/>
          <a:r>
            <a:rPr lang="en-US" dirty="0"/>
            <a:t>Educational Partners</a:t>
          </a:r>
        </a:p>
      </dgm:t>
    </dgm:pt>
    <dgm:pt modelId="{3554FCAE-0FA2-46AA-92E6-ADF40905359F}" type="parTrans" cxnId="{1D1D1375-029F-4495-B341-0D38DC79662B}">
      <dgm:prSet/>
      <dgm:spPr/>
      <dgm:t>
        <a:bodyPr/>
        <a:lstStyle/>
        <a:p>
          <a:endParaRPr lang="en-US"/>
        </a:p>
      </dgm:t>
    </dgm:pt>
    <dgm:pt modelId="{6835A8BE-FD58-4D85-8C00-BBF3BB65CB10}" type="sibTrans" cxnId="{1D1D1375-029F-4495-B341-0D38DC79662B}">
      <dgm:prSet/>
      <dgm:spPr/>
      <dgm:t>
        <a:bodyPr/>
        <a:lstStyle/>
        <a:p>
          <a:endParaRPr lang="en-US"/>
        </a:p>
      </dgm:t>
    </dgm:pt>
    <dgm:pt modelId="{1217CCD5-4BF9-41E0-8F19-C9F85A299521}">
      <dgm:prSet phldrT="[Text]"/>
      <dgm:spPr/>
      <dgm:t>
        <a:bodyPr/>
        <a:lstStyle/>
        <a:p>
          <a:r>
            <a:rPr lang="en-US" dirty="0"/>
            <a:t>William Paterson University</a:t>
          </a:r>
        </a:p>
      </dgm:t>
    </dgm:pt>
    <dgm:pt modelId="{BAA3160E-3F9E-46F7-A5DC-6BEDDA66AA77}" type="parTrans" cxnId="{DB50BB71-E5CF-4A98-AA3F-31A259F4D244}">
      <dgm:prSet/>
      <dgm:spPr/>
      <dgm:t>
        <a:bodyPr/>
        <a:lstStyle/>
        <a:p>
          <a:endParaRPr lang="en-US"/>
        </a:p>
      </dgm:t>
    </dgm:pt>
    <dgm:pt modelId="{43C6C794-4A69-45F1-B6B5-D5D9B4E30898}" type="sibTrans" cxnId="{DB50BB71-E5CF-4A98-AA3F-31A259F4D244}">
      <dgm:prSet/>
      <dgm:spPr/>
      <dgm:t>
        <a:bodyPr/>
        <a:lstStyle/>
        <a:p>
          <a:endParaRPr lang="en-US"/>
        </a:p>
      </dgm:t>
    </dgm:pt>
    <dgm:pt modelId="{458A1020-3772-4054-A594-0E01C1EE05DD}">
      <dgm:prSet phldrT="[Text]"/>
      <dgm:spPr/>
      <dgm:t>
        <a:bodyPr/>
        <a:lstStyle/>
        <a:p>
          <a:r>
            <a:rPr lang="en-US" dirty="0"/>
            <a:t>Union County Project Search</a:t>
          </a:r>
        </a:p>
      </dgm:t>
    </dgm:pt>
    <dgm:pt modelId="{B78702FC-7714-4FAA-923C-65A4BF17B0C6}" type="parTrans" cxnId="{8C5680FD-4038-49CF-9BAD-1C94B46C27F6}">
      <dgm:prSet/>
      <dgm:spPr/>
      <dgm:t>
        <a:bodyPr/>
        <a:lstStyle/>
        <a:p>
          <a:endParaRPr lang="en-US"/>
        </a:p>
      </dgm:t>
    </dgm:pt>
    <dgm:pt modelId="{6ACB7688-862D-4237-931D-CC856BF8EE89}" type="sibTrans" cxnId="{8C5680FD-4038-49CF-9BAD-1C94B46C27F6}">
      <dgm:prSet/>
      <dgm:spPr/>
      <dgm:t>
        <a:bodyPr/>
        <a:lstStyle/>
        <a:p>
          <a:endParaRPr lang="en-US"/>
        </a:p>
      </dgm:t>
    </dgm:pt>
    <dgm:pt modelId="{88D16586-A5C0-483B-85EA-83E17D8948B0}">
      <dgm:prSet phldrT="[Text]"/>
      <dgm:spPr/>
      <dgm:t>
        <a:bodyPr/>
        <a:lstStyle/>
        <a:p>
          <a:r>
            <a:rPr lang="en-US" dirty="0"/>
            <a:t>Workforce and Training Partners</a:t>
          </a:r>
        </a:p>
      </dgm:t>
    </dgm:pt>
    <dgm:pt modelId="{D1603BDA-FD35-4408-85D5-A8C676CB2604}" type="parTrans" cxnId="{8A05BEAF-32AD-4789-8C4D-2AFB03511F54}">
      <dgm:prSet/>
      <dgm:spPr/>
      <dgm:t>
        <a:bodyPr/>
        <a:lstStyle/>
        <a:p>
          <a:endParaRPr lang="en-US"/>
        </a:p>
      </dgm:t>
    </dgm:pt>
    <dgm:pt modelId="{C1064636-A96E-463B-89EA-0D178DF9BF6B}" type="sibTrans" cxnId="{8A05BEAF-32AD-4789-8C4D-2AFB03511F54}">
      <dgm:prSet/>
      <dgm:spPr/>
      <dgm:t>
        <a:bodyPr/>
        <a:lstStyle/>
        <a:p>
          <a:endParaRPr lang="en-US"/>
        </a:p>
      </dgm:t>
    </dgm:pt>
    <dgm:pt modelId="{C1E4F003-813A-4540-987F-9182A3D02D0B}">
      <dgm:prSet phldrT="[Text]"/>
      <dgm:spPr/>
      <dgm:t>
        <a:bodyPr/>
        <a:lstStyle/>
        <a:p>
          <a:r>
            <a:rPr lang="en-US" dirty="0"/>
            <a:t>Goodwill Industries Inc.</a:t>
          </a:r>
        </a:p>
      </dgm:t>
    </dgm:pt>
    <dgm:pt modelId="{F329FE6D-BAD9-4690-A791-037DC3B07079}" type="parTrans" cxnId="{F519E3A3-A7DE-49C7-B8C2-7C5D818A7303}">
      <dgm:prSet/>
      <dgm:spPr/>
      <dgm:t>
        <a:bodyPr/>
        <a:lstStyle/>
        <a:p>
          <a:endParaRPr lang="en-US"/>
        </a:p>
      </dgm:t>
    </dgm:pt>
    <dgm:pt modelId="{6E0AE2A2-1D41-4414-A0A1-10C8454518A8}" type="sibTrans" cxnId="{F519E3A3-A7DE-49C7-B8C2-7C5D818A7303}">
      <dgm:prSet/>
      <dgm:spPr/>
      <dgm:t>
        <a:bodyPr/>
        <a:lstStyle/>
        <a:p>
          <a:endParaRPr lang="en-US"/>
        </a:p>
      </dgm:t>
    </dgm:pt>
    <dgm:pt modelId="{56CFE0B4-3B12-49E6-8B7E-0DAF92A66A01}">
      <dgm:prSet phldrT="[Text]"/>
      <dgm:spPr/>
      <dgm:t>
        <a:bodyPr/>
        <a:lstStyle/>
        <a:p>
          <a:r>
            <a:rPr lang="en-US" dirty="0"/>
            <a:t>Workforce Development Program Partner</a:t>
          </a:r>
        </a:p>
      </dgm:t>
    </dgm:pt>
    <dgm:pt modelId="{6AB2E4D4-BE62-472C-82F1-070C0F41BA29}" type="parTrans" cxnId="{7F3097FC-BDA3-42B3-994F-0441084F554A}">
      <dgm:prSet/>
      <dgm:spPr/>
      <dgm:t>
        <a:bodyPr/>
        <a:lstStyle/>
        <a:p>
          <a:endParaRPr lang="en-US"/>
        </a:p>
      </dgm:t>
    </dgm:pt>
    <dgm:pt modelId="{A0E8ED3D-2F33-4B0E-9C64-A2A390D3E5BC}" type="sibTrans" cxnId="{7F3097FC-BDA3-42B3-994F-0441084F554A}">
      <dgm:prSet/>
      <dgm:spPr/>
      <dgm:t>
        <a:bodyPr/>
        <a:lstStyle/>
        <a:p>
          <a:endParaRPr lang="en-US"/>
        </a:p>
      </dgm:t>
    </dgm:pt>
    <dgm:pt modelId="{73808B4A-925C-44A8-B988-CD46A9F9A2C0}">
      <dgm:prSet phldrT="[Text]"/>
      <dgm:spPr/>
      <dgm:t>
        <a:bodyPr/>
        <a:lstStyle/>
        <a:p>
          <a:r>
            <a:rPr lang="en-US" dirty="0"/>
            <a:t>Professional Organizations</a:t>
          </a:r>
        </a:p>
      </dgm:t>
    </dgm:pt>
    <dgm:pt modelId="{F16105B3-FC6B-425A-BA6E-234FF3BCB54E}" type="parTrans" cxnId="{50570792-2FDC-4CF8-8612-A7C43CECB63D}">
      <dgm:prSet/>
      <dgm:spPr/>
      <dgm:t>
        <a:bodyPr/>
        <a:lstStyle/>
        <a:p>
          <a:endParaRPr lang="en-US"/>
        </a:p>
      </dgm:t>
    </dgm:pt>
    <dgm:pt modelId="{BFDBFAC6-4C64-414C-B2E5-631A22FF8532}" type="sibTrans" cxnId="{50570792-2FDC-4CF8-8612-A7C43CECB63D}">
      <dgm:prSet/>
      <dgm:spPr/>
      <dgm:t>
        <a:bodyPr/>
        <a:lstStyle/>
        <a:p>
          <a:endParaRPr lang="en-US"/>
        </a:p>
      </dgm:t>
    </dgm:pt>
    <dgm:pt modelId="{C8C52711-3C08-4996-8658-D44F472CF79B}">
      <dgm:prSet phldrT="[Text]"/>
      <dgm:spPr/>
      <dgm:t>
        <a:bodyPr/>
        <a:lstStyle/>
        <a:p>
          <a:r>
            <a:rPr lang="en-US" dirty="0"/>
            <a:t>Organization of Nurse Leaders of New Jersey: Nursing Workplace Environmental and Staffing Council (NWESC)</a:t>
          </a:r>
        </a:p>
      </dgm:t>
    </dgm:pt>
    <dgm:pt modelId="{BD5E12A1-D453-409F-8B85-25F2663F061D}" type="parTrans" cxnId="{4AC8166D-8F19-4AC1-A780-CE057840987E}">
      <dgm:prSet/>
      <dgm:spPr/>
      <dgm:t>
        <a:bodyPr/>
        <a:lstStyle/>
        <a:p>
          <a:endParaRPr lang="en-US"/>
        </a:p>
      </dgm:t>
    </dgm:pt>
    <dgm:pt modelId="{DF41F603-C34B-4517-B72A-10D1FC0F6DEC}" type="sibTrans" cxnId="{4AC8166D-8F19-4AC1-A780-CE057840987E}">
      <dgm:prSet/>
      <dgm:spPr/>
      <dgm:t>
        <a:bodyPr/>
        <a:lstStyle/>
        <a:p>
          <a:endParaRPr lang="en-US"/>
        </a:p>
      </dgm:t>
    </dgm:pt>
    <dgm:pt modelId="{73589FED-A721-4612-84D5-4B217FE769A7}">
      <dgm:prSet phldrT="[Text]"/>
      <dgm:spPr/>
      <dgm:t>
        <a:bodyPr/>
        <a:lstStyle/>
        <a:p>
          <a:r>
            <a:rPr lang="en-US" dirty="0"/>
            <a:t>Employer Partners</a:t>
          </a:r>
        </a:p>
      </dgm:t>
    </dgm:pt>
    <dgm:pt modelId="{25AE76A3-0466-463D-ABB9-5CC883272C1C}" type="parTrans" cxnId="{C0AB1CCA-AA57-424B-8F07-9133BC0F28DF}">
      <dgm:prSet/>
      <dgm:spPr/>
      <dgm:t>
        <a:bodyPr/>
        <a:lstStyle/>
        <a:p>
          <a:endParaRPr lang="en-US"/>
        </a:p>
      </dgm:t>
    </dgm:pt>
    <dgm:pt modelId="{AE29BA39-CAF8-4238-AA3B-87FBB6334C32}" type="sibTrans" cxnId="{C0AB1CCA-AA57-424B-8F07-9133BC0F28DF}">
      <dgm:prSet/>
      <dgm:spPr/>
      <dgm:t>
        <a:bodyPr/>
        <a:lstStyle/>
        <a:p>
          <a:endParaRPr lang="en-US"/>
        </a:p>
      </dgm:t>
    </dgm:pt>
    <dgm:pt modelId="{9C9776DC-CC7B-4211-BBFB-6BEA0CDAAC1B}">
      <dgm:prSet phldrT="[Text]" custT="1"/>
      <dgm:spPr/>
      <dgm:t>
        <a:bodyPr/>
        <a:lstStyle/>
        <a:p>
          <a:r>
            <a:rPr lang="en-US" sz="1200" dirty="0"/>
            <a:t>Morristown Medical Center</a:t>
          </a:r>
        </a:p>
      </dgm:t>
    </dgm:pt>
    <dgm:pt modelId="{A5370AB7-8FE9-42B9-A001-3DF300AEA8F2}" type="parTrans" cxnId="{24EDBFB7-F80B-4FC3-9973-430B4385BAE9}">
      <dgm:prSet/>
      <dgm:spPr/>
      <dgm:t>
        <a:bodyPr/>
        <a:lstStyle/>
        <a:p>
          <a:endParaRPr lang="en-US"/>
        </a:p>
      </dgm:t>
    </dgm:pt>
    <dgm:pt modelId="{8DCA38ED-7B40-407B-9BD4-9AEC51DFE48A}" type="sibTrans" cxnId="{24EDBFB7-F80B-4FC3-9973-430B4385BAE9}">
      <dgm:prSet/>
      <dgm:spPr/>
      <dgm:t>
        <a:bodyPr/>
        <a:lstStyle/>
        <a:p>
          <a:endParaRPr lang="en-US"/>
        </a:p>
      </dgm:t>
    </dgm:pt>
    <dgm:pt modelId="{31944C5D-E5D2-409F-AE0E-202035F8195A}">
      <dgm:prSet phldrT="[Text]" custT="1"/>
      <dgm:spPr/>
      <dgm:t>
        <a:bodyPr/>
        <a:lstStyle/>
        <a:p>
          <a:r>
            <a:rPr lang="en-US" sz="1200" dirty="0"/>
            <a:t>Overlook Medical Center</a:t>
          </a:r>
        </a:p>
      </dgm:t>
    </dgm:pt>
    <dgm:pt modelId="{C0CD475B-726D-4DDA-924C-B5BBD6C0DA52}" type="parTrans" cxnId="{8179C958-444D-40D8-AEF5-FE6E51001176}">
      <dgm:prSet/>
      <dgm:spPr/>
      <dgm:t>
        <a:bodyPr/>
        <a:lstStyle/>
        <a:p>
          <a:endParaRPr lang="en-US"/>
        </a:p>
      </dgm:t>
    </dgm:pt>
    <dgm:pt modelId="{B881C105-77EA-400F-B922-AE72986157DD}" type="sibTrans" cxnId="{8179C958-444D-40D8-AEF5-FE6E51001176}">
      <dgm:prSet/>
      <dgm:spPr/>
      <dgm:t>
        <a:bodyPr/>
        <a:lstStyle/>
        <a:p>
          <a:endParaRPr lang="en-US"/>
        </a:p>
      </dgm:t>
    </dgm:pt>
    <dgm:pt modelId="{EFC5B4E1-46BE-400C-8924-BEE75A0A224D}">
      <dgm:prSet phldrT="[Text]" custT="1"/>
      <dgm:spPr/>
      <dgm:t>
        <a:bodyPr/>
        <a:lstStyle/>
        <a:p>
          <a:r>
            <a:rPr lang="en-US" sz="1200" dirty="0"/>
            <a:t>Hackettstown Medical Center</a:t>
          </a:r>
        </a:p>
      </dgm:t>
    </dgm:pt>
    <dgm:pt modelId="{6D6959C1-5D1F-42C7-B65E-097E99C1BEA5}" type="parTrans" cxnId="{48A3AFFE-BBB4-4EBB-B92F-420451BAD307}">
      <dgm:prSet/>
      <dgm:spPr/>
      <dgm:t>
        <a:bodyPr/>
        <a:lstStyle/>
        <a:p>
          <a:endParaRPr lang="en-US"/>
        </a:p>
      </dgm:t>
    </dgm:pt>
    <dgm:pt modelId="{C8F27C23-C2BD-4C16-A5B7-7C2E100F11E8}" type="sibTrans" cxnId="{48A3AFFE-BBB4-4EBB-B92F-420451BAD307}">
      <dgm:prSet/>
      <dgm:spPr/>
      <dgm:t>
        <a:bodyPr/>
        <a:lstStyle/>
        <a:p>
          <a:endParaRPr lang="en-US"/>
        </a:p>
      </dgm:t>
    </dgm:pt>
    <dgm:pt modelId="{8FD30B6A-5C9B-4C70-BAFB-54F502014F40}">
      <dgm:prSet phldrT="[Text]" custT="1"/>
      <dgm:spPr/>
      <dgm:t>
        <a:bodyPr/>
        <a:lstStyle/>
        <a:p>
          <a:r>
            <a:rPr lang="en-US" sz="1200" dirty="0"/>
            <a:t>Newton Medical Center</a:t>
          </a:r>
        </a:p>
      </dgm:t>
    </dgm:pt>
    <dgm:pt modelId="{02AA4E12-0D98-4E1A-9BE8-97AF7237491B}" type="parTrans" cxnId="{C5A5ECD5-CA94-49D8-B5FC-CB5BEA647E88}">
      <dgm:prSet/>
      <dgm:spPr/>
      <dgm:t>
        <a:bodyPr/>
        <a:lstStyle/>
        <a:p>
          <a:endParaRPr lang="en-US"/>
        </a:p>
      </dgm:t>
    </dgm:pt>
    <dgm:pt modelId="{375DD172-5294-415F-8189-3C6EE763CDB9}" type="sibTrans" cxnId="{C5A5ECD5-CA94-49D8-B5FC-CB5BEA647E88}">
      <dgm:prSet/>
      <dgm:spPr/>
      <dgm:t>
        <a:bodyPr/>
        <a:lstStyle/>
        <a:p>
          <a:endParaRPr lang="en-US"/>
        </a:p>
      </dgm:t>
    </dgm:pt>
    <dgm:pt modelId="{C5C848A1-4243-42B8-8FF6-946D51C3C7EF}">
      <dgm:prSet phldrT="[Text]" custT="1"/>
      <dgm:spPr/>
      <dgm:t>
        <a:bodyPr/>
        <a:lstStyle/>
        <a:p>
          <a:r>
            <a:rPr lang="en-US" sz="1200" dirty="0"/>
            <a:t>Chilton Medical Center</a:t>
          </a:r>
        </a:p>
      </dgm:t>
    </dgm:pt>
    <dgm:pt modelId="{5AAC523F-2D0E-4674-BDD5-A96530FA1A7C}" type="parTrans" cxnId="{BCEF48F2-C9BB-41E0-AD46-C096D0CB9B5F}">
      <dgm:prSet/>
      <dgm:spPr/>
      <dgm:t>
        <a:bodyPr/>
        <a:lstStyle/>
        <a:p>
          <a:endParaRPr lang="en-US"/>
        </a:p>
      </dgm:t>
    </dgm:pt>
    <dgm:pt modelId="{044F345F-1614-4A26-9AB5-5136B1A986B5}" type="sibTrans" cxnId="{BCEF48F2-C9BB-41E0-AD46-C096D0CB9B5F}">
      <dgm:prSet/>
      <dgm:spPr/>
      <dgm:t>
        <a:bodyPr/>
        <a:lstStyle/>
        <a:p>
          <a:endParaRPr lang="en-US"/>
        </a:p>
      </dgm:t>
    </dgm:pt>
    <dgm:pt modelId="{1C01B4C8-1A9C-48CC-A9FD-CFBCD6E9B0B0}">
      <dgm:prSet phldrT="[Text]" custT="1"/>
      <dgm:spPr/>
      <dgm:t>
        <a:bodyPr/>
        <a:lstStyle/>
        <a:p>
          <a:r>
            <a:rPr lang="en-US" sz="1200" dirty="0"/>
            <a:t>Atlantic Medical Group</a:t>
          </a:r>
        </a:p>
      </dgm:t>
    </dgm:pt>
    <dgm:pt modelId="{E2158F9B-2465-4329-9CF7-37F35E210D60}" type="parTrans" cxnId="{D1F663BB-6EDA-472F-BF8F-0C1D0419B752}">
      <dgm:prSet/>
      <dgm:spPr/>
      <dgm:t>
        <a:bodyPr/>
        <a:lstStyle/>
        <a:p>
          <a:endParaRPr lang="en-US"/>
        </a:p>
      </dgm:t>
    </dgm:pt>
    <dgm:pt modelId="{0D2D15EA-AD75-4759-81C5-E11BE36EEF5A}" type="sibTrans" cxnId="{D1F663BB-6EDA-472F-BF8F-0C1D0419B752}">
      <dgm:prSet/>
      <dgm:spPr/>
      <dgm:t>
        <a:bodyPr/>
        <a:lstStyle/>
        <a:p>
          <a:endParaRPr lang="en-US"/>
        </a:p>
      </dgm:t>
    </dgm:pt>
    <dgm:pt modelId="{FC3AB684-7A0C-4075-ACF9-88E53F4FA1A2}">
      <dgm:prSet phldrT="[Text]" custT="1"/>
      <dgm:spPr/>
      <dgm:t>
        <a:bodyPr/>
        <a:lstStyle/>
        <a:p>
          <a:r>
            <a:rPr lang="en-US" sz="1200" dirty="0"/>
            <a:t>Atlantic Visiting Nurse</a:t>
          </a:r>
        </a:p>
      </dgm:t>
    </dgm:pt>
    <dgm:pt modelId="{6460C426-95FC-48AE-93A9-E9A77D08DE88}" type="parTrans" cxnId="{8FDF671E-97C0-41CE-852C-F22BD752178E}">
      <dgm:prSet/>
      <dgm:spPr/>
      <dgm:t>
        <a:bodyPr/>
        <a:lstStyle/>
        <a:p>
          <a:endParaRPr lang="en-US"/>
        </a:p>
      </dgm:t>
    </dgm:pt>
    <dgm:pt modelId="{E335521A-2259-44DB-8F3D-09E874266B2B}" type="sibTrans" cxnId="{8FDF671E-97C0-41CE-852C-F22BD752178E}">
      <dgm:prSet/>
      <dgm:spPr/>
      <dgm:t>
        <a:bodyPr/>
        <a:lstStyle/>
        <a:p>
          <a:endParaRPr lang="en-US"/>
        </a:p>
      </dgm:t>
    </dgm:pt>
    <dgm:pt modelId="{4789E004-2DDA-47B2-B44A-8B5A624FED66}">
      <dgm:prSet phldrT="[Text]" custT="1"/>
      <dgm:spPr/>
      <dgm:t>
        <a:bodyPr/>
        <a:lstStyle/>
        <a:p>
          <a:r>
            <a:rPr lang="en-US" sz="1200" dirty="0"/>
            <a:t>CentraState Healthcare System</a:t>
          </a:r>
        </a:p>
      </dgm:t>
    </dgm:pt>
    <dgm:pt modelId="{1A11DA5C-D29D-4AD5-98D2-2437378850AC}" type="parTrans" cxnId="{D74A2E08-9CFA-4800-B980-B3E2124E4A50}">
      <dgm:prSet/>
      <dgm:spPr/>
      <dgm:t>
        <a:bodyPr/>
        <a:lstStyle/>
        <a:p>
          <a:endParaRPr lang="en-US"/>
        </a:p>
      </dgm:t>
    </dgm:pt>
    <dgm:pt modelId="{B86D3E2F-8623-4B9B-8316-7155299E2871}" type="sibTrans" cxnId="{D74A2E08-9CFA-4800-B980-B3E2124E4A50}">
      <dgm:prSet/>
      <dgm:spPr/>
      <dgm:t>
        <a:bodyPr/>
        <a:lstStyle/>
        <a:p>
          <a:endParaRPr lang="en-US"/>
        </a:p>
      </dgm:t>
    </dgm:pt>
    <dgm:pt modelId="{5CC5A1BC-8BFB-4A59-920B-548314E8B1A8}">
      <dgm:prSet phldrT="[Text]"/>
      <dgm:spPr/>
      <dgm:t>
        <a:bodyPr/>
        <a:lstStyle/>
        <a:p>
          <a:r>
            <a:rPr lang="en-US" dirty="0"/>
            <a:t>County College of Morris</a:t>
          </a:r>
        </a:p>
      </dgm:t>
    </dgm:pt>
    <dgm:pt modelId="{27638A0C-7C59-4DAB-A634-8223D69D4AD0}" type="parTrans" cxnId="{72C1465C-064D-4324-BC85-041136CA7BBA}">
      <dgm:prSet/>
      <dgm:spPr/>
      <dgm:t>
        <a:bodyPr/>
        <a:lstStyle/>
        <a:p>
          <a:endParaRPr lang="en-US"/>
        </a:p>
      </dgm:t>
    </dgm:pt>
    <dgm:pt modelId="{19DDF5C6-CFFE-4D27-9F29-00015F8A17E9}" type="sibTrans" cxnId="{72C1465C-064D-4324-BC85-041136CA7BBA}">
      <dgm:prSet/>
      <dgm:spPr/>
      <dgm:t>
        <a:bodyPr/>
        <a:lstStyle/>
        <a:p>
          <a:endParaRPr lang="en-US"/>
        </a:p>
      </dgm:t>
    </dgm:pt>
    <dgm:pt modelId="{7A0EF93F-D86A-4460-9846-704FDA77B4E0}">
      <dgm:prSet phldrT="[Text]"/>
      <dgm:spPr/>
      <dgm:t>
        <a:bodyPr/>
        <a:lstStyle/>
        <a:p>
          <a:r>
            <a:rPr lang="en-US" altLang="en-US" b="0" dirty="0">
              <a:latin typeface="Calibri" panose="020F0502020204030204" pitchFamily="34" charset="0"/>
              <a:ea typeface="Times New Roman" panose="02020603050405020304" pitchFamily="18" charset="0"/>
              <a:cs typeface="Calibri" panose="020F0502020204030204" pitchFamily="34" charset="0"/>
            </a:rPr>
            <a:t>Pequannock Township: Morris County Allied Health  Academy</a:t>
          </a:r>
          <a:endParaRPr lang="en-US" dirty="0"/>
        </a:p>
      </dgm:t>
    </dgm:pt>
    <dgm:pt modelId="{952C483F-E51F-4E01-8231-87858CB59334}" type="parTrans" cxnId="{C5821262-0610-4F0E-AC7E-88DA5BE909A6}">
      <dgm:prSet/>
      <dgm:spPr/>
      <dgm:t>
        <a:bodyPr/>
        <a:lstStyle/>
        <a:p>
          <a:endParaRPr lang="en-US"/>
        </a:p>
      </dgm:t>
    </dgm:pt>
    <dgm:pt modelId="{7BFF9F25-E2BB-4C43-83E9-27CB67B1C147}" type="sibTrans" cxnId="{C5821262-0610-4F0E-AC7E-88DA5BE909A6}">
      <dgm:prSet/>
      <dgm:spPr/>
      <dgm:t>
        <a:bodyPr/>
        <a:lstStyle/>
        <a:p>
          <a:endParaRPr lang="en-US"/>
        </a:p>
      </dgm:t>
    </dgm:pt>
    <dgm:pt modelId="{70D72D88-900D-4359-BFB1-FD0293AD5E08}">
      <dgm:prSet phldrT="[Text]"/>
      <dgm:spPr/>
      <dgm:t>
        <a:bodyPr/>
        <a:lstStyle/>
        <a:p>
          <a:r>
            <a:rPr lang="en-US" dirty="0"/>
            <a:t>Workforce Development Board of Northwest NJ</a:t>
          </a:r>
        </a:p>
      </dgm:t>
    </dgm:pt>
    <dgm:pt modelId="{8C824427-8AFE-462D-81CF-FA64A7B67FC4}" type="parTrans" cxnId="{3FD223CF-9105-45F7-8083-3C11F162DA7E}">
      <dgm:prSet/>
      <dgm:spPr/>
      <dgm:t>
        <a:bodyPr/>
        <a:lstStyle/>
        <a:p>
          <a:endParaRPr lang="en-US"/>
        </a:p>
      </dgm:t>
    </dgm:pt>
    <dgm:pt modelId="{CCD967D1-B869-43F9-8FA2-16328F51689C}" type="sibTrans" cxnId="{3FD223CF-9105-45F7-8083-3C11F162DA7E}">
      <dgm:prSet/>
      <dgm:spPr/>
      <dgm:t>
        <a:bodyPr/>
        <a:lstStyle/>
        <a:p>
          <a:endParaRPr lang="en-US"/>
        </a:p>
      </dgm:t>
    </dgm:pt>
    <dgm:pt modelId="{B0C2E702-4E32-4DFA-BC7A-F2B7E084C064}" type="pres">
      <dgm:prSet presAssocID="{CBCA43AF-2184-492C-B532-701187A950AA}" presName="theList" presStyleCnt="0">
        <dgm:presLayoutVars>
          <dgm:dir/>
          <dgm:animLvl val="lvl"/>
          <dgm:resizeHandles val="exact"/>
        </dgm:presLayoutVars>
      </dgm:prSet>
      <dgm:spPr/>
    </dgm:pt>
    <dgm:pt modelId="{F310E6D5-4677-4617-8D6E-4ECB53490D00}" type="pres">
      <dgm:prSet presAssocID="{73589FED-A721-4612-84D5-4B217FE769A7}" presName="compNode" presStyleCnt="0"/>
      <dgm:spPr/>
    </dgm:pt>
    <dgm:pt modelId="{9BA9C411-64AC-4020-8482-87B671EDEADA}" type="pres">
      <dgm:prSet presAssocID="{73589FED-A721-4612-84D5-4B217FE769A7}" presName="aNode" presStyleLbl="bgShp" presStyleIdx="0" presStyleCnt="5"/>
      <dgm:spPr/>
    </dgm:pt>
    <dgm:pt modelId="{F8F788C4-2FDA-4106-B8CE-42D6284F60E1}" type="pres">
      <dgm:prSet presAssocID="{73589FED-A721-4612-84D5-4B217FE769A7}" presName="textNode" presStyleLbl="bgShp" presStyleIdx="0" presStyleCnt="5"/>
      <dgm:spPr/>
    </dgm:pt>
    <dgm:pt modelId="{FA0AA2CD-FE57-4D15-B0D0-761E1C68B38D}" type="pres">
      <dgm:prSet presAssocID="{73589FED-A721-4612-84D5-4B217FE769A7}" presName="compChildNode" presStyleCnt="0"/>
      <dgm:spPr/>
    </dgm:pt>
    <dgm:pt modelId="{61C8A420-B0A2-4516-9021-D555131782BC}" type="pres">
      <dgm:prSet presAssocID="{73589FED-A721-4612-84D5-4B217FE769A7}" presName="theInnerList" presStyleCnt="0"/>
      <dgm:spPr/>
    </dgm:pt>
    <dgm:pt modelId="{1D24E154-FD01-45E5-9A50-91ED1BA8714C}" type="pres">
      <dgm:prSet presAssocID="{9C9776DC-CC7B-4211-BBFB-6BEA0CDAAC1B}" presName="childNode" presStyleLbl="node1" presStyleIdx="0" presStyleCnt="15">
        <dgm:presLayoutVars>
          <dgm:bulletEnabled val="1"/>
        </dgm:presLayoutVars>
      </dgm:prSet>
      <dgm:spPr/>
    </dgm:pt>
    <dgm:pt modelId="{33A4DA31-3149-4E3D-A141-600BC2FE2A1E}" type="pres">
      <dgm:prSet presAssocID="{9C9776DC-CC7B-4211-BBFB-6BEA0CDAAC1B}" presName="aSpace2" presStyleCnt="0"/>
      <dgm:spPr/>
    </dgm:pt>
    <dgm:pt modelId="{DF8AD9B3-E7B2-4913-9926-3EF35BD4A908}" type="pres">
      <dgm:prSet presAssocID="{31944C5D-E5D2-409F-AE0E-202035F8195A}" presName="childNode" presStyleLbl="node1" presStyleIdx="1" presStyleCnt="15">
        <dgm:presLayoutVars>
          <dgm:bulletEnabled val="1"/>
        </dgm:presLayoutVars>
      </dgm:prSet>
      <dgm:spPr/>
    </dgm:pt>
    <dgm:pt modelId="{2B2027FD-8916-4BFA-832D-C9F504EE75B6}" type="pres">
      <dgm:prSet presAssocID="{31944C5D-E5D2-409F-AE0E-202035F8195A}" presName="aSpace2" presStyleCnt="0"/>
      <dgm:spPr/>
    </dgm:pt>
    <dgm:pt modelId="{7A69195C-B6FF-4056-8C70-9DF8D4686926}" type="pres">
      <dgm:prSet presAssocID="{EFC5B4E1-46BE-400C-8924-BEE75A0A224D}" presName="childNode" presStyleLbl="node1" presStyleIdx="2" presStyleCnt="15">
        <dgm:presLayoutVars>
          <dgm:bulletEnabled val="1"/>
        </dgm:presLayoutVars>
      </dgm:prSet>
      <dgm:spPr/>
    </dgm:pt>
    <dgm:pt modelId="{656830D4-C1D0-4742-BFBE-21C28CE254B8}" type="pres">
      <dgm:prSet presAssocID="{EFC5B4E1-46BE-400C-8924-BEE75A0A224D}" presName="aSpace2" presStyleCnt="0"/>
      <dgm:spPr/>
    </dgm:pt>
    <dgm:pt modelId="{8045748F-2342-4343-8D6D-FD40B5E07CED}" type="pres">
      <dgm:prSet presAssocID="{8FD30B6A-5C9B-4C70-BAFB-54F502014F40}" presName="childNode" presStyleLbl="node1" presStyleIdx="3" presStyleCnt="15">
        <dgm:presLayoutVars>
          <dgm:bulletEnabled val="1"/>
        </dgm:presLayoutVars>
      </dgm:prSet>
      <dgm:spPr/>
    </dgm:pt>
    <dgm:pt modelId="{3ED7E417-746B-4A48-8A2E-8608957C4852}" type="pres">
      <dgm:prSet presAssocID="{8FD30B6A-5C9B-4C70-BAFB-54F502014F40}" presName="aSpace2" presStyleCnt="0"/>
      <dgm:spPr/>
    </dgm:pt>
    <dgm:pt modelId="{B20E1700-C57F-4EB0-B258-5E560E2D6F69}" type="pres">
      <dgm:prSet presAssocID="{C5C848A1-4243-42B8-8FF6-946D51C3C7EF}" presName="childNode" presStyleLbl="node1" presStyleIdx="4" presStyleCnt="15">
        <dgm:presLayoutVars>
          <dgm:bulletEnabled val="1"/>
        </dgm:presLayoutVars>
      </dgm:prSet>
      <dgm:spPr/>
    </dgm:pt>
    <dgm:pt modelId="{E937A382-6594-4253-810E-DA78A9DACB99}" type="pres">
      <dgm:prSet presAssocID="{C5C848A1-4243-42B8-8FF6-946D51C3C7EF}" presName="aSpace2" presStyleCnt="0"/>
      <dgm:spPr/>
    </dgm:pt>
    <dgm:pt modelId="{3851AF08-7122-4E22-B556-493487098AE3}" type="pres">
      <dgm:prSet presAssocID="{1C01B4C8-1A9C-48CC-A9FD-CFBCD6E9B0B0}" presName="childNode" presStyleLbl="node1" presStyleIdx="5" presStyleCnt="15">
        <dgm:presLayoutVars>
          <dgm:bulletEnabled val="1"/>
        </dgm:presLayoutVars>
      </dgm:prSet>
      <dgm:spPr/>
    </dgm:pt>
    <dgm:pt modelId="{C6EA8727-7FAC-4EF1-B5A9-32C72B8D6A5D}" type="pres">
      <dgm:prSet presAssocID="{1C01B4C8-1A9C-48CC-A9FD-CFBCD6E9B0B0}" presName="aSpace2" presStyleCnt="0"/>
      <dgm:spPr/>
    </dgm:pt>
    <dgm:pt modelId="{A811E795-F848-4473-8190-BF6F63C532DE}" type="pres">
      <dgm:prSet presAssocID="{FC3AB684-7A0C-4075-ACF9-88E53F4FA1A2}" presName="childNode" presStyleLbl="node1" presStyleIdx="6" presStyleCnt="15">
        <dgm:presLayoutVars>
          <dgm:bulletEnabled val="1"/>
        </dgm:presLayoutVars>
      </dgm:prSet>
      <dgm:spPr/>
    </dgm:pt>
    <dgm:pt modelId="{EBD03566-A475-4777-91B6-FAF3AFEA5D08}" type="pres">
      <dgm:prSet presAssocID="{FC3AB684-7A0C-4075-ACF9-88E53F4FA1A2}" presName="aSpace2" presStyleCnt="0"/>
      <dgm:spPr/>
    </dgm:pt>
    <dgm:pt modelId="{BC737E48-4813-4521-9874-CF4374122F32}" type="pres">
      <dgm:prSet presAssocID="{4789E004-2DDA-47B2-B44A-8B5A624FED66}" presName="childNode" presStyleLbl="node1" presStyleIdx="7" presStyleCnt="15">
        <dgm:presLayoutVars>
          <dgm:bulletEnabled val="1"/>
        </dgm:presLayoutVars>
      </dgm:prSet>
      <dgm:spPr/>
    </dgm:pt>
    <dgm:pt modelId="{B3AE8F4C-4C88-4024-B8AF-F7FEC3D4E3B6}" type="pres">
      <dgm:prSet presAssocID="{73589FED-A721-4612-84D5-4B217FE769A7}" presName="aSpace" presStyleCnt="0"/>
      <dgm:spPr/>
    </dgm:pt>
    <dgm:pt modelId="{3FE9ABEE-9C20-481D-8EF0-D3B3840791A8}" type="pres">
      <dgm:prSet presAssocID="{AA07179A-F66D-469F-8543-BC7D9A58723F}" presName="compNode" presStyleCnt="0"/>
      <dgm:spPr/>
    </dgm:pt>
    <dgm:pt modelId="{B64275ED-79D0-4154-AEE2-18496AD93F4A}" type="pres">
      <dgm:prSet presAssocID="{AA07179A-F66D-469F-8543-BC7D9A58723F}" presName="aNode" presStyleLbl="bgShp" presStyleIdx="1" presStyleCnt="5"/>
      <dgm:spPr/>
    </dgm:pt>
    <dgm:pt modelId="{FC1BE3D2-EFF4-4CD8-A406-20A97F3F3392}" type="pres">
      <dgm:prSet presAssocID="{AA07179A-F66D-469F-8543-BC7D9A58723F}" presName="textNode" presStyleLbl="bgShp" presStyleIdx="1" presStyleCnt="5"/>
      <dgm:spPr/>
    </dgm:pt>
    <dgm:pt modelId="{D557A514-3C23-4287-A498-A7D22F83C706}" type="pres">
      <dgm:prSet presAssocID="{AA07179A-F66D-469F-8543-BC7D9A58723F}" presName="compChildNode" presStyleCnt="0"/>
      <dgm:spPr/>
    </dgm:pt>
    <dgm:pt modelId="{0BD3DD98-D418-4064-99D9-E93A4115135F}" type="pres">
      <dgm:prSet presAssocID="{AA07179A-F66D-469F-8543-BC7D9A58723F}" presName="theInnerList" presStyleCnt="0"/>
      <dgm:spPr/>
    </dgm:pt>
    <dgm:pt modelId="{1065A1BD-80C3-488A-A2E9-E86EA907A89B}" type="pres">
      <dgm:prSet presAssocID="{1217CCD5-4BF9-41E0-8F19-C9F85A299521}" presName="childNode" presStyleLbl="node1" presStyleIdx="8" presStyleCnt="15">
        <dgm:presLayoutVars>
          <dgm:bulletEnabled val="1"/>
        </dgm:presLayoutVars>
      </dgm:prSet>
      <dgm:spPr/>
    </dgm:pt>
    <dgm:pt modelId="{DE6C48EE-8CD7-42BB-8A13-4C5C2C01AD1A}" type="pres">
      <dgm:prSet presAssocID="{1217CCD5-4BF9-41E0-8F19-C9F85A299521}" presName="aSpace2" presStyleCnt="0"/>
      <dgm:spPr/>
    </dgm:pt>
    <dgm:pt modelId="{9D79DA81-13BA-4B5C-AE01-5B0698D6C7DA}" type="pres">
      <dgm:prSet presAssocID="{5CC5A1BC-8BFB-4A59-920B-548314E8B1A8}" presName="childNode" presStyleLbl="node1" presStyleIdx="9" presStyleCnt="15">
        <dgm:presLayoutVars>
          <dgm:bulletEnabled val="1"/>
        </dgm:presLayoutVars>
      </dgm:prSet>
      <dgm:spPr/>
    </dgm:pt>
    <dgm:pt modelId="{850825F9-9D0F-4A36-94AB-4840205E15E0}" type="pres">
      <dgm:prSet presAssocID="{5CC5A1BC-8BFB-4A59-920B-548314E8B1A8}" presName="aSpace2" presStyleCnt="0"/>
      <dgm:spPr/>
    </dgm:pt>
    <dgm:pt modelId="{8719724A-689D-40D5-93D2-E7A7A226FBAE}" type="pres">
      <dgm:prSet presAssocID="{458A1020-3772-4054-A594-0E01C1EE05DD}" presName="childNode" presStyleLbl="node1" presStyleIdx="10" presStyleCnt="15">
        <dgm:presLayoutVars>
          <dgm:bulletEnabled val="1"/>
        </dgm:presLayoutVars>
      </dgm:prSet>
      <dgm:spPr/>
    </dgm:pt>
    <dgm:pt modelId="{44441B1B-AD36-47AC-80D4-C9FDF7CB6238}" type="pres">
      <dgm:prSet presAssocID="{AA07179A-F66D-469F-8543-BC7D9A58723F}" presName="aSpace" presStyleCnt="0"/>
      <dgm:spPr/>
    </dgm:pt>
    <dgm:pt modelId="{D8750A4C-7283-479F-97AE-339929A0C053}" type="pres">
      <dgm:prSet presAssocID="{88D16586-A5C0-483B-85EA-83E17D8948B0}" presName="compNode" presStyleCnt="0"/>
      <dgm:spPr/>
    </dgm:pt>
    <dgm:pt modelId="{BE326EA0-DB36-4B94-B562-380B6ACFF72C}" type="pres">
      <dgm:prSet presAssocID="{88D16586-A5C0-483B-85EA-83E17D8948B0}" presName="aNode" presStyleLbl="bgShp" presStyleIdx="2" presStyleCnt="5"/>
      <dgm:spPr/>
    </dgm:pt>
    <dgm:pt modelId="{A17D59A1-1DAB-4B1B-A376-08B2A17AE6AF}" type="pres">
      <dgm:prSet presAssocID="{88D16586-A5C0-483B-85EA-83E17D8948B0}" presName="textNode" presStyleLbl="bgShp" presStyleIdx="2" presStyleCnt="5"/>
      <dgm:spPr/>
    </dgm:pt>
    <dgm:pt modelId="{8238C60B-D15F-4B97-AD78-460AA3469E49}" type="pres">
      <dgm:prSet presAssocID="{88D16586-A5C0-483B-85EA-83E17D8948B0}" presName="compChildNode" presStyleCnt="0"/>
      <dgm:spPr/>
    </dgm:pt>
    <dgm:pt modelId="{94E35365-0D67-490C-9383-ED4D1A0E78C8}" type="pres">
      <dgm:prSet presAssocID="{88D16586-A5C0-483B-85EA-83E17D8948B0}" presName="theInnerList" presStyleCnt="0"/>
      <dgm:spPr/>
    </dgm:pt>
    <dgm:pt modelId="{E95ACF84-E9F5-4D28-821D-518B8E6FE988}" type="pres">
      <dgm:prSet presAssocID="{C1E4F003-813A-4540-987F-9182A3D02D0B}" presName="childNode" presStyleLbl="node1" presStyleIdx="11" presStyleCnt="15">
        <dgm:presLayoutVars>
          <dgm:bulletEnabled val="1"/>
        </dgm:presLayoutVars>
      </dgm:prSet>
      <dgm:spPr/>
    </dgm:pt>
    <dgm:pt modelId="{A1C848DA-9F98-4C90-B567-26E3E8FEB4E2}" type="pres">
      <dgm:prSet presAssocID="{C1E4F003-813A-4540-987F-9182A3D02D0B}" presName="aSpace2" presStyleCnt="0"/>
      <dgm:spPr/>
    </dgm:pt>
    <dgm:pt modelId="{FD9F5B06-AF20-43CD-9099-5E8A424ED46F}" type="pres">
      <dgm:prSet presAssocID="{7A0EF93F-D86A-4460-9846-704FDA77B4E0}" presName="childNode" presStyleLbl="node1" presStyleIdx="12" presStyleCnt="15">
        <dgm:presLayoutVars>
          <dgm:bulletEnabled val="1"/>
        </dgm:presLayoutVars>
      </dgm:prSet>
      <dgm:spPr/>
    </dgm:pt>
    <dgm:pt modelId="{D2F319A9-3575-42B0-8CF6-413137927E8A}" type="pres">
      <dgm:prSet presAssocID="{88D16586-A5C0-483B-85EA-83E17D8948B0}" presName="aSpace" presStyleCnt="0"/>
      <dgm:spPr/>
    </dgm:pt>
    <dgm:pt modelId="{BF3BFBA2-BBB2-42EA-A849-9EEE7DBEB80F}" type="pres">
      <dgm:prSet presAssocID="{56CFE0B4-3B12-49E6-8B7E-0DAF92A66A01}" presName="compNode" presStyleCnt="0"/>
      <dgm:spPr/>
    </dgm:pt>
    <dgm:pt modelId="{4D0BB212-89E2-461C-A5E9-7F5C4ACDBB1B}" type="pres">
      <dgm:prSet presAssocID="{56CFE0B4-3B12-49E6-8B7E-0DAF92A66A01}" presName="aNode" presStyleLbl="bgShp" presStyleIdx="3" presStyleCnt="5"/>
      <dgm:spPr/>
    </dgm:pt>
    <dgm:pt modelId="{3F92FDA4-BCB3-4513-A29F-3ED7D5A87EFE}" type="pres">
      <dgm:prSet presAssocID="{56CFE0B4-3B12-49E6-8B7E-0DAF92A66A01}" presName="textNode" presStyleLbl="bgShp" presStyleIdx="3" presStyleCnt="5"/>
      <dgm:spPr/>
    </dgm:pt>
    <dgm:pt modelId="{FEC31833-1DDD-44D8-82D2-871DE96C3599}" type="pres">
      <dgm:prSet presAssocID="{56CFE0B4-3B12-49E6-8B7E-0DAF92A66A01}" presName="compChildNode" presStyleCnt="0"/>
      <dgm:spPr/>
    </dgm:pt>
    <dgm:pt modelId="{DB90CA90-4317-45C5-BD1E-B4C11523B300}" type="pres">
      <dgm:prSet presAssocID="{56CFE0B4-3B12-49E6-8B7E-0DAF92A66A01}" presName="theInnerList" presStyleCnt="0"/>
      <dgm:spPr/>
    </dgm:pt>
    <dgm:pt modelId="{10209905-CB98-4D19-89DD-358F346E03C4}" type="pres">
      <dgm:prSet presAssocID="{70D72D88-900D-4359-BFB1-FD0293AD5E08}" presName="childNode" presStyleLbl="node1" presStyleIdx="13" presStyleCnt="15">
        <dgm:presLayoutVars>
          <dgm:bulletEnabled val="1"/>
        </dgm:presLayoutVars>
      </dgm:prSet>
      <dgm:spPr/>
    </dgm:pt>
    <dgm:pt modelId="{3AD86573-2B20-404C-9C7F-39F7D50712B2}" type="pres">
      <dgm:prSet presAssocID="{56CFE0B4-3B12-49E6-8B7E-0DAF92A66A01}" presName="aSpace" presStyleCnt="0"/>
      <dgm:spPr/>
    </dgm:pt>
    <dgm:pt modelId="{63FA36F8-8C46-4223-92C9-73AD90578D39}" type="pres">
      <dgm:prSet presAssocID="{73808B4A-925C-44A8-B988-CD46A9F9A2C0}" presName="compNode" presStyleCnt="0"/>
      <dgm:spPr/>
    </dgm:pt>
    <dgm:pt modelId="{FD6FABDE-E422-4C2E-94E2-23738D2933CA}" type="pres">
      <dgm:prSet presAssocID="{73808B4A-925C-44A8-B988-CD46A9F9A2C0}" presName="aNode" presStyleLbl="bgShp" presStyleIdx="4" presStyleCnt="5"/>
      <dgm:spPr/>
    </dgm:pt>
    <dgm:pt modelId="{EE6AFE06-C008-4BF7-A049-46170E668D01}" type="pres">
      <dgm:prSet presAssocID="{73808B4A-925C-44A8-B988-CD46A9F9A2C0}" presName="textNode" presStyleLbl="bgShp" presStyleIdx="4" presStyleCnt="5"/>
      <dgm:spPr/>
    </dgm:pt>
    <dgm:pt modelId="{27C318A2-1F0A-4722-B76C-9087D60AB2B1}" type="pres">
      <dgm:prSet presAssocID="{73808B4A-925C-44A8-B988-CD46A9F9A2C0}" presName="compChildNode" presStyleCnt="0"/>
      <dgm:spPr/>
    </dgm:pt>
    <dgm:pt modelId="{5A3D14C4-899B-47A0-B8F5-26C3281085B3}" type="pres">
      <dgm:prSet presAssocID="{73808B4A-925C-44A8-B988-CD46A9F9A2C0}" presName="theInnerList" presStyleCnt="0"/>
      <dgm:spPr/>
    </dgm:pt>
    <dgm:pt modelId="{E37F2AC4-FDEF-4796-B4F1-12EA75404BF5}" type="pres">
      <dgm:prSet presAssocID="{C8C52711-3C08-4996-8658-D44F472CF79B}" presName="childNode" presStyleLbl="node1" presStyleIdx="14" presStyleCnt="15">
        <dgm:presLayoutVars>
          <dgm:bulletEnabled val="1"/>
        </dgm:presLayoutVars>
      </dgm:prSet>
      <dgm:spPr/>
    </dgm:pt>
  </dgm:ptLst>
  <dgm:cxnLst>
    <dgm:cxn modelId="{4AE95801-0C90-40E7-A316-6D0885AE8D4B}" type="presOf" srcId="{73808B4A-925C-44A8-B988-CD46A9F9A2C0}" destId="{EE6AFE06-C008-4BF7-A049-46170E668D01}" srcOrd="1" destOrd="0" presId="urn:microsoft.com/office/officeart/2005/8/layout/lProcess2"/>
    <dgm:cxn modelId="{0366B704-7CA5-4307-B497-61C727615A70}" type="presOf" srcId="{7A0EF93F-D86A-4460-9846-704FDA77B4E0}" destId="{FD9F5B06-AF20-43CD-9099-5E8A424ED46F}" srcOrd="0" destOrd="0" presId="urn:microsoft.com/office/officeart/2005/8/layout/lProcess2"/>
    <dgm:cxn modelId="{D74A2E08-9CFA-4800-B980-B3E2124E4A50}" srcId="{73589FED-A721-4612-84D5-4B217FE769A7}" destId="{4789E004-2DDA-47B2-B44A-8B5A624FED66}" srcOrd="7" destOrd="0" parTransId="{1A11DA5C-D29D-4AD5-98D2-2437378850AC}" sibTransId="{B86D3E2F-8623-4B9B-8316-7155299E2871}"/>
    <dgm:cxn modelId="{4137860A-BE74-4736-B31D-24601A4E7056}" type="presOf" srcId="{73589FED-A721-4612-84D5-4B217FE769A7}" destId="{F8F788C4-2FDA-4106-B8CE-42D6284F60E1}" srcOrd="1" destOrd="0" presId="urn:microsoft.com/office/officeart/2005/8/layout/lProcess2"/>
    <dgm:cxn modelId="{ED462215-E4CD-45E4-A419-0E1B858FF1DA}" type="presOf" srcId="{8FD30B6A-5C9B-4C70-BAFB-54F502014F40}" destId="{8045748F-2342-4343-8D6D-FD40B5E07CED}" srcOrd="0" destOrd="0" presId="urn:microsoft.com/office/officeart/2005/8/layout/lProcess2"/>
    <dgm:cxn modelId="{A654561B-C2B3-48F7-8507-13EB0537B046}" type="presOf" srcId="{458A1020-3772-4054-A594-0E01C1EE05DD}" destId="{8719724A-689D-40D5-93D2-E7A7A226FBAE}" srcOrd="0" destOrd="0" presId="urn:microsoft.com/office/officeart/2005/8/layout/lProcess2"/>
    <dgm:cxn modelId="{8FDF671E-97C0-41CE-852C-F22BD752178E}" srcId="{73589FED-A721-4612-84D5-4B217FE769A7}" destId="{FC3AB684-7A0C-4075-ACF9-88E53F4FA1A2}" srcOrd="6" destOrd="0" parTransId="{6460C426-95FC-48AE-93A9-E9A77D08DE88}" sibTransId="{E335521A-2259-44DB-8F3D-09E874266B2B}"/>
    <dgm:cxn modelId="{3E60882E-6506-473A-A65B-13442E1313E0}" type="presOf" srcId="{CBCA43AF-2184-492C-B532-701187A950AA}" destId="{B0C2E702-4E32-4DFA-BC7A-F2B7E084C064}" srcOrd="0" destOrd="0" presId="urn:microsoft.com/office/officeart/2005/8/layout/lProcess2"/>
    <dgm:cxn modelId="{02807E35-3604-43EC-AFDF-DC975B6ED7B8}" type="presOf" srcId="{1217CCD5-4BF9-41E0-8F19-C9F85A299521}" destId="{1065A1BD-80C3-488A-A2E9-E86EA907A89B}" srcOrd="0" destOrd="0" presId="urn:microsoft.com/office/officeart/2005/8/layout/lProcess2"/>
    <dgm:cxn modelId="{72097838-B311-4179-9018-252CD816A195}" type="presOf" srcId="{73808B4A-925C-44A8-B988-CD46A9F9A2C0}" destId="{FD6FABDE-E422-4C2E-94E2-23738D2933CA}" srcOrd="0" destOrd="0" presId="urn:microsoft.com/office/officeart/2005/8/layout/lProcess2"/>
    <dgm:cxn modelId="{FD9EB13C-C8AA-4AB3-AE7A-3D5CF1B882A1}" type="presOf" srcId="{C1E4F003-813A-4540-987F-9182A3D02D0B}" destId="{E95ACF84-E9F5-4D28-821D-518B8E6FE988}" srcOrd="0" destOrd="0" presId="urn:microsoft.com/office/officeart/2005/8/layout/lProcess2"/>
    <dgm:cxn modelId="{72C1465C-064D-4324-BC85-041136CA7BBA}" srcId="{AA07179A-F66D-469F-8543-BC7D9A58723F}" destId="{5CC5A1BC-8BFB-4A59-920B-548314E8B1A8}" srcOrd="1" destOrd="0" parTransId="{27638A0C-7C59-4DAB-A634-8223D69D4AD0}" sibTransId="{19DDF5C6-CFFE-4D27-9F29-00015F8A17E9}"/>
    <dgm:cxn modelId="{C5821262-0610-4F0E-AC7E-88DA5BE909A6}" srcId="{88D16586-A5C0-483B-85EA-83E17D8948B0}" destId="{7A0EF93F-D86A-4460-9846-704FDA77B4E0}" srcOrd="1" destOrd="0" parTransId="{952C483F-E51F-4E01-8231-87858CB59334}" sibTransId="{7BFF9F25-E2BB-4C43-83E9-27CB67B1C147}"/>
    <dgm:cxn modelId="{EC850846-6362-4E3F-B5BB-63A030083F4B}" type="presOf" srcId="{C5C848A1-4243-42B8-8FF6-946D51C3C7EF}" destId="{B20E1700-C57F-4EB0-B258-5E560E2D6F69}" srcOrd="0" destOrd="0" presId="urn:microsoft.com/office/officeart/2005/8/layout/lProcess2"/>
    <dgm:cxn modelId="{53C45A4C-7105-48F6-9776-6B9A041BF60F}" type="presOf" srcId="{1C01B4C8-1A9C-48CC-A9FD-CFBCD6E9B0B0}" destId="{3851AF08-7122-4E22-B556-493487098AE3}" srcOrd="0" destOrd="0" presId="urn:microsoft.com/office/officeart/2005/8/layout/lProcess2"/>
    <dgm:cxn modelId="{4AC8166D-8F19-4AC1-A780-CE057840987E}" srcId="{73808B4A-925C-44A8-B988-CD46A9F9A2C0}" destId="{C8C52711-3C08-4996-8658-D44F472CF79B}" srcOrd="0" destOrd="0" parTransId="{BD5E12A1-D453-409F-8B85-25F2663F061D}" sibTransId="{DF41F603-C34B-4517-B72A-10D1FC0F6DEC}"/>
    <dgm:cxn modelId="{BCFF754D-2475-4B72-A3A1-00F7E7012EC9}" type="presOf" srcId="{56CFE0B4-3B12-49E6-8B7E-0DAF92A66A01}" destId="{4D0BB212-89E2-461C-A5E9-7F5C4ACDBB1B}" srcOrd="0" destOrd="0" presId="urn:microsoft.com/office/officeart/2005/8/layout/lProcess2"/>
    <dgm:cxn modelId="{5FB32550-9710-4E13-9CBA-16184793D8F2}" type="presOf" srcId="{AA07179A-F66D-469F-8543-BC7D9A58723F}" destId="{B64275ED-79D0-4154-AEE2-18496AD93F4A}" srcOrd="0" destOrd="0" presId="urn:microsoft.com/office/officeart/2005/8/layout/lProcess2"/>
    <dgm:cxn modelId="{DB50BB71-E5CF-4A98-AA3F-31A259F4D244}" srcId="{AA07179A-F66D-469F-8543-BC7D9A58723F}" destId="{1217CCD5-4BF9-41E0-8F19-C9F85A299521}" srcOrd="0" destOrd="0" parTransId="{BAA3160E-3F9E-46F7-A5DC-6BEDDA66AA77}" sibTransId="{43C6C794-4A69-45F1-B6B5-D5D9B4E30898}"/>
    <dgm:cxn modelId="{1D1D1375-029F-4495-B341-0D38DC79662B}" srcId="{CBCA43AF-2184-492C-B532-701187A950AA}" destId="{AA07179A-F66D-469F-8543-BC7D9A58723F}" srcOrd="1" destOrd="0" parTransId="{3554FCAE-0FA2-46AA-92E6-ADF40905359F}" sibTransId="{6835A8BE-FD58-4D85-8C00-BBF3BB65CB10}"/>
    <dgm:cxn modelId="{8179C958-444D-40D8-AEF5-FE6E51001176}" srcId="{73589FED-A721-4612-84D5-4B217FE769A7}" destId="{31944C5D-E5D2-409F-AE0E-202035F8195A}" srcOrd="1" destOrd="0" parTransId="{C0CD475B-726D-4DDA-924C-B5BBD6C0DA52}" sibTransId="{B881C105-77EA-400F-B922-AE72986157DD}"/>
    <dgm:cxn modelId="{D277477E-EC4E-4292-81C9-01B92DFD7A28}" type="presOf" srcId="{FC3AB684-7A0C-4075-ACF9-88E53F4FA1A2}" destId="{A811E795-F848-4473-8190-BF6F63C532DE}" srcOrd="0" destOrd="0" presId="urn:microsoft.com/office/officeart/2005/8/layout/lProcess2"/>
    <dgm:cxn modelId="{A81D4C82-0FB0-4A15-866E-53896E614ECE}" type="presOf" srcId="{9C9776DC-CC7B-4211-BBFB-6BEA0CDAAC1B}" destId="{1D24E154-FD01-45E5-9A50-91ED1BA8714C}" srcOrd="0" destOrd="0" presId="urn:microsoft.com/office/officeart/2005/8/layout/lProcess2"/>
    <dgm:cxn modelId="{34EBD188-71D2-414F-A1D6-211C13E9E482}" type="presOf" srcId="{AA07179A-F66D-469F-8543-BC7D9A58723F}" destId="{FC1BE3D2-EFF4-4CD8-A406-20A97F3F3392}" srcOrd="1" destOrd="0" presId="urn:microsoft.com/office/officeart/2005/8/layout/lProcess2"/>
    <dgm:cxn modelId="{50570792-2FDC-4CF8-8612-A7C43CECB63D}" srcId="{CBCA43AF-2184-492C-B532-701187A950AA}" destId="{73808B4A-925C-44A8-B988-CD46A9F9A2C0}" srcOrd="4" destOrd="0" parTransId="{F16105B3-FC6B-425A-BA6E-234FF3BCB54E}" sibTransId="{BFDBFAC6-4C64-414C-B2E5-631A22FF8532}"/>
    <dgm:cxn modelId="{06E4239F-D6D3-4B95-83F6-ACA4E87A8D4B}" type="presOf" srcId="{4789E004-2DDA-47B2-B44A-8B5A624FED66}" destId="{BC737E48-4813-4521-9874-CF4374122F32}" srcOrd="0" destOrd="0" presId="urn:microsoft.com/office/officeart/2005/8/layout/lProcess2"/>
    <dgm:cxn modelId="{AAB7D9A3-9C11-475E-924F-16FF2B9ED436}" type="presOf" srcId="{EFC5B4E1-46BE-400C-8924-BEE75A0A224D}" destId="{7A69195C-B6FF-4056-8C70-9DF8D4686926}" srcOrd="0" destOrd="0" presId="urn:microsoft.com/office/officeart/2005/8/layout/lProcess2"/>
    <dgm:cxn modelId="{F519E3A3-A7DE-49C7-B8C2-7C5D818A7303}" srcId="{88D16586-A5C0-483B-85EA-83E17D8948B0}" destId="{C1E4F003-813A-4540-987F-9182A3D02D0B}" srcOrd="0" destOrd="0" parTransId="{F329FE6D-BAD9-4690-A791-037DC3B07079}" sibTransId="{6E0AE2A2-1D41-4414-A0A1-10C8454518A8}"/>
    <dgm:cxn modelId="{B47195AD-4E40-4B00-8BB2-6C8F7F184C6E}" type="presOf" srcId="{70D72D88-900D-4359-BFB1-FD0293AD5E08}" destId="{10209905-CB98-4D19-89DD-358F346E03C4}" srcOrd="0" destOrd="0" presId="urn:microsoft.com/office/officeart/2005/8/layout/lProcess2"/>
    <dgm:cxn modelId="{8A05BEAF-32AD-4789-8C4D-2AFB03511F54}" srcId="{CBCA43AF-2184-492C-B532-701187A950AA}" destId="{88D16586-A5C0-483B-85EA-83E17D8948B0}" srcOrd="2" destOrd="0" parTransId="{D1603BDA-FD35-4408-85D5-A8C676CB2604}" sibTransId="{C1064636-A96E-463B-89EA-0D178DF9BF6B}"/>
    <dgm:cxn modelId="{1BA35FB0-4FB2-4E5E-9127-FD69D4E373CC}" type="presOf" srcId="{5CC5A1BC-8BFB-4A59-920B-548314E8B1A8}" destId="{9D79DA81-13BA-4B5C-AE01-5B0698D6C7DA}" srcOrd="0" destOrd="0" presId="urn:microsoft.com/office/officeart/2005/8/layout/lProcess2"/>
    <dgm:cxn modelId="{24EDBFB7-F80B-4FC3-9973-430B4385BAE9}" srcId="{73589FED-A721-4612-84D5-4B217FE769A7}" destId="{9C9776DC-CC7B-4211-BBFB-6BEA0CDAAC1B}" srcOrd="0" destOrd="0" parTransId="{A5370AB7-8FE9-42B9-A001-3DF300AEA8F2}" sibTransId="{8DCA38ED-7B40-407B-9BD4-9AEC51DFE48A}"/>
    <dgm:cxn modelId="{D1F663BB-6EDA-472F-BF8F-0C1D0419B752}" srcId="{73589FED-A721-4612-84D5-4B217FE769A7}" destId="{1C01B4C8-1A9C-48CC-A9FD-CFBCD6E9B0B0}" srcOrd="5" destOrd="0" parTransId="{E2158F9B-2465-4329-9CF7-37F35E210D60}" sibTransId="{0D2D15EA-AD75-4759-81C5-E11BE36EEF5A}"/>
    <dgm:cxn modelId="{C0AB1CCA-AA57-424B-8F07-9133BC0F28DF}" srcId="{CBCA43AF-2184-492C-B532-701187A950AA}" destId="{73589FED-A721-4612-84D5-4B217FE769A7}" srcOrd="0" destOrd="0" parTransId="{25AE76A3-0466-463D-ABB9-5CC883272C1C}" sibTransId="{AE29BA39-CAF8-4238-AA3B-87FBB6334C32}"/>
    <dgm:cxn modelId="{D9DA50CC-67C9-4320-B80F-7B0A22A74007}" type="presOf" srcId="{56CFE0B4-3B12-49E6-8B7E-0DAF92A66A01}" destId="{3F92FDA4-BCB3-4513-A29F-3ED7D5A87EFE}" srcOrd="1" destOrd="0" presId="urn:microsoft.com/office/officeart/2005/8/layout/lProcess2"/>
    <dgm:cxn modelId="{3FD223CF-9105-45F7-8083-3C11F162DA7E}" srcId="{56CFE0B4-3B12-49E6-8B7E-0DAF92A66A01}" destId="{70D72D88-900D-4359-BFB1-FD0293AD5E08}" srcOrd="0" destOrd="0" parTransId="{8C824427-8AFE-462D-81CF-FA64A7B67FC4}" sibTransId="{CCD967D1-B869-43F9-8FA2-16328F51689C}"/>
    <dgm:cxn modelId="{278AC8D5-8B5A-483C-AA4E-229D2680A185}" type="presOf" srcId="{31944C5D-E5D2-409F-AE0E-202035F8195A}" destId="{DF8AD9B3-E7B2-4913-9926-3EF35BD4A908}" srcOrd="0" destOrd="0" presId="urn:microsoft.com/office/officeart/2005/8/layout/lProcess2"/>
    <dgm:cxn modelId="{C5A5ECD5-CA94-49D8-B5FC-CB5BEA647E88}" srcId="{73589FED-A721-4612-84D5-4B217FE769A7}" destId="{8FD30B6A-5C9B-4C70-BAFB-54F502014F40}" srcOrd="3" destOrd="0" parTransId="{02AA4E12-0D98-4E1A-9BE8-97AF7237491B}" sibTransId="{375DD172-5294-415F-8189-3C6EE763CDB9}"/>
    <dgm:cxn modelId="{F3377BF0-CECD-4DFA-A3C7-A6DC5C4F47D8}" type="presOf" srcId="{73589FED-A721-4612-84D5-4B217FE769A7}" destId="{9BA9C411-64AC-4020-8482-87B671EDEADA}" srcOrd="0" destOrd="0" presId="urn:microsoft.com/office/officeart/2005/8/layout/lProcess2"/>
    <dgm:cxn modelId="{BCEF48F2-C9BB-41E0-AD46-C096D0CB9B5F}" srcId="{73589FED-A721-4612-84D5-4B217FE769A7}" destId="{C5C848A1-4243-42B8-8FF6-946D51C3C7EF}" srcOrd="4" destOrd="0" parTransId="{5AAC523F-2D0E-4674-BDD5-A96530FA1A7C}" sibTransId="{044F345F-1614-4A26-9AB5-5136B1A986B5}"/>
    <dgm:cxn modelId="{C57328F3-C3D6-44AE-A3BD-403C50DFB2DA}" type="presOf" srcId="{88D16586-A5C0-483B-85EA-83E17D8948B0}" destId="{BE326EA0-DB36-4B94-B562-380B6ACFF72C}" srcOrd="0" destOrd="0" presId="urn:microsoft.com/office/officeart/2005/8/layout/lProcess2"/>
    <dgm:cxn modelId="{7C616AF3-50D1-4872-9602-D0E3A5134C8B}" type="presOf" srcId="{C8C52711-3C08-4996-8658-D44F472CF79B}" destId="{E37F2AC4-FDEF-4796-B4F1-12EA75404BF5}" srcOrd="0" destOrd="0" presId="urn:microsoft.com/office/officeart/2005/8/layout/lProcess2"/>
    <dgm:cxn modelId="{D89BBAFB-93BF-4289-BD80-660F29F60FF2}" type="presOf" srcId="{88D16586-A5C0-483B-85EA-83E17D8948B0}" destId="{A17D59A1-1DAB-4B1B-A376-08B2A17AE6AF}" srcOrd="1" destOrd="0" presId="urn:microsoft.com/office/officeart/2005/8/layout/lProcess2"/>
    <dgm:cxn modelId="{7F3097FC-BDA3-42B3-994F-0441084F554A}" srcId="{CBCA43AF-2184-492C-B532-701187A950AA}" destId="{56CFE0B4-3B12-49E6-8B7E-0DAF92A66A01}" srcOrd="3" destOrd="0" parTransId="{6AB2E4D4-BE62-472C-82F1-070C0F41BA29}" sibTransId="{A0E8ED3D-2F33-4B0E-9C64-A2A390D3E5BC}"/>
    <dgm:cxn modelId="{8C5680FD-4038-49CF-9BAD-1C94B46C27F6}" srcId="{AA07179A-F66D-469F-8543-BC7D9A58723F}" destId="{458A1020-3772-4054-A594-0E01C1EE05DD}" srcOrd="2" destOrd="0" parTransId="{B78702FC-7714-4FAA-923C-65A4BF17B0C6}" sibTransId="{6ACB7688-862D-4237-931D-CC856BF8EE89}"/>
    <dgm:cxn modelId="{48A3AFFE-BBB4-4EBB-B92F-420451BAD307}" srcId="{73589FED-A721-4612-84D5-4B217FE769A7}" destId="{EFC5B4E1-46BE-400C-8924-BEE75A0A224D}" srcOrd="2" destOrd="0" parTransId="{6D6959C1-5D1F-42C7-B65E-097E99C1BEA5}" sibTransId="{C8F27C23-C2BD-4C16-A5B7-7C2E100F11E8}"/>
    <dgm:cxn modelId="{7F9B5102-2804-47CE-B2E0-110A208941F7}" type="presParOf" srcId="{B0C2E702-4E32-4DFA-BC7A-F2B7E084C064}" destId="{F310E6D5-4677-4617-8D6E-4ECB53490D00}" srcOrd="0" destOrd="0" presId="urn:microsoft.com/office/officeart/2005/8/layout/lProcess2"/>
    <dgm:cxn modelId="{284082C0-3B9A-42F2-8B4B-3205D8441516}" type="presParOf" srcId="{F310E6D5-4677-4617-8D6E-4ECB53490D00}" destId="{9BA9C411-64AC-4020-8482-87B671EDEADA}" srcOrd="0" destOrd="0" presId="urn:microsoft.com/office/officeart/2005/8/layout/lProcess2"/>
    <dgm:cxn modelId="{57B8A9D7-E162-4CD3-9C83-021B73FD9169}" type="presParOf" srcId="{F310E6D5-4677-4617-8D6E-4ECB53490D00}" destId="{F8F788C4-2FDA-4106-B8CE-42D6284F60E1}" srcOrd="1" destOrd="0" presId="urn:microsoft.com/office/officeart/2005/8/layout/lProcess2"/>
    <dgm:cxn modelId="{FCA62813-5547-4D8E-8A35-338E83BBF5E3}" type="presParOf" srcId="{F310E6D5-4677-4617-8D6E-4ECB53490D00}" destId="{FA0AA2CD-FE57-4D15-B0D0-761E1C68B38D}" srcOrd="2" destOrd="0" presId="urn:microsoft.com/office/officeart/2005/8/layout/lProcess2"/>
    <dgm:cxn modelId="{B59E9EA3-6A0E-4119-8107-61FCD2D71551}" type="presParOf" srcId="{FA0AA2CD-FE57-4D15-B0D0-761E1C68B38D}" destId="{61C8A420-B0A2-4516-9021-D555131782BC}" srcOrd="0" destOrd="0" presId="urn:microsoft.com/office/officeart/2005/8/layout/lProcess2"/>
    <dgm:cxn modelId="{1CFFEFBF-0C54-49C0-8E8F-3C109160036F}" type="presParOf" srcId="{61C8A420-B0A2-4516-9021-D555131782BC}" destId="{1D24E154-FD01-45E5-9A50-91ED1BA8714C}" srcOrd="0" destOrd="0" presId="urn:microsoft.com/office/officeart/2005/8/layout/lProcess2"/>
    <dgm:cxn modelId="{AC3A222B-CF41-40F4-B218-668B06B52268}" type="presParOf" srcId="{61C8A420-B0A2-4516-9021-D555131782BC}" destId="{33A4DA31-3149-4E3D-A141-600BC2FE2A1E}" srcOrd="1" destOrd="0" presId="urn:microsoft.com/office/officeart/2005/8/layout/lProcess2"/>
    <dgm:cxn modelId="{96E01A58-ECD7-4933-AA60-BD5F9652CB44}" type="presParOf" srcId="{61C8A420-B0A2-4516-9021-D555131782BC}" destId="{DF8AD9B3-E7B2-4913-9926-3EF35BD4A908}" srcOrd="2" destOrd="0" presId="urn:microsoft.com/office/officeart/2005/8/layout/lProcess2"/>
    <dgm:cxn modelId="{B4B78DE5-0F69-4325-8AB5-9447EFA09173}" type="presParOf" srcId="{61C8A420-B0A2-4516-9021-D555131782BC}" destId="{2B2027FD-8916-4BFA-832D-C9F504EE75B6}" srcOrd="3" destOrd="0" presId="urn:microsoft.com/office/officeart/2005/8/layout/lProcess2"/>
    <dgm:cxn modelId="{FF65B3D5-FCE6-4513-BED9-134C38BD0F38}" type="presParOf" srcId="{61C8A420-B0A2-4516-9021-D555131782BC}" destId="{7A69195C-B6FF-4056-8C70-9DF8D4686926}" srcOrd="4" destOrd="0" presId="urn:microsoft.com/office/officeart/2005/8/layout/lProcess2"/>
    <dgm:cxn modelId="{CCB007F5-EBBA-459F-819C-12616025652F}" type="presParOf" srcId="{61C8A420-B0A2-4516-9021-D555131782BC}" destId="{656830D4-C1D0-4742-BFBE-21C28CE254B8}" srcOrd="5" destOrd="0" presId="urn:microsoft.com/office/officeart/2005/8/layout/lProcess2"/>
    <dgm:cxn modelId="{71A68D32-7697-4BE2-BE4F-355D67CD719F}" type="presParOf" srcId="{61C8A420-B0A2-4516-9021-D555131782BC}" destId="{8045748F-2342-4343-8D6D-FD40B5E07CED}" srcOrd="6" destOrd="0" presId="urn:microsoft.com/office/officeart/2005/8/layout/lProcess2"/>
    <dgm:cxn modelId="{C0697693-6404-4727-9F2A-3FE7A05A3408}" type="presParOf" srcId="{61C8A420-B0A2-4516-9021-D555131782BC}" destId="{3ED7E417-746B-4A48-8A2E-8608957C4852}" srcOrd="7" destOrd="0" presId="urn:microsoft.com/office/officeart/2005/8/layout/lProcess2"/>
    <dgm:cxn modelId="{76732CBC-8652-469A-9FA1-754F42859E4F}" type="presParOf" srcId="{61C8A420-B0A2-4516-9021-D555131782BC}" destId="{B20E1700-C57F-4EB0-B258-5E560E2D6F69}" srcOrd="8" destOrd="0" presId="urn:microsoft.com/office/officeart/2005/8/layout/lProcess2"/>
    <dgm:cxn modelId="{63E74A49-12B5-4C9C-B4DA-2CD779C6F291}" type="presParOf" srcId="{61C8A420-B0A2-4516-9021-D555131782BC}" destId="{E937A382-6594-4253-810E-DA78A9DACB99}" srcOrd="9" destOrd="0" presId="urn:microsoft.com/office/officeart/2005/8/layout/lProcess2"/>
    <dgm:cxn modelId="{3832CA30-FEA1-4CEA-A363-5F8176A7D682}" type="presParOf" srcId="{61C8A420-B0A2-4516-9021-D555131782BC}" destId="{3851AF08-7122-4E22-B556-493487098AE3}" srcOrd="10" destOrd="0" presId="urn:microsoft.com/office/officeart/2005/8/layout/lProcess2"/>
    <dgm:cxn modelId="{55BAFE77-8807-4ADC-9DEB-88F96FDCCFB7}" type="presParOf" srcId="{61C8A420-B0A2-4516-9021-D555131782BC}" destId="{C6EA8727-7FAC-4EF1-B5A9-32C72B8D6A5D}" srcOrd="11" destOrd="0" presId="urn:microsoft.com/office/officeart/2005/8/layout/lProcess2"/>
    <dgm:cxn modelId="{FC004829-FCDF-40A6-8D23-0E3B67F51C02}" type="presParOf" srcId="{61C8A420-B0A2-4516-9021-D555131782BC}" destId="{A811E795-F848-4473-8190-BF6F63C532DE}" srcOrd="12" destOrd="0" presId="urn:microsoft.com/office/officeart/2005/8/layout/lProcess2"/>
    <dgm:cxn modelId="{DF5004F7-3519-4F6D-8874-F9A6E68DCA37}" type="presParOf" srcId="{61C8A420-B0A2-4516-9021-D555131782BC}" destId="{EBD03566-A475-4777-91B6-FAF3AFEA5D08}" srcOrd="13" destOrd="0" presId="urn:microsoft.com/office/officeart/2005/8/layout/lProcess2"/>
    <dgm:cxn modelId="{BA75E1DF-E567-4679-A1B2-FE9C497E29F7}" type="presParOf" srcId="{61C8A420-B0A2-4516-9021-D555131782BC}" destId="{BC737E48-4813-4521-9874-CF4374122F32}" srcOrd="14" destOrd="0" presId="urn:microsoft.com/office/officeart/2005/8/layout/lProcess2"/>
    <dgm:cxn modelId="{5A70BEA4-3ECC-4956-A3BE-2B4B9C584C9A}" type="presParOf" srcId="{B0C2E702-4E32-4DFA-BC7A-F2B7E084C064}" destId="{B3AE8F4C-4C88-4024-B8AF-F7FEC3D4E3B6}" srcOrd="1" destOrd="0" presId="urn:microsoft.com/office/officeart/2005/8/layout/lProcess2"/>
    <dgm:cxn modelId="{5CC9F5B7-E899-48D0-9206-5F03274EE57A}" type="presParOf" srcId="{B0C2E702-4E32-4DFA-BC7A-F2B7E084C064}" destId="{3FE9ABEE-9C20-481D-8EF0-D3B3840791A8}" srcOrd="2" destOrd="0" presId="urn:microsoft.com/office/officeart/2005/8/layout/lProcess2"/>
    <dgm:cxn modelId="{15466CC8-6A56-4903-8BDF-C85501C81B50}" type="presParOf" srcId="{3FE9ABEE-9C20-481D-8EF0-D3B3840791A8}" destId="{B64275ED-79D0-4154-AEE2-18496AD93F4A}" srcOrd="0" destOrd="0" presId="urn:microsoft.com/office/officeart/2005/8/layout/lProcess2"/>
    <dgm:cxn modelId="{8A05460F-F1CB-4C58-AE6D-79B54EFC9BC3}" type="presParOf" srcId="{3FE9ABEE-9C20-481D-8EF0-D3B3840791A8}" destId="{FC1BE3D2-EFF4-4CD8-A406-20A97F3F3392}" srcOrd="1" destOrd="0" presId="urn:microsoft.com/office/officeart/2005/8/layout/lProcess2"/>
    <dgm:cxn modelId="{59BEE927-4E54-40D3-987B-92AF2DF0866D}" type="presParOf" srcId="{3FE9ABEE-9C20-481D-8EF0-D3B3840791A8}" destId="{D557A514-3C23-4287-A498-A7D22F83C706}" srcOrd="2" destOrd="0" presId="urn:microsoft.com/office/officeart/2005/8/layout/lProcess2"/>
    <dgm:cxn modelId="{6D5DF7F2-2E43-4DEF-83DF-A743053B9547}" type="presParOf" srcId="{D557A514-3C23-4287-A498-A7D22F83C706}" destId="{0BD3DD98-D418-4064-99D9-E93A4115135F}" srcOrd="0" destOrd="0" presId="urn:microsoft.com/office/officeart/2005/8/layout/lProcess2"/>
    <dgm:cxn modelId="{391FC7E3-D676-4384-A2DD-5D952410933F}" type="presParOf" srcId="{0BD3DD98-D418-4064-99D9-E93A4115135F}" destId="{1065A1BD-80C3-488A-A2E9-E86EA907A89B}" srcOrd="0" destOrd="0" presId="urn:microsoft.com/office/officeart/2005/8/layout/lProcess2"/>
    <dgm:cxn modelId="{39D136A2-485A-480F-9F30-4C27D7337391}" type="presParOf" srcId="{0BD3DD98-D418-4064-99D9-E93A4115135F}" destId="{DE6C48EE-8CD7-42BB-8A13-4C5C2C01AD1A}" srcOrd="1" destOrd="0" presId="urn:microsoft.com/office/officeart/2005/8/layout/lProcess2"/>
    <dgm:cxn modelId="{06846C97-925E-4135-8A60-35C7BFDEA115}" type="presParOf" srcId="{0BD3DD98-D418-4064-99D9-E93A4115135F}" destId="{9D79DA81-13BA-4B5C-AE01-5B0698D6C7DA}" srcOrd="2" destOrd="0" presId="urn:microsoft.com/office/officeart/2005/8/layout/lProcess2"/>
    <dgm:cxn modelId="{2E8CA115-F433-40E2-A892-127CB07AE3E7}" type="presParOf" srcId="{0BD3DD98-D418-4064-99D9-E93A4115135F}" destId="{850825F9-9D0F-4A36-94AB-4840205E15E0}" srcOrd="3" destOrd="0" presId="urn:microsoft.com/office/officeart/2005/8/layout/lProcess2"/>
    <dgm:cxn modelId="{4EF90CDE-615E-4729-ABB5-E93ACF7A323D}" type="presParOf" srcId="{0BD3DD98-D418-4064-99D9-E93A4115135F}" destId="{8719724A-689D-40D5-93D2-E7A7A226FBAE}" srcOrd="4" destOrd="0" presId="urn:microsoft.com/office/officeart/2005/8/layout/lProcess2"/>
    <dgm:cxn modelId="{7ABF0091-86BE-45BD-84A3-7E67649C6BE4}" type="presParOf" srcId="{B0C2E702-4E32-4DFA-BC7A-F2B7E084C064}" destId="{44441B1B-AD36-47AC-80D4-C9FDF7CB6238}" srcOrd="3" destOrd="0" presId="urn:microsoft.com/office/officeart/2005/8/layout/lProcess2"/>
    <dgm:cxn modelId="{0FD514C6-1DC8-4D5A-AFB6-9C0B3FC1D089}" type="presParOf" srcId="{B0C2E702-4E32-4DFA-BC7A-F2B7E084C064}" destId="{D8750A4C-7283-479F-97AE-339929A0C053}" srcOrd="4" destOrd="0" presId="urn:microsoft.com/office/officeart/2005/8/layout/lProcess2"/>
    <dgm:cxn modelId="{E4A41D1B-2AE9-4CEF-8B02-85B593FE9FB0}" type="presParOf" srcId="{D8750A4C-7283-479F-97AE-339929A0C053}" destId="{BE326EA0-DB36-4B94-B562-380B6ACFF72C}" srcOrd="0" destOrd="0" presId="urn:microsoft.com/office/officeart/2005/8/layout/lProcess2"/>
    <dgm:cxn modelId="{CA33138E-4213-4899-89F8-55D56774CC30}" type="presParOf" srcId="{D8750A4C-7283-479F-97AE-339929A0C053}" destId="{A17D59A1-1DAB-4B1B-A376-08B2A17AE6AF}" srcOrd="1" destOrd="0" presId="urn:microsoft.com/office/officeart/2005/8/layout/lProcess2"/>
    <dgm:cxn modelId="{DC46F73F-D982-433B-BE8E-3E3C9D603584}" type="presParOf" srcId="{D8750A4C-7283-479F-97AE-339929A0C053}" destId="{8238C60B-D15F-4B97-AD78-460AA3469E49}" srcOrd="2" destOrd="0" presId="urn:microsoft.com/office/officeart/2005/8/layout/lProcess2"/>
    <dgm:cxn modelId="{FA836F2F-56D4-47DE-9FB5-0AC2B13B8CBF}" type="presParOf" srcId="{8238C60B-D15F-4B97-AD78-460AA3469E49}" destId="{94E35365-0D67-490C-9383-ED4D1A0E78C8}" srcOrd="0" destOrd="0" presId="urn:microsoft.com/office/officeart/2005/8/layout/lProcess2"/>
    <dgm:cxn modelId="{E6FCBAA5-EBF4-4EF5-B09F-37575D3B0835}" type="presParOf" srcId="{94E35365-0D67-490C-9383-ED4D1A0E78C8}" destId="{E95ACF84-E9F5-4D28-821D-518B8E6FE988}" srcOrd="0" destOrd="0" presId="urn:microsoft.com/office/officeart/2005/8/layout/lProcess2"/>
    <dgm:cxn modelId="{B6C21B64-7488-4397-A480-02F3400E03C0}" type="presParOf" srcId="{94E35365-0D67-490C-9383-ED4D1A0E78C8}" destId="{A1C848DA-9F98-4C90-B567-26E3E8FEB4E2}" srcOrd="1" destOrd="0" presId="urn:microsoft.com/office/officeart/2005/8/layout/lProcess2"/>
    <dgm:cxn modelId="{C37643EE-667A-41F8-8F1C-94C514601AE0}" type="presParOf" srcId="{94E35365-0D67-490C-9383-ED4D1A0E78C8}" destId="{FD9F5B06-AF20-43CD-9099-5E8A424ED46F}" srcOrd="2" destOrd="0" presId="urn:microsoft.com/office/officeart/2005/8/layout/lProcess2"/>
    <dgm:cxn modelId="{BA4C7C6A-E3AB-40C3-8715-CDC7D6BFAAE4}" type="presParOf" srcId="{B0C2E702-4E32-4DFA-BC7A-F2B7E084C064}" destId="{D2F319A9-3575-42B0-8CF6-413137927E8A}" srcOrd="5" destOrd="0" presId="urn:microsoft.com/office/officeart/2005/8/layout/lProcess2"/>
    <dgm:cxn modelId="{129D4919-60A6-4DC7-961A-6B6F8789A67C}" type="presParOf" srcId="{B0C2E702-4E32-4DFA-BC7A-F2B7E084C064}" destId="{BF3BFBA2-BBB2-42EA-A849-9EEE7DBEB80F}" srcOrd="6" destOrd="0" presId="urn:microsoft.com/office/officeart/2005/8/layout/lProcess2"/>
    <dgm:cxn modelId="{2BBFAF35-EB95-4E44-B053-D40A7EDB1C5A}" type="presParOf" srcId="{BF3BFBA2-BBB2-42EA-A849-9EEE7DBEB80F}" destId="{4D0BB212-89E2-461C-A5E9-7F5C4ACDBB1B}" srcOrd="0" destOrd="0" presId="urn:microsoft.com/office/officeart/2005/8/layout/lProcess2"/>
    <dgm:cxn modelId="{1D352A10-AA24-4C5E-95D7-FF14E069E706}" type="presParOf" srcId="{BF3BFBA2-BBB2-42EA-A849-9EEE7DBEB80F}" destId="{3F92FDA4-BCB3-4513-A29F-3ED7D5A87EFE}" srcOrd="1" destOrd="0" presId="urn:microsoft.com/office/officeart/2005/8/layout/lProcess2"/>
    <dgm:cxn modelId="{71515A5F-6778-4F4C-BD2E-F954A62B19AD}" type="presParOf" srcId="{BF3BFBA2-BBB2-42EA-A849-9EEE7DBEB80F}" destId="{FEC31833-1DDD-44D8-82D2-871DE96C3599}" srcOrd="2" destOrd="0" presId="urn:microsoft.com/office/officeart/2005/8/layout/lProcess2"/>
    <dgm:cxn modelId="{3B8ADAF1-0A36-4090-B5BB-7DBD863DEE36}" type="presParOf" srcId="{FEC31833-1DDD-44D8-82D2-871DE96C3599}" destId="{DB90CA90-4317-45C5-BD1E-B4C11523B300}" srcOrd="0" destOrd="0" presId="urn:microsoft.com/office/officeart/2005/8/layout/lProcess2"/>
    <dgm:cxn modelId="{4F84FC66-BE88-4C8E-B94F-C4456E187208}" type="presParOf" srcId="{DB90CA90-4317-45C5-BD1E-B4C11523B300}" destId="{10209905-CB98-4D19-89DD-358F346E03C4}" srcOrd="0" destOrd="0" presId="urn:microsoft.com/office/officeart/2005/8/layout/lProcess2"/>
    <dgm:cxn modelId="{7D3CA72C-42C4-41B7-9425-9BD547CF9207}" type="presParOf" srcId="{B0C2E702-4E32-4DFA-BC7A-F2B7E084C064}" destId="{3AD86573-2B20-404C-9C7F-39F7D50712B2}" srcOrd="7" destOrd="0" presId="urn:microsoft.com/office/officeart/2005/8/layout/lProcess2"/>
    <dgm:cxn modelId="{1C52D8DC-4DE5-4790-9F7B-93378AEE11F3}" type="presParOf" srcId="{B0C2E702-4E32-4DFA-BC7A-F2B7E084C064}" destId="{63FA36F8-8C46-4223-92C9-73AD90578D39}" srcOrd="8" destOrd="0" presId="urn:microsoft.com/office/officeart/2005/8/layout/lProcess2"/>
    <dgm:cxn modelId="{F2544C86-EE22-4C56-B486-20AB6CF35A3A}" type="presParOf" srcId="{63FA36F8-8C46-4223-92C9-73AD90578D39}" destId="{FD6FABDE-E422-4C2E-94E2-23738D2933CA}" srcOrd="0" destOrd="0" presId="urn:microsoft.com/office/officeart/2005/8/layout/lProcess2"/>
    <dgm:cxn modelId="{EDE20A87-83D8-4E28-AAD2-9D47A17734D3}" type="presParOf" srcId="{63FA36F8-8C46-4223-92C9-73AD90578D39}" destId="{EE6AFE06-C008-4BF7-A049-46170E668D01}" srcOrd="1" destOrd="0" presId="urn:microsoft.com/office/officeart/2005/8/layout/lProcess2"/>
    <dgm:cxn modelId="{CF737B1F-3250-4EDE-9A54-3AF15B8B1AE6}" type="presParOf" srcId="{63FA36F8-8C46-4223-92C9-73AD90578D39}" destId="{27C318A2-1F0A-4722-B76C-9087D60AB2B1}" srcOrd="2" destOrd="0" presId="urn:microsoft.com/office/officeart/2005/8/layout/lProcess2"/>
    <dgm:cxn modelId="{C2894752-DE79-4678-B4A3-B6FF3C3B6C8D}" type="presParOf" srcId="{27C318A2-1F0A-4722-B76C-9087D60AB2B1}" destId="{5A3D14C4-899B-47A0-B8F5-26C3281085B3}" srcOrd="0" destOrd="0" presId="urn:microsoft.com/office/officeart/2005/8/layout/lProcess2"/>
    <dgm:cxn modelId="{B85C80A6-E4AD-4106-B078-132C95D82E50}" type="presParOf" srcId="{5A3D14C4-899B-47A0-B8F5-26C3281085B3}" destId="{E37F2AC4-FDEF-4796-B4F1-12EA75404BF5}"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62594F-4BEB-4106-88FD-962E118F2E5A}"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4327CF99-EBE8-4494-97A4-7C006E3720C3}">
      <dgm:prSet phldrT="[Text]"/>
      <dgm:spPr>
        <a:solidFill>
          <a:srgbClr val="C00000"/>
        </a:solidFill>
      </dgm:spPr>
      <dgm:t>
        <a:bodyPr/>
        <a:lstStyle/>
        <a:p>
          <a:r>
            <a:rPr lang="en-US"/>
            <a:t>Action Team I</a:t>
          </a:r>
        </a:p>
      </dgm:t>
    </dgm:pt>
    <dgm:pt modelId="{66877735-5D98-4A1A-B68E-E17F3A90005C}" type="parTrans" cxnId="{BC98D121-F0C1-48E1-AE55-D8A0EEC65E52}">
      <dgm:prSet/>
      <dgm:spPr/>
      <dgm:t>
        <a:bodyPr/>
        <a:lstStyle/>
        <a:p>
          <a:endParaRPr lang="en-US"/>
        </a:p>
      </dgm:t>
    </dgm:pt>
    <dgm:pt modelId="{63B0BF98-18F1-47D3-BC53-51A9C3346AF3}" type="sibTrans" cxnId="{BC98D121-F0C1-48E1-AE55-D8A0EEC65E52}">
      <dgm:prSet/>
      <dgm:spPr/>
      <dgm:t>
        <a:bodyPr/>
        <a:lstStyle/>
        <a:p>
          <a:endParaRPr lang="en-US"/>
        </a:p>
      </dgm:t>
    </dgm:pt>
    <dgm:pt modelId="{70E61C6E-FFA3-4E03-A20C-4CFD9D857F2B}">
      <dgm:prSet phldrT="[Text]"/>
      <dgm:spPr>
        <a:solidFill>
          <a:srgbClr val="C00000"/>
        </a:solidFill>
      </dgm:spPr>
      <dgm:t>
        <a:bodyPr/>
        <a:lstStyle/>
        <a:p>
          <a:r>
            <a:rPr lang="en-US" dirty="0"/>
            <a:t>Action Team II</a:t>
          </a:r>
        </a:p>
      </dgm:t>
    </dgm:pt>
    <dgm:pt modelId="{D6550CAB-75B3-4EA1-84FD-3F4F2D15E992}" type="parTrans" cxnId="{C981A2FC-2CA8-421F-AE56-7020F6C6ADAC}">
      <dgm:prSet/>
      <dgm:spPr/>
      <dgm:t>
        <a:bodyPr/>
        <a:lstStyle/>
        <a:p>
          <a:endParaRPr lang="en-US"/>
        </a:p>
      </dgm:t>
    </dgm:pt>
    <dgm:pt modelId="{E891CF21-DA40-40C7-BFEF-FEAE892AB7E5}" type="sibTrans" cxnId="{C981A2FC-2CA8-421F-AE56-7020F6C6ADAC}">
      <dgm:prSet/>
      <dgm:spPr/>
      <dgm:t>
        <a:bodyPr/>
        <a:lstStyle/>
        <a:p>
          <a:endParaRPr lang="en-US"/>
        </a:p>
      </dgm:t>
    </dgm:pt>
    <dgm:pt modelId="{D3870574-C16A-4EE6-89D2-4489DE2057A2}">
      <dgm:prSet phldrT="[Text]" custT="1"/>
      <dgm:spPr/>
      <dgm:t>
        <a:bodyPr anchor="t" anchorCtr="0"/>
        <a:lstStyle/>
        <a:p>
          <a:pPr algn="l"/>
          <a:r>
            <a:rPr lang="en-US" sz="1050" b="1" dirty="0"/>
            <a:t>Purpose: </a:t>
          </a:r>
          <a:r>
            <a:rPr lang="en-US" sz="1050" dirty="0"/>
            <a:t>Improve training to engage healthcare stakeholders and education institutions in the adoption and deployment of training for high demand nursing positions. </a:t>
          </a:r>
        </a:p>
      </dgm:t>
    </dgm:pt>
    <dgm:pt modelId="{8E295D24-4C9D-4EF1-99F5-805F6A1D3291}" type="parTrans" cxnId="{A8B24665-6BE3-488E-A45E-858E47F8EDF2}">
      <dgm:prSet/>
      <dgm:spPr/>
      <dgm:t>
        <a:bodyPr/>
        <a:lstStyle/>
        <a:p>
          <a:endParaRPr lang="en-US"/>
        </a:p>
      </dgm:t>
    </dgm:pt>
    <dgm:pt modelId="{C7FFEABC-0D55-4A81-B2A2-10344DE6ECD2}" type="sibTrans" cxnId="{A8B24665-6BE3-488E-A45E-858E47F8EDF2}">
      <dgm:prSet/>
      <dgm:spPr/>
      <dgm:t>
        <a:bodyPr/>
        <a:lstStyle/>
        <a:p>
          <a:endParaRPr lang="en-US"/>
        </a:p>
      </dgm:t>
    </dgm:pt>
    <dgm:pt modelId="{BC2388F1-58BD-4E67-90A6-85394B4595C5}">
      <dgm:prSet phldrT="[Text]"/>
      <dgm:spPr>
        <a:solidFill>
          <a:srgbClr val="C00000"/>
        </a:solidFill>
      </dgm:spPr>
      <dgm:t>
        <a:bodyPr/>
        <a:lstStyle/>
        <a:p>
          <a:r>
            <a:rPr lang="en-US"/>
            <a:t>Action Team III</a:t>
          </a:r>
        </a:p>
      </dgm:t>
    </dgm:pt>
    <dgm:pt modelId="{863E0A9C-97F1-46EE-ADF3-5824BDDAF5CE}" type="parTrans" cxnId="{47259B7B-5890-4EE4-9489-CCD768D6B85B}">
      <dgm:prSet/>
      <dgm:spPr/>
      <dgm:t>
        <a:bodyPr/>
        <a:lstStyle/>
        <a:p>
          <a:endParaRPr lang="en-US"/>
        </a:p>
      </dgm:t>
    </dgm:pt>
    <dgm:pt modelId="{B45F5685-E336-4C8A-A8B5-396692A3C7FF}" type="sibTrans" cxnId="{47259B7B-5890-4EE4-9489-CCD768D6B85B}">
      <dgm:prSet/>
      <dgm:spPr/>
      <dgm:t>
        <a:bodyPr/>
        <a:lstStyle/>
        <a:p>
          <a:endParaRPr lang="en-US"/>
        </a:p>
      </dgm:t>
    </dgm:pt>
    <dgm:pt modelId="{C89CCB00-A95D-4AA3-B2F6-96BF0A00B162}">
      <dgm:prSet phldrT="[Text]"/>
      <dgm:spPr>
        <a:solidFill>
          <a:srgbClr val="C00000"/>
        </a:solidFill>
      </dgm:spPr>
      <dgm:t>
        <a:bodyPr/>
        <a:lstStyle/>
        <a:p>
          <a:r>
            <a:rPr lang="en-US"/>
            <a:t>Action Team IV</a:t>
          </a:r>
        </a:p>
      </dgm:t>
    </dgm:pt>
    <dgm:pt modelId="{F0833143-AFC2-47A2-A439-E4C1D5075555}" type="parTrans" cxnId="{77ADFE47-E4EB-4141-A95E-12F1AC606B97}">
      <dgm:prSet/>
      <dgm:spPr/>
      <dgm:t>
        <a:bodyPr/>
        <a:lstStyle/>
        <a:p>
          <a:endParaRPr lang="en-US"/>
        </a:p>
      </dgm:t>
    </dgm:pt>
    <dgm:pt modelId="{430AC4D8-85DA-4221-9C86-194CD40655E4}" type="sibTrans" cxnId="{77ADFE47-E4EB-4141-A95E-12F1AC606B97}">
      <dgm:prSet/>
      <dgm:spPr/>
      <dgm:t>
        <a:bodyPr/>
        <a:lstStyle/>
        <a:p>
          <a:endParaRPr lang="en-US"/>
        </a:p>
      </dgm:t>
    </dgm:pt>
    <dgm:pt modelId="{6DF924A6-393F-4E9A-81B9-CC3675B601A1}">
      <dgm:prSet phldrT="[Text]" custT="1"/>
      <dgm:spPr/>
      <dgm:t>
        <a:bodyPr anchor="t" anchorCtr="0"/>
        <a:lstStyle/>
        <a:p>
          <a:pPr algn="l"/>
          <a:r>
            <a:rPr lang="en-US" sz="1100" b="1" dirty="0"/>
            <a:t>Purpose: </a:t>
          </a:r>
          <a:r>
            <a:rPr lang="en-US" sz="1100" dirty="0"/>
            <a:t>Address and develop innovative strategies to solve issues with preceptor supply while leveraging current partner efforts.</a:t>
          </a:r>
        </a:p>
      </dgm:t>
    </dgm:pt>
    <dgm:pt modelId="{0C2C416F-9EC7-4691-A126-6C38E2582B07}" type="parTrans" cxnId="{187BE4FF-72C8-4CCA-8102-C155FFDBC73B}">
      <dgm:prSet/>
      <dgm:spPr/>
      <dgm:t>
        <a:bodyPr/>
        <a:lstStyle/>
        <a:p>
          <a:endParaRPr lang="en-US"/>
        </a:p>
      </dgm:t>
    </dgm:pt>
    <dgm:pt modelId="{03B2F9F7-20AF-4442-9E42-5FC037642580}" type="sibTrans" cxnId="{187BE4FF-72C8-4CCA-8102-C155FFDBC73B}">
      <dgm:prSet/>
      <dgm:spPr/>
      <dgm:t>
        <a:bodyPr/>
        <a:lstStyle/>
        <a:p>
          <a:endParaRPr lang="en-US"/>
        </a:p>
      </dgm:t>
    </dgm:pt>
    <dgm:pt modelId="{40DB08E0-35FC-471D-9568-1B791A479CA3}">
      <dgm:prSet phldrT="[Text]" custT="1"/>
      <dgm:spPr>
        <a:solidFill>
          <a:srgbClr val="FFFFFF"/>
        </a:solidFill>
      </dgm:spPr>
      <dgm:t>
        <a:bodyPr anchor="t" anchorCtr="0"/>
        <a:lstStyle/>
        <a:p>
          <a:pPr algn="l"/>
          <a:r>
            <a:rPr lang="en-US" sz="1100" b="1" dirty="0"/>
            <a:t>Purpose: </a:t>
          </a:r>
          <a:r>
            <a:rPr lang="en-US" sz="1100" dirty="0"/>
            <a:t>Develop good quality jobs and review current practices, policies and environmental strategies to promote employment standards for nursing.</a:t>
          </a:r>
        </a:p>
      </dgm:t>
    </dgm:pt>
    <dgm:pt modelId="{F3B2A9A1-9343-4D9A-85A9-00AE2960C52E}" type="parTrans" cxnId="{A886B87F-1422-4107-828A-F59B012814FC}">
      <dgm:prSet/>
      <dgm:spPr/>
      <dgm:t>
        <a:bodyPr/>
        <a:lstStyle/>
        <a:p>
          <a:endParaRPr lang="en-US"/>
        </a:p>
      </dgm:t>
    </dgm:pt>
    <dgm:pt modelId="{F474A6BA-FA78-41C0-AAC8-6F08355FC812}" type="sibTrans" cxnId="{A886B87F-1422-4107-828A-F59B012814FC}">
      <dgm:prSet/>
      <dgm:spPr/>
      <dgm:t>
        <a:bodyPr/>
        <a:lstStyle/>
        <a:p>
          <a:endParaRPr lang="en-US"/>
        </a:p>
      </dgm:t>
    </dgm:pt>
    <dgm:pt modelId="{02D7FE39-0E18-4515-8D95-281E74E0D660}">
      <dgm:prSet custT="1"/>
      <dgm:spPr/>
      <dgm:t>
        <a:bodyPr anchor="t" anchorCtr="0"/>
        <a:lstStyle/>
        <a:p>
          <a:pPr algn="l"/>
          <a:r>
            <a:rPr lang="en-US" sz="1050" b="1" dirty="0"/>
            <a:t>Purpose: </a:t>
          </a:r>
          <a:r>
            <a:rPr lang="en-US" sz="1050" dirty="0"/>
            <a:t>Support the development of a nursing workforce that is representative of the state through targeted recruitment activities.</a:t>
          </a:r>
        </a:p>
      </dgm:t>
    </dgm:pt>
    <dgm:pt modelId="{B9E3D46F-8688-4BC4-A52D-09205195FD52}" type="parTrans" cxnId="{131272C4-83F9-4F37-96D1-AEA597923207}">
      <dgm:prSet/>
      <dgm:spPr/>
      <dgm:t>
        <a:bodyPr/>
        <a:lstStyle/>
        <a:p>
          <a:endParaRPr lang="en-US"/>
        </a:p>
      </dgm:t>
    </dgm:pt>
    <dgm:pt modelId="{92EFCCF6-E053-4FFC-BA10-119E89C699C8}" type="sibTrans" cxnId="{131272C4-83F9-4F37-96D1-AEA597923207}">
      <dgm:prSet/>
      <dgm:spPr/>
      <dgm:t>
        <a:bodyPr/>
        <a:lstStyle/>
        <a:p>
          <a:endParaRPr lang="en-US"/>
        </a:p>
      </dgm:t>
    </dgm:pt>
    <dgm:pt modelId="{1225D19A-F67E-4F19-9D49-199A642C00A6}" type="pres">
      <dgm:prSet presAssocID="{E962594F-4BEB-4106-88FD-962E118F2E5A}" presName="diagram" presStyleCnt="0">
        <dgm:presLayoutVars>
          <dgm:chPref val="1"/>
          <dgm:dir/>
          <dgm:animOne val="branch"/>
          <dgm:animLvl val="lvl"/>
          <dgm:resizeHandles/>
        </dgm:presLayoutVars>
      </dgm:prSet>
      <dgm:spPr/>
    </dgm:pt>
    <dgm:pt modelId="{F6773B8C-9AA5-4C08-9AB0-50DFDAFFF078}" type="pres">
      <dgm:prSet presAssocID="{4327CF99-EBE8-4494-97A4-7C006E3720C3}" presName="root" presStyleCnt="0"/>
      <dgm:spPr/>
    </dgm:pt>
    <dgm:pt modelId="{A52A239A-FBF3-4DEC-A0ED-831DB0A06752}" type="pres">
      <dgm:prSet presAssocID="{4327CF99-EBE8-4494-97A4-7C006E3720C3}" presName="rootComposite" presStyleCnt="0"/>
      <dgm:spPr/>
    </dgm:pt>
    <dgm:pt modelId="{5118FE19-BF2D-416A-A28C-395185FCD47B}" type="pres">
      <dgm:prSet presAssocID="{4327CF99-EBE8-4494-97A4-7C006E3720C3}" presName="rootText" presStyleLbl="node1" presStyleIdx="0" presStyleCnt="4"/>
      <dgm:spPr/>
    </dgm:pt>
    <dgm:pt modelId="{CF247F48-9310-4E3C-A6D7-2E22266D8FE1}" type="pres">
      <dgm:prSet presAssocID="{4327CF99-EBE8-4494-97A4-7C006E3720C3}" presName="rootConnector" presStyleLbl="node1" presStyleIdx="0" presStyleCnt="4"/>
      <dgm:spPr/>
    </dgm:pt>
    <dgm:pt modelId="{5737E408-2C77-4795-AAF1-858A06F36178}" type="pres">
      <dgm:prSet presAssocID="{4327CF99-EBE8-4494-97A4-7C006E3720C3}" presName="childShape" presStyleCnt="0"/>
      <dgm:spPr/>
    </dgm:pt>
    <dgm:pt modelId="{B85F7913-3F90-4175-9239-00053266AF84}" type="pres">
      <dgm:prSet presAssocID="{B9E3D46F-8688-4BC4-A52D-09205195FD52}" presName="Name13" presStyleLbl="parChTrans1D2" presStyleIdx="0" presStyleCnt="4"/>
      <dgm:spPr/>
    </dgm:pt>
    <dgm:pt modelId="{E00835F1-E45E-43B8-9440-CD1F6F56D8C1}" type="pres">
      <dgm:prSet presAssocID="{02D7FE39-0E18-4515-8D95-281E74E0D660}" presName="childText" presStyleLbl="bgAcc1" presStyleIdx="0" presStyleCnt="4" custScaleY="369126" custLinFactY="1921" custLinFactNeighborX="-861" custLinFactNeighborY="100000">
        <dgm:presLayoutVars>
          <dgm:bulletEnabled val="1"/>
        </dgm:presLayoutVars>
      </dgm:prSet>
      <dgm:spPr/>
    </dgm:pt>
    <dgm:pt modelId="{6A03FE77-6677-4444-B899-98B798578D9A}" type="pres">
      <dgm:prSet presAssocID="{70E61C6E-FFA3-4E03-A20C-4CFD9D857F2B}" presName="root" presStyleCnt="0"/>
      <dgm:spPr/>
    </dgm:pt>
    <dgm:pt modelId="{0E38E276-4419-48E3-BA80-21FF6D3F63E6}" type="pres">
      <dgm:prSet presAssocID="{70E61C6E-FFA3-4E03-A20C-4CFD9D857F2B}" presName="rootComposite" presStyleCnt="0"/>
      <dgm:spPr/>
    </dgm:pt>
    <dgm:pt modelId="{3C64D88C-E82A-4249-B376-37AA95546B09}" type="pres">
      <dgm:prSet presAssocID="{70E61C6E-FFA3-4E03-A20C-4CFD9D857F2B}" presName="rootText" presStyleLbl="node1" presStyleIdx="1" presStyleCnt="4"/>
      <dgm:spPr/>
    </dgm:pt>
    <dgm:pt modelId="{EC310DB4-19EA-46AB-90C0-E666ECAE38E2}" type="pres">
      <dgm:prSet presAssocID="{70E61C6E-FFA3-4E03-A20C-4CFD9D857F2B}" presName="rootConnector" presStyleLbl="node1" presStyleIdx="1" presStyleCnt="4"/>
      <dgm:spPr/>
    </dgm:pt>
    <dgm:pt modelId="{18941200-93FC-44C9-9015-459495D98F7B}" type="pres">
      <dgm:prSet presAssocID="{70E61C6E-FFA3-4E03-A20C-4CFD9D857F2B}" presName="childShape" presStyleCnt="0"/>
      <dgm:spPr/>
    </dgm:pt>
    <dgm:pt modelId="{44E1416C-D8A3-4E89-BF23-C85DBCFB3DF5}" type="pres">
      <dgm:prSet presAssocID="{8E295D24-4C9D-4EF1-99F5-805F6A1D3291}" presName="Name13" presStyleLbl="parChTrans1D2" presStyleIdx="1" presStyleCnt="4"/>
      <dgm:spPr/>
    </dgm:pt>
    <dgm:pt modelId="{00D54F57-5DE9-437C-9D6B-93E746A4FF8B}" type="pres">
      <dgm:prSet presAssocID="{D3870574-C16A-4EE6-89D2-4489DE2057A2}" presName="childText" presStyleLbl="bgAcc1" presStyleIdx="1" presStyleCnt="4" custScaleY="373593" custLinFactNeighborX="-3885" custLinFactNeighborY="79253">
        <dgm:presLayoutVars>
          <dgm:bulletEnabled val="1"/>
        </dgm:presLayoutVars>
      </dgm:prSet>
      <dgm:spPr/>
    </dgm:pt>
    <dgm:pt modelId="{8480933E-166C-4FCF-B1D8-80AD8B56A8C7}" type="pres">
      <dgm:prSet presAssocID="{BC2388F1-58BD-4E67-90A6-85394B4595C5}" presName="root" presStyleCnt="0"/>
      <dgm:spPr/>
    </dgm:pt>
    <dgm:pt modelId="{1714C146-2B4A-430A-B080-E1D2DD272A4D}" type="pres">
      <dgm:prSet presAssocID="{BC2388F1-58BD-4E67-90A6-85394B4595C5}" presName="rootComposite" presStyleCnt="0"/>
      <dgm:spPr/>
    </dgm:pt>
    <dgm:pt modelId="{C51BF0BF-8A63-483F-B448-220940935BCF}" type="pres">
      <dgm:prSet presAssocID="{BC2388F1-58BD-4E67-90A6-85394B4595C5}" presName="rootText" presStyleLbl="node1" presStyleIdx="2" presStyleCnt="4"/>
      <dgm:spPr/>
    </dgm:pt>
    <dgm:pt modelId="{7C81FAB6-8FA3-4AFB-8603-0BC08F6FEEB5}" type="pres">
      <dgm:prSet presAssocID="{BC2388F1-58BD-4E67-90A6-85394B4595C5}" presName="rootConnector" presStyleLbl="node1" presStyleIdx="2" presStyleCnt="4"/>
      <dgm:spPr/>
    </dgm:pt>
    <dgm:pt modelId="{3E29D770-FB83-456F-BCA7-9ED45710DB3D}" type="pres">
      <dgm:prSet presAssocID="{BC2388F1-58BD-4E67-90A6-85394B4595C5}" presName="childShape" presStyleCnt="0"/>
      <dgm:spPr/>
    </dgm:pt>
    <dgm:pt modelId="{619FCD71-5B7F-4145-B066-87856EE35ACE}" type="pres">
      <dgm:prSet presAssocID="{0C2C416F-9EC7-4691-A126-6C38E2582B07}" presName="Name13" presStyleLbl="parChTrans1D2" presStyleIdx="2" presStyleCnt="4"/>
      <dgm:spPr/>
    </dgm:pt>
    <dgm:pt modelId="{16D5830E-FEC2-4AD0-9335-4F528F9D9682}" type="pres">
      <dgm:prSet presAssocID="{6DF924A6-393F-4E9A-81B9-CC3675B601A1}" presName="childText" presStyleLbl="bgAcc1" presStyleIdx="2" presStyleCnt="4" custScaleY="377221" custLinFactNeighborX="-3194" custLinFactNeighborY="25551">
        <dgm:presLayoutVars>
          <dgm:bulletEnabled val="1"/>
        </dgm:presLayoutVars>
      </dgm:prSet>
      <dgm:spPr/>
    </dgm:pt>
    <dgm:pt modelId="{479B304E-FA49-418B-90B3-8CFCFD14D7E9}" type="pres">
      <dgm:prSet presAssocID="{C89CCB00-A95D-4AA3-B2F6-96BF0A00B162}" presName="root" presStyleCnt="0"/>
      <dgm:spPr/>
    </dgm:pt>
    <dgm:pt modelId="{A069142D-532C-4E42-AAF8-368F2B83ABA7}" type="pres">
      <dgm:prSet presAssocID="{C89CCB00-A95D-4AA3-B2F6-96BF0A00B162}" presName="rootComposite" presStyleCnt="0"/>
      <dgm:spPr/>
    </dgm:pt>
    <dgm:pt modelId="{5A7BA42A-21CD-4D76-8671-7033798BE853}" type="pres">
      <dgm:prSet presAssocID="{C89CCB00-A95D-4AA3-B2F6-96BF0A00B162}" presName="rootText" presStyleLbl="node1" presStyleIdx="3" presStyleCnt="4"/>
      <dgm:spPr/>
    </dgm:pt>
    <dgm:pt modelId="{184807DF-FE23-49B3-AB26-4FB242AEB045}" type="pres">
      <dgm:prSet presAssocID="{C89CCB00-A95D-4AA3-B2F6-96BF0A00B162}" presName="rootConnector" presStyleLbl="node1" presStyleIdx="3" presStyleCnt="4"/>
      <dgm:spPr/>
    </dgm:pt>
    <dgm:pt modelId="{760F0EB5-C6E8-4446-B4E5-1903BC2D0EAF}" type="pres">
      <dgm:prSet presAssocID="{C89CCB00-A95D-4AA3-B2F6-96BF0A00B162}" presName="childShape" presStyleCnt="0"/>
      <dgm:spPr/>
    </dgm:pt>
    <dgm:pt modelId="{093908BC-4468-4B21-A7B2-1B638835290C}" type="pres">
      <dgm:prSet presAssocID="{F3B2A9A1-9343-4D9A-85A9-00AE2960C52E}" presName="Name13" presStyleLbl="parChTrans1D2" presStyleIdx="3" presStyleCnt="4"/>
      <dgm:spPr/>
    </dgm:pt>
    <dgm:pt modelId="{0A130269-155A-4D14-8E0B-1EEB19866257}" type="pres">
      <dgm:prSet presAssocID="{40DB08E0-35FC-471D-9568-1B791A479CA3}" presName="childText" presStyleLbl="bgAcc1" presStyleIdx="3" presStyleCnt="4" custScaleY="373917">
        <dgm:presLayoutVars>
          <dgm:bulletEnabled val="1"/>
        </dgm:presLayoutVars>
      </dgm:prSet>
      <dgm:spPr/>
    </dgm:pt>
  </dgm:ptLst>
  <dgm:cxnLst>
    <dgm:cxn modelId="{CA120203-4275-44FA-B3CD-EA38241CED78}" type="presOf" srcId="{BC2388F1-58BD-4E67-90A6-85394B4595C5}" destId="{C51BF0BF-8A63-483F-B448-220940935BCF}" srcOrd="0" destOrd="0" presId="urn:microsoft.com/office/officeart/2005/8/layout/hierarchy3"/>
    <dgm:cxn modelId="{068FA704-3E3F-49F5-8006-6ABC65294B4D}" type="presOf" srcId="{40DB08E0-35FC-471D-9568-1B791A479CA3}" destId="{0A130269-155A-4D14-8E0B-1EEB19866257}" srcOrd="0" destOrd="0" presId="urn:microsoft.com/office/officeart/2005/8/layout/hierarchy3"/>
    <dgm:cxn modelId="{9003F50F-99BB-4124-9232-4A4F3516EB8D}" type="presOf" srcId="{BC2388F1-58BD-4E67-90A6-85394B4595C5}" destId="{7C81FAB6-8FA3-4AFB-8603-0BC08F6FEEB5}" srcOrd="1" destOrd="0" presId="urn:microsoft.com/office/officeart/2005/8/layout/hierarchy3"/>
    <dgm:cxn modelId="{1A0B9A1F-C427-475D-B8D8-709F6B804A00}" type="presOf" srcId="{0C2C416F-9EC7-4691-A126-6C38E2582B07}" destId="{619FCD71-5B7F-4145-B066-87856EE35ACE}" srcOrd="0" destOrd="0" presId="urn:microsoft.com/office/officeart/2005/8/layout/hierarchy3"/>
    <dgm:cxn modelId="{BC98D121-F0C1-48E1-AE55-D8A0EEC65E52}" srcId="{E962594F-4BEB-4106-88FD-962E118F2E5A}" destId="{4327CF99-EBE8-4494-97A4-7C006E3720C3}" srcOrd="0" destOrd="0" parTransId="{66877735-5D98-4A1A-B68E-E17F3A90005C}" sibTransId="{63B0BF98-18F1-47D3-BC53-51A9C3346AF3}"/>
    <dgm:cxn modelId="{D846BD30-4E3A-404A-BF5F-757967779887}" type="presOf" srcId="{B9E3D46F-8688-4BC4-A52D-09205195FD52}" destId="{B85F7913-3F90-4175-9239-00053266AF84}" srcOrd="0" destOrd="0" presId="urn:microsoft.com/office/officeart/2005/8/layout/hierarchy3"/>
    <dgm:cxn modelId="{CE29725F-250C-472C-BDB9-BAE4879E0134}" type="presOf" srcId="{02D7FE39-0E18-4515-8D95-281E74E0D660}" destId="{E00835F1-E45E-43B8-9440-CD1F6F56D8C1}" srcOrd="0" destOrd="0" presId="urn:microsoft.com/office/officeart/2005/8/layout/hierarchy3"/>
    <dgm:cxn modelId="{A8B24665-6BE3-488E-A45E-858E47F8EDF2}" srcId="{70E61C6E-FFA3-4E03-A20C-4CFD9D857F2B}" destId="{D3870574-C16A-4EE6-89D2-4489DE2057A2}" srcOrd="0" destOrd="0" parTransId="{8E295D24-4C9D-4EF1-99F5-805F6A1D3291}" sibTransId="{C7FFEABC-0D55-4A81-B2A2-10344DE6ECD2}"/>
    <dgm:cxn modelId="{77ADFE47-E4EB-4141-A95E-12F1AC606B97}" srcId="{E962594F-4BEB-4106-88FD-962E118F2E5A}" destId="{C89CCB00-A95D-4AA3-B2F6-96BF0A00B162}" srcOrd="3" destOrd="0" parTransId="{F0833143-AFC2-47A2-A439-E4C1D5075555}" sibTransId="{430AC4D8-85DA-4221-9C86-194CD40655E4}"/>
    <dgm:cxn modelId="{6F1D4348-AB49-4B30-BA1E-94F934CBEBAB}" type="presOf" srcId="{70E61C6E-FFA3-4E03-A20C-4CFD9D857F2B}" destId="{3C64D88C-E82A-4249-B376-37AA95546B09}" srcOrd="0" destOrd="0" presId="urn:microsoft.com/office/officeart/2005/8/layout/hierarchy3"/>
    <dgm:cxn modelId="{1612F84D-D474-48AF-9107-59F5CB2CC4EE}" type="presOf" srcId="{C89CCB00-A95D-4AA3-B2F6-96BF0A00B162}" destId="{5A7BA42A-21CD-4D76-8671-7033798BE853}" srcOrd="0" destOrd="0" presId="urn:microsoft.com/office/officeart/2005/8/layout/hierarchy3"/>
    <dgm:cxn modelId="{422E266E-EB28-4792-A7EC-1E710319269E}" type="presOf" srcId="{8E295D24-4C9D-4EF1-99F5-805F6A1D3291}" destId="{44E1416C-D8A3-4E89-BF23-C85DBCFB3DF5}" srcOrd="0" destOrd="0" presId="urn:microsoft.com/office/officeart/2005/8/layout/hierarchy3"/>
    <dgm:cxn modelId="{D2324156-D10F-4D06-B375-E0F29FE02B61}" type="presOf" srcId="{4327CF99-EBE8-4494-97A4-7C006E3720C3}" destId="{5118FE19-BF2D-416A-A28C-395185FCD47B}" srcOrd="0" destOrd="0" presId="urn:microsoft.com/office/officeart/2005/8/layout/hierarchy3"/>
    <dgm:cxn modelId="{9AB2677A-E9B9-4317-9449-4FAA946CABA3}" type="presOf" srcId="{F3B2A9A1-9343-4D9A-85A9-00AE2960C52E}" destId="{093908BC-4468-4B21-A7B2-1B638835290C}" srcOrd="0" destOrd="0" presId="urn:microsoft.com/office/officeart/2005/8/layout/hierarchy3"/>
    <dgm:cxn modelId="{47259B7B-5890-4EE4-9489-CCD768D6B85B}" srcId="{E962594F-4BEB-4106-88FD-962E118F2E5A}" destId="{BC2388F1-58BD-4E67-90A6-85394B4595C5}" srcOrd="2" destOrd="0" parTransId="{863E0A9C-97F1-46EE-ADF3-5824BDDAF5CE}" sibTransId="{B45F5685-E336-4C8A-A8B5-396692A3C7FF}"/>
    <dgm:cxn modelId="{A886B87F-1422-4107-828A-F59B012814FC}" srcId="{C89CCB00-A95D-4AA3-B2F6-96BF0A00B162}" destId="{40DB08E0-35FC-471D-9568-1B791A479CA3}" srcOrd="0" destOrd="0" parTransId="{F3B2A9A1-9343-4D9A-85A9-00AE2960C52E}" sibTransId="{F474A6BA-FA78-41C0-AAC8-6F08355FC812}"/>
    <dgm:cxn modelId="{22246090-A588-4B17-9EE5-BEF6BCEF1F69}" type="presOf" srcId="{6DF924A6-393F-4E9A-81B9-CC3675B601A1}" destId="{16D5830E-FEC2-4AD0-9335-4F528F9D9682}" srcOrd="0" destOrd="0" presId="urn:microsoft.com/office/officeart/2005/8/layout/hierarchy3"/>
    <dgm:cxn modelId="{E4B472BC-6874-4AEB-8A76-3935270FB279}" type="presOf" srcId="{D3870574-C16A-4EE6-89D2-4489DE2057A2}" destId="{00D54F57-5DE9-437C-9D6B-93E746A4FF8B}" srcOrd="0" destOrd="0" presId="urn:microsoft.com/office/officeart/2005/8/layout/hierarchy3"/>
    <dgm:cxn modelId="{4F5638C2-3B5F-4C2E-8C29-AADDC922CA95}" type="presOf" srcId="{E962594F-4BEB-4106-88FD-962E118F2E5A}" destId="{1225D19A-F67E-4F19-9D49-199A642C00A6}" srcOrd="0" destOrd="0" presId="urn:microsoft.com/office/officeart/2005/8/layout/hierarchy3"/>
    <dgm:cxn modelId="{131272C4-83F9-4F37-96D1-AEA597923207}" srcId="{4327CF99-EBE8-4494-97A4-7C006E3720C3}" destId="{02D7FE39-0E18-4515-8D95-281E74E0D660}" srcOrd="0" destOrd="0" parTransId="{B9E3D46F-8688-4BC4-A52D-09205195FD52}" sibTransId="{92EFCCF6-E053-4FFC-BA10-119E89C699C8}"/>
    <dgm:cxn modelId="{F4CAEDC4-FB31-4BDD-9796-637B673562B0}" type="presOf" srcId="{70E61C6E-FFA3-4E03-A20C-4CFD9D857F2B}" destId="{EC310DB4-19EA-46AB-90C0-E666ECAE38E2}" srcOrd="1" destOrd="0" presId="urn:microsoft.com/office/officeart/2005/8/layout/hierarchy3"/>
    <dgm:cxn modelId="{7CF704DD-4548-4AF4-8A6D-F42EEC063E7E}" type="presOf" srcId="{C89CCB00-A95D-4AA3-B2F6-96BF0A00B162}" destId="{184807DF-FE23-49B3-AB26-4FB242AEB045}" srcOrd="1" destOrd="0" presId="urn:microsoft.com/office/officeart/2005/8/layout/hierarchy3"/>
    <dgm:cxn modelId="{174956ED-8C76-4BFC-8BED-61505447B340}" type="presOf" srcId="{4327CF99-EBE8-4494-97A4-7C006E3720C3}" destId="{CF247F48-9310-4E3C-A6D7-2E22266D8FE1}" srcOrd="1" destOrd="0" presId="urn:microsoft.com/office/officeart/2005/8/layout/hierarchy3"/>
    <dgm:cxn modelId="{C981A2FC-2CA8-421F-AE56-7020F6C6ADAC}" srcId="{E962594F-4BEB-4106-88FD-962E118F2E5A}" destId="{70E61C6E-FFA3-4E03-A20C-4CFD9D857F2B}" srcOrd="1" destOrd="0" parTransId="{D6550CAB-75B3-4EA1-84FD-3F4F2D15E992}" sibTransId="{E891CF21-DA40-40C7-BFEF-FEAE892AB7E5}"/>
    <dgm:cxn modelId="{187BE4FF-72C8-4CCA-8102-C155FFDBC73B}" srcId="{BC2388F1-58BD-4E67-90A6-85394B4595C5}" destId="{6DF924A6-393F-4E9A-81B9-CC3675B601A1}" srcOrd="0" destOrd="0" parTransId="{0C2C416F-9EC7-4691-A126-6C38E2582B07}" sibTransId="{03B2F9F7-20AF-4442-9E42-5FC037642580}"/>
    <dgm:cxn modelId="{BBD77EA4-0462-4C28-8D56-B7CB840633B6}" type="presParOf" srcId="{1225D19A-F67E-4F19-9D49-199A642C00A6}" destId="{F6773B8C-9AA5-4C08-9AB0-50DFDAFFF078}" srcOrd="0" destOrd="0" presId="urn:microsoft.com/office/officeart/2005/8/layout/hierarchy3"/>
    <dgm:cxn modelId="{536BB04D-3861-49F3-9A7E-565D6E6AA3D4}" type="presParOf" srcId="{F6773B8C-9AA5-4C08-9AB0-50DFDAFFF078}" destId="{A52A239A-FBF3-4DEC-A0ED-831DB0A06752}" srcOrd="0" destOrd="0" presId="urn:microsoft.com/office/officeart/2005/8/layout/hierarchy3"/>
    <dgm:cxn modelId="{B9A7F87F-36B5-4AFD-BE3A-A8A3CAC2233C}" type="presParOf" srcId="{A52A239A-FBF3-4DEC-A0ED-831DB0A06752}" destId="{5118FE19-BF2D-416A-A28C-395185FCD47B}" srcOrd="0" destOrd="0" presId="urn:microsoft.com/office/officeart/2005/8/layout/hierarchy3"/>
    <dgm:cxn modelId="{A6A4855B-E455-44DE-A468-033F59AEF46F}" type="presParOf" srcId="{A52A239A-FBF3-4DEC-A0ED-831DB0A06752}" destId="{CF247F48-9310-4E3C-A6D7-2E22266D8FE1}" srcOrd="1" destOrd="0" presId="urn:microsoft.com/office/officeart/2005/8/layout/hierarchy3"/>
    <dgm:cxn modelId="{12B9BA82-8446-4C19-A37D-031E57CC7169}" type="presParOf" srcId="{F6773B8C-9AA5-4C08-9AB0-50DFDAFFF078}" destId="{5737E408-2C77-4795-AAF1-858A06F36178}" srcOrd="1" destOrd="0" presId="urn:microsoft.com/office/officeart/2005/8/layout/hierarchy3"/>
    <dgm:cxn modelId="{4856CA66-95CB-429A-BD95-0B5806F84156}" type="presParOf" srcId="{5737E408-2C77-4795-AAF1-858A06F36178}" destId="{B85F7913-3F90-4175-9239-00053266AF84}" srcOrd="0" destOrd="0" presId="urn:microsoft.com/office/officeart/2005/8/layout/hierarchy3"/>
    <dgm:cxn modelId="{E94623F1-1114-4D9C-976F-2D02FA02E328}" type="presParOf" srcId="{5737E408-2C77-4795-AAF1-858A06F36178}" destId="{E00835F1-E45E-43B8-9440-CD1F6F56D8C1}" srcOrd="1" destOrd="0" presId="urn:microsoft.com/office/officeart/2005/8/layout/hierarchy3"/>
    <dgm:cxn modelId="{5B6964BC-7B53-42B9-B61C-6918AF90322A}" type="presParOf" srcId="{1225D19A-F67E-4F19-9D49-199A642C00A6}" destId="{6A03FE77-6677-4444-B899-98B798578D9A}" srcOrd="1" destOrd="0" presId="urn:microsoft.com/office/officeart/2005/8/layout/hierarchy3"/>
    <dgm:cxn modelId="{16D0ABA9-F2A0-450C-8DBE-17997317F1B0}" type="presParOf" srcId="{6A03FE77-6677-4444-B899-98B798578D9A}" destId="{0E38E276-4419-48E3-BA80-21FF6D3F63E6}" srcOrd="0" destOrd="0" presId="urn:microsoft.com/office/officeart/2005/8/layout/hierarchy3"/>
    <dgm:cxn modelId="{681D7A7F-9490-4D43-8677-3BD3DC998998}" type="presParOf" srcId="{0E38E276-4419-48E3-BA80-21FF6D3F63E6}" destId="{3C64D88C-E82A-4249-B376-37AA95546B09}" srcOrd="0" destOrd="0" presId="urn:microsoft.com/office/officeart/2005/8/layout/hierarchy3"/>
    <dgm:cxn modelId="{15DB77EB-1308-43D1-B1C1-67B375CA756B}" type="presParOf" srcId="{0E38E276-4419-48E3-BA80-21FF6D3F63E6}" destId="{EC310DB4-19EA-46AB-90C0-E666ECAE38E2}" srcOrd="1" destOrd="0" presId="urn:microsoft.com/office/officeart/2005/8/layout/hierarchy3"/>
    <dgm:cxn modelId="{44367C6B-DEEA-411A-BD28-42A26C1832A7}" type="presParOf" srcId="{6A03FE77-6677-4444-B899-98B798578D9A}" destId="{18941200-93FC-44C9-9015-459495D98F7B}" srcOrd="1" destOrd="0" presId="urn:microsoft.com/office/officeart/2005/8/layout/hierarchy3"/>
    <dgm:cxn modelId="{9763DB14-8F9D-400D-A2D2-A88035ADF18C}" type="presParOf" srcId="{18941200-93FC-44C9-9015-459495D98F7B}" destId="{44E1416C-D8A3-4E89-BF23-C85DBCFB3DF5}" srcOrd="0" destOrd="0" presId="urn:microsoft.com/office/officeart/2005/8/layout/hierarchy3"/>
    <dgm:cxn modelId="{20CCE2A0-CC0F-40A5-814C-D2F2F8AF0A28}" type="presParOf" srcId="{18941200-93FC-44C9-9015-459495D98F7B}" destId="{00D54F57-5DE9-437C-9D6B-93E746A4FF8B}" srcOrd="1" destOrd="0" presId="urn:microsoft.com/office/officeart/2005/8/layout/hierarchy3"/>
    <dgm:cxn modelId="{9DD5F67D-41C6-46B5-AA15-D489DA8E3A1C}" type="presParOf" srcId="{1225D19A-F67E-4F19-9D49-199A642C00A6}" destId="{8480933E-166C-4FCF-B1D8-80AD8B56A8C7}" srcOrd="2" destOrd="0" presId="urn:microsoft.com/office/officeart/2005/8/layout/hierarchy3"/>
    <dgm:cxn modelId="{18ADE2F3-C080-4AA3-818C-62E18341B523}" type="presParOf" srcId="{8480933E-166C-4FCF-B1D8-80AD8B56A8C7}" destId="{1714C146-2B4A-430A-B080-E1D2DD272A4D}" srcOrd="0" destOrd="0" presId="urn:microsoft.com/office/officeart/2005/8/layout/hierarchy3"/>
    <dgm:cxn modelId="{A66EB5BC-EB65-42C2-9DB3-3ABDE5B7EEEF}" type="presParOf" srcId="{1714C146-2B4A-430A-B080-E1D2DD272A4D}" destId="{C51BF0BF-8A63-483F-B448-220940935BCF}" srcOrd="0" destOrd="0" presId="urn:microsoft.com/office/officeart/2005/8/layout/hierarchy3"/>
    <dgm:cxn modelId="{065CFB9A-A36D-43C5-9C92-391F123A43CF}" type="presParOf" srcId="{1714C146-2B4A-430A-B080-E1D2DD272A4D}" destId="{7C81FAB6-8FA3-4AFB-8603-0BC08F6FEEB5}" srcOrd="1" destOrd="0" presId="urn:microsoft.com/office/officeart/2005/8/layout/hierarchy3"/>
    <dgm:cxn modelId="{6418E9FA-FB1E-4911-A6B1-7DD12FE96708}" type="presParOf" srcId="{8480933E-166C-4FCF-B1D8-80AD8B56A8C7}" destId="{3E29D770-FB83-456F-BCA7-9ED45710DB3D}" srcOrd="1" destOrd="0" presId="urn:microsoft.com/office/officeart/2005/8/layout/hierarchy3"/>
    <dgm:cxn modelId="{72A8A1D0-BFFB-436C-9A6F-D6C6A79FF2FC}" type="presParOf" srcId="{3E29D770-FB83-456F-BCA7-9ED45710DB3D}" destId="{619FCD71-5B7F-4145-B066-87856EE35ACE}" srcOrd="0" destOrd="0" presId="urn:microsoft.com/office/officeart/2005/8/layout/hierarchy3"/>
    <dgm:cxn modelId="{EE266DE7-4E95-4FCE-82C0-B59308076B26}" type="presParOf" srcId="{3E29D770-FB83-456F-BCA7-9ED45710DB3D}" destId="{16D5830E-FEC2-4AD0-9335-4F528F9D9682}" srcOrd="1" destOrd="0" presId="urn:microsoft.com/office/officeart/2005/8/layout/hierarchy3"/>
    <dgm:cxn modelId="{CEF4BD77-2544-401F-9EA5-0D52B021455C}" type="presParOf" srcId="{1225D19A-F67E-4F19-9D49-199A642C00A6}" destId="{479B304E-FA49-418B-90B3-8CFCFD14D7E9}" srcOrd="3" destOrd="0" presId="urn:microsoft.com/office/officeart/2005/8/layout/hierarchy3"/>
    <dgm:cxn modelId="{090E2A2F-878B-43F3-AFC3-7E1E7450A893}" type="presParOf" srcId="{479B304E-FA49-418B-90B3-8CFCFD14D7E9}" destId="{A069142D-532C-4E42-AAF8-368F2B83ABA7}" srcOrd="0" destOrd="0" presId="urn:microsoft.com/office/officeart/2005/8/layout/hierarchy3"/>
    <dgm:cxn modelId="{D13E309B-050F-45BE-B470-3642A0761784}" type="presParOf" srcId="{A069142D-532C-4E42-AAF8-368F2B83ABA7}" destId="{5A7BA42A-21CD-4D76-8671-7033798BE853}" srcOrd="0" destOrd="0" presId="urn:microsoft.com/office/officeart/2005/8/layout/hierarchy3"/>
    <dgm:cxn modelId="{B4594DD7-B29C-40C7-B5A7-38D3EF8887B7}" type="presParOf" srcId="{A069142D-532C-4E42-AAF8-368F2B83ABA7}" destId="{184807DF-FE23-49B3-AB26-4FB242AEB045}" srcOrd="1" destOrd="0" presId="urn:microsoft.com/office/officeart/2005/8/layout/hierarchy3"/>
    <dgm:cxn modelId="{F75A05B2-2E84-4178-94A9-3C2B79F8BB48}" type="presParOf" srcId="{479B304E-FA49-418B-90B3-8CFCFD14D7E9}" destId="{760F0EB5-C6E8-4446-B4E5-1903BC2D0EAF}" srcOrd="1" destOrd="0" presId="urn:microsoft.com/office/officeart/2005/8/layout/hierarchy3"/>
    <dgm:cxn modelId="{BDEC0C6E-3901-4F75-94E1-8470C8EFF1CB}" type="presParOf" srcId="{760F0EB5-C6E8-4446-B4E5-1903BC2D0EAF}" destId="{093908BC-4468-4B21-A7B2-1B638835290C}" srcOrd="0" destOrd="0" presId="urn:microsoft.com/office/officeart/2005/8/layout/hierarchy3"/>
    <dgm:cxn modelId="{9933ABB4-60F3-42D2-95C7-839691B12657}" type="presParOf" srcId="{760F0EB5-C6E8-4446-B4E5-1903BC2D0EAF}" destId="{0A130269-155A-4D14-8E0B-1EEB19866257}"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A9C411-64AC-4020-8482-87B671EDEADA}">
      <dsp:nvSpPr>
        <dsp:cNvPr id="0" name=""/>
        <dsp:cNvSpPr/>
      </dsp:nvSpPr>
      <dsp:spPr>
        <a:xfrm>
          <a:off x="5435" y="0"/>
          <a:ext cx="1907485" cy="53276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Employer Partners</a:t>
          </a:r>
        </a:p>
      </dsp:txBody>
      <dsp:txXfrm>
        <a:off x="5435" y="0"/>
        <a:ext cx="1907485" cy="1598295"/>
      </dsp:txXfrm>
    </dsp:sp>
    <dsp:sp modelId="{1D24E154-FD01-45E5-9A50-91ED1BA8714C}">
      <dsp:nvSpPr>
        <dsp:cNvPr id="0" name=""/>
        <dsp:cNvSpPr/>
      </dsp:nvSpPr>
      <dsp:spPr>
        <a:xfrm>
          <a:off x="196184" y="1599270"/>
          <a:ext cx="1525988" cy="3812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Morristown Medical Center</a:t>
          </a:r>
        </a:p>
      </dsp:txBody>
      <dsp:txXfrm>
        <a:off x="207352" y="1610438"/>
        <a:ext cx="1503652" cy="358962"/>
      </dsp:txXfrm>
    </dsp:sp>
    <dsp:sp modelId="{DF8AD9B3-E7B2-4913-9926-3EF35BD4A908}">
      <dsp:nvSpPr>
        <dsp:cNvPr id="0" name=""/>
        <dsp:cNvSpPr/>
      </dsp:nvSpPr>
      <dsp:spPr>
        <a:xfrm>
          <a:off x="196184" y="2039230"/>
          <a:ext cx="1525988" cy="3812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Overlook Medical Center</a:t>
          </a:r>
        </a:p>
      </dsp:txBody>
      <dsp:txXfrm>
        <a:off x="207352" y="2050398"/>
        <a:ext cx="1503652" cy="358962"/>
      </dsp:txXfrm>
    </dsp:sp>
    <dsp:sp modelId="{7A69195C-B6FF-4056-8C70-9DF8D4686926}">
      <dsp:nvSpPr>
        <dsp:cNvPr id="0" name=""/>
        <dsp:cNvSpPr/>
      </dsp:nvSpPr>
      <dsp:spPr>
        <a:xfrm>
          <a:off x="196184" y="2479191"/>
          <a:ext cx="1525988" cy="3812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Hackettstown Medical Center</a:t>
          </a:r>
        </a:p>
      </dsp:txBody>
      <dsp:txXfrm>
        <a:off x="207352" y="2490359"/>
        <a:ext cx="1503652" cy="358962"/>
      </dsp:txXfrm>
    </dsp:sp>
    <dsp:sp modelId="{8045748F-2342-4343-8D6D-FD40B5E07CED}">
      <dsp:nvSpPr>
        <dsp:cNvPr id="0" name=""/>
        <dsp:cNvSpPr/>
      </dsp:nvSpPr>
      <dsp:spPr>
        <a:xfrm>
          <a:off x="196184" y="2919151"/>
          <a:ext cx="1525988" cy="3812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Newton Medical Center</a:t>
          </a:r>
        </a:p>
      </dsp:txBody>
      <dsp:txXfrm>
        <a:off x="207352" y="2930319"/>
        <a:ext cx="1503652" cy="358962"/>
      </dsp:txXfrm>
    </dsp:sp>
    <dsp:sp modelId="{B20E1700-C57F-4EB0-B258-5E560E2D6F69}">
      <dsp:nvSpPr>
        <dsp:cNvPr id="0" name=""/>
        <dsp:cNvSpPr/>
      </dsp:nvSpPr>
      <dsp:spPr>
        <a:xfrm>
          <a:off x="196184" y="3359111"/>
          <a:ext cx="1525988" cy="3812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Chilton Medical Center</a:t>
          </a:r>
        </a:p>
      </dsp:txBody>
      <dsp:txXfrm>
        <a:off x="207352" y="3370279"/>
        <a:ext cx="1503652" cy="358962"/>
      </dsp:txXfrm>
    </dsp:sp>
    <dsp:sp modelId="{3851AF08-7122-4E22-B556-493487098AE3}">
      <dsp:nvSpPr>
        <dsp:cNvPr id="0" name=""/>
        <dsp:cNvSpPr/>
      </dsp:nvSpPr>
      <dsp:spPr>
        <a:xfrm>
          <a:off x="196184" y="3799072"/>
          <a:ext cx="1525988" cy="3812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Atlantic Medical Group</a:t>
          </a:r>
        </a:p>
      </dsp:txBody>
      <dsp:txXfrm>
        <a:off x="207352" y="3810240"/>
        <a:ext cx="1503652" cy="358962"/>
      </dsp:txXfrm>
    </dsp:sp>
    <dsp:sp modelId="{A811E795-F848-4473-8190-BF6F63C532DE}">
      <dsp:nvSpPr>
        <dsp:cNvPr id="0" name=""/>
        <dsp:cNvSpPr/>
      </dsp:nvSpPr>
      <dsp:spPr>
        <a:xfrm>
          <a:off x="196184" y="4239032"/>
          <a:ext cx="1525988" cy="3812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Atlantic Visiting Nurse</a:t>
          </a:r>
        </a:p>
      </dsp:txBody>
      <dsp:txXfrm>
        <a:off x="207352" y="4250200"/>
        <a:ext cx="1503652" cy="358962"/>
      </dsp:txXfrm>
    </dsp:sp>
    <dsp:sp modelId="{BC737E48-4813-4521-9874-CF4374122F32}">
      <dsp:nvSpPr>
        <dsp:cNvPr id="0" name=""/>
        <dsp:cNvSpPr/>
      </dsp:nvSpPr>
      <dsp:spPr>
        <a:xfrm>
          <a:off x="196184" y="4678993"/>
          <a:ext cx="1525988" cy="3812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t>CentraState Healthcare System</a:t>
          </a:r>
        </a:p>
      </dsp:txBody>
      <dsp:txXfrm>
        <a:off x="207352" y="4690161"/>
        <a:ext cx="1503652" cy="358962"/>
      </dsp:txXfrm>
    </dsp:sp>
    <dsp:sp modelId="{B64275ED-79D0-4154-AEE2-18496AD93F4A}">
      <dsp:nvSpPr>
        <dsp:cNvPr id="0" name=""/>
        <dsp:cNvSpPr/>
      </dsp:nvSpPr>
      <dsp:spPr>
        <a:xfrm>
          <a:off x="2055982" y="0"/>
          <a:ext cx="1907485" cy="53276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Educational Partners</a:t>
          </a:r>
        </a:p>
      </dsp:txBody>
      <dsp:txXfrm>
        <a:off x="2055982" y="0"/>
        <a:ext cx="1907485" cy="1598295"/>
      </dsp:txXfrm>
    </dsp:sp>
    <dsp:sp modelId="{1065A1BD-80C3-488A-A2E9-E86EA907A89B}">
      <dsp:nvSpPr>
        <dsp:cNvPr id="0" name=""/>
        <dsp:cNvSpPr/>
      </dsp:nvSpPr>
      <dsp:spPr>
        <a:xfrm>
          <a:off x="2246731" y="1598750"/>
          <a:ext cx="1525988" cy="10466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a:t>William Paterson University</a:t>
          </a:r>
        </a:p>
      </dsp:txBody>
      <dsp:txXfrm>
        <a:off x="2277387" y="1629406"/>
        <a:ext cx="1464676" cy="985357"/>
      </dsp:txXfrm>
    </dsp:sp>
    <dsp:sp modelId="{9D79DA81-13BA-4B5C-AE01-5B0698D6C7DA}">
      <dsp:nvSpPr>
        <dsp:cNvPr id="0" name=""/>
        <dsp:cNvSpPr/>
      </dsp:nvSpPr>
      <dsp:spPr>
        <a:xfrm>
          <a:off x="2246731" y="2806446"/>
          <a:ext cx="1525988" cy="10466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a:t>County College of Morris</a:t>
          </a:r>
        </a:p>
      </dsp:txBody>
      <dsp:txXfrm>
        <a:off x="2277387" y="2837102"/>
        <a:ext cx="1464676" cy="985357"/>
      </dsp:txXfrm>
    </dsp:sp>
    <dsp:sp modelId="{8719724A-689D-40D5-93D2-E7A7A226FBAE}">
      <dsp:nvSpPr>
        <dsp:cNvPr id="0" name=""/>
        <dsp:cNvSpPr/>
      </dsp:nvSpPr>
      <dsp:spPr>
        <a:xfrm>
          <a:off x="2246731" y="4014142"/>
          <a:ext cx="1525988" cy="10466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a:t>Union County Project Search</a:t>
          </a:r>
        </a:p>
      </dsp:txBody>
      <dsp:txXfrm>
        <a:off x="2277387" y="4044798"/>
        <a:ext cx="1464676" cy="985357"/>
      </dsp:txXfrm>
    </dsp:sp>
    <dsp:sp modelId="{BE326EA0-DB36-4B94-B562-380B6ACFF72C}">
      <dsp:nvSpPr>
        <dsp:cNvPr id="0" name=""/>
        <dsp:cNvSpPr/>
      </dsp:nvSpPr>
      <dsp:spPr>
        <a:xfrm>
          <a:off x="4106529" y="0"/>
          <a:ext cx="1907485" cy="53276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Workforce and Training Partners</a:t>
          </a:r>
        </a:p>
      </dsp:txBody>
      <dsp:txXfrm>
        <a:off x="4106529" y="0"/>
        <a:ext cx="1907485" cy="1598295"/>
      </dsp:txXfrm>
    </dsp:sp>
    <dsp:sp modelId="{E95ACF84-E9F5-4D28-821D-518B8E6FE988}">
      <dsp:nvSpPr>
        <dsp:cNvPr id="0" name=""/>
        <dsp:cNvSpPr/>
      </dsp:nvSpPr>
      <dsp:spPr>
        <a:xfrm>
          <a:off x="4297277" y="1599855"/>
          <a:ext cx="1525988" cy="160635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a:t>Goodwill Industries Inc.</a:t>
          </a:r>
        </a:p>
      </dsp:txBody>
      <dsp:txXfrm>
        <a:off x="4341972" y="1644550"/>
        <a:ext cx="1436598" cy="1516969"/>
      </dsp:txXfrm>
    </dsp:sp>
    <dsp:sp modelId="{FD9F5B06-AF20-43CD-9099-5E8A424ED46F}">
      <dsp:nvSpPr>
        <dsp:cNvPr id="0" name=""/>
        <dsp:cNvSpPr/>
      </dsp:nvSpPr>
      <dsp:spPr>
        <a:xfrm>
          <a:off x="4297277" y="3453347"/>
          <a:ext cx="1525988" cy="160635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altLang="en-US" sz="1700" b="0" kern="1200" dirty="0">
              <a:latin typeface="Calibri" panose="020F0502020204030204" pitchFamily="34" charset="0"/>
              <a:ea typeface="Times New Roman" panose="02020603050405020304" pitchFamily="18" charset="0"/>
              <a:cs typeface="Calibri" panose="020F0502020204030204" pitchFamily="34" charset="0"/>
            </a:rPr>
            <a:t>Pequannock Township: Morris County Allied Health  Academy</a:t>
          </a:r>
          <a:endParaRPr lang="en-US" sz="1700" kern="1200" dirty="0"/>
        </a:p>
      </dsp:txBody>
      <dsp:txXfrm>
        <a:off x="4341972" y="3498042"/>
        <a:ext cx="1436598" cy="1516969"/>
      </dsp:txXfrm>
    </dsp:sp>
    <dsp:sp modelId="{4D0BB212-89E2-461C-A5E9-7F5C4ACDBB1B}">
      <dsp:nvSpPr>
        <dsp:cNvPr id="0" name=""/>
        <dsp:cNvSpPr/>
      </dsp:nvSpPr>
      <dsp:spPr>
        <a:xfrm>
          <a:off x="6157076" y="0"/>
          <a:ext cx="1907485" cy="53276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Workforce Development Program Partner</a:t>
          </a:r>
        </a:p>
      </dsp:txBody>
      <dsp:txXfrm>
        <a:off x="6157076" y="0"/>
        <a:ext cx="1907485" cy="1598295"/>
      </dsp:txXfrm>
    </dsp:sp>
    <dsp:sp modelId="{10209905-CB98-4D19-89DD-358F346E03C4}">
      <dsp:nvSpPr>
        <dsp:cNvPr id="0" name=""/>
        <dsp:cNvSpPr/>
      </dsp:nvSpPr>
      <dsp:spPr>
        <a:xfrm>
          <a:off x="6347824" y="1598295"/>
          <a:ext cx="1525988" cy="34629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a:t>Workforce Development Board of Northwest NJ</a:t>
          </a:r>
        </a:p>
      </dsp:txBody>
      <dsp:txXfrm>
        <a:off x="6392519" y="1642990"/>
        <a:ext cx="1436598" cy="3373582"/>
      </dsp:txXfrm>
    </dsp:sp>
    <dsp:sp modelId="{FD6FABDE-E422-4C2E-94E2-23738D2933CA}">
      <dsp:nvSpPr>
        <dsp:cNvPr id="0" name=""/>
        <dsp:cNvSpPr/>
      </dsp:nvSpPr>
      <dsp:spPr>
        <a:xfrm>
          <a:off x="8207622" y="0"/>
          <a:ext cx="1907485" cy="53276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Professional Organizations</a:t>
          </a:r>
        </a:p>
      </dsp:txBody>
      <dsp:txXfrm>
        <a:off x="8207622" y="0"/>
        <a:ext cx="1907485" cy="1598295"/>
      </dsp:txXfrm>
    </dsp:sp>
    <dsp:sp modelId="{E37F2AC4-FDEF-4796-B4F1-12EA75404BF5}">
      <dsp:nvSpPr>
        <dsp:cNvPr id="0" name=""/>
        <dsp:cNvSpPr/>
      </dsp:nvSpPr>
      <dsp:spPr>
        <a:xfrm>
          <a:off x="8398371" y="1598295"/>
          <a:ext cx="1525988" cy="34629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a:t>Organization of Nurse Leaders of New Jersey: Nursing Workplace Environmental and Staffing Council (NWESC)</a:t>
          </a:r>
        </a:p>
      </dsp:txBody>
      <dsp:txXfrm>
        <a:off x="8443066" y="1642990"/>
        <a:ext cx="1436598" cy="33735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8FE19-BF2D-416A-A28C-395185FCD47B}">
      <dsp:nvSpPr>
        <dsp:cNvPr id="0" name=""/>
        <dsp:cNvSpPr/>
      </dsp:nvSpPr>
      <dsp:spPr>
        <a:xfrm>
          <a:off x="1988285" y="1899"/>
          <a:ext cx="1265577" cy="632788"/>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a:t>Action Team I</a:t>
          </a:r>
        </a:p>
      </dsp:txBody>
      <dsp:txXfrm>
        <a:off x="2006819" y="20433"/>
        <a:ext cx="1228509" cy="595720"/>
      </dsp:txXfrm>
    </dsp:sp>
    <dsp:sp modelId="{B85F7913-3F90-4175-9239-00053266AF84}">
      <dsp:nvSpPr>
        <dsp:cNvPr id="0" name=""/>
        <dsp:cNvSpPr/>
      </dsp:nvSpPr>
      <dsp:spPr>
        <a:xfrm>
          <a:off x="2114842" y="634688"/>
          <a:ext cx="117840" cy="1379214"/>
        </a:xfrm>
        <a:custGeom>
          <a:avLst/>
          <a:gdLst/>
          <a:ahLst/>
          <a:cxnLst/>
          <a:rect l="0" t="0" r="0" b="0"/>
          <a:pathLst>
            <a:path>
              <a:moveTo>
                <a:pt x="0" y="0"/>
              </a:moveTo>
              <a:lnTo>
                <a:pt x="0" y="1379214"/>
              </a:lnTo>
              <a:lnTo>
                <a:pt x="117840" y="1379214"/>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0835F1-E45E-43B8-9440-CD1F6F56D8C1}">
      <dsp:nvSpPr>
        <dsp:cNvPr id="0" name=""/>
        <dsp:cNvSpPr/>
      </dsp:nvSpPr>
      <dsp:spPr>
        <a:xfrm>
          <a:off x="2232683" y="846009"/>
          <a:ext cx="1012461" cy="233578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t" anchorCtr="0">
          <a:noAutofit/>
        </a:bodyPr>
        <a:lstStyle/>
        <a:p>
          <a:pPr marL="0" lvl="0" indent="0" algn="l" defTabSz="466725">
            <a:lnSpc>
              <a:spcPct val="90000"/>
            </a:lnSpc>
            <a:spcBef>
              <a:spcPct val="0"/>
            </a:spcBef>
            <a:spcAft>
              <a:spcPct val="35000"/>
            </a:spcAft>
            <a:buNone/>
          </a:pPr>
          <a:r>
            <a:rPr lang="en-US" sz="1050" b="1" kern="1200" dirty="0"/>
            <a:t>Purpose: </a:t>
          </a:r>
          <a:r>
            <a:rPr lang="en-US" sz="1050" kern="1200" dirty="0"/>
            <a:t>Support the development of a nursing workforce that is representative of the state through targeted recruitment activities.</a:t>
          </a:r>
        </a:p>
      </dsp:txBody>
      <dsp:txXfrm>
        <a:off x="2262337" y="875663"/>
        <a:ext cx="953153" cy="2276479"/>
      </dsp:txXfrm>
    </dsp:sp>
    <dsp:sp modelId="{3C64D88C-E82A-4249-B376-37AA95546B09}">
      <dsp:nvSpPr>
        <dsp:cNvPr id="0" name=""/>
        <dsp:cNvSpPr/>
      </dsp:nvSpPr>
      <dsp:spPr>
        <a:xfrm>
          <a:off x="3570256" y="1899"/>
          <a:ext cx="1265577" cy="632788"/>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t>Action Team II</a:t>
          </a:r>
        </a:p>
      </dsp:txBody>
      <dsp:txXfrm>
        <a:off x="3588790" y="20433"/>
        <a:ext cx="1228509" cy="595720"/>
      </dsp:txXfrm>
    </dsp:sp>
    <dsp:sp modelId="{44E1416C-D8A3-4E89-BF23-C85DBCFB3DF5}">
      <dsp:nvSpPr>
        <dsp:cNvPr id="0" name=""/>
        <dsp:cNvSpPr/>
      </dsp:nvSpPr>
      <dsp:spPr>
        <a:xfrm>
          <a:off x="3651094" y="634688"/>
          <a:ext cx="91440" cy="1365081"/>
        </a:xfrm>
        <a:custGeom>
          <a:avLst/>
          <a:gdLst/>
          <a:ahLst/>
          <a:cxnLst/>
          <a:rect l="0" t="0" r="0" b="0"/>
          <a:pathLst>
            <a:path>
              <a:moveTo>
                <a:pt x="45720" y="0"/>
              </a:moveTo>
              <a:lnTo>
                <a:pt x="45720" y="1365081"/>
              </a:lnTo>
              <a:lnTo>
                <a:pt x="132943" y="136508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D54F57-5DE9-437C-9D6B-93E746A4FF8B}">
      <dsp:nvSpPr>
        <dsp:cNvPr id="0" name=""/>
        <dsp:cNvSpPr/>
      </dsp:nvSpPr>
      <dsp:spPr>
        <a:xfrm>
          <a:off x="3784037" y="817743"/>
          <a:ext cx="1012461" cy="236405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t" anchorCtr="0">
          <a:noAutofit/>
        </a:bodyPr>
        <a:lstStyle/>
        <a:p>
          <a:pPr marL="0" lvl="0" indent="0" algn="l" defTabSz="466725">
            <a:lnSpc>
              <a:spcPct val="90000"/>
            </a:lnSpc>
            <a:spcBef>
              <a:spcPct val="0"/>
            </a:spcBef>
            <a:spcAft>
              <a:spcPct val="35000"/>
            </a:spcAft>
            <a:buNone/>
          </a:pPr>
          <a:r>
            <a:rPr lang="en-US" sz="1050" b="1" kern="1200" dirty="0"/>
            <a:t>Purpose: </a:t>
          </a:r>
          <a:r>
            <a:rPr lang="en-US" sz="1050" kern="1200" dirty="0"/>
            <a:t>Improve training to engage healthcare stakeholders and education institutions in the adoption and deployment of training for high demand nursing positions. </a:t>
          </a:r>
        </a:p>
      </dsp:txBody>
      <dsp:txXfrm>
        <a:off x="3813691" y="847397"/>
        <a:ext cx="953153" cy="2304745"/>
      </dsp:txXfrm>
    </dsp:sp>
    <dsp:sp modelId="{C51BF0BF-8A63-483F-B448-220940935BCF}">
      <dsp:nvSpPr>
        <dsp:cNvPr id="0" name=""/>
        <dsp:cNvSpPr/>
      </dsp:nvSpPr>
      <dsp:spPr>
        <a:xfrm>
          <a:off x="5152228" y="1899"/>
          <a:ext cx="1265577" cy="632788"/>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a:t>Action Team III</a:t>
          </a:r>
        </a:p>
      </dsp:txBody>
      <dsp:txXfrm>
        <a:off x="5170762" y="20433"/>
        <a:ext cx="1228509" cy="595720"/>
      </dsp:txXfrm>
    </dsp:sp>
    <dsp:sp modelId="{619FCD71-5B7F-4145-B066-87856EE35ACE}">
      <dsp:nvSpPr>
        <dsp:cNvPr id="0" name=""/>
        <dsp:cNvSpPr/>
      </dsp:nvSpPr>
      <dsp:spPr>
        <a:xfrm>
          <a:off x="5278785" y="634688"/>
          <a:ext cx="94219" cy="1353602"/>
        </a:xfrm>
        <a:custGeom>
          <a:avLst/>
          <a:gdLst/>
          <a:ahLst/>
          <a:cxnLst/>
          <a:rect l="0" t="0" r="0" b="0"/>
          <a:pathLst>
            <a:path>
              <a:moveTo>
                <a:pt x="0" y="0"/>
              </a:moveTo>
              <a:lnTo>
                <a:pt x="0" y="1353602"/>
              </a:lnTo>
              <a:lnTo>
                <a:pt x="94219" y="135360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D5830E-FEC2-4AD0-9335-4F528F9D9682}">
      <dsp:nvSpPr>
        <dsp:cNvPr id="0" name=""/>
        <dsp:cNvSpPr/>
      </dsp:nvSpPr>
      <dsp:spPr>
        <a:xfrm>
          <a:off x="5373005" y="794785"/>
          <a:ext cx="1012461" cy="238701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t" anchorCtr="0">
          <a:noAutofit/>
        </a:bodyPr>
        <a:lstStyle/>
        <a:p>
          <a:pPr marL="0" lvl="0" indent="0" algn="l" defTabSz="488950">
            <a:lnSpc>
              <a:spcPct val="90000"/>
            </a:lnSpc>
            <a:spcBef>
              <a:spcPct val="0"/>
            </a:spcBef>
            <a:spcAft>
              <a:spcPct val="35000"/>
            </a:spcAft>
            <a:buNone/>
          </a:pPr>
          <a:r>
            <a:rPr lang="en-US" sz="1100" b="1" kern="1200" dirty="0"/>
            <a:t>Purpose: </a:t>
          </a:r>
          <a:r>
            <a:rPr lang="en-US" sz="1100" kern="1200" dirty="0"/>
            <a:t>Address and develop innovative strategies to solve issues with preceptor supply while leveraging current partner efforts.</a:t>
          </a:r>
        </a:p>
      </dsp:txBody>
      <dsp:txXfrm>
        <a:off x="5402659" y="824439"/>
        <a:ext cx="953153" cy="2327703"/>
      </dsp:txXfrm>
    </dsp:sp>
    <dsp:sp modelId="{5A7BA42A-21CD-4D76-8671-7033798BE853}">
      <dsp:nvSpPr>
        <dsp:cNvPr id="0" name=""/>
        <dsp:cNvSpPr/>
      </dsp:nvSpPr>
      <dsp:spPr>
        <a:xfrm>
          <a:off x="6734199" y="1899"/>
          <a:ext cx="1265577" cy="632788"/>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a:t>Action Team IV</a:t>
          </a:r>
        </a:p>
      </dsp:txBody>
      <dsp:txXfrm>
        <a:off x="6752733" y="20433"/>
        <a:ext cx="1228509" cy="595720"/>
      </dsp:txXfrm>
    </dsp:sp>
    <dsp:sp modelId="{093908BC-4468-4B21-A7B2-1B638835290C}">
      <dsp:nvSpPr>
        <dsp:cNvPr id="0" name=""/>
        <dsp:cNvSpPr/>
      </dsp:nvSpPr>
      <dsp:spPr>
        <a:xfrm>
          <a:off x="6860757" y="634688"/>
          <a:ext cx="126557" cy="1341249"/>
        </a:xfrm>
        <a:custGeom>
          <a:avLst/>
          <a:gdLst/>
          <a:ahLst/>
          <a:cxnLst/>
          <a:rect l="0" t="0" r="0" b="0"/>
          <a:pathLst>
            <a:path>
              <a:moveTo>
                <a:pt x="0" y="0"/>
              </a:moveTo>
              <a:lnTo>
                <a:pt x="0" y="1341249"/>
              </a:lnTo>
              <a:lnTo>
                <a:pt x="126557" y="1341249"/>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A130269-155A-4D14-8E0B-1EEB19866257}">
      <dsp:nvSpPr>
        <dsp:cNvPr id="0" name=""/>
        <dsp:cNvSpPr/>
      </dsp:nvSpPr>
      <dsp:spPr>
        <a:xfrm>
          <a:off x="6987315" y="792885"/>
          <a:ext cx="1012461" cy="2366104"/>
        </a:xfrm>
        <a:prstGeom prst="roundRect">
          <a:avLst>
            <a:gd name="adj" fmla="val 10000"/>
          </a:avLst>
        </a:prstGeom>
        <a:solidFill>
          <a:srgbClr val="FFFFFF"/>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t" anchorCtr="0">
          <a:noAutofit/>
        </a:bodyPr>
        <a:lstStyle/>
        <a:p>
          <a:pPr marL="0" lvl="0" indent="0" algn="l" defTabSz="488950">
            <a:lnSpc>
              <a:spcPct val="90000"/>
            </a:lnSpc>
            <a:spcBef>
              <a:spcPct val="0"/>
            </a:spcBef>
            <a:spcAft>
              <a:spcPct val="35000"/>
            </a:spcAft>
            <a:buNone/>
          </a:pPr>
          <a:r>
            <a:rPr lang="en-US" sz="1100" b="1" kern="1200" dirty="0"/>
            <a:t>Purpose: </a:t>
          </a:r>
          <a:r>
            <a:rPr lang="en-US" sz="1100" kern="1200" dirty="0"/>
            <a:t>Develop good quality jobs and review current practices, policies and environmental strategies to promote employment standards for nursing.</a:t>
          </a:r>
        </a:p>
      </dsp:txBody>
      <dsp:txXfrm>
        <a:off x="7016969" y="822539"/>
        <a:ext cx="953153" cy="2306796"/>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4/28/2025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2922179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5"/>
          </p:nvPr>
        </p:nvSpPr>
        <p:spPr>
          <a:xfrm>
            <a:off x="6909859" y="9276153"/>
            <a:ext cx="68047" cy="205911"/>
          </a:xfrm>
        </p:spPr>
        <p:txBody>
          <a:bodyPr/>
          <a:lstStyle/>
          <a:p>
            <a:fld id="{B54DC83E-89B8-4806-9A94-7D2BAA520DC6}" type="slidenum">
              <a:rPr lang="en-US" smtClean="0"/>
              <a:pPr/>
              <a:t>2</a:t>
            </a:fld>
            <a:endParaRPr lang="en-US"/>
          </a:p>
        </p:txBody>
      </p:sp>
      <p:sp>
        <p:nvSpPr>
          <p:cNvPr id="8" name="Slide Image Placeholder 7">
            <a:extLst>
              <a:ext uri="{FF2B5EF4-FFF2-40B4-BE49-F238E27FC236}">
                <a16:creationId xmlns:a16="http://schemas.microsoft.com/office/drawing/2014/main" id="{6337F073-C5EA-459B-8488-1FB9F055C4B6}"/>
              </a:ext>
            </a:extLst>
          </p:cNvPr>
          <p:cNvSpPr>
            <a:spLocks noGrp="1" noRot="1" noChangeAspect="1"/>
          </p:cNvSpPr>
          <p:nvPr>
            <p:ph type="sldImg"/>
          </p:nvPr>
        </p:nvSpPr>
        <p:spPr>
          <a:xfrm>
            <a:off x="685800" y="1143000"/>
            <a:ext cx="5486400" cy="3086100"/>
          </a:xfrm>
        </p:spPr>
      </p:sp>
      <p:sp>
        <p:nvSpPr>
          <p:cNvPr id="9" name="Notes Placeholder 8">
            <a:extLst>
              <a:ext uri="{FF2B5EF4-FFF2-40B4-BE49-F238E27FC236}">
                <a16:creationId xmlns:a16="http://schemas.microsoft.com/office/drawing/2014/main" id="{E4A1CB20-7986-4126-B90D-618734188CDB}"/>
              </a:ext>
            </a:extLst>
          </p:cNvPr>
          <p:cNvSpPr>
            <a:spLocks noGrp="1"/>
          </p:cNvSpPr>
          <p:nvPr>
            <p:ph type="body" idx="1"/>
          </p:nvPr>
        </p:nvSpPr>
        <p:spPr/>
        <p:txBody>
          <a:bodyPr/>
          <a:lstStyle/>
          <a:p>
            <a:pPr marL="466773" defTabSz="942025">
              <a:lnSpc>
                <a:spcPct val="90000"/>
              </a:lnSpc>
              <a:defRPr/>
            </a:pPr>
            <a:endParaRPr lang="en-US"/>
          </a:p>
          <a:p>
            <a:pPr marL="466773" defTabSz="942025">
              <a:lnSpc>
                <a:spcPct val="90000"/>
              </a:lnSpc>
              <a:defRPr/>
            </a:pPr>
            <a:endParaRPr lang="en-US" b="1" spc="-10">
              <a:solidFill>
                <a:srgbClr val="006FA0"/>
              </a:solidFill>
              <a:latin typeface="Calibri" panose="020F0502020204030204" pitchFamily="34" charset="0"/>
              <a:ea typeface="Calibri" panose="020F0502020204030204" pitchFamily="34" charset="0"/>
              <a:cs typeface="ITC Franklin Gothic Std MedCd"/>
            </a:endParaRPr>
          </a:p>
          <a:p>
            <a:pPr marL="466773">
              <a:lnSpc>
                <a:spcPct val="90000"/>
              </a:lnSpc>
              <a:spcAft>
                <a:spcPts val="2450"/>
              </a:spcAft>
            </a:pPr>
            <a:endParaRPr lang="en-US">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2598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a:t>
            </a:fld>
            <a:endParaRPr lang="en-US"/>
          </a:p>
        </p:txBody>
      </p:sp>
    </p:spTree>
    <p:extLst>
      <p:ext uri="{BB962C8B-B14F-4D97-AF65-F5344CB8AC3E}">
        <p14:creationId xmlns:p14="http://schemas.microsoft.com/office/powerpoint/2010/main" val="3216215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a:t>
            </a:fld>
            <a:endParaRPr lang="en-US"/>
          </a:p>
        </p:txBody>
      </p:sp>
    </p:spTree>
    <p:extLst>
      <p:ext uri="{BB962C8B-B14F-4D97-AF65-F5344CB8AC3E}">
        <p14:creationId xmlns:p14="http://schemas.microsoft.com/office/powerpoint/2010/main" val="3734455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121555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E5EA2-2670-E32A-1A4B-4CC7A40778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7AF2A-1332-8E59-445E-3AE7CEB25E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4BFF1F-3F1B-FAA3-6AD8-9E83D9EDD4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01510E-A024-3EA8-4F8C-E665FB617C4D}"/>
              </a:ext>
            </a:extLst>
          </p:cNvPr>
          <p:cNvSpPr>
            <a:spLocks noGrp="1"/>
          </p:cNvSpPr>
          <p:nvPr>
            <p:ph type="sldNum" sz="quarter" idx="5"/>
          </p:nvPr>
        </p:nvSpPr>
        <p:spPr/>
        <p:txBody>
          <a:bodyPr/>
          <a:lstStyle/>
          <a:p>
            <a:fld id="{75466D4A-ACD4-4300-9407-CA70903834F7}" type="slidenum">
              <a:rPr lang="en-US" smtClean="0"/>
              <a:t>9</a:t>
            </a:fld>
            <a:endParaRPr lang="en-US"/>
          </a:p>
        </p:txBody>
      </p:sp>
    </p:spTree>
    <p:extLst>
      <p:ext uri="{BB962C8B-B14F-4D97-AF65-F5344CB8AC3E}">
        <p14:creationId xmlns:p14="http://schemas.microsoft.com/office/powerpoint/2010/main" val="817665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2BE7C-A3B3-BE29-4827-FBE03627ED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C36AD-B1FE-CBDE-1E10-50B3DA49E2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9EBEA-6933-61CD-9ECD-E7C18057AB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9B2F01-91D2-275F-25C2-5EFE8EB64C9E}"/>
              </a:ext>
            </a:extLst>
          </p:cNvPr>
          <p:cNvSpPr>
            <a:spLocks noGrp="1"/>
          </p:cNvSpPr>
          <p:nvPr>
            <p:ph type="sldNum" sz="quarter" idx="5"/>
          </p:nvPr>
        </p:nvSpPr>
        <p:spPr/>
        <p:txBody>
          <a:bodyPr/>
          <a:lstStyle/>
          <a:p>
            <a:fld id="{75466D4A-ACD4-4300-9407-CA70903834F7}" type="slidenum">
              <a:rPr lang="en-US" smtClean="0"/>
              <a:t>10</a:t>
            </a:fld>
            <a:endParaRPr lang="en-US"/>
          </a:p>
        </p:txBody>
      </p:sp>
    </p:spTree>
    <p:extLst>
      <p:ext uri="{BB962C8B-B14F-4D97-AF65-F5344CB8AC3E}">
        <p14:creationId xmlns:p14="http://schemas.microsoft.com/office/powerpoint/2010/main" val="560247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206F4-07BC-0120-EE9D-F9E33DFE4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316653-ECE6-2B7D-23CB-7370AB5175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4743B3-7225-69A6-AA8E-8E276F9768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7C71B6-4F2B-9F42-7063-7AC505EEC846}"/>
              </a:ext>
            </a:extLst>
          </p:cNvPr>
          <p:cNvSpPr>
            <a:spLocks noGrp="1"/>
          </p:cNvSpPr>
          <p:nvPr>
            <p:ph type="sldNum" sz="quarter" idx="5"/>
          </p:nvPr>
        </p:nvSpPr>
        <p:spPr/>
        <p:txBody>
          <a:bodyPr/>
          <a:lstStyle/>
          <a:p>
            <a:fld id="{75466D4A-ACD4-4300-9407-CA70903834F7}" type="slidenum">
              <a:rPr lang="en-US" smtClean="0"/>
              <a:t>11</a:t>
            </a:fld>
            <a:endParaRPr lang="en-US"/>
          </a:p>
        </p:txBody>
      </p:sp>
    </p:spTree>
    <p:extLst>
      <p:ext uri="{BB962C8B-B14F-4D97-AF65-F5344CB8AC3E}">
        <p14:creationId xmlns:p14="http://schemas.microsoft.com/office/powerpoint/2010/main" val="1305218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BF511-31AE-91CA-1B28-07520D3E5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DF9ED-1C83-C269-8365-4E8AA02F2B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A824C4-5351-50FC-97F4-2377E8B3CB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EA7E3E-6402-D0EB-C742-9B1A95BE361E}"/>
              </a:ext>
            </a:extLst>
          </p:cNvPr>
          <p:cNvSpPr>
            <a:spLocks noGrp="1"/>
          </p:cNvSpPr>
          <p:nvPr>
            <p:ph type="sldNum" sz="quarter" idx="5"/>
          </p:nvPr>
        </p:nvSpPr>
        <p:spPr/>
        <p:txBody>
          <a:bodyPr/>
          <a:lstStyle/>
          <a:p>
            <a:fld id="{75466D4A-ACD4-4300-9407-CA70903834F7}" type="slidenum">
              <a:rPr lang="en-US" smtClean="0"/>
              <a:t>12</a:t>
            </a:fld>
            <a:endParaRPr lang="en-US"/>
          </a:p>
        </p:txBody>
      </p:sp>
    </p:spTree>
    <p:extLst>
      <p:ext uri="{BB962C8B-B14F-4D97-AF65-F5344CB8AC3E}">
        <p14:creationId xmlns:p14="http://schemas.microsoft.com/office/powerpoint/2010/main" val="1157821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1000A-6CBB-946D-2F6C-DC3FDDCF1F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FB234-0B9E-3090-6554-57F248FCB9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5E361C-94F6-DA1D-8055-AA03E7D290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73AF72-5F5F-5D11-E697-8FB50F221826}"/>
              </a:ext>
            </a:extLst>
          </p:cNvPr>
          <p:cNvSpPr>
            <a:spLocks noGrp="1"/>
          </p:cNvSpPr>
          <p:nvPr>
            <p:ph type="sldNum" sz="quarter" idx="5"/>
          </p:nvPr>
        </p:nvSpPr>
        <p:spPr/>
        <p:txBody>
          <a:bodyPr/>
          <a:lstStyle/>
          <a:p>
            <a:fld id="{75466D4A-ACD4-4300-9407-CA70903834F7}" type="slidenum">
              <a:rPr lang="en-US" smtClean="0"/>
              <a:t>13</a:t>
            </a:fld>
            <a:endParaRPr lang="en-US"/>
          </a:p>
        </p:txBody>
      </p:sp>
    </p:spTree>
    <p:extLst>
      <p:ext uri="{BB962C8B-B14F-4D97-AF65-F5344CB8AC3E}">
        <p14:creationId xmlns:p14="http://schemas.microsoft.com/office/powerpoint/2010/main" val="121274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14</a:t>
            </a:fld>
            <a:endParaRPr lang="en-US"/>
          </a:p>
        </p:txBody>
      </p:sp>
    </p:spTree>
    <p:extLst>
      <p:ext uri="{BB962C8B-B14F-4D97-AF65-F5344CB8AC3E}">
        <p14:creationId xmlns:p14="http://schemas.microsoft.com/office/powerpoint/2010/main" val="1682197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1FFE7-5459-396F-709B-FB4B8F05DA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9A1CA3-541E-06F8-D71E-300F4ACD5A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6780C7-8422-38D9-B9D3-F52C75E5DE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119CBC-CD8A-425A-D13B-7FFB4D238DA3}"/>
              </a:ext>
            </a:extLst>
          </p:cNvPr>
          <p:cNvSpPr>
            <a:spLocks noGrp="1"/>
          </p:cNvSpPr>
          <p:nvPr>
            <p:ph type="sldNum" sz="quarter" idx="5"/>
          </p:nvPr>
        </p:nvSpPr>
        <p:spPr/>
        <p:txBody>
          <a:bodyPr/>
          <a:lstStyle/>
          <a:p>
            <a:fld id="{75466D4A-ACD4-4300-9407-CA70903834F7}" type="slidenum">
              <a:rPr lang="en-US" smtClean="0"/>
              <a:t>15</a:t>
            </a:fld>
            <a:endParaRPr lang="en-US"/>
          </a:p>
        </p:txBody>
      </p:sp>
    </p:spTree>
    <p:extLst>
      <p:ext uri="{BB962C8B-B14F-4D97-AF65-F5344CB8AC3E}">
        <p14:creationId xmlns:p14="http://schemas.microsoft.com/office/powerpoint/2010/main" val="3142293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016D0-2804-5B62-D48A-A6B5ADA08A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7F28F9-C93B-5FA1-5D8C-1E16889642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593E92-9FA2-7687-F340-1EB324066FE9}"/>
              </a:ext>
            </a:extLst>
          </p:cNvPr>
          <p:cNvSpPr>
            <a:spLocks noGrp="1"/>
          </p:cNvSpPr>
          <p:nvPr>
            <p:ph type="body" idx="1"/>
          </p:nvPr>
        </p:nvSpPr>
        <p:spPr/>
        <p:txBody>
          <a:bodyPr/>
          <a:lstStyle/>
          <a:p>
            <a:endParaRPr lang="en-US" dirty="0">
              <a:solidFill>
                <a:srgbClr val="2860A4"/>
              </a:solidFill>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513F4FBC-A619-AE41-EF4A-2A5496E65C83}"/>
              </a:ext>
            </a:extLst>
          </p:cNvPr>
          <p:cNvSpPr>
            <a:spLocks noGrp="1"/>
          </p:cNvSpPr>
          <p:nvPr>
            <p:ph type="sldNum" sz="quarter" idx="5"/>
          </p:nvPr>
        </p:nvSpPr>
        <p:spPr/>
        <p:txBody>
          <a:bodyPr/>
          <a:lstStyle/>
          <a:p>
            <a:fld id="{75466D4A-ACD4-4300-9407-CA70903834F7}" type="slidenum">
              <a:rPr lang="en-US" smtClean="0"/>
              <a:t>16</a:t>
            </a:fld>
            <a:endParaRPr lang="en-US"/>
          </a:p>
        </p:txBody>
      </p:sp>
    </p:spTree>
    <p:extLst>
      <p:ext uri="{BB962C8B-B14F-4D97-AF65-F5344CB8AC3E}">
        <p14:creationId xmlns:p14="http://schemas.microsoft.com/office/powerpoint/2010/main" val="5453047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1CE7F-58C8-0FCB-6BA9-BE6E9F68E1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6563C2-EE22-807E-ED88-2CD10797D8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C6CFC7-36F0-2E87-B5CE-93EC11774D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7136A5-1897-2DE4-1869-11EE55F65A74}"/>
              </a:ext>
            </a:extLst>
          </p:cNvPr>
          <p:cNvSpPr>
            <a:spLocks noGrp="1"/>
          </p:cNvSpPr>
          <p:nvPr>
            <p:ph type="sldNum" sz="quarter" idx="5"/>
          </p:nvPr>
        </p:nvSpPr>
        <p:spPr/>
        <p:txBody>
          <a:bodyPr/>
          <a:lstStyle/>
          <a:p>
            <a:fld id="{75466D4A-ACD4-4300-9407-CA70903834F7}" type="slidenum">
              <a:rPr lang="en-US" smtClean="0"/>
              <a:t>17</a:t>
            </a:fld>
            <a:endParaRPr lang="en-US"/>
          </a:p>
        </p:txBody>
      </p:sp>
    </p:spTree>
    <p:extLst>
      <p:ext uri="{BB962C8B-B14F-4D97-AF65-F5344CB8AC3E}">
        <p14:creationId xmlns:p14="http://schemas.microsoft.com/office/powerpoint/2010/main" val="487544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B6B41-BED7-B3DC-8C01-3A02767FB7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172713-2E1E-F9FB-9566-FDA6214302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47882B-F92E-371D-6439-30712D10E1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D38F8E-6B42-7F84-5AE1-C0311CC9CDB7}"/>
              </a:ext>
            </a:extLst>
          </p:cNvPr>
          <p:cNvSpPr>
            <a:spLocks noGrp="1"/>
          </p:cNvSpPr>
          <p:nvPr>
            <p:ph type="sldNum" sz="quarter" idx="5"/>
          </p:nvPr>
        </p:nvSpPr>
        <p:spPr/>
        <p:txBody>
          <a:bodyPr/>
          <a:lstStyle/>
          <a:p>
            <a:fld id="{75466D4A-ACD4-4300-9407-CA70903834F7}" type="slidenum">
              <a:rPr lang="en-US" smtClean="0"/>
              <a:t>18</a:t>
            </a:fld>
            <a:endParaRPr lang="en-US"/>
          </a:p>
        </p:txBody>
      </p:sp>
    </p:spTree>
    <p:extLst>
      <p:ext uri="{BB962C8B-B14F-4D97-AF65-F5344CB8AC3E}">
        <p14:creationId xmlns:p14="http://schemas.microsoft.com/office/powerpoint/2010/main" val="3784285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F2257-A90E-0B78-3417-9F59AFC9A6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AB5E26-0228-F9AB-5B67-CE8F40CAB9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020994-3D59-C8A6-0AA7-6952E7A1D8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386F7E-EA3C-E99C-70FC-88933965A336}"/>
              </a:ext>
            </a:extLst>
          </p:cNvPr>
          <p:cNvSpPr>
            <a:spLocks noGrp="1"/>
          </p:cNvSpPr>
          <p:nvPr>
            <p:ph type="sldNum" sz="quarter" idx="5"/>
          </p:nvPr>
        </p:nvSpPr>
        <p:spPr/>
        <p:txBody>
          <a:bodyPr/>
          <a:lstStyle/>
          <a:p>
            <a:fld id="{75466D4A-ACD4-4300-9407-CA70903834F7}" type="slidenum">
              <a:rPr lang="en-US" smtClean="0"/>
              <a:t>20</a:t>
            </a:fld>
            <a:endParaRPr lang="en-US"/>
          </a:p>
        </p:txBody>
      </p:sp>
    </p:spTree>
    <p:extLst>
      <p:ext uri="{BB962C8B-B14F-4D97-AF65-F5344CB8AC3E}">
        <p14:creationId xmlns:p14="http://schemas.microsoft.com/office/powerpoint/2010/main" val="1864859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21</a:t>
            </a:fld>
            <a:endParaRPr lang="en-US"/>
          </a:p>
        </p:txBody>
      </p:sp>
    </p:spTree>
    <p:extLst>
      <p:ext uri="{BB962C8B-B14F-4D97-AF65-F5344CB8AC3E}">
        <p14:creationId xmlns:p14="http://schemas.microsoft.com/office/powerpoint/2010/main" val="3922730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219C9-E201-48B8-A60D-2F85F6F1B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690823-8AE3-5D38-47A9-1FDEE6014D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4FC200-55E1-C070-D7A5-0A1AA2C58C4D}"/>
              </a:ext>
            </a:extLst>
          </p:cNvPr>
          <p:cNvSpPr>
            <a:spLocks noGrp="1"/>
          </p:cNvSpPr>
          <p:nvPr>
            <p:ph type="body" idx="1"/>
          </p:nvPr>
        </p:nvSpPr>
        <p:spPr/>
        <p:txBody>
          <a:bodyPr/>
          <a:lstStyle/>
          <a:p>
            <a:endParaRPr lang="en-US"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D3B8F81-B5D4-0238-6747-9EACB34B30E9}"/>
              </a:ext>
            </a:extLst>
          </p:cNvPr>
          <p:cNvSpPr>
            <a:spLocks noGrp="1"/>
          </p:cNvSpPr>
          <p:nvPr>
            <p:ph type="sldNum" sz="quarter" idx="5"/>
          </p:nvPr>
        </p:nvSpPr>
        <p:spPr/>
        <p:txBody>
          <a:bodyPr/>
          <a:lstStyle/>
          <a:p>
            <a:fld id="{75466D4A-ACD4-4300-9407-CA70903834F7}" type="slidenum">
              <a:rPr lang="en-US" smtClean="0"/>
              <a:t>23</a:t>
            </a:fld>
            <a:endParaRPr lang="en-US"/>
          </a:p>
        </p:txBody>
      </p:sp>
    </p:spTree>
    <p:extLst>
      <p:ext uri="{BB962C8B-B14F-4D97-AF65-F5344CB8AC3E}">
        <p14:creationId xmlns:p14="http://schemas.microsoft.com/office/powerpoint/2010/main" val="3744604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8F733-8CF1-FBC6-5DBF-72EF290630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7CB7CB-18CE-9D7B-19A6-22FF680127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0722A9-A77A-178E-136D-19D268A29989}"/>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047CF758-BDC1-5BF2-21B0-A6C656C88039}"/>
              </a:ext>
            </a:extLst>
          </p:cNvPr>
          <p:cNvSpPr>
            <a:spLocks noGrp="1"/>
          </p:cNvSpPr>
          <p:nvPr>
            <p:ph type="sldNum" sz="quarter" idx="5"/>
          </p:nvPr>
        </p:nvSpPr>
        <p:spPr/>
        <p:txBody>
          <a:bodyPr/>
          <a:lstStyle/>
          <a:p>
            <a:fld id="{75466D4A-ACD4-4300-9407-CA70903834F7}" type="slidenum">
              <a:rPr lang="en-US" smtClean="0"/>
              <a:t>24</a:t>
            </a:fld>
            <a:endParaRPr lang="en-US"/>
          </a:p>
        </p:txBody>
      </p:sp>
    </p:spTree>
    <p:extLst>
      <p:ext uri="{BB962C8B-B14F-4D97-AF65-F5344CB8AC3E}">
        <p14:creationId xmlns:p14="http://schemas.microsoft.com/office/powerpoint/2010/main" val="4201039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25</a:t>
            </a:fld>
            <a:endParaRPr lang="en-US"/>
          </a:p>
        </p:txBody>
      </p:sp>
    </p:spTree>
    <p:extLst>
      <p:ext uri="{BB962C8B-B14F-4D97-AF65-F5344CB8AC3E}">
        <p14:creationId xmlns:p14="http://schemas.microsoft.com/office/powerpoint/2010/main" val="20734725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D81B2-3CA6-3905-4C6F-5668D29B60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B6616-BE9B-DAA7-EB3A-921FA6111B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2E9DD5-5F82-32E3-1DE2-1A1128527A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a:extLst>
              <a:ext uri="{FF2B5EF4-FFF2-40B4-BE49-F238E27FC236}">
                <a16:creationId xmlns:a16="http://schemas.microsoft.com/office/drawing/2014/main" id="{0FAC3336-CE1B-5CAD-A05E-DDBF31328715}"/>
              </a:ext>
            </a:extLst>
          </p:cNvPr>
          <p:cNvSpPr>
            <a:spLocks noGrp="1"/>
          </p:cNvSpPr>
          <p:nvPr>
            <p:ph type="sldNum" sz="quarter" idx="5"/>
          </p:nvPr>
        </p:nvSpPr>
        <p:spPr/>
        <p:txBody>
          <a:bodyPr/>
          <a:lstStyle/>
          <a:p>
            <a:fld id="{75466D4A-ACD4-4300-9407-CA70903834F7}" type="slidenum">
              <a:rPr lang="en-US" smtClean="0"/>
              <a:t>26</a:t>
            </a:fld>
            <a:endParaRPr lang="en-US"/>
          </a:p>
        </p:txBody>
      </p:sp>
    </p:spTree>
    <p:extLst>
      <p:ext uri="{BB962C8B-B14F-4D97-AF65-F5344CB8AC3E}">
        <p14:creationId xmlns:p14="http://schemas.microsoft.com/office/powerpoint/2010/main" val="1033199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0E0CC-09DE-FC72-F4DD-0D53F6089C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AEC926-ECD3-F424-2EE7-5B40FBBBB0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9DA919-A09C-89E5-2229-A9418AABE9A5}"/>
              </a:ext>
            </a:extLst>
          </p:cNvPr>
          <p:cNvSpPr>
            <a:spLocks noGrp="1"/>
          </p:cNvSpPr>
          <p:nvPr>
            <p:ph type="body"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B7FE005-8B67-88EF-BF8E-DC8EEEFD4E43}"/>
              </a:ext>
            </a:extLst>
          </p:cNvPr>
          <p:cNvSpPr>
            <a:spLocks noGrp="1"/>
          </p:cNvSpPr>
          <p:nvPr>
            <p:ph type="sldNum" sz="quarter" idx="5"/>
          </p:nvPr>
        </p:nvSpPr>
        <p:spPr/>
        <p:txBody>
          <a:bodyPr/>
          <a:lstStyle/>
          <a:p>
            <a:fld id="{75466D4A-ACD4-4300-9407-CA70903834F7}" type="slidenum">
              <a:rPr lang="en-US" smtClean="0"/>
              <a:t>27</a:t>
            </a:fld>
            <a:endParaRPr lang="en-US"/>
          </a:p>
        </p:txBody>
      </p:sp>
    </p:spTree>
    <p:extLst>
      <p:ext uri="{BB962C8B-B14F-4D97-AF65-F5344CB8AC3E}">
        <p14:creationId xmlns:p14="http://schemas.microsoft.com/office/powerpoint/2010/main" val="16465292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EE559-F5C1-2329-A812-8EDCB30FE2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CF427A-AC8C-7E4C-75D1-0B3E3B3CE7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A67040-0369-DC21-CE74-A0638C0D4F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9C4536-6DAA-A7F8-D675-FCAB037920B3}"/>
              </a:ext>
            </a:extLst>
          </p:cNvPr>
          <p:cNvSpPr>
            <a:spLocks noGrp="1"/>
          </p:cNvSpPr>
          <p:nvPr>
            <p:ph type="sldNum" sz="quarter" idx="5"/>
          </p:nvPr>
        </p:nvSpPr>
        <p:spPr/>
        <p:txBody>
          <a:bodyPr/>
          <a:lstStyle/>
          <a:p>
            <a:fld id="{75466D4A-ACD4-4300-9407-CA70903834F7}" type="slidenum">
              <a:rPr lang="en-US" smtClean="0"/>
              <a:t>28</a:t>
            </a:fld>
            <a:endParaRPr lang="en-US"/>
          </a:p>
        </p:txBody>
      </p:sp>
    </p:spTree>
    <p:extLst>
      <p:ext uri="{BB962C8B-B14F-4D97-AF65-F5344CB8AC3E}">
        <p14:creationId xmlns:p14="http://schemas.microsoft.com/office/powerpoint/2010/main" val="2272890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89AD2-2B0B-339F-9D05-5A31CA61AC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6A2F82-81BB-AAB5-D9A6-CE48D5209A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91A5AD-C54D-8078-E9D7-A80101DB7FB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1358E86-BE52-D724-C6BD-9461EFAD8158}"/>
              </a:ext>
            </a:extLst>
          </p:cNvPr>
          <p:cNvSpPr>
            <a:spLocks noGrp="1"/>
          </p:cNvSpPr>
          <p:nvPr>
            <p:ph type="sldNum" sz="quarter" idx="5"/>
          </p:nvPr>
        </p:nvSpPr>
        <p:spPr/>
        <p:txBody>
          <a:bodyPr/>
          <a:lstStyle/>
          <a:p>
            <a:fld id="{75466D4A-ACD4-4300-9407-CA70903834F7}" type="slidenum">
              <a:rPr lang="en-US" smtClean="0"/>
              <a:t>29</a:t>
            </a:fld>
            <a:endParaRPr lang="en-US"/>
          </a:p>
        </p:txBody>
      </p:sp>
    </p:spTree>
    <p:extLst>
      <p:ext uri="{BB962C8B-B14F-4D97-AF65-F5344CB8AC3E}">
        <p14:creationId xmlns:p14="http://schemas.microsoft.com/office/powerpoint/2010/main" val="27572103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D53B296-03EE-4ADB-9676-DF4090D50C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1551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D53B296-03EE-4ADB-9676-DF4090D50C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86461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D53B296-03EE-4ADB-9676-DF4090D50C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30741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D53B296-03EE-4ADB-9676-DF4090D50C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94219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846C06-E76A-4F85-B0F5-BB8464BA1E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94671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846C06-E76A-4F85-B0F5-BB8464BA1E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57918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53</a:t>
            </a:fld>
            <a:endParaRPr lang="en-US"/>
          </a:p>
        </p:txBody>
      </p:sp>
    </p:spTree>
    <p:extLst>
      <p:ext uri="{BB962C8B-B14F-4D97-AF65-F5344CB8AC3E}">
        <p14:creationId xmlns:p14="http://schemas.microsoft.com/office/powerpoint/2010/main" val="3463510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2E983D14-EF55-4D88-9F04-344BAAC1D627}" type="datetime1">
              <a:rPr lang="en-US" smtClean="0"/>
              <a:t>4/28/2025</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r>
              <a:rPr lang="en-US"/>
              <a:t>Document Title</a:t>
            </a:r>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2343194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hasCustomPrompt="1"/>
          </p:nvPr>
        </p:nvSpPr>
        <p:spPr>
          <a:xfrm>
            <a:off x="581192" y="2180496"/>
            <a:ext cx="11029615" cy="3678303"/>
          </a:xfrm>
        </p:spPr>
        <p:txBody>
          <a:bodyPr anchor="t" anchorCtr="0"/>
          <a:lstStyle>
            <a:lvl1pPr>
              <a:spcBef>
                <a:spcPts val="600"/>
              </a:spcBef>
              <a:buClr>
                <a:srgbClr val="17406D"/>
              </a:buClr>
              <a:defRPr/>
            </a:lvl1pPr>
            <a:lvl2pPr>
              <a:spcBef>
                <a:spcPts val="600"/>
              </a:spcBef>
              <a:buClr>
                <a:srgbClr val="009DD9"/>
              </a:buClr>
              <a:defRPr>
                <a:solidFill>
                  <a:srgbClr val="009DD9"/>
                </a:solidFill>
              </a:defRPr>
            </a:lvl2pPr>
            <a:lvl3pPr>
              <a:spcBef>
                <a:spcPts val="600"/>
              </a:spcBef>
              <a:buClr>
                <a:schemeClr val="bg1">
                  <a:lumMod val="50000"/>
                </a:schemeClr>
              </a:buClr>
              <a:defRPr>
                <a:solidFill>
                  <a:schemeClr val="bg1">
                    <a:lumMod val="50000"/>
                  </a:schemeClr>
                </a:solidFill>
              </a:defRPr>
            </a:lvl3pPr>
            <a:lvl4pPr>
              <a:spcBef>
                <a:spcPts val="600"/>
              </a:spcBef>
              <a:buClr>
                <a:srgbClr val="38905C"/>
              </a:buClr>
              <a:defRPr sz="2000">
                <a:solidFill>
                  <a:srgbClr val="38905C"/>
                </a:solidFill>
              </a:defRPr>
            </a:lvl4pPr>
            <a:lvl5pPr>
              <a:spcBef>
                <a:spcPts val="600"/>
              </a:spcBef>
              <a:buClrTx/>
              <a:defRPr sz="1800">
                <a:solidFill>
                  <a:schemeClr val="tx1"/>
                </a:solidFill>
              </a:defRPr>
            </a:lvl5pPr>
          </a:lstStyle>
          <a:p>
            <a:r>
              <a:rPr lang="en-US" sz="3200">
                <a:solidFill>
                  <a:srgbClr val="17406D"/>
                </a:solidFill>
              </a:rPr>
              <a:t>Bullet 1</a:t>
            </a:r>
          </a:p>
          <a:p>
            <a:pPr lvl="1">
              <a:buSzPct val="100000"/>
              <a:buFont typeface="Arial" panose="020B0604020202020204" pitchFamily="34" charset="0"/>
              <a:buChar char="•"/>
            </a:pPr>
            <a:r>
              <a:rPr lang="en-US" sz="2800"/>
              <a:t>Bullet 2</a:t>
            </a:r>
          </a:p>
          <a:p>
            <a:pPr lvl="2">
              <a:buSzPct val="65000"/>
              <a:buFont typeface="Courier New" panose="02070309020205020404" pitchFamily="49" charset="0"/>
              <a:buChar char="o"/>
            </a:pPr>
            <a:r>
              <a:rPr lang="en-US" sz="2400"/>
              <a:t>Bullet 3</a:t>
            </a:r>
          </a:p>
          <a:p>
            <a:pPr lvl="3">
              <a:buFont typeface="Gill Sans MT" panose="020B0502020104020203" pitchFamily="34" charset="0"/>
              <a:buChar char="–"/>
            </a:pPr>
            <a:r>
              <a:rPr lang="en-US" sz="2000"/>
              <a:t>Bullet 4</a:t>
            </a:r>
          </a:p>
          <a:p>
            <a:pPr lvl="4">
              <a:buFont typeface="Wingdings" panose="05000000000000000000" pitchFamily="2" charset="2"/>
              <a:buChar char="§"/>
            </a:pPr>
            <a:r>
              <a:rPr lang="en-US" sz="2000"/>
              <a:t>Bullet 5</a:t>
            </a:r>
            <a:endParaRPr lang="en-US"/>
          </a:p>
        </p:txBody>
      </p:sp>
      <p:sp>
        <p:nvSpPr>
          <p:cNvPr id="4" name="Date Placeholder 3"/>
          <p:cNvSpPr>
            <a:spLocks noGrp="1"/>
          </p:cNvSpPr>
          <p:nvPr>
            <p:ph type="dt" sz="half" idx="10"/>
          </p:nvPr>
        </p:nvSpPr>
        <p:spPr/>
        <p:txBody>
          <a:bodyPr/>
          <a:lstStyle/>
          <a:p>
            <a:fld id="{29B2A7E2-D883-407A-99B7-F61BC59CC661}" type="datetime1">
              <a:rPr lang="en-US" smtClean="0"/>
              <a:t>4/28/2025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a:xfrm>
            <a:off x="10558300" y="5956137"/>
            <a:ext cx="1052508"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357930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1829557C-86BD-403D-91A5-36A93AB6954D}" type="datetime1">
              <a:rPr lang="en-US" smtClean="0"/>
              <a:t>4/28/2025</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648045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6830E8-DEEA-46F2-9009-69EFE7FD4536}" type="datetime1">
              <a:rPr lang="en-US" smtClean="0"/>
              <a:t>4/28/2025</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826745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718991-0EEB-4158-A72B-40C27B61238E}" type="datetime1">
              <a:rPr lang="en-US" smtClean="0"/>
              <a:t>4/28/2025</a:t>
            </a:fld>
            <a:endParaRPr lang="en-US"/>
          </a:p>
        </p:txBody>
      </p:sp>
      <p:sp>
        <p:nvSpPr>
          <p:cNvPr id="8" name="Footer Placeholder 7"/>
          <p:cNvSpPr>
            <a:spLocks noGrp="1"/>
          </p:cNvSpPr>
          <p:nvPr>
            <p:ph type="ftr" sz="quarter" idx="11"/>
          </p:nvPr>
        </p:nvSpPr>
        <p:spPr/>
        <p:txBody>
          <a:bodyPr/>
          <a:lstStyle/>
          <a:p>
            <a:r>
              <a:rPr lang="en-US"/>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265515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CA51F39-1714-4BBF-A9F2-04F398C602E7}" type="datetime1">
              <a:rPr lang="en-US" smtClean="0"/>
              <a:t>4/28/2025</a:t>
            </a:fld>
            <a:endParaRPr lang="en-US"/>
          </a:p>
        </p:txBody>
      </p:sp>
      <p:sp>
        <p:nvSpPr>
          <p:cNvPr id="4" name="Footer Placeholder 3"/>
          <p:cNvSpPr>
            <a:spLocks noGrp="1"/>
          </p:cNvSpPr>
          <p:nvPr>
            <p:ph type="ftr" sz="quarter" idx="11"/>
          </p:nvPr>
        </p:nvSpPr>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Tree>
    <p:extLst>
      <p:ext uri="{BB962C8B-B14F-4D97-AF65-F5344CB8AC3E}">
        <p14:creationId xmlns:p14="http://schemas.microsoft.com/office/powerpoint/2010/main" val="2476783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19F6D-37DB-4A19-A76E-EAFB69BF8019}" type="datetime1">
              <a:rPr lang="en-US" smtClean="0"/>
              <a:t>4/28/2025</a:t>
            </a:fld>
            <a:endParaRPr lang="en-US"/>
          </a:p>
        </p:txBody>
      </p:sp>
      <p:sp>
        <p:nvSpPr>
          <p:cNvPr id="3" name="Footer Placeholder 2"/>
          <p:cNvSpPr>
            <a:spLocks noGrp="1"/>
          </p:cNvSpPr>
          <p:nvPr>
            <p:ph type="ftr" sz="quarter" idx="11"/>
          </p:nvPr>
        </p:nvSpPr>
        <p:spPr/>
        <p:txBody>
          <a:bodyPr/>
          <a:lstStyle/>
          <a:p>
            <a:r>
              <a:rPr lang="en-US"/>
              <a:t>Document Title</a:t>
            </a:r>
          </a:p>
        </p:txBody>
      </p:sp>
      <p:sp>
        <p:nvSpPr>
          <p:cNvPr id="4" name="Slide Number Placeholder 3"/>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730053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809D2492-D5AE-493E-ADE6-D7810180EE27}" type="datetime1">
              <a:rPr lang="en-US" smtClean="0"/>
              <a:t>4/28/2025</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r>
              <a:rPr lang="en-US"/>
              <a:t>Document Title</a:t>
            </a:r>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300699474"/>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4/28/2025</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75122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9D2492-D5AE-493E-ADE6-D7810180EE27}" type="datetime1">
              <a:rPr lang="en-US" smtClean="0"/>
              <a:t>4/28/2025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spTree>
    <p:extLst>
      <p:ext uri="{BB962C8B-B14F-4D97-AF65-F5344CB8AC3E}">
        <p14:creationId xmlns:p14="http://schemas.microsoft.com/office/powerpoint/2010/main" val="424687579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809D2492-D5AE-493E-ADE6-D7810180EE27}" type="datetime1">
              <a:rPr lang="en-US" smtClean="0"/>
              <a:t>4/28/2025</a:t>
            </a:fld>
            <a:endParaRPr lang="en-US"/>
          </a:p>
        </p:txBody>
      </p:sp>
      <p:sp>
        <p:nvSpPr>
          <p:cNvPr id="5" name="Footer Placeholder 4"/>
          <p:cNvSpPr>
            <a:spLocks noGrp="1"/>
          </p:cNvSpPr>
          <p:nvPr>
            <p:ph type="ftr" sz="quarter" idx="11"/>
          </p:nvPr>
        </p:nvSpPr>
        <p:spPr>
          <a:xfrm>
            <a:off x="774923" y="5951811"/>
            <a:ext cx="7896279" cy="365125"/>
          </a:xfrm>
        </p:spPr>
        <p:txBody>
          <a:bodyPr/>
          <a:lstStyle/>
          <a:p>
            <a:r>
              <a:rPr lang="en-US"/>
              <a:t>Document Title</a:t>
            </a:r>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72945042"/>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4/28/2025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260589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4/28/2025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19487631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4/28/2025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8" name="Picture 7" descr="3D black question marks with one yellow question mark">
            <a:extLst>
              <a:ext uri="{FF2B5EF4-FFF2-40B4-BE49-F238E27FC236}">
                <a16:creationId xmlns:a16="http://schemas.microsoft.com/office/drawing/2014/main" id="{7A2BE005-A342-456F-7B5B-15E3957FE907}"/>
              </a:ext>
            </a:extLst>
          </p:cNvPr>
          <p:cNvPicPr>
            <a:picLocks noChangeAspect="1"/>
          </p:cNvPicPr>
          <p:nvPr userDrawn="1"/>
        </p:nvPicPr>
        <p:blipFill>
          <a:blip r:embed="rId2">
            <a:extLst>
              <a:ext uri="{28A0092B-C50C-407E-A947-70E740481C1C}">
                <a14:useLocalDpi xmlns:a14="http://schemas.microsoft.com/office/drawing/2010/main" val="0"/>
              </a:ext>
            </a:extLst>
          </a:blip>
          <a:srcRect l="4767" r="4767"/>
          <a:stretch/>
        </p:blipFill>
        <p:spPr>
          <a:xfrm>
            <a:off x="581190" y="2000076"/>
            <a:ext cx="11029616" cy="4452345"/>
          </a:xfrm>
          <a:prstGeom prst="rect">
            <a:avLst/>
          </a:prstGeom>
        </p:spPr>
      </p:pic>
    </p:spTree>
    <p:extLst>
      <p:ext uri="{BB962C8B-B14F-4D97-AF65-F5344CB8AC3E}">
        <p14:creationId xmlns:p14="http://schemas.microsoft.com/office/powerpoint/2010/main" val="978061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4/28/2025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9" name="Picture 8" descr="A blue text on a black background&#10;&#10;Description automatically generated">
            <a:extLst>
              <a:ext uri="{FF2B5EF4-FFF2-40B4-BE49-F238E27FC236}">
                <a16:creationId xmlns:a16="http://schemas.microsoft.com/office/drawing/2014/main" id="{FE7DA2A8-E84E-AB5D-11E7-5CF05DC3F6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75761" y="1858553"/>
            <a:ext cx="7640478" cy="4980144"/>
          </a:xfrm>
          <a:prstGeom prst="rect">
            <a:avLst/>
          </a:prstGeom>
        </p:spPr>
      </p:pic>
    </p:spTree>
    <p:extLst>
      <p:ext uri="{BB962C8B-B14F-4D97-AF65-F5344CB8AC3E}">
        <p14:creationId xmlns:p14="http://schemas.microsoft.com/office/powerpoint/2010/main" val="4224442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4/28/2025</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dirty="0"/>
              <a:t>Quote</a:t>
            </a:r>
          </a:p>
        </p:txBody>
      </p:sp>
      <p:sp>
        <p:nvSpPr>
          <p:cNvPr id="4" name="Date Placeholder 3"/>
          <p:cNvSpPr>
            <a:spLocks noGrp="1"/>
          </p:cNvSpPr>
          <p:nvPr>
            <p:ph type="dt" sz="half" idx="10"/>
          </p:nvPr>
        </p:nvSpPr>
        <p:spPr/>
        <p:txBody>
          <a:bodyPr/>
          <a:lstStyle/>
          <a:p>
            <a:fld id="{96505B48-487C-45EA-AC7A-8540C63DD848}" type="datetime1">
              <a:rPr lang="en-US" smtClean="0"/>
              <a:t>4/28/2025</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dirty="0"/>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dirty="0"/>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42712789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20" name="Picture 19" descr="A picture containing fish, shark, ocean floor&#10;&#10;Description automatically generated">
            <a:extLst>
              <a:ext uri="{FF2B5EF4-FFF2-40B4-BE49-F238E27FC236}">
                <a16:creationId xmlns:a16="http://schemas.microsoft.com/office/drawing/2014/main" id="{E2A5FD35-44E0-4545-98A3-1784B07ADD4D}"/>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1" y="0"/>
            <a:ext cx="12192001" cy="6858000"/>
          </a:xfrm>
          <a:prstGeom prst="rect">
            <a:avLst/>
          </a:prstGeom>
        </p:spPr>
      </p:pic>
      <p:sp>
        <p:nvSpPr>
          <p:cNvPr id="39" name="Freeform: Shape 38">
            <a:extLst>
              <a:ext uri="{FF2B5EF4-FFF2-40B4-BE49-F238E27FC236}">
                <a16:creationId xmlns:a16="http://schemas.microsoft.com/office/drawing/2014/main" id="{B8C2FE83-C5EF-404D-ACDD-4D5D4030F87B}"/>
              </a:ext>
            </a:extLst>
          </p:cNvPr>
          <p:cNvSpPr>
            <a:spLocks/>
          </p:cNvSpPr>
          <p:nvPr/>
        </p:nvSpPr>
        <p:spPr>
          <a:xfrm>
            <a:off x="0" y="2192673"/>
            <a:ext cx="12192000" cy="3808078"/>
          </a:xfrm>
          <a:custGeom>
            <a:avLst/>
            <a:gdLst>
              <a:gd name="connsiteX0" fmla="*/ 12192000 w 12192000"/>
              <a:gd name="connsiteY0" fmla="*/ 0 h 5077438"/>
              <a:gd name="connsiteX1" fmla="*/ 12192000 w 12192000"/>
              <a:gd name="connsiteY1" fmla="*/ 5077438 h 5077438"/>
              <a:gd name="connsiteX2" fmla="*/ 0 w 12192000"/>
              <a:gd name="connsiteY2" fmla="*/ 5077438 h 5077438"/>
              <a:gd name="connsiteX3" fmla="*/ 0 w 12192000"/>
              <a:gd name="connsiteY3" fmla="*/ 3400138 h 5077438"/>
              <a:gd name="connsiteX4" fmla="*/ 263567 w 12192000"/>
              <a:gd name="connsiteY4" fmla="*/ 3563987 h 5077438"/>
              <a:gd name="connsiteX5" fmla="*/ 4897598 w 12192000"/>
              <a:gd name="connsiteY5" fmla="*/ 4447030 h 5077438"/>
              <a:gd name="connsiteX6" fmla="*/ 11897803 w 12192000"/>
              <a:gd name="connsiteY6" fmla="*/ 93444 h 507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077438">
                <a:moveTo>
                  <a:pt x="12192000" y="0"/>
                </a:moveTo>
                <a:lnTo>
                  <a:pt x="12192000" y="5077438"/>
                </a:lnTo>
                <a:lnTo>
                  <a:pt x="0" y="5077438"/>
                </a:lnTo>
                <a:lnTo>
                  <a:pt x="0" y="3400138"/>
                </a:lnTo>
                <a:lnTo>
                  <a:pt x="263567" y="3563987"/>
                </a:lnTo>
                <a:cubicBezTo>
                  <a:pt x="1260804" y="4148501"/>
                  <a:pt x="2848700" y="4750200"/>
                  <a:pt x="4897598" y="4447030"/>
                </a:cubicBezTo>
                <a:cubicBezTo>
                  <a:pt x="8082365" y="3975434"/>
                  <a:pt x="8566755" y="1242698"/>
                  <a:pt x="11897803" y="934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15">
            <a:extLst>
              <a:ext uri="{FF2B5EF4-FFF2-40B4-BE49-F238E27FC236}">
                <a16:creationId xmlns:a16="http://schemas.microsoft.com/office/drawing/2014/main" id="{48C60C7C-113A-4AEA-B1E4-FEF66470532F}"/>
              </a:ext>
            </a:extLst>
          </p:cNvPr>
          <p:cNvSpPr>
            <a:spLocks/>
          </p:cNvSpPr>
          <p:nvPr/>
        </p:nvSpPr>
        <p:spPr bwMode="auto">
          <a:xfrm>
            <a:off x="4718729" y="1812192"/>
            <a:ext cx="5185375" cy="2824214"/>
          </a:xfrm>
          <a:custGeom>
            <a:avLst/>
            <a:gdLst>
              <a:gd name="T0" fmla="*/ 509 w 2204"/>
              <a:gd name="T1" fmla="*/ 0 h 1617"/>
              <a:gd name="T2" fmla="*/ 1437 w 2204"/>
              <a:gd name="T3" fmla="*/ 257 h 1617"/>
              <a:gd name="T4" fmla="*/ 2204 w 2204"/>
              <a:gd name="T5" fmla="*/ 559 h 1617"/>
              <a:gd name="T6" fmla="*/ 1253 w 2204"/>
              <a:gd name="T7" fmla="*/ 1337 h 1617"/>
              <a:gd name="T8" fmla="*/ 140 w 2204"/>
              <a:gd name="T9" fmla="*/ 969 h 1617"/>
              <a:gd name="T10" fmla="*/ 509 w 2204"/>
              <a:gd name="T11" fmla="*/ 0 h 1617"/>
              <a:gd name="connsiteX0" fmla="*/ 2437 w 9539"/>
              <a:gd name="connsiteY0" fmla="*/ 0 h 9511"/>
              <a:gd name="connsiteX1" fmla="*/ 6059 w 9539"/>
              <a:gd name="connsiteY1" fmla="*/ 2089 h 9511"/>
              <a:gd name="connsiteX2" fmla="*/ 9539 w 9539"/>
              <a:gd name="connsiteY2" fmla="*/ 3957 h 9511"/>
              <a:gd name="connsiteX3" fmla="*/ 5224 w 9539"/>
              <a:gd name="connsiteY3" fmla="*/ 8768 h 9511"/>
              <a:gd name="connsiteX4" fmla="*/ 174 w 9539"/>
              <a:gd name="connsiteY4" fmla="*/ 6493 h 9511"/>
              <a:gd name="connsiteX5" fmla="*/ 2437 w 9539"/>
              <a:gd name="connsiteY5" fmla="*/ 0 h 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39" h="9511">
                <a:moveTo>
                  <a:pt x="2437" y="0"/>
                </a:moveTo>
                <a:lnTo>
                  <a:pt x="6059" y="2089"/>
                </a:lnTo>
                <a:cubicBezTo>
                  <a:pt x="7243" y="2749"/>
                  <a:pt x="9539" y="3957"/>
                  <a:pt x="9539" y="3957"/>
                </a:cubicBezTo>
                <a:cubicBezTo>
                  <a:pt x="9539" y="3957"/>
                  <a:pt x="6622" y="7909"/>
                  <a:pt x="5224" y="8768"/>
                </a:cubicBezTo>
                <a:cubicBezTo>
                  <a:pt x="3759" y="9665"/>
                  <a:pt x="805" y="10500"/>
                  <a:pt x="174" y="6493"/>
                </a:cubicBezTo>
                <a:cubicBezTo>
                  <a:pt x="-461" y="2479"/>
                  <a:pt x="722" y="136"/>
                  <a:pt x="2437" y="0"/>
                </a:cubicBezTo>
                <a:close/>
              </a:path>
            </a:pathLst>
          </a:custGeom>
          <a:gradFill flip="none" rotWithShape="1">
            <a:gsLst>
              <a:gs pos="0">
                <a:schemeClr val="accent1">
                  <a:alpha val="0"/>
                </a:schemeClr>
              </a:gs>
              <a:gs pos="100000">
                <a:schemeClr val="accent3">
                  <a:shade val="100000"/>
                  <a:satMod val="115000"/>
                  <a:alpha val="50000"/>
                </a:schemeClr>
              </a:gs>
            </a:gsLst>
            <a:lin ang="0" scaled="1"/>
            <a:tileRect/>
          </a:gradFill>
          <a:ln>
            <a:noFill/>
          </a:ln>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Shape 48">
            <a:extLst>
              <a:ext uri="{FF2B5EF4-FFF2-40B4-BE49-F238E27FC236}">
                <a16:creationId xmlns:a16="http://schemas.microsoft.com/office/drawing/2014/main" id="{973C9858-8E10-4767-B521-0E7798DDD1F9}"/>
              </a:ext>
            </a:extLst>
          </p:cNvPr>
          <p:cNvSpPr>
            <a:spLocks/>
          </p:cNvSpPr>
          <p:nvPr/>
        </p:nvSpPr>
        <p:spPr bwMode="auto">
          <a:xfrm>
            <a:off x="10" y="2150675"/>
            <a:ext cx="12191999" cy="3668413"/>
          </a:xfrm>
          <a:custGeom>
            <a:avLst/>
            <a:gdLst>
              <a:gd name="connsiteX0" fmla="*/ 12191999 w 12191999"/>
              <a:gd name="connsiteY0" fmla="*/ 0 h 4891218"/>
              <a:gd name="connsiteX1" fmla="*/ 12191999 w 12191999"/>
              <a:gd name="connsiteY1" fmla="*/ 216136 h 4891218"/>
              <a:gd name="connsiteX2" fmla="*/ 12096708 w 12191999"/>
              <a:gd name="connsiteY2" fmla="*/ 239487 h 4891218"/>
              <a:gd name="connsiteX3" fmla="*/ 4869008 w 12191999"/>
              <a:gd name="connsiteY3" fmla="*/ 4782679 h 4891218"/>
              <a:gd name="connsiteX4" fmla="*/ 158090 w 12191999"/>
              <a:gd name="connsiteY4" fmla="*/ 3894919 h 4891218"/>
              <a:gd name="connsiteX5" fmla="*/ 0 w 12191999"/>
              <a:gd name="connsiteY5" fmla="*/ 3791803 h 4891218"/>
              <a:gd name="connsiteX6" fmla="*/ 0 w 12191999"/>
              <a:gd name="connsiteY6" fmla="*/ 3266222 h 4891218"/>
              <a:gd name="connsiteX7" fmla="*/ 30451 w 12191999"/>
              <a:gd name="connsiteY7" fmla="*/ 3287766 h 4891218"/>
              <a:gd name="connsiteX8" fmla="*/ 4777831 w 12191999"/>
              <a:gd name="connsiteY8" fmla="*/ 4349902 h 4891218"/>
              <a:gd name="connsiteX9" fmla="*/ 12098746 w 12191999"/>
              <a:gd name="connsiteY9" fmla="*/ 20467 h 489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9" h="4891218">
                <a:moveTo>
                  <a:pt x="12191999" y="0"/>
                </a:moveTo>
                <a:lnTo>
                  <a:pt x="12191999" y="216136"/>
                </a:lnTo>
                <a:lnTo>
                  <a:pt x="12096708" y="239487"/>
                </a:lnTo>
                <a:cubicBezTo>
                  <a:pt x="8300538" y="1265246"/>
                  <a:pt x="8087908" y="4213193"/>
                  <a:pt x="4869008" y="4782679"/>
                </a:cubicBezTo>
                <a:cubicBezTo>
                  <a:pt x="2723075" y="5162337"/>
                  <a:pt x="1084928" y="4468606"/>
                  <a:pt x="158090" y="3894919"/>
                </a:cubicBezTo>
                <a:lnTo>
                  <a:pt x="0" y="3791803"/>
                </a:lnTo>
                <a:lnTo>
                  <a:pt x="0" y="3266222"/>
                </a:lnTo>
                <a:lnTo>
                  <a:pt x="30451" y="3287766"/>
                </a:lnTo>
                <a:cubicBezTo>
                  <a:pt x="928766" y="3894527"/>
                  <a:pt x="2571329" y="4676114"/>
                  <a:pt x="4777831" y="4349902"/>
                </a:cubicBezTo>
                <a:cubicBezTo>
                  <a:pt x="8001615" y="3873293"/>
                  <a:pt x="8306134" y="947191"/>
                  <a:pt x="12098746" y="20467"/>
                </a:cubicBez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Shape 50">
            <a:extLst>
              <a:ext uri="{FF2B5EF4-FFF2-40B4-BE49-F238E27FC236}">
                <a16:creationId xmlns:a16="http://schemas.microsoft.com/office/drawing/2014/main" id="{50EF81BD-A3A1-4BBC-8246-45BCCC0D72A8}"/>
              </a:ext>
            </a:extLst>
          </p:cNvPr>
          <p:cNvSpPr>
            <a:spLocks/>
          </p:cNvSpPr>
          <p:nvPr/>
        </p:nvSpPr>
        <p:spPr bwMode="auto">
          <a:xfrm>
            <a:off x="10" y="2151047"/>
            <a:ext cx="12191999" cy="3535448"/>
          </a:xfrm>
          <a:custGeom>
            <a:avLst/>
            <a:gdLst>
              <a:gd name="connsiteX0" fmla="*/ 12191999 w 12191999"/>
              <a:gd name="connsiteY0" fmla="*/ 0 h 4713931"/>
              <a:gd name="connsiteX1" fmla="*/ 12191999 w 12191999"/>
              <a:gd name="connsiteY1" fmla="*/ 38370 h 4713931"/>
              <a:gd name="connsiteX2" fmla="*/ 12096675 w 12191999"/>
              <a:gd name="connsiteY2" fmla="*/ 61730 h 4713931"/>
              <a:gd name="connsiteX3" fmla="*/ 4868678 w 12191999"/>
              <a:gd name="connsiteY3" fmla="*/ 4605382 h 4713931"/>
              <a:gd name="connsiteX4" fmla="*/ 157567 w 12191999"/>
              <a:gd name="connsiteY4" fmla="*/ 3717532 h 4713931"/>
              <a:gd name="connsiteX5" fmla="*/ 0 w 12191999"/>
              <a:gd name="connsiteY5" fmla="*/ 3614750 h 4713931"/>
              <a:gd name="connsiteX6" fmla="*/ 0 w 12191999"/>
              <a:gd name="connsiteY6" fmla="*/ 3265906 h 4713931"/>
              <a:gd name="connsiteX7" fmla="*/ 47357 w 12191999"/>
              <a:gd name="connsiteY7" fmla="*/ 3299185 h 4713931"/>
              <a:gd name="connsiteX8" fmla="*/ 4777498 w 12191999"/>
              <a:gd name="connsiteY8" fmla="*/ 4349861 h 4713931"/>
              <a:gd name="connsiteX9" fmla="*/ 12100888 w 12191999"/>
              <a:gd name="connsiteY9" fmla="*/ 19988 h 4713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9" h="4713931">
                <a:moveTo>
                  <a:pt x="12191999" y="0"/>
                </a:moveTo>
                <a:lnTo>
                  <a:pt x="12191999" y="38370"/>
                </a:lnTo>
                <a:lnTo>
                  <a:pt x="12096675" y="61730"/>
                </a:lnTo>
                <a:cubicBezTo>
                  <a:pt x="8300348" y="1087593"/>
                  <a:pt x="8087710" y="4035838"/>
                  <a:pt x="4868678" y="4605382"/>
                </a:cubicBezTo>
                <a:cubicBezTo>
                  <a:pt x="2722657" y="4985078"/>
                  <a:pt x="1084443" y="4291277"/>
                  <a:pt x="157567" y="3717532"/>
                </a:cubicBezTo>
                <a:lnTo>
                  <a:pt x="0" y="3614750"/>
                </a:lnTo>
                <a:lnTo>
                  <a:pt x="0" y="3265906"/>
                </a:lnTo>
                <a:lnTo>
                  <a:pt x="47357" y="3299185"/>
                </a:lnTo>
                <a:cubicBezTo>
                  <a:pt x="949543" y="3904411"/>
                  <a:pt x="2585233" y="4674314"/>
                  <a:pt x="4777498" y="4349861"/>
                </a:cubicBezTo>
                <a:cubicBezTo>
                  <a:pt x="8003856" y="3873204"/>
                  <a:pt x="8306251" y="946805"/>
                  <a:pt x="12100888" y="19988"/>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FAF970DD-D050-4634-973C-014C9E38374F}"/>
              </a:ext>
            </a:extLst>
          </p:cNvPr>
          <p:cNvSpPr>
            <a:spLocks/>
          </p:cNvSpPr>
          <p:nvPr/>
        </p:nvSpPr>
        <p:spPr bwMode="auto">
          <a:xfrm>
            <a:off x="10" y="1286316"/>
            <a:ext cx="12191999" cy="1710434"/>
          </a:xfrm>
          <a:custGeom>
            <a:avLst/>
            <a:gdLst>
              <a:gd name="connsiteX0" fmla="*/ 3224692 w 12191999"/>
              <a:gd name="connsiteY0" fmla="*/ 1065 h 2280579"/>
              <a:gd name="connsiteX1" fmla="*/ 7878196 w 12191999"/>
              <a:gd name="connsiteY1" fmla="*/ 1272365 h 2280579"/>
              <a:gd name="connsiteX2" fmla="*/ 8342275 w 12191999"/>
              <a:gd name="connsiteY2" fmla="*/ 1458088 h 2280579"/>
              <a:gd name="connsiteX3" fmla="*/ 8697678 w 12191999"/>
              <a:gd name="connsiteY3" fmla="*/ 1581904 h 2280579"/>
              <a:gd name="connsiteX4" fmla="*/ 9053081 w 12191999"/>
              <a:gd name="connsiteY4" fmla="*/ 1693928 h 2280579"/>
              <a:gd name="connsiteX5" fmla="*/ 9293932 w 12191999"/>
              <a:gd name="connsiteY5" fmla="*/ 1761732 h 2280579"/>
              <a:gd name="connsiteX6" fmla="*/ 10145724 w 12191999"/>
              <a:gd name="connsiteY6" fmla="*/ 1935664 h 2280579"/>
              <a:gd name="connsiteX7" fmla="*/ 10269087 w 12191999"/>
              <a:gd name="connsiteY7" fmla="*/ 1953352 h 2280579"/>
              <a:gd name="connsiteX8" fmla="*/ 10301397 w 12191999"/>
              <a:gd name="connsiteY8" fmla="*/ 1959248 h 2280579"/>
              <a:gd name="connsiteX9" fmla="*/ 10580432 w 12191999"/>
              <a:gd name="connsiteY9" fmla="*/ 1988728 h 2280579"/>
              <a:gd name="connsiteX10" fmla="*/ 10765477 w 12191999"/>
              <a:gd name="connsiteY10" fmla="*/ 2000520 h 2280579"/>
              <a:gd name="connsiteX11" fmla="*/ 11015140 w 12191999"/>
              <a:gd name="connsiteY11" fmla="*/ 2009364 h 2280579"/>
              <a:gd name="connsiteX12" fmla="*/ 11138503 w 12191999"/>
              <a:gd name="connsiteY12" fmla="*/ 2012312 h 2280579"/>
              <a:gd name="connsiteX13" fmla="*/ 11200184 w 12191999"/>
              <a:gd name="connsiteY13" fmla="*/ 2012312 h 2280579"/>
              <a:gd name="connsiteX14" fmla="*/ 12007918 w 12191999"/>
              <a:gd name="connsiteY14" fmla="*/ 1941560 h 2280579"/>
              <a:gd name="connsiteX15" fmla="*/ 12191999 w 12191999"/>
              <a:gd name="connsiteY15" fmla="*/ 1907266 h 2280579"/>
              <a:gd name="connsiteX16" fmla="*/ 12191999 w 12191999"/>
              <a:gd name="connsiteY16" fmla="*/ 2066758 h 2280579"/>
              <a:gd name="connsiteX17" fmla="*/ 12046102 w 12191999"/>
              <a:gd name="connsiteY17" fmla="*/ 2112543 h 2280579"/>
              <a:gd name="connsiteX18" fmla="*/ 10759602 w 12191999"/>
              <a:gd name="connsiteY18" fmla="*/ 2280579 h 2280579"/>
              <a:gd name="connsiteX19" fmla="*/ 10498190 w 12191999"/>
              <a:gd name="connsiteY19" fmla="*/ 2277631 h 2280579"/>
              <a:gd name="connsiteX20" fmla="*/ 10304334 w 12191999"/>
              <a:gd name="connsiteY20" fmla="*/ 2265839 h 2280579"/>
              <a:gd name="connsiteX21" fmla="*/ 10239715 w 12191999"/>
              <a:gd name="connsiteY21" fmla="*/ 2262891 h 2280579"/>
              <a:gd name="connsiteX22" fmla="*/ 9978303 w 12191999"/>
              <a:gd name="connsiteY22" fmla="*/ 2236359 h 2280579"/>
              <a:gd name="connsiteX23" fmla="*/ 9337990 w 12191999"/>
              <a:gd name="connsiteY23" fmla="*/ 2130231 h 2280579"/>
              <a:gd name="connsiteX24" fmla="*/ 9085390 w 12191999"/>
              <a:gd name="connsiteY24" fmla="*/ 2074219 h 2280579"/>
              <a:gd name="connsiteX25" fmla="*/ 8832790 w 12191999"/>
              <a:gd name="connsiteY25" fmla="*/ 2009364 h 2280579"/>
              <a:gd name="connsiteX26" fmla="*/ 8583126 w 12191999"/>
              <a:gd name="connsiteY26" fmla="*/ 1935664 h 2280579"/>
              <a:gd name="connsiteX27" fmla="*/ 8215974 w 12191999"/>
              <a:gd name="connsiteY27" fmla="*/ 1811848 h 2280579"/>
              <a:gd name="connsiteX28" fmla="*/ 7851760 w 12191999"/>
              <a:gd name="connsiteY28" fmla="*/ 1676240 h 2280579"/>
              <a:gd name="connsiteX29" fmla="*/ 6797300 w 12191999"/>
              <a:gd name="connsiteY29" fmla="*/ 1222249 h 2280579"/>
              <a:gd name="connsiteX30" fmla="*/ 2441411 w 12191999"/>
              <a:gd name="connsiteY30" fmla="*/ 367330 h 2280579"/>
              <a:gd name="connsiteX31" fmla="*/ 222162 w 12191999"/>
              <a:gd name="connsiteY31" fmla="*/ 974035 h 2280579"/>
              <a:gd name="connsiteX32" fmla="*/ 0 w 12191999"/>
              <a:gd name="connsiteY32" fmla="*/ 1064999 h 2280579"/>
              <a:gd name="connsiteX33" fmla="*/ 0 w 12191999"/>
              <a:gd name="connsiteY33" fmla="*/ 855835 h 2280579"/>
              <a:gd name="connsiteX34" fmla="*/ 97574 w 12191999"/>
              <a:gd name="connsiteY34" fmla="*/ 809189 h 2280579"/>
              <a:gd name="connsiteX35" fmla="*/ 3224692 w 12191999"/>
              <a:gd name="connsiteY35" fmla="*/ 1065 h 228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191999" h="2280579">
                <a:moveTo>
                  <a:pt x="3224692" y="1065"/>
                </a:moveTo>
                <a:cubicBezTo>
                  <a:pt x="4673166" y="-26043"/>
                  <a:pt x="6059142" y="466456"/>
                  <a:pt x="7878196" y="1272365"/>
                </a:cubicBezTo>
                <a:cubicBezTo>
                  <a:pt x="8025056" y="1340168"/>
                  <a:pt x="8192477" y="1399128"/>
                  <a:pt x="8342275" y="1458088"/>
                </a:cubicBezTo>
                <a:cubicBezTo>
                  <a:pt x="8418642" y="1484620"/>
                  <a:pt x="8621310" y="1558320"/>
                  <a:pt x="8697678" y="1581904"/>
                </a:cubicBezTo>
                <a:cubicBezTo>
                  <a:pt x="8806355" y="1617280"/>
                  <a:pt x="8944404" y="1664448"/>
                  <a:pt x="9053081" y="1693928"/>
                </a:cubicBezTo>
                <a:cubicBezTo>
                  <a:pt x="9117699" y="1711616"/>
                  <a:pt x="9229314" y="1744044"/>
                  <a:pt x="9293932" y="1761732"/>
                </a:cubicBezTo>
                <a:cubicBezTo>
                  <a:pt x="9561219" y="1829536"/>
                  <a:pt x="9872563" y="1897340"/>
                  <a:pt x="10145724" y="1935664"/>
                </a:cubicBezTo>
                <a:cubicBezTo>
                  <a:pt x="10145724" y="1935664"/>
                  <a:pt x="10269087" y="1953352"/>
                  <a:pt x="10269087" y="1953352"/>
                </a:cubicBezTo>
                <a:cubicBezTo>
                  <a:pt x="10301397" y="1959248"/>
                  <a:pt x="10301397" y="1959248"/>
                  <a:pt x="10301397" y="1959248"/>
                </a:cubicBezTo>
                <a:cubicBezTo>
                  <a:pt x="10383639" y="1968092"/>
                  <a:pt x="10495253" y="1979884"/>
                  <a:pt x="10580432" y="1988728"/>
                </a:cubicBezTo>
                <a:cubicBezTo>
                  <a:pt x="10647988" y="1991676"/>
                  <a:pt x="10703795" y="1997572"/>
                  <a:pt x="10765477" y="2000520"/>
                </a:cubicBezTo>
                <a:cubicBezTo>
                  <a:pt x="10815409" y="2003468"/>
                  <a:pt x="10959333" y="2009364"/>
                  <a:pt x="11015140" y="2009364"/>
                </a:cubicBezTo>
                <a:cubicBezTo>
                  <a:pt x="11015140" y="2009364"/>
                  <a:pt x="11138503" y="2012312"/>
                  <a:pt x="11138503" y="2012312"/>
                </a:cubicBezTo>
                <a:cubicBezTo>
                  <a:pt x="11200184" y="2012312"/>
                  <a:pt x="11200184" y="2012312"/>
                  <a:pt x="11200184" y="2012312"/>
                </a:cubicBezTo>
                <a:cubicBezTo>
                  <a:pt x="11470408" y="2006416"/>
                  <a:pt x="11743569" y="1985780"/>
                  <a:pt x="12007918" y="1941560"/>
                </a:cubicBezTo>
                <a:lnTo>
                  <a:pt x="12191999" y="1907266"/>
                </a:lnTo>
                <a:lnTo>
                  <a:pt x="12191999" y="2066758"/>
                </a:lnTo>
                <a:lnTo>
                  <a:pt x="12046102" y="2112543"/>
                </a:lnTo>
                <a:cubicBezTo>
                  <a:pt x="11629018" y="2227515"/>
                  <a:pt x="11191373" y="2274683"/>
                  <a:pt x="10759602" y="2280579"/>
                </a:cubicBezTo>
                <a:cubicBezTo>
                  <a:pt x="10680297" y="2280579"/>
                  <a:pt x="10574558" y="2280579"/>
                  <a:pt x="10498190" y="2277631"/>
                </a:cubicBezTo>
                <a:cubicBezTo>
                  <a:pt x="10448258" y="2274683"/>
                  <a:pt x="10351329" y="2268787"/>
                  <a:pt x="10304334" y="2265839"/>
                </a:cubicBezTo>
                <a:cubicBezTo>
                  <a:pt x="10286711" y="2265839"/>
                  <a:pt x="10254401" y="2262891"/>
                  <a:pt x="10239715" y="2262891"/>
                </a:cubicBezTo>
                <a:cubicBezTo>
                  <a:pt x="10160411" y="2254047"/>
                  <a:pt x="10054671" y="2248151"/>
                  <a:pt x="9978303" y="2236359"/>
                </a:cubicBezTo>
                <a:cubicBezTo>
                  <a:pt x="9781510" y="2212775"/>
                  <a:pt x="9534784" y="2174451"/>
                  <a:pt x="9337990" y="2130231"/>
                </a:cubicBezTo>
                <a:cubicBezTo>
                  <a:pt x="9264560" y="2115491"/>
                  <a:pt x="9155883" y="2094856"/>
                  <a:pt x="9085390" y="2074219"/>
                </a:cubicBezTo>
                <a:cubicBezTo>
                  <a:pt x="9009022" y="2053583"/>
                  <a:pt x="8909157" y="2029999"/>
                  <a:pt x="8832790" y="2009364"/>
                </a:cubicBezTo>
                <a:cubicBezTo>
                  <a:pt x="8771108" y="1991676"/>
                  <a:pt x="8647745" y="1953352"/>
                  <a:pt x="8583126" y="1935664"/>
                </a:cubicBezTo>
                <a:cubicBezTo>
                  <a:pt x="8503822" y="1912080"/>
                  <a:pt x="8295279" y="1841328"/>
                  <a:pt x="8215974" y="1811848"/>
                </a:cubicBezTo>
                <a:cubicBezTo>
                  <a:pt x="8101423" y="1773524"/>
                  <a:pt x="7963374" y="1717512"/>
                  <a:pt x="7851760" y="1676240"/>
                </a:cubicBezTo>
                <a:cubicBezTo>
                  <a:pt x="7505169" y="1531788"/>
                  <a:pt x="7140955" y="1366700"/>
                  <a:pt x="6797300" y="1222249"/>
                </a:cubicBezTo>
                <a:cubicBezTo>
                  <a:pt x="5393312" y="638545"/>
                  <a:pt x="3980511" y="169814"/>
                  <a:pt x="2441411" y="367330"/>
                </a:cubicBezTo>
                <a:cubicBezTo>
                  <a:pt x="1680672" y="460192"/>
                  <a:pt x="935676" y="690734"/>
                  <a:pt x="222162" y="974035"/>
                </a:cubicBezTo>
                <a:lnTo>
                  <a:pt x="0" y="1064999"/>
                </a:lnTo>
                <a:lnTo>
                  <a:pt x="0" y="855835"/>
                </a:lnTo>
                <a:lnTo>
                  <a:pt x="97574" y="809189"/>
                </a:lnTo>
                <a:cubicBezTo>
                  <a:pt x="1265616" y="268147"/>
                  <a:pt x="2259043" y="19137"/>
                  <a:pt x="3224692" y="1065"/>
                </a:cubicBez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D6B1D56F-41C4-4FB3-B005-FCE5D72D85A1}"/>
              </a:ext>
            </a:extLst>
          </p:cNvPr>
          <p:cNvSpPr>
            <a:spLocks/>
          </p:cNvSpPr>
          <p:nvPr/>
        </p:nvSpPr>
        <p:spPr bwMode="auto">
          <a:xfrm>
            <a:off x="10" y="1330538"/>
            <a:ext cx="12191999" cy="1579499"/>
          </a:xfrm>
          <a:custGeom>
            <a:avLst/>
            <a:gdLst>
              <a:gd name="connsiteX0" fmla="*/ 3357176 w 12191998"/>
              <a:gd name="connsiteY0" fmla="*/ 641 h 2105998"/>
              <a:gd name="connsiteX1" fmla="*/ 3584139 w 12191998"/>
              <a:gd name="connsiteY1" fmla="*/ 1807 h 2105998"/>
              <a:gd name="connsiteX2" fmla="*/ 6453546 w 12191998"/>
              <a:gd name="connsiteY2" fmla="*/ 641689 h 2105998"/>
              <a:gd name="connsiteX3" fmla="*/ 7983700 w 12191998"/>
              <a:gd name="connsiteY3" fmla="*/ 1275673 h 2105998"/>
              <a:gd name="connsiteX4" fmla="*/ 8453613 w 12191998"/>
              <a:gd name="connsiteY4" fmla="*/ 1458497 h 2105998"/>
              <a:gd name="connsiteX5" fmla="*/ 8691506 w 12191998"/>
              <a:gd name="connsiteY5" fmla="*/ 1544011 h 2105998"/>
              <a:gd name="connsiteX6" fmla="*/ 8753182 w 12191998"/>
              <a:gd name="connsiteY6" fmla="*/ 1564652 h 2105998"/>
              <a:gd name="connsiteX7" fmla="*/ 9052752 w 12191998"/>
              <a:gd name="connsiteY7" fmla="*/ 1659013 h 2105998"/>
              <a:gd name="connsiteX8" fmla="*/ 9358195 w 12191998"/>
              <a:gd name="connsiteY8" fmla="*/ 1741578 h 2105998"/>
              <a:gd name="connsiteX9" fmla="*/ 9663639 w 12191998"/>
              <a:gd name="connsiteY9" fmla="*/ 1815297 h 2105998"/>
              <a:gd name="connsiteX10" fmla="*/ 10221660 w 12191998"/>
              <a:gd name="connsiteY10" fmla="*/ 1915555 h 2105998"/>
              <a:gd name="connsiteX11" fmla="*/ 10438995 w 12191998"/>
              <a:gd name="connsiteY11" fmla="*/ 1942094 h 2105998"/>
              <a:gd name="connsiteX12" fmla="*/ 10720943 w 12191998"/>
              <a:gd name="connsiteY12" fmla="*/ 1968633 h 2105998"/>
              <a:gd name="connsiteX13" fmla="*/ 10785556 w 12191998"/>
              <a:gd name="connsiteY13" fmla="*/ 1971582 h 2105998"/>
              <a:gd name="connsiteX14" fmla="*/ 10911845 w 12191998"/>
              <a:gd name="connsiteY14" fmla="*/ 1977479 h 2105998"/>
              <a:gd name="connsiteX15" fmla="*/ 11038134 w 12191998"/>
              <a:gd name="connsiteY15" fmla="*/ 1980428 h 2105998"/>
              <a:gd name="connsiteX16" fmla="*/ 11099810 w 12191998"/>
              <a:gd name="connsiteY16" fmla="*/ 1980428 h 2105998"/>
              <a:gd name="connsiteX17" fmla="*/ 12011001 w 12191998"/>
              <a:gd name="connsiteY17" fmla="*/ 1913713 h 2105998"/>
              <a:gd name="connsiteX18" fmla="*/ 12191998 w 12191998"/>
              <a:gd name="connsiteY18" fmla="*/ 1879749 h 2105998"/>
              <a:gd name="connsiteX19" fmla="*/ 12191998 w 12191998"/>
              <a:gd name="connsiteY19" fmla="*/ 1959598 h 2105998"/>
              <a:gd name="connsiteX20" fmla="*/ 12118166 w 12191998"/>
              <a:gd name="connsiteY20" fmla="*/ 1978234 h 2105998"/>
              <a:gd name="connsiteX21" fmla="*/ 11930969 w 12191998"/>
              <a:gd name="connsiteY21" fmla="*/ 2018762 h 2105998"/>
              <a:gd name="connsiteX22" fmla="*/ 7916149 w 12191998"/>
              <a:gd name="connsiteY22" fmla="*/ 1437855 h 2105998"/>
              <a:gd name="connsiteX23" fmla="*/ 3578265 w 12191998"/>
              <a:gd name="connsiteY23" fmla="*/ 152194 h 2105998"/>
              <a:gd name="connsiteX24" fmla="*/ 1466593 w 12191998"/>
              <a:gd name="connsiteY24" fmla="*/ 444122 h 2105998"/>
              <a:gd name="connsiteX25" fmla="*/ 805778 w 12191998"/>
              <a:gd name="connsiteY25" fmla="*/ 662330 h 2105998"/>
              <a:gd name="connsiteX26" fmla="*/ 629561 w 12191998"/>
              <a:gd name="connsiteY26" fmla="*/ 733101 h 2105998"/>
              <a:gd name="connsiteX27" fmla="*/ 159648 w 12191998"/>
              <a:gd name="connsiteY27" fmla="*/ 924770 h 2105998"/>
              <a:gd name="connsiteX28" fmla="*/ 0 w 12191998"/>
              <a:gd name="connsiteY28" fmla="*/ 995784 h 2105998"/>
              <a:gd name="connsiteX29" fmla="*/ 0 w 12191998"/>
              <a:gd name="connsiteY29" fmla="*/ 905086 h 2105998"/>
              <a:gd name="connsiteX30" fmla="*/ 114033 w 12191998"/>
              <a:gd name="connsiteY30" fmla="*/ 849392 h 2105998"/>
              <a:gd name="connsiteX31" fmla="*/ 3357176 w 12191998"/>
              <a:gd name="connsiteY31" fmla="*/ 641 h 210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191998" h="2105998">
                <a:moveTo>
                  <a:pt x="3357176" y="641"/>
                </a:moveTo>
                <a:cubicBezTo>
                  <a:pt x="3432627" y="-495"/>
                  <a:pt x="3508283" y="-128"/>
                  <a:pt x="3584139" y="1807"/>
                </a:cubicBezTo>
                <a:cubicBezTo>
                  <a:pt x="4570956" y="22448"/>
                  <a:pt x="5534278" y="296683"/>
                  <a:pt x="6453546" y="641689"/>
                </a:cubicBezTo>
                <a:cubicBezTo>
                  <a:pt x="6967513" y="833359"/>
                  <a:pt x="7478543" y="1060413"/>
                  <a:pt x="7983700" y="1275673"/>
                </a:cubicBezTo>
                <a:cubicBezTo>
                  <a:pt x="8133484" y="1340546"/>
                  <a:pt x="8303828" y="1402470"/>
                  <a:pt x="8453613" y="1458497"/>
                </a:cubicBezTo>
                <a:cubicBezTo>
                  <a:pt x="8691506" y="1544011"/>
                  <a:pt x="8691506" y="1544011"/>
                  <a:pt x="8691506" y="1544011"/>
                </a:cubicBezTo>
                <a:cubicBezTo>
                  <a:pt x="8753182" y="1564652"/>
                  <a:pt x="8753182" y="1564652"/>
                  <a:pt x="8753182" y="1564652"/>
                </a:cubicBezTo>
                <a:cubicBezTo>
                  <a:pt x="8841291" y="1591191"/>
                  <a:pt x="8964643" y="1629525"/>
                  <a:pt x="9052752" y="1659013"/>
                </a:cubicBezTo>
                <a:cubicBezTo>
                  <a:pt x="9149671" y="1685552"/>
                  <a:pt x="9261276" y="1715039"/>
                  <a:pt x="9358195" y="1741578"/>
                </a:cubicBezTo>
                <a:cubicBezTo>
                  <a:pt x="9458052" y="1765168"/>
                  <a:pt x="9563782" y="1791707"/>
                  <a:pt x="9663639" y="1815297"/>
                </a:cubicBezTo>
                <a:cubicBezTo>
                  <a:pt x="9825171" y="1847734"/>
                  <a:pt x="10057191" y="1891965"/>
                  <a:pt x="10221660" y="1915555"/>
                </a:cubicBezTo>
                <a:cubicBezTo>
                  <a:pt x="10292147" y="1924401"/>
                  <a:pt x="10371445" y="1933248"/>
                  <a:pt x="10438995" y="1942094"/>
                </a:cubicBezTo>
                <a:cubicBezTo>
                  <a:pt x="10524167" y="1950940"/>
                  <a:pt x="10635771" y="1962735"/>
                  <a:pt x="10720943" y="1968633"/>
                </a:cubicBezTo>
                <a:cubicBezTo>
                  <a:pt x="10720943" y="1968633"/>
                  <a:pt x="10785556" y="1971582"/>
                  <a:pt x="10785556" y="1971582"/>
                </a:cubicBezTo>
                <a:cubicBezTo>
                  <a:pt x="10911845" y="1977479"/>
                  <a:pt x="10911845" y="1977479"/>
                  <a:pt x="10911845" y="1977479"/>
                </a:cubicBezTo>
                <a:cubicBezTo>
                  <a:pt x="11038134" y="1980428"/>
                  <a:pt x="11038134" y="1980428"/>
                  <a:pt x="11038134" y="1980428"/>
                </a:cubicBezTo>
                <a:cubicBezTo>
                  <a:pt x="11099810" y="1980428"/>
                  <a:pt x="11099810" y="1980428"/>
                  <a:pt x="11099810" y="1980428"/>
                </a:cubicBezTo>
                <a:cubicBezTo>
                  <a:pt x="11403785" y="1983377"/>
                  <a:pt x="11709963" y="1962736"/>
                  <a:pt x="12011001" y="1913713"/>
                </a:cubicBezTo>
                <a:lnTo>
                  <a:pt x="12191998" y="1879749"/>
                </a:lnTo>
                <a:lnTo>
                  <a:pt x="12191998" y="1959598"/>
                </a:lnTo>
                <a:lnTo>
                  <a:pt x="12118166" y="1978234"/>
                </a:lnTo>
                <a:cubicBezTo>
                  <a:pt x="12055836" y="1992776"/>
                  <a:pt x="11993379" y="2006230"/>
                  <a:pt x="11930969" y="2018762"/>
                </a:cubicBezTo>
                <a:cubicBezTo>
                  <a:pt x="10574095" y="2266458"/>
                  <a:pt x="9176104" y="1959787"/>
                  <a:pt x="7916149" y="1437855"/>
                </a:cubicBezTo>
                <a:cubicBezTo>
                  <a:pt x="6532843" y="842205"/>
                  <a:pt x="5108419" y="205272"/>
                  <a:pt x="3578265" y="152194"/>
                </a:cubicBezTo>
                <a:cubicBezTo>
                  <a:pt x="2867521" y="128604"/>
                  <a:pt x="2150905" y="240657"/>
                  <a:pt x="1466593" y="444122"/>
                </a:cubicBezTo>
                <a:cubicBezTo>
                  <a:pt x="1255132" y="503097"/>
                  <a:pt x="1014302" y="588611"/>
                  <a:pt x="805778" y="662330"/>
                </a:cubicBezTo>
                <a:cubicBezTo>
                  <a:pt x="729417" y="691818"/>
                  <a:pt x="697111" y="706562"/>
                  <a:pt x="629561" y="733101"/>
                </a:cubicBezTo>
                <a:cubicBezTo>
                  <a:pt x="488587" y="786178"/>
                  <a:pt x="300621" y="865795"/>
                  <a:pt x="159648" y="924770"/>
                </a:cubicBezTo>
                <a:lnTo>
                  <a:pt x="0" y="995784"/>
                </a:lnTo>
                <a:lnTo>
                  <a:pt x="0" y="905086"/>
                </a:lnTo>
                <a:lnTo>
                  <a:pt x="114033" y="849392"/>
                </a:lnTo>
                <a:cubicBezTo>
                  <a:pt x="1139588" y="373040"/>
                  <a:pt x="2225400" y="17688"/>
                  <a:pt x="3357176" y="641"/>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AB89EA51-CD73-40B5-B47E-E9E0FE206FB2}"/>
              </a:ext>
            </a:extLst>
          </p:cNvPr>
          <p:cNvSpPr/>
          <p:nvPr/>
        </p:nvSpPr>
        <p:spPr>
          <a:xfrm>
            <a:off x="0" y="5974236"/>
            <a:ext cx="12192000" cy="883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EF53E0C3-E15F-4E1A-B270-48397B56F489}"/>
              </a:ext>
            </a:extLst>
          </p:cNvPr>
          <p:cNvPicPr>
            <a:picLocks noChangeAspect="1"/>
          </p:cNvPicPr>
          <p:nvPr/>
        </p:nvPicPr>
        <p:blipFill>
          <a:blip r:embed="rId3"/>
          <a:stretch>
            <a:fillRect/>
          </a:stretch>
        </p:blipFill>
        <p:spPr>
          <a:xfrm>
            <a:off x="8965930" y="5832466"/>
            <a:ext cx="2927719" cy="646868"/>
          </a:xfrm>
          <a:prstGeom prst="rect">
            <a:avLst/>
          </a:prstGeom>
        </p:spPr>
      </p:pic>
      <p:sp>
        <p:nvSpPr>
          <p:cNvPr id="2" name="Title 1">
            <a:extLst>
              <a:ext uri="{FF2B5EF4-FFF2-40B4-BE49-F238E27FC236}">
                <a16:creationId xmlns:a16="http://schemas.microsoft.com/office/drawing/2014/main" id="{0F5BB55D-A641-4E09-B4CC-57ECA8A65BC8}"/>
              </a:ext>
            </a:extLst>
          </p:cNvPr>
          <p:cNvSpPr>
            <a:spLocks noGrp="1"/>
          </p:cNvSpPr>
          <p:nvPr>
            <p:ph type="ctrTitle"/>
          </p:nvPr>
        </p:nvSpPr>
        <p:spPr>
          <a:xfrm>
            <a:off x="901522" y="1252542"/>
            <a:ext cx="6555347" cy="2257425"/>
          </a:xfrm>
        </p:spPr>
        <p:txBody>
          <a:bodyPr anchor="b">
            <a:normAutofit/>
          </a:bodyPr>
          <a:lstStyle>
            <a:lvl1pPr algn="l">
              <a:defRPr sz="3600" spc="23"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0A1E4F-0DBE-42C9-A4BF-753FC14299D8}"/>
              </a:ext>
            </a:extLst>
          </p:cNvPr>
          <p:cNvSpPr>
            <a:spLocks noGrp="1"/>
          </p:cNvSpPr>
          <p:nvPr>
            <p:ph type="subTitle" idx="1"/>
          </p:nvPr>
        </p:nvSpPr>
        <p:spPr>
          <a:xfrm>
            <a:off x="901522" y="3568701"/>
            <a:ext cx="6555347" cy="865187"/>
          </a:xfrm>
        </p:spPr>
        <p:txBody>
          <a:bodyPr>
            <a:normAutofit/>
          </a:bodyPr>
          <a:lstStyle>
            <a:lvl1pPr marL="0" indent="0" algn="l">
              <a:buNone/>
              <a:defRPr sz="1800" b="0" spc="23" baseline="0">
                <a:solidFill>
                  <a:srgbClr val="F8971D"/>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1355168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Section Header">
    <p:bg>
      <p:bgPr>
        <a:solidFill>
          <a:srgbClr val="001E3E"/>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0C6AFF4C-08DB-4115-9054-1F210E1FB174}"/>
              </a:ext>
            </a:extLst>
          </p:cNvPr>
          <p:cNvSpPr>
            <a:spLocks noChangeArrowheads="1"/>
          </p:cNvSpPr>
          <p:nvPr/>
        </p:nvSpPr>
        <p:spPr bwMode="auto">
          <a:xfrm>
            <a:off x="5425440" y="3087395"/>
            <a:ext cx="6766560" cy="3770602"/>
          </a:xfrm>
          <a:custGeom>
            <a:avLst/>
            <a:gdLst>
              <a:gd name="connsiteX0" fmla="*/ 2942675 w 5563616"/>
              <a:gd name="connsiteY0" fmla="*/ 0 h 4133700"/>
              <a:gd name="connsiteX1" fmla="*/ 5530185 w 5563616"/>
              <a:gd name="connsiteY1" fmla="*/ 1540021 h 4133700"/>
              <a:gd name="connsiteX2" fmla="*/ 5563616 w 5563616"/>
              <a:gd name="connsiteY2" fmla="*/ 1609420 h 4133700"/>
              <a:gd name="connsiteX3" fmla="*/ 5563616 w 5563616"/>
              <a:gd name="connsiteY3" fmla="*/ 4133700 h 4133700"/>
              <a:gd name="connsiteX4" fmla="*/ 253218 w 5563616"/>
              <a:gd name="connsiteY4" fmla="*/ 4133700 h 4133700"/>
              <a:gd name="connsiteX5" fmla="*/ 231250 w 5563616"/>
              <a:gd name="connsiteY5" fmla="*/ 4088097 h 4133700"/>
              <a:gd name="connsiteX6" fmla="*/ 0 w 5563616"/>
              <a:gd name="connsiteY6" fmla="*/ 2942675 h 4133700"/>
              <a:gd name="connsiteX7" fmla="*/ 2942675 w 5563616"/>
              <a:gd name="connsiteY7" fmla="*/ 0 h 413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63616" h="4133700">
                <a:moveTo>
                  <a:pt x="2942675" y="0"/>
                </a:moveTo>
                <a:cubicBezTo>
                  <a:pt x="4059997" y="0"/>
                  <a:pt x="5031875" y="622715"/>
                  <a:pt x="5530185" y="1540021"/>
                </a:cubicBezTo>
                <a:lnTo>
                  <a:pt x="5563616" y="1609420"/>
                </a:lnTo>
                <a:lnTo>
                  <a:pt x="5563616" y="4133700"/>
                </a:lnTo>
                <a:lnTo>
                  <a:pt x="253218" y="4133700"/>
                </a:lnTo>
                <a:lnTo>
                  <a:pt x="231250" y="4088097"/>
                </a:lnTo>
                <a:cubicBezTo>
                  <a:pt x="82343" y="3736041"/>
                  <a:pt x="0" y="3348974"/>
                  <a:pt x="0" y="2942675"/>
                </a:cubicBezTo>
                <a:cubicBezTo>
                  <a:pt x="0" y="1317480"/>
                  <a:pt x="1317480" y="0"/>
                  <a:pt x="2942675" y="0"/>
                </a:cubicBezTo>
                <a:close/>
              </a:path>
            </a:pathLst>
          </a:custGeom>
          <a:solidFill>
            <a:srgbClr val="001E3E"/>
          </a:solidFill>
          <a:ln w="12700">
            <a:noFill/>
          </a:ln>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Picture Placeholder 27">
            <a:extLst>
              <a:ext uri="{FF2B5EF4-FFF2-40B4-BE49-F238E27FC236}">
                <a16:creationId xmlns:a16="http://schemas.microsoft.com/office/drawing/2014/main" id="{11B0B163-8BE9-442D-8698-E6132A103F8C}"/>
              </a:ext>
            </a:extLst>
          </p:cNvPr>
          <p:cNvSpPr>
            <a:spLocks noGrp="1"/>
          </p:cNvSpPr>
          <p:nvPr>
            <p:ph type="pic" sz="quarter" idx="10" hasCustomPrompt="1"/>
          </p:nvPr>
        </p:nvSpPr>
        <p:spPr>
          <a:xfrm>
            <a:off x="0" y="0"/>
            <a:ext cx="12192000" cy="6858000"/>
          </a:xfrm>
          <a:custGeom>
            <a:avLst/>
            <a:gdLst>
              <a:gd name="connsiteX0" fmla="*/ 4912593 w 12192000"/>
              <a:gd name="connsiteY0" fmla="*/ 9143999 h 9144000"/>
              <a:gd name="connsiteX1" fmla="*/ 5733408 w 12192000"/>
              <a:gd name="connsiteY1" fmla="*/ 9143999 h 9144000"/>
              <a:gd name="connsiteX2" fmla="*/ 5733408 w 12192000"/>
              <a:gd name="connsiteY2" fmla="*/ 9144000 h 9144000"/>
              <a:gd name="connsiteX3" fmla="*/ 4912608 w 12192000"/>
              <a:gd name="connsiteY3" fmla="*/ 9144000 h 9144000"/>
              <a:gd name="connsiteX4" fmla="*/ 2102614 w 12192000"/>
              <a:gd name="connsiteY4" fmla="*/ 9143999 h 9144000"/>
              <a:gd name="connsiteX5" fmla="*/ 2897076 w 12192000"/>
              <a:gd name="connsiteY5" fmla="*/ 9143999 h 9144000"/>
              <a:gd name="connsiteX6" fmla="*/ 2897130 w 12192000"/>
              <a:gd name="connsiteY6" fmla="*/ 9144000 h 9144000"/>
              <a:gd name="connsiteX7" fmla="*/ 2102575 w 12192000"/>
              <a:gd name="connsiteY7" fmla="*/ 9144000 h 9144000"/>
              <a:gd name="connsiteX8" fmla="*/ 0 w 12192000"/>
              <a:gd name="connsiteY8" fmla="*/ 0 h 9144000"/>
              <a:gd name="connsiteX9" fmla="*/ 12192000 w 12192000"/>
              <a:gd name="connsiteY9" fmla="*/ 0 h 9144000"/>
              <a:gd name="connsiteX10" fmla="*/ 12192000 w 12192000"/>
              <a:gd name="connsiteY10" fmla="*/ 2286000 h 9144000"/>
              <a:gd name="connsiteX11" fmla="*/ 12192000 w 12192000"/>
              <a:gd name="connsiteY11" fmla="*/ 2522538 h 9144000"/>
              <a:gd name="connsiteX12" fmla="*/ 12192000 w 12192000"/>
              <a:gd name="connsiteY12" fmla="*/ 6073932 h 9144000"/>
              <a:gd name="connsiteX13" fmla="*/ 12151340 w 12192000"/>
              <a:gd name="connsiteY13" fmla="*/ 5989528 h 9144000"/>
              <a:gd name="connsiteX14" fmla="*/ 9004369 w 12192000"/>
              <a:gd name="connsiteY14" fmla="*/ 4116531 h 9144000"/>
              <a:gd name="connsiteX15" fmla="*/ 5425440 w 12192000"/>
              <a:gd name="connsiteY15" fmla="*/ 7695457 h 9144000"/>
              <a:gd name="connsiteX16" fmla="*/ 5586342 w 12192000"/>
              <a:gd name="connsiteY16" fmla="*/ 8759721 h 9144000"/>
              <a:gd name="connsiteX17" fmla="*/ 5688508 w 12192000"/>
              <a:gd name="connsiteY17" fmla="*/ 9038858 h 9144000"/>
              <a:gd name="connsiteX18" fmla="*/ 5574925 w 12192000"/>
              <a:gd name="connsiteY18" fmla="*/ 9035324 h 9144000"/>
              <a:gd name="connsiteX19" fmla="*/ 4204596 w 12192000"/>
              <a:gd name="connsiteY19" fmla="*/ 8929257 h 9144000"/>
              <a:gd name="connsiteX20" fmla="*/ 3138996 w 12192000"/>
              <a:gd name="connsiteY20" fmla="*/ 8850422 h 9144000"/>
              <a:gd name="connsiteX21" fmla="*/ 431552 w 12192000"/>
              <a:gd name="connsiteY21" fmla="*/ 9134584 h 9144000"/>
              <a:gd name="connsiteX22" fmla="*/ 399286 w 12192000"/>
              <a:gd name="connsiteY22" fmla="*/ 9143999 h 9144000"/>
              <a:gd name="connsiteX23" fmla="*/ 824424 w 12192000"/>
              <a:gd name="connsiteY23" fmla="*/ 9143999 h 9144000"/>
              <a:gd name="connsiteX24" fmla="*/ 824418 w 12192000"/>
              <a:gd name="connsiteY24" fmla="*/ 9144000 h 9144000"/>
              <a:gd name="connsiteX25" fmla="*/ 0 w 12192000"/>
              <a:gd name="connsiteY25" fmla="*/ 9144000 h 9144000"/>
              <a:gd name="connsiteX26" fmla="*/ 0 w 12192000"/>
              <a:gd name="connsiteY26" fmla="*/ 2522538 h 9144000"/>
              <a:gd name="connsiteX27" fmla="*/ 0 w 12192000"/>
              <a:gd name="connsiteY27" fmla="*/ 2286000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192000" h="9144000">
                <a:moveTo>
                  <a:pt x="4912593" y="9143999"/>
                </a:moveTo>
                <a:lnTo>
                  <a:pt x="5733408" y="9143999"/>
                </a:lnTo>
                <a:lnTo>
                  <a:pt x="5733408" y="9144000"/>
                </a:lnTo>
                <a:lnTo>
                  <a:pt x="4912608" y="9144000"/>
                </a:lnTo>
                <a:close/>
                <a:moveTo>
                  <a:pt x="2102614" y="9143999"/>
                </a:moveTo>
                <a:lnTo>
                  <a:pt x="2897076" y="9143999"/>
                </a:lnTo>
                <a:lnTo>
                  <a:pt x="2897130" y="9144000"/>
                </a:lnTo>
                <a:lnTo>
                  <a:pt x="2102575" y="9144000"/>
                </a:lnTo>
                <a:close/>
                <a:moveTo>
                  <a:pt x="0" y="0"/>
                </a:moveTo>
                <a:lnTo>
                  <a:pt x="12192000" y="0"/>
                </a:lnTo>
                <a:lnTo>
                  <a:pt x="12192000" y="2286000"/>
                </a:lnTo>
                <a:lnTo>
                  <a:pt x="12192000" y="2522538"/>
                </a:lnTo>
                <a:lnTo>
                  <a:pt x="12192000" y="6073932"/>
                </a:lnTo>
                <a:lnTo>
                  <a:pt x="12151340" y="5989528"/>
                </a:lnTo>
                <a:cubicBezTo>
                  <a:pt x="11545288" y="4873887"/>
                  <a:pt x="10363274" y="4116531"/>
                  <a:pt x="9004369" y="4116531"/>
                </a:cubicBezTo>
                <a:cubicBezTo>
                  <a:pt x="7027781" y="4116531"/>
                  <a:pt x="5425440" y="5718870"/>
                  <a:pt x="5425440" y="7695457"/>
                </a:cubicBezTo>
                <a:cubicBezTo>
                  <a:pt x="5425440" y="8066067"/>
                  <a:pt x="5481773" y="8423521"/>
                  <a:pt x="5586342" y="8759721"/>
                </a:cubicBezTo>
                <a:lnTo>
                  <a:pt x="5688508" y="9038858"/>
                </a:lnTo>
                <a:lnTo>
                  <a:pt x="5574925" y="9035324"/>
                </a:lnTo>
                <a:cubicBezTo>
                  <a:pt x="5146655" y="9014290"/>
                  <a:pt x="4693023" y="8977708"/>
                  <a:pt x="4204596" y="8929257"/>
                </a:cubicBezTo>
                <a:cubicBezTo>
                  <a:pt x="3860768" y="8892468"/>
                  <a:pt x="3485447" y="8860933"/>
                  <a:pt x="3138996" y="8850422"/>
                </a:cubicBezTo>
                <a:cubicBezTo>
                  <a:pt x="2248263" y="8824144"/>
                  <a:pt x="1311392" y="8896410"/>
                  <a:pt x="431552" y="9134584"/>
                </a:cubicBezTo>
                <a:lnTo>
                  <a:pt x="399286" y="9143999"/>
                </a:lnTo>
                <a:lnTo>
                  <a:pt x="824424" y="9143999"/>
                </a:lnTo>
                <a:lnTo>
                  <a:pt x="824418" y="9144000"/>
                </a:lnTo>
                <a:lnTo>
                  <a:pt x="0" y="9144000"/>
                </a:lnTo>
                <a:lnTo>
                  <a:pt x="0" y="2522538"/>
                </a:lnTo>
                <a:lnTo>
                  <a:pt x="0" y="2286000"/>
                </a:lnTo>
                <a:close/>
              </a:path>
            </a:pathLst>
          </a:custGeom>
          <a:solidFill>
            <a:schemeClr val="bg2"/>
          </a:solidFill>
        </p:spPr>
        <p:txBody>
          <a:bodyPr wrap="square" anchor="ctr">
            <a:noAutofit/>
          </a:bodyPr>
          <a:lstStyle>
            <a:lvl1pPr marL="32146" indent="0" algn="ctr">
              <a:buNone/>
              <a:defRPr/>
            </a:lvl1pPr>
          </a:lstStyle>
          <a:p>
            <a:r>
              <a:rPr lang="en-US" dirty="0"/>
              <a:t>Click the icon to insert a picture</a:t>
            </a:r>
          </a:p>
        </p:txBody>
      </p:sp>
      <p:sp>
        <p:nvSpPr>
          <p:cNvPr id="2" name="Title 1">
            <a:extLst>
              <a:ext uri="{FF2B5EF4-FFF2-40B4-BE49-F238E27FC236}">
                <a16:creationId xmlns:a16="http://schemas.microsoft.com/office/drawing/2014/main" id="{B105B305-4383-49E0-A1A8-00A1DFDDD2E7}"/>
              </a:ext>
            </a:extLst>
          </p:cNvPr>
          <p:cNvSpPr>
            <a:spLocks noGrp="1"/>
          </p:cNvSpPr>
          <p:nvPr>
            <p:ph type="title"/>
          </p:nvPr>
        </p:nvSpPr>
        <p:spPr>
          <a:xfrm>
            <a:off x="6346812" y="3002844"/>
            <a:ext cx="5204213" cy="2073276"/>
          </a:xfrm>
        </p:spPr>
        <p:txBody>
          <a:bodyPr anchor="b">
            <a:normAutofit/>
          </a:bodyPr>
          <a:lstStyle>
            <a:lvl1pPr>
              <a:defRPr sz="270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7C7A3D1-415A-439E-B6BF-796CFA8FE902}"/>
              </a:ext>
            </a:extLst>
          </p:cNvPr>
          <p:cNvSpPr>
            <a:spLocks noGrp="1"/>
          </p:cNvSpPr>
          <p:nvPr>
            <p:ph type="body" idx="1"/>
          </p:nvPr>
        </p:nvSpPr>
        <p:spPr>
          <a:xfrm>
            <a:off x="6346812" y="5103111"/>
            <a:ext cx="5204213" cy="998536"/>
          </a:xfrm>
        </p:spPr>
        <p:txBody>
          <a:bodyPr/>
          <a:lstStyle>
            <a:lvl1pPr marL="0" indent="0">
              <a:buNone/>
              <a:defRPr sz="1800">
                <a:solidFill>
                  <a:schemeClr val="accent2"/>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
        <p:nvSpPr>
          <p:cNvPr id="10" name="Right Triangle 6">
            <a:extLst>
              <a:ext uri="{FF2B5EF4-FFF2-40B4-BE49-F238E27FC236}">
                <a16:creationId xmlns:a16="http://schemas.microsoft.com/office/drawing/2014/main" id="{B8EE7415-D8F9-4B13-B33E-53F899FC29A0}"/>
              </a:ext>
            </a:extLst>
          </p:cNvPr>
          <p:cNvSpPr/>
          <p:nvPr/>
        </p:nvSpPr>
        <p:spPr>
          <a:xfrm flipH="1">
            <a:off x="8077200" y="5440679"/>
            <a:ext cx="4114800" cy="1417319"/>
          </a:xfrm>
          <a:custGeom>
            <a:avLst/>
            <a:gdLst>
              <a:gd name="connsiteX0" fmla="*/ 0 w 4114800"/>
              <a:gd name="connsiteY0" fmla="*/ 1371600 h 1371600"/>
              <a:gd name="connsiteX1" fmla="*/ 0 w 4114800"/>
              <a:gd name="connsiteY1" fmla="*/ 0 h 1371600"/>
              <a:gd name="connsiteX2" fmla="*/ 4114800 w 4114800"/>
              <a:gd name="connsiteY2" fmla="*/ 1371600 h 1371600"/>
              <a:gd name="connsiteX3" fmla="*/ 0 w 4114800"/>
              <a:gd name="connsiteY3" fmla="*/ 1371600 h 1371600"/>
              <a:gd name="connsiteX0" fmla="*/ 0 w 4114800"/>
              <a:gd name="connsiteY0" fmla="*/ 1371600 h 1371600"/>
              <a:gd name="connsiteX1" fmla="*/ 0 w 4114800"/>
              <a:gd name="connsiteY1" fmla="*/ 0 h 1371600"/>
              <a:gd name="connsiteX2" fmla="*/ 1988820 w 4114800"/>
              <a:gd name="connsiteY2" fmla="*/ 670560 h 1371600"/>
              <a:gd name="connsiteX3" fmla="*/ 4114800 w 4114800"/>
              <a:gd name="connsiteY3" fmla="*/ 1371600 h 1371600"/>
              <a:gd name="connsiteX4" fmla="*/ 0 w 4114800"/>
              <a:gd name="connsiteY4" fmla="*/ 1371600 h 1371600"/>
              <a:gd name="connsiteX0" fmla="*/ 0 w 4114800"/>
              <a:gd name="connsiteY0" fmla="*/ 1371600 h 1371600"/>
              <a:gd name="connsiteX1" fmla="*/ 0 w 4114800"/>
              <a:gd name="connsiteY1" fmla="*/ 0 h 1371600"/>
              <a:gd name="connsiteX2" fmla="*/ 1851660 w 4114800"/>
              <a:gd name="connsiteY2" fmla="*/ 836480 h 1371600"/>
              <a:gd name="connsiteX3" fmla="*/ 4114800 w 4114800"/>
              <a:gd name="connsiteY3" fmla="*/ 1371600 h 1371600"/>
              <a:gd name="connsiteX4" fmla="*/ 0 w 4114800"/>
              <a:gd name="connsiteY4" fmla="*/ 137160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800" h="1371600">
                <a:moveTo>
                  <a:pt x="0" y="1371600"/>
                </a:moveTo>
                <a:lnTo>
                  <a:pt x="0" y="0"/>
                </a:lnTo>
                <a:lnTo>
                  <a:pt x="1851660" y="836480"/>
                </a:lnTo>
                <a:lnTo>
                  <a:pt x="4114800" y="1371600"/>
                </a:lnTo>
                <a:lnTo>
                  <a:pt x="0" y="13716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C1123F74-29DB-4A4B-9C1D-DA3B61316B31}"/>
              </a:ext>
            </a:extLst>
          </p:cNvPr>
          <p:cNvGrpSpPr/>
          <p:nvPr/>
        </p:nvGrpSpPr>
        <p:grpSpPr>
          <a:xfrm>
            <a:off x="399290" y="5383963"/>
            <a:ext cx="11792715" cy="1474039"/>
            <a:chOff x="399286" y="4892614"/>
            <a:chExt cx="11792715" cy="1965387"/>
          </a:xfrm>
        </p:grpSpPr>
        <p:sp>
          <p:nvSpPr>
            <p:cNvPr id="13" name="Freeform: Shape 12">
              <a:extLst>
                <a:ext uri="{FF2B5EF4-FFF2-40B4-BE49-F238E27FC236}">
                  <a16:creationId xmlns:a16="http://schemas.microsoft.com/office/drawing/2014/main" id="{28688DE0-6CCC-4115-BCB2-1A86CFE147C2}"/>
                </a:ext>
              </a:extLst>
            </p:cNvPr>
            <p:cNvSpPr>
              <a:spLocks/>
            </p:cNvSpPr>
            <p:nvPr/>
          </p:nvSpPr>
          <p:spPr bwMode="auto">
            <a:xfrm>
              <a:off x="399286" y="4897438"/>
              <a:ext cx="11792714" cy="1960562"/>
            </a:xfrm>
            <a:custGeom>
              <a:avLst/>
              <a:gdLst>
                <a:gd name="connsiteX0" fmla="*/ 11792714 w 11792714"/>
                <a:gd name="connsiteY0" fmla="*/ 0 h 1960562"/>
                <a:gd name="connsiteX1" fmla="*/ 11792714 w 11792714"/>
                <a:gd name="connsiteY1" fmla="*/ 138140 h 1960562"/>
                <a:gd name="connsiteX2" fmla="*/ 11556659 w 11792714"/>
                <a:gd name="connsiteY2" fmla="*/ 300999 h 1960562"/>
                <a:gd name="connsiteX3" fmla="*/ 11030913 w 11792714"/>
                <a:gd name="connsiteY3" fmla="*/ 639498 h 1960562"/>
                <a:gd name="connsiteX4" fmla="*/ 8387778 w 11792714"/>
                <a:gd name="connsiteY4" fmla="*/ 1857135 h 1960562"/>
                <a:gd name="connsiteX5" fmla="*/ 7981607 w 11792714"/>
                <a:gd name="connsiteY5" fmla="*/ 1960562 h 1960562"/>
                <a:gd name="connsiteX6" fmla="*/ 0 w 11792714"/>
                <a:gd name="connsiteY6" fmla="*/ 1960562 h 1960562"/>
                <a:gd name="connsiteX7" fmla="*/ 32266 w 11792714"/>
                <a:gd name="connsiteY7" fmla="*/ 1951147 h 1960562"/>
                <a:gd name="connsiteX8" fmla="*/ 2739709 w 11792714"/>
                <a:gd name="connsiteY8" fmla="*/ 1666985 h 1960562"/>
                <a:gd name="connsiteX9" fmla="*/ 3805309 w 11792714"/>
                <a:gd name="connsiteY9" fmla="*/ 1745820 h 1960562"/>
                <a:gd name="connsiteX10" fmla="*/ 11379988 w 11792714"/>
                <a:gd name="connsiteY10" fmla="*/ 253204 h 196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92714" h="1960562">
                  <a:moveTo>
                    <a:pt x="11792714" y="0"/>
                  </a:moveTo>
                  <a:lnTo>
                    <a:pt x="11792714" y="138140"/>
                  </a:lnTo>
                  <a:lnTo>
                    <a:pt x="11556659" y="300999"/>
                  </a:lnTo>
                  <a:cubicBezTo>
                    <a:pt x="11383269" y="416788"/>
                    <a:pt x="11208075" y="529785"/>
                    <a:pt x="11030913" y="639498"/>
                  </a:cubicBezTo>
                  <a:cubicBezTo>
                    <a:pt x="10084078" y="1229778"/>
                    <a:pt x="9233575" y="1617549"/>
                    <a:pt x="8387778" y="1857135"/>
                  </a:cubicBezTo>
                  <a:lnTo>
                    <a:pt x="7981607" y="1960562"/>
                  </a:lnTo>
                  <a:lnTo>
                    <a:pt x="0" y="1960562"/>
                  </a:lnTo>
                  <a:lnTo>
                    <a:pt x="32266" y="1951147"/>
                  </a:lnTo>
                  <a:cubicBezTo>
                    <a:pt x="912106" y="1712973"/>
                    <a:pt x="1848976" y="1640707"/>
                    <a:pt x="2739709" y="1666985"/>
                  </a:cubicBezTo>
                  <a:cubicBezTo>
                    <a:pt x="3086160" y="1677496"/>
                    <a:pt x="3461482" y="1709031"/>
                    <a:pt x="3805309" y="1745820"/>
                  </a:cubicBezTo>
                  <a:cubicBezTo>
                    <a:pt x="6931242" y="2055906"/>
                    <a:pt x="8632001" y="1879840"/>
                    <a:pt x="11379988" y="253204"/>
                  </a:cubicBez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560A0A9B-1B53-44A2-86AF-4725D0FF4A9A}"/>
                </a:ext>
              </a:extLst>
            </p:cNvPr>
            <p:cNvSpPr>
              <a:spLocks/>
            </p:cNvSpPr>
            <p:nvPr/>
          </p:nvSpPr>
          <p:spPr bwMode="auto">
            <a:xfrm>
              <a:off x="824418" y="4892614"/>
              <a:ext cx="11367583" cy="1965387"/>
            </a:xfrm>
            <a:custGeom>
              <a:avLst/>
              <a:gdLst>
                <a:gd name="connsiteX0" fmla="*/ 1890384 w 11367583"/>
                <a:gd name="connsiteY0" fmla="*/ 1810263 h 1965387"/>
                <a:gd name="connsiteX1" fmla="*/ 2235266 w 11367583"/>
                <a:gd name="connsiteY1" fmla="*/ 1819142 h 1965387"/>
                <a:gd name="connsiteX2" fmla="*/ 3481962 w 11367583"/>
                <a:gd name="connsiteY2" fmla="*/ 1916374 h 1965387"/>
                <a:gd name="connsiteX3" fmla="*/ 3999018 w 11367583"/>
                <a:gd name="connsiteY3" fmla="*/ 1959687 h 1965387"/>
                <a:gd name="connsiteX4" fmla="*/ 4088190 w 11367583"/>
                <a:gd name="connsiteY4" fmla="*/ 1965387 h 1965387"/>
                <a:gd name="connsiteX5" fmla="*/ 2072711 w 11367583"/>
                <a:gd name="connsiteY5" fmla="*/ 1965387 h 1965387"/>
                <a:gd name="connsiteX6" fmla="*/ 1611508 w 11367583"/>
                <a:gd name="connsiteY6" fmla="*/ 1956490 h 1965387"/>
                <a:gd name="connsiteX7" fmla="*/ 1278157 w 11367583"/>
                <a:gd name="connsiteY7" fmla="*/ 1965387 h 1965387"/>
                <a:gd name="connsiteX8" fmla="*/ 0 w 11367583"/>
                <a:gd name="connsiteY8" fmla="*/ 1965387 h 1965387"/>
                <a:gd name="connsiteX9" fmla="*/ 170589 w 11367583"/>
                <a:gd name="connsiteY9" fmla="*/ 1933701 h 1965387"/>
                <a:gd name="connsiteX10" fmla="*/ 1890384 w 11367583"/>
                <a:gd name="connsiteY10" fmla="*/ 1810263 h 1965387"/>
                <a:gd name="connsiteX11" fmla="*/ 11367583 w 11367583"/>
                <a:gd name="connsiteY11" fmla="*/ 0 h 1965387"/>
                <a:gd name="connsiteX12" fmla="*/ 11367583 w 11367583"/>
                <a:gd name="connsiteY12" fmla="*/ 58108 h 1965387"/>
                <a:gd name="connsiteX13" fmla="*/ 11129171 w 11367583"/>
                <a:gd name="connsiteY13" fmla="*/ 219217 h 1965387"/>
                <a:gd name="connsiteX14" fmla="*/ 10762667 w 11367583"/>
                <a:gd name="connsiteY14" fmla="*/ 455274 h 1965387"/>
                <a:gd name="connsiteX15" fmla="*/ 7358622 w 11367583"/>
                <a:gd name="connsiteY15" fmla="*/ 1952933 h 1965387"/>
                <a:gd name="connsiteX16" fmla="*/ 7292445 w 11367583"/>
                <a:gd name="connsiteY16" fmla="*/ 1965387 h 1965387"/>
                <a:gd name="connsiteX17" fmla="*/ 6391892 w 11367583"/>
                <a:gd name="connsiteY17" fmla="*/ 1965387 h 1965387"/>
                <a:gd name="connsiteX18" fmla="*/ 6711870 w 11367583"/>
                <a:gd name="connsiteY18" fmla="*/ 1930920 h 1965387"/>
                <a:gd name="connsiteX19" fmla="*/ 10513328 w 11367583"/>
                <a:gd name="connsiteY19" fmla="*/ 526226 h 1965387"/>
                <a:gd name="connsiteX20" fmla="*/ 11309901 w 11367583"/>
                <a:gd name="connsiteY20" fmla="*/ 38098 h 1965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67583" h="1965387">
                  <a:moveTo>
                    <a:pt x="1890384" y="1810263"/>
                  </a:moveTo>
                  <a:cubicBezTo>
                    <a:pt x="2005447" y="1811546"/>
                    <a:pt x="2120439" y="1814543"/>
                    <a:pt x="2235266" y="1819142"/>
                  </a:cubicBezTo>
                  <a:cubicBezTo>
                    <a:pt x="2642083" y="1832282"/>
                    <a:pt x="3077770" y="1879583"/>
                    <a:pt x="3481962" y="1916374"/>
                  </a:cubicBezTo>
                  <a:cubicBezTo>
                    <a:pt x="3658468" y="1932634"/>
                    <a:pt x="3830668" y="1947138"/>
                    <a:pt x="3999018" y="1959687"/>
                  </a:cubicBezTo>
                  <a:lnTo>
                    <a:pt x="4088190" y="1965387"/>
                  </a:lnTo>
                  <a:lnTo>
                    <a:pt x="2072711" y="1965387"/>
                  </a:lnTo>
                  <a:lnTo>
                    <a:pt x="1611508" y="1956490"/>
                  </a:lnTo>
                  <a:lnTo>
                    <a:pt x="1278157" y="1965387"/>
                  </a:lnTo>
                  <a:lnTo>
                    <a:pt x="0" y="1965387"/>
                  </a:lnTo>
                  <a:lnTo>
                    <a:pt x="170589" y="1933701"/>
                  </a:lnTo>
                  <a:cubicBezTo>
                    <a:pt x="737959" y="1840289"/>
                    <a:pt x="1315069" y="1803847"/>
                    <a:pt x="1890384" y="1810263"/>
                  </a:cubicBezTo>
                  <a:close/>
                  <a:moveTo>
                    <a:pt x="11367583" y="0"/>
                  </a:moveTo>
                  <a:lnTo>
                    <a:pt x="11367583" y="58108"/>
                  </a:lnTo>
                  <a:lnTo>
                    <a:pt x="11129171" y="219217"/>
                  </a:lnTo>
                  <a:cubicBezTo>
                    <a:pt x="11007577" y="299572"/>
                    <a:pt x="10885368" y="378408"/>
                    <a:pt x="10762667" y="455274"/>
                  </a:cubicBezTo>
                  <a:cubicBezTo>
                    <a:pt x="9499567" y="1260061"/>
                    <a:pt x="8433898" y="1718790"/>
                    <a:pt x="7358622" y="1952933"/>
                  </a:cubicBezTo>
                  <a:lnTo>
                    <a:pt x="7292445" y="1965387"/>
                  </a:lnTo>
                  <a:lnTo>
                    <a:pt x="6391892" y="1965387"/>
                  </a:lnTo>
                  <a:lnTo>
                    <a:pt x="6711870" y="1930920"/>
                  </a:lnTo>
                  <a:cubicBezTo>
                    <a:pt x="7958780" y="1767529"/>
                    <a:pt x="9115224" y="1348095"/>
                    <a:pt x="10513328" y="526226"/>
                  </a:cubicBezTo>
                  <a:cubicBezTo>
                    <a:pt x="10781039" y="369868"/>
                    <a:pt x="11046782" y="206282"/>
                    <a:pt x="11309901" y="38098"/>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4" name="Picture 13">
            <a:extLst>
              <a:ext uri="{FF2B5EF4-FFF2-40B4-BE49-F238E27FC236}">
                <a16:creationId xmlns:a16="http://schemas.microsoft.com/office/drawing/2014/main" id="{F28C1A61-07A5-4B5E-A062-12B2C02F9FF3}"/>
              </a:ext>
            </a:extLst>
          </p:cNvPr>
          <p:cNvPicPr>
            <a:picLocks noChangeAspect="1"/>
          </p:cNvPicPr>
          <p:nvPr/>
        </p:nvPicPr>
        <p:blipFill>
          <a:blip r:embed="rId2"/>
          <a:stretch>
            <a:fillRect/>
          </a:stretch>
        </p:blipFill>
        <p:spPr>
          <a:xfrm>
            <a:off x="10382603" y="6385476"/>
            <a:ext cx="1555403" cy="343660"/>
          </a:xfrm>
          <a:prstGeom prst="rect">
            <a:avLst/>
          </a:prstGeom>
        </p:spPr>
      </p:pic>
      <p:sp>
        <p:nvSpPr>
          <p:cNvPr id="12" name="Freeform: Shape 11">
            <a:extLst>
              <a:ext uri="{FF2B5EF4-FFF2-40B4-BE49-F238E27FC236}">
                <a16:creationId xmlns:a16="http://schemas.microsoft.com/office/drawing/2014/main" id="{1B47AC40-F69A-4A39-A721-6E20BDF8E5B0}"/>
              </a:ext>
            </a:extLst>
          </p:cNvPr>
          <p:cNvSpPr>
            <a:spLocks noChangeArrowheads="1"/>
          </p:cNvSpPr>
          <p:nvPr/>
        </p:nvSpPr>
        <p:spPr bwMode="auto">
          <a:xfrm>
            <a:off x="5425440" y="3087395"/>
            <a:ext cx="6766560" cy="3770602"/>
          </a:xfrm>
          <a:custGeom>
            <a:avLst/>
            <a:gdLst>
              <a:gd name="connsiteX0" fmla="*/ 2942675 w 5563616"/>
              <a:gd name="connsiteY0" fmla="*/ 0 h 4133700"/>
              <a:gd name="connsiteX1" fmla="*/ 5530185 w 5563616"/>
              <a:gd name="connsiteY1" fmla="*/ 1540021 h 4133700"/>
              <a:gd name="connsiteX2" fmla="*/ 5563616 w 5563616"/>
              <a:gd name="connsiteY2" fmla="*/ 1609420 h 4133700"/>
              <a:gd name="connsiteX3" fmla="*/ 5563616 w 5563616"/>
              <a:gd name="connsiteY3" fmla="*/ 4133700 h 4133700"/>
              <a:gd name="connsiteX4" fmla="*/ 253218 w 5563616"/>
              <a:gd name="connsiteY4" fmla="*/ 4133700 h 4133700"/>
              <a:gd name="connsiteX5" fmla="*/ 231250 w 5563616"/>
              <a:gd name="connsiteY5" fmla="*/ 4088097 h 4133700"/>
              <a:gd name="connsiteX6" fmla="*/ 0 w 5563616"/>
              <a:gd name="connsiteY6" fmla="*/ 2942675 h 4133700"/>
              <a:gd name="connsiteX7" fmla="*/ 2942675 w 5563616"/>
              <a:gd name="connsiteY7" fmla="*/ 0 h 413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63616" h="4133700">
                <a:moveTo>
                  <a:pt x="2942675" y="0"/>
                </a:moveTo>
                <a:cubicBezTo>
                  <a:pt x="4059997" y="0"/>
                  <a:pt x="5031875" y="622715"/>
                  <a:pt x="5530185" y="1540021"/>
                </a:cubicBezTo>
                <a:lnTo>
                  <a:pt x="5563616" y="1609420"/>
                </a:lnTo>
                <a:lnTo>
                  <a:pt x="5563616" y="4133700"/>
                </a:lnTo>
                <a:lnTo>
                  <a:pt x="253218" y="4133700"/>
                </a:lnTo>
                <a:lnTo>
                  <a:pt x="231250" y="4088097"/>
                </a:lnTo>
                <a:cubicBezTo>
                  <a:pt x="82343" y="3736041"/>
                  <a:pt x="0" y="3348974"/>
                  <a:pt x="0" y="2942675"/>
                </a:cubicBezTo>
                <a:cubicBezTo>
                  <a:pt x="0" y="1317480"/>
                  <a:pt x="1317480" y="0"/>
                  <a:pt x="2942675" y="0"/>
                </a:cubicBezTo>
                <a:close/>
              </a:path>
            </a:pathLst>
          </a:custGeom>
          <a:solidFill>
            <a:srgbClr val="001E3E"/>
          </a:solidFill>
          <a:ln w="12700">
            <a:noFill/>
          </a:ln>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ight Triangle 6">
            <a:extLst>
              <a:ext uri="{FF2B5EF4-FFF2-40B4-BE49-F238E27FC236}">
                <a16:creationId xmlns:a16="http://schemas.microsoft.com/office/drawing/2014/main" id="{E032EA80-4EA4-4780-8EB7-F011C626ED41}"/>
              </a:ext>
            </a:extLst>
          </p:cNvPr>
          <p:cNvSpPr/>
          <p:nvPr/>
        </p:nvSpPr>
        <p:spPr>
          <a:xfrm flipH="1">
            <a:off x="8077200" y="5440679"/>
            <a:ext cx="4114800" cy="1417319"/>
          </a:xfrm>
          <a:custGeom>
            <a:avLst/>
            <a:gdLst>
              <a:gd name="connsiteX0" fmla="*/ 0 w 4114800"/>
              <a:gd name="connsiteY0" fmla="*/ 1371600 h 1371600"/>
              <a:gd name="connsiteX1" fmla="*/ 0 w 4114800"/>
              <a:gd name="connsiteY1" fmla="*/ 0 h 1371600"/>
              <a:gd name="connsiteX2" fmla="*/ 4114800 w 4114800"/>
              <a:gd name="connsiteY2" fmla="*/ 1371600 h 1371600"/>
              <a:gd name="connsiteX3" fmla="*/ 0 w 4114800"/>
              <a:gd name="connsiteY3" fmla="*/ 1371600 h 1371600"/>
              <a:gd name="connsiteX0" fmla="*/ 0 w 4114800"/>
              <a:gd name="connsiteY0" fmla="*/ 1371600 h 1371600"/>
              <a:gd name="connsiteX1" fmla="*/ 0 w 4114800"/>
              <a:gd name="connsiteY1" fmla="*/ 0 h 1371600"/>
              <a:gd name="connsiteX2" fmla="*/ 1988820 w 4114800"/>
              <a:gd name="connsiteY2" fmla="*/ 670560 h 1371600"/>
              <a:gd name="connsiteX3" fmla="*/ 4114800 w 4114800"/>
              <a:gd name="connsiteY3" fmla="*/ 1371600 h 1371600"/>
              <a:gd name="connsiteX4" fmla="*/ 0 w 4114800"/>
              <a:gd name="connsiteY4" fmla="*/ 1371600 h 1371600"/>
              <a:gd name="connsiteX0" fmla="*/ 0 w 4114800"/>
              <a:gd name="connsiteY0" fmla="*/ 1371600 h 1371600"/>
              <a:gd name="connsiteX1" fmla="*/ 0 w 4114800"/>
              <a:gd name="connsiteY1" fmla="*/ 0 h 1371600"/>
              <a:gd name="connsiteX2" fmla="*/ 1851660 w 4114800"/>
              <a:gd name="connsiteY2" fmla="*/ 836480 h 1371600"/>
              <a:gd name="connsiteX3" fmla="*/ 4114800 w 4114800"/>
              <a:gd name="connsiteY3" fmla="*/ 1371600 h 1371600"/>
              <a:gd name="connsiteX4" fmla="*/ 0 w 4114800"/>
              <a:gd name="connsiteY4" fmla="*/ 137160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800" h="1371600">
                <a:moveTo>
                  <a:pt x="0" y="1371600"/>
                </a:moveTo>
                <a:lnTo>
                  <a:pt x="0" y="0"/>
                </a:lnTo>
                <a:lnTo>
                  <a:pt x="1851660" y="836480"/>
                </a:lnTo>
                <a:lnTo>
                  <a:pt x="4114800" y="1371600"/>
                </a:lnTo>
                <a:lnTo>
                  <a:pt x="0" y="13716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7" name="Group 16">
            <a:extLst>
              <a:ext uri="{FF2B5EF4-FFF2-40B4-BE49-F238E27FC236}">
                <a16:creationId xmlns:a16="http://schemas.microsoft.com/office/drawing/2014/main" id="{E6BCE361-3EB9-407B-94CD-EC8EF3B94A33}"/>
              </a:ext>
            </a:extLst>
          </p:cNvPr>
          <p:cNvGrpSpPr/>
          <p:nvPr/>
        </p:nvGrpSpPr>
        <p:grpSpPr>
          <a:xfrm>
            <a:off x="399290" y="5383963"/>
            <a:ext cx="11792715" cy="1474039"/>
            <a:chOff x="399286" y="4892614"/>
            <a:chExt cx="11792715" cy="1965387"/>
          </a:xfrm>
        </p:grpSpPr>
        <p:sp>
          <p:nvSpPr>
            <p:cNvPr id="18" name="Freeform: Shape 17">
              <a:extLst>
                <a:ext uri="{FF2B5EF4-FFF2-40B4-BE49-F238E27FC236}">
                  <a16:creationId xmlns:a16="http://schemas.microsoft.com/office/drawing/2014/main" id="{BAA72A18-15C3-41E3-A9E3-EA8A07E7747C}"/>
                </a:ext>
              </a:extLst>
            </p:cNvPr>
            <p:cNvSpPr>
              <a:spLocks/>
            </p:cNvSpPr>
            <p:nvPr/>
          </p:nvSpPr>
          <p:spPr bwMode="auto">
            <a:xfrm>
              <a:off x="399286" y="4897438"/>
              <a:ext cx="11792714" cy="1960562"/>
            </a:xfrm>
            <a:custGeom>
              <a:avLst/>
              <a:gdLst>
                <a:gd name="connsiteX0" fmla="*/ 11792714 w 11792714"/>
                <a:gd name="connsiteY0" fmla="*/ 0 h 1960562"/>
                <a:gd name="connsiteX1" fmla="*/ 11792714 w 11792714"/>
                <a:gd name="connsiteY1" fmla="*/ 138140 h 1960562"/>
                <a:gd name="connsiteX2" fmla="*/ 11556659 w 11792714"/>
                <a:gd name="connsiteY2" fmla="*/ 300999 h 1960562"/>
                <a:gd name="connsiteX3" fmla="*/ 11030913 w 11792714"/>
                <a:gd name="connsiteY3" fmla="*/ 639498 h 1960562"/>
                <a:gd name="connsiteX4" fmla="*/ 8387778 w 11792714"/>
                <a:gd name="connsiteY4" fmla="*/ 1857135 h 1960562"/>
                <a:gd name="connsiteX5" fmla="*/ 7981607 w 11792714"/>
                <a:gd name="connsiteY5" fmla="*/ 1960562 h 1960562"/>
                <a:gd name="connsiteX6" fmla="*/ 0 w 11792714"/>
                <a:gd name="connsiteY6" fmla="*/ 1960562 h 1960562"/>
                <a:gd name="connsiteX7" fmla="*/ 32266 w 11792714"/>
                <a:gd name="connsiteY7" fmla="*/ 1951147 h 1960562"/>
                <a:gd name="connsiteX8" fmla="*/ 2739709 w 11792714"/>
                <a:gd name="connsiteY8" fmla="*/ 1666985 h 1960562"/>
                <a:gd name="connsiteX9" fmla="*/ 3805309 w 11792714"/>
                <a:gd name="connsiteY9" fmla="*/ 1745820 h 1960562"/>
                <a:gd name="connsiteX10" fmla="*/ 11379988 w 11792714"/>
                <a:gd name="connsiteY10" fmla="*/ 253204 h 196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92714" h="1960562">
                  <a:moveTo>
                    <a:pt x="11792714" y="0"/>
                  </a:moveTo>
                  <a:lnTo>
                    <a:pt x="11792714" y="138140"/>
                  </a:lnTo>
                  <a:lnTo>
                    <a:pt x="11556659" y="300999"/>
                  </a:lnTo>
                  <a:cubicBezTo>
                    <a:pt x="11383269" y="416788"/>
                    <a:pt x="11208075" y="529785"/>
                    <a:pt x="11030913" y="639498"/>
                  </a:cubicBezTo>
                  <a:cubicBezTo>
                    <a:pt x="10084078" y="1229778"/>
                    <a:pt x="9233575" y="1617549"/>
                    <a:pt x="8387778" y="1857135"/>
                  </a:cubicBezTo>
                  <a:lnTo>
                    <a:pt x="7981607" y="1960562"/>
                  </a:lnTo>
                  <a:lnTo>
                    <a:pt x="0" y="1960562"/>
                  </a:lnTo>
                  <a:lnTo>
                    <a:pt x="32266" y="1951147"/>
                  </a:lnTo>
                  <a:cubicBezTo>
                    <a:pt x="912106" y="1712973"/>
                    <a:pt x="1848976" y="1640707"/>
                    <a:pt x="2739709" y="1666985"/>
                  </a:cubicBezTo>
                  <a:cubicBezTo>
                    <a:pt x="3086160" y="1677496"/>
                    <a:pt x="3461482" y="1709031"/>
                    <a:pt x="3805309" y="1745820"/>
                  </a:cubicBezTo>
                  <a:cubicBezTo>
                    <a:pt x="6931242" y="2055906"/>
                    <a:pt x="8632001" y="1879840"/>
                    <a:pt x="11379988" y="253204"/>
                  </a:cubicBez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A7755F41-E660-4339-9D8A-11195FD48384}"/>
                </a:ext>
              </a:extLst>
            </p:cNvPr>
            <p:cNvSpPr>
              <a:spLocks/>
            </p:cNvSpPr>
            <p:nvPr/>
          </p:nvSpPr>
          <p:spPr bwMode="auto">
            <a:xfrm>
              <a:off x="824418" y="4892614"/>
              <a:ext cx="11367583" cy="1965387"/>
            </a:xfrm>
            <a:custGeom>
              <a:avLst/>
              <a:gdLst>
                <a:gd name="connsiteX0" fmla="*/ 1890384 w 11367583"/>
                <a:gd name="connsiteY0" fmla="*/ 1810263 h 1965387"/>
                <a:gd name="connsiteX1" fmla="*/ 2235266 w 11367583"/>
                <a:gd name="connsiteY1" fmla="*/ 1819142 h 1965387"/>
                <a:gd name="connsiteX2" fmla="*/ 3481962 w 11367583"/>
                <a:gd name="connsiteY2" fmla="*/ 1916374 h 1965387"/>
                <a:gd name="connsiteX3" fmla="*/ 3999018 w 11367583"/>
                <a:gd name="connsiteY3" fmla="*/ 1959687 h 1965387"/>
                <a:gd name="connsiteX4" fmla="*/ 4088190 w 11367583"/>
                <a:gd name="connsiteY4" fmla="*/ 1965387 h 1965387"/>
                <a:gd name="connsiteX5" fmla="*/ 2072711 w 11367583"/>
                <a:gd name="connsiteY5" fmla="*/ 1965387 h 1965387"/>
                <a:gd name="connsiteX6" fmla="*/ 1611508 w 11367583"/>
                <a:gd name="connsiteY6" fmla="*/ 1956490 h 1965387"/>
                <a:gd name="connsiteX7" fmla="*/ 1278157 w 11367583"/>
                <a:gd name="connsiteY7" fmla="*/ 1965387 h 1965387"/>
                <a:gd name="connsiteX8" fmla="*/ 0 w 11367583"/>
                <a:gd name="connsiteY8" fmla="*/ 1965387 h 1965387"/>
                <a:gd name="connsiteX9" fmla="*/ 170589 w 11367583"/>
                <a:gd name="connsiteY9" fmla="*/ 1933701 h 1965387"/>
                <a:gd name="connsiteX10" fmla="*/ 1890384 w 11367583"/>
                <a:gd name="connsiteY10" fmla="*/ 1810263 h 1965387"/>
                <a:gd name="connsiteX11" fmla="*/ 11367583 w 11367583"/>
                <a:gd name="connsiteY11" fmla="*/ 0 h 1965387"/>
                <a:gd name="connsiteX12" fmla="*/ 11367583 w 11367583"/>
                <a:gd name="connsiteY12" fmla="*/ 58108 h 1965387"/>
                <a:gd name="connsiteX13" fmla="*/ 11129171 w 11367583"/>
                <a:gd name="connsiteY13" fmla="*/ 219217 h 1965387"/>
                <a:gd name="connsiteX14" fmla="*/ 10762667 w 11367583"/>
                <a:gd name="connsiteY14" fmla="*/ 455274 h 1965387"/>
                <a:gd name="connsiteX15" fmla="*/ 7358622 w 11367583"/>
                <a:gd name="connsiteY15" fmla="*/ 1952933 h 1965387"/>
                <a:gd name="connsiteX16" fmla="*/ 7292445 w 11367583"/>
                <a:gd name="connsiteY16" fmla="*/ 1965387 h 1965387"/>
                <a:gd name="connsiteX17" fmla="*/ 6391892 w 11367583"/>
                <a:gd name="connsiteY17" fmla="*/ 1965387 h 1965387"/>
                <a:gd name="connsiteX18" fmla="*/ 6711870 w 11367583"/>
                <a:gd name="connsiteY18" fmla="*/ 1930920 h 1965387"/>
                <a:gd name="connsiteX19" fmla="*/ 10513328 w 11367583"/>
                <a:gd name="connsiteY19" fmla="*/ 526226 h 1965387"/>
                <a:gd name="connsiteX20" fmla="*/ 11309901 w 11367583"/>
                <a:gd name="connsiteY20" fmla="*/ 38098 h 1965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67583" h="1965387">
                  <a:moveTo>
                    <a:pt x="1890384" y="1810263"/>
                  </a:moveTo>
                  <a:cubicBezTo>
                    <a:pt x="2005447" y="1811546"/>
                    <a:pt x="2120439" y="1814543"/>
                    <a:pt x="2235266" y="1819142"/>
                  </a:cubicBezTo>
                  <a:cubicBezTo>
                    <a:pt x="2642083" y="1832282"/>
                    <a:pt x="3077770" y="1879583"/>
                    <a:pt x="3481962" y="1916374"/>
                  </a:cubicBezTo>
                  <a:cubicBezTo>
                    <a:pt x="3658468" y="1932634"/>
                    <a:pt x="3830668" y="1947138"/>
                    <a:pt x="3999018" y="1959687"/>
                  </a:cubicBezTo>
                  <a:lnTo>
                    <a:pt x="4088190" y="1965387"/>
                  </a:lnTo>
                  <a:lnTo>
                    <a:pt x="2072711" y="1965387"/>
                  </a:lnTo>
                  <a:lnTo>
                    <a:pt x="1611508" y="1956490"/>
                  </a:lnTo>
                  <a:lnTo>
                    <a:pt x="1278157" y="1965387"/>
                  </a:lnTo>
                  <a:lnTo>
                    <a:pt x="0" y="1965387"/>
                  </a:lnTo>
                  <a:lnTo>
                    <a:pt x="170589" y="1933701"/>
                  </a:lnTo>
                  <a:cubicBezTo>
                    <a:pt x="737959" y="1840289"/>
                    <a:pt x="1315069" y="1803847"/>
                    <a:pt x="1890384" y="1810263"/>
                  </a:cubicBezTo>
                  <a:close/>
                  <a:moveTo>
                    <a:pt x="11367583" y="0"/>
                  </a:moveTo>
                  <a:lnTo>
                    <a:pt x="11367583" y="58108"/>
                  </a:lnTo>
                  <a:lnTo>
                    <a:pt x="11129171" y="219217"/>
                  </a:lnTo>
                  <a:cubicBezTo>
                    <a:pt x="11007577" y="299572"/>
                    <a:pt x="10885368" y="378408"/>
                    <a:pt x="10762667" y="455274"/>
                  </a:cubicBezTo>
                  <a:cubicBezTo>
                    <a:pt x="9499567" y="1260061"/>
                    <a:pt x="8433898" y="1718790"/>
                    <a:pt x="7358622" y="1952933"/>
                  </a:cubicBezTo>
                  <a:lnTo>
                    <a:pt x="7292445" y="1965387"/>
                  </a:lnTo>
                  <a:lnTo>
                    <a:pt x="6391892" y="1965387"/>
                  </a:lnTo>
                  <a:lnTo>
                    <a:pt x="6711870" y="1930920"/>
                  </a:lnTo>
                  <a:cubicBezTo>
                    <a:pt x="7958780" y="1767529"/>
                    <a:pt x="9115224" y="1348095"/>
                    <a:pt x="10513328" y="526226"/>
                  </a:cubicBezTo>
                  <a:cubicBezTo>
                    <a:pt x="10781039" y="369868"/>
                    <a:pt x="11046782" y="206282"/>
                    <a:pt x="11309901" y="38098"/>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20" name="Picture 19">
            <a:extLst>
              <a:ext uri="{FF2B5EF4-FFF2-40B4-BE49-F238E27FC236}">
                <a16:creationId xmlns:a16="http://schemas.microsoft.com/office/drawing/2014/main" id="{1A93515E-A57C-4DD2-BC5C-6C0C951DE96D}"/>
              </a:ext>
            </a:extLst>
          </p:cNvPr>
          <p:cNvPicPr>
            <a:picLocks noChangeAspect="1"/>
          </p:cNvPicPr>
          <p:nvPr/>
        </p:nvPicPr>
        <p:blipFill>
          <a:blip r:embed="rId2"/>
          <a:stretch>
            <a:fillRect/>
          </a:stretch>
        </p:blipFill>
        <p:spPr>
          <a:xfrm>
            <a:off x="10382603" y="6385476"/>
            <a:ext cx="1555403" cy="343660"/>
          </a:xfrm>
          <a:prstGeom prst="rect">
            <a:avLst/>
          </a:prstGeom>
        </p:spPr>
      </p:pic>
    </p:spTree>
    <p:extLst>
      <p:ext uri="{BB962C8B-B14F-4D97-AF65-F5344CB8AC3E}">
        <p14:creationId xmlns:p14="http://schemas.microsoft.com/office/powerpoint/2010/main" val="2785942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E2A82-B944-43AA-AB82-E5CBB7E4E1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2A92E9-D52D-456E-BE5A-A598EB8F43AE}"/>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AD328E8-182E-4E12-B1A0-5BC1AC4FF2F9}"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4/28/2025</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E97E4C53-4DA4-4A9D-A52C-8430A72C3286}"/>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B4DBA609-95FC-490A-826D-8CD6CD2F4B4B}"/>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484E96F-3173-4334-897A-F681E5B03DC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838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cSld name="3_Title Only">
    <p:spTree>
      <p:nvGrpSpPr>
        <p:cNvPr id="1" name=""/>
        <p:cNvGrpSpPr/>
        <p:nvPr/>
      </p:nvGrpSpPr>
      <p:grpSpPr>
        <a:xfrm>
          <a:off x="0" y="0"/>
          <a:ext cx="0" cy="0"/>
          <a:chOff x="0" y="0"/>
          <a:chExt cx="0" cy="0"/>
        </a:xfrm>
      </p:grpSpPr>
      <p:pic>
        <p:nvPicPr>
          <p:cNvPr id="10" name="Picture 9" descr="Background pattern&#10;&#10;Description automatically generated">
            <a:extLst>
              <a:ext uri="{FF2B5EF4-FFF2-40B4-BE49-F238E27FC236}">
                <a16:creationId xmlns:a16="http://schemas.microsoft.com/office/drawing/2014/main" id="{370880DA-ADB8-4005-AE1D-A104397015E0}"/>
              </a:ext>
            </a:extLst>
          </p:cNvPr>
          <p:cNvPicPr>
            <a:picLocks noChangeAspect="1"/>
          </p:cNvPicPr>
          <p:nvPr/>
        </p:nvPicPr>
        <p:blipFill>
          <a:blip r:embed="rId2">
            <a:extLst>
              <a:ext uri="{28A0092B-C50C-407E-A947-70E740481C1C}">
                <a14:useLocalDpi xmlns:a14="http://schemas.microsoft.com/office/drawing/2010/main"/>
              </a:ext>
            </a:extLst>
          </a:blip>
          <a:srcRect l="12500" r="12500"/>
          <a:stretch>
            <a:fillRect/>
          </a:stretch>
        </p:blipFill>
        <p:spPr>
          <a:xfrm>
            <a:off x="-2" y="0"/>
            <a:ext cx="12192003" cy="6858000"/>
          </a:xfrm>
          <a:prstGeom prst="rect">
            <a:avLst/>
          </a:prstGeom>
        </p:spPr>
      </p:pic>
      <p:sp>
        <p:nvSpPr>
          <p:cNvPr id="49" name="Freeform: Shape 48">
            <a:extLst>
              <a:ext uri="{FF2B5EF4-FFF2-40B4-BE49-F238E27FC236}">
                <a16:creationId xmlns:a16="http://schemas.microsoft.com/office/drawing/2014/main" id="{876AA26F-A5FF-4807-9C3B-8CC1CB783687}"/>
              </a:ext>
            </a:extLst>
          </p:cNvPr>
          <p:cNvSpPr/>
          <p:nvPr/>
        </p:nvSpPr>
        <p:spPr>
          <a:xfrm>
            <a:off x="3482765" y="0"/>
            <a:ext cx="8709235" cy="6858000"/>
          </a:xfrm>
          <a:custGeom>
            <a:avLst/>
            <a:gdLst>
              <a:gd name="connsiteX0" fmla="*/ 23 w 8709235"/>
              <a:gd name="connsiteY0" fmla="*/ 0 h 9144000"/>
              <a:gd name="connsiteX1" fmla="*/ 8709235 w 8709235"/>
              <a:gd name="connsiteY1" fmla="*/ 0 h 9144000"/>
              <a:gd name="connsiteX2" fmla="*/ 8709235 w 8709235"/>
              <a:gd name="connsiteY2" fmla="*/ 9144000 h 9144000"/>
              <a:gd name="connsiteX3" fmla="*/ 23 w 8709235"/>
              <a:gd name="connsiteY3" fmla="*/ 9144000 h 9144000"/>
              <a:gd name="connsiteX4" fmla="*/ 632035 w 8709235"/>
              <a:gd name="connsiteY4" fmla="*/ 5082988 h 9144000"/>
              <a:gd name="connsiteX5" fmla="*/ 441491 w 8709235"/>
              <a:gd name="connsiteY5" fmla="*/ 1891544 h 9144000"/>
              <a:gd name="connsiteX6" fmla="*/ 353581 w 8709235"/>
              <a:gd name="connsiteY6" fmla="*/ 1386160 h 9144000"/>
              <a:gd name="connsiteX7" fmla="*/ 758958 w 8709235"/>
              <a:gd name="connsiteY7" fmla="*/ 1381278 h 9144000"/>
              <a:gd name="connsiteX8" fmla="*/ 6762534 w 8709235"/>
              <a:gd name="connsiteY8" fmla="*/ 100744 h 9144000"/>
              <a:gd name="connsiteX9" fmla="*/ 6957176 w 8709235"/>
              <a:gd name="connsiteY9" fmla="*/ 1 h 9144000"/>
              <a:gd name="connsiteX10" fmla="*/ 24 w 8709235"/>
              <a:gd name="connsiteY10" fmla="*/ 1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09235" h="9144000">
                <a:moveTo>
                  <a:pt x="23" y="0"/>
                </a:moveTo>
                <a:lnTo>
                  <a:pt x="8709235" y="0"/>
                </a:lnTo>
                <a:lnTo>
                  <a:pt x="8709235" y="9144000"/>
                </a:lnTo>
                <a:lnTo>
                  <a:pt x="23" y="9144000"/>
                </a:lnTo>
                <a:cubicBezTo>
                  <a:pt x="-4459" y="7741024"/>
                  <a:pt x="636517" y="6485964"/>
                  <a:pt x="632035" y="5082988"/>
                </a:cubicBezTo>
                <a:cubicBezTo>
                  <a:pt x="634837" y="4054848"/>
                  <a:pt x="600869" y="2963676"/>
                  <a:pt x="441491" y="1891544"/>
                </a:cubicBezTo>
                <a:lnTo>
                  <a:pt x="353581" y="1386160"/>
                </a:lnTo>
                <a:lnTo>
                  <a:pt x="758958" y="1381278"/>
                </a:lnTo>
                <a:cubicBezTo>
                  <a:pt x="3135793" y="1323881"/>
                  <a:pt x="5260730" y="841557"/>
                  <a:pt x="6762534" y="100744"/>
                </a:cubicBezTo>
                <a:lnTo>
                  <a:pt x="6957176" y="1"/>
                </a:lnTo>
                <a:lnTo>
                  <a:pt x="2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E10305C8-3409-4A22-A336-42F12E76580B}"/>
              </a:ext>
            </a:extLst>
          </p:cNvPr>
          <p:cNvGrpSpPr/>
          <p:nvPr/>
        </p:nvGrpSpPr>
        <p:grpSpPr>
          <a:xfrm>
            <a:off x="3307081" y="-390764"/>
            <a:ext cx="975361" cy="7248768"/>
            <a:chOff x="3393850" y="6"/>
            <a:chExt cx="922781" cy="9144000"/>
          </a:xfrm>
        </p:grpSpPr>
        <p:sp>
          <p:nvSpPr>
            <p:cNvPr id="61" name="Freeform: Shape 60">
              <a:extLst>
                <a:ext uri="{FF2B5EF4-FFF2-40B4-BE49-F238E27FC236}">
                  <a16:creationId xmlns:a16="http://schemas.microsoft.com/office/drawing/2014/main" id="{56969F74-D016-4207-B98F-835C12746866}"/>
                </a:ext>
              </a:extLst>
            </p:cNvPr>
            <p:cNvSpPr>
              <a:spLocks/>
            </p:cNvSpPr>
            <p:nvPr/>
          </p:nvSpPr>
          <p:spPr bwMode="auto">
            <a:xfrm>
              <a:off x="3393850" y="6"/>
              <a:ext cx="922781" cy="9144000"/>
            </a:xfrm>
            <a:custGeom>
              <a:avLst/>
              <a:gdLst>
                <a:gd name="connsiteX0" fmla="*/ 700485 w 922781"/>
                <a:gd name="connsiteY0" fmla="*/ 1359361 h 6858001"/>
                <a:gd name="connsiteX1" fmla="*/ 738659 w 922781"/>
                <a:gd name="connsiteY1" fmla="*/ 1564393 h 6858001"/>
                <a:gd name="connsiteX2" fmla="*/ 504487 w 922781"/>
                <a:gd name="connsiteY2" fmla="*/ 6518002 h 6858001"/>
                <a:gd name="connsiteX3" fmla="*/ 401142 w 922781"/>
                <a:gd name="connsiteY3" fmla="*/ 6858001 h 6858001"/>
                <a:gd name="connsiteX4" fmla="*/ 0 w 922781"/>
                <a:gd name="connsiteY4" fmla="*/ 6858001 h 6858001"/>
                <a:gd name="connsiteX5" fmla="*/ 19363 w 922781"/>
                <a:gd name="connsiteY5" fmla="*/ 6801444 h 6858001"/>
                <a:gd name="connsiteX6" fmla="*/ 482237 w 922781"/>
                <a:gd name="connsiteY6" fmla="*/ 1521362 h 6858001"/>
                <a:gd name="connsiteX7" fmla="*/ 458118 w 922781"/>
                <a:gd name="connsiteY7" fmla="*/ 1359785 h 6858001"/>
                <a:gd name="connsiteX8" fmla="*/ 211694 w 922781"/>
                <a:gd name="connsiteY8" fmla="*/ 0 h 6858001"/>
                <a:gd name="connsiteX9" fmla="*/ 392346 w 922781"/>
                <a:gd name="connsiteY9" fmla="*/ 0 h 6858001"/>
                <a:gd name="connsiteX10" fmla="*/ 392346 w 922781"/>
                <a:gd name="connsiteY10" fmla="*/ 1 h 6858001"/>
                <a:gd name="connsiteX11" fmla="*/ 211695 w 922781"/>
                <a:gd name="connsiteY1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2781" h="6858001">
                  <a:moveTo>
                    <a:pt x="700485" y="1359361"/>
                  </a:moveTo>
                  <a:lnTo>
                    <a:pt x="738659" y="1564393"/>
                  </a:lnTo>
                  <a:cubicBezTo>
                    <a:pt x="1062575" y="3457358"/>
                    <a:pt x="943364" y="4956680"/>
                    <a:pt x="504487" y="6518002"/>
                  </a:cubicBezTo>
                  <a:lnTo>
                    <a:pt x="401142" y="6858001"/>
                  </a:lnTo>
                  <a:lnTo>
                    <a:pt x="0" y="6858001"/>
                  </a:lnTo>
                  <a:lnTo>
                    <a:pt x="19363" y="6801444"/>
                  </a:lnTo>
                  <a:cubicBezTo>
                    <a:pt x="587813" y="5043298"/>
                    <a:pt x="749236" y="3496817"/>
                    <a:pt x="482237" y="1521362"/>
                  </a:cubicBezTo>
                  <a:lnTo>
                    <a:pt x="458118" y="1359785"/>
                  </a:lnTo>
                  <a:close/>
                  <a:moveTo>
                    <a:pt x="211694" y="0"/>
                  </a:moveTo>
                  <a:lnTo>
                    <a:pt x="392346" y="0"/>
                  </a:lnTo>
                  <a:lnTo>
                    <a:pt x="392346" y="1"/>
                  </a:lnTo>
                  <a:lnTo>
                    <a:pt x="211695" y="1"/>
                  </a:ln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Shape 58">
              <a:extLst>
                <a:ext uri="{FF2B5EF4-FFF2-40B4-BE49-F238E27FC236}">
                  <a16:creationId xmlns:a16="http://schemas.microsoft.com/office/drawing/2014/main" id="{77B8243B-471D-4D72-8581-506085B05380}"/>
                </a:ext>
              </a:extLst>
            </p:cNvPr>
            <p:cNvSpPr>
              <a:spLocks/>
            </p:cNvSpPr>
            <p:nvPr/>
          </p:nvSpPr>
          <p:spPr bwMode="auto">
            <a:xfrm>
              <a:off x="3567796" y="6"/>
              <a:ext cx="666807" cy="9144000"/>
            </a:xfrm>
            <a:custGeom>
              <a:avLst/>
              <a:gdLst>
                <a:gd name="connsiteX0" fmla="*/ 428378 w 666807"/>
                <a:gd name="connsiteY0" fmla="*/ 1359533 h 6858001"/>
                <a:gd name="connsiteX1" fmla="*/ 449614 w 666807"/>
                <a:gd name="connsiteY1" fmla="*/ 1469990 h 6858001"/>
                <a:gd name="connsiteX2" fmla="*/ 504026 w 666807"/>
                <a:gd name="connsiteY2" fmla="*/ 1779366 h 6858001"/>
                <a:gd name="connsiteX3" fmla="*/ 555357 w 666807"/>
                <a:gd name="connsiteY3" fmla="*/ 2125125 h 6858001"/>
                <a:gd name="connsiteX4" fmla="*/ 547252 w 666807"/>
                <a:gd name="connsiteY4" fmla="*/ 5296381 h 6858001"/>
                <a:gd name="connsiteX5" fmla="*/ 212593 w 666807"/>
                <a:gd name="connsiteY5" fmla="*/ 6768583 h 6858001"/>
                <a:gd name="connsiteX6" fmla="*/ 184977 w 666807"/>
                <a:gd name="connsiteY6" fmla="*/ 6858001 h 6858001"/>
                <a:gd name="connsiteX7" fmla="*/ 0 w 666807"/>
                <a:gd name="connsiteY7" fmla="*/ 6858001 h 6858001"/>
                <a:gd name="connsiteX8" fmla="*/ 44548 w 666807"/>
                <a:gd name="connsiteY8" fmla="*/ 6715096 h 6858001"/>
                <a:gd name="connsiteX9" fmla="*/ 439187 w 666807"/>
                <a:gd name="connsiteY9" fmla="*/ 2179150 h 6858001"/>
                <a:gd name="connsiteX10" fmla="*/ 390558 w 666807"/>
                <a:gd name="connsiteY10" fmla="*/ 1798275 h 6858001"/>
                <a:gd name="connsiteX11" fmla="*/ 336019 w 666807"/>
                <a:gd name="connsiteY11" fmla="*/ 1449731 h 6858001"/>
                <a:gd name="connsiteX12" fmla="*/ 320309 w 666807"/>
                <a:gd name="connsiteY12" fmla="*/ 1359722 h 6858001"/>
                <a:gd name="connsiteX13" fmla="*/ 43882 w 666807"/>
                <a:gd name="connsiteY13" fmla="*/ 0 h 6858001"/>
                <a:gd name="connsiteX14" fmla="*/ 124498 w 666807"/>
                <a:gd name="connsiteY14" fmla="*/ 0 h 6858001"/>
                <a:gd name="connsiteX15" fmla="*/ 124498 w 666807"/>
                <a:gd name="connsiteY15" fmla="*/ 1 h 6858001"/>
                <a:gd name="connsiteX16" fmla="*/ 43882 w 666807"/>
                <a:gd name="connsiteY16"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6807" h="6858001">
                  <a:moveTo>
                    <a:pt x="428378" y="1359533"/>
                  </a:moveTo>
                  <a:lnTo>
                    <a:pt x="449614" y="1469990"/>
                  </a:lnTo>
                  <a:cubicBezTo>
                    <a:pt x="468905" y="1574578"/>
                    <a:pt x="487141" y="1678070"/>
                    <a:pt x="504026" y="1779366"/>
                  </a:cubicBezTo>
                  <a:cubicBezTo>
                    <a:pt x="517534" y="1882014"/>
                    <a:pt x="539147" y="2025179"/>
                    <a:pt x="555357" y="2125125"/>
                  </a:cubicBezTo>
                  <a:cubicBezTo>
                    <a:pt x="698543" y="3173206"/>
                    <a:pt x="712051" y="4248300"/>
                    <a:pt x="547252" y="5296381"/>
                  </a:cubicBezTo>
                  <a:cubicBezTo>
                    <a:pt x="468229" y="5794760"/>
                    <a:pt x="353115" y="6285162"/>
                    <a:pt x="212593" y="6768583"/>
                  </a:cubicBezTo>
                  <a:lnTo>
                    <a:pt x="184977" y="6858001"/>
                  </a:lnTo>
                  <a:lnTo>
                    <a:pt x="0" y="6858001"/>
                  </a:lnTo>
                  <a:lnTo>
                    <a:pt x="44548" y="6715096"/>
                  </a:lnTo>
                  <a:cubicBezTo>
                    <a:pt x="465781" y="5288319"/>
                    <a:pt x="643498" y="3864048"/>
                    <a:pt x="439187" y="2179150"/>
                  </a:cubicBezTo>
                  <a:cubicBezTo>
                    <a:pt x="422977" y="2062997"/>
                    <a:pt x="404066" y="1914428"/>
                    <a:pt x="390558" y="1798275"/>
                  </a:cubicBezTo>
                  <a:cubicBezTo>
                    <a:pt x="373673" y="1683472"/>
                    <a:pt x="355437" y="1566981"/>
                    <a:pt x="336019" y="1449731"/>
                  </a:cubicBezTo>
                  <a:lnTo>
                    <a:pt x="320309" y="1359722"/>
                  </a:lnTo>
                  <a:close/>
                  <a:moveTo>
                    <a:pt x="43882" y="0"/>
                  </a:moveTo>
                  <a:lnTo>
                    <a:pt x="124498" y="0"/>
                  </a:lnTo>
                  <a:lnTo>
                    <a:pt x="124498" y="1"/>
                  </a:lnTo>
                  <a:lnTo>
                    <a:pt x="43882" y="1"/>
                  </a:ln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0" name="Freeform: Shape 29">
            <a:extLst>
              <a:ext uri="{FF2B5EF4-FFF2-40B4-BE49-F238E27FC236}">
                <a16:creationId xmlns:a16="http://schemas.microsoft.com/office/drawing/2014/main" id="{EC5DC6EB-F885-4D19-BEA2-8937D4EDEC48}"/>
              </a:ext>
            </a:extLst>
          </p:cNvPr>
          <p:cNvSpPr>
            <a:spLocks/>
          </p:cNvSpPr>
          <p:nvPr/>
        </p:nvSpPr>
        <p:spPr bwMode="auto">
          <a:xfrm>
            <a:off x="9" y="1"/>
            <a:ext cx="10582401" cy="1165838"/>
          </a:xfrm>
          <a:custGeom>
            <a:avLst/>
            <a:gdLst>
              <a:gd name="connsiteX0" fmla="*/ 10320560 w 10582401"/>
              <a:gd name="connsiteY0" fmla="*/ 0 h 1554452"/>
              <a:gd name="connsiteX1" fmla="*/ 10582401 w 10582401"/>
              <a:gd name="connsiteY1" fmla="*/ 0 h 1554452"/>
              <a:gd name="connsiteX2" fmla="*/ 10374228 w 10582401"/>
              <a:gd name="connsiteY2" fmla="*/ 119619 h 1554452"/>
              <a:gd name="connsiteX3" fmla="*/ 7486313 w 10582401"/>
              <a:gd name="connsiteY3" fmla="*/ 1157776 h 1554452"/>
              <a:gd name="connsiteX4" fmla="*/ 248367 w 10582401"/>
              <a:gd name="connsiteY4" fmla="*/ 1142641 h 1554452"/>
              <a:gd name="connsiteX5" fmla="*/ 0 w 10582401"/>
              <a:gd name="connsiteY5" fmla="*/ 1080434 h 1554452"/>
              <a:gd name="connsiteX6" fmla="*/ 0 w 10582401"/>
              <a:gd name="connsiteY6" fmla="*/ 851764 h 1554452"/>
              <a:gd name="connsiteX7" fmla="*/ 210 w 10582401"/>
              <a:gd name="connsiteY7" fmla="*/ 851823 h 1554452"/>
              <a:gd name="connsiteX8" fmla="*/ 7321525 w 10582401"/>
              <a:gd name="connsiteY8" fmla="*/ 1028116 h 1554452"/>
              <a:gd name="connsiteX9" fmla="*/ 10245919 w 10582401"/>
              <a:gd name="connsiteY9" fmla="*/ 40707 h 155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82401" h="1554452">
                <a:moveTo>
                  <a:pt x="10320560" y="0"/>
                </a:moveTo>
                <a:lnTo>
                  <a:pt x="10582401" y="0"/>
                </a:lnTo>
                <a:lnTo>
                  <a:pt x="10374228" y="119619"/>
                </a:lnTo>
                <a:cubicBezTo>
                  <a:pt x="9592378" y="542293"/>
                  <a:pt x="8674945" y="902002"/>
                  <a:pt x="7486313" y="1157776"/>
                </a:cubicBezTo>
                <a:cubicBezTo>
                  <a:pt x="4384895" y="1826335"/>
                  <a:pt x="1862144" y="1529947"/>
                  <a:pt x="248367" y="1142641"/>
                </a:cubicBezTo>
                <a:lnTo>
                  <a:pt x="0" y="1080434"/>
                </a:lnTo>
                <a:lnTo>
                  <a:pt x="0" y="851764"/>
                </a:lnTo>
                <a:lnTo>
                  <a:pt x="210" y="851823"/>
                </a:lnTo>
                <a:cubicBezTo>
                  <a:pt x="1586249" y="1281569"/>
                  <a:pt x="4130453" y="1654468"/>
                  <a:pt x="7321525" y="1028116"/>
                </a:cubicBezTo>
                <a:cubicBezTo>
                  <a:pt x="8517755" y="793445"/>
                  <a:pt x="9448062" y="449828"/>
                  <a:pt x="10245919" y="40707"/>
                </a:cubicBez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EBE65AD1-BC76-40B5-BAC5-4F3CDD4ACACB}"/>
              </a:ext>
            </a:extLst>
          </p:cNvPr>
          <p:cNvSpPr>
            <a:spLocks/>
          </p:cNvSpPr>
          <p:nvPr/>
        </p:nvSpPr>
        <p:spPr bwMode="auto">
          <a:xfrm>
            <a:off x="10" y="6"/>
            <a:ext cx="10464407" cy="1116963"/>
          </a:xfrm>
          <a:custGeom>
            <a:avLst/>
            <a:gdLst>
              <a:gd name="connsiteX0" fmla="*/ 10322030 w 10464407"/>
              <a:gd name="connsiteY0" fmla="*/ 0 h 1489285"/>
              <a:gd name="connsiteX1" fmla="*/ 10464407 w 10464407"/>
              <a:gd name="connsiteY1" fmla="*/ 0 h 1489285"/>
              <a:gd name="connsiteX2" fmla="*/ 10434271 w 10464407"/>
              <a:gd name="connsiteY2" fmla="*/ 17342 h 1489285"/>
              <a:gd name="connsiteX3" fmla="*/ 7478043 w 10464407"/>
              <a:gd name="connsiteY3" fmla="*/ 1092570 h 1489285"/>
              <a:gd name="connsiteX4" fmla="*/ 240597 w 10464407"/>
              <a:gd name="connsiteY4" fmla="*/ 1077433 h 1489285"/>
              <a:gd name="connsiteX5" fmla="*/ 0 w 10464407"/>
              <a:gd name="connsiteY5" fmla="*/ 1017188 h 1489285"/>
              <a:gd name="connsiteX6" fmla="*/ 0 w 10464407"/>
              <a:gd name="connsiteY6" fmla="*/ 851256 h 1489285"/>
              <a:gd name="connsiteX7" fmla="*/ 9052 w 10464407"/>
              <a:gd name="connsiteY7" fmla="*/ 853797 h 1489285"/>
              <a:gd name="connsiteX8" fmla="*/ 7321351 w 10464407"/>
              <a:gd name="connsiteY8" fmla="*/ 1027733 h 1489285"/>
              <a:gd name="connsiteX9" fmla="*/ 9977248 w 10464407"/>
              <a:gd name="connsiteY9" fmla="*/ 172719 h 148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64407" h="1489285">
                <a:moveTo>
                  <a:pt x="10322030" y="0"/>
                </a:moveTo>
                <a:lnTo>
                  <a:pt x="10464407" y="0"/>
                </a:lnTo>
                <a:lnTo>
                  <a:pt x="10434271" y="17342"/>
                </a:lnTo>
                <a:cubicBezTo>
                  <a:pt x="9637667" y="455814"/>
                  <a:pt x="8701350" y="829003"/>
                  <a:pt x="7478043" y="1092570"/>
                </a:cubicBezTo>
                <a:cubicBezTo>
                  <a:pt x="4377985" y="1761195"/>
                  <a:pt x="1854914" y="1464778"/>
                  <a:pt x="240597" y="1077433"/>
                </a:cubicBezTo>
                <a:lnTo>
                  <a:pt x="0" y="1017188"/>
                </a:lnTo>
                <a:lnTo>
                  <a:pt x="0" y="851256"/>
                </a:lnTo>
                <a:lnTo>
                  <a:pt x="9052" y="853797"/>
                </a:lnTo>
                <a:cubicBezTo>
                  <a:pt x="1594855" y="1283322"/>
                  <a:pt x="4135181" y="1654148"/>
                  <a:pt x="7321351" y="1027733"/>
                </a:cubicBezTo>
                <a:cubicBezTo>
                  <a:pt x="8386110" y="819041"/>
                  <a:pt x="9240019" y="523731"/>
                  <a:pt x="9977248" y="172719"/>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44E2A82-B944-43AA-AB82-E5CBB7E4E125}"/>
              </a:ext>
            </a:extLst>
          </p:cNvPr>
          <p:cNvSpPr>
            <a:spLocks noGrp="1"/>
          </p:cNvSpPr>
          <p:nvPr>
            <p:ph type="title"/>
          </p:nvPr>
        </p:nvSpPr>
        <p:spPr>
          <a:xfrm>
            <a:off x="7052743" y="1502062"/>
            <a:ext cx="4546599" cy="1289810"/>
          </a:xfrm>
        </p:spPr>
        <p:txBody>
          <a:bodyPr>
            <a:normAutofit/>
          </a:bodyPr>
          <a:lstStyle>
            <a:lvl1pPr algn="l">
              <a:defRPr lang="en-US" sz="1800" b="0" kern="1200" dirty="0">
                <a:solidFill>
                  <a:schemeClr val="accent1"/>
                </a:solidFill>
                <a:latin typeface="+mj-lt"/>
                <a:ea typeface="+mj-ea"/>
                <a:cs typeface="+mj-cs"/>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D2A92E9-D52D-456E-BE5A-A598EB8F43AE}"/>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A7138E1-5C40-4F70-9FA2-537DBAD19C3B}"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4/28/2025</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E97E4C53-4DA4-4A9D-A52C-8430A72C3286}"/>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B4DBA609-95FC-490A-826D-8CD6CD2F4B4B}"/>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C050444-7BF3-4945-A582-D1CA8BD30158}"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BE85DAD9-199D-49F6-97AF-BE524FD3F23F}"/>
              </a:ext>
            </a:extLst>
          </p:cNvPr>
          <p:cNvPicPr>
            <a:picLocks noChangeAspect="1"/>
          </p:cNvPicPr>
          <p:nvPr/>
        </p:nvPicPr>
        <p:blipFill>
          <a:blip r:embed="rId3"/>
          <a:stretch>
            <a:fillRect/>
          </a:stretch>
        </p:blipFill>
        <p:spPr>
          <a:xfrm>
            <a:off x="10382603" y="6385476"/>
            <a:ext cx="1555403" cy="343660"/>
          </a:xfrm>
          <a:prstGeom prst="rect">
            <a:avLst/>
          </a:prstGeom>
        </p:spPr>
      </p:pic>
      <p:sp>
        <p:nvSpPr>
          <p:cNvPr id="48" name="Picture Placeholder 47">
            <a:extLst>
              <a:ext uri="{FF2B5EF4-FFF2-40B4-BE49-F238E27FC236}">
                <a16:creationId xmlns:a16="http://schemas.microsoft.com/office/drawing/2014/main" id="{D977B656-2226-4493-B5E7-EF1D762209B0}"/>
              </a:ext>
            </a:extLst>
          </p:cNvPr>
          <p:cNvSpPr>
            <a:spLocks noGrp="1"/>
          </p:cNvSpPr>
          <p:nvPr>
            <p:ph type="pic" sz="quarter" idx="13" hasCustomPrompt="1"/>
          </p:nvPr>
        </p:nvSpPr>
        <p:spPr>
          <a:xfrm>
            <a:off x="0" y="635374"/>
            <a:ext cx="3949389" cy="6222626"/>
          </a:xfrm>
          <a:custGeom>
            <a:avLst/>
            <a:gdLst>
              <a:gd name="connsiteX0" fmla="*/ 0 w 3949389"/>
              <a:gd name="connsiteY0" fmla="*/ 0 h 8296835"/>
              <a:gd name="connsiteX1" fmla="*/ 1 w 3949389"/>
              <a:gd name="connsiteY1" fmla="*/ 0 h 8296835"/>
              <a:gd name="connsiteX2" fmla="*/ 1 w 3949389"/>
              <a:gd name="connsiteY2" fmla="*/ 4600 h 8296835"/>
              <a:gd name="connsiteX3" fmla="*/ 1 w 3949389"/>
              <a:gd name="connsiteY3" fmla="*/ 159500 h 8296835"/>
              <a:gd name="connsiteX4" fmla="*/ 1 w 3949389"/>
              <a:gd name="connsiteY4" fmla="*/ 233270 h 8296835"/>
              <a:gd name="connsiteX5" fmla="*/ 248367 w 3949389"/>
              <a:gd name="connsiteY5" fmla="*/ 295477 h 8296835"/>
              <a:gd name="connsiteX6" fmla="*/ 3775644 w 3949389"/>
              <a:gd name="connsiteY6" fmla="*/ 707196 h 8296835"/>
              <a:gd name="connsiteX7" fmla="*/ 3809055 w 3949389"/>
              <a:gd name="connsiteY7" fmla="*/ 706819 h 8296835"/>
              <a:gd name="connsiteX8" fmla="*/ 3816788 w 3949389"/>
              <a:gd name="connsiteY8" fmla="*/ 775882 h 8296835"/>
              <a:gd name="connsiteX9" fmla="*/ 3327539 w 3949389"/>
              <a:gd name="connsiteY9" fmla="*/ 8217135 h 8296835"/>
              <a:gd name="connsiteX10" fmla="*/ 3307075 w 3949389"/>
              <a:gd name="connsiteY10" fmla="*/ 8296835 h 8296835"/>
              <a:gd name="connsiteX11" fmla="*/ 0 w 3949389"/>
              <a:gd name="connsiteY11" fmla="*/ 8296835 h 8296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49389" h="8296835">
                <a:moveTo>
                  <a:pt x="0" y="0"/>
                </a:moveTo>
                <a:lnTo>
                  <a:pt x="1" y="0"/>
                </a:lnTo>
                <a:lnTo>
                  <a:pt x="1" y="4600"/>
                </a:lnTo>
                <a:lnTo>
                  <a:pt x="1" y="159500"/>
                </a:lnTo>
                <a:lnTo>
                  <a:pt x="1" y="233270"/>
                </a:lnTo>
                <a:lnTo>
                  <a:pt x="248367" y="295477"/>
                </a:lnTo>
                <a:cubicBezTo>
                  <a:pt x="1156117" y="513336"/>
                  <a:pt x="2351472" y="702429"/>
                  <a:pt x="3775644" y="707196"/>
                </a:cubicBezTo>
                <a:lnTo>
                  <a:pt x="3809055" y="706819"/>
                </a:lnTo>
                <a:lnTo>
                  <a:pt x="3816788" y="775882"/>
                </a:lnTo>
                <a:cubicBezTo>
                  <a:pt x="4099000" y="3559903"/>
                  <a:pt x="3928380" y="5739369"/>
                  <a:pt x="3327539" y="8217135"/>
                </a:cubicBezTo>
                <a:lnTo>
                  <a:pt x="3307075" y="8296835"/>
                </a:lnTo>
                <a:lnTo>
                  <a:pt x="0" y="8296835"/>
                </a:lnTo>
                <a:close/>
              </a:path>
            </a:pathLst>
          </a:custGeom>
          <a:solidFill>
            <a:schemeClr val="bg2"/>
          </a:solidFill>
        </p:spPr>
        <p:txBody>
          <a:bodyPr wrap="square" anchor="ctr">
            <a:noAutofit/>
          </a:bodyPr>
          <a:lstStyle>
            <a:lvl1pPr marL="32146" indent="0" algn="ctr">
              <a:buNone/>
              <a:defRPr/>
            </a:lvl1pPr>
          </a:lstStyle>
          <a:p>
            <a:r>
              <a:rPr lang="en-US" dirty="0"/>
              <a:t>Click the icon to insert a picture</a:t>
            </a:r>
          </a:p>
        </p:txBody>
      </p:sp>
      <p:pic>
        <p:nvPicPr>
          <p:cNvPr id="15" name="Picture 14" descr="Background pattern&#10;&#10;Description automatically generated">
            <a:extLst>
              <a:ext uri="{FF2B5EF4-FFF2-40B4-BE49-F238E27FC236}">
                <a16:creationId xmlns:a16="http://schemas.microsoft.com/office/drawing/2014/main" id="{26E20955-8A57-4963-95A9-19E6924386B2}"/>
              </a:ext>
            </a:extLst>
          </p:cNvPr>
          <p:cNvPicPr>
            <a:picLocks noChangeAspect="1"/>
          </p:cNvPicPr>
          <p:nvPr/>
        </p:nvPicPr>
        <p:blipFill>
          <a:blip r:embed="rId2">
            <a:extLst>
              <a:ext uri="{28A0092B-C50C-407E-A947-70E740481C1C}">
                <a14:useLocalDpi xmlns:a14="http://schemas.microsoft.com/office/drawing/2010/main"/>
              </a:ext>
            </a:extLst>
          </a:blip>
          <a:srcRect l="12500" r="12500"/>
          <a:stretch>
            <a:fillRect/>
          </a:stretch>
        </p:blipFill>
        <p:spPr>
          <a:xfrm>
            <a:off x="-2" y="0"/>
            <a:ext cx="12192003" cy="6858000"/>
          </a:xfrm>
          <a:prstGeom prst="rect">
            <a:avLst/>
          </a:prstGeom>
        </p:spPr>
      </p:pic>
      <p:sp>
        <p:nvSpPr>
          <p:cNvPr id="17" name="Freeform: Shape 16">
            <a:extLst>
              <a:ext uri="{FF2B5EF4-FFF2-40B4-BE49-F238E27FC236}">
                <a16:creationId xmlns:a16="http://schemas.microsoft.com/office/drawing/2014/main" id="{FCADB5C4-72D7-4A3C-B72D-74F6BF7D14F0}"/>
              </a:ext>
            </a:extLst>
          </p:cNvPr>
          <p:cNvSpPr/>
          <p:nvPr/>
        </p:nvSpPr>
        <p:spPr>
          <a:xfrm>
            <a:off x="3482765" y="0"/>
            <a:ext cx="8709235" cy="6858000"/>
          </a:xfrm>
          <a:custGeom>
            <a:avLst/>
            <a:gdLst>
              <a:gd name="connsiteX0" fmla="*/ 23 w 8709235"/>
              <a:gd name="connsiteY0" fmla="*/ 0 h 9144000"/>
              <a:gd name="connsiteX1" fmla="*/ 8709235 w 8709235"/>
              <a:gd name="connsiteY1" fmla="*/ 0 h 9144000"/>
              <a:gd name="connsiteX2" fmla="*/ 8709235 w 8709235"/>
              <a:gd name="connsiteY2" fmla="*/ 9144000 h 9144000"/>
              <a:gd name="connsiteX3" fmla="*/ 23 w 8709235"/>
              <a:gd name="connsiteY3" fmla="*/ 9144000 h 9144000"/>
              <a:gd name="connsiteX4" fmla="*/ 632035 w 8709235"/>
              <a:gd name="connsiteY4" fmla="*/ 5082988 h 9144000"/>
              <a:gd name="connsiteX5" fmla="*/ 441491 w 8709235"/>
              <a:gd name="connsiteY5" fmla="*/ 1891544 h 9144000"/>
              <a:gd name="connsiteX6" fmla="*/ 353581 w 8709235"/>
              <a:gd name="connsiteY6" fmla="*/ 1386160 h 9144000"/>
              <a:gd name="connsiteX7" fmla="*/ 758958 w 8709235"/>
              <a:gd name="connsiteY7" fmla="*/ 1381278 h 9144000"/>
              <a:gd name="connsiteX8" fmla="*/ 6762534 w 8709235"/>
              <a:gd name="connsiteY8" fmla="*/ 100744 h 9144000"/>
              <a:gd name="connsiteX9" fmla="*/ 6957176 w 8709235"/>
              <a:gd name="connsiteY9" fmla="*/ 1 h 9144000"/>
              <a:gd name="connsiteX10" fmla="*/ 24 w 8709235"/>
              <a:gd name="connsiteY10" fmla="*/ 1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09235" h="9144000">
                <a:moveTo>
                  <a:pt x="23" y="0"/>
                </a:moveTo>
                <a:lnTo>
                  <a:pt x="8709235" y="0"/>
                </a:lnTo>
                <a:lnTo>
                  <a:pt x="8709235" y="9144000"/>
                </a:lnTo>
                <a:lnTo>
                  <a:pt x="23" y="9144000"/>
                </a:lnTo>
                <a:cubicBezTo>
                  <a:pt x="-4459" y="7741024"/>
                  <a:pt x="636517" y="6485964"/>
                  <a:pt x="632035" y="5082988"/>
                </a:cubicBezTo>
                <a:cubicBezTo>
                  <a:pt x="634837" y="4054848"/>
                  <a:pt x="600869" y="2963676"/>
                  <a:pt x="441491" y="1891544"/>
                </a:cubicBezTo>
                <a:lnTo>
                  <a:pt x="353581" y="1386160"/>
                </a:lnTo>
                <a:lnTo>
                  <a:pt x="758958" y="1381278"/>
                </a:lnTo>
                <a:cubicBezTo>
                  <a:pt x="3135793" y="1323881"/>
                  <a:pt x="5260730" y="841557"/>
                  <a:pt x="6762534" y="100744"/>
                </a:cubicBezTo>
                <a:lnTo>
                  <a:pt x="6957176" y="1"/>
                </a:lnTo>
                <a:lnTo>
                  <a:pt x="2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67209F3B-6623-4437-9F11-EAFEF0BE9A8C}"/>
              </a:ext>
            </a:extLst>
          </p:cNvPr>
          <p:cNvGrpSpPr/>
          <p:nvPr/>
        </p:nvGrpSpPr>
        <p:grpSpPr>
          <a:xfrm>
            <a:off x="3307081" y="-390764"/>
            <a:ext cx="975361" cy="7248768"/>
            <a:chOff x="3393850" y="6"/>
            <a:chExt cx="922781" cy="9144000"/>
          </a:xfrm>
        </p:grpSpPr>
        <p:sp>
          <p:nvSpPr>
            <p:cNvPr id="19" name="Freeform: Shape 18">
              <a:extLst>
                <a:ext uri="{FF2B5EF4-FFF2-40B4-BE49-F238E27FC236}">
                  <a16:creationId xmlns:a16="http://schemas.microsoft.com/office/drawing/2014/main" id="{8E4A1734-5BF1-43A7-87BD-B6A5FFEE284A}"/>
                </a:ext>
              </a:extLst>
            </p:cNvPr>
            <p:cNvSpPr>
              <a:spLocks/>
            </p:cNvSpPr>
            <p:nvPr/>
          </p:nvSpPr>
          <p:spPr bwMode="auto">
            <a:xfrm>
              <a:off x="3393850" y="6"/>
              <a:ext cx="922781" cy="9144000"/>
            </a:xfrm>
            <a:custGeom>
              <a:avLst/>
              <a:gdLst>
                <a:gd name="connsiteX0" fmla="*/ 700485 w 922781"/>
                <a:gd name="connsiteY0" fmla="*/ 1359361 h 6858001"/>
                <a:gd name="connsiteX1" fmla="*/ 738659 w 922781"/>
                <a:gd name="connsiteY1" fmla="*/ 1564393 h 6858001"/>
                <a:gd name="connsiteX2" fmla="*/ 504487 w 922781"/>
                <a:gd name="connsiteY2" fmla="*/ 6518002 h 6858001"/>
                <a:gd name="connsiteX3" fmla="*/ 401142 w 922781"/>
                <a:gd name="connsiteY3" fmla="*/ 6858001 h 6858001"/>
                <a:gd name="connsiteX4" fmla="*/ 0 w 922781"/>
                <a:gd name="connsiteY4" fmla="*/ 6858001 h 6858001"/>
                <a:gd name="connsiteX5" fmla="*/ 19363 w 922781"/>
                <a:gd name="connsiteY5" fmla="*/ 6801444 h 6858001"/>
                <a:gd name="connsiteX6" fmla="*/ 482237 w 922781"/>
                <a:gd name="connsiteY6" fmla="*/ 1521362 h 6858001"/>
                <a:gd name="connsiteX7" fmla="*/ 458118 w 922781"/>
                <a:gd name="connsiteY7" fmla="*/ 1359785 h 6858001"/>
                <a:gd name="connsiteX8" fmla="*/ 211694 w 922781"/>
                <a:gd name="connsiteY8" fmla="*/ 0 h 6858001"/>
                <a:gd name="connsiteX9" fmla="*/ 392346 w 922781"/>
                <a:gd name="connsiteY9" fmla="*/ 0 h 6858001"/>
                <a:gd name="connsiteX10" fmla="*/ 392346 w 922781"/>
                <a:gd name="connsiteY10" fmla="*/ 1 h 6858001"/>
                <a:gd name="connsiteX11" fmla="*/ 211695 w 922781"/>
                <a:gd name="connsiteY1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2781" h="6858001">
                  <a:moveTo>
                    <a:pt x="700485" y="1359361"/>
                  </a:moveTo>
                  <a:lnTo>
                    <a:pt x="738659" y="1564393"/>
                  </a:lnTo>
                  <a:cubicBezTo>
                    <a:pt x="1062575" y="3457358"/>
                    <a:pt x="943364" y="4956680"/>
                    <a:pt x="504487" y="6518002"/>
                  </a:cubicBezTo>
                  <a:lnTo>
                    <a:pt x="401142" y="6858001"/>
                  </a:lnTo>
                  <a:lnTo>
                    <a:pt x="0" y="6858001"/>
                  </a:lnTo>
                  <a:lnTo>
                    <a:pt x="19363" y="6801444"/>
                  </a:lnTo>
                  <a:cubicBezTo>
                    <a:pt x="587813" y="5043298"/>
                    <a:pt x="749236" y="3496817"/>
                    <a:pt x="482237" y="1521362"/>
                  </a:cubicBezTo>
                  <a:lnTo>
                    <a:pt x="458118" y="1359785"/>
                  </a:lnTo>
                  <a:close/>
                  <a:moveTo>
                    <a:pt x="211694" y="0"/>
                  </a:moveTo>
                  <a:lnTo>
                    <a:pt x="392346" y="0"/>
                  </a:lnTo>
                  <a:lnTo>
                    <a:pt x="392346" y="1"/>
                  </a:lnTo>
                  <a:lnTo>
                    <a:pt x="211695" y="1"/>
                  </a:ln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D4CE432C-BBDF-4029-BAFB-D2465DDDCCFF}"/>
                </a:ext>
              </a:extLst>
            </p:cNvPr>
            <p:cNvSpPr>
              <a:spLocks/>
            </p:cNvSpPr>
            <p:nvPr/>
          </p:nvSpPr>
          <p:spPr bwMode="auto">
            <a:xfrm>
              <a:off x="3567796" y="6"/>
              <a:ext cx="666807" cy="9144000"/>
            </a:xfrm>
            <a:custGeom>
              <a:avLst/>
              <a:gdLst>
                <a:gd name="connsiteX0" fmla="*/ 428378 w 666807"/>
                <a:gd name="connsiteY0" fmla="*/ 1359533 h 6858001"/>
                <a:gd name="connsiteX1" fmla="*/ 449614 w 666807"/>
                <a:gd name="connsiteY1" fmla="*/ 1469990 h 6858001"/>
                <a:gd name="connsiteX2" fmla="*/ 504026 w 666807"/>
                <a:gd name="connsiteY2" fmla="*/ 1779366 h 6858001"/>
                <a:gd name="connsiteX3" fmla="*/ 555357 w 666807"/>
                <a:gd name="connsiteY3" fmla="*/ 2125125 h 6858001"/>
                <a:gd name="connsiteX4" fmla="*/ 547252 w 666807"/>
                <a:gd name="connsiteY4" fmla="*/ 5296381 h 6858001"/>
                <a:gd name="connsiteX5" fmla="*/ 212593 w 666807"/>
                <a:gd name="connsiteY5" fmla="*/ 6768583 h 6858001"/>
                <a:gd name="connsiteX6" fmla="*/ 184977 w 666807"/>
                <a:gd name="connsiteY6" fmla="*/ 6858001 h 6858001"/>
                <a:gd name="connsiteX7" fmla="*/ 0 w 666807"/>
                <a:gd name="connsiteY7" fmla="*/ 6858001 h 6858001"/>
                <a:gd name="connsiteX8" fmla="*/ 44548 w 666807"/>
                <a:gd name="connsiteY8" fmla="*/ 6715096 h 6858001"/>
                <a:gd name="connsiteX9" fmla="*/ 439187 w 666807"/>
                <a:gd name="connsiteY9" fmla="*/ 2179150 h 6858001"/>
                <a:gd name="connsiteX10" fmla="*/ 390558 w 666807"/>
                <a:gd name="connsiteY10" fmla="*/ 1798275 h 6858001"/>
                <a:gd name="connsiteX11" fmla="*/ 336019 w 666807"/>
                <a:gd name="connsiteY11" fmla="*/ 1449731 h 6858001"/>
                <a:gd name="connsiteX12" fmla="*/ 320309 w 666807"/>
                <a:gd name="connsiteY12" fmla="*/ 1359722 h 6858001"/>
                <a:gd name="connsiteX13" fmla="*/ 43882 w 666807"/>
                <a:gd name="connsiteY13" fmla="*/ 0 h 6858001"/>
                <a:gd name="connsiteX14" fmla="*/ 124498 w 666807"/>
                <a:gd name="connsiteY14" fmla="*/ 0 h 6858001"/>
                <a:gd name="connsiteX15" fmla="*/ 124498 w 666807"/>
                <a:gd name="connsiteY15" fmla="*/ 1 h 6858001"/>
                <a:gd name="connsiteX16" fmla="*/ 43882 w 666807"/>
                <a:gd name="connsiteY16"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6807" h="6858001">
                  <a:moveTo>
                    <a:pt x="428378" y="1359533"/>
                  </a:moveTo>
                  <a:lnTo>
                    <a:pt x="449614" y="1469990"/>
                  </a:lnTo>
                  <a:cubicBezTo>
                    <a:pt x="468905" y="1574578"/>
                    <a:pt x="487141" y="1678070"/>
                    <a:pt x="504026" y="1779366"/>
                  </a:cubicBezTo>
                  <a:cubicBezTo>
                    <a:pt x="517534" y="1882014"/>
                    <a:pt x="539147" y="2025179"/>
                    <a:pt x="555357" y="2125125"/>
                  </a:cubicBezTo>
                  <a:cubicBezTo>
                    <a:pt x="698543" y="3173206"/>
                    <a:pt x="712051" y="4248300"/>
                    <a:pt x="547252" y="5296381"/>
                  </a:cubicBezTo>
                  <a:cubicBezTo>
                    <a:pt x="468229" y="5794760"/>
                    <a:pt x="353115" y="6285162"/>
                    <a:pt x="212593" y="6768583"/>
                  </a:cubicBezTo>
                  <a:lnTo>
                    <a:pt x="184977" y="6858001"/>
                  </a:lnTo>
                  <a:lnTo>
                    <a:pt x="0" y="6858001"/>
                  </a:lnTo>
                  <a:lnTo>
                    <a:pt x="44548" y="6715096"/>
                  </a:lnTo>
                  <a:cubicBezTo>
                    <a:pt x="465781" y="5288319"/>
                    <a:pt x="643498" y="3864048"/>
                    <a:pt x="439187" y="2179150"/>
                  </a:cubicBezTo>
                  <a:cubicBezTo>
                    <a:pt x="422977" y="2062997"/>
                    <a:pt x="404066" y="1914428"/>
                    <a:pt x="390558" y="1798275"/>
                  </a:cubicBezTo>
                  <a:cubicBezTo>
                    <a:pt x="373673" y="1683472"/>
                    <a:pt x="355437" y="1566981"/>
                    <a:pt x="336019" y="1449731"/>
                  </a:cubicBezTo>
                  <a:lnTo>
                    <a:pt x="320309" y="1359722"/>
                  </a:lnTo>
                  <a:close/>
                  <a:moveTo>
                    <a:pt x="43882" y="0"/>
                  </a:moveTo>
                  <a:lnTo>
                    <a:pt x="124498" y="0"/>
                  </a:lnTo>
                  <a:lnTo>
                    <a:pt x="124498" y="1"/>
                  </a:lnTo>
                  <a:lnTo>
                    <a:pt x="43882" y="1"/>
                  </a:ln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1" name="Freeform: Shape 20">
            <a:extLst>
              <a:ext uri="{FF2B5EF4-FFF2-40B4-BE49-F238E27FC236}">
                <a16:creationId xmlns:a16="http://schemas.microsoft.com/office/drawing/2014/main" id="{57509DC9-B9EA-4307-9133-D2A40741E0F5}"/>
              </a:ext>
            </a:extLst>
          </p:cNvPr>
          <p:cNvSpPr>
            <a:spLocks/>
          </p:cNvSpPr>
          <p:nvPr/>
        </p:nvSpPr>
        <p:spPr bwMode="auto">
          <a:xfrm>
            <a:off x="9" y="1"/>
            <a:ext cx="10582401" cy="1165838"/>
          </a:xfrm>
          <a:custGeom>
            <a:avLst/>
            <a:gdLst>
              <a:gd name="connsiteX0" fmla="*/ 10320560 w 10582401"/>
              <a:gd name="connsiteY0" fmla="*/ 0 h 1554452"/>
              <a:gd name="connsiteX1" fmla="*/ 10582401 w 10582401"/>
              <a:gd name="connsiteY1" fmla="*/ 0 h 1554452"/>
              <a:gd name="connsiteX2" fmla="*/ 10374228 w 10582401"/>
              <a:gd name="connsiteY2" fmla="*/ 119619 h 1554452"/>
              <a:gd name="connsiteX3" fmla="*/ 7486313 w 10582401"/>
              <a:gd name="connsiteY3" fmla="*/ 1157776 h 1554452"/>
              <a:gd name="connsiteX4" fmla="*/ 248367 w 10582401"/>
              <a:gd name="connsiteY4" fmla="*/ 1142641 h 1554452"/>
              <a:gd name="connsiteX5" fmla="*/ 0 w 10582401"/>
              <a:gd name="connsiteY5" fmla="*/ 1080434 h 1554452"/>
              <a:gd name="connsiteX6" fmla="*/ 0 w 10582401"/>
              <a:gd name="connsiteY6" fmla="*/ 851764 h 1554452"/>
              <a:gd name="connsiteX7" fmla="*/ 210 w 10582401"/>
              <a:gd name="connsiteY7" fmla="*/ 851823 h 1554452"/>
              <a:gd name="connsiteX8" fmla="*/ 7321525 w 10582401"/>
              <a:gd name="connsiteY8" fmla="*/ 1028116 h 1554452"/>
              <a:gd name="connsiteX9" fmla="*/ 10245919 w 10582401"/>
              <a:gd name="connsiteY9" fmla="*/ 40707 h 155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82401" h="1554452">
                <a:moveTo>
                  <a:pt x="10320560" y="0"/>
                </a:moveTo>
                <a:lnTo>
                  <a:pt x="10582401" y="0"/>
                </a:lnTo>
                <a:lnTo>
                  <a:pt x="10374228" y="119619"/>
                </a:lnTo>
                <a:cubicBezTo>
                  <a:pt x="9592378" y="542293"/>
                  <a:pt x="8674945" y="902002"/>
                  <a:pt x="7486313" y="1157776"/>
                </a:cubicBezTo>
                <a:cubicBezTo>
                  <a:pt x="4384895" y="1826335"/>
                  <a:pt x="1862144" y="1529947"/>
                  <a:pt x="248367" y="1142641"/>
                </a:cubicBezTo>
                <a:lnTo>
                  <a:pt x="0" y="1080434"/>
                </a:lnTo>
                <a:lnTo>
                  <a:pt x="0" y="851764"/>
                </a:lnTo>
                <a:lnTo>
                  <a:pt x="210" y="851823"/>
                </a:lnTo>
                <a:cubicBezTo>
                  <a:pt x="1586249" y="1281569"/>
                  <a:pt x="4130453" y="1654468"/>
                  <a:pt x="7321525" y="1028116"/>
                </a:cubicBezTo>
                <a:cubicBezTo>
                  <a:pt x="8517755" y="793445"/>
                  <a:pt x="9448062" y="449828"/>
                  <a:pt x="10245919" y="40707"/>
                </a:cubicBez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3397292B-1A8A-478A-8D67-F1CFC069F60E}"/>
              </a:ext>
            </a:extLst>
          </p:cNvPr>
          <p:cNvSpPr>
            <a:spLocks/>
          </p:cNvSpPr>
          <p:nvPr/>
        </p:nvSpPr>
        <p:spPr bwMode="auto">
          <a:xfrm>
            <a:off x="10" y="6"/>
            <a:ext cx="10464407" cy="1116963"/>
          </a:xfrm>
          <a:custGeom>
            <a:avLst/>
            <a:gdLst>
              <a:gd name="connsiteX0" fmla="*/ 10322030 w 10464407"/>
              <a:gd name="connsiteY0" fmla="*/ 0 h 1489285"/>
              <a:gd name="connsiteX1" fmla="*/ 10464407 w 10464407"/>
              <a:gd name="connsiteY1" fmla="*/ 0 h 1489285"/>
              <a:gd name="connsiteX2" fmla="*/ 10434271 w 10464407"/>
              <a:gd name="connsiteY2" fmla="*/ 17342 h 1489285"/>
              <a:gd name="connsiteX3" fmla="*/ 7478043 w 10464407"/>
              <a:gd name="connsiteY3" fmla="*/ 1092570 h 1489285"/>
              <a:gd name="connsiteX4" fmla="*/ 240597 w 10464407"/>
              <a:gd name="connsiteY4" fmla="*/ 1077433 h 1489285"/>
              <a:gd name="connsiteX5" fmla="*/ 0 w 10464407"/>
              <a:gd name="connsiteY5" fmla="*/ 1017188 h 1489285"/>
              <a:gd name="connsiteX6" fmla="*/ 0 w 10464407"/>
              <a:gd name="connsiteY6" fmla="*/ 851256 h 1489285"/>
              <a:gd name="connsiteX7" fmla="*/ 9052 w 10464407"/>
              <a:gd name="connsiteY7" fmla="*/ 853797 h 1489285"/>
              <a:gd name="connsiteX8" fmla="*/ 7321351 w 10464407"/>
              <a:gd name="connsiteY8" fmla="*/ 1027733 h 1489285"/>
              <a:gd name="connsiteX9" fmla="*/ 9977248 w 10464407"/>
              <a:gd name="connsiteY9" fmla="*/ 172719 h 148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64407" h="1489285">
                <a:moveTo>
                  <a:pt x="10322030" y="0"/>
                </a:moveTo>
                <a:lnTo>
                  <a:pt x="10464407" y="0"/>
                </a:lnTo>
                <a:lnTo>
                  <a:pt x="10434271" y="17342"/>
                </a:lnTo>
                <a:cubicBezTo>
                  <a:pt x="9637667" y="455814"/>
                  <a:pt x="8701350" y="829003"/>
                  <a:pt x="7478043" y="1092570"/>
                </a:cubicBezTo>
                <a:cubicBezTo>
                  <a:pt x="4377985" y="1761195"/>
                  <a:pt x="1854914" y="1464778"/>
                  <a:pt x="240597" y="1077433"/>
                </a:cubicBezTo>
                <a:lnTo>
                  <a:pt x="0" y="1017188"/>
                </a:lnTo>
                <a:lnTo>
                  <a:pt x="0" y="851256"/>
                </a:lnTo>
                <a:lnTo>
                  <a:pt x="9052" y="853797"/>
                </a:lnTo>
                <a:cubicBezTo>
                  <a:pt x="1594855" y="1283322"/>
                  <a:pt x="4135181" y="1654148"/>
                  <a:pt x="7321351" y="1027733"/>
                </a:cubicBezTo>
                <a:cubicBezTo>
                  <a:pt x="8386110" y="819041"/>
                  <a:pt x="9240019" y="523731"/>
                  <a:pt x="9977248" y="172719"/>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itle 1">
            <a:extLst>
              <a:ext uri="{FF2B5EF4-FFF2-40B4-BE49-F238E27FC236}">
                <a16:creationId xmlns:a16="http://schemas.microsoft.com/office/drawing/2014/main" id="{2F0527BA-2CED-4D78-A572-B5EC185CC87E}"/>
              </a:ext>
            </a:extLst>
          </p:cNvPr>
          <p:cNvSpPr>
            <a:spLocks noGrp="1"/>
          </p:cNvSpPr>
          <p:nvPr>
            <p:ph type="title"/>
          </p:nvPr>
        </p:nvSpPr>
        <p:spPr>
          <a:xfrm>
            <a:off x="7052743" y="1502062"/>
            <a:ext cx="4546599" cy="1289810"/>
          </a:xfrm>
        </p:spPr>
        <p:txBody>
          <a:bodyPr>
            <a:normAutofit/>
          </a:bodyPr>
          <a:lstStyle>
            <a:lvl1pPr algn="l">
              <a:defRPr lang="en-US" sz="1800" b="0" kern="1200" dirty="0">
                <a:solidFill>
                  <a:schemeClr val="accent1"/>
                </a:solidFill>
                <a:latin typeface="+mj-lt"/>
                <a:ea typeface="+mj-ea"/>
                <a:cs typeface="+mj-cs"/>
              </a:defRPr>
            </a:lvl1pPr>
          </a:lstStyle>
          <a:p>
            <a:r>
              <a:rPr lang="en-US"/>
              <a:t>Click to edit Master title style</a:t>
            </a:r>
            <a:endParaRPr lang="en-US" dirty="0"/>
          </a:p>
        </p:txBody>
      </p:sp>
      <p:sp>
        <p:nvSpPr>
          <p:cNvPr id="24" name="Date Placeholder 2">
            <a:extLst>
              <a:ext uri="{FF2B5EF4-FFF2-40B4-BE49-F238E27FC236}">
                <a16:creationId xmlns:a16="http://schemas.microsoft.com/office/drawing/2014/main" id="{8455D78A-12E8-4A95-B68F-3B26C69AA7E8}"/>
              </a:ext>
            </a:extLst>
          </p:cNvPr>
          <p:cNvSpPr>
            <a:spLocks noGrp="1"/>
          </p:cNvSpPr>
          <p:nvPr>
            <p:ph type="dt" sz="half" idx="10"/>
          </p:nvPr>
        </p:nvSpPr>
        <p:spPr>
          <a:xfrm>
            <a:off x="8610610" y="6356358"/>
            <a:ext cx="1737575"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AD328E8-182E-4E12-B1A0-5BC1AC4FF2F9}"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4/28/2025</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5" name="Footer Placeholder 3">
            <a:extLst>
              <a:ext uri="{FF2B5EF4-FFF2-40B4-BE49-F238E27FC236}">
                <a16:creationId xmlns:a16="http://schemas.microsoft.com/office/drawing/2014/main" id="{9BA6D286-284F-438F-BA9D-4786BBBDF403}"/>
              </a:ext>
            </a:extLst>
          </p:cNvPr>
          <p:cNvSpPr>
            <a:spLocks noGrp="1"/>
          </p:cNvSpPr>
          <p:nvPr>
            <p:ph type="ftr" sz="quarter" idx="11"/>
          </p:nvPr>
        </p:nvSpPr>
        <p:spPr>
          <a:xfrm>
            <a:off x="4038600" y="6356358"/>
            <a:ext cx="41148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6" name="Slide Number Placeholder 4">
            <a:extLst>
              <a:ext uri="{FF2B5EF4-FFF2-40B4-BE49-F238E27FC236}">
                <a16:creationId xmlns:a16="http://schemas.microsoft.com/office/drawing/2014/main" id="{5D7FC50E-72C8-4FE6-AC17-A6389539569B}"/>
              </a:ext>
            </a:extLst>
          </p:cNvPr>
          <p:cNvSpPr>
            <a:spLocks noGrp="1"/>
          </p:cNvSpPr>
          <p:nvPr>
            <p:ph type="sldNum" sz="quarter" idx="12"/>
          </p:nvPr>
        </p:nvSpPr>
        <p:spPr>
          <a:xfrm>
            <a:off x="283340" y="6356358"/>
            <a:ext cx="3298065"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484E96F-3173-4334-897A-F681E5B03DC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7" name="Picture 26">
            <a:extLst>
              <a:ext uri="{FF2B5EF4-FFF2-40B4-BE49-F238E27FC236}">
                <a16:creationId xmlns:a16="http://schemas.microsoft.com/office/drawing/2014/main" id="{2EAEEFEF-468C-422E-98AC-64F0EE014718}"/>
              </a:ext>
            </a:extLst>
          </p:cNvPr>
          <p:cNvPicPr>
            <a:picLocks noChangeAspect="1"/>
          </p:cNvPicPr>
          <p:nvPr/>
        </p:nvPicPr>
        <p:blipFill>
          <a:blip r:embed="rId3"/>
          <a:stretch>
            <a:fillRect/>
          </a:stretch>
        </p:blipFill>
        <p:spPr>
          <a:xfrm>
            <a:off x="10382603" y="6385476"/>
            <a:ext cx="1555403" cy="343660"/>
          </a:xfrm>
          <a:prstGeom prst="rect">
            <a:avLst/>
          </a:prstGeom>
        </p:spPr>
      </p:pic>
    </p:spTree>
    <p:extLst>
      <p:ext uri="{BB962C8B-B14F-4D97-AF65-F5344CB8AC3E}">
        <p14:creationId xmlns:p14="http://schemas.microsoft.com/office/powerpoint/2010/main" val="138694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C6B3F-9D94-4BDB-9E0E-A47C7C0218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4ACC07-6477-4628-A7BC-DD8187B396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9854F5-F99D-45C5-B29A-F2E426F0A0B0}"/>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AD328E8-182E-4E12-B1A0-5BC1AC4FF2F9}"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4/28/2025</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C278812-32D1-40F9-AC99-4EF7A8B0C475}"/>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175177FB-D2BE-47FD-AD10-AEB6ED202462}"/>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484E96F-3173-4334-897A-F681E5B03DC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57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Dark_Circle Image_Title Only">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8865859D-9623-40AD-BFB9-BA85BA36E40E}"/>
              </a:ext>
            </a:extLst>
          </p:cNvPr>
          <p:cNvPicPr>
            <a:picLocks noChangeAspect="1"/>
          </p:cNvPicPr>
          <p:nvPr/>
        </p:nvPicPr>
        <p:blipFill rotWithShape="1">
          <a:blip r:embed="rId2">
            <a:extLst>
              <a:ext uri="{28A0092B-C50C-407E-A947-70E740481C1C}">
                <a14:useLocalDpi xmlns:a14="http://schemas.microsoft.com/office/drawing/2010/main"/>
              </a:ext>
            </a:extLst>
          </a:blip>
          <a:srcRect l="12500" r="12500"/>
          <a:stretch/>
        </p:blipFill>
        <p:spPr>
          <a:xfrm>
            <a:off x="0" y="0"/>
            <a:ext cx="12192000" cy="6858000"/>
          </a:xfrm>
          <a:prstGeom prst="rect">
            <a:avLst/>
          </a:prstGeom>
        </p:spPr>
      </p:pic>
      <p:sp>
        <p:nvSpPr>
          <p:cNvPr id="18" name="Right Triangle 6">
            <a:extLst>
              <a:ext uri="{FF2B5EF4-FFF2-40B4-BE49-F238E27FC236}">
                <a16:creationId xmlns:a16="http://schemas.microsoft.com/office/drawing/2014/main" id="{D6C809D2-DE9C-4CA9-B75B-5138B831D2AC}"/>
              </a:ext>
            </a:extLst>
          </p:cNvPr>
          <p:cNvSpPr/>
          <p:nvPr/>
        </p:nvSpPr>
        <p:spPr>
          <a:xfrm flipH="1">
            <a:off x="8077200" y="5440679"/>
            <a:ext cx="4114800" cy="1417319"/>
          </a:xfrm>
          <a:custGeom>
            <a:avLst/>
            <a:gdLst>
              <a:gd name="connsiteX0" fmla="*/ 0 w 4114800"/>
              <a:gd name="connsiteY0" fmla="*/ 1371600 h 1371600"/>
              <a:gd name="connsiteX1" fmla="*/ 0 w 4114800"/>
              <a:gd name="connsiteY1" fmla="*/ 0 h 1371600"/>
              <a:gd name="connsiteX2" fmla="*/ 4114800 w 4114800"/>
              <a:gd name="connsiteY2" fmla="*/ 1371600 h 1371600"/>
              <a:gd name="connsiteX3" fmla="*/ 0 w 4114800"/>
              <a:gd name="connsiteY3" fmla="*/ 1371600 h 1371600"/>
              <a:gd name="connsiteX0" fmla="*/ 0 w 4114800"/>
              <a:gd name="connsiteY0" fmla="*/ 1371600 h 1371600"/>
              <a:gd name="connsiteX1" fmla="*/ 0 w 4114800"/>
              <a:gd name="connsiteY1" fmla="*/ 0 h 1371600"/>
              <a:gd name="connsiteX2" fmla="*/ 1988820 w 4114800"/>
              <a:gd name="connsiteY2" fmla="*/ 670560 h 1371600"/>
              <a:gd name="connsiteX3" fmla="*/ 4114800 w 4114800"/>
              <a:gd name="connsiteY3" fmla="*/ 1371600 h 1371600"/>
              <a:gd name="connsiteX4" fmla="*/ 0 w 4114800"/>
              <a:gd name="connsiteY4" fmla="*/ 1371600 h 1371600"/>
              <a:gd name="connsiteX0" fmla="*/ 0 w 4114800"/>
              <a:gd name="connsiteY0" fmla="*/ 1371600 h 1371600"/>
              <a:gd name="connsiteX1" fmla="*/ 0 w 4114800"/>
              <a:gd name="connsiteY1" fmla="*/ 0 h 1371600"/>
              <a:gd name="connsiteX2" fmla="*/ 1851660 w 4114800"/>
              <a:gd name="connsiteY2" fmla="*/ 836480 h 1371600"/>
              <a:gd name="connsiteX3" fmla="*/ 4114800 w 4114800"/>
              <a:gd name="connsiteY3" fmla="*/ 1371600 h 1371600"/>
              <a:gd name="connsiteX4" fmla="*/ 0 w 4114800"/>
              <a:gd name="connsiteY4" fmla="*/ 137160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800" h="1371600">
                <a:moveTo>
                  <a:pt x="0" y="1371600"/>
                </a:moveTo>
                <a:lnTo>
                  <a:pt x="0" y="0"/>
                </a:lnTo>
                <a:lnTo>
                  <a:pt x="1851660" y="836480"/>
                </a:lnTo>
                <a:lnTo>
                  <a:pt x="4114800" y="1371600"/>
                </a:lnTo>
                <a:lnTo>
                  <a:pt x="0" y="13716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3C5002EC-8833-430D-A101-683023FAC4AE}"/>
              </a:ext>
            </a:extLst>
          </p:cNvPr>
          <p:cNvGrpSpPr/>
          <p:nvPr/>
        </p:nvGrpSpPr>
        <p:grpSpPr>
          <a:xfrm>
            <a:off x="399290" y="5383963"/>
            <a:ext cx="11792715" cy="1474039"/>
            <a:chOff x="399286" y="4892614"/>
            <a:chExt cx="11792715" cy="1965387"/>
          </a:xfrm>
        </p:grpSpPr>
        <p:sp>
          <p:nvSpPr>
            <p:cNvPr id="20" name="Freeform: Shape 19">
              <a:extLst>
                <a:ext uri="{FF2B5EF4-FFF2-40B4-BE49-F238E27FC236}">
                  <a16:creationId xmlns:a16="http://schemas.microsoft.com/office/drawing/2014/main" id="{275A9100-FA00-4CC2-9F71-E5287A1B7FB2}"/>
                </a:ext>
              </a:extLst>
            </p:cNvPr>
            <p:cNvSpPr>
              <a:spLocks/>
            </p:cNvSpPr>
            <p:nvPr/>
          </p:nvSpPr>
          <p:spPr bwMode="auto">
            <a:xfrm>
              <a:off x="399286" y="4897438"/>
              <a:ext cx="11792714" cy="1960562"/>
            </a:xfrm>
            <a:custGeom>
              <a:avLst/>
              <a:gdLst>
                <a:gd name="connsiteX0" fmla="*/ 11792714 w 11792714"/>
                <a:gd name="connsiteY0" fmla="*/ 0 h 1960562"/>
                <a:gd name="connsiteX1" fmla="*/ 11792714 w 11792714"/>
                <a:gd name="connsiteY1" fmla="*/ 138140 h 1960562"/>
                <a:gd name="connsiteX2" fmla="*/ 11556659 w 11792714"/>
                <a:gd name="connsiteY2" fmla="*/ 300999 h 1960562"/>
                <a:gd name="connsiteX3" fmla="*/ 11030913 w 11792714"/>
                <a:gd name="connsiteY3" fmla="*/ 639498 h 1960562"/>
                <a:gd name="connsiteX4" fmla="*/ 8387778 w 11792714"/>
                <a:gd name="connsiteY4" fmla="*/ 1857135 h 1960562"/>
                <a:gd name="connsiteX5" fmla="*/ 7981607 w 11792714"/>
                <a:gd name="connsiteY5" fmla="*/ 1960562 h 1960562"/>
                <a:gd name="connsiteX6" fmla="*/ 0 w 11792714"/>
                <a:gd name="connsiteY6" fmla="*/ 1960562 h 1960562"/>
                <a:gd name="connsiteX7" fmla="*/ 32266 w 11792714"/>
                <a:gd name="connsiteY7" fmla="*/ 1951147 h 1960562"/>
                <a:gd name="connsiteX8" fmla="*/ 2739709 w 11792714"/>
                <a:gd name="connsiteY8" fmla="*/ 1666985 h 1960562"/>
                <a:gd name="connsiteX9" fmla="*/ 3805309 w 11792714"/>
                <a:gd name="connsiteY9" fmla="*/ 1745820 h 1960562"/>
                <a:gd name="connsiteX10" fmla="*/ 11379988 w 11792714"/>
                <a:gd name="connsiteY10" fmla="*/ 253204 h 196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92714" h="1960562">
                  <a:moveTo>
                    <a:pt x="11792714" y="0"/>
                  </a:moveTo>
                  <a:lnTo>
                    <a:pt x="11792714" y="138140"/>
                  </a:lnTo>
                  <a:lnTo>
                    <a:pt x="11556659" y="300999"/>
                  </a:lnTo>
                  <a:cubicBezTo>
                    <a:pt x="11383269" y="416788"/>
                    <a:pt x="11208075" y="529785"/>
                    <a:pt x="11030913" y="639498"/>
                  </a:cubicBezTo>
                  <a:cubicBezTo>
                    <a:pt x="10084078" y="1229778"/>
                    <a:pt x="9233575" y="1617549"/>
                    <a:pt x="8387778" y="1857135"/>
                  </a:cubicBezTo>
                  <a:lnTo>
                    <a:pt x="7981607" y="1960562"/>
                  </a:lnTo>
                  <a:lnTo>
                    <a:pt x="0" y="1960562"/>
                  </a:lnTo>
                  <a:lnTo>
                    <a:pt x="32266" y="1951147"/>
                  </a:lnTo>
                  <a:cubicBezTo>
                    <a:pt x="912106" y="1712973"/>
                    <a:pt x="1848976" y="1640707"/>
                    <a:pt x="2739709" y="1666985"/>
                  </a:cubicBezTo>
                  <a:cubicBezTo>
                    <a:pt x="3086160" y="1677496"/>
                    <a:pt x="3461482" y="1709031"/>
                    <a:pt x="3805309" y="1745820"/>
                  </a:cubicBezTo>
                  <a:cubicBezTo>
                    <a:pt x="6931242" y="2055906"/>
                    <a:pt x="8632001" y="1879840"/>
                    <a:pt x="11379988" y="253204"/>
                  </a:cubicBez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82E746B2-5D58-450C-B633-DCA3C5AA86EA}"/>
                </a:ext>
              </a:extLst>
            </p:cNvPr>
            <p:cNvSpPr>
              <a:spLocks/>
            </p:cNvSpPr>
            <p:nvPr/>
          </p:nvSpPr>
          <p:spPr bwMode="auto">
            <a:xfrm>
              <a:off x="824418" y="4892614"/>
              <a:ext cx="11367583" cy="1965387"/>
            </a:xfrm>
            <a:custGeom>
              <a:avLst/>
              <a:gdLst>
                <a:gd name="connsiteX0" fmla="*/ 1890384 w 11367583"/>
                <a:gd name="connsiteY0" fmla="*/ 1810263 h 1965387"/>
                <a:gd name="connsiteX1" fmla="*/ 2235266 w 11367583"/>
                <a:gd name="connsiteY1" fmla="*/ 1819142 h 1965387"/>
                <a:gd name="connsiteX2" fmla="*/ 3481962 w 11367583"/>
                <a:gd name="connsiteY2" fmla="*/ 1916374 h 1965387"/>
                <a:gd name="connsiteX3" fmla="*/ 3999018 w 11367583"/>
                <a:gd name="connsiteY3" fmla="*/ 1959687 h 1965387"/>
                <a:gd name="connsiteX4" fmla="*/ 4088190 w 11367583"/>
                <a:gd name="connsiteY4" fmla="*/ 1965387 h 1965387"/>
                <a:gd name="connsiteX5" fmla="*/ 2072711 w 11367583"/>
                <a:gd name="connsiteY5" fmla="*/ 1965387 h 1965387"/>
                <a:gd name="connsiteX6" fmla="*/ 1611508 w 11367583"/>
                <a:gd name="connsiteY6" fmla="*/ 1956490 h 1965387"/>
                <a:gd name="connsiteX7" fmla="*/ 1278157 w 11367583"/>
                <a:gd name="connsiteY7" fmla="*/ 1965387 h 1965387"/>
                <a:gd name="connsiteX8" fmla="*/ 0 w 11367583"/>
                <a:gd name="connsiteY8" fmla="*/ 1965387 h 1965387"/>
                <a:gd name="connsiteX9" fmla="*/ 170589 w 11367583"/>
                <a:gd name="connsiteY9" fmla="*/ 1933701 h 1965387"/>
                <a:gd name="connsiteX10" fmla="*/ 1890384 w 11367583"/>
                <a:gd name="connsiteY10" fmla="*/ 1810263 h 1965387"/>
                <a:gd name="connsiteX11" fmla="*/ 11367583 w 11367583"/>
                <a:gd name="connsiteY11" fmla="*/ 0 h 1965387"/>
                <a:gd name="connsiteX12" fmla="*/ 11367583 w 11367583"/>
                <a:gd name="connsiteY12" fmla="*/ 58108 h 1965387"/>
                <a:gd name="connsiteX13" fmla="*/ 11129171 w 11367583"/>
                <a:gd name="connsiteY13" fmla="*/ 219217 h 1965387"/>
                <a:gd name="connsiteX14" fmla="*/ 10762667 w 11367583"/>
                <a:gd name="connsiteY14" fmla="*/ 455274 h 1965387"/>
                <a:gd name="connsiteX15" fmla="*/ 7358622 w 11367583"/>
                <a:gd name="connsiteY15" fmla="*/ 1952933 h 1965387"/>
                <a:gd name="connsiteX16" fmla="*/ 7292445 w 11367583"/>
                <a:gd name="connsiteY16" fmla="*/ 1965387 h 1965387"/>
                <a:gd name="connsiteX17" fmla="*/ 6391892 w 11367583"/>
                <a:gd name="connsiteY17" fmla="*/ 1965387 h 1965387"/>
                <a:gd name="connsiteX18" fmla="*/ 6711870 w 11367583"/>
                <a:gd name="connsiteY18" fmla="*/ 1930920 h 1965387"/>
                <a:gd name="connsiteX19" fmla="*/ 10513328 w 11367583"/>
                <a:gd name="connsiteY19" fmla="*/ 526226 h 1965387"/>
                <a:gd name="connsiteX20" fmla="*/ 11309901 w 11367583"/>
                <a:gd name="connsiteY20" fmla="*/ 38098 h 1965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67583" h="1965387">
                  <a:moveTo>
                    <a:pt x="1890384" y="1810263"/>
                  </a:moveTo>
                  <a:cubicBezTo>
                    <a:pt x="2005447" y="1811546"/>
                    <a:pt x="2120439" y="1814543"/>
                    <a:pt x="2235266" y="1819142"/>
                  </a:cubicBezTo>
                  <a:cubicBezTo>
                    <a:pt x="2642083" y="1832282"/>
                    <a:pt x="3077770" y="1879583"/>
                    <a:pt x="3481962" y="1916374"/>
                  </a:cubicBezTo>
                  <a:cubicBezTo>
                    <a:pt x="3658468" y="1932634"/>
                    <a:pt x="3830668" y="1947138"/>
                    <a:pt x="3999018" y="1959687"/>
                  </a:cubicBezTo>
                  <a:lnTo>
                    <a:pt x="4088190" y="1965387"/>
                  </a:lnTo>
                  <a:lnTo>
                    <a:pt x="2072711" y="1965387"/>
                  </a:lnTo>
                  <a:lnTo>
                    <a:pt x="1611508" y="1956490"/>
                  </a:lnTo>
                  <a:lnTo>
                    <a:pt x="1278157" y="1965387"/>
                  </a:lnTo>
                  <a:lnTo>
                    <a:pt x="0" y="1965387"/>
                  </a:lnTo>
                  <a:lnTo>
                    <a:pt x="170589" y="1933701"/>
                  </a:lnTo>
                  <a:cubicBezTo>
                    <a:pt x="737959" y="1840289"/>
                    <a:pt x="1315069" y="1803847"/>
                    <a:pt x="1890384" y="1810263"/>
                  </a:cubicBezTo>
                  <a:close/>
                  <a:moveTo>
                    <a:pt x="11367583" y="0"/>
                  </a:moveTo>
                  <a:lnTo>
                    <a:pt x="11367583" y="58108"/>
                  </a:lnTo>
                  <a:lnTo>
                    <a:pt x="11129171" y="219217"/>
                  </a:lnTo>
                  <a:cubicBezTo>
                    <a:pt x="11007577" y="299572"/>
                    <a:pt x="10885368" y="378408"/>
                    <a:pt x="10762667" y="455274"/>
                  </a:cubicBezTo>
                  <a:cubicBezTo>
                    <a:pt x="9499567" y="1260061"/>
                    <a:pt x="8433898" y="1718790"/>
                    <a:pt x="7358622" y="1952933"/>
                  </a:cubicBezTo>
                  <a:lnTo>
                    <a:pt x="7292445" y="1965387"/>
                  </a:lnTo>
                  <a:lnTo>
                    <a:pt x="6391892" y="1965387"/>
                  </a:lnTo>
                  <a:lnTo>
                    <a:pt x="6711870" y="1930920"/>
                  </a:lnTo>
                  <a:cubicBezTo>
                    <a:pt x="7958780" y="1767529"/>
                    <a:pt x="9115224" y="1348095"/>
                    <a:pt x="10513328" y="526226"/>
                  </a:cubicBezTo>
                  <a:cubicBezTo>
                    <a:pt x="10781039" y="369868"/>
                    <a:pt x="11046782" y="206282"/>
                    <a:pt x="11309901" y="38098"/>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22" name="Picture 21">
            <a:extLst>
              <a:ext uri="{FF2B5EF4-FFF2-40B4-BE49-F238E27FC236}">
                <a16:creationId xmlns:a16="http://schemas.microsoft.com/office/drawing/2014/main" id="{150E85E6-39CA-4001-B32C-B27BD3711475}"/>
              </a:ext>
            </a:extLst>
          </p:cNvPr>
          <p:cNvPicPr>
            <a:picLocks noChangeAspect="1"/>
          </p:cNvPicPr>
          <p:nvPr/>
        </p:nvPicPr>
        <p:blipFill>
          <a:blip r:embed="rId3"/>
          <a:stretch>
            <a:fillRect/>
          </a:stretch>
        </p:blipFill>
        <p:spPr>
          <a:xfrm>
            <a:off x="10382603" y="6385476"/>
            <a:ext cx="1555403" cy="343660"/>
          </a:xfrm>
          <a:prstGeom prst="rect">
            <a:avLst/>
          </a:prstGeom>
        </p:spPr>
      </p:pic>
      <p:sp>
        <p:nvSpPr>
          <p:cNvPr id="23" name="Freeform: Shape 22">
            <a:extLst>
              <a:ext uri="{FF2B5EF4-FFF2-40B4-BE49-F238E27FC236}">
                <a16:creationId xmlns:a16="http://schemas.microsoft.com/office/drawing/2014/main" id="{A984E945-7ECD-409F-8BA8-08643C498F21}"/>
              </a:ext>
            </a:extLst>
          </p:cNvPr>
          <p:cNvSpPr>
            <a:spLocks/>
          </p:cNvSpPr>
          <p:nvPr/>
        </p:nvSpPr>
        <p:spPr bwMode="auto">
          <a:xfrm>
            <a:off x="0" y="3342348"/>
            <a:ext cx="4348480" cy="3515649"/>
          </a:xfrm>
          <a:custGeom>
            <a:avLst/>
            <a:gdLst>
              <a:gd name="connsiteX0" fmla="*/ 1455747 w 4380754"/>
              <a:gd name="connsiteY0" fmla="*/ 112 h 4687536"/>
              <a:gd name="connsiteX1" fmla="*/ 4380743 w 4380754"/>
              <a:gd name="connsiteY1" fmla="*/ 2957460 h 4687536"/>
              <a:gd name="connsiteX2" fmla="*/ 3855812 w 4380754"/>
              <a:gd name="connsiteY2" fmla="*/ 4638442 h 4687536"/>
              <a:gd name="connsiteX3" fmla="*/ 3817160 w 4380754"/>
              <a:gd name="connsiteY3" fmla="*/ 4687536 h 4687536"/>
              <a:gd name="connsiteX4" fmla="*/ 3440855 w 4380754"/>
              <a:gd name="connsiteY4" fmla="*/ 4687536 h 4687536"/>
              <a:gd name="connsiteX5" fmla="*/ 3470386 w 4380754"/>
              <a:gd name="connsiteY5" fmla="*/ 4651478 h 4687536"/>
              <a:gd name="connsiteX6" fmla="*/ 4047639 w 4380754"/>
              <a:gd name="connsiteY6" fmla="*/ 2957460 h 4687536"/>
              <a:gd name="connsiteX7" fmla="*/ 2398912 w 4380754"/>
              <a:gd name="connsiteY7" fmla="*/ 416469 h 4687536"/>
              <a:gd name="connsiteX8" fmla="*/ 0 w 4380754"/>
              <a:gd name="connsiteY8" fmla="*/ 478035 h 4687536"/>
              <a:gd name="connsiteX9" fmla="*/ 0 w 4380754"/>
              <a:gd name="connsiteY9" fmla="*/ 368895 h 4687536"/>
              <a:gd name="connsiteX10" fmla="*/ 772579 w 4380754"/>
              <a:gd name="connsiteY10" fmla="*/ 75058 h 4687536"/>
              <a:gd name="connsiteX11" fmla="*/ 1455747 w 4380754"/>
              <a:gd name="connsiteY11" fmla="*/ 112 h 468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0754" h="4687536">
                <a:moveTo>
                  <a:pt x="1455747" y="112"/>
                </a:moveTo>
                <a:cubicBezTo>
                  <a:pt x="3026894" y="13886"/>
                  <a:pt x="4383193" y="1304626"/>
                  <a:pt x="4380743" y="2957460"/>
                </a:cubicBezTo>
                <a:cubicBezTo>
                  <a:pt x="4382493" y="3587111"/>
                  <a:pt x="4186330" y="4164291"/>
                  <a:pt x="3855812" y="4638442"/>
                </a:cubicBezTo>
                <a:lnTo>
                  <a:pt x="3817160" y="4687536"/>
                </a:lnTo>
                <a:lnTo>
                  <a:pt x="3440855" y="4687536"/>
                </a:lnTo>
                <a:lnTo>
                  <a:pt x="3470386" y="4651478"/>
                </a:lnTo>
                <a:cubicBezTo>
                  <a:pt x="3839667" y="4169976"/>
                  <a:pt x="4054637" y="3571370"/>
                  <a:pt x="4047639" y="2957460"/>
                </a:cubicBezTo>
                <a:cubicBezTo>
                  <a:pt x="4058836" y="1877259"/>
                  <a:pt x="3387028" y="847430"/>
                  <a:pt x="2398912" y="416469"/>
                </a:cubicBezTo>
                <a:cubicBezTo>
                  <a:pt x="1575948" y="49872"/>
                  <a:pt x="708197" y="114236"/>
                  <a:pt x="0" y="478035"/>
                </a:cubicBezTo>
                <a:lnTo>
                  <a:pt x="0" y="368895"/>
                </a:lnTo>
                <a:cubicBezTo>
                  <a:pt x="237932" y="237368"/>
                  <a:pt x="498257" y="136624"/>
                  <a:pt x="772579" y="75058"/>
                </a:cubicBezTo>
                <a:cubicBezTo>
                  <a:pt x="1002463" y="22237"/>
                  <a:pt x="1231297" y="-1856"/>
                  <a:pt x="1455747" y="112"/>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Picture Placeholder 23">
            <a:extLst>
              <a:ext uri="{FF2B5EF4-FFF2-40B4-BE49-F238E27FC236}">
                <a16:creationId xmlns:a16="http://schemas.microsoft.com/office/drawing/2014/main" id="{BFBB1C40-6190-4222-BF12-767AC91EA797}"/>
              </a:ext>
            </a:extLst>
          </p:cNvPr>
          <p:cNvSpPr>
            <a:spLocks noGrp="1"/>
          </p:cNvSpPr>
          <p:nvPr>
            <p:ph type="pic" sz="quarter" idx="13" hasCustomPrompt="1"/>
          </p:nvPr>
        </p:nvSpPr>
        <p:spPr>
          <a:xfrm>
            <a:off x="1" y="3470844"/>
            <a:ext cx="4047804" cy="3387154"/>
          </a:xfrm>
          <a:custGeom>
            <a:avLst/>
            <a:gdLst>
              <a:gd name="connsiteX0" fmla="*/ 1310166 w 4047804"/>
              <a:gd name="connsiteY0" fmla="*/ 434 h 4516205"/>
              <a:gd name="connsiteX1" fmla="*/ 2398912 w 4047804"/>
              <a:gd name="connsiteY1" fmla="*/ 245141 h 4516205"/>
              <a:gd name="connsiteX2" fmla="*/ 4047639 w 4047804"/>
              <a:gd name="connsiteY2" fmla="*/ 2786130 h 4516205"/>
              <a:gd name="connsiteX3" fmla="*/ 3470386 w 4047804"/>
              <a:gd name="connsiteY3" fmla="*/ 4480146 h 4516205"/>
              <a:gd name="connsiteX4" fmla="*/ 3440855 w 4047804"/>
              <a:gd name="connsiteY4" fmla="*/ 4516205 h 4516205"/>
              <a:gd name="connsiteX5" fmla="*/ 0 w 4047804"/>
              <a:gd name="connsiteY5" fmla="*/ 4516205 h 4516205"/>
              <a:gd name="connsiteX6" fmla="*/ 0 w 4047804"/>
              <a:gd name="connsiteY6" fmla="*/ 306707 h 4516205"/>
              <a:gd name="connsiteX7" fmla="*/ 1310166 w 4047804"/>
              <a:gd name="connsiteY7" fmla="*/ 434 h 4516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47804" h="4516205">
                <a:moveTo>
                  <a:pt x="1310166" y="434"/>
                </a:moveTo>
                <a:cubicBezTo>
                  <a:pt x="1670246" y="6857"/>
                  <a:pt x="2038865" y="84755"/>
                  <a:pt x="2398912" y="245141"/>
                </a:cubicBezTo>
                <a:cubicBezTo>
                  <a:pt x="3387028" y="676102"/>
                  <a:pt x="4058836" y="1705930"/>
                  <a:pt x="4047639" y="2786130"/>
                </a:cubicBezTo>
                <a:cubicBezTo>
                  <a:pt x="4054637" y="3400040"/>
                  <a:pt x="3839667" y="3998645"/>
                  <a:pt x="3470386" y="4480146"/>
                </a:cubicBezTo>
                <a:lnTo>
                  <a:pt x="3440855" y="4516205"/>
                </a:lnTo>
                <a:lnTo>
                  <a:pt x="0" y="4516205"/>
                </a:lnTo>
                <a:lnTo>
                  <a:pt x="0" y="306707"/>
                </a:lnTo>
                <a:cubicBezTo>
                  <a:pt x="398361" y="102071"/>
                  <a:pt x="847206" y="-7824"/>
                  <a:pt x="1310166" y="434"/>
                </a:cubicBezTo>
                <a:close/>
              </a:path>
            </a:pathLst>
          </a:custGeom>
          <a:solidFill>
            <a:schemeClr val="bg2"/>
          </a:solidFill>
        </p:spPr>
        <p:txBody>
          <a:bodyPr wrap="square" anchor="ctr">
            <a:noAutofit/>
          </a:bodyPr>
          <a:lstStyle>
            <a:lvl1pPr marL="32146" indent="0" algn="ctr">
              <a:buNone/>
              <a:defRPr/>
            </a:lvl1pPr>
          </a:lstStyle>
          <a:p>
            <a:r>
              <a:rPr lang="en-US" dirty="0"/>
              <a:t>Click the icon to insert a picture</a:t>
            </a:r>
          </a:p>
        </p:txBody>
      </p:sp>
      <p:sp>
        <p:nvSpPr>
          <p:cNvPr id="2" name="Title 1">
            <a:extLst>
              <a:ext uri="{FF2B5EF4-FFF2-40B4-BE49-F238E27FC236}">
                <a16:creationId xmlns:a16="http://schemas.microsoft.com/office/drawing/2014/main" id="{A44E2A82-B944-43AA-AB82-E5CBB7E4E125}"/>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D2A92E9-D52D-456E-BE5A-A598EB8F43AE}"/>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A7138E1-5C40-4F70-9FA2-537DBAD19C3B}"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4/28/2025</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E97E4C53-4DA4-4A9D-A52C-8430A72C3286}"/>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B4DBA609-95FC-490A-826D-8CD6CD2F4B4B}"/>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0C050444-7BF3-4945-A582-D1CA8BD30158}"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7" name="Freeform: Shape 16" hidden="1">
            <a:extLst>
              <a:ext uri="{FF2B5EF4-FFF2-40B4-BE49-F238E27FC236}">
                <a16:creationId xmlns:a16="http://schemas.microsoft.com/office/drawing/2014/main" id="{33AC772C-8DB5-4587-84EA-3C59ED00B958}"/>
              </a:ext>
            </a:extLst>
          </p:cNvPr>
          <p:cNvSpPr/>
          <p:nvPr/>
        </p:nvSpPr>
        <p:spPr>
          <a:xfrm>
            <a:off x="5" y="2331720"/>
            <a:ext cx="3946539" cy="4526280"/>
          </a:xfrm>
          <a:custGeom>
            <a:avLst/>
            <a:gdLst>
              <a:gd name="connsiteX0" fmla="*/ 1302709 w 3946538"/>
              <a:gd name="connsiteY0" fmla="*/ 0 h 4526280"/>
              <a:gd name="connsiteX1" fmla="*/ 3946538 w 3946538"/>
              <a:gd name="connsiteY1" fmla="*/ 2643829 h 4526280"/>
              <a:gd name="connsiteX2" fmla="*/ 3172179 w 3946538"/>
              <a:gd name="connsiteY2" fmla="*/ 4513298 h 4526280"/>
              <a:gd name="connsiteX3" fmla="*/ 3157895 w 3946538"/>
              <a:gd name="connsiteY3" fmla="*/ 4526280 h 4526280"/>
              <a:gd name="connsiteX4" fmla="*/ 0 w 3946538"/>
              <a:gd name="connsiteY4" fmla="*/ 4526280 h 4526280"/>
              <a:gd name="connsiteX5" fmla="*/ 0 w 3946538"/>
              <a:gd name="connsiteY5" fmla="*/ 344918 h 4526280"/>
              <a:gd name="connsiteX6" fmla="*/ 42504 w 3946538"/>
              <a:gd name="connsiteY6" fmla="*/ 319096 h 4526280"/>
              <a:gd name="connsiteX7" fmla="*/ 1302709 w 3946538"/>
              <a:gd name="connsiteY7" fmla="*/ 0 h 452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46538" h="4526280">
                <a:moveTo>
                  <a:pt x="1302709" y="0"/>
                </a:moveTo>
                <a:cubicBezTo>
                  <a:pt x="2762855" y="0"/>
                  <a:pt x="3946538" y="1183683"/>
                  <a:pt x="3946538" y="2643829"/>
                </a:cubicBezTo>
                <a:cubicBezTo>
                  <a:pt x="3946538" y="3373902"/>
                  <a:pt x="3650618" y="4034860"/>
                  <a:pt x="3172179" y="4513298"/>
                </a:cubicBezTo>
                <a:lnTo>
                  <a:pt x="3157895" y="4526280"/>
                </a:lnTo>
                <a:lnTo>
                  <a:pt x="0" y="4526280"/>
                </a:lnTo>
                <a:lnTo>
                  <a:pt x="0" y="344918"/>
                </a:lnTo>
                <a:lnTo>
                  <a:pt x="42504" y="319096"/>
                </a:lnTo>
                <a:cubicBezTo>
                  <a:pt x="417116" y="115594"/>
                  <a:pt x="846414" y="0"/>
                  <a:pt x="1302709"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descr="Background pattern&#10;&#10;Description automatically generated">
            <a:extLst>
              <a:ext uri="{FF2B5EF4-FFF2-40B4-BE49-F238E27FC236}">
                <a16:creationId xmlns:a16="http://schemas.microsoft.com/office/drawing/2014/main" id="{B12A650F-EEC9-4B72-AC70-A669ECA64CD1}"/>
              </a:ext>
            </a:extLst>
          </p:cNvPr>
          <p:cNvPicPr>
            <a:picLocks noChangeAspect="1"/>
          </p:cNvPicPr>
          <p:nvPr/>
        </p:nvPicPr>
        <p:blipFill rotWithShape="1">
          <a:blip r:embed="rId2">
            <a:extLst>
              <a:ext uri="{28A0092B-C50C-407E-A947-70E740481C1C}">
                <a14:useLocalDpi xmlns:a14="http://schemas.microsoft.com/office/drawing/2010/main"/>
              </a:ext>
            </a:extLst>
          </a:blip>
          <a:srcRect l="12500" r="12500"/>
          <a:stretch/>
        </p:blipFill>
        <p:spPr>
          <a:xfrm>
            <a:off x="0" y="0"/>
            <a:ext cx="12192000" cy="6858000"/>
          </a:xfrm>
          <a:prstGeom prst="rect">
            <a:avLst/>
          </a:prstGeom>
        </p:spPr>
      </p:pic>
      <p:sp>
        <p:nvSpPr>
          <p:cNvPr id="16" name="Right Triangle 6">
            <a:extLst>
              <a:ext uri="{FF2B5EF4-FFF2-40B4-BE49-F238E27FC236}">
                <a16:creationId xmlns:a16="http://schemas.microsoft.com/office/drawing/2014/main" id="{D7573685-9CEA-4A1A-9400-BA2E1350917E}"/>
              </a:ext>
            </a:extLst>
          </p:cNvPr>
          <p:cNvSpPr/>
          <p:nvPr/>
        </p:nvSpPr>
        <p:spPr>
          <a:xfrm flipH="1">
            <a:off x="8077200" y="5440679"/>
            <a:ext cx="4114800" cy="1417319"/>
          </a:xfrm>
          <a:custGeom>
            <a:avLst/>
            <a:gdLst>
              <a:gd name="connsiteX0" fmla="*/ 0 w 4114800"/>
              <a:gd name="connsiteY0" fmla="*/ 1371600 h 1371600"/>
              <a:gd name="connsiteX1" fmla="*/ 0 w 4114800"/>
              <a:gd name="connsiteY1" fmla="*/ 0 h 1371600"/>
              <a:gd name="connsiteX2" fmla="*/ 4114800 w 4114800"/>
              <a:gd name="connsiteY2" fmla="*/ 1371600 h 1371600"/>
              <a:gd name="connsiteX3" fmla="*/ 0 w 4114800"/>
              <a:gd name="connsiteY3" fmla="*/ 1371600 h 1371600"/>
              <a:gd name="connsiteX0" fmla="*/ 0 w 4114800"/>
              <a:gd name="connsiteY0" fmla="*/ 1371600 h 1371600"/>
              <a:gd name="connsiteX1" fmla="*/ 0 w 4114800"/>
              <a:gd name="connsiteY1" fmla="*/ 0 h 1371600"/>
              <a:gd name="connsiteX2" fmla="*/ 1988820 w 4114800"/>
              <a:gd name="connsiteY2" fmla="*/ 670560 h 1371600"/>
              <a:gd name="connsiteX3" fmla="*/ 4114800 w 4114800"/>
              <a:gd name="connsiteY3" fmla="*/ 1371600 h 1371600"/>
              <a:gd name="connsiteX4" fmla="*/ 0 w 4114800"/>
              <a:gd name="connsiteY4" fmla="*/ 1371600 h 1371600"/>
              <a:gd name="connsiteX0" fmla="*/ 0 w 4114800"/>
              <a:gd name="connsiteY0" fmla="*/ 1371600 h 1371600"/>
              <a:gd name="connsiteX1" fmla="*/ 0 w 4114800"/>
              <a:gd name="connsiteY1" fmla="*/ 0 h 1371600"/>
              <a:gd name="connsiteX2" fmla="*/ 1851660 w 4114800"/>
              <a:gd name="connsiteY2" fmla="*/ 836480 h 1371600"/>
              <a:gd name="connsiteX3" fmla="*/ 4114800 w 4114800"/>
              <a:gd name="connsiteY3" fmla="*/ 1371600 h 1371600"/>
              <a:gd name="connsiteX4" fmla="*/ 0 w 4114800"/>
              <a:gd name="connsiteY4" fmla="*/ 137160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800" h="1371600">
                <a:moveTo>
                  <a:pt x="0" y="1371600"/>
                </a:moveTo>
                <a:lnTo>
                  <a:pt x="0" y="0"/>
                </a:lnTo>
                <a:lnTo>
                  <a:pt x="1851660" y="836480"/>
                </a:lnTo>
                <a:lnTo>
                  <a:pt x="4114800" y="1371600"/>
                </a:lnTo>
                <a:lnTo>
                  <a:pt x="0" y="13716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73A9A125-7482-44AF-A945-9563F6C9E645}"/>
              </a:ext>
            </a:extLst>
          </p:cNvPr>
          <p:cNvGrpSpPr/>
          <p:nvPr/>
        </p:nvGrpSpPr>
        <p:grpSpPr>
          <a:xfrm>
            <a:off x="399290" y="5383963"/>
            <a:ext cx="11792715" cy="1474039"/>
            <a:chOff x="399286" y="4892614"/>
            <a:chExt cx="11792715" cy="1965387"/>
          </a:xfrm>
        </p:grpSpPr>
        <p:sp>
          <p:nvSpPr>
            <p:cNvPr id="26" name="Freeform: Shape 25">
              <a:extLst>
                <a:ext uri="{FF2B5EF4-FFF2-40B4-BE49-F238E27FC236}">
                  <a16:creationId xmlns:a16="http://schemas.microsoft.com/office/drawing/2014/main" id="{B791C12E-6EAB-42E0-860B-5CBB85E2BB18}"/>
                </a:ext>
              </a:extLst>
            </p:cNvPr>
            <p:cNvSpPr>
              <a:spLocks/>
            </p:cNvSpPr>
            <p:nvPr/>
          </p:nvSpPr>
          <p:spPr bwMode="auto">
            <a:xfrm>
              <a:off x="399286" y="4897438"/>
              <a:ext cx="11792714" cy="1960562"/>
            </a:xfrm>
            <a:custGeom>
              <a:avLst/>
              <a:gdLst>
                <a:gd name="connsiteX0" fmla="*/ 11792714 w 11792714"/>
                <a:gd name="connsiteY0" fmla="*/ 0 h 1960562"/>
                <a:gd name="connsiteX1" fmla="*/ 11792714 w 11792714"/>
                <a:gd name="connsiteY1" fmla="*/ 138140 h 1960562"/>
                <a:gd name="connsiteX2" fmla="*/ 11556659 w 11792714"/>
                <a:gd name="connsiteY2" fmla="*/ 300999 h 1960562"/>
                <a:gd name="connsiteX3" fmla="*/ 11030913 w 11792714"/>
                <a:gd name="connsiteY3" fmla="*/ 639498 h 1960562"/>
                <a:gd name="connsiteX4" fmla="*/ 8387778 w 11792714"/>
                <a:gd name="connsiteY4" fmla="*/ 1857135 h 1960562"/>
                <a:gd name="connsiteX5" fmla="*/ 7981607 w 11792714"/>
                <a:gd name="connsiteY5" fmla="*/ 1960562 h 1960562"/>
                <a:gd name="connsiteX6" fmla="*/ 0 w 11792714"/>
                <a:gd name="connsiteY6" fmla="*/ 1960562 h 1960562"/>
                <a:gd name="connsiteX7" fmla="*/ 32266 w 11792714"/>
                <a:gd name="connsiteY7" fmla="*/ 1951147 h 1960562"/>
                <a:gd name="connsiteX8" fmla="*/ 2739709 w 11792714"/>
                <a:gd name="connsiteY8" fmla="*/ 1666985 h 1960562"/>
                <a:gd name="connsiteX9" fmla="*/ 3805309 w 11792714"/>
                <a:gd name="connsiteY9" fmla="*/ 1745820 h 1960562"/>
                <a:gd name="connsiteX10" fmla="*/ 11379988 w 11792714"/>
                <a:gd name="connsiteY10" fmla="*/ 253204 h 196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92714" h="1960562">
                  <a:moveTo>
                    <a:pt x="11792714" y="0"/>
                  </a:moveTo>
                  <a:lnTo>
                    <a:pt x="11792714" y="138140"/>
                  </a:lnTo>
                  <a:lnTo>
                    <a:pt x="11556659" y="300999"/>
                  </a:lnTo>
                  <a:cubicBezTo>
                    <a:pt x="11383269" y="416788"/>
                    <a:pt x="11208075" y="529785"/>
                    <a:pt x="11030913" y="639498"/>
                  </a:cubicBezTo>
                  <a:cubicBezTo>
                    <a:pt x="10084078" y="1229778"/>
                    <a:pt x="9233575" y="1617549"/>
                    <a:pt x="8387778" y="1857135"/>
                  </a:cubicBezTo>
                  <a:lnTo>
                    <a:pt x="7981607" y="1960562"/>
                  </a:lnTo>
                  <a:lnTo>
                    <a:pt x="0" y="1960562"/>
                  </a:lnTo>
                  <a:lnTo>
                    <a:pt x="32266" y="1951147"/>
                  </a:lnTo>
                  <a:cubicBezTo>
                    <a:pt x="912106" y="1712973"/>
                    <a:pt x="1848976" y="1640707"/>
                    <a:pt x="2739709" y="1666985"/>
                  </a:cubicBezTo>
                  <a:cubicBezTo>
                    <a:pt x="3086160" y="1677496"/>
                    <a:pt x="3461482" y="1709031"/>
                    <a:pt x="3805309" y="1745820"/>
                  </a:cubicBezTo>
                  <a:cubicBezTo>
                    <a:pt x="6931242" y="2055906"/>
                    <a:pt x="8632001" y="1879840"/>
                    <a:pt x="11379988" y="253204"/>
                  </a:cubicBez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267E827B-924C-4697-BB1C-F6110CDBE9D8}"/>
                </a:ext>
              </a:extLst>
            </p:cNvPr>
            <p:cNvSpPr>
              <a:spLocks/>
            </p:cNvSpPr>
            <p:nvPr/>
          </p:nvSpPr>
          <p:spPr bwMode="auto">
            <a:xfrm>
              <a:off x="824418" y="4892614"/>
              <a:ext cx="11367583" cy="1965387"/>
            </a:xfrm>
            <a:custGeom>
              <a:avLst/>
              <a:gdLst>
                <a:gd name="connsiteX0" fmla="*/ 1890384 w 11367583"/>
                <a:gd name="connsiteY0" fmla="*/ 1810263 h 1965387"/>
                <a:gd name="connsiteX1" fmla="*/ 2235266 w 11367583"/>
                <a:gd name="connsiteY1" fmla="*/ 1819142 h 1965387"/>
                <a:gd name="connsiteX2" fmla="*/ 3481962 w 11367583"/>
                <a:gd name="connsiteY2" fmla="*/ 1916374 h 1965387"/>
                <a:gd name="connsiteX3" fmla="*/ 3999018 w 11367583"/>
                <a:gd name="connsiteY3" fmla="*/ 1959687 h 1965387"/>
                <a:gd name="connsiteX4" fmla="*/ 4088190 w 11367583"/>
                <a:gd name="connsiteY4" fmla="*/ 1965387 h 1965387"/>
                <a:gd name="connsiteX5" fmla="*/ 2072711 w 11367583"/>
                <a:gd name="connsiteY5" fmla="*/ 1965387 h 1965387"/>
                <a:gd name="connsiteX6" fmla="*/ 1611508 w 11367583"/>
                <a:gd name="connsiteY6" fmla="*/ 1956490 h 1965387"/>
                <a:gd name="connsiteX7" fmla="*/ 1278157 w 11367583"/>
                <a:gd name="connsiteY7" fmla="*/ 1965387 h 1965387"/>
                <a:gd name="connsiteX8" fmla="*/ 0 w 11367583"/>
                <a:gd name="connsiteY8" fmla="*/ 1965387 h 1965387"/>
                <a:gd name="connsiteX9" fmla="*/ 170589 w 11367583"/>
                <a:gd name="connsiteY9" fmla="*/ 1933701 h 1965387"/>
                <a:gd name="connsiteX10" fmla="*/ 1890384 w 11367583"/>
                <a:gd name="connsiteY10" fmla="*/ 1810263 h 1965387"/>
                <a:gd name="connsiteX11" fmla="*/ 11367583 w 11367583"/>
                <a:gd name="connsiteY11" fmla="*/ 0 h 1965387"/>
                <a:gd name="connsiteX12" fmla="*/ 11367583 w 11367583"/>
                <a:gd name="connsiteY12" fmla="*/ 58108 h 1965387"/>
                <a:gd name="connsiteX13" fmla="*/ 11129171 w 11367583"/>
                <a:gd name="connsiteY13" fmla="*/ 219217 h 1965387"/>
                <a:gd name="connsiteX14" fmla="*/ 10762667 w 11367583"/>
                <a:gd name="connsiteY14" fmla="*/ 455274 h 1965387"/>
                <a:gd name="connsiteX15" fmla="*/ 7358622 w 11367583"/>
                <a:gd name="connsiteY15" fmla="*/ 1952933 h 1965387"/>
                <a:gd name="connsiteX16" fmla="*/ 7292445 w 11367583"/>
                <a:gd name="connsiteY16" fmla="*/ 1965387 h 1965387"/>
                <a:gd name="connsiteX17" fmla="*/ 6391892 w 11367583"/>
                <a:gd name="connsiteY17" fmla="*/ 1965387 h 1965387"/>
                <a:gd name="connsiteX18" fmla="*/ 6711870 w 11367583"/>
                <a:gd name="connsiteY18" fmla="*/ 1930920 h 1965387"/>
                <a:gd name="connsiteX19" fmla="*/ 10513328 w 11367583"/>
                <a:gd name="connsiteY19" fmla="*/ 526226 h 1965387"/>
                <a:gd name="connsiteX20" fmla="*/ 11309901 w 11367583"/>
                <a:gd name="connsiteY20" fmla="*/ 38098 h 1965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67583" h="1965387">
                  <a:moveTo>
                    <a:pt x="1890384" y="1810263"/>
                  </a:moveTo>
                  <a:cubicBezTo>
                    <a:pt x="2005447" y="1811546"/>
                    <a:pt x="2120439" y="1814543"/>
                    <a:pt x="2235266" y="1819142"/>
                  </a:cubicBezTo>
                  <a:cubicBezTo>
                    <a:pt x="2642083" y="1832282"/>
                    <a:pt x="3077770" y="1879583"/>
                    <a:pt x="3481962" y="1916374"/>
                  </a:cubicBezTo>
                  <a:cubicBezTo>
                    <a:pt x="3658468" y="1932634"/>
                    <a:pt x="3830668" y="1947138"/>
                    <a:pt x="3999018" y="1959687"/>
                  </a:cubicBezTo>
                  <a:lnTo>
                    <a:pt x="4088190" y="1965387"/>
                  </a:lnTo>
                  <a:lnTo>
                    <a:pt x="2072711" y="1965387"/>
                  </a:lnTo>
                  <a:lnTo>
                    <a:pt x="1611508" y="1956490"/>
                  </a:lnTo>
                  <a:lnTo>
                    <a:pt x="1278157" y="1965387"/>
                  </a:lnTo>
                  <a:lnTo>
                    <a:pt x="0" y="1965387"/>
                  </a:lnTo>
                  <a:lnTo>
                    <a:pt x="170589" y="1933701"/>
                  </a:lnTo>
                  <a:cubicBezTo>
                    <a:pt x="737959" y="1840289"/>
                    <a:pt x="1315069" y="1803847"/>
                    <a:pt x="1890384" y="1810263"/>
                  </a:cubicBezTo>
                  <a:close/>
                  <a:moveTo>
                    <a:pt x="11367583" y="0"/>
                  </a:moveTo>
                  <a:lnTo>
                    <a:pt x="11367583" y="58108"/>
                  </a:lnTo>
                  <a:lnTo>
                    <a:pt x="11129171" y="219217"/>
                  </a:lnTo>
                  <a:cubicBezTo>
                    <a:pt x="11007577" y="299572"/>
                    <a:pt x="10885368" y="378408"/>
                    <a:pt x="10762667" y="455274"/>
                  </a:cubicBezTo>
                  <a:cubicBezTo>
                    <a:pt x="9499567" y="1260061"/>
                    <a:pt x="8433898" y="1718790"/>
                    <a:pt x="7358622" y="1952933"/>
                  </a:cubicBezTo>
                  <a:lnTo>
                    <a:pt x="7292445" y="1965387"/>
                  </a:lnTo>
                  <a:lnTo>
                    <a:pt x="6391892" y="1965387"/>
                  </a:lnTo>
                  <a:lnTo>
                    <a:pt x="6711870" y="1930920"/>
                  </a:lnTo>
                  <a:cubicBezTo>
                    <a:pt x="7958780" y="1767529"/>
                    <a:pt x="9115224" y="1348095"/>
                    <a:pt x="10513328" y="526226"/>
                  </a:cubicBezTo>
                  <a:cubicBezTo>
                    <a:pt x="10781039" y="369868"/>
                    <a:pt x="11046782" y="206282"/>
                    <a:pt x="11309901" y="38098"/>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28" name="Picture 27">
            <a:extLst>
              <a:ext uri="{FF2B5EF4-FFF2-40B4-BE49-F238E27FC236}">
                <a16:creationId xmlns:a16="http://schemas.microsoft.com/office/drawing/2014/main" id="{5270AE73-BEAB-4245-937D-C2C59A05C5E5}"/>
              </a:ext>
            </a:extLst>
          </p:cNvPr>
          <p:cNvPicPr>
            <a:picLocks noChangeAspect="1"/>
          </p:cNvPicPr>
          <p:nvPr/>
        </p:nvPicPr>
        <p:blipFill>
          <a:blip r:embed="rId3"/>
          <a:stretch>
            <a:fillRect/>
          </a:stretch>
        </p:blipFill>
        <p:spPr>
          <a:xfrm>
            <a:off x="10382603" y="6385476"/>
            <a:ext cx="1555403" cy="343660"/>
          </a:xfrm>
          <a:prstGeom prst="rect">
            <a:avLst/>
          </a:prstGeom>
        </p:spPr>
      </p:pic>
      <p:sp>
        <p:nvSpPr>
          <p:cNvPr id="29" name="Freeform: Shape 28">
            <a:extLst>
              <a:ext uri="{FF2B5EF4-FFF2-40B4-BE49-F238E27FC236}">
                <a16:creationId xmlns:a16="http://schemas.microsoft.com/office/drawing/2014/main" id="{6AF0EF0B-C7EA-48E7-9772-6ACF070C25A1}"/>
              </a:ext>
            </a:extLst>
          </p:cNvPr>
          <p:cNvSpPr>
            <a:spLocks/>
          </p:cNvSpPr>
          <p:nvPr/>
        </p:nvSpPr>
        <p:spPr bwMode="auto">
          <a:xfrm>
            <a:off x="0" y="3342348"/>
            <a:ext cx="4348480" cy="3515649"/>
          </a:xfrm>
          <a:custGeom>
            <a:avLst/>
            <a:gdLst>
              <a:gd name="connsiteX0" fmla="*/ 1455747 w 4380754"/>
              <a:gd name="connsiteY0" fmla="*/ 112 h 4687536"/>
              <a:gd name="connsiteX1" fmla="*/ 4380743 w 4380754"/>
              <a:gd name="connsiteY1" fmla="*/ 2957460 h 4687536"/>
              <a:gd name="connsiteX2" fmla="*/ 3855812 w 4380754"/>
              <a:gd name="connsiteY2" fmla="*/ 4638442 h 4687536"/>
              <a:gd name="connsiteX3" fmla="*/ 3817160 w 4380754"/>
              <a:gd name="connsiteY3" fmla="*/ 4687536 h 4687536"/>
              <a:gd name="connsiteX4" fmla="*/ 3440855 w 4380754"/>
              <a:gd name="connsiteY4" fmla="*/ 4687536 h 4687536"/>
              <a:gd name="connsiteX5" fmla="*/ 3470386 w 4380754"/>
              <a:gd name="connsiteY5" fmla="*/ 4651478 h 4687536"/>
              <a:gd name="connsiteX6" fmla="*/ 4047639 w 4380754"/>
              <a:gd name="connsiteY6" fmla="*/ 2957460 h 4687536"/>
              <a:gd name="connsiteX7" fmla="*/ 2398912 w 4380754"/>
              <a:gd name="connsiteY7" fmla="*/ 416469 h 4687536"/>
              <a:gd name="connsiteX8" fmla="*/ 0 w 4380754"/>
              <a:gd name="connsiteY8" fmla="*/ 478035 h 4687536"/>
              <a:gd name="connsiteX9" fmla="*/ 0 w 4380754"/>
              <a:gd name="connsiteY9" fmla="*/ 368895 h 4687536"/>
              <a:gd name="connsiteX10" fmla="*/ 772579 w 4380754"/>
              <a:gd name="connsiteY10" fmla="*/ 75058 h 4687536"/>
              <a:gd name="connsiteX11" fmla="*/ 1455747 w 4380754"/>
              <a:gd name="connsiteY11" fmla="*/ 112 h 468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0754" h="4687536">
                <a:moveTo>
                  <a:pt x="1455747" y="112"/>
                </a:moveTo>
                <a:cubicBezTo>
                  <a:pt x="3026894" y="13886"/>
                  <a:pt x="4383193" y="1304626"/>
                  <a:pt x="4380743" y="2957460"/>
                </a:cubicBezTo>
                <a:cubicBezTo>
                  <a:pt x="4382493" y="3587111"/>
                  <a:pt x="4186330" y="4164291"/>
                  <a:pt x="3855812" y="4638442"/>
                </a:cubicBezTo>
                <a:lnTo>
                  <a:pt x="3817160" y="4687536"/>
                </a:lnTo>
                <a:lnTo>
                  <a:pt x="3440855" y="4687536"/>
                </a:lnTo>
                <a:lnTo>
                  <a:pt x="3470386" y="4651478"/>
                </a:lnTo>
                <a:cubicBezTo>
                  <a:pt x="3839667" y="4169976"/>
                  <a:pt x="4054637" y="3571370"/>
                  <a:pt x="4047639" y="2957460"/>
                </a:cubicBezTo>
                <a:cubicBezTo>
                  <a:pt x="4058836" y="1877259"/>
                  <a:pt x="3387028" y="847430"/>
                  <a:pt x="2398912" y="416469"/>
                </a:cubicBezTo>
                <a:cubicBezTo>
                  <a:pt x="1575948" y="49872"/>
                  <a:pt x="708197" y="114236"/>
                  <a:pt x="0" y="478035"/>
                </a:cubicBezTo>
                <a:lnTo>
                  <a:pt x="0" y="368895"/>
                </a:lnTo>
                <a:cubicBezTo>
                  <a:pt x="237932" y="237368"/>
                  <a:pt x="498257" y="136624"/>
                  <a:pt x="772579" y="75058"/>
                </a:cubicBezTo>
                <a:cubicBezTo>
                  <a:pt x="1002463" y="22237"/>
                  <a:pt x="1231297" y="-1856"/>
                  <a:pt x="1455747" y="112"/>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Date Placeholder 2">
            <a:extLst>
              <a:ext uri="{FF2B5EF4-FFF2-40B4-BE49-F238E27FC236}">
                <a16:creationId xmlns:a16="http://schemas.microsoft.com/office/drawing/2014/main" id="{60CF5D12-EB20-4EDD-B44E-4C2436ED7098}"/>
              </a:ext>
            </a:extLst>
          </p:cNvPr>
          <p:cNvSpPr>
            <a:spLocks noGrp="1"/>
          </p:cNvSpPr>
          <p:nvPr>
            <p:ph type="dt" sz="half" idx="10"/>
          </p:nvPr>
        </p:nvSpPr>
        <p:spPr>
          <a:xfrm>
            <a:off x="8610610" y="6356358"/>
            <a:ext cx="1737575"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AD328E8-182E-4E12-B1A0-5BC1AC4FF2F9}"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4/28/2025</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1" name="Footer Placeholder 3">
            <a:extLst>
              <a:ext uri="{FF2B5EF4-FFF2-40B4-BE49-F238E27FC236}">
                <a16:creationId xmlns:a16="http://schemas.microsoft.com/office/drawing/2014/main" id="{8165D5E5-4224-4125-ACD4-0D5A749DF9E9}"/>
              </a:ext>
            </a:extLst>
          </p:cNvPr>
          <p:cNvSpPr>
            <a:spLocks noGrp="1"/>
          </p:cNvSpPr>
          <p:nvPr>
            <p:ph type="ftr" sz="quarter" idx="11"/>
          </p:nvPr>
        </p:nvSpPr>
        <p:spPr>
          <a:xfrm>
            <a:off x="4038600" y="6356358"/>
            <a:ext cx="41148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2" name="Slide Number Placeholder 4">
            <a:extLst>
              <a:ext uri="{FF2B5EF4-FFF2-40B4-BE49-F238E27FC236}">
                <a16:creationId xmlns:a16="http://schemas.microsoft.com/office/drawing/2014/main" id="{3A9C0D1D-C7C5-483F-AF2B-A4ECBA629C76}"/>
              </a:ext>
            </a:extLst>
          </p:cNvPr>
          <p:cNvSpPr>
            <a:spLocks noGrp="1"/>
          </p:cNvSpPr>
          <p:nvPr>
            <p:ph type="sldNum" sz="quarter" idx="12"/>
          </p:nvPr>
        </p:nvSpPr>
        <p:spPr>
          <a:xfrm>
            <a:off x="283340" y="6356358"/>
            <a:ext cx="3298065"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484E96F-3173-4334-897A-F681E5B03DC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3" name="Freeform: Shape 32" hidden="1">
            <a:extLst>
              <a:ext uri="{FF2B5EF4-FFF2-40B4-BE49-F238E27FC236}">
                <a16:creationId xmlns:a16="http://schemas.microsoft.com/office/drawing/2014/main" id="{29C75FE1-22A9-457F-9327-A00C391E5205}"/>
              </a:ext>
            </a:extLst>
          </p:cNvPr>
          <p:cNvSpPr/>
          <p:nvPr/>
        </p:nvSpPr>
        <p:spPr>
          <a:xfrm>
            <a:off x="5" y="2331720"/>
            <a:ext cx="3946539" cy="4526280"/>
          </a:xfrm>
          <a:custGeom>
            <a:avLst/>
            <a:gdLst>
              <a:gd name="connsiteX0" fmla="*/ 1302709 w 3946538"/>
              <a:gd name="connsiteY0" fmla="*/ 0 h 4526280"/>
              <a:gd name="connsiteX1" fmla="*/ 3946538 w 3946538"/>
              <a:gd name="connsiteY1" fmla="*/ 2643829 h 4526280"/>
              <a:gd name="connsiteX2" fmla="*/ 3172179 w 3946538"/>
              <a:gd name="connsiteY2" fmla="*/ 4513298 h 4526280"/>
              <a:gd name="connsiteX3" fmla="*/ 3157895 w 3946538"/>
              <a:gd name="connsiteY3" fmla="*/ 4526280 h 4526280"/>
              <a:gd name="connsiteX4" fmla="*/ 0 w 3946538"/>
              <a:gd name="connsiteY4" fmla="*/ 4526280 h 4526280"/>
              <a:gd name="connsiteX5" fmla="*/ 0 w 3946538"/>
              <a:gd name="connsiteY5" fmla="*/ 344918 h 4526280"/>
              <a:gd name="connsiteX6" fmla="*/ 42504 w 3946538"/>
              <a:gd name="connsiteY6" fmla="*/ 319096 h 4526280"/>
              <a:gd name="connsiteX7" fmla="*/ 1302709 w 3946538"/>
              <a:gd name="connsiteY7" fmla="*/ 0 h 452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46538" h="4526280">
                <a:moveTo>
                  <a:pt x="1302709" y="0"/>
                </a:moveTo>
                <a:cubicBezTo>
                  <a:pt x="2762855" y="0"/>
                  <a:pt x="3946538" y="1183683"/>
                  <a:pt x="3946538" y="2643829"/>
                </a:cubicBezTo>
                <a:cubicBezTo>
                  <a:pt x="3946538" y="3373902"/>
                  <a:pt x="3650618" y="4034860"/>
                  <a:pt x="3172179" y="4513298"/>
                </a:cubicBezTo>
                <a:lnTo>
                  <a:pt x="3157895" y="4526280"/>
                </a:lnTo>
                <a:lnTo>
                  <a:pt x="0" y="4526280"/>
                </a:lnTo>
                <a:lnTo>
                  <a:pt x="0" y="344918"/>
                </a:lnTo>
                <a:lnTo>
                  <a:pt x="42504" y="319096"/>
                </a:lnTo>
                <a:cubicBezTo>
                  <a:pt x="417116" y="115594"/>
                  <a:pt x="846414" y="0"/>
                  <a:pt x="1302709"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717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20" name="Picture 19" descr="A picture containing fish, shark, ocean floor&#10;&#10;Description automatically generated">
            <a:extLst>
              <a:ext uri="{FF2B5EF4-FFF2-40B4-BE49-F238E27FC236}">
                <a16:creationId xmlns:a16="http://schemas.microsoft.com/office/drawing/2014/main" id="{E2A5FD35-44E0-4545-98A3-1784B07ADD4D}"/>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1" y="0"/>
            <a:ext cx="12192001" cy="6858000"/>
          </a:xfrm>
          <a:prstGeom prst="rect">
            <a:avLst/>
          </a:prstGeom>
        </p:spPr>
      </p:pic>
      <p:sp>
        <p:nvSpPr>
          <p:cNvPr id="39" name="Freeform: Shape 38">
            <a:extLst>
              <a:ext uri="{FF2B5EF4-FFF2-40B4-BE49-F238E27FC236}">
                <a16:creationId xmlns:a16="http://schemas.microsoft.com/office/drawing/2014/main" id="{B8C2FE83-C5EF-404D-ACDD-4D5D4030F87B}"/>
              </a:ext>
            </a:extLst>
          </p:cNvPr>
          <p:cNvSpPr>
            <a:spLocks/>
          </p:cNvSpPr>
          <p:nvPr/>
        </p:nvSpPr>
        <p:spPr>
          <a:xfrm>
            <a:off x="0" y="2192673"/>
            <a:ext cx="12192000" cy="3808078"/>
          </a:xfrm>
          <a:custGeom>
            <a:avLst/>
            <a:gdLst>
              <a:gd name="connsiteX0" fmla="*/ 12192000 w 12192000"/>
              <a:gd name="connsiteY0" fmla="*/ 0 h 5077438"/>
              <a:gd name="connsiteX1" fmla="*/ 12192000 w 12192000"/>
              <a:gd name="connsiteY1" fmla="*/ 5077438 h 5077438"/>
              <a:gd name="connsiteX2" fmla="*/ 0 w 12192000"/>
              <a:gd name="connsiteY2" fmla="*/ 5077438 h 5077438"/>
              <a:gd name="connsiteX3" fmla="*/ 0 w 12192000"/>
              <a:gd name="connsiteY3" fmla="*/ 3400138 h 5077438"/>
              <a:gd name="connsiteX4" fmla="*/ 263567 w 12192000"/>
              <a:gd name="connsiteY4" fmla="*/ 3563987 h 5077438"/>
              <a:gd name="connsiteX5" fmla="*/ 4897598 w 12192000"/>
              <a:gd name="connsiteY5" fmla="*/ 4447030 h 5077438"/>
              <a:gd name="connsiteX6" fmla="*/ 11897803 w 12192000"/>
              <a:gd name="connsiteY6" fmla="*/ 93444 h 507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077438">
                <a:moveTo>
                  <a:pt x="12192000" y="0"/>
                </a:moveTo>
                <a:lnTo>
                  <a:pt x="12192000" y="5077438"/>
                </a:lnTo>
                <a:lnTo>
                  <a:pt x="0" y="5077438"/>
                </a:lnTo>
                <a:lnTo>
                  <a:pt x="0" y="3400138"/>
                </a:lnTo>
                <a:lnTo>
                  <a:pt x="263567" y="3563987"/>
                </a:lnTo>
                <a:cubicBezTo>
                  <a:pt x="1260804" y="4148501"/>
                  <a:pt x="2848700" y="4750200"/>
                  <a:pt x="4897598" y="4447030"/>
                </a:cubicBezTo>
                <a:cubicBezTo>
                  <a:pt x="8082365" y="3975434"/>
                  <a:pt x="8566755" y="1242698"/>
                  <a:pt x="11897803" y="934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15">
            <a:extLst>
              <a:ext uri="{FF2B5EF4-FFF2-40B4-BE49-F238E27FC236}">
                <a16:creationId xmlns:a16="http://schemas.microsoft.com/office/drawing/2014/main" id="{48C60C7C-113A-4AEA-B1E4-FEF66470532F}"/>
              </a:ext>
            </a:extLst>
          </p:cNvPr>
          <p:cNvSpPr>
            <a:spLocks/>
          </p:cNvSpPr>
          <p:nvPr/>
        </p:nvSpPr>
        <p:spPr bwMode="auto">
          <a:xfrm>
            <a:off x="4718729" y="1812192"/>
            <a:ext cx="5185375" cy="2824214"/>
          </a:xfrm>
          <a:custGeom>
            <a:avLst/>
            <a:gdLst>
              <a:gd name="T0" fmla="*/ 509 w 2204"/>
              <a:gd name="T1" fmla="*/ 0 h 1617"/>
              <a:gd name="T2" fmla="*/ 1437 w 2204"/>
              <a:gd name="T3" fmla="*/ 257 h 1617"/>
              <a:gd name="T4" fmla="*/ 2204 w 2204"/>
              <a:gd name="T5" fmla="*/ 559 h 1617"/>
              <a:gd name="T6" fmla="*/ 1253 w 2204"/>
              <a:gd name="T7" fmla="*/ 1337 h 1617"/>
              <a:gd name="T8" fmla="*/ 140 w 2204"/>
              <a:gd name="T9" fmla="*/ 969 h 1617"/>
              <a:gd name="T10" fmla="*/ 509 w 2204"/>
              <a:gd name="T11" fmla="*/ 0 h 1617"/>
              <a:gd name="connsiteX0" fmla="*/ 2437 w 9539"/>
              <a:gd name="connsiteY0" fmla="*/ 0 h 9511"/>
              <a:gd name="connsiteX1" fmla="*/ 6059 w 9539"/>
              <a:gd name="connsiteY1" fmla="*/ 2089 h 9511"/>
              <a:gd name="connsiteX2" fmla="*/ 9539 w 9539"/>
              <a:gd name="connsiteY2" fmla="*/ 3957 h 9511"/>
              <a:gd name="connsiteX3" fmla="*/ 5224 w 9539"/>
              <a:gd name="connsiteY3" fmla="*/ 8768 h 9511"/>
              <a:gd name="connsiteX4" fmla="*/ 174 w 9539"/>
              <a:gd name="connsiteY4" fmla="*/ 6493 h 9511"/>
              <a:gd name="connsiteX5" fmla="*/ 2437 w 9539"/>
              <a:gd name="connsiteY5" fmla="*/ 0 h 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39" h="9511">
                <a:moveTo>
                  <a:pt x="2437" y="0"/>
                </a:moveTo>
                <a:lnTo>
                  <a:pt x="6059" y="2089"/>
                </a:lnTo>
                <a:cubicBezTo>
                  <a:pt x="7243" y="2749"/>
                  <a:pt x="9539" y="3957"/>
                  <a:pt x="9539" y="3957"/>
                </a:cubicBezTo>
                <a:cubicBezTo>
                  <a:pt x="9539" y="3957"/>
                  <a:pt x="6622" y="7909"/>
                  <a:pt x="5224" y="8768"/>
                </a:cubicBezTo>
                <a:cubicBezTo>
                  <a:pt x="3759" y="9665"/>
                  <a:pt x="805" y="10500"/>
                  <a:pt x="174" y="6493"/>
                </a:cubicBezTo>
                <a:cubicBezTo>
                  <a:pt x="-461" y="2479"/>
                  <a:pt x="722" y="136"/>
                  <a:pt x="2437" y="0"/>
                </a:cubicBezTo>
                <a:close/>
              </a:path>
            </a:pathLst>
          </a:custGeom>
          <a:gradFill flip="none" rotWithShape="1">
            <a:gsLst>
              <a:gs pos="0">
                <a:schemeClr val="accent1">
                  <a:alpha val="0"/>
                </a:schemeClr>
              </a:gs>
              <a:gs pos="100000">
                <a:schemeClr val="accent3">
                  <a:shade val="100000"/>
                  <a:satMod val="115000"/>
                  <a:alpha val="50000"/>
                </a:schemeClr>
              </a:gs>
            </a:gsLst>
            <a:lin ang="0" scaled="1"/>
            <a:tileRect/>
          </a:gradFill>
          <a:ln>
            <a:noFill/>
          </a:ln>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Shape 48">
            <a:extLst>
              <a:ext uri="{FF2B5EF4-FFF2-40B4-BE49-F238E27FC236}">
                <a16:creationId xmlns:a16="http://schemas.microsoft.com/office/drawing/2014/main" id="{973C9858-8E10-4767-B521-0E7798DDD1F9}"/>
              </a:ext>
            </a:extLst>
          </p:cNvPr>
          <p:cNvSpPr>
            <a:spLocks/>
          </p:cNvSpPr>
          <p:nvPr/>
        </p:nvSpPr>
        <p:spPr bwMode="auto">
          <a:xfrm>
            <a:off x="10" y="2150675"/>
            <a:ext cx="12191999" cy="3668413"/>
          </a:xfrm>
          <a:custGeom>
            <a:avLst/>
            <a:gdLst>
              <a:gd name="connsiteX0" fmla="*/ 12191999 w 12191999"/>
              <a:gd name="connsiteY0" fmla="*/ 0 h 4891218"/>
              <a:gd name="connsiteX1" fmla="*/ 12191999 w 12191999"/>
              <a:gd name="connsiteY1" fmla="*/ 216136 h 4891218"/>
              <a:gd name="connsiteX2" fmla="*/ 12096708 w 12191999"/>
              <a:gd name="connsiteY2" fmla="*/ 239487 h 4891218"/>
              <a:gd name="connsiteX3" fmla="*/ 4869008 w 12191999"/>
              <a:gd name="connsiteY3" fmla="*/ 4782679 h 4891218"/>
              <a:gd name="connsiteX4" fmla="*/ 158090 w 12191999"/>
              <a:gd name="connsiteY4" fmla="*/ 3894919 h 4891218"/>
              <a:gd name="connsiteX5" fmla="*/ 0 w 12191999"/>
              <a:gd name="connsiteY5" fmla="*/ 3791803 h 4891218"/>
              <a:gd name="connsiteX6" fmla="*/ 0 w 12191999"/>
              <a:gd name="connsiteY6" fmla="*/ 3266222 h 4891218"/>
              <a:gd name="connsiteX7" fmla="*/ 30451 w 12191999"/>
              <a:gd name="connsiteY7" fmla="*/ 3287766 h 4891218"/>
              <a:gd name="connsiteX8" fmla="*/ 4777831 w 12191999"/>
              <a:gd name="connsiteY8" fmla="*/ 4349902 h 4891218"/>
              <a:gd name="connsiteX9" fmla="*/ 12098746 w 12191999"/>
              <a:gd name="connsiteY9" fmla="*/ 20467 h 489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9" h="4891218">
                <a:moveTo>
                  <a:pt x="12191999" y="0"/>
                </a:moveTo>
                <a:lnTo>
                  <a:pt x="12191999" y="216136"/>
                </a:lnTo>
                <a:lnTo>
                  <a:pt x="12096708" y="239487"/>
                </a:lnTo>
                <a:cubicBezTo>
                  <a:pt x="8300538" y="1265246"/>
                  <a:pt x="8087908" y="4213193"/>
                  <a:pt x="4869008" y="4782679"/>
                </a:cubicBezTo>
                <a:cubicBezTo>
                  <a:pt x="2723075" y="5162337"/>
                  <a:pt x="1084928" y="4468606"/>
                  <a:pt x="158090" y="3894919"/>
                </a:cubicBezTo>
                <a:lnTo>
                  <a:pt x="0" y="3791803"/>
                </a:lnTo>
                <a:lnTo>
                  <a:pt x="0" y="3266222"/>
                </a:lnTo>
                <a:lnTo>
                  <a:pt x="30451" y="3287766"/>
                </a:lnTo>
                <a:cubicBezTo>
                  <a:pt x="928766" y="3894527"/>
                  <a:pt x="2571329" y="4676114"/>
                  <a:pt x="4777831" y="4349902"/>
                </a:cubicBezTo>
                <a:cubicBezTo>
                  <a:pt x="8001615" y="3873293"/>
                  <a:pt x="8306134" y="947191"/>
                  <a:pt x="12098746" y="20467"/>
                </a:cubicBez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Shape 50">
            <a:extLst>
              <a:ext uri="{FF2B5EF4-FFF2-40B4-BE49-F238E27FC236}">
                <a16:creationId xmlns:a16="http://schemas.microsoft.com/office/drawing/2014/main" id="{50EF81BD-A3A1-4BBC-8246-45BCCC0D72A8}"/>
              </a:ext>
            </a:extLst>
          </p:cNvPr>
          <p:cNvSpPr>
            <a:spLocks/>
          </p:cNvSpPr>
          <p:nvPr/>
        </p:nvSpPr>
        <p:spPr bwMode="auto">
          <a:xfrm>
            <a:off x="10" y="2151047"/>
            <a:ext cx="12191999" cy="3535448"/>
          </a:xfrm>
          <a:custGeom>
            <a:avLst/>
            <a:gdLst>
              <a:gd name="connsiteX0" fmla="*/ 12191999 w 12191999"/>
              <a:gd name="connsiteY0" fmla="*/ 0 h 4713931"/>
              <a:gd name="connsiteX1" fmla="*/ 12191999 w 12191999"/>
              <a:gd name="connsiteY1" fmla="*/ 38370 h 4713931"/>
              <a:gd name="connsiteX2" fmla="*/ 12096675 w 12191999"/>
              <a:gd name="connsiteY2" fmla="*/ 61730 h 4713931"/>
              <a:gd name="connsiteX3" fmla="*/ 4868678 w 12191999"/>
              <a:gd name="connsiteY3" fmla="*/ 4605382 h 4713931"/>
              <a:gd name="connsiteX4" fmla="*/ 157567 w 12191999"/>
              <a:gd name="connsiteY4" fmla="*/ 3717532 h 4713931"/>
              <a:gd name="connsiteX5" fmla="*/ 0 w 12191999"/>
              <a:gd name="connsiteY5" fmla="*/ 3614750 h 4713931"/>
              <a:gd name="connsiteX6" fmla="*/ 0 w 12191999"/>
              <a:gd name="connsiteY6" fmla="*/ 3265906 h 4713931"/>
              <a:gd name="connsiteX7" fmla="*/ 47357 w 12191999"/>
              <a:gd name="connsiteY7" fmla="*/ 3299185 h 4713931"/>
              <a:gd name="connsiteX8" fmla="*/ 4777498 w 12191999"/>
              <a:gd name="connsiteY8" fmla="*/ 4349861 h 4713931"/>
              <a:gd name="connsiteX9" fmla="*/ 12100888 w 12191999"/>
              <a:gd name="connsiteY9" fmla="*/ 19988 h 4713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9" h="4713931">
                <a:moveTo>
                  <a:pt x="12191999" y="0"/>
                </a:moveTo>
                <a:lnTo>
                  <a:pt x="12191999" y="38370"/>
                </a:lnTo>
                <a:lnTo>
                  <a:pt x="12096675" y="61730"/>
                </a:lnTo>
                <a:cubicBezTo>
                  <a:pt x="8300348" y="1087593"/>
                  <a:pt x="8087710" y="4035838"/>
                  <a:pt x="4868678" y="4605382"/>
                </a:cubicBezTo>
                <a:cubicBezTo>
                  <a:pt x="2722657" y="4985078"/>
                  <a:pt x="1084443" y="4291277"/>
                  <a:pt x="157567" y="3717532"/>
                </a:cubicBezTo>
                <a:lnTo>
                  <a:pt x="0" y="3614750"/>
                </a:lnTo>
                <a:lnTo>
                  <a:pt x="0" y="3265906"/>
                </a:lnTo>
                <a:lnTo>
                  <a:pt x="47357" y="3299185"/>
                </a:lnTo>
                <a:cubicBezTo>
                  <a:pt x="949543" y="3904411"/>
                  <a:pt x="2585233" y="4674314"/>
                  <a:pt x="4777498" y="4349861"/>
                </a:cubicBezTo>
                <a:cubicBezTo>
                  <a:pt x="8003856" y="3873204"/>
                  <a:pt x="8306251" y="946805"/>
                  <a:pt x="12100888" y="19988"/>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FAF970DD-D050-4634-973C-014C9E38374F}"/>
              </a:ext>
            </a:extLst>
          </p:cNvPr>
          <p:cNvSpPr>
            <a:spLocks/>
          </p:cNvSpPr>
          <p:nvPr/>
        </p:nvSpPr>
        <p:spPr bwMode="auto">
          <a:xfrm>
            <a:off x="10" y="1286316"/>
            <a:ext cx="12191999" cy="1710434"/>
          </a:xfrm>
          <a:custGeom>
            <a:avLst/>
            <a:gdLst>
              <a:gd name="connsiteX0" fmla="*/ 3224692 w 12191999"/>
              <a:gd name="connsiteY0" fmla="*/ 1065 h 2280579"/>
              <a:gd name="connsiteX1" fmla="*/ 7878196 w 12191999"/>
              <a:gd name="connsiteY1" fmla="*/ 1272365 h 2280579"/>
              <a:gd name="connsiteX2" fmla="*/ 8342275 w 12191999"/>
              <a:gd name="connsiteY2" fmla="*/ 1458088 h 2280579"/>
              <a:gd name="connsiteX3" fmla="*/ 8697678 w 12191999"/>
              <a:gd name="connsiteY3" fmla="*/ 1581904 h 2280579"/>
              <a:gd name="connsiteX4" fmla="*/ 9053081 w 12191999"/>
              <a:gd name="connsiteY4" fmla="*/ 1693928 h 2280579"/>
              <a:gd name="connsiteX5" fmla="*/ 9293932 w 12191999"/>
              <a:gd name="connsiteY5" fmla="*/ 1761732 h 2280579"/>
              <a:gd name="connsiteX6" fmla="*/ 10145724 w 12191999"/>
              <a:gd name="connsiteY6" fmla="*/ 1935664 h 2280579"/>
              <a:gd name="connsiteX7" fmla="*/ 10269087 w 12191999"/>
              <a:gd name="connsiteY7" fmla="*/ 1953352 h 2280579"/>
              <a:gd name="connsiteX8" fmla="*/ 10301397 w 12191999"/>
              <a:gd name="connsiteY8" fmla="*/ 1959248 h 2280579"/>
              <a:gd name="connsiteX9" fmla="*/ 10580432 w 12191999"/>
              <a:gd name="connsiteY9" fmla="*/ 1988728 h 2280579"/>
              <a:gd name="connsiteX10" fmla="*/ 10765477 w 12191999"/>
              <a:gd name="connsiteY10" fmla="*/ 2000520 h 2280579"/>
              <a:gd name="connsiteX11" fmla="*/ 11015140 w 12191999"/>
              <a:gd name="connsiteY11" fmla="*/ 2009364 h 2280579"/>
              <a:gd name="connsiteX12" fmla="*/ 11138503 w 12191999"/>
              <a:gd name="connsiteY12" fmla="*/ 2012312 h 2280579"/>
              <a:gd name="connsiteX13" fmla="*/ 11200184 w 12191999"/>
              <a:gd name="connsiteY13" fmla="*/ 2012312 h 2280579"/>
              <a:gd name="connsiteX14" fmla="*/ 12007918 w 12191999"/>
              <a:gd name="connsiteY14" fmla="*/ 1941560 h 2280579"/>
              <a:gd name="connsiteX15" fmla="*/ 12191999 w 12191999"/>
              <a:gd name="connsiteY15" fmla="*/ 1907266 h 2280579"/>
              <a:gd name="connsiteX16" fmla="*/ 12191999 w 12191999"/>
              <a:gd name="connsiteY16" fmla="*/ 2066758 h 2280579"/>
              <a:gd name="connsiteX17" fmla="*/ 12046102 w 12191999"/>
              <a:gd name="connsiteY17" fmla="*/ 2112543 h 2280579"/>
              <a:gd name="connsiteX18" fmla="*/ 10759602 w 12191999"/>
              <a:gd name="connsiteY18" fmla="*/ 2280579 h 2280579"/>
              <a:gd name="connsiteX19" fmla="*/ 10498190 w 12191999"/>
              <a:gd name="connsiteY19" fmla="*/ 2277631 h 2280579"/>
              <a:gd name="connsiteX20" fmla="*/ 10304334 w 12191999"/>
              <a:gd name="connsiteY20" fmla="*/ 2265839 h 2280579"/>
              <a:gd name="connsiteX21" fmla="*/ 10239715 w 12191999"/>
              <a:gd name="connsiteY21" fmla="*/ 2262891 h 2280579"/>
              <a:gd name="connsiteX22" fmla="*/ 9978303 w 12191999"/>
              <a:gd name="connsiteY22" fmla="*/ 2236359 h 2280579"/>
              <a:gd name="connsiteX23" fmla="*/ 9337990 w 12191999"/>
              <a:gd name="connsiteY23" fmla="*/ 2130231 h 2280579"/>
              <a:gd name="connsiteX24" fmla="*/ 9085390 w 12191999"/>
              <a:gd name="connsiteY24" fmla="*/ 2074219 h 2280579"/>
              <a:gd name="connsiteX25" fmla="*/ 8832790 w 12191999"/>
              <a:gd name="connsiteY25" fmla="*/ 2009364 h 2280579"/>
              <a:gd name="connsiteX26" fmla="*/ 8583126 w 12191999"/>
              <a:gd name="connsiteY26" fmla="*/ 1935664 h 2280579"/>
              <a:gd name="connsiteX27" fmla="*/ 8215974 w 12191999"/>
              <a:gd name="connsiteY27" fmla="*/ 1811848 h 2280579"/>
              <a:gd name="connsiteX28" fmla="*/ 7851760 w 12191999"/>
              <a:gd name="connsiteY28" fmla="*/ 1676240 h 2280579"/>
              <a:gd name="connsiteX29" fmla="*/ 6797300 w 12191999"/>
              <a:gd name="connsiteY29" fmla="*/ 1222249 h 2280579"/>
              <a:gd name="connsiteX30" fmla="*/ 2441411 w 12191999"/>
              <a:gd name="connsiteY30" fmla="*/ 367330 h 2280579"/>
              <a:gd name="connsiteX31" fmla="*/ 222162 w 12191999"/>
              <a:gd name="connsiteY31" fmla="*/ 974035 h 2280579"/>
              <a:gd name="connsiteX32" fmla="*/ 0 w 12191999"/>
              <a:gd name="connsiteY32" fmla="*/ 1064999 h 2280579"/>
              <a:gd name="connsiteX33" fmla="*/ 0 w 12191999"/>
              <a:gd name="connsiteY33" fmla="*/ 855835 h 2280579"/>
              <a:gd name="connsiteX34" fmla="*/ 97574 w 12191999"/>
              <a:gd name="connsiteY34" fmla="*/ 809189 h 2280579"/>
              <a:gd name="connsiteX35" fmla="*/ 3224692 w 12191999"/>
              <a:gd name="connsiteY35" fmla="*/ 1065 h 228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191999" h="2280579">
                <a:moveTo>
                  <a:pt x="3224692" y="1065"/>
                </a:moveTo>
                <a:cubicBezTo>
                  <a:pt x="4673166" y="-26043"/>
                  <a:pt x="6059142" y="466456"/>
                  <a:pt x="7878196" y="1272365"/>
                </a:cubicBezTo>
                <a:cubicBezTo>
                  <a:pt x="8025056" y="1340168"/>
                  <a:pt x="8192477" y="1399128"/>
                  <a:pt x="8342275" y="1458088"/>
                </a:cubicBezTo>
                <a:cubicBezTo>
                  <a:pt x="8418642" y="1484620"/>
                  <a:pt x="8621310" y="1558320"/>
                  <a:pt x="8697678" y="1581904"/>
                </a:cubicBezTo>
                <a:cubicBezTo>
                  <a:pt x="8806355" y="1617280"/>
                  <a:pt x="8944404" y="1664448"/>
                  <a:pt x="9053081" y="1693928"/>
                </a:cubicBezTo>
                <a:cubicBezTo>
                  <a:pt x="9117699" y="1711616"/>
                  <a:pt x="9229314" y="1744044"/>
                  <a:pt x="9293932" y="1761732"/>
                </a:cubicBezTo>
                <a:cubicBezTo>
                  <a:pt x="9561219" y="1829536"/>
                  <a:pt x="9872563" y="1897340"/>
                  <a:pt x="10145724" y="1935664"/>
                </a:cubicBezTo>
                <a:cubicBezTo>
                  <a:pt x="10145724" y="1935664"/>
                  <a:pt x="10269087" y="1953352"/>
                  <a:pt x="10269087" y="1953352"/>
                </a:cubicBezTo>
                <a:cubicBezTo>
                  <a:pt x="10301397" y="1959248"/>
                  <a:pt x="10301397" y="1959248"/>
                  <a:pt x="10301397" y="1959248"/>
                </a:cubicBezTo>
                <a:cubicBezTo>
                  <a:pt x="10383639" y="1968092"/>
                  <a:pt x="10495253" y="1979884"/>
                  <a:pt x="10580432" y="1988728"/>
                </a:cubicBezTo>
                <a:cubicBezTo>
                  <a:pt x="10647988" y="1991676"/>
                  <a:pt x="10703795" y="1997572"/>
                  <a:pt x="10765477" y="2000520"/>
                </a:cubicBezTo>
                <a:cubicBezTo>
                  <a:pt x="10815409" y="2003468"/>
                  <a:pt x="10959333" y="2009364"/>
                  <a:pt x="11015140" y="2009364"/>
                </a:cubicBezTo>
                <a:cubicBezTo>
                  <a:pt x="11015140" y="2009364"/>
                  <a:pt x="11138503" y="2012312"/>
                  <a:pt x="11138503" y="2012312"/>
                </a:cubicBezTo>
                <a:cubicBezTo>
                  <a:pt x="11200184" y="2012312"/>
                  <a:pt x="11200184" y="2012312"/>
                  <a:pt x="11200184" y="2012312"/>
                </a:cubicBezTo>
                <a:cubicBezTo>
                  <a:pt x="11470408" y="2006416"/>
                  <a:pt x="11743569" y="1985780"/>
                  <a:pt x="12007918" y="1941560"/>
                </a:cubicBezTo>
                <a:lnTo>
                  <a:pt x="12191999" y="1907266"/>
                </a:lnTo>
                <a:lnTo>
                  <a:pt x="12191999" y="2066758"/>
                </a:lnTo>
                <a:lnTo>
                  <a:pt x="12046102" y="2112543"/>
                </a:lnTo>
                <a:cubicBezTo>
                  <a:pt x="11629018" y="2227515"/>
                  <a:pt x="11191373" y="2274683"/>
                  <a:pt x="10759602" y="2280579"/>
                </a:cubicBezTo>
                <a:cubicBezTo>
                  <a:pt x="10680297" y="2280579"/>
                  <a:pt x="10574558" y="2280579"/>
                  <a:pt x="10498190" y="2277631"/>
                </a:cubicBezTo>
                <a:cubicBezTo>
                  <a:pt x="10448258" y="2274683"/>
                  <a:pt x="10351329" y="2268787"/>
                  <a:pt x="10304334" y="2265839"/>
                </a:cubicBezTo>
                <a:cubicBezTo>
                  <a:pt x="10286711" y="2265839"/>
                  <a:pt x="10254401" y="2262891"/>
                  <a:pt x="10239715" y="2262891"/>
                </a:cubicBezTo>
                <a:cubicBezTo>
                  <a:pt x="10160411" y="2254047"/>
                  <a:pt x="10054671" y="2248151"/>
                  <a:pt x="9978303" y="2236359"/>
                </a:cubicBezTo>
                <a:cubicBezTo>
                  <a:pt x="9781510" y="2212775"/>
                  <a:pt x="9534784" y="2174451"/>
                  <a:pt x="9337990" y="2130231"/>
                </a:cubicBezTo>
                <a:cubicBezTo>
                  <a:pt x="9264560" y="2115491"/>
                  <a:pt x="9155883" y="2094856"/>
                  <a:pt x="9085390" y="2074219"/>
                </a:cubicBezTo>
                <a:cubicBezTo>
                  <a:pt x="9009022" y="2053583"/>
                  <a:pt x="8909157" y="2029999"/>
                  <a:pt x="8832790" y="2009364"/>
                </a:cubicBezTo>
                <a:cubicBezTo>
                  <a:pt x="8771108" y="1991676"/>
                  <a:pt x="8647745" y="1953352"/>
                  <a:pt x="8583126" y="1935664"/>
                </a:cubicBezTo>
                <a:cubicBezTo>
                  <a:pt x="8503822" y="1912080"/>
                  <a:pt x="8295279" y="1841328"/>
                  <a:pt x="8215974" y="1811848"/>
                </a:cubicBezTo>
                <a:cubicBezTo>
                  <a:pt x="8101423" y="1773524"/>
                  <a:pt x="7963374" y="1717512"/>
                  <a:pt x="7851760" y="1676240"/>
                </a:cubicBezTo>
                <a:cubicBezTo>
                  <a:pt x="7505169" y="1531788"/>
                  <a:pt x="7140955" y="1366700"/>
                  <a:pt x="6797300" y="1222249"/>
                </a:cubicBezTo>
                <a:cubicBezTo>
                  <a:pt x="5393312" y="638545"/>
                  <a:pt x="3980511" y="169814"/>
                  <a:pt x="2441411" y="367330"/>
                </a:cubicBezTo>
                <a:cubicBezTo>
                  <a:pt x="1680672" y="460192"/>
                  <a:pt x="935676" y="690734"/>
                  <a:pt x="222162" y="974035"/>
                </a:cubicBezTo>
                <a:lnTo>
                  <a:pt x="0" y="1064999"/>
                </a:lnTo>
                <a:lnTo>
                  <a:pt x="0" y="855835"/>
                </a:lnTo>
                <a:lnTo>
                  <a:pt x="97574" y="809189"/>
                </a:lnTo>
                <a:cubicBezTo>
                  <a:pt x="1265616" y="268147"/>
                  <a:pt x="2259043" y="19137"/>
                  <a:pt x="3224692" y="1065"/>
                </a:cubicBez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D6B1D56F-41C4-4FB3-B005-FCE5D72D85A1}"/>
              </a:ext>
            </a:extLst>
          </p:cNvPr>
          <p:cNvSpPr>
            <a:spLocks/>
          </p:cNvSpPr>
          <p:nvPr/>
        </p:nvSpPr>
        <p:spPr bwMode="auto">
          <a:xfrm>
            <a:off x="10" y="1330538"/>
            <a:ext cx="12191999" cy="1579499"/>
          </a:xfrm>
          <a:custGeom>
            <a:avLst/>
            <a:gdLst>
              <a:gd name="connsiteX0" fmla="*/ 3357176 w 12191998"/>
              <a:gd name="connsiteY0" fmla="*/ 641 h 2105998"/>
              <a:gd name="connsiteX1" fmla="*/ 3584139 w 12191998"/>
              <a:gd name="connsiteY1" fmla="*/ 1807 h 2105998"/>
              <a:gd name="connsiteX2" fmla="*/ 6453546 w 12191998"/>
              <a:gd name="connsiteY2" fmla="*/ 641689 h 2105998"/>
              <a:gd name="connsiteX3" fmla="*/ 7983700 w 12191998"/>
              <a:gd name="connsiteY3" fmla="*/ 1275673 h 2105998"/>
              <a:gd name="connsiteX4" fmla="*/ 8453613 w 12191998"/>
              <a:gd name="connsiteY4" fmla="*/ 1458497 h 2105998"/>
              <a:gd name="connsiteX5" fmla="*/ 8691506 w 12191998"/>
              <a:gd name="connsiteY5" fmla="*/ 1544011 h 2105998"/>
              <a:gd name="connsiteX6" fmla="*/ 8753182 w 12191998"/>
              <a:gd name="connsiteY6" fmla="*/ 1564652 h 2105998"/>
              <a:gd name="connsiteX7" fmla="*/ 9052752 w 12191998"/>
              <a:gd name="connsiteY7" fmla="*/ 1659013 h 2105998"/>
              <a:gd name="connsiteX8" fmla="*/ 9358195 w 12191998"/>
              <a:gd name="connsiteY8" fmla="*/ 1741578 h 2105998"/>
              <a:gd name="connsiteX9" fmla="*/ 9663639 w 12191998"/>
              <a:gd name="connsiteY9" fmla="*/ 1815297 h 2105998"/>
              <a:gd name="connsiteX10" fmla="*/ 10221660 w 12191998"/>
              <a:gd name="connsiteY10" fmla="*/ 1915555 h 2105998"/>
              <a:gd name="connsiteX11" fmla="*/ 10438995 w 12191998"/>
              <a:gd name="connsiteY11" fmla="*/ 1942094 h 2105998"/>
              <a:gd name="connsiteX12" fmla="*/ 10720943 w 12191998"/>
              <a:gd name="connsiteY12" fmla="*/ 1968633 h 2105998"/>
              <a:gd name="connsiteX13" fmla="*/ 10785556 w 12191998"/>
              <a:gd name="connsiteY13" fmla="*/ 1971582 h 2105998"/>
              <a:gd name="connsiteX14" fmla="*/ 10911845 w 12191998"/>
              <a:gd name="connsiteY14" fmla="*/ 1977479 h 2105998"/>
              <a:gd name="connsiteX15" fmla="*/ 11038134 w 12191998"/>
              <a:gd name="connsiteY15" fmla="*/ 1980428 h 2105998"/>
              <a:gd name="connsiteX16" fmla="*/ 11099810 w 12191998"/>
              <a:gd name="connsiteY16" fmla="*/ 1980428 h 2105998"/>
              <a:gd name="connsiteX17" fmla="*/ 12011001 w 12191998"/>
              <a:gd name="connsiteY17" fmla="*/ 1913713 h 2105998"/>
              <a:gd name="connsiteX18" fmla="*/ 12191998 w 12191998"/>
              <a:gd name="connsiteY18" fmla="*/ 1879749 h 2105998"/>
              <a:gd name="connsiteX19" fmla="*/ 12191998 w 12191998"/>
              <a:gd name="connsiteY19" fmla="*/ 1959598 h 2105998"/>
              <a:gd name="connsiteX20" fmla="*/ 12118166 w 12191998"/>
              <a:gd name="connsiteY20" fmla="*/ 1978234 h 2105998"/>
              <a:gd name="connsiteX21" fmla="*/ 11930969 w 12191998"/>
              <a:gd name="connsiteY21" fmla="*/ 2018762 h 2105998"/>
              <a:gd name="connsiteX22" fmla="*/ 7916149 w 12191998"/>
              <a:gd name="connsiteY22" fmla="*/ 1437855 h 2105998"/>
              <a:gd name="connsiteX23" fmla="*/ 3578265 w 12191998"/>
              <a:gd name="connsiteY23" fmla="*/ 152194 h 2105998"/>
              <a:gd name="connsiteX24" fmla="*/ 1466593 w 12191998"/>
              <a:gd name="connsiteY24" fmla="*/ 444122 h 2105998"/>
              <a:gd name="connsiteX25" fmla="*/ 805778 w 12191998"/>
              <a:gd name="connsiteY25" fmla="*/ 662330 h 2105998"/>
              <a:gd name="connsiteX26" fmla="*/ 629561 w 12191998"/>
              <a:gd name="connsiteY26" fmla="*/ 733101 h 2105998"/>
              <a:gd name="connsiteX27" fmla="*/ 159648 w 12191998"/>
              <a:gd name="connsiteY27" fmla="*/ 924770 h 2105998"/>
              <a:gd name="connsiteX28" fmla="*/ 0 w 12191998"/>
              <a:gd name="connsiteY28" fmla="*/ 995784 h 2105998"/>
              <a:gd name="connsiteX29" fmla="*/ 0 w 12191998"/>
              <a:gd name="connsiteY29" fmla="*/ 905086 h 2105998"/>
              <a:gd name="connsiteX30" fmla="*/ 114033 w 12191998"/>
              <a:gd name="connsiteY30" fmla="*/ 849392 h 2105998"/>
              <a:gd name="connsiteX31" fmla="*/ 3357176 w 12191998"/>
              <a:gd name="connsiteY31" fmla="*/ 641 h 210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191998" h="2105998">
                <a:moveTo>
                  <a:pt x="3357176" y="641"/>
                </a:moveTo>
                <a:cubicBezTo>
                  <a:pt x="3432627" y="-495"/>
                  <a:pt x="3508283" y="-128"/>
                  <a:pt x="3584139" y="1807"/>
                </a:cubicBezTo>
                <a:cubicBezTo>
                  <a:pt x="4570956" y="22448"/>
                  <a:pt x="5534278" y="296683"/>
                  <a:pt x="6453546" y="641689"/>
                </a:cubicBezTo>
                <a:cubicBezTo>
                  <a:pt x="6967513" y="833359"/>
                  <a:pt x="7478543" y="1060413"/>
                  <a:pt x="7983700" y="1275673"/>
                </a:cubicBezTo>
                <a:cubicBezTo>
                  <a:pt x="8133484" y="1340546"/>
                  <a:pt x="8303828" y="1402470"/>
                  <a:pt x="8453613" y="1458497"/>
                </a:cubicBezTo>
                <a:cubicBezTo>
                  <a:pt x="8691506" y="1544011"/>
                  <a:pt x="8691506" y="1544011"/>
                  <a:pt x="8691506" y="1544011"/>
                </a:cubicBezTo>
                <a:cubicBezTo>
                  <a:pt x="8753182" y="1564652"/>
                  <a:pt x="8753182" y="1564652"/>
                  <a:pt x="8753182" y="1564652"/>
                </a:cubicBezTo>
                <a:cubicBezTo>
                  <a:pt x="8841291" y="1591191"/>
                  <a:pt x="8964643" y="1629525"/>
                  <a:pt x="9052752" y="1659013"/>
                </a:cubicBezTo>
                <a:cubicBezTo>
                  <a:pt x="9149671" y="1685552"/>
                  <a:pt x="9261276" y="1715039"/>
                  <a:pt x="9358195" y="1741578"/>
                </a:cubicBezTo>
                <a:cubicBezTo>
                  <a:pt x="9458052" y="1765168"/>
                  <a:pt x="9563782" y="1791707"/>
                  <a:pt x="9663639" y="1815297"/>
                </a:cubicBezTo>
                <a:cubicBezTo>
                  <a:pt x="9825171" y="1847734"/>
                  <a:pt x="10057191" y="1891965"/>
                  <a:pt x="10221660" y="1915555"/>
                </a:cubicBezTo>
                <a:cubicBezTo>
                  <a:pt x="10292147" y="1924401"/>
                  <a:pt x="10371445" y="1933248"/>
                  <a:pt x="10438995" y="1942094"/>
                </a:cubicBezTo>
                <a:cubicBezTo>
                  <a:pt x="10524167" y="1950940"/>
                  <a:pt x="10635771" y="1962735"/>
                  <a:pt x="10720943" y="1968633"/>
                </a:cubicBezTo>
                <a:cubicBezTo>
                  <a:pt x="10720943" y="1968633"/>
                  <a:pt x="10785556" y="1971582"/>
                  <a:pt x="10785556" y="1971582"/>
                </a:cubicBezTo>
                <a:cubicBezTo>
                  <a:pt x="10911845" y="1977479"/>
                  <a:pt x="10911845" y="1977479"/>
                  <a:pt x="10911845" y="1977479"/>
                </a:cubicBezTo>
                <a:cubicBezTo>
                  <a:pt x="11038134" y="1980428"/>
                  <a:pt x="11038134" y="1980428"/>
                  <a:pt x="11038134" y="1980428"/>
                </a:cubicBezTo>
                <a:cubicBezTo>
                  <a:pt x="11099810" y="1980428"/>
                  <a:pt x="11099810" y="1980428"/>
                  <a:pt x="11099810" y="1980428"/>
                </a:cubicBezTo>
                <a:cubicBezTo>
                  <a:pt x="11403785" y="1983377"/>
                  <a:pt x="11709963" y="1962736"/>
                  <a:pt x="12011001" y="1913713"/>
                </a:cubicBezTo>
                <a:lnTo>
                  <a:pt x="12191998" y="1879749"/>
                </a:lnTo>
                <a:lnTo>
                  <a:pt x="12191998" y="1959598"/>
                </a:lnTo>
                <a:lnTo>
                  <a:pt x="12118166" y="1978234"/>
                </a:lnTo>
                <a:cubicBezTo>
                  <a:pt x="12055836" y="1992776"/>
                  <a:pt x="11993379" y="2006230"/>
                  <a:pt x="11930969" y="2018762"/>
                </a:cubicBezTo>
                <a:cubicBezTo>
                  <a:pt x="10574095" y="2266458"/>
                  <a:pt x="9176104" y="1959787"/>
                  <a:pt x="7916149" y="1437855"/>
                </a:cubicBezTo>
                <a:cubicBezTo>
                  <a:pt x="6532843" y="842205"/>
                  <a:pt x="5108419" y="205272"/>
                  <a:pt x="3578265" y="152194"/>
                </a:cubicBezTo>
                <a:cubicBezTo>
                  <a:pt x="2867521" y="128604"/>
                  <a:pt x="2150905" y="240657"/>
                  <a:pt x="1466593" y="444122"/>
                </a:cubicBezTo>
                <a:cubicBezTo>
                  <a:pt x="1255132" y="503097"/>
                  <a:pt x="1014302" y="588611"/>
                  <a:pt x="805778" y="662330"/>
                </a:cubicBezTo>
                <a:cubicBezTo>
                  <a:pt x="729417" y="691818"/>
                  <a:pt x="697111" y="706562"/>
                  <a:pt x="629561" y="733101"/>
                </a:cubicBezTo>
                <a:cubicBezTo>
                  <a:pt x="488587" y="786178"/>
                  <a:pt x="300621" y="865795"/>
                  <a:pt x="159648" y="924770"/>
                </a:cubicBezTo>
                <a:lnTo>
                  <a:pt x="0" y="995784"/>
                </a:lnTo>
                <a:lnTo>
                  <a:pt x="0" y="905086"/>
                </a:lnTo>
                <a:lnTo>
                  <a:pt x="114033" y="849392"/>
                </a:lnTo>
                <a:cubicBezTo>
                  <a:pt x="1139588" y="373040"/>
                  <a:pt x="2225400" y="17688"/>
                  <a:pt x="3357176" y="641"/>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AB89EA51-CD73-40B5-B47E-E9E0FE206FB2}"/>
              </a:ext>
            </a:extLst>
          </p:cNvPr>
          <p:cNvSpPr/>
          <p:nvPr/>
        </p:nvSpPr>
        <p:spPr>
          <a:xfrm>
            <a:off x="0" y="5974236"/>
            <a:ext cx="12192000" cy="883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EF53E0C3-E15F-4E1A-B270-48397B56F489}"/>
              </a:ext>
            </a:extLst>
          </p:cNvPr>
          <p:cNvPicPr>
            <a:picLocks noChangeAspect="1"/>
          </p:cNvPicPr>
          <p:nvPr/>
        </p:nvPicPr>
        <p:blipFill>
          <a:blip r:embed="rId3"/>
          <a:stretch>
            <a:fillRect/>
          </a:stretch>
        </p:blipFill>
        <p:spPr>
          <a:xfrm>
            <a:off x="8965930" y="5832466"/>
            <a:ext cx="2927719" cy="646868"/>
          </a:xfrm>
          <a:prstGeom prst="rect">
            <a:avLst/>
          </a:prstGeom>
        </p:spPr>
      </p:pic>
      <p:sp>
        <p:nvSpPr>
          <p:cNvPr id="2" name="Title 1">
            <a:extLst>
              <a:ext uri="{FF2B5EF4-FFF2-40B4-BE49-F238E27FC236}">
                <a16:creationId xmlns:a16="http://schemas.microsoft.com/office/drawing/2014/main" id="{0F5BB55D-A641-4E09-B4CC-57ECA8A65BC8}"/>
              </a:ext>
            </a:extLst>
          </p:cNvPr>
          <p:cNvSpPr>
            <a:spLocks noGrp="1"/>
          </p:cNvSpPr>
          <p:nvPr>
            <p:ph type="ctrTitle"/>
          </p:nvPr>
        </p:nvSpPr>
        <p:spPr>
          <a:xfrm>
            <a:off x="901522" y="1252542"/>
            <a:ext cx="6555347" cy="2257425"/>
          </a:xfrm>
        </p:spPr>
        <p:txBody>
          <a:bodyPr anchor="b">
            <a:normAutofit/>
          </a:bodyPr>
          <a:lstStyle>
            <a:lvl1pPr algn="l">
              <a:defRPr sz="3600" spc="23"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0A1E4F-0DBE-42C9-A4BF-753FC14299D8}"/>
              </a:ext>
            </a:extLst>
          </p:cNvPr>
          <p:cNvSpPr>
            <a:spLocks noGrp="1"/>
          </p:cNvSpPr>
          <p:nvPr>
            <p:ph type="subTitle" idx="1"/>
          </p:nvPr>
        </p:nvSpPr>
        <p:spPr>
          <a:xfrm>
            <a:off x="901522" y="3568701"/>
            <a:ext cx="6555347" cy="865187"/>
          </a:xfrm>
        </p:spPr>
        <p:txBody>
          <a:bodyPr>
            <a:normAutofit/>
          </a:bodyPr>
          <a:lstStyle>
            <a:lvl1pPr marL="0" indent="0" algn="l">
              <a:buNone/>
              <a:defRPr sz="1800" b="0" spc="23" baseline="0">
                <a:solidFill>
                  <a:srgbClr val="F8971D"/>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endParaRPr lang="en-US" dirty="0"/>
          </a:p>
        </p:txBody>
      </p:sp>
      <p:pic>
        <p:nvPicPr>
          <p:cNvPr id="13" name="Picture 12" descr="A picture containing fish, shark, ocean floor&#10;&#10;Description automatically generated">
            <a:extLst>
              <a:ext uri="{FF2B5EF4-FFF2-40B4-BE49-F238E27FC236}">
                <a16:creationId xmlns:a16="http://schemas.microsoft.com/office/drawing/2014/main" id="{72D139EB-ABA4-4423-9E50-C901483FBEA1}"/>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1" y="0"/>
            <a:ext cx="12192001" cy="6858000"/>
          </a:xfrm>
          <a:prstGeom prst="rect">
            <a:avLst/>
          </a:prstGeom>
        </p:spPr>
      </p:pic>
      <p:sp>
        <p:nvSpPr>
          <p:cNvPr id="14" name="Freeform: Shape 13">
            <a:extLst>
              <a:ext uri="{FF2B5EF4-FFF2-40B4-BE49-F238E27FC236}">
                <a16:creationId xmlns:a16="http://schemas.microsoft.com/office/drawing/2014/main" id="{8965777E-3159-42B6-9B8A-44E523A1FD4A}"/>
              </a:ext>
            </a:extLst>
          </p:cNvPr>
          <p:cNvSpPr>
            <a:spLocks/>
          </p:cNvSpPr>
          <p:nvPr/>
        </p:nvSpPr>
        <p:spPr>
          <a:xfrm>
            <a:off x="0" y="2192673"/>
            <a:ext cx="12192000" cy="3808078"/>
          </a:xfrm>
          <a:custGeom>
            <a:avLst/>
            <a:gdLst>
              <a:gd name="connsiteX0" fmla="*/ 12192000 w 12192000"/>
              <a:gd name="connsiteY0" fmla="*/ 0 h 5077438"/>
              <a:gd name="connsiteX1" fmla="*/ 12192000 w 12192000"/>
              <a:gd name="connsiteY1" fmla="*/ 5077438 h 5077438"/>
              <a:gd name="connsiteX2" fmla="*/ 0 w 12192000"/>
              <a:gd name="connsiteY2" fmla="*/ 5077438 h 5077438"/>
              <a:gd name="connsiteX3" fmla="*/ 0 w 12192000"/>
              <a:gd name="connsiteY3" fmla="*/ 3400138 h 5077438"/>
              <a:gd name="connsiteX4" fmla="*/ 263567 w 12192000"/>
              <a:gd name="connsiteY4" fmla="*/ 3563987 h 5077438"/>
              <a:gd name="connsiteX5" fmla="*/ 4897598 w 12192000"/>
              <a:gd name="connsiteY5" fmla="*/ 4447030 h 5077438"/>
              <a:gd name="connsiteX6" fmla="*/ 11897803 w 12192000"/>
              <a:gd name="connsiteY6" fmla="*/ 93444 h 507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077438">
                <a:moveTo>
                  <a:pt x="12192000" y="0"/>
                </a:moveTo>
                <a:lnTo>
                  <a:pt x="12192000" y="5077438"/>
                </a:lnTo>
                <a:lnTo>
                  <a:pt x="0" y="5077438"/>
                </a:lnTo>
                <a:lnTo>
                  <a:pt x="0" y="3400138"/>
                </a:lnTo>
                <a:lnTo>
                  <a:pt x="263567" y="3563987"/>
                </a:lnTo>
                <a:cubicBezTo>
                  <a:pt x="1260804" y="4148501"/>
                  <a:pt x="2848700" y="4750200"/>
                  <a:pt x="4897598" y="4447030"/>
                </a:cubicBezTo>
                <a:cubicBezTo>
                  <a:pt x="8082365" y="3975434"/>
                  <a:pt x="8566755" y="1242698"/>
                  <a:pt x="11897803" y="934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15">
            <a:extLst>
              <a:ext uri="{FF2B5EF4-FFF2-40B4-BE49-F238E27FC236}">
                <a16:creationId xmlns:a16="http://schemas.microsoft.com/office/drawing/2014/main" id="{8687EB4A-29DA-4029-84C6-AFC8CA53CED3}"/>
              </a:ext>
            </a:extLst>
          </p:cNvPr>
          <p:cNvSpPr>
            <a:spLocks/>
          </p:cNvSpPr>
          <p:nvPr/>
        </p:nvSpPr>
        <p:spPr bwMode="auto">
          <a:xfrm>
            <a:off x="4718729" y="1812192"/>
            <a:ext cx="5185375" cy="2824214"/>
          </a:xfrm>
          <a:custGeom>
            <a:avLst/>
            <a:gdLst>
              <a:gd name="T0" fmla="*/ 509 w 2204"/>
              <a:gd name="T1" fmla="*/ 0 h 1617"/>
              <a:gd name="T2" fmla="*/ 1437 w 2204"/>
              <a:gd name="T3" fmla="*/ 257 h 1617"/>
              <a:gd name="T4" fmla="*/ 2204 w 2204"/>
              <a:gd name="T5" fmla="*/ 559 h 1617"/>
              <a:gd name="T6" fmla="*/ 1253 w 2204"/>
              <a:gd name="T7" fmla="*/ 1337 h 1617"/>
              <a:gd name="T8" fmla="*/ 140 w 2204"/>
              <a:gd name="T9" fmla="*/ 969 h 1617"/>
              <a:gd name="T10" fmla="*/ 509 w 2204"/>
              <a:gd name="T11" fmla="*/ 0 h 1617"/>
              <a:gd name="connsiteX0" fmla="*/ 2437 w 9539"/>
              <a:gd name="connsiteY0" fmla="*/ 0 h 9511"/>
              <a:gd name="connsiteX1" fmla="*/ 6059 w 9539"/>
              <a:gd name="connsiteY1" fmla="*/ 2089 h 9511"/>
              <a:gd name="connsiteX2" fmla="*/ 9539 w 9539"/>
              <a:gd name="connsiteY2" fmla="*/ 3957 h 9511"/>
              <a:gd name="connsiteX3" fmla="*/ 5224 w 9539"/>
              <a:gd name="connsiteY3" fmla="*/ 8768 h 9511"/>
              <a:gd name="connsiteX4" fmla="*/ 174 w 9539"/>
              <a:gd name="connsiteY4" fmla="*/ 6493 h 9511"/>
              <a:gd name="connsiteX5" fmla="*/ 2437 w 9539"/>
              <a:gd name="connsiteY5" fmla="*/ 0 h 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39" h="9511">
                <a:moveTo>
                  <a:pt x="2437" y="0"/>
                </a:moveTo>
                <a:lnTo>
                  <a:pt x="6059" y="2089"/>
                </a:lnTo>
                <a:cubicBezTo>
                  <a:pt x="7243" y="2749"/>
                  <a:pt x="9539" y="3957"/>
                  <a:pt x="9539" y="3957"/>
                </a:cubicBezTo>
                <a:cubicBezTo>
                  <a:pt x="9539" y="3957"/>
                  <a:pt x="6622" y="7909"/>
                  <a:pt x="5224" y="8768"/>
                </a:cubicBezTo>
                <a:cubicBezTo>
                  <a:pt x="3759" y="9665"/>
                  <a:pt x="805" y="10500"/>
                  <a:pt x="174" y="6493"/>
                </a:cubicBezTo>
                <a:cubicBezTo>
                  <a:pt x="-461" y="2479"/>
                  <a:pt x="722" y="136"/>
                  <a:pt x="2437" y="0"/>
                </a:cubicBezTo>
                <a:close/>
              </a:path>
            </a:pathLst>
          </a:custGeom>
          <a:gradFill flip="none" rotWithShape="1">
            <a:gsLst>
              <a:gs pos="0">
                <a:schemeClr val="accent1">
                  <a:alpha val="0"/>
                </a:schemeClr>
              </a:gs>
              <a:gs pos="100000">
                <a:schemeClr val="accent3">
                  <a:shade val="100000"/>
                  <a:satMod val="115000"/>
                  <a:alpha val="50000"/>
                </a:schemeClr>
              </a:gs>
            </a:gsLst>
            <a:lin ang="0" scaled="1"/>
            <a:tileRect/>
          </a:gradFill>
          <a:ln>
            <a:noFill/>
          </a:ln>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3B07ECD5-8663-413B-BC05-5BBB6E3A150F}"/>
              </a:ext>
            </a:extLst>
          </p:cNvPr>
          <p:cNvSpPr>
            <a:spLocks/>
          </p:cNvSpPr>
          <p:nvPr/>
        </p:nvSpPr>
        <p:spPr bwMode="auto">
          <a:xfrm>
            <a:off x="10" y="2150675"/>
            <a:ext cx="12191999" cy="3668413"/>
          </a:xfrm>
          <a:custGeom>
            <a:avLst/>
            <a:gdLst>
              <a:gd name="connsiteX0" fmla="*/ 12191999 w 12191999"/>
              <a:gd name="connsiteY0" fmla="*/ 0 h 4891218"/>
              <a:gd name="connsiteX1" fmla="*/ 12191999 w 12191999"/>
              <a:gd name="connsiteY1" fmla="*/ 216136 h 4891218"/>
              <a:gd name="connsiteX2" fmla="*/ 12096708 w 12191999"/>
              <a:gd name="connsiteY2" fmla="*/ 239487 h 4891218"/>
              <a:gd name="connsiteX3" fmla="*/ 4869008 w 12191999"/>
              <a:gd name="connsiteY3" fmla="*/ 4782679 h 4891218"/>
              <a:gd name="connsiteX4" fmla="*/ 158090 w 12191999"/>
              <a:gd name="connsiteY4" fmla="*/ 3894919 h 4891218"/>
              <a:gd name="connsiteX5" fmla="*/ 0 w 12191999"/>
              <a:gd name="connsiteY5" fmla="*/ 3791803 h 4891218"/>
              <a:gd name="connsiteX6" fmla="*/ 0 w 12191999"/>
              <a:gd name="connsiteY6" fmla="*/ 3266222 h 4891218"/>
              <a:gd name="connsiteX7" fmla="*/ 30451 w 12191999"/>
              <a:gd name="connsiteY7" fmla="*/ 3287766 h 4891218"/>
              <a:gd name="connsiteX8" fmla="*/ 4777831 w 12191999"/>
              <a:gd name="connsiteY8" fmla="*/ 4349902 h 4891218"/>
              <a:gd name="connsiteX9" fmla="*/ 12098746 w 12191999"/>
              <a:gd name="connsiteY9" fmla="*/ 20467 h 489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9" h="4891218">
                <a:moveTo>
                  <a:pt x="12191999" y="0"/>
                </a:moveTo>
                <a:lnTo>
                  <a:pt x="12191999" y="216136"/>
                </a:lnTo>
                <a:lnTo>
                  <a:pt x="12096708" y="239487"/>
                </a:lnTo>
                <a:cubicBezTo>
                  <a:pt x="8300538" y="1265246"/>
                  <a:pt x="8087908" y="4213193"/>
                  <a:pt x="4869008" y="4782679"/>
                </a:cubicBezTo>
                <a:cubicBezTo>
                  <a:pt x="2723075" y="5162337"/>
                  <a:pt x="1084928" y="4468606"/>
                  <a:pt x="158090" y="3894919"/>
                </a:cubicBezTo>
                <a:lnTo>
                  <a:pt x="0" y="3791803"/>
                </a:lnTo>
                <a:lnTo>
                  <a:pt x="0" y="3266222"/>
                </a:lnTo>
                <a:lnTo>
                  <a:pt x="30451" y="3287766"/>
                </a:lnTo>
                <a:cubicBezTo>
                  <a:pt x="928766" y="3894527"/>
                  <a:pt x="2571329" y="4676114"/>
                  <a:pt x="4777831" y="4349902"/>
                </a:cubicBezTo>
                <a:cubicBezTo>
                  <a:pt x="8001615" y="3873293"/>
                  <a:pt x="8306134" y="947191"/>
                  <a:pt x="12098746" y="20467"/>
                </a:cubicBez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38375D23-3F0F-4B5B-ABE8-2F254E41A3FF}"/>
              </a:ext>
            </a:extLst>
          </p:cNvPr>
          <p:cNvSpPr>
            <a:spLocks/>
          </p:cNvSpPr>
          <p:nvPr/>
        </p:nvSpPr>
        <p:spPr bwMode="auto">
          <a:xfrm>
            <a:off x="10" y="2151047"/>
            <a:ext cx="12191999" cy="3535448"/>
          </a:xfrm>
          <a:custGeom>
            <a:avLst/>
            <a:gdLst>
              <a:gd name="connsiteX0" fmla="*/ 12191999 w 12191999"/>
              <a:gd name="connsiteY0" fmla="*/ 0 h 4713931"/>
              <a:gd name="connsiteX1" fmla="*/ 12191999 w 12191999"/>
              <a:gd name="connsiteY1" fmla="*/ 38370 h 4713931"/>
              <a:gd name="connsiteX2" fmla="*/ 12096675 w 12191999"/>
              <a:gd name="connsiteY2" fmla="*/ 61730 h 4713931"/>
              <a:gd name="connsiteX3" fmla="*/ 4868678 w 12191999"/>
              <a:gd name="connsiteY3" fmla="*/ 4605382 h 4713931"/>
              <a:gd name="connsiteX4" fmla="*/ 157567 w 12191999"/>
              <a:gd name="connsiteY4" fmla="*/ 3717532 h 4713931"/>
              <a:gd name="connsiteX5" fmla="*/ 0 w 12191999"/>
              <a:gd name="connsiteY5" fmla="*/ 3614750 h 4713931"/>
              <a:gd name="connsiteX6" fmla="*/ 0 w 12191999"/>
              <a:gd name="connsiteY6" fmla="*/ 3265906 h 4713931"/>
              <a:gd name="connsiteX7" fmla="*/ 47357 w 12191999"/>
              <a:gd name="connsiteY7" fmla="*/ 3299185 h 4713931"/>
              <a:gd name="connsiteX8" fmla="*/ 4777498 w 12191999"/>
              <a:gd name="connsiteY8" fmla="*/ 4349861 h 4713931"/>
              <a:gd name="connsiteX9" fmla="*/ 12100888 w 12191999"/>
              <a:gd name="connsiteY9" fmla="*/ 19988 h 4713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9" h="4713931">
                <a:moveTo>
                  <a:pt x="12191999" y="0"/>
                </a:moveTo>
                <a:lnTo>
                  <a:pt x="12191999" y="38370"/>
                </a:lnTo>
                <a:lnTo>
                  <a:pt x="12096675" y="61730"/>
                </a:lnTo>
                <a:cubicBezTo>
                  <a:pt x="8300348" y="1087593"/>
                  <a:pt x="8087710" y="4035838"/>
                  <a:pt x="4868678" y="4605382"/>
                </a:cubicBezTo>
                <a:cubicBezTo>
                  <a:pt x="2722657" y="4985078"/>
                  <a:pt x="1084443" y="4291277"/>
                  <a:pt x="157567" y="3717532"/>
                </a:cubicBezTo>
                <a:lnTo>
                  <a:pt x="0" y="3614750"/>
                </a:lnTo>
                <a:lnTo>
                  <a:pt x="0" y="3265906"/>
                </a:lnTo>
                <a:lnTo>
                  <a:pt x="47357" y="3299185"/>
                </a:lnTo>
                <a:cubicBezTo>
                  <a:pt x="949543" y="3904411"/>
                  <a:pt x="2585233" y="4674314"/>
                  <a:pt x="4777498" y="4349861"/>
                </a:cubicBezTo>
                <a:cubicBezTo>
                  <a:pt x="8003856" y="3873204"/>
                  <a:pt x="8306251" y="946805"/>
                  <a:pt x="12100888" y="19988"/>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CC0F2865-152C-4351-9375-0B86CAFDDEB0}"/>
              </a:ext>
            </a:extLst>
          </p:cNvPr>
          <p:cNvSpPr>
            <a:spLocks/>
          </p:cNvSpPr>
          <p:nvPr/>
        </p:nvSpPr>
        <p:spPr bwMode="auto">
          <a:xfrm>
            <a:off x="10" y="1286316"/>
            <a:ext cx="12191999" cy="1710434"/>
          </a:xfrm>
          <a:custGeom>
            <a:avLst/>
            <a:gdLst>
              <a:gd name="connsiteX0" fmla="*/ 3224692 w 12191999"/>
              <a:gd name="connsiteY0" fmla="*/ 1065 h 2280579"/>
              <a:gd name="connsiteX1" fmla="*/ 7878196 w 12191999"/>
              <a:gd name="connsiteY1" fmla="*/ 1272365 h 2280579"/>
              <a:gd name="connsiteX2" fmla="*/ 8342275 w 12191999"/>
              <a:gd name="connsiteY2" fmla="*/ 1458088 h 2280579"/>
              <a:gd name="connsiteX3" fmla="*/ 8697678 w 12191999"/>
              <a:gd name="connsiteY3" fmla="*/ 1581904 h 2280579"/>
              <a:gd name="connsiteX4" fmla="*/ 9053081 w 12191999"/>
              <a:gd name="connsiteY4" fmla="*/ 1693928 h 2280579"/>
              <a:gd name="connsiteX5" fmla="*/ 9293932 w 12191999"/>
              <a:gd name="connsiteY5" fmla="*/ 1761732 h 2280579"/>
              <a:gd name="connsiteX6" fmla="*/ 10145724 w 12191999"/>
              <a:gd name="connsiteY6" fmla="*/ 1935664 h 2280579"/>
              <a:gd name="connsiteX7" fmla="*/ 10269087 w 12191999"/>
              <a:gd name="connsiteY7" fmla="*/ 1953352 h 2280579"/>
              <a:gd name="connsiteX8" fmla="*/ 10301397 w 12191999"/>
              <a:gd name="connsiteY8" fmla="*/ 1959248 h 2280579"/>
              <a:gd name="connsiteX9" fmla="*/ 10580432 w 12191999"/>
              <a:gd name="connsiteY9" fmla="*/ 1988728 h 2280579"/>
              <a:gd name="connsiteX10" fmla="*/ 10765477 w 12191999"/>
              <a:gd name="connsiteY10" fmla="*/ 2000520 h 2280579"/>
              <a:gd name="connsiteX11" fmla="*/ 11015140 w 12191999"/>
              <a:gd name="connsiteY11" fmla="*/ 2009364 h 2280579"/>
              <a:gd name="connsiteX12" fmla="*/ 11138503 w 12191999"/>
              <a:gd name="connsiteY12" fmla="*/ 2012312 h 2280579"/>
              <a:gd name="connsiteX13" fmla="*/ 11200184 w 12191999"/>
              <a:gd name="connsiteY13" fmla="*/ 2012312 h 2280579"/>
              <a:gd name="connsiteX14" fmla="*/ 12007918 w 12191999"/>
              <a:gd name="connsiteY14" fmla="*/ 1941560 h 2280579"/>
              <a:gd name="connsiteX15" fmla="*/ 12191999 w 12191999"/>
              <a:gd name="connsiteY15" fmla="*/ 1907266 h 2280579"/>
              <a:gd name="connsiteX16" fmla="*/ 12191999 w 12191999"/>
              <a:gd name="connsiteY16" fmla="*/ 2066758 h 2280579"/>
              <a:gd name="connsiteX17" fmla="*/ 12046102 w 12191999"/>
              <a:gd name="connsiteY17" fmla="*/ 2112543 h 2280579"/>
              <a:gd name="connsiteX18" fmla="*/ 10759602 w 12191999"/>
              <a:gd name="connsiteY18" fmla="*/ 2280579 h 2280579"/>
              <a:gd name="connsiteX19" fmla="*/ 10498190 w 12191999"/>
              <a:gd name="connsiteY19" fmla="*/ 2277631 h 2280579"/>
              <a:gd name="connsiteX20" fmla="*/ 10304334 w 12191999"/>
              <a:gd name="connsiteY20" fmla="*/ 2265839 h 2280579"/>
              <a:gd name="connsiteX21" fmla="*/ 10239715 w 12191999"/>
              <a:gd name="connsiteY21" fmla="*/ 2262891 h 2280579"/>
              <a:gd name="connsiteX22" fmla="*/ 9978303 w 12191999"/>
              <a:gd name="connsiteY22" fmla="*/ 2236359 h 2280579"/>
              <a:gd name="connsiteX23" fmla="*/ 9337990 w 12191999"/>
              <a:gd name="connsiteY23" fmla="*/ 2130231 h 2280579"/>
              <a:gd name="connsiteX24" fmla="*/ 9085390 w 12191999"/>
              <a:gd name="connsiteY24" fmla="*/ 2074219 h 2280579"/>
              <a:gd name="connsiteX25" fmla="*/ 8832790 w 12191999"/>
              <a:gd name="connsiteY25" fmla="*/ 2009364 h 2280579"/>
              <a:gd name="connsiteX26" fmla="*/ 8583126 w 12191999"/>
              <a:gd name="connsiteY26" fmla="*/ 1935664 h 2280579"/>
              <a:gd name="connsiteX27" fmla="*/ 8215974 w 12191999"/>
              <a:gd name="connsiteY27" fmla="*/ 1811848 h 2280579"/>
              <a:gd name="connsiteX28" fmla="*/ 7851760 w 12191999"/>
              <a:gd name="connsiteY28" fmla="*/ 1676240 h 2280579"/>
              <a:gd name="connsiteX29" fmla="*/ 6797300 w 12191999"/>
              <a:gd name="connsiteY29" fmla="*/ 1222249 h 2280579"/>
              <a:gd name="connsiteX30" fmla="*/ 2441411 w 12191999"/>
              <a:gd name="connsiteY30" fmla="*/ 367330 h 2280579"/>
              <a:gd name="connsiteX31" fmla="*/ 222162 w 12191999"/>
              <a:gd name="connsiteY31" fmla="*/ 974035 h 2280579"/>
              <a:gd name="connsiteX32" fmla="*/ 0 w 12191999"/>
              <a:gd name="connsiteY32" fmla="*/ 1064999 h 2280579"/>
              <a:gd name="connsiteX33" fmla="*/ 0 w 12191999"/>
              <a:gd name="connsiteY33" fmla="*/ 855835 h 2280579"/>
              <a:gd name="connsiteX34" fmla="*/ 97574 w 12191999"/>
              <a:gd name="connsiteY34" fmla="*/ 809189 h 2280579"/>
              <a:gd name="connsiteX35" fmla="*/ 3224692 w 12191999"/>
              <a:gd name="connsiteY35" fmla="*/ 1065 h 228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191999" h="2280579">
                <a:moveTo>
                  <a:pt x="3224692" y="1065"/>
                </a:moveTo>
                <a:cubicBezTo>
                  <a:pt x="4673166" y="-26043"/>
                  <a:pt x="6059142" y="466456"/>
                  <a:pt x="7878196" y="1272365"/>
                </a:cubicBezTo>
                <a:cubicBezTo>
                  <a:pt x="8025056" y="1340168"/>
                  <a:pt x="8192477" y="1399128"/>
                  <a:pt x="8342275" y="1458088"/>
                </a:cubicBezTo>
                <a:cubicBezTo>
                  <a:pt x="8418642" y="1484620"/>
                  <a:pt x="8621310" y="1558320"/>
                  <a:pt x="8697678" y="1581904"/>
                </a:cubicBezTo>
                <a:cubicBezTo>
                  <a:pt x="8806355" y="1617280"/>
                  <a:pt x="8944404" y="1664448"/>
                  <a:pt x="9053081" y="1693928"/>
                </a:cubicBezTo>
                <a:cubicBezTo>
                  <a:pt x="9117699" y="1711616"/>
                  <a:pt x="9229314" y="1744044"/>
                  <a:pt x="9293932" y="1761732"/>
                </a:cubicBezTo>
                <a:cubicBezTo>
                  <a:pt x="9561219" y="1829536"/>
                  <a:pt x="9872563" y="1897340"/>
                  <a:pt x="10145724" y="1935664"/>
                </a:cubicBezTo>
                <a:cubicBezTo>
                  <a:pt x="10145724" y="1935664"/>
                  <a:pt x="10269087" y="1953352"/>
                  <a:pt x="10269087" y="1953352"/>
                </a:cubicBezTo>
                <a:cubicBezTo>
                  <a:pt x="10301397" y="1959248"/>
                  <a:pt x="10301397" y="1959248"/>
                  <a:pt x="10301397" y="1959248"/>
                </a:cubicBezTo>
                <a:cubicBezTo>
                  <a:pt x="10383639" y="1968092"/>
                  <a:pt x="10495253" y="1979884"/>
                  <a:pt x="10580432" y="1988728"/>
                </a:cubicBezTo>
                <a:cubicBezTo>
                  <a:pt x="10647988" y="1991676"/>
                  <a:pt x="10703795" y="1997572"/>
                  <a:pt x="10765477" y="2000520"/>
                </a:cubicBezTo>
                <a:cubicBezTo>
                  <a:pt x="10815409" y="2003468"/>
                  <a:pt x="10959333" y="2009364"/>
                  <a:pt x="11015140" y="2009364"/>
                </a:cubicBezTo>
                <a:cubicBezTo>
                  <a:pt x="11015140" y="2009364"/>
                  <a:pt x="11138503" y="2012312"/>
                  <a:pt x="11138503" y="2012312"/>
                </a:cubicBezTo>
                <a:cubicBezTo>
                  <a:pt x="11200184" y="2012312"/>
                  <a:pt x="11200184" y="2012312"/>
                  <a:pt x="11200184" y="2012312"/>
                </a:cubicBezTo>
                <a:cubicBezTo>
                  <a:pt x="11470408" y="2006416"/>
                  <a:pt x="11743569" y="1985780"/>
                  <a:pt x="12007918" y="1941560"/>
                </a:cubicBezTo>
                <a:lnTo>
                  <a:pt x="12191999" y="1907266"/>
                </a:lnTo>
                <a:lnTo>
                  <a:pt x="12191999" y="2066758"/>
                </a:lnTo>
                <a:lnTo>
                  <a:pt x="12046102" y="2112543"/>
                </a:lnTo>
                <a:cubicBezTo>
                  <a:pt x="11629018" y="2227515"/>
                  <a:pt x="11191373" y="2274683"/>
                  <a:pt x="10759602" y="2280579"/>
                </a:cubicBezTo>
                <a:cubicBezTo>
                  <a:pt x="10680297" y="2280579"/>
                  <a:pt x="10574558" y="2280579"/>
                  <a:pt x="10498190" y="2277631"/>
                </a:cubicBezTo>
                <a:cubicBezTo>
                  <a:pt x="10448258" y="2274683"/>
                  <a:pt x="10351329" y="2268787"/>
                  <a:pt x="10304334" y="2265839"/>
                </a:cubicBezTo>
                <a:cubicBezTo>
                  <a:pt x="10286711" y="2265839"/>
                  <a:pt x="10254401" y="2262891"/>
                  <a:pt x="10239715" y="2262891"/>
                </a:cubicBezTo>
                <a:cubicBezTo>
                  <a:pt x="10160411" y="2254047"/>
                  <a:pt x="10054671" y="2248151"/>
                  <a:pt x="9978303" y="2236359"/>
                </a:cubicBezTo>
                <a:cubicBezTo>
                  <a:pt x="9781510" y="2212775"/>
                  <a:pt x="9534784" y="2174451"/>
                  <a:pt x="9337990" y="2130231"/>
                </a:cubicBezTo>
                <a:cubicBezTo>
                  <a:pt x="9264560" y="2115491"/>
                  <a:pt x="9155883" y="2094856"/>
                  <a:pt x="9085390" y="2074219"/>
                </a:cubicBezTo>
                <a:cubicBezTo>
                  <a:pt x="9009022" y="2053583"/>
                  <a:pt x="8909157" y="2029999"/>
                  <a:pt x="8832790" y="2009364"/>
                </a:cubicBezTo>
                <a:cubicBezTo>
                  <a:pt x="8771108" y="1991676"/>
                  <a:pt x="8647745" y="1953352"/>
                  <a:pt x="8583126" y="1935664"/>
                </a:cubicBezTo>
                <a:cubicBezTo>
                  <a:pt x="8503822" y="1912080"/>
                  <a:pt x="8295279" y="1841328"/>
                  <a:pt x="8215974" y="1811848"/>
                </a:cubicBezTo>
                <a:cubicBezTo>
                  <a:pt x="8101423" y="1773524"/>
                  <a:pt x="7963374" y="1717512"/>
                  <a:pt x="7851760" y="1676240"/>
                </a:cubicBezTo>
                <a:cubicBezTo>
                  <a:pt x="7505169" y="1531788"/>
                  <a:pt x="7140955" y="1366700"/>
                  <a:pt x="6797300" y="1222249"/>
                </a:cubicBezTo>
                <a:cubicBezTo>
                  <a:pt x="5393312" y="638545"/>
                  <a:pt x="3980511" y="169814"/>
                  <a:pt x="2441411" y="367330"/>
                </a:cubicBezTo>
                <a:cubicBezTo>
                  <a:pt x="1680672" y="460192"/>
                  <a:pt x="935676" y="690734"/>
                  <a:pt x="222162" y="974035"/>
                </a:cubicBezTo>
                <a:lnTo>
                  <a:pt x="0" y="1064999"/>
                </a:lnTo>
                <a:lnTo>
                  <a:pt x="0" y="855835"/>
                </a:lnTo>
                <a:lnTo>
                  <a:pt x="97574" y="809189"/>
                </a:lnTo>
                <a:cubicBezTo>
                  <a:pt x="1265616" y="268147"/>
                  <a:pt x="2259043" y="19137"/>
                  <a:pt x="3224692" y="1065"/>
                </a:cubicBez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DECF913A-9F02-4A7B-B89D-505010ABA37B}"/>
              </a:ext>
            </a:extLst>
          </p:cNvPr>
          <p:cNvSpPr>
            <a:spLocks/>
          </p:cNvSpPr>
          <p:nvPr/>
        </p:nvSpPr>
        <p:spPr bwMode="auto">
          <a:xfrm>
            <a:off x="10" y="1330538"/>
            <a:ext cx="12191999" cy="1579499"/>
          </a:xfrm>
          <a:custGeom>
            <a:avLst/>
            <a:gdLst>
              <a:gd name="connsiteX0" fmla="*/ 3357176 w 12191998"/>
              <a:gd name="connsiteY0" fmla="*/ 641 h 2105998"/>
              <a:gd name="connsiteX1" fmla="*/ 3584139 w 12191998"/>
              <a:gd name="connsiteY1" fmla="*/ 1807 h 2105998"/>
              <a:gd name="connsiteX2" fmla="*/ 6453546 w 12191998"/>
              <a:gd name="connsiteY2" fmla="*/ 641689 h 2105998"/>
              <a:gd name="connsiteX3" fmla="*/ 7983700 w 12191998"/>
              <a:gd name="connsiteY3" fmla="*/ 1275673 h 2105998"/>
              <a:gd name="connsiteX4" fmla="*/ 8453613 w 12191998"/>
              <a:gd name="connsiteY4" fmla="*/ 1458497 h 2105998"/>
              <a:gd name="connsiteX5" fmla="*/ 8691506 w 12191998"/>
              <a:gd name="connsiteY5" fmla="*/ 1544011 h 2105998"/>
              <a:gd name="connsiteX6" fmla="*/ 8753182 w 12191998"/>
              <a:gd name="connsiteY6" fmla="*/ 1564652 h 2105998"/>
              <a:gd name="connsiteX7" fmla="*/ 9052752 w 12191998"/>
              <a:gd name="connsiteY7" fmla="*/ 1659013 h 2105998"/>
              <a:gd name="connsiteX8" fmla="*/ 9358195 w 12191998"/>
              <a:gd name="connsiteY8" fmla="*/ 1741578 h 2105998"/>
              <a:gd name="connsiteX9" fmla="*/ 9663639 w 12191998"/>
              <a:gd name="connsiteY9" fmla="*/ 1815297 h 2105998"/>
              <a:gd name="connsiteX10" fmla="*/ 10221660 w 12191998"/>
              <a:gd name="connsiteY10" fmla="*/ 1915555 h 2105998"/>
              <a:gd name="connsiteX11" fmla="*/ 10438995 w 12191998"/>
              <a:gd name="connsiteY11" fmla="*/ 1942094 h 2105998"/>
              <a:gd name="connsiteX12" fmla="*/ 10720943 w 12191998"/>
              <a:gd name="connsiteY12" fmla="*/ 1968633 h 2105998"/>
              <a:gd name="connsiteX13" fmla="*/ 10785556 w 12191998"/>
              <a:gd name="connsiteY13" fmla="*/ 1971582 h 2105998"/>
              <a:gd name="connsiteX14" fmla="*/ 10911845 w 12191998"/>
              <a:gd name="connsiteY14" fmla="*/ 1977479 h 2105998"/>
              <a:gd name="connsiteX15" fmla="*/ 11038134 w 12191998"/>
              <a:gd name="connsiteY15" fmla="*/ 1980428 h 2105998"/>
              <a:gd name="connsiteX16" fmla="*/ 11099810 w 12191998"/>
              <a:gd name="connsiteY16" fmla="*/ 1980428 h 2105998"/>
              <a:gd name="connsiteX17" fmla="*/ 12011001 w 12191998"/>
              <a:gd name="connsiteY17" fmla="*/ 1913713 h 2105998"/>
              <a:gd name="connsiteX18" fmla="*/ 12191998 w 12191998"/>
              <a:gd name="connsiteY18" fmla="*/ 1879749 h 2105998"/>
              <a:gd name="connsiteX19" fmla="*/ 12191998 w 12191998"/>
              <a:gd name="connsiteY19" fmla="*/ 1959598 h 2105998"/>
              <a:gd name="connsiteX20" fmla="*/ 12118166 w 12191998"/>
              <a:gd name="connsiteY20" fmla="*/ 1978234 h 2105998"/>
              <a:gd name="connsiteX21" fmla="*/ 11930969 w 12191998"/>
              <a:gd name="connsiteY21" fmla="*/ 2018762 h 2105998"/>
              <a:gd name="connsiteX22" fmla="*/ 7916149 w 12191998"/>
              <a:gd name="connsiteY22" fmla="*/ 1437855 h 2105998"/>
              <a:gd name="connsiteX23" fmla="*/ 3578265 w 12191998"/>
              <a:gd name="connsiteY23" fmla="*/ 152194 h 2105998"/>
              <a:gd name="connsiteX24" fmla="*/ 1466593 w 12191998"/>
              <a:gd name="connsiteY24" fmla="*/ 444122 h 2105998"/>
              <a:gd name="connsiteX25" fmla="*/ 805778 w 12191998"/>
              <a:gd name="connsiteY25" fmla="*/ 662330 h 2105998"/>
              <a:gd name="connsiteX26" fmla="*/ 629561 w 12191998"/>
              <a:gd name="connsiteY26" fmla="*/ 733101 h 2105998"/>
              <a:gd name="connsiteX27" fmla="*/ 159648 w 12191998"/>
              <a:gd name="connsiteY27" fmla="*/ 924770 h 2105998"/>
              <a:gd name="connsiteX28" fmla="*/ 0 w 12191998"/>
              <a:gd name="connsiteY28" fmla="*/ 995784 h 2105998"/>
              <a:gd name="connsiteX29" fmla="*/ 0 w 12191998"/>
              <a:gd name="connsiteY29" fmla="*/ 905086 h 2105998"/>
              <a:gd name="connsiteX30" fmla="*/ 114033 w 12191998"/>
              <a:gd name="connsiteY30" fmla="*/ 849392 h 2105998"/>
              <a:gd name="connsiteX31" fmla="*/ 3357176 w 12191998"/>
              <a:gd name="connsiteY31" fmla="*/ 641 h 210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191998" h="2105998">
                <a:moveTo>
                  <a:pt x="3357176" y="641"/>
                </a:moveTo>
                <a:cubicBezTo>
                  <a:pt x="3432627" y="-495"/>
                  <a:pt x="3508283" y="-128"/>
                  <a:pt x="3584139" y="1807"/>
                </a:cubicBezTo>
                <a:cubicBezTo>
                  <a:pt x="4570956" y="22448"/>
                  <a:pt x="5534278" y="296683"/>
                  <a:pt x="6453546" y="641689"/>
                </a:cubicBezTo>
                <a:cubicBezTo>
                  <a:pt x="6967513" y="833359"/>
                  <a:pt x="7478543" y="1060413"/>
                  <a:pt x="7983700" y="1275673"/>
                </a:cubicBezTo>
                <a:cubicBezTo>
                  <a:pt x="8133484" y="1340546"/>
                  <a:pt x="8303828" y="1402470"/>
                  <a:pt x="8453613" y="1458497"/>
                </a:cubicBezTo>
                <a:cubicBezTo>
                  <a:pt x="8691506" y="1544011"/>
                  <a:pt x="8691506" y="1544011"/>
                  <a:pt x="8691506" y="1544011"/>
                </a:cubicBezTo>
                <a:cubicBezTo>
                  <a:pt x="8753182" y="1564652"/>
                  <a:pt x="8753182" y="1564652"/>
                  <a:pt x="8753182" y="1564652"/>
                </a:cubicBezTo>
                <a:cubicBezTo>
                  <a:pt x="8841291" y="1591191"/>
                  <a:pt x="8964643" y="1629525"/>
                  <a:pt x="9052752" y="1659013"/>
                </a:cubicBezTo>
                <a:cubicBezTo>
                  <a:pt x="9149671" y="1685552"/>
                  <a:pt x="9261276" y="1715039"/>
                  <a:pt x="9358195" y="1741578"/>
                </a:cubicBezTo>
                <a:cubicBezTo>
                  <a:pt x="9458052" y="1765168"/>
                  <a:pt x="9563782" y="1791707"/>
                  <a:pt x="9663639" y="1815297"/>
                </a:cubicBezTo>
                <a:cubicBezTo>
                  <a:pt x="9825171" y="1847734"/>
                  <a:pt x="10057191" y="1891965"/>
                  <a:pt x="10221660" y="1915555"/>
                </a:cubicBezTo>
                <a:cubicBezTo>
                  <a:pt x="10292147" y="1924401"/>
                  <a:pt x="10371445" y="1933248"/>
                  <a:pt x="10438995" y="1942094"/>
                </a:cubicBezTo>
                <a:cubicBezTo>
                  <a:pt x="10524167" y="1950940"/>
                  <a:pt x="10635771" y="1962735"/>
                  <a:pt x="10720943" y="1968633"/>
                </a:cubicBezTo>
                <a:cubicBezTo>
                  <a:pt x="10720943" y="1968633"/>
                  <a:pt x="10785556" y="1971582"/>
                  <a:pt x="10785556" y="1971582"/>
                </a:cubicBezTo>
                <a:cubicBezTo>
                  <a:pt x="10911845" y="1977479"/>
                  <a:pt x="10911845" y="1977479"/>
                  <a:pt x="10911845" y="1977479"/>
                </a:cubicBezTo>
                <a:cubicBezTo>
                  <a:pt x="11038134" y="1980428"/>
                  <a:pt x="11038134" y="1980428"/>
                  <a:pt x="11038134" y="1980428"/>
                </a:cubicBezTo>
                <a:cubicBezTo>
                  <a:pt x="11099810" y="1980428"/>
                  <a:pt x="11099810" y="1980428"/>
                  <a:pt x="11099810" y="1980428"/>
                </a:cubicBezTo>
                <a:cubicBezTo>
                  <a:pt x="11403785" y="1983377"/>
                  <a:pt x="11709963" y="1962736"/>
                  <a:pt x="12011001" y="1913713"/>
                </a:cubicBezTo>
                <a:lnTo>
                  <a:pt x="12191998" y="1879749"/>
                </a:lnTo>
                <a:lnTo>
                  <a:pt x="12191998" y="1959598"/>
                </a:lnTo>
                <a:lnTo>
                  <a:pt x="12118166" y="1978234"/>
                </a:lnTo>
                <a:cubicBezTo>
                  <a:pt x="12055836" y="1992776"/>
                  <a:pt x="11993379" y="2006230"/>
                  <a:pt x="11930969" y="2018762"/>
                </a:cubicBezTo>
                <a:cubicBezTo>
                  <a:pt x="10574095" y="2266458"/>
                  <a:pt x="9176104" y="1959787"/>
                  <a:pt x="7916149" y="1437855"/>
                </a:cubicBezTo>
                <a:cubicBezTo>
                  <a:pt x="6532843" y="842205"/>
                  <a:pt x="5108419" y="205272"/>
                  <a:pt x="3578265" y="152194"/>
                </a:cubicBezTo>
                <a:cubicBezTo>
                  <a:pt x="2867521" y="128604"/>
                  <a:pt x="2150905" y="240657"/>
                  <a:pt x="1466593" y="444122"/>
                </a:cubicBezTo>
                <a:cubicBezTo>
                  <a:pt x="1255132" y="503097"/>
                  <a:pt x="1014302" y="588611"/>
                  <a:pt x="805778" y="662330"/>
                </a:cubicBezTo>
                <a:cubicBezTo>
                  <a:pt x="729417" y="691818"/>
                  <a:pt x="697111" y="706562"/>
                  <a:pt x="629561" y="733101"/>
                </a:cubicBezTo>
                <a:cubicBezTo>
                  <a:pt x="488587" y="786178"/>
                  <a:pt x="300621" y="865795"/>
                  <a:pt x="159648" y="924770"/>
                </a:cubicBezTo>
                <a:lnTo>
                  <a:pt x="0" y="995784"/>
                </a:lnTo>
                <a:lnTo>
                  <a:pt x="0" y="905086"/>
                </a:lnTo>
                <a:lnTo>
                  <a:pt x="114033" y="849392"/>
                </a:lnTo>
                <a:cubicBezTo>
                  <a:pt x="1139588" y="373040"/>
                  <a:pt x="2225400" y="17688"/>
                  <a:pt x="3357176" y="641"/>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E1B34C42-6D59-49C1-8972-6170EAFD2CF1}"/>
              </a:ext>
            </a:extLst>
          </p:cNvPr>
          <p:cNvSpPr/>
          <p:nvPr/>
        </p:nvSpPr>
        <p:spPr>
          <a:xfrm>
            <a:off x="0" y="5974236"/>
            <a:ext cx="12192000" cy="883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21">
            <a:extLst>
              <a:ext uri="{FF2B5EF4-FFF2-40B4-BE49-F238E27FC236}">
                <a16:creationId xmlns:a16="http://schemas.microsoft.com/office/drawing/2014/main" id="{92068979-119F-44B0-9FB3-03DE63E3F41C}"/>
              </a:ext>
            </a:extLst>
          </p:cNvPr>
          <p:cNvPicPr>
            <a:picLocks noChangeAspect="1"/>
          </p:cNvPicPr>
          <p:nvPr/>
        </p:nvPicPr>
        <p:blipFill>
          <a:blip r:embed="rId3"/>
          <a:stretch>
            <a:fillRect/>
          </a:stretch>
        </p:blipFill>
        <p:spPr>
          <a:xfrm>
            <a:off x="8965930" y="5832466"/>
            <a:ext cx="2927719" cy="646868"/>
          </a:xfrm>
          <a:prstGeom prst="rect">
            <a:avLst/>
          </a:prstGeom>
        </p:spPr>
      </p:pic>
      <p:sp>
        <p:nvSpPr>
          <p:cNvPr id="23" name="Title 1">
            <a:extLst>
              <a:ext uri="{FF2B5EF4-FFF2-40B4-BE49-F238E27FC236}">
                <a16:creationId xmlns:a16="http://schemas.microsoft.com/office/drawing/2014/main" id="{F2B82580-1129-4686-AFA3-9648CD5CF28F}"/>
              </a:ext>
            </a:extLst>
          </p:cNvPr>
          <p:cNvSpPr>
            <a:spLocks noGrp="1"/>
          </p:cNvSpPr>
          <p:nvPr>
            <p:ph type="ctrTitle"/>
          </p:nvPr>
        </p:nvSpPr>
        <p:spPr>
          <a:xfrm>
            <a:off x="901522" y="1252542"/>
            <a:ext cx="6555347" cy="2257425"/>
          </a:xfrm>
        </p:spPr>
        <p:txBody>
          <a:bodyPr anchor="b">
            <a:normAutofit/>
          </a:bodyPr>
          <a:lstStyle>
            <a:lvl1pPr algn="l">
              <a:defRPr sz="3600" spc="23" baseline="0">
                <a:solidFill>
                  <a:schemeClr val="bg1"/>
                </a:solidFill>
              </a:defRPr>
            </a:lvl1pPr>
          </a:lstStyle>
          <a:p>
            <a:r>
              <a:rPr lang="en-US"/>
              <a:t>Click to edit Master title style</a:t>
            </a:r>
            <a:endParaRPr lang="en-US" dirty="0"/>
          </a:p>
        </p:txBody>
      </p:sp>
      <p:sp>
        <p:nvSpPr>
          <p:cNvPr id="24" name="Subtitle 2">
            <a:extLst>
              <a:ext uri="{FF2B5EF4-FFF2-40B4-BE49-F238E27FC236}">
                <a16:creationId xmlns:a16="http://schemas.microsoft.com/office/drawing/2014/main" id="{F93F7E51-9419-4961-8DC7-DB245D4A2D44}"/>
              </a:ext>
            </a:extLst>
          </p:cNvPr>
          <p:cNvSpPr>
            <a:spLocks noGrp="1"/>
          </p:cNvSpPr>
          <p:nvPr>
            <p:ph type="subTitle" idx="1"/>
          </p:nvPr>
        </p:nvSpPr>
        <p:spPr>
          <a:xfrm>
            <a:off x="901522" y="3568701"/>
            <a:ext cx="6555347" cy="865187"/>
          </a:xfrm>
        </p:spPr>
        <p:txBody>
          <a:bodyPr>
            <a:normAutofit/>
          </a:bodyPr>
          <a:lstStyle>
            <a:lvl1pPr marL="0" indent="0" algn="l">
              <a:buNone/>
              <a:defRPr sz="1800" b="0" spc="23" baseline="0">
                <a:solidFill>
                  <a:srgbClr val="F8971D"/>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830824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F2DC-7D1D-42F3-2C9C-6C68BE1B42EE}"/>
              </a:ext>
            </a:extLst>
          </p:cNvPr>
          <p:cNvSpPr>
            <a:spLocks noGrp="1"/>
          </p:cNvSpPr>
          <p:nvPr>
            <p:ph type="ctrTitle"/>
          </p:nvPr>
        </p:nvSpPr>
        <p:spPr>
          <a:xfrm>
            <a:off x="1524000" y="1614655"/>
            <a:ext cx="9144000" cy="1895308"/>
          </a:xfrm>
        </p:spPr>
        <p:txBody>
          <a:bodyPr anchor="b"/>
          <a:lstStyle>
            <a:lvl1pPr algn="ctr">
              <a:defRPr sz="6000">
                <a:solidFill>
                  <a:schemeClr val="tx1"/>
                </a:solidFill>
                <a:latin typeface="Adobe Garamond Pro Bold" panose="02020702060506020403" pitchFamily="18" charset="0"/>
              </a:defRPr>
            </a:lvl1pPr>
          </a:lstStyle>
          <a:p>
            <a:endParaRPr lang="en-US" dirty="0"/>
          </a:p>
        </p:txBody>
      </p:sp>
      <p:sp>
        <p:nvSpPr>
          <p:cNvPr id="5" name="Footer Placeholder 4">
            <a:extLst>
              <a:ext uri="{FF2B5EF4-FFF2-40B4-BE49-F238E27FC236}">
                <a16:creationId xmlns:a16="http://schemas.microsoft.com/office/drawing/2014/main" id="{5DCAA931-3B89-E7D6-7657-53FA22F4C312}"/>
              </a:ext>
            </a:extLst>
          </p:cNvPr>
          <p:cNvSpPr>
            <a:spLocks noGrp="1"/>
          </p:cNvSpPr>
          <p:nvPr>
            <p:ph type="ftr" sz="quarter" idx="11"/>
          </p:nvPr>
        </p:nvSpPr>
        <p:spPr>
          <a:xfrm>
            <a:off x="4038600" y="6356350"/>
            <a:ext cx="4114800" cy="365125"/>
          </a:xfrm>
          <a:prstGeom prst="rect">
            <a:avLst/>
          </a:prstGeom>
        </p:spPr>
        <p:txBody>
          <a:bodyPr/>
          <a:lstStyle>
            <a:lvl1pPr>
              <a:defRPr>
                <a:solidFill>
                  <a:srgbClr val="767676"/>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67676"/>
              </a:solidFill>
              <a:effectLst/>
              <a:uLnTx/>
              <a:uFillTx/>
              <a:latin typeface="Aptos" panose="02110004020202020204"/>
              <a:ea typeface="+mn-ea"/>
              <a:cs typeface="+mn-cs"/>
            </a:endParaRPr>
          </a:p>
        </p:txBody>
      </p:sp>
      <p:sp>
        <p:nvSpPr>
          <p:cNvPr id="23" name="Right Triangle 22">
            <a:extLst>
              <a:ext uri="{FF2B5EF4-FFF2-40B4-BE49-F238E27FC236}">
                <a16:creationId xmlns:a16="http://schemas.microsoft.com/office/drawing/2014/main" id="{8D1D8B2A-A8DD-445F-209D-DBFEFC90D591}"/>
              </a:ext>
            </a:extLst>
          </p:cNvPr>
          <p:cNvSpPr/>
          <p:nvPr userDrawn="1"/>
        </p:nvSpPr>
        <p:spPr>
          <a:xfrm rot="5400000" flipH="1" flipV="1">
            <a:off x="8434793" y="3100793"/>
            <a:ext cx="1314140" cy="6200274"/>
          </a:xfrm>
          <a:prstGeom prst="rtTriangle">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Subtitle 2">
            <a:extLst>
              <a:ext uri="{FF2B5EF4-FFF2-40B4-BE49-F238E27FC236}">
                <a16:creationId xmlns:a16="http://schemas.microsoft.com/office/drawing/2014/main" id="{23138C3E-F4C3-2318-7109-37F1526BA7BE}"/>
              </a:ext>
            </a:extLst>
          </p:cNvPr>
          <p:cNvSpPr>
            <a:spLocks noGrp="1"/>
          </p:cNvSpPr>
          <p:nvPr>
            <p:ph type="subTitle" idx="1"/>
          </p:nvPr>
        </p:nvSpPr>
        <p:spPr>
          <a:xfrm>
            <a:off x="1524000" y="3602038"/>
            <a:ext cx="9144000" cy="1655762"/>
          </a:xfrm>
        </p:spPr>
        <p:txBody>
          <a:bodyPr/>
          <a:lstStyle>
            <a:lvl1pPr marL="0" indent="0" algn="ctr">
              <a:buNone/>
              <a:defRPr sz="2400">
                <a:solidFill>
                  <a:schemeClr val="tx1"/>
                </a:solidFill>
                <a:latin typeface="Adobe Garamond Pro" panose="020205020605060204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299BFCEB-F568-AD4F-26E1-5568038F59FA}"/>
              </a:ext>
            </a:extLst>
          </p:cNvPr>
          <p:cNvSpPr>
            <a:spLocks noGrp="1"/>
          </p:cNvSpPr>
          <p:nvPr>
            <p:ph type="dt" sz="half" idx="10"/>
          </p:nvPr>
        </p:nvSpPr>
        <p:spPr/>
        <p:txBody>
          <a:bodyPr/>
          <a:lstStyle>
            <a:lvl1pPr>
              <a:defRPr>
                <a:solidFill>
                  <a:srgbClr val="767676"/>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AA9715A-D29A-4B77-BFF5-C1B889D6CD38}" type="datetimeFigureOut">
              <a:rPr kumimoji="0" lang="en-US" sz="1200" b="0" i="0" u="none" strike="noStrike" kern="1200" cap="none" spc="0" normalizeH="0" baseline="0" noProof="0" smtClean="0">
                <a:ln>
                  <a:noFill/>
                </a:ln>
                <a:solidFill>
                  <a:srgbClr val="767676"/>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4/28/2025</a:t>
            </a:fld>
            <a:endParaRPr kumimoji="0" lang="en-US" sz="1200" b="0" i="0" u="none" strike="noStrike" kern="1200" cap="none" spc="0" normalizeH="0" baseline="0" noProof="0" dirty="0">
              <a:ln>
                <a:noFill/>
              </a:ln>
              <a:solidFill>
                <a:srgbClr val="767676"/>
              </a:solidFill>
              <a:effectLst/>
              <a:uLnTx/>
              <a:uFillTx/>
              <a:latin typeface="Aptos" panose="02110004020202020204"/>
              <a:ea typeface="+mn-ea"/>
              <a:cs typeface="+mn-cs"/>
            </a:endParaRPr>
          </a:p>
        </p:txBody>
      </p:sp>
      <p:sp>
        <p:nvSpPr>
          <p:cNvPr id="6" name="Slide Number Placeholder 5">
            <a:extLst>
              <a:ext uri="{FF2B5EF4-FFF2-40B4-BE49-F238E27FC236}">
                <a16:creationId xmlns:a16="http://schemas.microsoft.com/office/drawing/2014/main" id="{526FC37C-51A2-FA10-6AEA-35FAFCF94DC9}"/>
              </a:ext>
            </a:extLst>
          </p:cNvPr>
          <p:cNvSpPr>
            <a:spLocks noGrp="1"/>
          </p:cNvSpPr>
          <p:nvPr>
            <p:ph type="sldNum" sz="quarter" idx="12"/>
          </p:nvPr>
        </p:nvSpPr>
        <p:spPr/>
        <p:txBody>
          <a:bodyPr/>
          <a:lstStyle>
            <a:lvl1pPr>
              <a:defRPr>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3AED2AA5-DA22-427F-A78B-182E328E6310}" type="slidenum">
              <a:rPr kumimoji="0" lang="en-US" sz="1200" b="0" i="0" u="none" strike="noStrike" kern="1200" cap="none" spc="0" normalizeH="0" baseline="0" noProof="0" smtClean="0">
                <a:ln>
                  <a:noFill/>
                </a:ln>
                <a:solidFill>
                  <a:prstClr val="white"/>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2" name="Right Triangle 21">
            <a:extLst>
              <a:ext uri="{FF2B5EF4-FFF2-40B4-BE49-F238E27FC236}">
                <a16:creationId xmlns:a16="http://schemas.microsoft.com/office/drawing/2014/main" id="{9B444CB4-EAF1-A185-B1DC-3ABD2A4772F5}"/>
              </a:ext>
            </a:extLst>
          </p:cNvPr>
          <p:cNvSpPr/>
          <p:nvPr userDrawn="1"/>
        </p:nvSpPr>
        <p:spPr>
          <a:xfrm rot="5400000">
            <a:off x="2443067" y="-2443069"/>
            <a:ext cx="1314140" cy="6200274"/>
          </a:xfrm>
          <a:prstGeom prst="rtTriangle">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 name="Picture 9" descr="A red letter on a black background&#10;&#10;Description automatically generated">
            <a:extLst>
              <a:ext uri="{FF2B5EF4-FFF2-40B4-BE49-F238E27FC236}">
                <a16:creationId xmlns:a16="http://schemas.microsoft.com/office/drawing/2014/main" id="{52C40D77-6E5E-E635-3109-044550375B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42625" y="163990"/>
            <a:ext cx="1898202" cy="1314140"/>
          </a:xfrm>
          <a:prstGeom prst="rect">
            <a:avLst/>
          </a:prstGeom>
        </p:spPr>
      </p:pic>
    </p:spTree>
    <p:extLst>
      <p:ext uri="{BB962C8B-B14F-4D97-AF65-F5344CB8AC3E}">
        <p14:creationId xmlns:p14="http://schemas.microsoft.com/office/powerpoint/2010/main" val="29602879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B4DF8-2420-4223-2739-C9FAC84C5143}"/>
              </a:ext>
            </a:extLst>
          </p:cNvPr>
          <p:cNvSpPr>
            <a:spLocks noGrp="1"/>
          </p:cNvSpPr>
          <p:nvPr>
            <p:ph type="title"/>
          </p:nvPr>
        </p:nvSpPr>
        <p:spPr>
          <a:xfrm>
            <a:off x="838200" y="365125"/>
            <a:ext cx="10515600" cy="1325563"/>
          </a:xfrm>
        </p:spPr>
        <p:txBody>
          <a:bodyPr/>
          <a:lstStyle>
            <a:lvl1pPr>
              <a:defRPr>
                <a:latin typeface="Adobe Garamond Pro Bold" panose="020207020605060204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F35FDF4-0F38-C5F3-B14B-3FF8523EC0A5}"/>
              </a:ext>
            </a:extLst>
          </p:cNvPr>
          <p:cNvSpPr>
            <a:spLocks noGrp="1"/>
          </p:cNvSpPr>
          <p:nvPr>
            <p:ph idx="1"/>
          </p:nvPr>
        </p:nvSpPr>
        <p:spPr/>
        <p:txBody>
          <a:bodyPr/>
          <a:lstStyle>
            <a:lvl1pPr>
              <a:defRPr>
                <a:latin typeface="Myriad Pro" panose="020B0503030403020204" pitchFamily="34" charset="0"/>
              </a:defRPr>
            </a:lvl1pPr>
            <a:lvl2pPr>
              <a:defRPr>
                <a:latin typeface="Myriad Pro" panose="020B0503030403020204" pitchFamily="34" charset="0"/>
              </a:defRPr>
            </a:lvl2pPr>
            <a:lvl3pPr>
              <a:defRPr>
                <a:latin typeface="Myriad Pro" panose="020B0503030403020204" pitchFamily="34" charset="0"/>
              </a:defRPr>
            </a:lvl3pPr>
            <a:lvl4pPr>
              <a:defRPr>
                <a:latin typeface="Myriad Pro" panose="020B0503030403020204" pitchFamily="34" charset="0"/>
              </a:defRPr>
            </a:lvl4pPr>
            <a:lvl5pPr>
              <a:defRPr>
                <a:latin typeface="Myriad Pro" panose="020B05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B5B2F0D-F3CB-2DA3-51BF-E3E5EA87A956}"/>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AA9715A-D29A-4B77-BFF5-C1B889D6CD38}" type="datetimeFigureOut">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4/28/2025</a:t>
            </a:fld>
            <a:endPar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Slide Number Placeholder 5">
            <a:extLst>
              <a:ext uri="{FF2B5EF4-FFF2-40B4-BE49-F238E27FC236}">
                <a16:creationId xmlns:a16="http://schemas.microsoft.com/office/drawing/2014/main" id="{4F1DF457-84E1-8B1D-7D70-63E40FCAEC2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ED2AA5-DA22-427F-A78B-182E328E6310}"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pic>
        <p:nvPicPr>
          <p:cNvPr id="18" name="Picture 17" descr="A black background with a black square&#10;&#10;Description automatically generated with medium confidence">
            <a:extLst>
              <a:ext uri="{FF2B5EF4-FFF2-40B4-BE49-F238E27FC236}">
                <a16:creationId xmlns:a16="http://schemas.microsoft.com/office/drawing/2014/main" id="{FBD2D6EC-F9F9-A777-7DA0-939A5F333B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24396" y="5962475"/>
            <a:ext cx="2743207" cy="800102"/>
          </a:xfrm>
          <a:prstGeom prst="rect">
            <a:avLst/>
          </a:prstGeom>
        </p:spPr>
      </p:pic>
      <p:sp>
        <p:nvSpPr>
          <p:cNvPr id="11" name="Left Bracket 10">
            <a:extLst>
              <a:ext uri="{FF2B5EF4-FFF2-40B4-BE49-F238E27FC236}">
                <a16:creationId xmlns:a16="http://schemas.microsoft.com/office/drawing/2014/main" id="{CAD937C2-05DC-1AF4-E24C-E124921EB948}"/>
              </a:ext>
            </a:extLst>
          </p:cNvPr>
          <p:cNvSpPr/>
          <p:nvPr userDrawn="1"/>
        </p:nvSpPr>
        <p:spPr>
          <a:xfrm rot="5400000">
            <a:off x="3032125" y="-2272110"/>
            <a:ext cx="6127750" cy="11402221"/>
          </a:xfrm>
          <a:prstGeom prst="leftBracket">
            <a:avLst>
              <a:gd name="adj" fmla="val 0"/>
            </a:avLst>
          </a:prstGeom>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3" name="Straight Connector 12">
            <a:extLst>
              <a:ext uri="{FF2B5EF4-FFF2-40B4-BE49-F238E27FC236}">
                <a16:creationId xmlns:a16="http://schemas.microsoft.com/office/drawing/2014/main" id="{7AA03A11-EB42-1807-98E5-C1985DFE5F93}"/>
              </a:ext>
            </a:extLst>
          </p:cNvPr>
          <p:cNvCxnSpPr>
            <a:stCxn id="11" idx="2"/>
          </p:cNvCxnSpPr>
          <p:nvPr userDrawn="1"/>
        </p:nvCxnSpPr>
        <p:spPr>
          <a:xfrm>
            <a:off x="394890" y="6492876"/>
            <a:ext cx="44331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19A01BD-DF41-D17B-D0C1-1C20879E267F}"/>
              </a:ext>
            </a:extLst>
          </p:cNvPr>
          <p:cNvCxnSpPr/>
          <p:nvPr userDrawn="1"/>
        </p:nvCxnSpPr>
        <p:spPr>
          <a:xfrm>
            <a:off x="11353801" y="6492876"/>
            <a:ext cx="44331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4084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image" Target="../media/image3.emf"/></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4"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4/28/2025</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r>
              <a:rPr lang="en-US"/>
              <a:t>Document Title</a:t>
            </a:r>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E8DE8A0-70C5-4585-9A3C-B3A9E7B8F8E9}" type="slidenum">
              <a:rPr lang="en-US" smtClean="0"/>
              <a:pPr/>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168490534"/>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9" r:id="rId12"/>
    <p:sldLayoutId id="2147483730" r:id="rId13"/>
    <p:sldLayoutId id="2147483732" r:id="rId14"/>
    <p:sldLayoutId id="2147483734" r:id="rId15"/>
    <p:sldLayoutId id="2147483697" r:id="rId16"/>
    <p:sldLayoutId id="2147483715" r:id="rId17"/>
    <p:sldLayoutId id="2147483735" r:id="rId18"/>
  </p:sldLayoutIdLst>
  <p:hf hd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ts val="600"/>
        </a:spcBef>
        <a:spcAft>
          <a:spcPts val="600"/>
        </a:spcAft>
        <a:buClr>
          <a:srgbClr val="17406D"/>
        </a:buClr>
        <a:buSzPct val="92000"/>
        <a:buFont typeface="Wingdings 2" panose="05020102010507070707" pitchFamily="18" charset="2"/>
        <a:buChar char=""/>
        <a:defRPr sz="3200" kern="1200">
          <a:solidFill>
            <a:srgbClr val="17406D"/>
          </a:solidFill>
          <a:latin typeface="+mn-lt"/>
          <a:ea typeface="+mn-ea"/>
          <a:cs typeface="+mn-cs"/>
        </a:defRPr>
      </a:lvl1pPr>
      <a:lvl2pPr marL="630000" indent="-306000" algn="l" defTabSz="457200" rtl="0" eaLnBrk="1" latinLnBrk="0" hangingPunct="1">
        <a:spcBef>
          <a:spcPts val="600"/>
        </a:spcBef>
        <a:spcAft>
          <a:spcPts val="600"/>
        </a:spcAft>
        <a:buClr>
          <a:srgbClr val="38905C"/>
        </a:buClr>
        <a:buSzPct val="100000"/>
        <a:buFont typeface="Arial" panose="020B0604020202020204" pitchFamily="34" charset="0"/>
        <a:buChar char="•"/>
        <a:defRPr sz="2800" kern="1200">
          <a:solidFill>
            <a:srgbClr val="38905C"/>
          </a:solidFill>
          <a:latin typeface="+mn-lt"/>
          <a:ea typeface="+mn-ea"/>
          <a:cs typeface="+mn-cs"/>
        </a:defRPr>
      </a:lvl2pPr>
      <a:lvl3pPr marL="900000" indent="-270000" algn="l" defTabSz="457200" rtl="0" eaLnBrk="1" latinLnBrk="0" hangingPunct="1">
        <a:spcBef>
          <a:spcPts val="600"/>
        </a:spcBef>
        <a:spcAft>
          <a:spcPts val="600"/>
        </a:spcAft>
        <a:buClr>
          <a:srgbClr val="009DD9"/>
        </a:buClr>
        <a:buSzPct val="70000"/>
        <a:buFont typeface="Courier New" panose="02070309020205020404" pitchFamily="49" charset="0"/>
        <a:buChar char="o"/>
        <a:defRPr sz="2400" kern="1200">
          <a:solidFill>
            <a:srgbClr val="009DD9"/>
          </a:solidFill>
          <a:latin typeface="+mn-lt"/>
          <a:ea typeface="+mn-ea"/>
          <a:cs typeface="+mn-cs"/>
        </a:defRPr>
      </a:lvl3pPr>
      <a:lvl4pPr marL="1242000" indent="-234000" algn="l" defTabSz="457200" rtl="0" eaLnBrk="1" latinLnBrk="0" hangingPunct="1">
        <a:spcBef>
          <a:spcPts val="600"/>
        </a:spcBef>
        <a:spcAft>
          <a:spcPts val="600"/>
        </a:spcAft>
        <a:buClr>
          <a:schemeClr val="bg1">
            <a:lumMod val="50000"/>
          </a:schemeClr>
        </a:buClr>
        <a:buSzPct val="92000"/>
        <a:buFont typeface="Gill Sans MT" panose="020B0502020104020203" pitchFamily="34" charset="0"/>
        <a:buChar char="–"/>
        <a:defRPr sz="2000" kern="1200">
          <a:solidFill>
            <a:schemeClr val="bg1">
              <a:lumMod val="50000"/>
            </a:schemeClr>
          </a:solidFill>
          <a:latin typeface="+mn-lt"/>
          <a:ea typeface="+mn-ea"/>
          <a:cs typeface="+mn-cs"/>
        </a:defRPr>
      </a:lvl4pPr>
      <a:lvl5pPr marL="1710900" indent="-342900" algn="l" defTabSz="457200" rtl="0" eaLnBrk="1" latinLnBrk="0" hangingPunct="1">
        <a:spcBef>
          <a:spcPts val="600"/>
        </a:spcBef>
        <a:spcAft>
          <a:spcPts val="600"/>
        </a:spcAft>
        <a:buClr>
          <a:schemeClr val="tx2"/>
        </a:buClr>
        <a:buSzPct val="92000"/>
        <a:buFont typeface="Wingdings" panose="05000000000000000000" pitchFamily="2" charset="2"/>
        <a:buChar char="§"/>
        <a:defRPr sz="20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F7C557-8B15-4106-B93C-07539DFA2122}"/>
              </a:ext>
            </a:extLst>
          </p:cNvPr>
          <p:cNvSpPr>
            <a:spLocks noGrp="1"/>
          </p:cNvSpPr>
          <p:nvPr>
            <p:ph type="title"/>
          </p:nvPr>
        </p:nvSpPr>
        <p:spPr>
          <a:xfrm>
            <a:off x="283343" y="68914"/>
            <a:ext cx="11620799" cy="128981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F9410BB-CAD8-4F29-8E36-5ABAD136B08F}"/>
              </a:ext>
            </a:extLst>
          </p:cNvPr>
          <p:cNvSpPr>
            <a:spLocks noGrp="1"/>
          </p:cNvSpPr>
          <p:nvPr>
            <p:ph type="body" idx="1"/>
          </p:nvPr>
        </p:nvSpPr>
        <p:spPr>
          <a:xfrm>
            <a:off x="283343" y="1464734"/>
            <a:ext cx="11620799" cy="47122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7D432B7-ACE0-44DF-8B3B-B023CFC5DF1E}"/>
              </a:ext>
            </a:extLst>
          </p:cNvPr>
          <p:cNvSpPr>
            <a:spLocks noGrp="1"/>
          </p:cNvSpPr>
          <p:nvPr>
            <p:ph type="dt" sz="half" idx="2"/>
          </p:nvPr>
        </p:nvSpPr>
        <p:spPr>
          <a:xfrm>
            <a:off x="8610610" y="6356358"/>
            <a:ext cx="1737575"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AD328E8-182E-4E12-B1A0-5BC1AC4FF2F9}" type="datetimeFigureOut">
              <a:rPr lang="en-US" smtClean="0"/>
              <a:t>4/28/2025</a:t>
            </a:fld>
            <a:endParaRPr lang="en-US"/>
          </a:p>
        </p:txBody>
      </p:sp>
      <p:sp>
        <p:nvSpPr>
          <p:cNvPr id="5" name="Footer Placeholder 4">
            <a:extLst>
              <a:ext uri="{FF2B5EF4-FFF2-40B4-BE49-F238E27FC236}">
                <a16:creationId xmlns:a16="http://schemas.microsoft.com/office/drawing/2014/main" id="{D617D491-E8DA-4AF0-B212-BA679CE8063D}"/>
              </a:ext>
            </a:extLst>
          </p:cNvPr>
          <p:cNvSpPr>
            <a:spLocks noGrp="1"/>
          </p:cNvSpPr>
          <p:nvPr>
            <p:ph type="ftr" sz="quarter" idx="3"/>
          </p:nvPr>
        </p:nvSpPr>
        <p:spPr>
          <a:xfrm>
            <a:off x="4038600" y="6356358"/>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8CF58D9-A370-4729-8538-5E3E559B4859}"/>
              </a:ext>
            </a:extLst>
          </p:cNvPr>
          <p:cNvSpPr>
            <a:spLocks noGrp="1"/>
          </p:cNvSpPr>
          <p:nvPr>
            <p:ph type="sldNum" sz="quarter" idx="4"/>
          </p:nvPr>
        </p:nvSpPr>
        <p:spPr>
          <a:xfrm>
            <a:off x="283340" y="6356358"/>
            <a:ext cx="3298065"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484E96F-3173-4334-897A-F681E5B03DC5}" type="slidenum">
              <a:rPr lang="en-US" smtClean="0"/>
              <a:t>‹#›</a:t>
            </a:fld>
            <a:endParaRPr lang="en-US"/>
          </a:p>
        </p:txBody>
      </p:sp>
      <p:pic>
        <p:nvPicPr>
          <p:cNvPr id="7" name="Picture 6">
            <a:extLst>
              <a:ext uri="{FF2B5EF4-FFF2-40B4-BE49-F238E27FC236}">
                <a16:creationId xmlns:a16="http://schemas.microsoft.com/office/drawing/2014/main" id="{C1A29050-3C1A-4950-9BDF-9F9E7C9439A3}"/>
              </a:ext>
            </a:extLst>
          </p:cNvPr>
          <p:cNvPicPr>
            <a:picLocks noChangeAspect="1"/>
          </p:cNvPicPr>
          <p:nvPr/>
        </p:nvPicPr>
        <p:blipFill>
          <a:blip r:embed="rId9"/>
          <a:stretch>
            <a:fillRect/>
          </a:stretch>
        </p:blipFill>
        <p:spPr>
          <a:xfrm>
            <a:off x="10382603" y="6385476"/>
            <a:ext cx="1555403" cy="343660"/>
          </a:xfrm>
          <a:prstGeom prst="rect">
            <a:avLst/>
          </a:prstGeom>
        </p:spPr>
      </p:pic>
      <p:grpSp>
        <p:nvGrpSpPr>
          <p:cNvPr id="19" name="Group 18">
            <a:extLst>
              <a:ext uri="{FF2B5EF4-FFF2-40B4-BE49-F238E27FC236}">
                <a16:creationId xmlns:a16="http://schemas.microsoft.com/office/drawing/2014/main" id="{CF7C167A-A3A3-4258-88CB-6C630FAF34BD}"/>
              </a:ext>
            </a:extLst>
          </p:cNvPr>
          <p:cNvGrpSpPr/>
          <p:nvPr/>
        </p:nvGrpSpPr>
        <p:grpSpPr>
          <a:xfrm>
            <a:off x="399290" y="5383963"/>
            <a:ext cx="11792715" cy="1474039"/>
            <a:chOff x="399286" y="4892614"/>
            <a:chExt cx="11792715" cy="1965387"/>
          </a:xfrm>
        </p:grpSpPr>
        <p:sp>
          <p:nvSpPr>
            <p:cNvPr id="16" name="Freeform: Shape 15">
              <a:extLst>
                <a:ext uri="{FF2B5EF4-FFF2-40B4-BE49-F238E27FC236}">
                  <a16:creationId xmlns:a16="http://schemas.microsoft.com/office/drawing/2014/main" id="{126A4C27-8B3E-4C60-8398-CBF6B50B1C74}"/>
                </a:ext>
              </a:extLst>
            </p:cNvPr>
            <p:cNvSpPr>
              <a:spLocks/>
            </p:cNvSpPr>
            <p:nvPr/>
          </p:nvSpPr>
          <p:spPr bwMode="auto">
            <a:xfrm>
              <a:off x="399286" y="4897438"/>
              <a:ext cx="11792714" cy="1960562"/>
            </a:xfrm>
            <a:custGeom>
              <a:avLst/>
              <a:gdLst>
                <a:gd name="connsiteX0" fmla="*/ 11792714 w 11792714"/>
                <a:gd name="connsiteY0" fmla="*/ 0 h 1960562"/>
                <a:gd name="connsiteX1" fmla="*/ 11792714 w 11792714"/>
                <a:gd name="connsiteY1" fmla="*/ 138140 h 1960562"/>
                <a:gd name="connsiteX2" fmla="*/ 11556659 w 11792714"/>
                <a:gd name="connsiteY2" fmla="*/ 300999 h 1960562"/>
                <a:gd name="connsiteX3" fmla="*/ 11030913 w 11792714"/>
                <a:gd name="connsiteY3" fmla="*/ 639498 h 1960562"/>
                <a:gd name="connsiteX4" fmla="*/ 8387778 w 11792714"/>
                <a:gd name="connsiteY4" fmla="*/ 1857135 h 1960562"/>
                <a:gd name="connsiteX5" fmla="*/ 7981607 w 11792714"/>
                <a:gd name="connsiteY5" fmla="*/ 1960562 h 1960562"/>
                <a:gd name="connsiteX6" fmla="*/ 0 w 11792714"/>
                <a:gd name="connsiteY6" fmla="*/ 1960562 h 1960562"/>
                <a:gd name="connsiteX7" fmla="*/ 32266 w 11792714"/>
                <a:gd name="connsiteY7" fmla="*/ 1951147 h 1960562"/>
                <a:gd name="connsiteX8" fmla="*/ 2739709 w 11792714"/>
                <a:gd name="connsiteY8" fmla="*/ 1666985 h 1960562"/>
                <a:gd name="connsiteX9" fmla="*/ 3805309 w 11792714"/>
                <a:gd name="connsiteY9" fmla="*/ 1745820 h 1960562"/>
                <a:gd name="connsiteX10" fmla="*/ 11379988 w 11792714"/>
                <a:gd name="connsiteY10" fmla="*/ 253204 h 196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92714" h="1960562">
                  <a:moveTo>
                    <a:pt x="11792714" y="0"/>
                  </a:moveTo>
                  <a:lnTo>
                    <a:pt x="11792714" y="138140"/>
                  </a:lnTo>
                  <a:lnTo>
                    <a:pt x="11556659" y="300999"/>
                  </a:lnTo>
                  <a:cubicBezTo>
                    <a:pt x="11383269" y="416788"/>
                    <a:pt x="11208075" y="529785"/>
                    <a:pt x="11030913" y="639498"/>
                  </a:cubicBezTo>
                  <a:cubicBezTo>
                    <a:pt x="10084078" y="1229778"/>
                    <a:pt x="9233575" y="1617549"/>
                    <a:pt x="8387778" y="1857135"/>
                  </a:cubicBezTo>
                  <a:lnTo>
                    <a:pt x="7981607" y="1960562"/>
                  </a:lnTo>
                  <a:lnTo>
                    <a:pt x="0" y="1960562"/>
                  </a:lnTo>
                  <a:lnTo>
                    <a:pt x="32266" y="1951147"/>
                  </a:lnTo>
                  <a:cubicBezTo>
                    <a:pt x="912106" y="1712973"/>
                    <a:pt x="1848976" y="1640707"/>
                    <a:pt x="2739709" y="1666985"/>
                  </a:cubicBezTo>
                  <a:cubicBezTo>
                    <a:pt x="3086160" y="1677496"/>
                    <a:pt x="3461482" y="1709031"/>
                    <a:pt x="3805309" y="1745820"/>
                  </a:cubicBezTo>
                  <a:cubicBezTo>
                    <a:pt x="6931242" y="2055906"/>
                    <a:pt x="8632001" y="1879840"/>
                    <a:pt x="11379988" y="253204"/>
                  </a:cubicBez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sz="1350"/>
            </a:p>
          </p:txBody>
        </p:sp>
        <p:sp>
          <p:nvSpPr>
            <p:cNvPr id="18" name="Freeform: Shape 17">
              <a:extLst>
                <a:ext uri="{FF2B5EF4-FFF2-40B4-BE49-F238E27FC236}">
                  <a16:creationId xmlns:a16="http://schemas.microsoft.com/office/drawing/2014/main" id="{C794570F-1EF0-4829-87CA-80EE4A271270}"/>
                </a:ext>
              </a:extLst>
            </p:cNvPr>
            <p:cNvSpPr>
              <a:spLocks/>
            </p:cNvSpPr>
            <p:nvPr/>
          </p:nvSpPr>
          <p:spPr bwMode="auto">
            <a:xfrm>
              <a:off x="824418" y="4892614"/>
              <a:ext cx="11367583" cy="1965387"/>
            </a:xfrm>
            <a:custGeom>
              <a:avLst/>
              <a:gdLst>
                <a:gd name="connsiteX0" fmla="*/ 1890384 w 11367583"/>
                <a:gd name="connsiteY0" fmla="*/ 1810263 h 1965387"/>
                <a:gd name="connsiteX1" fmla="*/ 2235266 w 11367583"/>
                <a:gd name="connsiteY1" fmla="*/ 1819142 h 1965387"/>
                <a:gd name="connsiteX2" fmla="*/ 3481962 w 11367583"/>
                <a:gd name="connsiteY2" fmla="*/ 1916374 h 1965387"/>
                <a:gd name="connsiteX3" fmla="*/ 3999018 w 11367583"/>
                <a:gd name="connsiteY3" fmla="*/ 1959687 h 1965387"/>
                <a:gd name="connsiteX4" fmla="*/ 4088190 w 11367583"/>
                <a:gd name="connsiteY4" fmla="*/ 1965387 h 1965387"/>
                <a:gd name="connsiteX5" fmla="*/ 2072711 w 11367583"/>
                <a:gd name="connsiteY5" fmla="*/ 1965387 h 1965387"/>
                <a:gd name="connsiteX6" fmla="*/ 1611508 w 11367583"/>
                <a:gd name="connsiteY6" fmla="*/ 1956490 h 1965387"/>
                <a:gd name="connsiteX7" fmla="*/ 1278157 w 11367583"/>
                <a:gd name="connsiteY7" fmla="*/ 1965387 h 1965387"/>
                <a:gd name="connsiteX8" fmla="*/ 0 w 11367583"/>
                <a:gd name="connsiteY8" fmla="*/ 1965387 h 1965387"/>
                <a:gd name="connsiteX9" fmla="*/ 170589 w 11367583"/>
                <a:gd name="connsiteY9" fmla="*/ 1933701 h 1965387"/>
                <a:gd name="connsiteX10" fmla="*/ 1890384 w 11367583"/>
                <a:gd name="connsiteY10" fmla="*/ 1810263 h 1965387"/>
                <a:gd name="connsiteX11" fmla="*/ 11367583 w 11367583"/>
                <a:gd name="connsiteY11" fmla="*/ 0 h 1965387"/>
                <a:gd name="connsiteX12" fmla="*/ 11367583 w 11367583"/>
                <a:gd name="connsiteY12" fmla="*/ 58108 h 1965387"/>
                <a:gd name="connsiteX13" fmla="*/ 11129171 w 11367583"/>
                <a:gd name="connsiteY13" fmla="*/ 219217 h 1965387"/>
                <a:gd name="connsiteX14" fmla="*/ 10762667 w 11367583"/>
                <a:gd name="connsiteY14" fmla="*/ 455274 h 1965387"/>
                <a:gd name="connsiteX15" fmla="*/ 7358622 w 11367583"/>
                <a:gd name="connsiteY15" fmla="*/ 1952933 h 1965387"/>
                <a:gd name="connsiteX16" fmla="*/ 7292445 w 11367583"/>
                <a:gd name="connsiteY16" fmla="*/ 1965387 h 1965387"/>
                <a:gd name="connsiteX17" fmla="*/ 6391892 w 11367583"/>
                <a:gd name="connsiteY17" fmla="*/ 1965387 h 1965387"/>
                <a:gd name="connsiteX18" fmla="*/ 6711870 w 11367583"/>
                <a:gd name="connsiteY18" fmla="*/ 1930920 h 1965387"/>
                <a:gd name="connsiteX19" fmla="*/ 10513328 w 11367583"/>
                <a:gd name="connsiteY19" fmla="*/ 526226 h 1965387"/>
                <a:gd name="connsiteX20" fmla="*/ 11309901 w 11367583"/>
                <a:gd name="connsiteY20" fmla="*/ 38098 h 1965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67583" h="1965387">
                  <a:moveTo>
                    <a:pt x="1890384" y="1810263"/>
                  </a:moveTo>
                  <a:cubicBezTo>
                    <a:pt x="2005447" y="1811546"/>
                    <a:pt x="2120439" y="1814543"/>
                    <a:pt x="2235266" y="1819142"/>
                  </a:cubicBezTo>
                  <a:cubicBezTo>
                    <a:pt x="2642083" y="1832282"/>
                    <a:pt x="3077770" y="1879583"/>
                    <a:pt x="3481962" y="1916374"/>
                  </a:cubicBezTo>
                  <a:cubicBezTo>
                    <a:pt x="3658468" y="1932634"/>
                    <a:pt x="3830668" y="1947138"/>
                    <a:pt x="3999018" y="1959687"/>
                  </a:cubicBezTo>
                  <a:lnTo>
                    <a:pt x="4088190" y="1965387"/>
                  </a:lnTo>
                  <a:lnTo>
                    <a:pt x="2072711" y="1965387"/>
                  </a:lnTo>
                  <a:lnTo>
                    <a:pt x="1611508" y="1956490"/>
                  </a:lnTo>
                  <a:lnTo>
                    <a:pt x="1278157" y="1965387"/>
                  </a:lnTo>
                  <a:lnTo>
                    <a:pt x="0" y="1965387"/>
                  </a:lnTo>
                  <a:lnTo>
                    <a:pt x="170589" y="1933701"/>
                  </a:lnTo>
                  <a:cubicBezTo>
                    <a:pt x="737959" y="1840289"/>
                    <a:pt x="1315069" y="1803847"/>
                    <a:pt x="1890384" y="1810263"/>
                  </a:cubicBezTo>
                  <a:close/>
                  <a:moveTo>
                    <a:pt x="11367583" y="0"/>
                  </a:moveTo>
                  <a:lnTo>
                    <a:pt x="11367583" y="58108"/>
                  </a:lnTo>
                  <a:lnTo>
                    <a:pt x="11129171" y="219217"/>
                  </a:lnTo>
                  <a:cubicBezTo>
                    <a:pt x="11007577" y="299572"/>
                    <a:pt x="10885368" y="378408"/>
                    <a:pt x="10762667" y="455274"/>
                  </a:cubicBezTo>
                  <a:cubicBezTo>
                    <a:pt x="9499567" y="1260061"/>
                    <a:pt x="8433898" y="1718790"/>
                    <a:pt x="7358622" y="1952933"/>
                  </a:cubicBezTo>
                  <a:lnTo>
                    <a:pt x="7292445" y="1965387"/>
                  </a:lnTo>
                  <a:lnTo>
                    <a:pt x="6391892" y="1965387"/>
                  </a:lnTo>
                  <a:lnTo>
                    <a:pt x="6711870" y="1930920"/>
                  </a:lnTo>
                  <a:cubicBezTo>
                    <a:pt x="7958780" y="1767529"/>
                    <a:pt x="9115224" y="1348095"/>
                    <a:pt x="10513328" y="526226"/>
                  </a:cubicBezTo>
                  <a:cubicBezTo>
                    <a:pt x="10781039" y="369868"/>
                    <a:pt x="11046782" y="206282"/>
                    <a:pt x="11309901" y="38098"/>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sz="1350"/>
            </a:p>
          </p:txBody>
        </p:sp>
      </p:grpSp>
      <p:pic>
        <p:nvPicPr>
          <p:cNvPr id="11" name="Picture 10">
            <a:extLst>
              <a:ext uri="{FF2B5EF4-FFF2-40B4-BE49-F238E27FC236}">
                <a16:creationId xmlns:a16="http://schemas.microsoft.com/office/drawing/2014/main" id="{6C36141E-C9C3-40FD-8AD4-3A44FA955D8B}"/>
              </a:ext>
            </a:extLst>
          </p:cNvPr>
          <p:cNvPicPr>
            <a:picLocks noChangeAspect="1"/>
          </p:cNvPicPr>
          <p:nvPr/>
        </p:nvPicPr>
        <p:blipFill>
          <a:blip r:embed="rId9"/>
          <a:stretch>
            <a:fillRect/>
          </a:stretch>
        </p:blipFill>
        <p:spPr>
          <a:xfrm>
            <a:off x="10382603" y="6385476"/>
            <a:ext cx="1555403" cy="343660"/>
          </a:xfrm>
          <a:prstGeom prst="rect">
            <a:avLst/>
          </a:prstGeom>
        </p:spPr>
      </p:pic>
      <p:grpSp>
        <p:nvGrpSpPr>
          <p:cNvPr id="12" name="Group 11">
            <a:extLst>
              <a:ext uri="{FF2B5EF4-FFF2-40B4-BE49-F238E27FC236}">
                <a16:creationId xmlns:a16="http://schemas.microsoft.com/office/drawing/2014/main" id="{96203A58-51D6-4916-98E1-6712680B25D0}"/>
              </a:ext>
            </a:extLst>
          </p:cNvPr>
          <p:cNvGrpSpPr/>
          <p:nvPr/>
        </p:nvGrpSpPr>
        <p:grpSpPr>
          <a:xfrm>
            <a:off x="399290" y="5383963"/>
            <a:ext cx="11792715" cy="1474039"/>
            <a:chOff x="399286" y="4892614"/>
            <a:chExt cx="11792715" cy="1965387"/>
          </a:xfrm>
        </p:grpSpPr>
        <p:sp>
          <p:nvSpPr>
            <p:cNvPr id="13" name="Freeform: Shape 12">
              <a:extLst>
                <a:ext uri="{FF2B5EF4-FFF2-40B4-BE49-F238E27FC236}">
                  <a16:creationId xmlns:a16="http://schemas.microsoft.com/office/drawing/2014/main" id="{597E6432-7FF2-485D-BA05-8EB999B42FE0}"/>
                </a:ext>
              </a:extLst>
            </p:cNvPr>
            <p:cNvSpPr>
              <a:spLocks/>
            </p:cNvSpPr>
            <p:nvPr/>
          </p:nvSpPr>
          <p:spPr bwMode="auto">
            <a:xfrm>
              <a:off x="399286" y="4897438"/>
              <a:ext cx="11792714" cy="1960562"/>
            </a:xfrm>
            <a:custGeom>
              <a:avLst/>
              <a:gdLst>
                <a:gd name="connsiteX0" fmla="*/ 11792714 w 11792714"/>
                <a:gd name="connsiteY0" fmla="*/ 0 h 1960562"/>
                <a:gd name="connsiteX1" fmla="*/ 11792714 w 11792714"/>
                <a:gd name="connsiteY1" fmla="*/ 138140 h 1960562"/>
                <a:gd name="connsiteX2" fmla="*/ 11556659 w 11792714"/>
                <a:gd name="connsiteY2" fmla="*/ 300999 h 1960562"/>
                <a:gd name="connsiteX3" fmla="*/ 11030913 w 11792714"/>
                <a:gd name="connsiteY3" fmla="*/ 639498 h 1960562"/>
                <a:gd name="connsiteX4" fmla="*/ 8387778 w 11792714"/>
                <a:gd name="connsiteY4" fmla="*/ 1857135 h 1960562"/>
                <a:gd name="connsiteX5" fmla="*/ 7981607 w 11792714"/>
                <a:gd name="connsiteY5" fmla="*/ 1960562 h 1960562"/>
                <a:gd name="connsiteX6" fmla="*/ 0 w 11792714"/>
                <a:gd name="connsiteY6" fmla="*/ 1960562 h 1960562"/>
                <a:gd name="connsiteX7" fmla="*/ 32266 w 11792714"/>
                <a:gd name="connsiteY7" fmla="*/ 1951147 h 1960562"/>
                <a:gd name="connsiteX8" fmla="*/ 2739709 w 11792714"/>
                <a:gd name="connsiteY8" fmla="*/ 1666985 h 1960562"/>
                <a:gd name="connsiteX9" fmla="*/ 3805309 w 11792714"/>
                <a:gd name="connsiteY9" fmla="*/ 1745820 h 1960562"/>
                <a:gd name="connsiteX10" fmla="*/ 11379988 w 11792714"/>
                <a:gd name="connsiteY10" fmla="*/ 253204 h 196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92714" h="1960562">
                  <a:moveTo>
                    <a:pt x="11792714" y="0"/>
                  </a:moveTo>
                  <a:lnTo>
                    <a:pt x="11792714" y="138140"/>
                  </a:lnTo>
                  <a:lnTo>
                    <a:pt x="11556659" y="300999"/>
                  </a:lnTo>
                  <a:cubicBezTo>
                    <a:pt x="11383269" y="416788"/>
                    <a:pt x="11208075" y="529785"/>
                    <a:pt x="11030913" y="639498"/>
                  </a:cubicBezTo>
                  <a:cubicBezTo>
                    <a:pt x="10084078" y="1229778"/>
                    <a:pt x="9233575" y="1617549"/>
                    <a:pt x="8387778" y="1857135"/>
                  </a:cubicBezTo>
                  <a:lnTo>
                    <a:pt x="7981607" y="1960562"/>
                  </a:lnTo>
                  <a:lnTo>
                    <a:pt x="0" y="1960562"/>
                  </a:lnTo>
                  <a:lnTo>
                    <a:pt x="32266" y="1951147"/>
                  </a:lnTo>
                  <a:cubicBezTo>
                    <a:pt x="912106" y="1712973"/>
                    <a:pt x="1848976" y="1640707"/>
                    <a:pt x="2739709" y="1666985"/>
                  </a:cubicBezTo>
                  <a:cubicBezTo>
                    <a:pt x="3086160" y="1677496"/>
                    <a:pt x="3461482" y="1709031"/>
                    <a:pt x="3805309" y="1745820"/>
                  </a:cubicBezTo>
                  <a:cubicBezTo>
                    <a:pt x="6931242" y="2055906"/>
                    <a:pt x="8632001" y="1879840"/>
                    <a:pt x="11379988" y="253204"/>
                  </a:cubicBezTo>
                  <a:close/>
                </a:path>
              </a:pathLst>
            </a:custGeom>
            <a:solidFill>
              <a:srgbClr val="FCB5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sz="1350"/>
            </a:p>
          </p:txBody>
        </p:sp>
        <p:sp>
          <p:nvSpPr>
            <p:cNvPr id="14" name="Freeform: Shape 13">
              <a:extLst>
                <a:ext uri="{FF2B5EF4-FFF2-40B4-BE49-F238E27FC236}">
                  <a16:creationId xmlns:a16="http://schemas.microsoft.com/office/drawing/2014/main" id="{EFDE9400-FFDE-4C82-BE80-2A874C5EF0C5}"/>
                </a:ext>
              </a:extLst>
            </p:cNvPr>
            <p:cNvSpPr>
              <a:spLocks/>
            </p:cNvSpPr>
            <p:nvPr/>
          </p:nvSpPr>
          <p:spPr bwMode="auto">
            <a:xfrm>
              <a:off x="824418" y="4892614"/>
              <a:ext cx="11367583" cy="1965387"/>
            </a:xfrm>
            <a:custGeom>
              <a:avLst/>
              <a:gdLst>
                <a:gd name="connsiteX0" fmla="*/ 1890384 w 11367583"/>
                <a:gd name="connsiteY0" fmla="*/ 1810263 h 1965387"/>
                <a:gd name="connsiteX1" fmla="*/ 2235266 w 11367583"/>
                <a:gd name="connsiteY1" fmla="*/ 1819142 h 1965387"/>
                <a:gd name="connsiteX2" fmla="*/ 3481962 w 11367583"/>
                <a:gd name="connsiteY2" fmla="*/ 1916374 h 1965387"/>
                <a:gd name="connsiteX3" fmla="*/ 3999018 w 11367583"/>
                <a:gd name="connsiteY3" fmla="*/ 1959687 h 1965387"/>
                <a:gd name="connsiteX4" fmla="*/ 4088190 w 11367583"/>
                <a:gd name="connsiteY4" fmla="*/ 1965387 h 1965387"/>
                <a:gd name="connsiteX5" fmla="*/ 2072711 w 11367583"/>
                <a:gd name="connsiteY5" fmla="*/ 1965387 h 1965387"/>
                <a:gd name="connsiteX6" fmla="*/ 1611508 w 11367583"/>
                <a:gd name="connsiteY6" fmla="*/ 1956490 h 1965387"/>
                <a:gd name="connsiteX7" fmla="*/ 1278157 w 11367583"/>
                <a:gd name="connsiteY7" fmla="*/ 1965387 h 1965387"/>
                <a:gd name="connsiteX8" fmla="*/ 0 w 11367583"/>
                <a:gd name="connsiteY8" fmla="*/ 1965387 h 1965387"/>
                <a:gd name="connsiteX9" fmla="*/ 170589 w 11367583"/>
                <a:gd name="connsiteY9" fmla="*/ 1933701 h 1965387"/>
                <a:gd name="connsiteX10" fmla="*/ 1890384 w 11367583"/>
                <a:gd name="connsiteY10" fmla="*/ 1810263 h 1965387"/>
                <a:gd name="connsiteX11" fmla="*/ 11367583 w 11367583"/>
                <a:gd name="connsiteY11" fmla="*/ 0 h 1965387"/>
                <a:gd name="connsiteX12" fmla="*/ 11367583 w 11367583"/>
                <a:gd name="connsiteY12" fmla="*/ 58108 h 1965387"/>
                <a:gd name="connsiteX13" fmla="*/ 11129171 w 11367583"/>
                <a:gd name="connsiteY13" fmla="*/ 219217 h 1965387"/>
                <a:gd name="connsiteX14" fmla="*/ 10762667 w 11367583"/>
                <a:gd name="connsiteY14" fmla="*/ 455274 h 1965387"/>
                <a:gd name="connsiteX15" fmla="*/ 7358622 w 11367583"/>
                <a:gd name="connsiteY15" fmla="*/ 1952933 h 1965387"/>
                <a:gd name="connsiteX16" fmla="*/ 7292445 w 11367583"/>
                <a:gd name="connsiteY16" fmla="*/ 1965387 h 1965387"/>
                <a:gd name="connsiteX17" fmla="*/ 6391892 w 11367583"/>
                <a:gd name="connsiteY17" fmla="*/ 1965387 h 1965387"/>
                <a:gd name="connsiteX18" fmla="*/ 6711870 w 11367583"/>
                <a:gd name="connsiteY18" fmla="*/ 1930920 h 1965387"/>
                <a:gd name="connsiteX19" fmla="*/ 10513328 w 11367583"/>
                <a:gd name="connsiteY19" fmla="*/ 526226 h 1965387"/>
                <a:gd name="connsiteX20" fmla="*/ 11309901 w 11367583"/>
                <a:gd name="connsiteY20" fmla="*/ 38098 h 1965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67583" h="1965387">
                  <a:moveTo>
                    <a:pt x="1890384" y="1810263"/>
                  </a:moveTo>
                  <a:cubicBezTo>
                    <a:pt x="2005447" y="1811546"/>
                    <a:pt x="2120439" y="1814543"/>
                    <a:pt x="2235266" y="1819142"/>
                  </a:cubicBezTo>
                  <a:cubicBezTo>
                    <a:pt x="2642083" y="1832282"/>
                    <a:pt x="3077770" y="1879583"/>
                    <a:pt x="3481962" y="1916374"/>
                  </a:cubicBezTo>
                  <a:cubicBezTo>
                    <a:pt x="3658468" y="1932634"/>
                    <a:pt x="3830668" y="1947138"/>
                    <a:pt x="3999018" y="1959687"/>
                  </a:cubicBezTo>
                  <a:lnTo>
                    <a:pt x="4088190" y="1965387"/>
                  </a:lnTo>
                  <a:lnTo>
                    <a:pt x="2072711" y="1965387"/>
                  </a:lnTo>
                  <a:lnTo>
                    <a:pt x="1611508" y="1956490"/>
                  </a:lnTo>
                  <a:lnTo>
                    <a:pt x="1278157" y="1965387"/>
                  </a:lnTo>
                  <a:lnTo>
                    <a:pt x="0" y="1965387"/>
                  </a:lnTo>
                  <a:lnTo>
                    <a:pt x="170589" y="1933701"/>
                  </a:lnTo>
                  <a:cubicBezTo>
                    <a:pt x="737959" y="1840289"/>
                    <a:pt x="1315069" y="1803847"/>
                    <a:pt x="1890384" y="1810263"/>
                  </a:cubicBezTo>
                  <a:close/>
                  <a:moveTo>
                    <a:pt x="11367583" y="0"/>
                  </a:moveTo>
                  <a:lnTo>
                    <a:pt x="11367583" y="58108"/>
                  </a:lnTo>
                  <a:lnTo>
                    <a:pt x="11129171" y="219217"/>
                  </a:lnTo>
                  <a:cubicBezTo>
                    <a:pt x="11007577" y="299572"/>
                    <a:pt x="10885368" y="378408"/>
                    <a:pt x="10762667" y="455274"/>
                  </a:cubicBezTo>
                  <a:cubicBezTo>
                    <a:pt x="9499567" y="1260061"/>
                    <a:pt x="8433898" y="1718790"/>
                    <a:pt x="7358622" y="1952933"/>
                  </a:cubicBezTo>
                  <a:lnTo>
                    <a:pt x="7292445" y="1965387"/>
                  </a:lnTo>
                  <a:lnTo>
                    <a:pt x="6391892" y="1965387"/>
                  </a:lnTo>
                  <a:lnTo>
                    <a:pt x="6711870" y="1930920"/>
                  </a:lnTo>
                  <a:cubicBezTo>
                    <a:pt x="7958780" y="1767529"/>
                    <a:pt x="9115224" y="1348095"/>
                    <a:pt x="10513328" y="526226"/>
                  </a:cubicBezTo>
                  <a:cubicBezTo>
                    <a:pt x="10781039" y="369868"/>
                    <a:pt x="11046782" y="206282"/>
                    <a:pt x="11309901" y="38098"/>
                  </a:cubicBezTo>
                  <a:close/>
                </a:path>
              </a:pathLst>
            </a:custGeom>
            <a:solidFill>
              <a:srgbClr val="F89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sz="1350"/>
            </a:p>
          </p:txBody>
        </p:sp>
      </p:grpSp>
    </p:spTree>
    <p:extLst>
      <p:ext uri="{BB962C8B-B14F-4D97-AF65-F5344CB8AC3E}">
        <p14:creationId xmlns:p14="http://schemas.microsoft.com/office/powerpoint/2010/main" val="1978688265"/>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766" rtl="0" eaLnBrk="1" latinLnBrk="0" hangingPunct="1">
        <a:lnSpc>
          <a:spcPct val="90000"/>
        </a:lnSpc>
        <a:spcBef>
          <a:spcPct val="0"/>
        </a:spcBef>
        <a:buNone/>
        <a:defRPr sz="2400" b="0" kern="1200">
          <a:solidFill>
            <a:schemeClr val="accent1"/>
          </a:solidFill>
          <a:latin typeface="+mj-lt"/>
          <a:ea typeface="+mj-ea"/>
          <a:cs typeface="+mj-cs"/>
        </a:defRPr>
      </a:lvl1pPr>
    </p:titleStyle>
    <p:bodyStyle>
      <a:lvl1pPr marL="185729" indent="-153584" algn="l" defTabSz="685766" rtl="0" eaLnBrk="1" latinLnBrk="0" hangingPunct="1">
        <a:lnSpc>
          <a:spcPct val="90000"/>
        </a:lnSpc>
        <a:spcBef>
          <a:spcPts val="900"/>
        </a:spcBef>
        <a:buClr>
          <a:schemeClr val="accent1"/>
        </a:buClr>
        <a:buFont typeface="Arial" panose="020B0604020202020204" pitchFamily="34" charset="0"/>
        <a:buChar char="•"/>
        <a:defRPr sz="1800" kern="1200">
          <a:solidFill>
            <a:schemeClr val="tx1"/>
          </a:solidFill>
          <a:latin typeface="+mn-lt"/>
          <a:ea typeface="+mn-ea"/>
          <a:cs typeface="+mn-cs"/>
        </a:defRPr>
      </a:lvl1pPr>
      <a:lvl2pPr marL="416698" indent="-217874" algn="l" defTabSz="685766" rtl="0" eaLnBrk="1" latinLnBrk="0" hangingPunct="1">
        <a:lnSpc>
          <a:spcPct val="90000"/>
        </a:lnSpc>
        <a:spcBef>
          <a:spcPts val="450"/>
        </a:spcBef>
        <a:buFont typeface="Calibri" panose="020F0502020204030204" pitchFamily="34" charset="0"/>
        <a:buChar char="–"/>
        <a:defRPr sz="1600" kern="1200">
          <a:solidFill>
            <a:schemeClr val="tx1"/>
          </a:solidFill>
          <a:latin typeface="+mn-lt"/>
          <a:ea typeface="+mn-ea"/>
          <a:cs typeface="+mn-cs"/>
        </a:defRPr>
      </a:lvl2pPr>
      <a:lvl3pPr marL="596474" indent="-175013" algn="l" defTabSz="685766" rtl="0" eaLnBrk="1" latinLnBrk="0" hangingPunct="1">
        <a:lnSpc>
          <a:spcPct val="90000"/>
        </a:lnSpc>
        <a:spcBef>
          <a:spcPts val="450"/>
        </a:spcBef>
        <a:buFont typeface="Wingdings" panose="05000000000000000000" pitchFamily="2" charset="2"/>
        <a:buChar char="§"/>
        <a:defRPr sz="1400" kern="1200">
          <a:solidFill>
            <a:schemeClr val="tx1"/>
          </a:solidFill>
          <a:latin typeface="+mn-lt"/>
          <a:ea typeface="+mn-ea"/>
          <a:cs typeface="+mn-cs"/>
        </a:defRPr>
      </a:lvl3pPr>
      <a:lvl4pPr marL="748867" indent="-147631" algn="l" defTabSz="685766" rtl="0" eaLnBrk="1" latinLnBrk="0" hangingPunct="1">
        <a:lnSpc>
          <a:spcPct val="90000"/>
        </a:lnSpc>
        <a:spcBef>
          <a:spcPts val="450"/>
        </a:spcBef>
        <a:buFont typeface="Wingdings" panose="05000000000000000000" pitchFamily="2" charset="2"/>
        <a:buChar char=""/>
        <a:defRPr sz="1200" kern="1200">
          <a:solidFill>
            <a:schemeClr val="tx1"/>
          </a:solidFill>
          <a:latin typeface="+mn-lt"/>
          <a:ea typeface="+mn-ea"/>
          <a:cs typeface="+mn-cs"/>
        </a:defRPr>
      </a:lvl4pPr>
      <a:lvl5pPr marL="979836" indent="-222636" algn="l" defTabSz="685766" rtl="0" eaLnBrk="1" latinLnBrk="0" hangingPunct="1">
        <a:lnSpc>
          <a:spcPct val="90000"/>
        </a:lnSpc>
        <a:spcBef>
          <a:spcPts val="450"/>
        </a:spcBef>
        <a:buFont typeface="Wingdings" panose="05000000000000000000" pitchFamily="2" charset="2"/>
        <a:buChar char="Ø"/>
        <a:defRPr sz="1200" kern="1200">
          <a:solidFill>
            <a:schemeClr val="tx1"/>
          </a:solidFill>
          <a:latin typeface="+mn-lt"/>
          <a:ea typeface="+mn-ea"/>
          <a:cs typeface="+mn-cs"/>
        </a:defRPr>
      </a:lvl5pPr>
      <a:lvl6pPr marL="1885856" indent="-171441"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1"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1" indent="-171441"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1"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A building with many windows&#10;&#10;Description automatically generated">
            <a:extLst>
              <a:ext uri="{FF2B5EF4-FFF2-40B4-BE49-F238E27FC236}">
                <a16:creationId xmlns:a16="http://schemas.microsoft.com/office/drawing/2014/main" id="{3A86C455-5C2F-9604-C999-EAB59834C0DE}"/>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4283" b="11342"/>
          <a:stretch/>
        </p:blipFill>
        <p:spPr>
          <a:xfrm>
            <a:off x="0" y="0"/>
            <a:ext cx="12192000" cy="6858000"/>
          </a:xfrm>
          <a:prstGeom prst="rect">
            <a:avLst/>
          </a:prstGeom>
        </p:spPr>
      </p:pic>
      <p:sp>
        <p:nvSpPr>
          <p:cNvPr id="8" name="Rectangle 7">
            <a:extLst>
              <a:ext uri="{FF2B5EF4-FFF2-40B4-BE49-F238E27FC236}">
                <a16:creationId xmlns:a16="http://schemas.microsoft.com/office/drawing/2014/main" id="{3A15D503-8FF9-7678-A809-9921015C8FE2}"/>
              </a:ext>
            </a:extLst>
          </p:cNvPr>
          <p:cNvSpPr/>
          <p:nvPr userDrawn="1"/>
        </p:nvSpPr>
        <p:spPr>
          <a:xfrm>
            <a:off x="0" y="0"/>
            <a:ext cx="12192000" cy="6858000"/>
          </a:xfrm>
          <a:prstGeom prst="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dobe Garamond Pro" panose="02020502060506020403" pitchFamily="18" charset="0"/>
            </a:endParaRPr>
          </a:p>
        </p:txBody>
      </p:sp>
      <p:sp>
        <p:nvSpPr>
          <p:cNvPr id="9" name="Rectangle 8">
            <a:extLst>
              <a:ext uri="{FF2B5EF4-FFF2-40B4-BE49-F238E27FC236}">
                <a16:creationId xmlns:a16="http://schemas.microsoft.com/office/drawing/2014/main" id="{4F61D772-2473-FE6E-9694-F8DDC2FD86C4}"/>
              </a:ext>
            </a:extLst>
          </p:cNvPr>
          <p:cNvSpPr/>
          <p:nvPr userDrawn="1"/>
        </p:nvSpPr>
        <p:spPr>
          <a:xfrm rot="10800000">
            <a:off x="0" y="0"/>
            <a:ext cx="12192000" cy="6318812"/>
          </a:xfrm>
          <a:prstGeom prst="rect">
            <a:avLst/>
          </a:prstGeom>
          <a:gradFill flip="none" rotWithShape="1">
            <a:gsLst>
              <a:gs pos="87000">
                <a:srgbClr val="FFFFFF">
                  <a:alpha val="50000"/>
                </a:srgbClr>
              </a:gs>
              <a:gs pos="50000">
                <a:srgbClr val="FFFFFF"/>
              </a:gs>
              <a:gs pos="100000">
                <a:schemeClr val="bg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dobe Garamond Pro" panose="02020502060506020403" pitchFamily="18" charset="0"/>
            </a:endParaRPr>
          </a:p>
        </p:txBody>
      </p:sp>
      <p:sp>
        <p:nvSpPr>
          <p:cNvPr id="2" name="Title Placeholder 1">
            <a:extLst>
              <a:ext uri="{FF2B5EF4-FFF2-40B4-BE49-F238E27FC236}">
                <a16:creationId xmlns:a16="http://schemas.microsoft.com/office/drawing/2014/main" id="{87CFE03E-80E1-381B-3C4F-0874157F1F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A2AE95-9636-8CD6-5CB0-4C3944AC53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BA5C9D-0A6B-9E37-7D04-7B2ADD47F0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A9715A-D29A-4B77-BFF5-C1B889D6CD38}" type="datetimeFigureOut">
              <a:rPr lang="en-US" smtClean="0"/>
              <a:t>4/28/2025</a:t>
            </a:fld>
            <a:endParaRPr lang="en-US"/>
          </a:p>
        </p:txBody>
      </p:sp>
      <p:sp>
        <p:nvSpPr>
          <p:cNvPr id="6" name="Slide Number Placeholder 5">
            <a:extLst>
              <a:ext uri="{FF2B5EF4-FFF2-40B4-BE49-F238E27FC236}">
                <a16:creationId xmlns:a16="http://schemas.microsoft.com/office/drawing/2014/main" id="{56016959-121C-76D0-5556-28EEA1C12C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AED2AA5-DA22-427F-A78B-182E328E6310}" type="slidenum">
              <a:rPr lang="en-US" smtClean="0"/>
              <a:t>‹#›</a:t>
            </a:fld>
            <a:endParaRPr lang="en-US"/>
          </a:p>
        </p:txBody>
      </p:sp>
      <p:sp>
        <p:nvSpPr>
          <p:cNvPr id="11" name="Left Bracket 10">
            <a:extLst>
              <a:ext uri="{FF2B5EF4-FFF2-40B4-BE49-F238E27FC236}">
                <a16:creationId xmlns:a16="http://schemas.microsoft.com/office/drawing/2014/main" id="{2DF2293F-7198-6A29-A817-F644797CDC93}"/>
              </a:ext>
            </a:extLst>
          </p:cNvPr>
          <p:cNvSpPr/>
          <p:nvPr userDrawn="1"/>
        </p:nvSpPr>
        <p:spPr>
          <a:xfrm rot="5400000">
            <a:off x="3032125" y="-2272110"/>
            <a:ext cx="6127750" cy="11402221"/>
          </a:xfrm>
          <a:prstGeom prst="leftBracket">
            <a:avLst>
              <a:gd name="adj" fmla="val 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7269E122-5775-F335-161E-AD5486D2F396}"/>
              </a:ext>
            </a:extLst>
          </p:cNvPr>
          <p:cNvCxnSpPr>
            <a:stCxn id="11" idx="2"/>
          </p:cNvCxnSpPr>
          <p:nvPr userDrawn="1"/>
        </p:nvCxnSpPr>
        <p:spPr>
          <a:xfrm>
            <a:off x="394890" y="6492876"/>
            <a:ext cx="44331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65C1C33-23E3-5D0B-88CB-D7678DB7D501}"/>
              </a:ext>
            </a:extLst>
          </p:cNvPr>
          <p:cNvCxnSpPr/>
          <p:nvPr userDrawn="1"/>
        </p:nvCxnSpPr>
        <p:spPr>
          <a:xfrm>
            <a:off x="11353801" y="6492876"/>
            <a:ext cx="44331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7606024"/>
      </p:ext>
    </p:extLst>
  </p:cSld>
  <p:clrMap bg1="lt1" tx1="dk1" bg2="lt2" tx2="dk2" accent1="accent1" accent2="accent2" accent3="accent3" accent4="accent4" accent5="accent5" accent6="accent6" hlink="hlink" folHlink="folHlink"/>
  <p:sldLayoutIdLst>
    <p:sldLayoutId id="2147483745" r:id="rId1"/>
    <p:sldLayoutId id="2147483746" r:id="rId2"/>
  </p:sldLayoutIdLst>
  <p:txStyles>
    <p:titleStyle>
      <a:lvl1pPr algn="l" defTabSz="914400" rtl="0" eaLnBrk="1" latinLnBrk="0" hangingPunct="1">
        <a:lnSpc>
          <a:spcPct val="90000"/>
        </a:lnSpc>
        <a:spcBef>
          <a:spcPct val="0"/>
        </a:spcBef>
        <a:buNone/>
        <a:defRPr sz="4400" kern="1200">
          <a:solidFill>
            <a:schemeClr val="tx1"/>
          </a:solidFill>
          <a:latin typeface="Adobe Garamond Pro Bold" panose="020207020605060204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dobe Garamond Pro" panose="020205020605060204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dobe Garamond Pro" panose="020205020605060204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dobe Garamond Pro" panose="020205020605060204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dobe Garamond Pro" panose="020205020605060204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dobe Garamond Pro" panose="020205020605060204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slides/_rels/slide3.xml.rels><?xml version="1.0" encoding="UTF-8" standalone="yes"?>
<Relationships xmlns="http://schemas.openxmlformats.org/package/2006/relationships"><Relationship Id="rId3" Type="http://schemas.openxmlformats.org/officeDocument/2006/relationships/hyperlink" Target="mailto:lcollins@air.org" TargetMode="External"/><Relationship Id="rId2" Type="http://schemas.openxmlformats.org/officeDocument/2006/relationships/hyperlink" Target="mailto:cherzog@air.org" TargetMode="External"/><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22.jpeg"/></Relationships>
</file>

<file path=ppt/slides/_rels/slide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hyperlink" Target="https://d2leuf3vilid4d.cloudfront.net/-/media/887EE28705CF41B689B13A0C1DA14C11.ashx?rev=53D1DF53432FC8981B2836AAE5737E32"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17.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18.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6.xml.rels><?xml version="1.0" encoding="UTF-8" standalone="yes"?>
<Relationships xmlns="http://schemas.openxmlformats.org/package/2006/relationships"><Relationship Id="rId3" Type="http://schemas.openxmlformats.org/officeDocument/2006/relationships/hyperlink" Target="https://wtcs.pressbooks.pub/nursingfundamentals/chapter/2-4-communicating-with-health-care-team-members/" TargetMode="External"/><Relationship Id="rId2" Type="http://schemas.openxmlformats.org/officeDocument/2006/relationships/image" Target="../media/image29.jpg"/><Relationship Id="rId1" Type="http://schemas.openxmlformats.org/officeDocument/2006/relationships/slideLayout" Target="../slideLayouts/slideLayout22.xml"/><Relationship Id="rId4" Type="http://schemas.openxmlformats.org/officeDocument/2006/relationships/hyperlink" Target="https://creativecommons.org/licenses/by/3.0/"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3.xml"/><Relationship Id="rId4" Type="http://schemas.openxmlformats.org/officeDocument/2006/relationships/image" Target="../media/image31.png"/></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24.xml"/><Relationship Id="rId5" Type="http://schemas.openxmlformats.org/officeDocument/2006/relationships/hyperlink" Target="https://creativecommons.org/licenses/by-nd/3.0/" TargetMode="External"/><Relationship Id="rId4" Type="http://schemas.openxmlformats.org/officeDocument/2006/relationships/hyperlink" Target="https://calaborlawnews.com/legal-news/wage-hour-lawsuit-overtime-pay-21798.php"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3.xml"/><Relationship Id="rId4" Type="http://schemas.openxmlformats.org/officeDocument/2006/relationships/hyperlink" Target="https://openclipart.org/detail/212560/heart-string-art-by-jaynick-212560"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5.jpeg"/><Relationship Id="rId7" Type="http://schemas.openxmlformats.org/officeDocument/2006/relationships/diagramColors" Target="../diagrams/colors2.xml"/><Relationship Id="rId2" Type="http://schemas.openxmlformats.org/officeDocument/2006/relationships/notesSlide" Target="../notesSlides/notesSlide30.xml"/><Relationship Id="rId1" Type="http://schemas.openxmlformats.org/officeDocument/2006/relationships/slideLayout" Target="../slideLayouts/slideLayout2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2.xml.rels><?xml version="1.0" encoding="UTF-8" standalone="yes"?>
<Relationships xmlns="http://schemas.openxmlformats.org/package/2006/relationships"><Relationship Id="rId3" Type="http://schemas.openxmlformats.org/officeDocument/2006/relationships/hyperlink" Target="mailto:Dawn.warren@usd.edu" TargetMode="External"/><Relationship Id="rId2" Type="http://schemas.openxmlformats.org/officeDocument/2006/relationships/hyperlink" Target="mailto:Michelle.Knuppe@usd.edu" TargetMode="External"/><Relationship Id="rId1" Type="http://schemas.openxmlformats.org/officeDocument/2006/relationships/slideLayout" Target="../slideLayouts/slideLayout2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p:txBody>
          <a:bodyPr/>
          <a:lstStyle/>
          <a:p>
            <a:r>
              <a:rPr lang="en-US"/>
              <a:t>Framing preceptorship</a:t>
            </a:r>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r>
              <a:rPr lang="en-US" dirty="0"/>
              <a:t>Strategies, expectations, and Peer exchange</a:t>
            </a:r>
          </a:p>
        </p:txBody>
      </p:sp>
      <p:pic>
        <p:nvPicPr>
          <p:cNvPr id="4" name="Picture 3">
            <a:extLst>
              <a:ext uri="{FF2B5EF4-FFF2-40B4-BE49-F238E27FC236}">
                <a16:creationId xmlns:a16="http://schemas.microsoft.com/office/drawing/2014/main" id="{B3C78945-C7AF-8BBD-B00C-29B7C7D74DF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7007" y="828622"/>
            <a:ext cx="3000375" cy="1828800"/>
          </a:xfrm>
          <a:prstGeom prst="rect">
            <a:avLst/>
          </a:prstGeom>
        </p:spPr>
      </p:pic>
    </p:spTree>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F3CCEB9-7EF9-423B-9E6E-51E36691FF39}"/>
              </a:ext>
            </a:extLst>
          </p:cNvPr>
          <p:cNvSpPr>
            <a:spLocks noGrp="1"/>
          </p:cNvSpPr>
          <p:nvPr>
            <p:ph type="title"/>
          </p:nvPr>
        </p:nvSpPr>
        <p:spPr/>
        <p:txBody>
          <a:bodyPr anchor="b" anchorCtr="0">
            <a:normAutofit/>
          </a:bodyPr>
          <a:lstStyle/>
          <a:p>
            <a:r>
              <a:rPr lang="en-US"/>
              <a:t>Meeting Guidelines</a:t>
            </a:r>
            <a:br>
              <a:rPr lang="en-US"/>
            </a:br>
            <a:r>
              <a:rPr lang="en-US" sz="1800"/>
              <a:t>Hosting and Participating in Meetings</a:t>
            </a:r>
          </a:p>
        </p:txBody>
      </p:sp>
      <p:grpSp>
        <p:nvGrpSpPr>
          <p:cNvPr id="4" name="Group 3" descr="Engage everyone, be heard and seen, acknowledge speaker, maximize microphones, minimize noise, maximize visual displays">
            <a:extLst>
              <a:ext uri="{FF2B5EF4-FFF2-40B4-BE49-F238E27FC236}">
                <a16:creationId xmlns:a16="http://schemas.microsoft.com/office/drawing/2014/main" id="{31C2796F-51C5-E356-13B2-A46D574827C0}"/>
              </a:ext>
            </a:extLst>
          </p:cNvPr>
          <p:cNvGrpSpPr/>
          <p:nvPr/>
        </p:nvGrpSpPr>
        <p:grpSpPr>
          <a:xfrm>
            <a:off x="2377218" y="2283664"/>
            <a:ext cx="7261075" cy="3066605"/>
            <a:chOff x="871689" y="1999928"/>
            <a:chExt cx="7261075" cy="3066605"/>
          </a:xfrm>
        </p:grpSpPr>
        <p:sp>
          <p:nvSpPr>
            <p:cNvPr id="3" name="Rectangle 2">
              <a:extLst>
                <a:ext uri="{FF2B5EF4-FFF2-40B4-BE49-F238E27FC236}">
                  <a16:creationId xmlns:a16="http://schemas.microsoft.com/office/drawing/2014/main" id="{6FB30D5C-3628-AA4F-AD5D-E2C7FFCA5715}"/>
                </a:ext>
              </a:extLst>
            </p:cNvPr>
            <p:cNvSpPr/>
            <p:nvPr/>
          </p:nvSpPr>
          <p:spPr>
            <a:xfrm>
              <a:off x="1112230" y="3221251"/>
              <a:ext cx="1396216" cy="207749"/>
            </a:xfrm>
            <a:prstGeom prst="rect">
              <a:avLst/>
            </a:prstGeom>
          </p:spPr>
          <p:txBody>
            <a:bodyPr wrap="none" lIns="0" tIns="0" rIns="0" bIns="0">
              <a:spAutoFit/>
            </a:bodyPr>
            <a:lstStyle/>
            <a:p>
              <a:pPr algn="ctr"/>
              <a:r>
                <a:rPr lang="en-US" sz="1350" b="1" spc="-8">
                  <a:solidFill>
                    <a:schemeClr val="accent1"/>
                  </a:solidFill>
                  <a:latin typeface="Calibri" panose="020F0502020204030204" pitchFamily="34" charset="0"/>
                  <a:ea typeface="Calibri" panose="020F0502020204030204" pitchFamily="34" charset="0"/>
                  <a:cs typeface="ITC Franklin Gothic Std MedCd"/>
                </a:rPr>
                <a:t>ENGAGE EVERYONE</a:t>
              </a:r>
              <a:endParaRPr lang="en-US" sz="1350">
                <a:solidFill>
                  <a:schemeClr val="accent1"/>
                </a:solidFill>
              </a:endParaRPr>
            </a:p>
          </p:txBody>
        </p:sp>
        <p:sp>
          <p:nvSpPr>
            <p:cNvPr id="7" name="Rectangle 6">
              <a:extLst>
                <a:ext uri="{FF2B5EF4-FFF2-40B4-BE49-F238E27FC236}">
                  <a16:creationId xmlns:a16="http://schemas.microsoft.com/office/drawing/2014/main" id="{B7D94F7A-8E95-E541-8D1C-4BA17FD5B0B7}"/>
                </a:ext>
              </a:extLst>
            </p:cNvPr>
            <p:cNvSpPr/>
            <p:nvPr/>
          </p:nvSpPr>
          <p:spPr>
            <a:xfrm>
              <a:off x="3821090" y="3237740"/>
              <a:ext cx="1501821"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ITC Franklin Gothic Std MedCd"/>
                </a:rPr>
                <a:t>BE HEARD AND SEEN</a:t>
              </a:r>
              <a:endParaRPr lang="en-US" sz="1350" b="1">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7AEC4FD7-059A-E148-BFD9-52D2B4ACEC18}"/>
                </a:ext>
              </a:extLst>
            </p:cNvPr>
            <p:cNvSpPr/>
            <p:nvPr/>
          </p:nvSpPr>
          <p:spPr>
            <a:xfrm>
              <a:off x="6209027" y="3237740"/>
              <a:ext cx="1821461"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ITC Franklin Gothic Std MedCd"/>
                </a:rPr>
                <a:t>ACKNOWLEDGE SPEAKER</a:t>
              </a:r>
            </a:p>
          </p:txBody>
        </p:sp>
        <p:sp>
          <p:nvSpPr>
            <p:cNvPr id="16" name="Rectangle 15">
              <a:extLst>
                <a:ext uri="{FF2B5EF4-FFF2-40B4-BE49-F238E27FC236}">
                  <a16:creationId xmlns:a16="http://schemas.microsoft.com/office/drawing/2014/main" id="{C8F25EB9-C89A-9845-A2C5-BE289A0B83F8}"/>
                </a:ext>
              </a:extLst>
            </p:cNvPr>
            <p:cNvSpPr/>
            <p:nvPr/>
          </p:nvSpPr>
          <p:spPr>
            <a:xfrm>
              <a:off x="871689" y="4858784"/>
              <a:ext cx="1877309" cy="207749"/>
            </a:xfrm>
            <a:prstGeom prst="rect">
              <a:avLst/>
            </a:prstGeom>
          </p:spPr>
          <p:txBody>
            <a:bodyPr wrap="none" lIns="0" tIns="0" rIns="0" bIns="0">
              <a:spAutoFit/>
            </a:bodyPr>
            <a:lstStyle/>
            <a:p>
              <a:pPr algn="ctr"/>
              <a:r>
                <a:rPr lang="en-US" sz="1350" b="1" spc="-8">
                  <a:solidFill>
                    <a:schemeClr val="accent1"/>
                  </a:solidFill>
                  <a:latin typeface="Calibri" panose="020F0502020204030204" pitchFamily="34" charset="0"/>
                  <a:ea typeface="Calibri" panose="020F0502020204030204" pitchFamily="34" charset="0"/>
                  <a:cs typeface="ITC Franklin Gothic Std MedCd"/>
                </a:rPr>
                <a:t>MAXIMIZE MICROPHONES</a:t>
              </a:r>
              <a:endParaRPr lang="en-US" sz="1350">
                <a:solidFill>
                  <a:schemeClr val="accent1"/>
                </a:solidFill>
              </a:endParaRPr>
            </a:p>
          </p:txBody>
        </p:sp>
        <p:sp>
          <p:nvSpPr>
            <p:cNvPr id="15" name="Rectangle 14">
              <a:extLst>
                <a:ext uri="{FF2B5EF4-FFF2-40B4-BE49-F238E27FC236}">
                  <a16:creationId xmlns:a16="http://schemas.microsoft.com/office/drawing/2014/main" id="{E533581C-DFE0-3042-AADF-C13051DBCFB9}"/>
                </a:ext>
              </a:extLst>
            </p:cNvPr>
            <p:cNvSpPr/>
            <p:nvPr/>
          </p:nvSpPr>
          <p:spPr>
            <a:xfrm>
              <a:off x="3965105" y="4875273"/>
              <a:ext cx="1213794"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Times New Roman" panose="02020603050405020304" pitchFamily="18" charset="0"/>
                </a:rPr>
                <a:t>MINIMIZE NOISE</a:t>
              </a:r>
            </a:p>
          </p:txBody>
        </p:sp>
        <p:sp>
          <p:nvSpPr>
            <p:cNvPr id="17" name="Rectangle 16">
              <a:extLst>
                <a:ext uri="{FF2B5EF4-FFF2-40B4-BE49-F238E27FC236}">
                  <a16:creationId xmlns:a16="http://schemas.microsoft.com/office/drawing/2014/main" id="{5B7637D8-F357-8544-A720-EC3BB3B0EC5A}"/>
                </a:ext>
              </a:extLst>
            </p:cNvPr>
            <p:cNvSpPr/>
            <p:nvPr/>
          </p:nvSpPr>
          <p:spPr>
            <a:xfrm>
              <a:off x="6106760" y="4875273"/>
              <a:ext cx="2026004"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ITC Franklin Gothic Std MedCd"/>
                </a:rPr>
                <a:t>MAXIMIZE VISUAL DISPLAYS</a:t>
              </a:r>
            </a:p>
          </p:txBody>
        </p:sp>
        <p:pic>
          <p:nvPicPr>
            <p:cNvPr id="24" name="Graphic 23">
              <a:extLst>
                <a:ext uri="{FF2B5EF4-FFF2-40B4-BE49-F238E27FC236}">
                  <a16:creationId xmlns:a16="http://schemas.microsoft.com/office/drawing/2014/main" id="{379720D9-8C34-5C46-8B7D-37599A7DAF6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6352" y="1999928"/>
              <a:ext cx="1127972" cy="1127972"/>
            </a:xfrm>
            <a:prstGeom prst="rect">
              <a:avLst/>
            </a:prstGeom>
          </p:spPr>
        </p:pic>
        <p:pic>
          <p:nvPicPr>
            <p:cNvPr id="28" name="Graphic 27">
              <a:extLst>
                <a:ext uri="{FF2B5EF4-FFF2-40B4-BE49-F238E27FC236}">
                  <a16:creationId xmlns:a16="http://schemas.microsoft.com/office/drawing/2014/main" id="{676C8F64-D583-FC46-A195-D9BC48FAFE4C}"/>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8014" y="1999928"/>
              <a:ext cx="1127972" cy="1127972"/>
            </a:xfrm>
            <a:prstGeom prst="rect">
              <a:avLst/>
            </a:prstGeom>
          </p:spPr>
        </p:pic>
        <p:pic>
          <p:nvPicPr>
            <p:cNvPr id="31" name="Graphic 30">
              <a:extLst>
                <a:ext uri="{FF2B5EF4-FFF2-40B4-BE49-F238E27FC236}">
                  <a16:creationId xmlns:a16="http://schemas.microsoft.com/office/drawing/2014/main" id="{8CBDA929-536B-3B48-9C6B-BD4EDCBF5626}"/>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55772" y="1999928"/>
              <a:ext cx="1127972" cy="1127972"/>
            </a:xfrm>
            <a:prstGeom prst="rect">
              <a:avLst/>
            </a:prstGeom>
          </p:spPr>
        </p:pic>
        <p:pic>
          <p:nvPicPr>
            <p:cNvPr id="35" name="Graphic 34">
              <a:extLst>
                <a:ext uri="{FF2B5EF4-FFF2-40B4-BE49-F238E27FC236}">
                  <a16:creationId xmlns:a16="http://schemas.microsoft.com/office/drawing/2014/main" id="{74B1856F-24C5-E54A-A54F-7E67CA350175}"/>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55772" y="3691885"/>
              <a:ext cx="1127972" cy="1127972"/>
            </a:xfrm>
            <a:prstGeom prst="rect">
              <a:avLst/>
            </a:prstGeom>
          </p:spPr>
        </p:pic>
        <p:pic>
          <p:nvPicPr>
            <p:cNvPr id="37" name="Graphic 36">
              <a:extLst>
                <a:ext uri="{FF2B5EF4-FFF2-40B4-BE49-F238E27FC236}">
                  <a16:creationId xmlns:a16="http://schemas.microsoft.com/office/drawing/2014/main" id="{E738D5F1-E05E-7A47-BCBC-C181D3BD0AA9}"/>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46352" y="3688568"/>
              <a:ext cx="1127972" cy="1127972"/>
            </a:xfrm>
            <a:prstGeom prst="rect">
              <a:avLst/>
            </a:prstGeom>
          </p:spPr>
        </p:pic>
        <p:pic>
          <p:nvPicPr>
            <p:cNvPr id="39" name="Graphic 38">
              <a:extLst>
                <a:ext uri="{FF2B5EF4-FFF2-40B4-BE49-F238E27FC236}">
                  <a16:creationId xmlns:a16="http://schemas.microsoft.com/office/drawing/2014/main" id="{7E0163F7-98A2-5346-B958-A43664532BF6}"/>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008014" y="3688568"/>
              <a:ext cx="1127972" cy="1127972"/>
            </a:xfrm>
            <a:prstGeom prst="rect">
              <a:avLst/>
            </a:prstGeom>
          </p:spPr>
        </p:pic>
      </p:grpSp>
      <p:sp>
        <p:nvSpPr>
          <p:cNvPr id="2" name="TextBox 1">
            <a:extLst>
              <a:ext uri="{FF2B5EF4-FFF2-40B4-BE49-F238E27FC236}">
                <a16:creationId xmlns:a16="http://schemas.microsoft.com/office/drawing/2014/main" id="{F3E6BCCC-49B0-5CF1-AA69-1F60F38D29C2}"/>
              </a:ext>
            </a:extLst>
          </p:cNvPr>
          <p:cNvSpPr txBox="1"/>
          <p:nvPr/>
        </p:nvSpPr>
        <p:spPr>
          <a:xfrm>
            <a:off x="1856509" y="5863129"/>
            <a:ext cx="8478982" cy="584775"/>
          </a:xfrm>
          <a:prstGeom prst="rect">
            <a:avLst/>
          </a:prstGeom>
          <a:noFill/>
        </p:spPr>
        <p:txBody>
          <a:bodyPr wrap="square" rtlCol="0">
            <a:spAutoFit/>
          </a:bodyPr>
          <a:lstStyle/>
          <a:p>
            <a:r>
              <a:rPr lang="en-US" sz="1600" i="1"/>
              <a:t>These guidelines are intended to improve the meeting experience for virtual participants, as well as people with hearing loss, visual impairment, and those for whom English is an additional language. </a:t>
            </a:r>
          </a:p>
        </p:txBody>
      </p:sp>
      <p:sp>
        <p:nvSpPr>
          <p:cNvPr id="9" name="Slide Number Placeholder 8">
            <a:extLst>
              <a:ext uri="{FF2B5EF4-FFF2-40B4-BE49-F238E27FC236}">
                <a16:creationId xmlns:a16="http://schemas.microsoft.com/office/drawing/2014/main" id="{31464EA7-32E3-454F-89D7-3A519BAAB90B}"/>
              </a:ext>
            </a:extLst>
          </p:cNvPr>
          <p:cNvSpPr>
            <a:spLocks noGrp="1"/>
          </p:cNvSpPr>
          <p:nvPr>
            <p:ph type="sldNum" sz="quarter" idx="12"/>
          </p:nvPr>
        </p:nvSpPr>
        <p:spPr/>
        <p:txBody>
          <a:bodyPr/>
          <a:lstStyle/>
          <a:p>
            <a:fld id="{99A20822-4A49-4D36-86E3-300BA48D3F00}" type="slidenum">
              <a:rPr lang="en-US" smtClean="0"/>
              <a:t>2</a:t>
            </a:fld>
            <a:endParaRPr lang="en-US"/>
          </a:p>
        </p:txBody>
      </p:sp>
    </p:spTree>
    <p:extLst>
      <p:ext uri="{BB962C8B-B14F-4D97-AF65-F5344CB8AC3E}">
        <p14:creationId xmlns:p14="http://schemas.microsoft.com/office/powerpoint/2010/main" val="268296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A5D6C-DDF3-46AE-8F23-78F631E74517}"/>
              </a:ext>
            </a:extLst>
          </p:cNvPr>
          <p:cNvSpPr>
            <a:spLocks noGrp="1"/>
          </p:cNvSpPr>
          <p:nvPr>
            <p:ph type="title"/>
          </p:nvPr>
        </p:nvSpPr>
        <p:spPr/>
        <p:txBody>
          <a:bodyPr/>
          <a:lstStyle/>
          <a:p>
            <a:r>
              <a:rPr lang="en-US"/>
              <a:t>facilitators</a:t>
            </a:r>
          </a:p>
        </p:txBody>
      </p:sp>
      <p:sp>
        <p:nvSpPr>
          <p:cNvPr id="2" name="Content Placeholder 1">
            <a:extLst>
              <a:ext uri="{FF2B5EF4-FFF2-40B4-BE49-F238E27FC236}">
                <a16:creationId xmlns:a16="http://schemas.microsoft.com/office/drawing/2014/main" id="{1CB4E458-0387-4919-92AC-41DCB5093833}"/>
              </a:ext>
            </a:extLst>
          </p:cNvPr>
          <p:cNvSpPr>
            <a:spLocks noGrp="1"/>
          </p:cNvSpPr>
          <p:nvPr>
            <p:ph idx="1"/>
          </p:nvPr>
        </p:nvSpPr>
        <p:spPr>
          <a:xfrm>
            <a:off x="4905228" y="2202059"/>
            <a:ext cx="5189716" cy="1622314"/>
          </a:xfrm>
        </p:spPr>
        <p:txBody>
          <a:bodyPr/>
          <a:lstStyle/>
          <a:p>
            <a:pPr lvl="0"/>
            <a:r>
              <a:rPr lang="en-US">
                <a:solidFill>
                  <a:srgbClr val="17406D"/>
                </a:solidFill>
              </a:rPr>
              <a:t>Chris Herzog</a:t>
            </a:r>
          </a:p>
          <a:p>
            <a:pPr lvl="1"/>
            <a:r>
              <a:rPr lang="en-US"/>
              <a:t>Principal TA Consultant</a:t>
            </a:r>
          </a:p>
          <a:p>
            <a:pPr lvl="2"/>
            <a:r>
              <a:rPr lang="en-US"/>
              <a:t>AIR</a:t>
            </a:r>
          </a:p>
          <a:p>
            <a:pPr lvl="3"/>
            <a:r>
              <a:rPr lang="en-US">
                <a:hlinkClick r:id="rId2"/>
              </a:rPr>
              <a:t>cherzog@air.org</a:t>
            </a:r>
            <a:endParaRPr lang="en-US"/>
          </a:p>
        </p:txBody>
      </p:sp>
      <p:sp>
        <p:nvSpPr>
          <p:cNvPr id="11" name="Content Placeholder 10">
            <a:extLst>
              <a:ext uri="{FF2B5EF4-FFF2-40B4-BE49-F238E27FC236}">
                <a16:creationId xmlns:a16="http://schemas.microsoft.com/office/drawing/2014/main" id="{CFAD0B65-8923-4B77-B825-DB20C83EC140}"/>
              </a:ext>
            </a:extLst>
          </p:cNvPr>
          <p:cNvSpPr>
            <a:spLocks noGrp="1"/>
          </p:cNvSpPr>
          <p:nvPr>
            <p:ph idx="14"/>
          </p:nvPr>
        </p:nvSpPr>
        <p:spPr>
          <a:xfrm>
            <a:off x="4905228" y="4031179"/>
            <a:ext cx="5189716" cy="1622314"/>
          </a:xfrm>
        </p:spPr>
        <p:txBody>
          <a:bodyPr/>
          <a:lstStyle/>
          <a:p>
            <a:pPr lvl="0"/>
            <a:r>
              <a:rPr lang="en-US">
                <a:solidFill>
                  <a:srgbClr val="17406D"/>
                </a:solidFill>
              </a:rPr>
              <a:t>Lori Collins</a:t>
            </a:r>
          </a:p>
          <a:p>
            <a:pPr lvl="1"/>
            <a:r>
              <a:rPr lang="en-US"/>
              <a:t>Senior TA Consultant</a:t>
            </a:r>
          </a:p>
          <a:p>
            <a:pPr lvl="2"/>
            <a:r>
              <a:rPr lang="en-US"/>
              <a:t>AIR</a:t>
            </a:r>
          </a:p>
          <a:p>
            <a:pPr lvl="3"/>
            <a:r>
              <a:rPr lang="en-US">
                <a:hlinkClick r:id="rId3"/>
              </a:rPr>
              <a:t>lcollins@air.org</a:t>
            </a:r>
            <a:endParaRPr lang="en-US"/>
          </a:p>
        </p:txBody>
      </p:sp>
      <p:pic>
        <p:nvPicPr>
          <p:cNvPr id="9" name="Picture Placeholder 8">
            <a:extLst>
              <a:ext uri="{FF2B5EF4-FFF2-40B4-BE49-F238E27FC236}">
                <a16:creationId xmlns:a16="http://schemas.microsoft.com/office/drawing/2014/main" id="{8D0312CE-D219-4D90-A2CB-2EA59A2DBF2B}"/>
              </a:ext>
              <a:ext uri="{C183D7F6-B498-43B3-948B-1728B52AA6E4}">
                <adec:decorative xmlns:adec="http://schemas.microsoft.com/office/drawing/2017/decorative" val="1"/>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t="4702" b="28882"/>
          <a:stretch/>
        </p:blipFill>
        <p:spPr>
          <a:xfrm>
            <a:off x="3128962" y="4225311"/>
            <a:ext cx="1355725" cy="1325562"/>
          </a:xfrm>
        </p:spPr>
      </p:pic>
      <p:pic>
        <p:nvPicPr>
          <p:cNvPr id="7" name="Picture Placeholder 5">
            <a:extLst>
              <a:ext uri="{FF2B5EF4-FFF2-40B4-BE49-F238E27FC236}">
                <a16:creationId xmlns:a16="http://schemas.microsoft.com/office/drawing/2014/main" id="{E6982E06-5013-670F-A5F2-64E93DDA5468}"/>
              </a:ext>
              <a:ext uri="{C183D7F6-B498-43B3-948B-1728B52AA6E4}">
                <adec:decorative xmlns:adec="http://schemas.microsoft.com/office/drawing/2017/decorative" val="1"/>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15957" r="15957"/>
          <a:stretch/>
        </p:blipFill>
        <p:spPr>
          <a:xfrm>
            <a:off x="3128963" y="2349500"/>
            <a:ext cx="1355725" cy="1327150"/>
          </a:xfrm>
        </p:spPr>
      </p:pic>
      <p:sp>
        <p:nvSpPr>
          <p:cNvPr id="5" name="Slide Number Placeholder 4">
            <a:extLst>
              <a:ext uri="{FF2B5EF4-FFF2-40B4-BE49-F238E27FC236}">
                <a16:creationId xmlns:a16="http://schemas.microsoft.com/office/drawing/2014/main" id="{B59A8C8A-3251-40E5-8F4A-AA0B168E76CC}"/>
              </a:ext>
            </a:extLst>
          </p:cNvPr>
          <p:cNvSpPr>
            <a:spLocks noGrp="1"/>
          </p:cNvSpPr>
          <p:nvPr>
            <p:ph type="sldNum" sz="quarter" idx="12"/>
          </p:nvPr>
        </p:nvSpPr>
        <p:spPr/>
        <p:txBody>
          <a:bodyPr/>
          <a:lstStyle/>
          <a:p>
            <a:fld id="{DE8DE8A0-70C5-4585-9A3C-B3A9E7B8F8E9}" type="slidenum">
              <a:rPr lang="en-US" smtClean="0"/>
              <a:t>3</a:t>
            </a:fld>
            <a:endParaRPr lang="en-US"/>
          </a:p>
        </p:txBody>
      </p:sp>
    </p:spTree>
    <p:extLst>
      <p:ext uri="{BB962C8B-B14F-4D97-AF65-F5344CB8AC3E}">
        <p14:creationId xmlns:p14="http://schemas.microsoft.com/office/powerpoint/2010/main" val="475084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53D5A-68BB-C698-D957-9F6BB9F557EB}"/>
              </a:ext>
            </a:extLst>
          </p:cNvPr>
          <p:cNvSpPr>
            <a:spLocks noGrp="1"/>
          </p:cNvSpPr>
          <p:nvPr>
            <p:ph type="title"/>
          </p:nvPr>
        </p:nvSpPr>
        <p:spPr/>
        <p:txBody>
          <a:bodyPr/>
          <a:lstStyle/>
          <a:p>
            <a:r>
              <a:rPr lang="en-US"/>
              <a:t>DOL Presenters</a:t>
            </a:r>
          </a:p>
        </p:txBody>
      </p:sp>
      <p:sp>
        <p:nvSpPr>
          <p:cNvPr id="4" name="Slide Number Placeholder 3">
            <a:extLst>
              <a:ext uri="{FF2B5EF4-FFF2-40B4-BE49-F238E27FC236}">
                <a16:creationId xmlns:a16="http://schemas.microsoft.com/office/drawing/2014/main" id="{9BA31305-402F-4635-99B1-AF52FECFE5A3}"/>
              </a:ext>
            </a:extLst>
          </p:cNvPr>
          <p:cNvSpPr>
            <a:spLocks noGrp="1"/>
          </p:cNvSpPr>
          <p:nvPr>
            <p:ph type="sldNum" sz="quarter" idx="12"/>
          </p:nvPr>
        </p:nvSpPr>
        <p:spPr/>
        <p:txBody>
          <a:bodyPr/>
          <a:lstStyle/>
          <a:p>
            <a:fld id="{DE8DE8A0-70C5-4585-9A3C-B3A9E7B8F8E9}" type="slidenum">
              <a:rPr lang="en-US" smtClean="0"/>
              <a:t>4</a:t>
            </a:fld>
            <a:endParaRPr lang="en-US"/>
          </a:p>
        </p:txBody>
      </p:sp>
      <p:sp>
        <p:nvSpPr>
          <p:cNvPr id="10" name="Content Placeholder 9">
            <a:extLst>
              <a:ext uri="{FF2B5EF4-FFF2-40B4-BE49-F238E27FC236}">
                <a16:creationId xmlns:a16="http://schemas.microsoft.com/office/drawing/2014/main" id="{24A30550-2E1A-4E49-AB89-90CE7A48B67E}"/>
              </a:ext>
            </a:extLst>
          </p:cNvPr>
          <p:cNvSpPr>
            <a:spLocks noGrp="1"/>
          </p:cNvSpPr>
          <p:nvPr>
            <p:ph idx="1"/>
          </p:nvPr>
        </p:nvSpPr>
        <p:spPr>
          <a:xfrm>
            <a:off x="4137104" y="2865128"/>
            <a:ext cx="7205763" cy="1622314"/>
          </a:xfrm>
        </p:spPr>
        <p:txBody>
          <a:bodyPr>
            <a:normAutofit/>
          </a:bodyPr>
          <a:lstStyle/>
          <a:p>
            <a:pPr lvl="0"/>
            <a:r>
              <a:rPr lang="en-US" dirty="0">
                <a:solidFill>
                  <a:srgbClr val="17406D"/>
                </a:solidFill>
              </a:rPr>
              <a:t>Kristen Hefley, Ph.D.</a:t>
            </a:r>
          </a:p>
          <a:p>
            <a:pPr lvl="1"/>
            <a:r>
              <a:rPr lang="en-US" dirty="0"/>
              <a:t>Workforce Analyst, Nursing Expansion Program Lead</a:t>
            </a:r>
          </a:p>
          <a:p>
            <a:pPr lvl="2"/>
            <a:r>
              <a:rPr lang="en-US" dirty="0"/>
              <a:t>Department of Labor/ETA, Office of Workforce Investment</a:t>
            </a:r>
          </a:p>
        </p:txBody>
      </p:sp>
      <p:pic>
        <p:nvPicPr>
          <p:cNvPr id="11" name="Picture Placeholder 10">
            <a:extLst>
              <a:ext uri="{FF2B5EF4-FFF2-40B4-BE49-F238E27FC236}">
                <a16:creationId xmlns:a16="http://schemas.microsoft.com/office/drawing/2014/main" id="{14CB6BBC-62B6-BD8B-56E9-2B1A6DB3D630}"/>
              </a:ext>
              <a:ext uri="{C183D7F6-B498-43B3-948B-1728B52AA6E4}">
                <adec:decorative xmlns:adec="http://schemas.microsoft.com/office/drawing/2017/decorative" val="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5178" b="39726"/>
          <a:stretch/>
        </p:blipFill>
        <p:spPr>
          <a:xfrm>
            <a:off x="1758198" y="3013216"/>
            <a:ext cx="1806527" cy="1326139"/>
          </a:xfrm>
        </p:spPr>
      </p:pic>
    </p:spTree>
    <p:extLst>
      <p:ext uri="{BB962C8B-B14F-4D97-AF65-F5344CB8AC3E}">
        <p14:creationId xmlns:p14="http://schemas.microsoft.com/office/powerpoint/2010/main" val="1003142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sz="half" idx="1"/>
          </p:nvPr>
        </p:nvSpPr>
        <p:spPr>
          <a:xfrm>
            <a:off x="581192" y="2228003"/>
            <a:ext cx="5514807" cy="3900339"/>
          </a:xfrm>
        </p:spPr>
        <p:txBody>
          <a:bodyPr anchor="t" anchorCtr="0">
            <a:normAutofit fontScale="85000" lnSpcReduction="10000"/>
          </a:bodyPr>
          <a:lstStyle/>
          <a:p>
            <a:r>
              <a:rPr lang="en-US" dirty="0"/>
              <a:t>Welcome and Agenda (5 minutes)</a:t>
            </a:r>
          </a:p>
          <a:p>
            <a:r>
              <a:rPr lang="en-US"/>
              <a:t>Framing </a:t>
            </a:r>
            <a:r>
              <a:rPr lang="en-US" dirty="0"/>
              <a:t>Preceptorship (35 minutes)</a:t>
            </a:r>
          </a:p>
          <a:p>
            <a:pPr lvl="1"/>
            <a:r>
              <a:rPr lang="en-US" dirty="0"/>
              <a:t>Preceptorship as Systems Change </a:t>
            </a:r>
          </a:p>
          <a:p>
            <a:pPr lvl="1"/>
            <a:r>
              <a:rPr lang="en-US" dirty="0"/>
              <a:t>Reporting Your Preceptorship Activity</a:t>
            </a:r>
          </a:p>
          <a:p>
            <a:pPr lvl="1"/>
            <a:r>
              <a:rPr lang="en-US" dirty="0"/>
              <a:t>Using Grant Funds for Preceptorship</a:t>
            </a:r>
          </a:p>
          <a:p>
            <a:r>
              <a:rPr lang="en-US" dirty="0"/>
              <a:t>Grantee Spotlights (25 minutes)</a:t>
            </a:r>
          </a:p>
          <a:p>
            <a:endParaRPr lang="en-US" dirty="0"/>
          </a:p>
        </p:txBody>
      </p:sp>
      <p:sp>
        <p:nvSpPr>
          <p:cNvPr id="6" name="Content Placeholder 5">
            <a:extLst>
              <a:ext uri="{FF2B5EF4-FFF2-40B4-BE49-F238E27FC236}">
                <a16:creationId xmlns:a16="http://schemas.microsoft.com/office/drawing/2014/main" id="{1BC0F1D5-5993-28D7-D1E0-0C0AB8E46EA4}"/>
              </a:ext>
            </a:extLst>
          </p:cNvPr>
          <p:cNvSpPr>
            <a:spLocks noGrp="1"/>
          </p:cNvSpPr>
          <p:nvPr>
            <p:ph sz="half" idx="2"/>
          </p:nvPr>
        </p:nvSpPr>
        <p:spPr/>
        <p:txBody>
          <a:bodyPr>
            <a:normAutofit fontScale="85000" lnSpcReduction="10000"/>
          </a:bodyPr>
          <a:lstStyle/>
          <a:p>
            <a:pPr marL="305435" indent="-305435"/>
            <a:r>
              <a:rPr lang="en-US" dirty="0"/>
              <a:t>Q&amp;A (20 minutes)</a:t>
            </a:r>
          </a:p>
          <a:p>
            <a:pPr marL="305435" indent="-305435"/>
            <a:r>
              <a:rPr lang="en-US" dirty="0"/>
              <a:t>Next Steps and Wrap Up (5 minutes)</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pPr/>
              <a:t>5</a:t>
            </a:fld>
            <a:endParaRPr lang="en-US"/>
          </a:p>
        </p:txBody>
      </p:sp>
    </p:spTree>
    <p:extLst>
      <p:ext uri="{BB962C8B-B14F-4D97-AF65-F5344CB8AC3E}">
        <p14:creationId xmlns:p14="http://schemas.microsoft.com/office/powerpoint/2010/main" val="3637121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D9E93-83C5-F90B-257C-0317A3CF46A2}"/>
              </a:ext>
            </a:extLst>
          </p:cNvPr>
          <p:cNvSpPr>
            <a:spLocks noGrp="1"/>
          </p:cNvSpPr>
          <p:nvPr>
            <p:ph type="title"/>
          </p:nvPr>
        </p:nvSpPr>
        <p:spPr/>
        <p:txBody>
          <a:bodyPr/>
          <a:lstStyle/>
          <a:p>
            <a:r>
              <a:rPr lang="en-US" dirty="0"/>
              <a:t>PRECEPTORSHIP AS SYSTEMS CHANGE</a:t>
            </a:r>
          </a:p>
        </p:txBody>
      </p:sp>
      <p:sp>
        <p:nvSpPr>
          <p:cNvPr id="3" name="Text Placeholder 2">
            <a:extLst>
              <a:ext uri="{FF2B5EF4-FFF2-40B4-BE49-F238E27FC236}">
                <a16:creationId xmlns:a16="http://schemas.microsoft.com/office/drawing/2014/main" id="{6895CD5C-2B2E-21D9-C710-6EA8A7AD34F0}"/>
              </a:ext>
            </a:extLst>
          </p:cNvPr>
          <p:cNvSpPr>
            <a:spLocks noGrp="1"/>
          </p:cNvSpPr>
          <p:nvPr>
            <p:ph type="body" idx="1"/>
          </p:nvPr>
        </p:nvSpPr>
        <p:spPr>
          <a:xfrm>
            <a:off x="581192" y="4552023"/>
            <a:ext cx="11029615" cy="600556"/>
          </a:xfrm>
        </p:spPr>
        <p:txBody>
          <a:bodyPr>
            <a:normAutofit/>
          </a:bodyPr>
          <a:lstStyle/>
          <a:p>
            <a:r>
              <a:rPr lang="en-US" dirty="0"/>
              <a:t>understanding the preceptor requirement and how to meet it</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6</a:t>
            </a:fld>
            <a:endParaRPr lang="en-US"/>
          </a:p>
        </p:txBody>
      </p:sp>
    </p:spTree>
    <p:extLst>
      <p:ext uri="{BB962C8B-B14F-4D97-AF65-F5344CB8AC3E}">
        <p14:creationId xmlns:p14="http://schemas.microsoft.com/office/powerpoint/2010/main" val="241522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5004657-7721-41A0-B0F7-FF12F09C24AC}"/>
              </a:ext>
            </a:extLst>
          </p:cNvPr>
          <p:cNvSpPr>
            <a:spLocks noGrp="1"/>
          </p:cNvSpPr>
          <p:nvPr>
            <p:ph type="title"/>
          </p:nvPr>
        </p:nvSpPr>
        <p:spPr/>
        <p:txBody>
          <a:bodyPr>
            <a:normAutofit/>
          </a:bodyPr>
          <a:lstStyle/>
          <a:p>
            <a:r>
              <a:rPr lang="en-US" dirty="0"/>
              <a:t>Review:  the GRANT preceptorship requirement</a:t>
            </a:r>
          </a:p>
        </p:txBody>
      </p:sp>
      <p:sp>
        <p:nvSpPr>
          <p:cNvPr id="5" name="Slide Number Placeholder 4">
            <a:extLst>
              <a:ext uri="{FF2B5EF4-FFF2-40B4-BE49-F238E27FC236}">
                <a16:creationId xmlns:a16="http://schemas.microsoft.com/office/drawing/2014/main" id="{6733A8C0-BE5B-498F-AD6D-F0A5E4D8686C}"/>
              </a:ext>
            </a:extLst>
          </p:cNvPr>
          <p:cNvSpPr>
            <a:spLocks noGrp="1"/>
          </p:cNvSpPr>
          <p:nvPr>
            <p:ph type="sldNum" sz="quarter" idx="12"/>
          </p:nvPr>
        </p:nvSpPr>
        <p:spPr/>
        <p:txBody>
          <a:bodyPr/>
          <a:lstStyle/>
          <a:p>
            <a:fld id="{DE8DE8A0-70C5-4585-9A3C-B3A9E7B8F8E9}" type="slidenum">
              <a:rPr lang="en-US" smtClean="0"/>
              <a:t>7</a:t>
            </a:fld>
            <a:endParaRPr lang="en-US"/>
          </a:p>
        </p:txBody>
      </p:sp>
      <p:sp>
        <p:nvSpPr>
          <p:cNvPr id="7" name="Content Placeholder 6">
            <a:extLst>
              <a:ext uri="{FF2B5EF4-FFF2-40B4-BE49-F238E27FC236}">
                <a16:creationId xmlns:a16="http://schemas.microsoft.com/office/drawing/2014/main" id="{CD556E39-FAE2-4089-9195-5DF76A233C48}"/>
              </a:ext>
            </a:extLst>
          </p:cNvPr>
          <p:cNvSpPr>
            <a:spLocks noGrp="1"/>
          </p:cNvSpPr>
          <p:nvPr>
            <p:ph idx="1"/>
          </p:nvPr>
        </p:nvSpPr>
        <p:spPr>
          <a:xfrm>
            <a:off x="1100778" y="1564210"/>
            <a:ext cx="10653003" cy="4413000"/>
          </a:xfrm>
        </p:spPr>
        <p:txBody>
          <a:bodyPr>
            <a:normAutofit fontScale="92500" lnSpcReduction="10000"/>
          </a:bodyPr>
          <a:lstStyle/>
          <a:p>
            <a:r>
              <a:rPr lang="en-US" sz="2800" dirty="0">
                <a:solidFill>
                  <a:srgbClr val="2860A4"/>
                </a:solidFill>
                <a:effectLst/>
                <a:latin typeface="Calibri" panose="020F0502020204030204" pitchFamily="34" charset="0"/>
                <a:ea typeface="Calibri" panose="020F0502020204030204" pitchFamily="34" charset="0"/>
              </a:rPr>
              <a:t>“To achieve the FOA’s goal to expand the pipeline of nursing professionals, applicants [for Track 2] must describe the strategy </a:t>
            </a:r>
            <a:r>
              <a:rPr lang="en-US" sz="2800" b="1" dirty="0">
                <a:solidFill>
                  <a:srgbClr val="2860A4"/>
                </a:solidFill>
                <a:effectLst/>
                <a:latin typeface="Calibri" panose="020F0502020204030204" pitchFamily="34" charset="0"/>
                <a:ea typeface="Calibri" panose="020F0502020204030204" pitchFamily="34" charset="0"/>
              </a:rPr>
              <a:t>to support the increased uptake of experienced nursing professionals who will become preceptors to mentor and prepare a new generation of nurses.</a:t>
            </a:r>
            <a:r>
              <a:rPr lang="en-US" sz="2800" dirty="0">
                <a:solidFill>
                  <a:srgbClr val="2860A4"/>
                </a:solidFill>
                <a:effectLst/>
                <a:latin typeface="Calibri" panose="020F0502020204030204" pitchFamily="34" charset="0"/>
                <a:ea typeface="Calibri" panose="020F0502020204030204" pitchFamily="34" charset="0"/>
              </a:rPr>
              <a:t> This track requires applicants to address this issue </a:t>
            </a:r>
            <a:r>
              <a:rPr lang="en-US" sz="2800" b="1" dirty="0">
                <a:solidFill>
                  <a:srgbClr val="2860A4"/>
                </a:solidFill>
                <a:effectLst/>
                <a:latin typeface="Calibri" panose="020F0502020204030204" pitchFamily="34" charset="0"/>
                <a:ea typeface="Calibri" panose="020F0502020204030204" pitchFamily="34" charset="0"/>
              </a:rPr>
              <a:t>as part of their workforce development strategy by using partnership agreements with their employer partners </a:t>
            </a:r>
            <a:r>
              <a:rPr lang="en-US" sz="2800" dirty="0">
                <a:solidFill>
                  <a:srgbClr val="2860A4"/>
                </a:solidFill>
                <a:effectLst/>
                <a:latin typeface="Calibri" panose="020F0502020204030204" pitchFamily="34" charset="0"/>
                <a:ea typeface="Calibri" panose="020F0502020204030204" pitchFamily="34" charset="0"/>
              </a:rPr>
              <a:t>to ensure reduced administrative barriers, time carved out of the regular schedule for the preceptor work, and incentives or additional pay for taking on the preceptor role.”</a:t>
            </a:r>
          </a:p>
          <a:p>
            <a:endParaRPr lang="en-US" sz="2800" dirty="0">
              <a:effectLst/>
              <a:latin typeface="Calibri" panose="020F0502020204030204" pitchFamily="34" charset="0"/>
              <a:ea typeface="Calibri" panose="020F0502020204030204" pitchFamily="34" charset="0"/>
            </a:endParaRPr>
          </a:p>
        </p:txBody>
      </p:sp>
      <p:sp>
        <p:nvSpPr>
          <p:cNvPr id="8" name="Text Placeholder 7">
            <a:extLst>
              <a:ext uri="{FF2B5EF4-FFF2-40B4-BE49-F238E27FC236}">
                <a16:creationId xmlns:a16="http://schemas.microsoft.com/office/drawing/2014/main" id="{8090342F-B99C-4373-A3A9-BFE69A60B4C3}"/>
              </a:ext>
            </a:extLst>
          </p:cNvPr>
          <p:cNvSpPr>
            <a:spLocks noGrp="1"/>
          </p:cNvSpPr>
          <p:nvPr>
            <p:ph type="body" sz="quarter" idx="13"/>
          </p:nvPr>
        </p:nvSpPr>
        <p:spPr/>
        <p:txBody>
          <a:bodyPr>
            <a:normAutofit/>
          </a:bodyPr>
          <a:lstStyle/>
          <a:p>
            <a:r>
              <a:rPr lang="en-US" dirty="0"/>
              <a:t>DOL Nursing Expansion Funding Opportunity Announcement (FOA), p. 3</a:t>
            </a:r>
          </a:p>
          <a:p>
            <a:endParaRPr lang="en-US" dirty="0"/>
          </a:p>
        </p:txBody>
      </p:sp>
    </p:spTree>
    <p:custDataLst>
      <p:tags r:id="rId1"/>
    </p:custDataLst>
    <p:extLst>
      <p:ext uri="{BB962C8B-B14F-4D97-AF65-F5344CB8AC3E}">
        <p14:creationId xmlns:p14="http://schemas.microsoft.com/office/powerpoint/2010/main" val="2097493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dirty="0"/>
              <a:t>Breaking down the requirement</a:t>
            </a:r>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1"/>
          </p:nvPr>
        </p:nvSpPr>
        <p:spPr/>
        <p:txBody>
          <a:bodyPr>
            <a:normAutofit/>
          </a:bodyPr>
          <a:lstStyle/>
          <a:p>
            <a:r>
              <a:rPr lang="en-US" b="1" dirty="0">
                <a:solidFill>
                  <a:srgbClr val="2860A4"/>
                </a:solidFill>
                <a:latin typeface="Calibri" panose="020F0502020204030204" pitchFamily="34" charset="0"/>
                <a:ea typeface="Calibri" panose="020F0502020204030204" pitchFamily="34" charset="0"/>
              </a:rPr>
              <a:t>PURPOSE</a:t>
            </a:r>
            <a:r>
              <a:rPr lang="en-US" dirty="0">
                <a:solidFill>
                  <a:srgbClr val="2860A4"/>
                </a:solidFill>
                <a:effectLst/>
                <a:latin typeface="Calibri" panose="020F0502020204030204" pitchFamily="34" charset="0"/>
                <a:ea typeface="Calibri" panose="020F0502020204030204" pitchFamily="34" charset="0"/>
              </a:rPr>
              <a:t>: to support the increased uptake of experienced nursing professionals who will become preceptors to mentor and prepare a new generation of nurses</a:t>
            </a:r>
          </a:p>
          <a:p>
            <a:pPr marL="0" indent="0">
              <a:buNone/>
            </a:pPr>
            <a:endParaRPr lang="en-US" dirty="0">
              <a:solidFill>
                <a:srgbClr val="2860A4"/>
              </a:solidFill>
              <a:effectLst/>
              <a:latin typeface="Calibri" panose="020F0502020204030204" pitchFamily="34" charset="0"/>
              <a:ea typeface="Calibri" panose="020F0502020204030204" pitchFamily="34" charset="0"/>
            </a:endParaRPr>
          </a:p>
          <a:p>
            <a:r>
              <a:rPr lang="en-US" b="1" dirty="0">
                <a:solidFill>
                  <a:srgbClr val="2860A4"/>
                </a:solidFill>
                <a:latin typeface="Calibri" panose="020F0502020204030204" pitchFamily="34" charset="0"/>
                <a:ea typeface="Calibri" panose="020F0502020204030204" pitchFamily="34" charset="0"/>
              </a:rPr>
              <a:t>TACTIC</a:t>
            </a:r>
            <a:r>
              <a:rPr lang="en-US" dirty="0">
                <a:solidFill>
                  <a:srgbClr val="2860A4"/>
                </a:solidFill>
                <a:latin typeface="Calibri" panose="020F0502020204030204" pitchFamily="34" charset="0"/>
                <a:ea typeface="Calibri" panose="020F0502020204030204" pitchFamily="34" charset="0"/>
              </a:rPr>
              <a:t>: as </a:t>
            </a:r>
            <a:r>
              <a:rPr lang="en-US" dirty="0">
                <a:solidFill>
                  <a:srgbClr val="2860A4"/>
                </a:solidFill>
                <a:effectLst/>
                <a:latin typeface="Calibri" panose="020F0502020204030204" pitchFamily="34" charset="0"/>
                <a:ea typeface="Calibri" panose="020F0502020204030204" pitchFamily="34" charset="0"/>
              </a:rPr>
              <a:t>part of </a:t>
            </a:r>
            <a:r>
              <a:rPr lang="en-US" dirty="0">
                <a:solidFill>
                  <a:srgbClr val="2860A4"/>
                </a:solidFill>
                <a:latin typeface="Calibri" panose="020F0502020204030204" pitchFamily="34" charset="0"/>
                <a:ea typeface="Calibri" panose="020F0502020204030204" pitchFamily="34" charset="0"/>
              </a:rPr>
              <a:t>[grantees’</a:t>
            </a:r>
            <a:r>
              <a:rPr lang="en-US" dirty="0">
                <a:solidFill>
                  <a:srgbClr val="2860A4"/>
                </a:solidFill>
                <a:effectLst/>
                <a:latin typeface="Calibri" panose="020F0502020204030204" pitchFamily="34" charset="0"/>
                <a:ea typeface="Calibri" panose="020F0502020204030204" pitchFamily="34" charset="0"/>
              </a:rPr>
              <a:t>] </a:t>
            </a:r>
            <a:r>
              <a:rPr lang="en-US" b="1" dirty="0">
                <a:solidFill>
                  <a:srgbClr val="2860A4"/>
                </a:solidFill>
                <a:effectLst/>
                <a:latin typeface="Calibri" panose="020F0502020204030204" pitchFamily="34" charset="0"/>
                <a:ea typeface="Calibri" panose="020F0502020204030204" pitchFamily="34" charset="0"/>
              </a:rPr>
              <a:t>workforce development strategy </a:t>
            </a:r>
            <a:r>
              <a:rPr lang="en-US" dirty="0">
                <a:solidFill>
                  <a:srgbClr val="2860A4"/>
                </a:solidFill>
                <a:effectLst/>
                <a:latin typeface="Calibri" panose="020F0502020204030204" pitchFamily="34" charset="0"/>
                <a:ea typeface="Calibri" panose="020F0502020204030204" pitchFamily="34" charset="0"/>
              </a:rPr>
              <a:t>by using partnership agreements with their employer partners </a:t>
            </a:r>
          </a:p>
          <a:p>
            <a:endParaRPr lang="en-US" b="1" dirty="0">
              <a:solidFill>
                <a:srgbClr val="2860A4"/>
              </a:solidFill>
              <a:latin typeface="Calibri" panose="020F0502020204030204" pitchFamily="34" charset="0"/>
              <a:ea typeface="Calibri" panose="020F0502020204030204" pitchFamily="34" charset="0"/>
            </a:endParaRPr>
          </a:p>
          <a:p>
            <a:pPr marL="0" indent="0">
              <a:buNone/>
            </a:pPr>
            <a:endParaRPr lang="en-US" dirty="0">
              <a:solidFill>
                <a:srgbClr val="2860A4"/>
              </a:solidFill>
              <a:latin typeface="Calibri" panose="020F0502020204030204" pitchFamily="34" charset="0"/>
              <a:ea typeface="Calibri" panose="020F0502020204030204" pitchFamily="34" charset="0"/>
            </a:endParaRP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8</a:t>
            </a:fld>
            <a:endParaRPr lang="en-US"/>
          </a:p>
        </p:txBody>
      </p:sp>
    </p:spTree>
    <p:custDataLst>
      <p:tags r:id="rId1"/>
    </p:custDataLst>
    <p:extLst>
      <p:ext uri="{BB962C8B-B14F-4D97-AF65-F5344CB8AC3E}">
        <p14:creationId xmlns:p14="http://schemas.microsoft.com/office/powerpoint/2010/main" val="3695050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74440-7A49-4457-BB02-5AB61D9ED68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1AE0B0A4-7DE9-BEA8-FDB3-229B060A905F}"/>
              </a:ext>
            </a:extLst>
          </p:cNvPr>
          <p:cNvSpPr>
            <a:spLocks noGrp="1"/>
          </p:cNvSpPr>
          <p:nvPr>
            <p:ph type="title"/>
          </p:nvPr>
        </p:nvSpPr>
        <p:spPr/>
        <p:txBody>
          <a:bodyPr/>
          <a:lstStyle/>
          <a:p>
            <a:r>
              <a:rPr lang="en-US" dirty="0"/>
              <a:t>WHAT is a WORKFORCE DEVELOPMENT </a:t>
            </a:r>
            <a:r>
              <a:rPr lang="en-US" dirty="0" err="1"/>
              <a:t>STRATEGy</a:t>
            </a:r>
            <a:r>
              <a:rPr lang="en-US" dirty="0"/>
              <a:t>?</a:t>
            </a:r>
          </a:p>
        </p:txBody>
      </p:sp>
      <p:sp>
        <p:nvSpPr>
          <p:cNvPr id="11" name="Content Placeholder 10">
            <a:extLst>
              <a:ext uri="{FF2B5EF4-FFF2-40B4-BE49-F238E27FC236}">
                <a16:creationId xmlns:a16="http://schemas.microsoft.com/office/drawing/2014/main" id="{00B53AE5-A4D8-D2F6-F48E-BBDF65503A9C}"/>
              </a:ext>
            </a:extLst>
          </p:cNvPr>
          <p:cNvSpPr>
            <a:spLocks noGrp="1"/>
          </p:cNvSpPr>
          <p:nvPr>
            <p:ph idx="1"/>
          </p:nvPr>
        </p:nvSpPr>
        <p:spPr/>
        <p:txBody>
          <a:bodyPr>
            <a:normAutofit fontScale="92500"/>
          </a:bodyPr>
          <a:lstStyle/>
          <a:p>
            <a:r>
              <a:rPr lang="en-US" sz="3200" dirty="0">
                <a:solidFill>
                  <a:srgbClr val="2860A4"/>
                </a:solidFill>
                <a:latin typeface="Calibri" panose="020F0502020204030204" pitchFamily="34" charset="0"/>
                <a:ea typeface="Calibri" panose="020F0502020204030204" pitchFamily="34" charset="0"/>
              </a:rPr>
              <a:t>A good workforce development strategy identifies:</a:t>
            </a:r>
          </a:p>
          <a:p>
            <a:pPr lvl="1"/>
            <a:r>
              <a:rPr lang="en-US" sz="2800" dirty="0">
                <a:solidFill>
                  <a:srgbClr val="2860A4"/>
                </a:solidFill>
                <a:latin typeface="Calibri" panose="020F0502020204030204" pitchFamily="34" charset="0"/>
                <a:ea typeface="Calibri" panose="020F0502020204030204" pitchFamily="34" charset="0"/>
              </a:rPr>
              <a:t>the unmet workforce needs of employers in an industry</a:t>
            </a:r>
          </a:p>
          <a:p>
            <a:pPr lvl="1"/>
            <a:r>
              <a:rPr lang="en-US" sz="2800" dirty="0">
                <a:solidFill>
                  <a:srgbClr val="2860A4"/>
                </a:solidFill>
                <a:latin typeface="Calibri" panose="020F0502020204030204" pitchFamily="34" charset="0"/>
                <a:ea typeface="Calibri" panose="020F0502020204030204" pitchFamily="34" charset="0"/>
              </a:rPr>
              <a:t>the gap between the needs of employers and the current skills of workers</a:t>
            </a:r>
          </a:p>
          <a:p>
            <a:pPr lvl="1"/>
            <a:r>
              <a:rPr lang="en-US" sz="2800" dirty="0">
                <a:solidFill>
                  <a:srgbClr val="2860A4"/>
                </a:solidFill>
                <a:latin typeface="Calibri" panose="020F0502020204030204" pitchFamily="34" charset="0"/>
                <a:ea typeface="Calibri" panose="020F0502020204030204" pitchFamily="34" charset="0"/>
              </a:rPr>
              <a:t>training opportunities and other activities that provide the skills necessary to meet the needs of employers</a:t>
            </a:r>
          </a:p>
          <a:p>
            <a:r>
              <a:rPr lang="en-US" sz="3200" b="1" dirty="0">
                <a:solidFill>
                  <a:srgbClr val="2860A4"/>
                </a:solidFill>
                <a:latin typeface="Calibri" panose="020F0502020204030204" pitchFamily="34" charset="0"/>
                <a:ea typeface="Calibri" panose="020F0502020204030204" pitchFamily="34" charset="0"/>
              </a:rPr>
              <a:t>Successful strategies require two-way communication with and buy-in from employers. </a:t>
            </a:r>
          </a:p>
        </p:txBody>
      </p:sp>
      <p:sp>
        <p:nvSpPr>
          <p:cNvPr id="8" name="Slide Number Placeholder 7">
            <a:extLst>
              <a:ext uri="{FF2B5EF4-FFF2-40B4-BE49-F238E27FC236}">
                <a16:creationId xmlns:a16="http://schemas.microsoft.com/office/drawing/2014/main" id="{37147786-5736-3904-A70C-456CA76505C9}"/>
              </a:ext>
            </a:extLst>
          </p:cNvPr>
          <p:cNvSpPr>
            <a:spLocks noGrp="1"/>
          </p:cNvSpPr>
          <p:nvPr>
            <p:ph type="sldNum" sz="quarter" idx="12"/>
          </p:nvPr>
        </p:nvSpPr>
        <p:spPr/>
        <p:txBody>
          <a:bodyPr/>
          <a:lstStyle/>
          <a:p>
            <a:fld id="{DE8DE8A0-70C5-4585-9A3C-B3A9E7B8F8E9}" type="slidenum">
              <a:rPr lang="en-US" smtClean="0"/>
              <a:t>9</a:t>
            </a:fld>
            <a:endParaRPr lang="en-US"/>
          </a:p>
        </p:txBody>
      </p:sp>
    </p:spTree>
    <p:custDataLst>
      <p:tags r:id="rId1"/>
    </p:custDataLst>
    <p:extLst>
      <p:ext uri="{BB962C8B-B14F-4D97-AF65-F5344CB8AC3E}">
        <p14:creationId xmlns:p14="http://schemas.microsoft.com/office/powerpoint/2010/main" val="1125452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40980-47DD-4780-292C-AAEE9C1FE10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F09BEA91-D8B3-B938-5242-867BC8D13C63}"/>
              </a:ext>
            </a:extLst>
          </p:cNvPr>
          <p:cNvSpPr>
            <a:spLocks noGrp="1"/>
          </p:cNvSpPr>
          <p:nvPr>
            <p:ph type="title"/>
          </p:nvPr>
        </p:nvSpPr>
        <p:spPr/>
        <p:txBody>
          <a:bodyPr/>
          <a:lstStyle/>
          <a:p>
            <a:r>
              <a:rPr lang="en-US" dirty="0"/>
              <a:t>The role of the nursing expansion grant on preceptorship</a:t>
            </a:r>
          </a:p>
        </p:txBody>
      </p:sp>
      <p:sp>
        <p:nvSpPr>
          <p:cNvPr id="11" name="Content Placeholder 10">
            <a:extLst>
              <a:ext uri="{FF2B5EF4-FFF2-40B4-BE49-F238E27FC236}">
                <a16:creationId xmlns:a16="http://schemas.microsoft.com/office/drawing/2014/main" id="{5F48D546-ECDC-4473-8AEE-46D347443F8D}"/>
              </a:ext>
            </a:extLst>
          </p:cNvPr>
          <p:cNvSpPr>
            <a:spLocks noGrp="1"/>
          </p:cNvSpPr>
          <p:nvPr>
            <p:ph idx="1"/>
          </p:nvPr>
        </p:nvSpPr>
        <p:spPr>
          <a:xfrm>
            <a:off x="599091" y="1946302"/>
            <a:ext cx="10828836" cy="4224225"/>
          </a:xfrm>
        </p:spPr>
        <p:txBody>
          <a:bodyPr>
            <a:normAutofit/>
          </a:bodyPr>
          <a:lstStyle/>
          <a:p>
            <a:r>
              <a:rPr lang="en-US" sz="3600" dirty="0">
                <a:solidFill>
                  <a:srgbClr val="2860A4"/>
                </a:solidFill>
                <a:latin typeface="Calibri" panose="020F0502020204030204" pitchFamily="34" charset="0"/>
                <a:ea typeface="Calibri" panose="020F0502020204030204" pitchFamily="34" charset="0"/>
              </a:rPr>
              <a:t>Grantees should implement a workforce development strategy that:</a:t>
            </a:r>
          </a:p>
          <a:p>
            <a:pPr lvl="1"/>
            <a:r>
              <a:rPr lang="en-US" dirty="0">
                <a:solidFill>
                  <a:srgbClr val="2860A4"/>
                </a:solidFill>
                <a:latin typeface="Calibri" panose="020F0502020204030204" pitchFamily="34" charset="0"/>
                <a:ea typeface="Calibri" panose="020F0502020204030204" pitchFamily="34" charset="0"/>
              </a:rPr>
              <a:t>Solicits information on employer-specific needs and challenges</a:t>
            </a:r>
          </a:p>
          <a:p>
            <a:pPr lvl="1"/>
            <a:r>
              <a:rPr lang="en-US" dirty="0">
                <a:solidFill>
                  <a:srgbClr val="2860A4"/>
                </a:solidFill>
                <a:latin typeface="Calibri" panose="020F0502020204030204" pitchFamily="34" charset="0"/>
                <a:ea typeface="Calibri" panose="020F0502020204030204" pitchFamily="34" charset="0"/>
              </a:rPr>
              <a:t>Understands and addresses nursing job quality factors that intersect with challenges identified by employers </a:t>
            </a:r>
          </a:p>
          <a:p>
            <a:pPr lvl="1"/>
            <a:r>
              <a:rPr lang="en-US" dirty="0">
                <a:solidFill>
                  <a:srgbClr val="2860A4"/>
                </a:solidFill>
                <a:latin typeface="Calibri" panose="020F0502020204030204" pitchFamily="34" charset="0"/>
                <a:ea typeface="Calibri" panose="020F0502020204030204" pitchFamily="34" charset="0"/>
              </a:rPr>
              <a:t>Collaborates with employers (and other partners) to implement innovative strategies that increase job quality to support the uptake of preceptorship for experienced nurses</a:t>
            </a:r>
          </a:p>
        </p:txBody>
      </p:sp>
      <p:sp>
        <p:nvSpPr>
          <p:cNvPr id="8" name="Slide Number Placeholder 7">
            <a:extLst>
              <a:ext uri="{FF2B5EF4-FFF2-40B4-BE49-F238E27FC236}">
                <a16:creationId xmlns:a16="http://schemas.microsoft.com/office/drawing/2014/main" id="{820D52B1-AAD2-860B-1CA0-269F7C175425}"/>
              </a:ext>
            </a:extLst>
          </p:cNvPr>
          <p:cNvSpPr>
            <a:spLocks noGrp="1"/>
          </p:cNvSpPr>
          <p:nvPr>
            <p:ph type="sldNum" sz="quarter" idx="12"/>
          </p:nvPr>
        </p:nvSpPr>
        <p:spPr/>
        <p:txBody>
          <a:bodyPr/>
          <a:lstStyle/>
          <a:p>
            <a:fld id="{DE8DE8A0-70C5-4585-9A3C-B3A9E7B8F8E9}" type="slidenum">
              <a:rPr lang="en-US" smtClean="0"/>
              <a:t>10</a:t>
            </a:fld>
            <a:endParaRPr lang="en-US"/>
          </a:p>
        </p:txBody>
      </p:sp>
    </p:spTree>
    <p:custDataLst>
      <p:tags r:id="rId1"/>
    </p:custDataLst>
    <p:extLst>
      <p:ext uri="{BB962C8B-B14F-4D97-AF65-F5344CB8AC3E}">
        <p14:creationId xmlns:p14="http://schemas.microsoft.com/office/powerpoint/2010/main" val="3305341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FD010-6F37-C229-34A9-03C0C908138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25288DFE-6844-B0D1-DE55-270EB70E6330}"/>
              </a:ext>
            </a:extLst>
          </p:cNvPr>
          <p:cNvSpPr>
            <a:spLocks noGrp="1"/>
          </p:cNvSpPr>
          <p:nvPr>
            <p:ph type="title"/>
          </p:nvPr>
        </p:nvSpPr>
        <p:spPr/>
        <p:txBody>
          <a:bodyPr/>
          <a:lstStyle/>
          <a:p>
            <a:r>
              <a:rPr lang="en-US" dirty="0"/>
              <a:t>Having an impact</a:t>
            </a:r>
          </a:p>
        </p:txBody>
      </p:sp>
      <p:sp>
        <p:nvSpPr>
          <p:cNvPr id="11" name="Content Placeholder 10">
            <a:extLst>
              <a:ext uri="{FF2B5EF4-FFF2-40B4-BE49-F238E27FC236}">
                <a16:creationId xmlns:a16="http://schemas.microsoft.com/office/drawing/2014/main" id="{36AC2940-7794-13C8-494C-718F6A89761F}"/>
              </a:ext>
            </a:extLst>
          </p:cNvPr>
          <p:cNvSpPr>
            <a:spLocks noGrp="1"/>
          </p:cNvSpPr>
          <p:nvPr>
            <p:ph sz="half" idx="1"/>
          </p:nvPr>
        </p:nvSpPr>
        <p:spPr>
          <a:xfrm>
            <a:off x="774923" y="2329587"/>
            <a:ext cx="4700965" cy="2647251"/>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dirty="0">
                <a:solidFill>
                  <a:srgbClr val="2860A4"/>
                </a:solidFill>
                <a:latin typeface="Calibri" panose="020F0502020204030204" pitchFamily="34" charset="0"/>
                <a:ea typeface="Calibri" panose="020F0502020204030204" pitchFamily="34" charset="0"/>
              </a:rPr>
              <a:t>As a grantee, you will have a permanent impact on the institutionalization of new preceptorship activities in your service area. </a:t>
            </a:r>
          </a:p>
          <a:p>
            <a:endParaRPr lang="en-US" sz="3000" b="1" dirty="0">
              <a:solidFill>
                <a:srgbClr val="2860A4"/>
              </a:solidFill>
              <a:latin typeface="Calibri" panose="020F0502020204030204" pitchFamily="34" charset="0"/>
              <a:ea typeface="Calibri" panose="020F0502020204030204" pitchFamily="34" charset="0"/>
            </a:endParaRPr>
          </a:p>
          <a:p>
            <a:endParaRPr lang="en-US" sz="3000" b="1" dirty="0">
              <a:solidFill>
                <a:srgbClr val="2860A4"/>
              </a:solidFill>
              <a:latin typeface="Calibri" panose="020F0502020204030204" pitchFamily="34" charset="0"/>
              <a:ea typeface="Calibri" panose="020F0502020204030204" pitchFamily="34" charset="0"/>
            </a:endParaRPr>
          </a:p>
          <a:p>
            <a:pPr lvl="1"/>
            <a:endParaRPr lang="en-US" sz="3000" b="1" dirty="0">
              <a:solidFill>
                <a:srgbClr val="2860A4"/>
              </a:solidFill>
              <a:latin typeface="Calibri" panose="020F0502020204030204" pitchFamily="34" charset="0"/>
              <a:ea typeface="Calibri" panose="020F0502020204030204" pitchFamily="34" charset="0"/>
            </a:endParaRPr>
          </a:p>
          <a:p>
            <a:endParaRPr lang="en-US" sz="3000" b="1" dirty="0">
              <a:solidFill>
                <a:srgbClr val="2860A4"/>
              </a:solidFill>
              <a:effectLst/>
              <a:latin typeface="Calibri" panose="020F0502020204030204" pitchFamily="34" charset="0"/>
              <a:ea typeface="Calibri" panose="020F0502020204030204" pitchFamily="34" charset="0"/>
            </a:endParaRPr>
          </a:p>
        </p:txBody>
      </p:sp>
      <p:sp>
        <p:nvSpPr>
          <p:cNvPr id="3" name="Content Placeholder 2">
            <a:extLst>
              <a:ext uri="{FF2B5EF4-FFF2-40B4-BE49-F238E27FC236}">
                <a16:creationId xmlns:a16="http://schemas.microsoft.com/office/drawing/2014/main" id="{D8362812-51C6-2DEF-1CD5-0B9619ACEB9A}"/>
              </a:ext>
            </a:extLst>
          </p:cNvPr>
          <p:cNvSpPr>
            <a:spLocks noGrp="1"/>
          </p:cNvSpPr>
          <p:nvPr>
            <p:ph sz="half" idx="2"/>
          </p:nvPr>
        </p:nvSpPr>
        <p:spPr>
          <a:xfrm>
            <a:off x="6027714" y="2439947"/>
            <a:ext cx="2482646" cy="2647250"/>
          </a:xfrm>
        </p:spPr>
        <p:txBody>
          <a:bodyPr>
            <a:normAutofit/>
          </a:bodyPr>
          <a:lstStyle/>
          <a:p>
            <a:r>
              <a:rPr lang="en-US" sz="3600" dirty="0"/>
              <a:t>Initiate</a:t>
            </a:r>
          </a:p>
          <a:p>
            <a:r>
              <a:rPr lang="en-US" sz="3600" dirty="0"/>
              <a:t>Motivate</a:t>
            </a:r>
          </a:p>
          <a:p>
            <a:r>
              <a:rPr lang="en-US" sz="3600" dirty="0"/>
              <a:t>Encourage</a:t>
            </a:r>
          </a:p>
        </p:txBody>
      </p:sp>
      <p:sp>
        <p:nvSpPr>
          <p:cNvPr id="4" name="Content Placeholder 2">
            <a:extLst>
              <a:ext uri="{FF2B5EF4-FFF2-40B4-BE49-F238E27FC236}">
                <a16:creationId xmlns:a16="http://schemas.microsoft.com/office/drawing/2014/main" id="{273BBC03-814E-0E7E-6F38-BA937AD4A16C}"/>
              </a:ext>
            </a:extLst>
          </p:cNvPr>
          <p:cNvSpPr txBox="1">
            <a:spLocks/>
          </p:cNvSpPr>
          <p:nvPr/>
        </p:nvSpPr>
        <p:spPr>
          <a:xfrm>
            <a:off x="8786646" y="2439947"/>
            <a:ext cx="2798595" cy="2426533"/>
          </a:xfrm>
          <a:prstGeom prst="rect">
            <a:avLst/>
          </a:prstGeom>
        </p:spPr>
        <p:txBody>
          <a:bodyPr vert="horz" lIns="91440" tIns="45720" rIns="91440" bIns="45720" rtlCol="0" anchor="t" anchorCtr="0">
            <a:normAutofit/>
          </a:bodyPr>
          <a:lst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4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0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18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6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6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3600" dirty="0"/>
              <a:t>Convene</a:t>
            </a:r>
          </a:p>
          <a:p>
            <a:r>
              <a:rPr lang="en-US" sz="3600" dirty="0"/>
              <a:t>Connect</a:t>
            </a:r>
          </a:p>
          <a:p>
            <a:r>
              <a:rPr lang="en-US" sz="3600" dirty="0"/>
              <a:t>Normalize</a:t>
            </a:r>
          </a:p>
        </p:txBody>
      </p:sp>
      <p:sp>
        <p:nvSpPr>
          <p:cNvPr id="5" name="Content Placeholder 10">
            <a:extLst>
              <a:ext uri="{FF2B5EF4-FFF2-40B4-BE49-F238E27FC236}">
                <a16:creationId xmlns:a16="http://schemas.microsoft.com/office/drawing/2014/main" id="{E7C5F829-8971-A38D-2A5E-D2F700F09C80}"/>
              </a:ext>
            </a:extLst>
          </p:cNvPr>
          <p:cNvSpPr txBox="1">
            <a:spLocks/>
          </p:cNvSpPr>
          <p:nvPr/>
        </p:nvSpPr>
        <p:spPr>
          <a:xfrm>
            <a:off x="701212" y="5516844"/>
            <a:ext cx="10653003" cy="686943"/>
          </a:xfrm>
          <a:prstGeom prst="rect">
            <a:avLst/>
          </a:prstGeom>
        </p:spPr>
        <p:txBody>
          <a:bodyPr vert="horz" lIns="91440" tIns="45720" rIns="91440" bIns="45720" rtlCol="0" anchor="t" anchorCtr="0">
            <a:normAutofit/>
          </a:bodyPr>
          <a:lst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4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0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18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6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6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defTabSz="914400">
              <a:spcBef>
                <a:spcPts val="0"/>
              </a:spcBef>
              <a:spcAft>
                <a:spcPts val="0"/>
              </a:spcAft>
              <a:buClrTx/>
              <a:buSzTx/>
              <a:buFontTx/>
              <a:buNone/>
              <a:defRPr/>
            </a:pPr>
            <a:r>
              <a:rPr lang="en-US" sz="3000" b="1" dirty="0">
                <a:solidFill>
                  <a:srgbClr val="2860A4"/>
                </a:solidFill>
                <a:latin typeface="Calibri" panose="020F0502020204030204" pitchFamily="34" charset="0"/>
                <a:ea typeface="Calibri" panose="020F0502020204030204" pitchFamily="34" charset="0"/>
              </a:rPr>
              <a:t>You are the driver of systems change!</a:t>
            </a:r>
          </a:p>
          <a:p>
            <a:endParaRPr lang="en-US" sz="3000" b="1" dirty="0">
              <a:solidFill>
                <a:srgbClr val="2860A4"/>
              </a:solidFill>
              <a:latin typeface="Calibri" panose="020F0502020204030204" pitchFamily="34" charset="0"/>
              <a:ea typeface="Calibri" panose="020F0502020204030204" pitchFamily="34" charset="0"/>
            </a:endParaRPr>
          </a:p>
          <a:p>
            <a:pPr lvl="1"/>
            <a:endParaRPr lang="en-US" sz="3000" b="1" dirty="0">
              <a:solidFill>
                <a:srgbClr val="2860A4"/>
              </a:solidFill>
              <a:latin typeface="Calibri" panose="020F0502020204030204" pitchFamily="34" charset="0"/>
              <a:ea typeface="Calibri" panose="020F0502020204030204" pitchFamily="34" charset="0"/>
            </a:endParaRPr>
          </a:p>
          <a:p>
            <a:endParaRPr lang="en-US" sz="3000" b="1" dirty="0">
              <a:solidFill>
                <a:srgbClr val="2860A4"/>
              </a:solidFill>
              <a:latin typeface="Calibri" panose="020F0502020204030204" pitchFamily="34" charset="0"/>
              <a:ea typeface="Calibri" panose="020F0502020204030204" pitchFamily="34" charset="0"/>
            </a:endParaRPr>
          </a:p>
        </p:txBody>
      </p:sp>
      <p:sp>
        <p:nvSpPr>
          <p:cNvPr id="8" name="Slide Number Placeholder 7">
            <a:extLst>
              <a:ext uri="{FF2B5EF4-FFF2-40B4-BE49-F238E27FC236}">
                <a16:creationId xmlns:a16="http://schemas.microsoft.com/office/drawing/2014/main" id="{7F05300F-E844-3E4A-A77F-BEB8BE55F561}"/>
              </a:ext>
            </a:extLst>
          </p:cNvPr>
          <p:cNvSpPr>
            <a:spLocks noGrp="1"/>
          </p:cNvSpPr>
          <p:nvPr>
            <p:ph type="sldNum" sz="quarter" idx="12"/>
          </p:nvPr>
        </p:nvSpPr>
        <p:spPr/>
        <p:txBody>
          <a:bodyPr/>
          <a:lstStyle/>
          <a:p>
            <a:fld id="{DE8DE8A0-70C5-4585-9A3C-B3A9E7B8F8E9}" type="slidenum">
              <a:rPr lang="en-US" smtClean="0"/>
              <a:t>11</a:t>
            </a:fld>
            <a:endParaRPr lang="en-US"/>
          </a:p>
        </p:txBody>
      </p:sp>
    </p:spTree>
    <p:custDataLst>
      <p:tags r:id="rId1"/>
    </p:custDataLst>
    <p:extLst>
      <p:ext uri="{BB962C8B-B14F-4D97-AF65-F5344CB8AC3E}">
        <p14:creationId xmlns:p14="http://schemas.microsoft.com/office/powerpoint/2010/main" val="2036571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38314-BB21-9ABD-9152-2388C874C862}"/>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3218DAEA-8EB1-CE75-BFF8-B09E289C4A66}"/>
              </a:ext>
            </a:extLst>
          </p:cNvPr>
          <p:cNvSpPr>
            <a:spLocks noGrp="1"/>
          </p:cNvSpPr>
          <p:nvPr>
            <p:ph type="title"/>
          </p:nvPr>
        </p:nvSpPr>
        <p:spPr/>
        <p:txBody>
          <a:bodyPr/>
          <a:lstStyle/>
          <a:p>
            <a:r>
              <a:rPr lang="en-US" dirty="0"/>
              <a:t>Building sustainable preceptorship programs</a:t>
            </a:r>
          </a:p>
        </p:txBody>
      </p:sp>
      <p:sp>
        <p:nvSpPr>
          <p:cNvPr id="11" name="Content Placeholder 10">
            <a:extLst>
              <a:ext uri="{FF2B5EF4-FFF2-40B4-BE49-F238E27FC236}">
                <a16:creationId xmlns:a16="http://schemas.microsoft.com/office/drawing/2014/main" id="{86709FCA-98C6-2D62-72DD-BD824D111B06}"/>
              </a:ext>
            </a:extLst>
          </p:cNvPr>
          <p:cNvSpPr>
            <a:spLocks noGrp="1"/>
          </p:cNvSpPr>
          <p:nvPr>
            <p:ph idx="1"/>
          </p:nvPr>
        </p:nvSpPr>
        <p:spPr>
          <a:xfrm>
            <a:off x="774923" y="1946302"/>
            <a:ext cx="10653003" cy="3950001"/>
          </a:xfrm>
        </p:spPr>
        <p:txBody>
          <a:bodyPr>
            <a:normAutofit fontScale="92500" lnSpcReduction="20000"/>
          </a:bodyPr>
          <a:lstStyle/>
          <a:p>
            <a:r>
              <a:rPr lang="en-US" sz="3000" dirty="0">
                <a:solidFill>
                  <a:srgbClr val="002060"/>
                </a:solidFill>
                <a:latin typeface="Calibri" panose="020F0502020204030204" pitchFamily="34" charset="0"/>
                <a:ea typeface="Calibri" panose="020F0502020204030204" pitchFamily="34" charset="0"/>
              </a:rPr>
              <a:t>Will likely require a financial investment, such as:</a:t>
            </a:r>
          </a:p>
          <a:p>
            <a:pPr lvl="1">
              <a:spcBef>
                <a:spcPts val="0"/>
              </a:spcBef>
              <a:spcAft>
                <a:spcPts val="0"/>
              </a:spcAft>
              <a:buFont typeface="Courier New" panose="02070309020205020404" pitchFamily="49" charset="0"/>
              <a:buChar char="o"/>
            </a:pPr>
            <a:r>
              <a:rPr lang="en-US" sz="2600" dirty="0">
                <a:latin typeface="Calibri" panose="020F0502020204030204" pitchFamily="34" charset="0"/>
                <a:ea typeface="Calibri" panose="020F0502020204030204" pitchFamily="34" charset="0"/>
              </a:rPr>
              <a:t>Additional wages </a:t>
            </a:r>
          </a:p>
          <a:p>
            <a:pPr lvl="1">
              <a:spcBef>
                <a:spcPts val="0"/>
              </a:spcBef>
              <a:spcAft>
                <a:spcPts val="0"/>
              </a:spcAft>
              <a:buFont typeface="Courier New" panose="02070309020205020404" pitchFamily="49" charset="0"/>
              <a:buChar char="o"/>
            </a:pPr>
            <a:r>
              <a:rPr lang="en-US" sz="2600" dirty="0">
                <a:latin typeface="Calibri" panose="020F0502020204030204" pitchFamily="34" charset="0"/>
                <a:ea typeface="Calibri" panose="020F0502020204030204" pitchFamily="34" charset="0"/>
              </a:rPr>
              <a:t>Bonuses for time spent on preceptor activity</a:t>
            </a:r>
          </a:p>
          <a:p>
            <a:pPr lvl="1">
              <a:spcBef>
                <a:spcPts val="0"/>
              </a:spcBef>
              <a:spcAft>
                <a:spcPts val="0"/>
              </a:spcAft>
              <a:buFont typeface="Courier New" panose="02070309020205020404" pitchFamily="49" charset="0"/>
              <a:buChar char="o"/>
            </a:pPr>
            <a:r>
              <a:rPr lang="en-US" sz="2600" dirty="0">
                <a:latin typeface="Calibri" panose="020F0502020204030204" pitchFamily="34" charset="0"/>
                <a:ea typeface="Calibri" panose="020F0502020204030204" pitchFamily="34" charset="0"/>
              </a:rPr>
              <a:t>Scholarships to pay for additional training</a:t>
            </a:r>
          </a:p>
          <a:p>
            <a:pPr lvl="1">
              <a:spcBef>
                <a:spcPts val="0"/>
              </a:spcBef>
              <a:spcAft>
                <a:spcPts val="0"/>
              </a:spcAft>
              <a:buFont typeface="Courier New" panose="02070309020205020404" pitchFamily="49" charset="0"/>
              <a:buChar char="o"/>
            </a:pPr>
            <a:r>
              <a:rPr lang="en-US" sz="2600" dirty="0">
                <a:latin typeface="Calibri" panose="020F0502020204030204" pitchFamily="34" charset="0"/>
                <a:ea typeface="Calibri" panose="020F0502020204030204" pitchFamily="34" charset="0"/>
              </a:rPr>
              <a:t>Investing in activities that professionalize preceptorship and raise its status, such as quality training and/or certification</a:t>
            </a:r>
          </a:p>
          <a:p>
            <a:pPr lvl="1">
              <a:spcBef>
                <a:spcPts val="0"/>
              </a:spcBef>
              <a:spcAft>
                <a:spcPts val="0"/>
              </a:spcAft>
              <a:buFont typeface="Courier New" panose="02070309020205020404" pitchFamily="49" charset="0"/>
              <a:buChar char="o"/>
            </a:pPr>
            <a:r>
              <a:rPr lang="en-US" sz="2600" dirty="0">
                <a:latin typeface="Calibri" panose="020F0502020204030204" pitchFamily="34" charset="0"/>
                <a:ea typeface="Calibri" panose="020F0502020204030204" pitchFamily="34" charset="0"/>
              </a:rPr>
              <a:t>Flexibilities such as reduced schedules or workload for nursing rounds to allow time to precept</a:t>
            </a:r>
          </a:p>
          <a:p>
            <a:pPr marL="324000" lvl="1" indent="0">
              <a:spcBef>
                <a:spcPts val="0"/>
              </a:spcBef>
              <a:spcAft>
                <a:spcPts val="0"/>
              </a:spcAft>
              <a:buNone/>
            </a:pPr>
            <a:endParaRPr lang="en-US" dirty="0">
              <a:latin typeface="Calibri" panose="020F0502020204030204" pitchFamily="34" charset="0"/>
              <a:ea typeface="Calibri" panose="020F0502020204030204" pitchFamily="34" charset="0"/>
            </a:endParaRPr>
          </a:p>
          <a:p>
            <a:pPr>
              <a:spcBef>
                <a:spcPts val="0"/>
              </a:spcBef>
              <a:spcAft>
                <a:spcPts val="0"/>
              </a:spcAft>
              <a:buFont typeface="Wingdings" panose="05000000000000000000" pitchFamily="2" charset="2"/>
              <a:buChar char="§"/>
            </a:pPr>
            <a:r>
              <a:rPr lang="en-US" sz="3000" dirty="0">
                <a:latin typeface="Calibri" panose="020F0502020204030204" pitchFamily="34" charset="0"/>
                <a:ea typeface="Calibri" panose="020F0502020204030204" pitchFamily="34" charset="0"/>
              </a:rPr>
              <a:t>Employers or other partners can pay these expenses, which can be reported as leverage funds toward the grant (but grant or match funds cannot be used)</a:t>
            </a:r>
          </a:p>
          <a:p>
            <a:pPr lvl="1">
              <a:spcBef>
                <a:spcPts val="0"/>
              </a:spcBef>
              <a:spcAft>
                <a:spcPts val="0"/>
              </a:spcAft>
              <a:buFont typeface="Wingdings" panose="05000000000000000000" pitchFamily="2" charset="2"/>
              <a:buChar char="§"/>
            </a:pPr>
            <a:endParaRPr lang="en-US" dirty="0">
              <a:latin typeface="Calibri" panose="020F0502020204030204" pitchFamily="34" charset="0"/>
              <a:ea typeface="Calibri" panose="020F0502020204030204" pitchFamily="34" charset="0"/>
            </a:endParaRPr>
          </a:p>
          <a:p>
            <a:pPr lvl="1">
              <a:buFont typeface="Wingdings" panose="05000000000000000000" pitchFamily="2" charset="2"/>
              <a:buChar char="§"/>
            </a:pPr>
            <a:endParaRPr lang="en-US" dirty="0">
              <a:solidFill>
                <a:srgbClr val="2860A4"/>
              </a:solidFill>
              <a:effectLst/>
              <a:latin typeface="Calibri" panose="020F0502020204030204" pitchFamily="34" charset="0"/>
              <a:ea typeface="Calibri" panose="020F0502020204030204" pitchFamily="34" charset="0"/>
            </a:endParaRPr>
          </a:p>
        </p:txBody>
      </p:sp>
      <p:sp>
        <p:nvSpPr>
          <p:cNvPr id="8" name="Slide Number Placeholder 7">
            <a:extLst>
              <a:ext uri="{FF2B5EF4-FFF2-40B4-BE49-F238E27FC236}">
                <a16:creationId xmlns:a16="http://schemas.microsoft.com/office/drawing/2014/main" id="{F628B5C9-48D2-EAC7-44EF-3C919C1A6FED}"/>
              </a:ext>
            </a:extLst>
          </p:cNvPr>
          <p:cNvSpPr>
            <a:spLocks noGrp="1"/>
          </p:cNvSpPr>
          <p:nvPr>
            <p:ph type="sldNum" sz="quarter" idx="12"/>
          </p:nvPr>
        </p:nvSpPr>
        <p:spPr/>
        <p:txBody>
          <a:bodyPr/>
          <a:lstStyle/>
          <a:p>
            <a:fld id="{DE8DE8A0-70C5-4585-9A3C-B3A9E7B8F8E9}" type="slidenum">
              <a:rPr lang="en-US" smtClean="0"/>
              <a:t>12</a:t>
            </a:fld>
            <a:endParaRPr lang="en-US"/>
          </a:p>
        </p:txBody>
      </p:sp>
    </p:spTree>
    <p:custDataLst>
      <p:tags r:id="rId1"/>
    </p:custDataLst>
    <p:extLst>
      <p:ext uri="{BB962C8B-B14F-4D97-AF65-F5344CB8AC3E}">
        <p14:creationId xmlns:p14="http://schemas.microsoft.com/office/powerpoint/2010/main" val="2691309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8DF98-3C79-0A47-85DB-24AB06D0B51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3A57289-2E2A-0037-0C83-85ED1CF23F27}"/>
              </a:ext>
            </a:extLst>
          </p:cNvPr>
          <p:cNvSpPr>
            <a:spLocks noGrp="1"/>
          </p:cNvSpPr>
          <p:nvPr>
            <p:ph type="title"/>
          </p:nvPr>
        </p:nvSpPr>
        <p:spPr/>
        <p:txBody>
          <a:bodyPr/>
          <a:lstStyle/>
          <a:p>
            <a:r>
              <a:rPr lang="en-US" dirty="0"/>
              <a:t>TIPS for implementing a successful preceptor workforce development strategy </a:t>
            </a:r>
          </a:p>
        </p:txBody>
      </p:sp>
      <p:sp>
        <p:nvSpPr>
          <p:cNvPr id="11" name="Content Placeholder 10">
            <a:extLst>
              <a:ext uri="{FF2B5EF4-FFF2-40B4-BE49-F238E27FC236}">
                <a16:creationId xmlns:a16="http://schemas.microsoft.com/office/drawing/2014/main" id="{96689706-B02F-7D58-5B2F-E2257D5FDF7D}"/>
              </a:ext>
            </a:extLst>
          </p:cNvPr>
          <p:cNvSpPr>
            <a:spLocks noGrp="1"/>
          </p:cNvSpPr>
          <p:nvPr>
            <p:ph idx="1"/>
          </p:nvPr>
        </p:nvSpPr>
        <p:spPr>
          <a:xfrm>
            <a:off x="774923" y="1946302"/>
            <a:ext cx="10653003" cy="3950001"/>
          </a:xfrm>
        </p:spPr>
        <p:txBody>
          <a:bodyPr>
            <a:normAutofit/>
          </a:bodyPr>
          <a:lstStyle/>
          <a:p>
            <a:pPr marL="0" indent="0">
              <a:buNone/>
            </a:pPr>
            <a:r>
              <a:rPr lang="en-US" b="1" dirty="0">
                <a:solidFill>
                  <a:srgbClr val="2860A4"/>
                </a:solidFill>
                <a:latin typeface="Calibri" panose="020F0502020204030204" pitchFamily="34" charset="0"/>
                <a:ea typeface="Calibri" panose="020F0502020204030204" pitchFamily="34" charset="0"/>
              </a:rPr>
              <a:t>Key Steps in meeting t</a:t>
            </a:r>
            <a:r>
              <a:rPr lang="en-US" b="1" dirty="0">
                <a:solidFill>
                  <a:srgbClr val="2860A4"/>
                </a:solidFill>
                <a:effectLst/>
                <a:latin typeface="Calibri" panose="020F0502020204030204" pitchFamily="34" charset="0"/>
                <a:ea typeface="Calibri" panose="020F0502020204030204" pitchFamily="34" charset="0"/>
              </a:rPr>
              <a:t>he preceptorship requirement </a:t>
            </a:r>
            <a:r>
              <a:rPr lang="en-US" b="1" dirty="0">
                <a:solidFill>
                  <a:srgbClr val="2860A4"/>
                </a:solidFill>
                <a:latin typeface="Calibri" panose="020F0502020204030204" pitchFamily="34" charset="0"/>
                <a:ea typeface="Calibri" panose="020F0502020204030204" pitchFamily="34" charset="0"/>
              </a:rPr>
              <a:t>include:</a:t>
            </a:r>
          </a:p>
          <a:p>
            <a:r>
              <a:rPr lang="en-US" b="1" dirty="0">
                <a:solidFill>
                  <a:srgbClr val="00B050"/>
                </a:solidFill>
                <a:latin typeface="Calibri" panose="020F0502020204030204" pitchFamily="34" charset="0"/>
                <a:ea typeface="Calibri" panose="020F0502020204030204" pitchFamily="34" charset="0"/>
              </a:rPr>
              <a:t>C</a:t>
            </a:r>
            <a:r>
              <a:rPr lang="en-US" dirty="0">
                <a:solidFill>
                  <a:srgbClr val="2860A4"/>
                </a:solidFill>
                <a:latin typeface="Calibri" panose="020F0502020204030204" pitchFamily="34" charset="0"/>
                <a:ea typeface="Calibri" panose="020F0502020204030204" pitchFamily="34" charset="0"/>
              </a:rPr>
              <a:t>larifying the requirement</a:t>
            </a:r>
            <a:endParaRPr lang="en-US" dirty="0">
              <a:solidFill>
                <a:srgbClr val="2860A4"/>
              </a:solidFill>
              <a:effectLst/>
              <a:latin typeface="Calibri" panose="020F0502020204030204" pitchFamily="34" charset="0"/>
              <a:ea typeface="Calibri" panose="020F0502020204030204" pitchFamily="34" charset="0"/>
            </a:endParaRPr>
          </a:p>
          <a:p>
            <a:r>
              <a:rPr lang="en-US" b="1" dirty="0">
                <a:solidFill>
                  <a:srgbClr val="00B050"/>
                </a:solidFill>
                <a:effectLst/>
                <a:latin typeface="Calibri" panose="020F0502020204030204" pitchFamily="34" charset="0"/>
                <a:ea typeface="Calibri" panose="020F0502020204030204" pitchFamily="34" charset="0"/>
              </a:rPr>
              <a:t>C</a:t>
            </a:r>
            <a:r>
              <a:rPr lang="en-US" dirty="0">
                <a:solidFill>
                  <a:srgbClr val="2860A4"/>
                </a:solidFill>
                <a:effectLst/>
                <a:latin typeface="Calibri" panose="020F0502020204030204" pitchFamily="34" charset="0"/>
                <a:ea typeface="Calibri" panose="020F0502020204030204" pitchFamily="34" charset="0"/>
              </a:rPr>
              <a:t>ommunicating with employers </a:t>
            </a:r>
          </a:p>
          <a:p>
            <a:r>
              <a:rPr lang="en-US" b="1" dirty="0">
                <a:solidFill>
                  <a:srgbClr val="00B050"/>
                </a:solidFill>
                <a:effectLst/>
                <a:latin typeface="Calibri" panose="020F0502020204030204" pitchFamily="34" charset="0"/>
                <a:ea typeface="Calibri" panose="020F0502020204030204" pitchFamily="34" charset="0"/>
              </a:rPr>
              <a:t>C</a:t>
            </a:r>
            <a:r>
              <a:rPr lang="en-US" dirty="0">
                <a:solidFill>
                  <a:srgbClr val="2860A4"/>
                </a:solidFill>
                <a:effectLst/>
                <a:latin typeface="Calibri" panose="020F0502020204030204" pitchFamily="34" charset="0"/>
                <a:ea typeface="Calibri" panose="020F0502020204030204" pitchFamily="34" charset="0"/>
              </a:rPr>
              <a:t>ollaborating with partners</a:t>
            </a:r>
          </a:p>
          <a:p>
            <a:r>
              <a:rPr lang="en-US" b="1" dirty="0">
                <a:solidFill>
                  <a:srgbClr val="00B050"/>
                </a:solidFill>
                <a:effectLst/>
                <a:latin typeface="Calibri" panose="020F0502020204030204" pitchFamily="34" charset="0"/>
                <a:ea typeface="Calibri" panose="020F0502020204030204" pitchFamily="34" charset="0"/>
              </a:rPr>
              <a:t>C</a:t>
            </a:r>
            <a:r>
              <a:rPr lang="en-US" dirty="0">
                <a:solidFill>
                  <a:srgbClr val="2860A4"/>
                </a:solidFill>
                <a:effectLst/>
                <a:latin typeface="Calibri" panose="020F0502020204030204" pitchFamily="34" charset="0"/>
                <a:ea typeface="Calibri" panose="020F0502020204030204" pitchFamily="34" charset="0"/>
              </a:rPr>
              <a:t>rystallizing partnership agreements</a:t>
            </a:r>
          </a:p>
          <a:p>
            <a:r>
              <a:rPr lang="en-US" b="1" dirty="0">
                <a:solidFill>
                  <a:srgbClr val="00B050"/>
                </a:solidFill>
                <a:latin typeface="Calibri" panose="020F0502020204030204" pitchFamily="34" charset="0"/>
                <a:ea typeface="Calibri" panose="020F0502020204030204" pitchFamily="34" charset="0"/>
              </a:rPr>
              <a:t>C</a:t>
            </a:r>
            <a:r>
              <a:rPr lang="en-US" dirty="0">
                <a:solidFill>
                  <a:srgbClr val="2860A4"/>
                </a:solidFill>
                <a:latin typeface="Calibri" panose="020F0502020204030204" pitchFamily="34" charset="0"/>
                <a:ea typeface="Calibri" panose="020F0502020204030204" pitchFamily="34" charset="0"/>
              </a:rPr>
              <a:t>hecking on the results</a:t>
            </a:r>
            <a:endParaRPr lang="en-US" dirty="0">
              <a:solidFill>
                <a:srgbClr val="2860A4"/>
              </a:solidFill>
              <a:effectLst/>
              <a:latin typeface="Calibri" panose="020F0502020204030204" pitchFamily="34" charset="0"/>
              <a:ea typeface="Calibri" panose="020F0502020204030204" pitchFamily="34" charset="0"/>
            </a:endParaRPr>
          </a:p>
        </p:txBody>
      </p:sp>
      <p:sp>
        <p:nvSpPr>
          <p:cNvPr id="8" name="Slide Number Placeholder 7">
            <a:extLst>
              <a:ext uri="{FF2B5EF4-FFF2-40B4-BE49-F238E27FC236}">
                <a16:creationId xmlns:a16="http://schemas.microsoft.com/office/drawing/2014/main" id="{17025B9F-BAAE-409B-8A68-30DB38CAC22A}"/>
              </a:ext>
            </a:extLst>
          </p:cNvPr>
          <p:cNvSpPr>
            <a:spLocks noGrp="1"/>
          </p:cNvSpPr>
          <p:nvPr>
            <p:ph type="sldNum" sz="quarter" idx="12"/>
          </p:nvPr>
        </p:nvSpPr>
        <p:spPr/>
        <p:txBody>
          <a:bodyPr/>
          <a:lstStyle/>
          <a:p>
            <a:fld id="{DE8DE8A0-70C5-4585-9A3C-B3A9E7B8F8E9}" type="slidenum">
              <a:rPr lang="en-US" smtClean="0"/>
              <a:t>13</a:t>
            </a:fld>
            <a:endParaRPr lang="en-US"/>
          </a:p>
        </p:txBody>
      </p:sp>
    </p:spTree>
    <p:custDataLst>
      <p:tags r:id="rId1"/>
    </p:custDataLst>
    <p:extLst>
      <p:ext uri="{BB962C8B-B14F-4D97-AF65-F5344CB8AC3E}">
        <p14:creationId xmlns:p14="http://schemas.microsoft.com/office/powerpoint/2010/main" val="4271575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57501-F0AD-AEEB-771D-2F18CF225084}"/>
              </a:ext>
            </a:extLst>
          </p:cNvPr>
          <p:cNvSpPr>
            <a:spLocks noGrp="1"/>
          </p:cNvSpPr>
          <p:nvPr>
            <p:ph type="title"/>
          </p:nvPr>
        </p:nvSpPr>
        <p:spPr/>
        <p:txBody>
          <a:bodyPr/>
          <a:lstStyle/>
          <a:p>
            <a:r>
              <a:rPr lang="en-US" dirty="0">
                <a:solidFill>
                  <a:srgbClr val="00B050"/>
                </a:solidFill>
              </a:rPr>
              <a:t>Clarifying </a:t>
            </a:r>
            <a:r>
              <a:rPr lang="en-US" dirty="0"/>
              <a:t>the Preceptor requirement</a:t>
            </a:r>
          </a:p>
        </p:txBody>
      </p:sp>
      <p:sp>
        <p:nvSpPr>
          <p:cNvPr id="3" name="Content Placeholder 2">
            <a:extLst>
              <a:ext uri="{FF2B5EF4-FFF2-40B4-BE49-F238E27FC236}">
                <a16:creationId xmlns:a16="http://schemas.microsoft.com/office/drawing/2014/main" id="{3518FAA1-D02B-2BEB-F496-F074817F6F63}"/>
              </a:ext>
            </a:extLst>
          </p:cNvPr>
          <p:cNvSpPr>
            <a:spLocks noGrp="1"/>
          </p:cNvSpPr>
          <p:nvPr>
            <p:ph sz="half" idx="1"/>
          </p:nvPr>
        </p:nvSpPr>
        <p:spPr>
          <a:xfrm>
            <a:off x="774924" y="2889591"/>
            <a:ext cx="5199369" cy="3280934"/>
          </a:xfrm>
        </p:spPr>
        <p:txBody>
          <a:bodyPr>
            <a:normAutofit fontScale="77500" lnSpcReduction="20000"/>
          </a:bodyPr>
          <a:lstStyle/>
          <a:p>
            <a:r>
              <a:rPr lang="en-US" dirty="0"/>
              <a:t>If an organization builds its capacity for preceptors, it is building nursing capacity as well!</a:t>
            </a:r>
          </a:p>
          <a:p>
            <a:r>
              <a:rPr lang="en-US" dirty="0"/>
              <a:t>Focus your approach:</a:t>
            </a:r>
          </a:p>
          <a:p>
            <a:pPr lvl="1"/>
            <a:r>
              <a:rPr lang="en-US" dirty="0"/>
              <a:t>Engage your employers and </a:t>
            </a:r>
            <a:r>
              <a:rPr lang="en-US" b="1" dirty="0"/>
              <a:t>get buy-in </a:t>
            </a:r>
            <a:r>
              <a:rPr lang="en-US" dirty="0"/>
              <a:t>to implement new strategies.</a:t>
            </a:r>
          </a:p>
          <a:p>
            <a:pPr lvl="1"/>
            <a:r>
              <a:rPr lang="en-US" dirty="0"/>
              <a:t>Encourage changes that last beyond the life of the grant.</a:t>
            </a:r>
          </a:p>
          <a:p>
            <a:endParaRPr lang="en-US" dirty="0"/>
          </a:p>
        </p:txBody>
      </p:sp>
      <p:pic>
        <p:nvPicPr>
          <p:cNvPr id="18" name="Content Placeholder 17" descr="Pastel checklist and pencil">
            <a:extLst>
              <a:ext uri="{FF2B5EF4-FFF2-40B4-BE49-F238E27FC236}">
                <a16:creationId xmlns:a16="http://schemas.microsoft.com/office/drawing/2014/main" id="{C0F2386A-3D9B-2B05-68AF-E30BFD09CC8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54019" y="2784475"/>
            <a:ext cx="4138613" cy="3386138"/>
          </a:xfrm>
        </p:spPr>
      </p:pic>
      <p:sp>
        <p:nvSpPr>
          <p:cNvPr id="5" name="Slide Number Placeholder 4">
            <a:extLst>
              <a:ext uri="{FF2B5EF4-FFF2-40B4-BE49-F238E27FC236}">
                <a16:creationId xmlns:a16="http://schemas.microsoft.com/office/drawing/2014/main" id="{EF8FBC31-0FE3-2313-8D4C-48B670685C5B}"/>
              </a:ext>
            </a:extLst>
          </p:cNvPr>
          <p:cNvSpPr>
            <a:spLocks noGrp="1"/>
          </p:cNvSpPr>
          <p:nvPr>
            <p:ph type="sldNum" sz="quarter" idx="12"/>
          </p:nvPr>
        </p:nvSpPr>
        <p:spPr/>
        <p:txBody>
          <a:bodyPr/>
          <a:lstStyle/>
          <a:p>
            <a:fld id="{DE8DE8A0-70C5-4585-9A3C-B3A9E7B8F8E9}" type="slidenum">
              <a:rPr lang="en-US" smtClean="0"/>
              <a:t>14</a:t>
            </a:fld>
            <a:endParaRPr lang="en-US"/>
          </a:p>
        </p:txBody>
      </p:sp>
      <p:sp>
        <p:nvSpPr>
          <p:cNvPr id="16" name="TextBox 15">
            <a:extLst>
              <a:ext uri="{FF2B5EF4-FFF2-40B4-BE49-F238E27FC236}">
                <a16:creationId xmlns:a16="http://schemas.microsoft.com/office/drawing/2014/main" id="{F961A23C-F5B4-39ED-2E92-FD7E4B5D83E8}"/>
              </a:ext>
            </a:extLst>
          </p:cNvPr>
          <p:cNvSpPr txBox="1"/>
          <p:nvPr/>
        </p:nvSpPr>
        <p:spPr>
          <a:xfrm>
            <a:off x="599090" y="1853144"/>
            <a:ext cx="10962289" cy="954107"/>
          </a:xfrm>
          <a:prstGeom prst="rect">
            <a:avLst/>
          </a:prstGeom>
          <a:noFill/>
        </p:spPr>
        <p:txBody>
          <a:bodyPr wrap="square">
            <a:spAutoFit/>
          </a:bodyPr>
          <a:lstStyle/>
          <a:p>
            <a:pPr marL="0" indent="0">
              <a:buNone/>
            </a:pPr>
            <a:r>
              <a:rPr lang="en-US" sz="2800" dirty="0">
                <a:solidFill>
                  <a:srgbClr val="2860A4"/>
                </a:solidFill>
                <a:latin typeface="Calibri" panose="020F0502020204030204" pitchFamily="34" charset="0"/>
                <a:ea typeface="Calibri" panose="020F0502020204030204" pitchFamily="34" charset="0"/>
              </a:rPr>
              <a:t>Building preceptorship strategies into your program design is one way your grant helps increase the capacity of an organization to train nurses.</a:t>
            </a:r>
          </a:p>
        </p:txBody>
      </p:sp>
    </p:spTree>
    <p:extLst>
      <p:ext uri="{BB962C8B-B14F-4D97-AF65-F5344CB8AC3E}">
        <p14:creationId xmlns:p14="http://schemas.microsoft.com/office/powerpoint/2010/main" val="2905561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26818-DB45-EBFC-7022-0FFAFA94B64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45F08F20-5949-0544-D6CE-C1E930471C4F}"/>
              </a:ext>
            </a:extLst>
          </p:cNvPr>
          <p:cNvSpPr>
            <a:spLocks noGrp="1"/>
          </p:cNvSpPr>
          <p:nvPr>
            <p:ph type="title"/>
          </p:nvPr>
        </p:nvSpPr>
        <p:spPr/>
        <p:txBody>
          <a:bodyPr/>
          <a:lstStyle/>
          <a:p>
            <a:r>
              <a:rPr lang="en-US" dirty="0">
                <a:solidFill>
                  <a:srgbClr val="00B050"/>
                </a:solidFill>
              </a:rPr>
              <a:t>Communicating </a:t>
            </a:r>
            <a:r>
              <a:rPr lang="en-US" dirty="0"/>
              <a:t>with EMPLOYERS</a:t>
            </a:r>
          </a:p>
        </p:txBody>
      </p:sp>
      <p:sp>
        <p:nvSpPr>
          <p:cNvPr id="11" name="Content Placeholder 10">
            <a:extLst>
              <a:ext uri="{FF2B5EF4-FFF2-40B4-BE49-F238E27FC236}">
                <a16:creationId xmlns:a16="http://schemas.microsoft.com/office/drawing/2014/main" id="{B2A9E80E-56E2-E5DE-599E-C32D316F6BDA}"/>
              </a:ext>
            </a:extLst>
          </p:cNvPr>
          <p:cNvSpPr>
            <a:spLocks noGrp="1"/>
          </p:cNvSpPr>
          <p:nvPr>
            <p:ph idx="1"/>
          </p:nvPr>
        </p:nvSpPr>
        <p:spPr>
          <a:xfrm>
            <a:off x="774923" y="1946302"/>
            <a:ext cx="10653003" cy="3950001"/>
          </a:xfrm>
        </p:spPr>
        <p:txBody>
          <a:bodyPr>
            <a:normAutofit/>
          </a:bodyPr>
          <a:lstStyle/>
          <a:p>
            <a:r>
              <a:rPr lang="en-US" dirty="0">
                <a:solidFill>
                  <a:srgbClr val="2860A4"/>
                </a:solidFill>
                <a:effectLst/>
                <a:latin typeface="Calibri" panose="020F0502020204030204" pitchFamily="34" charset="0"/>
                <a:ea typeface="Calibri" panose="020F0502020204030204" pitchFamily="34" charset="0"/>
              </a:rPr>
              <a:t>Two-way communication helps get buy-in</a:t>
            </a:r>
          </a:p>
          <a:p>
            <a:pPr lvl="1"/>
            <a:r>
              <a:rPr lang="en-US" dirty="0">
                <a:solidFill>
                  <a:srgbClr val="2860A4"/>
                </a:solidFill>
                <a:latin typeface="Calibri" panose="020F0502020204030204" pitchFamily="34" charset="0"/>
                <a:ea typeface="Calibri" panose="020F0502020204030204" pitchFamily="34" charset="0"/>
              </a:rPr>
              <a:t>Listen to and understand the unique challenges of your employers.</a:t>
            </a:r>
          </a:p>
          <a:p>
            <a:pPr lvl="1"/>
            <a:r>
              <a:rPr lang="en-US" dirty="0">
                <a:solidFill>
                  <a:srgbClr val="2860A4"/>
                </a:solidFill>
                <a:latin typeface="Calibri" panose="020F0502020204030204" pitchFamily="34" charset="0"/>
                <a:ea typeface="Calibri" panose="020F0502020204030204" pitchFamily="34" charset="0"/>
              </a:rPr>
              <a:t>Create space to have solution-focused conversations that build trust.</a:t>
            </a:r>
          </a:p>
          <a:p>
            <a:pPr lvl="1"/>
            <a:r>
              <a:rPr lang="en-US" dirty="0">
                <a:solidFill>
                  <a:srgbClr val="2860A4"/>
                </a:solidFill>
                <a:latin typeface="Calibri" panose="020F0502020204030204" pitchFamily="34" charset="0"/>
                <a:ea typeface="Calibri" panose="020F0502020204030204" pitchFamily="34" charset="0"/>
              </a:rPr>
              <a:t>Explain the measurable positive impact of implementing new strategies for </a:t>
            </a:r>
            <a:r>
              <a:rPr lang="en-US" b="1" dirty="0">
                <a:solidFill>
                  <a:srgbClr val="2860A4"/>
                </a:solidFill>
                <a:latin typeface="Calibri" panose="020F0502020204030204" pitchFamily="34" charset="0"/>
                <a:ea typeface="Calibri" panose="020F0502020204030204" pitchFamily="34" charset="0"/>
              </a:rPr>
              <a:t>their organization.</a:t>
            </a:r>
            <a:endParaRPr lang="en-US" dirty="0">
              <a:solidFill>
                <a:srgbClr val="2860A4"/>
              </a:solidFill>
              <a:latin typeface="Calibri" panose="020F0502020204030204" pitchFamily="34" charset="0"/>
              <a:ea typeface="Calibri" panose="020F0502020204030204" pitchFamily="34" charset="0"/>
            </a:endParaRPr>
          </a:p>
          <a:p>
            <a:pPr marL="324000" lvl="1" indent="0">
              <a:buNone/>
            </a:pPr>
            <a:endParaRPr lang="en-US" dirty="0">
              <a:solidFill>
                <a:srgbClr val="2860A4"/>
              </a:solidFill>
              <a:effectLst/>
              <a:latin typeface="Calibri" panose="020F0502020204030204" pitchFamily="34" charset="0"/>
              <a:ea typeface="Calibri" panose="020F0502020204030204" pitchFamily="34" charset="0"/>
            </a:endParaRPr>
          </a:p>
        </p:txBody>
      </p:sp>
      <p:sp>
        <p:nvSpPr>
          <p:cNvPr id="8" name="Slide Number Placeholder 7">
            <a:extLst>
              <a:ext uri="{FF2B5EF4-FFF2-40B4-BE49-F238E27FC236}">
                <a16:creationId xmlns:a16="http://schemas.microsoft.com/office/drawing/2014/main" id="{D32A1D2A-4754-8F14-60BF-AE5693B7D737}"/>
              </a:ext>
            </a:extLst>
          </p:cNvPr>
          <p:cNvSpPr>
            <a:spLocks noGrp="1"/>
          </p:cNvSpPr>
          <p:nvPr>
            <p:ph type="sldNum" sz="quarter" idx="12"/>
          </p:nvPr>
        </p:nvSpPr>
        <p:spPr/>
        <p:txBody>
          <a:bodyPr/>
          <a:lstStyle/>
          <a:p>
            <a:fld id="{DE8DE8A0-70C5-4585-9A3C-B3A9E7B8F8E9}" type="slidenum">
              <a:rPr lang="en-US" smtClean="0"/>
              <a:t>15</a:t>
            </a:fld>
            <a:endParaRPr lang="en-US"/>
          </a:p>
        </p:txBody>
      </p:sp>
    </p:spTree>
    <p:custDataLst>
      <p:tags r:id="rId1"/>
    </p:custDataLst>
    <p:extLst>
      <p:ext uri="{BB962C8B-B14F-4D97-AF65-F5344CB8AC3E}">
        <p14:creationId xmlns:p14="http://schemas.microsoft.com/office/powerpoint/2010/main" val="2272611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56BA4-574B-0524-1D55-D377240403C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D2FC942-ABAB-1854-0F1F-8E6BF21B8848}"/>
              </a:ext>
            </a:extLst>
          </p:cNvPr>
          <p:cNvSpPr>
            <a:spLocks noGrp="1"/>
          </p:cNvSpPr>
          <p:nvPr>
            <p:ph type="title"/>
          </p:nvPr>
        </p:nvSpPr>
        <p:spPr/>
        <p:txBody>
          <a:bodyPr/>
          <a:lstStyle/>
          <a:p>
            <a:r>
              <a:rPr lang="en-US" dirty="0">
                <a:solidFill>
                  <a:srgbClr val="00B050"/>
                </a:solidFill>
              </a:rPr>
              <a:t>Collaborating </a:t>
            </a:r>
            <a:r>
              <a:rPr lang="en-US" dirty="0"/>
              <a:t>with partners</a:t>
            </a:r>
          </a:p>
        </p:txBody>
      </p:sp>
      <p:sp>
        <p:nvSpPr>
          <p:cNvPr id="11" name="Content Placeholder 10">
            <a:extLst>
              <a:ext uri="{FF2B5EF4-FFF2-40B4-BE49-F238E27FC236}">
                <a16:creationId xmlns:a16="http://schemas.microsoft.com/office/drawing/2014/main" id="{4EE348F3-D8A7-77E8-9B2C-7E21AABF5FDF}"/>
              </a:ext>
            </a:extLst>
          </p:cNvPr>
          <p:cNvSpPr>
            <a:spLocks noGrp="1"/>
          </p:cNvSpPr>
          <p:nvPr>
            <p:ph idx="1"/>
          </p:nvPr>
        </p:nvSpPr>
        <p:spPr>
          <a:xfrm>
            <a:off x="774923" y="1946302"/>
            <a:ext cx="10653003" cy="3950001"/>
          </a:xfrm>
        </p:spPr>
        <p:txBody>
          <a:bodyPr>
            <a:normAutofit fontScale="85000" lnSpcReduction="20000"/>
          </a:bodyPr>
          <a:lstStyle/>
          <a:p>
            <a:r>
              <a:rPr lang="en-US" dirty="0">
                <a:solidFill>
                  <a:srgbClr val="0070C0"/>
                </a:solidFill>
                <a:effectLst/>
                <a:latin typeface="Calibri" panose="020F0502020204030204" pitchFamily="34" charset="0"/>
                <a:ea typeface="Calibri" panose="020F0502020204030204" pitchFamily="34" charset="0"/>
              </a:rPr>
              <a:t>Part of your role </a:t>
            </a:r>
            <a:r>
              <a:rPr lang="en-US" dirty="0">
                <a:solidFill>
                  <a:srgbClr val="0070C0"/>
                </a:solidFill>
                <a:latin typeface="Calibri" panose="020F0502020204030204" pitchFamily="34" charset="0"/>
                <a:ea typeface="Calibri" panose="020F0502020204030204" pitchFamily="34" charset="0"/>
              </a:rPr>
              <a:t>is </a:t>
            </a:r>
            <a:r>
              <a:rPr lang="en-US" dirty="0">
                <a:solidFill>
                  <a:srgbClr val="0070C0"/>
                </a:solidFill>
                <a:effectLst/>
                <a:latin typeface="Calibri" panose="020F0502020204030204" pitchFamily="34" charset="0"/>
                <a:ea typeface="Calibri" panose="020F0502020204030204" pitchFamily="34" charset="0"/>
              </a:rPr>
              <a:t>to convene organizations and connect them to resources and to one another.</a:t>
            </a:r>
          </a:p>
          <a:p>
            <a:r>
              <a:rPr lang="en-US" dirty="0">
                <a:solidFill>
                  <a:srgbClr val="0070C0"/>
                </a:solidFill>
                <a:latin typeface="Calibri" panose="020F0502020204030204" pitchFamily="34" charset="0"/>
                <a:ea typeface="Calibri" panose="020F0502020204030204" pitchFamily="34" charset="0"/>
              </a:rPr>
              <a:t>Partners may</a:t>
            </a:r>
            <a:r>
              <a:rPr lang="en-US" dirty="0">
                <a:solidFill>
                  <a:srgbClr val="0070C0"/>
                </a:solidFill>
                <a:effectLst/>
                <a:latin typeface="Calibri" panose="020F0502020204030204" pitchFamily="34" charset="0"/>
                <a:ea typeface="Calibri" panose="020F0502020204030204" pitchFamily="34" charset="0"/>
              </a:rPr>
              <a:t> be able to offer the following, where appropriate:</a:t>
            </a:r>
          </a:p>
          <a:p>
            <a:pPr lvl="1"/>
            <a:r>
              <a:rPr lang="en-US" dirty="0">
                <a:solidFill>
                  <a:srgbClr val="38905C"/>
                </a:solidFill>
                <a:effectLst/>
                <a:latin typeface="Calibri" panose="020F0502020204030204" pitchFamily="34" charset="0"/>
                <a:ea typeface="Calibri" panose="020F0502020204030204" pitchFamily="34" charset="0"/>
              </a:rPr>
              <a:t>Time and resources</a:t>
            </a:r>
          </a:p>
          <a:p>
            <a:pPr lvl="1"/>
            <a:r>
              <a:rPr lang="en-US" dirty="0">
                <a:solidFill>
                  <a:srgbClr val="38905C"/>
                </a:solidFill>
                <a:latin typeface="Calibri" panose="020F0502020204030204" pitchFamily="34" charset="0"/>
                <a:ea typeface="Calibri" panose="020F0502020204030204" pitchFamily="34" charset="0"/>
              </a:rPr>
              <a:t>Information/research on successful approaches </a:t>
            </a:r>
            <a:endParaRPr lang="en-US" dirty="0">
              <a:solidFill>
                <a:srgbClr val="38905C"/>
              </a:solidFill>
              <a:effectLst/>
              <a:latin typeface="Calibri" panose="020F0502020204030204" pitchFamily="34" charset="0"/>
              <a:ea typeface="Calibri" panose="020F0502020204030204" pitchFamily="34" charset="0"/>
            </a:endParaRPr>
          </a:p>
          <a:p>
            <a:pPr lvl="1"/>
            <a:r>
              <a:rPr lang="en-US" dirty="0">
                <a:solidFill>
                  <a:srgbClr val="38905C"/>
                </a:solidFill>
                <a:effectLst/>
                <a:latin typeface="Calibri" panose="020F0502020204030204" pitchFamily="34" charset="0"/>
                <a:ea typeface="Calibri" panose="020F0502020204030204" pitchFamily="34" charset="0"/>
              </a:rPr>
              <a:t>Leveraged </a:t>
            </a:r>
            <a:r>
              <a:rPr lang="en-US" dirty="0">
                <a:solidFill>
                  <a:srgbClr val="38905C"/>
                </a:solidFill>
                <a:latin typeface="Calibri" panose="020F0502020204030204" pitchFamily="34" charset="0"/>
                <a:ea typeface="Calibri" panose="020F0502020204030204" pitchFamily="34" charset="0"/>
              </a:rPr>
              <a:t>t</a:t>
            </a:r>
            <a:r>
              <a:rPr lang="en-US" dirty="0">
                <a:solidFill>
                  <a:srgbClr val="38905C"/>
                </a:solidFill>
                <a:effectLst/>
                <a:latin typeface="Calibri" panose="020F0502020204030204" pitchFamily="34" charset="0"/>
                <a:ea typeface="Calibri" panose="020F0502020204030204" pitchFamily="34" charset="0"/>
              </a:rPr>
              <a:t>raining/orientation activities or curricula  </a:t>
            </a:r>
          </a:p>
          <a:p>
            <a:pPr lvl="1"/>
            <a:r>
              <a:rPr lang="en-US" dirty="0">
                <a:solidFill>
                  <a:srgbClr val="38905C"/>
                </a:solidFill>
                <a:latin typeface="Calibri" panose="020F0502020204030204" pitchFamily="34" charset="0"/>
                <a:ea typeface="Calibri" panose="020F0502020204030204" pitchFamily="34" charset="0"/>
              </a:rPr>
              <a:t>Leveraged </a:t>
            </a:r>
            <a:r>
              <a:rPr lang="en-US" dirty="0">
                <a:solidFill>
                  <a:srgbClr val="38905C"/>
                </a:solidFill>
                <a:effectLst/>
                <a:latin typeface="Calibri" panose="020F0502020204030204" pitchFamily="34" charset="0"/>
                <a:ea typeface="Calibri" panose="020F0502020204030204" pitchFamily="34" charset="0"/>
              </a:rPr>
              <a:t>monetary or non-monetary </a:t>
            </a:r>
            <a:r>
              <a:rPr lang="en-US" dirty="0">
                <a:solidFill>
                  <a:srgbClr val="38905C"/>
                </a:solidFill>
                <a:latin typeface="Calibri" panose="020F0502020204030204" pitchFamily="34" charset="0"/>
                <a:ea typeface="Calibri" panose="020F0502020204030204" pitchFamily="34" charset="0"/>
              </a:rPr>
              <a:t>i</a:t>
            </a:r>
            <a:r>
              <a:rPr lang="en-US" dirty="0">
                <a:solidFill>
                  <a:srgbClr val="38905C"/>
                </a:solidFill>
                <a:effectLst/>
                <a:latin typeface="Calibri" panose="020F0502020204030204" pitchFamily="34" charset="0"/>
                <a:ea typeface="Calibri" panose="020F0502020204030204" pitchFamily="34" charset="0"/>
              </a:rPr>
              <a:t>ncentives to nurses to become preceptors</a:t>
            </a:r>
            <a:endParaRPr lang="en-US" dirty="0">
              <a:solidFill>
                <a:srgbClr val="38905C"/>
              </a:solidFill>
              <a:latin typeface="Calibri" panose="020F0502020204030204" pitchFamily="34" charset="0"/>
              <a:ea typeface="Calibri" panose="020F0502020204030204" pitchFamily="34" charset="0"/>
            </a:endParaRPr>
          </a:p>
          <a:p>
            <a:pPr lvl="1"/>
            <a:r>
              <a:rPr lang="en-US" dirty="0">
                <a:solidFill>
                  <a:srgbClr val="38905C"/>
                </a:solidFill>
                <a:latin typeface="Calibri" panose="020F0502020204030204" pitchFamily="34" charset="0"/>
                <a:ea typeface="Calibri" panose="020F0502020204030204" pitchFamily="34" charset="0"/>
              </a:rPr>
              <a:t>Other activities that solve challenges with increasing preceptor capacity</a:t>
            </a:r>
            <a:endParaRPr lang="en-US" dirty="0">
              <a:solidFill>
                <a:srgbClr val="38905C"/>
              </a:solidFill>
              <a:effectLst/>
              <a:latin typeface="Calibri" panose="020F0502020204030204" pitchFamily="34" charset="0"/>
              <a:ea typeface="Calibri" panose="020F0502020204030204" pitchFamily="34" charset="0"/>
            </a:endParaRPr>
          </a:p>
          <a:p>
            <a:pPr>
              <a:spcBef>
                <a:spcPts val="0"/>
              </a:spcBef>
              <a:spcAft>
                <a:spcPts val="0"/>
              </a:spcAft>
              <a:buFont typeface="Courier New" panose="02070309020205020404" pitchFamily="49" charset="0"/>
              <a:buChar char="o"/>
            </a:pPr>
            <a:endParaRPr lang="en-US" dirty="0">
              <a:latin typeface="Calibri" panose="020F0502020204030204" pitchFamily="34" charset="0"/>
              <a:ea typeface="Calibri" panose="020F0502020204030204" pitchFamily="34" charset="0"/>
            </a:endParaRPr>
          </a:p>
          <a:p>
            <a:pPr>
              <a:spcBef>
                <a:spcPts val="0"/>
              </a:spcBef>
              <a:spcAft>
                <a:spcPts val="0"/>
              </a:spcAft>
              <a:buFont typeface="Courier New" panose="02070309020205020404" pitchFamily="49" charset="0"/>
              <a:buChar char="o"/>
            </a:pPr>
            <a:endParaRPr lang="en-US" dirty="0">
              <a:latin typeface="Calibri" panose="020F0502020204030204" pitchFamily="34" charset="0"/>
              <a:ea typeface="Calibri" panose="020F0502020204030204" pitchFamily="34" charset="0"/>
            </a:endParaRPr>
          </a:p>
          <a:p>
            <a:endParaRPr lang="en-US" dirty="0">
              <a:solidFill>
                <a:srgbClr val="002060"/>
              </a:solidFill>
              <a:effectLst/>
              <a:latin typeface="Calibri" panose="020F0502020204030204" pitchFamily="34" charset="0"/>
              <a:ea typeface="Calibri" panose="020F0502020204030204" pitchFamily="34" charset="0"/>
            </a:endParaRPr>
          </a:p>
          <a:p>
            <a:endParaRPr lang="en-US" dirty="0">
              <a:latin typeface="Calibri" panose="020F0502020204030204" pitchFamily="34" charset="0"/>
              <a:ea typeface="Calibri" panose="020F0502020204030204" pitchFamily="34" charset="0"/>
            </a:endParaRPr>
          </a:p>
          <a:p>
            <a:pPr lvl="1"/>
            <a:endParaRPr lang="en-US" dirty="0">
              <a:solidFill>
                <a:srgbClr val="2860A4"/>
              </a:solidFill>
              <a:effectLst/>
              <a:latin typeface="Calibri" panose="020F0502020204030204" pitchFamily="34" charset="0"/>
              <a:ea typeface="Calibri" panose="020F0502020204030204" pitchFamily="34" charset="0"/>
            </a:endParaRPr>
          </a:p>
          <a:p>
            <a:pPr lvl="1"/>
            <a:endParaRPr lang="en-US" dirty="0">
              <a:solidFill>
                <a:srgbClr val="2860A4"/>
              </a:solidFill>
              <a:effectLst/>
              <a:latin typeface="Calibri" panose="020F0502020204030204" pitchFamily="34" charset="0"/>
              <a:ea typeface="Calibri" panose="020F0502020204030204" pitchFamily="34" charset="0"/>
            </a:endParaRPr>
          </a:p>
          <a:p>
            <a:pPr marL="324000" lvl="1" indent="0">
              <a:buNone/>
            </a:pPr>
            <a:endParaRPr lang="en-US" dirty="0">
              <a:solidFill>
                <a:srgbClr val="2860A4"/>
              </a:solidFill>
              <a:effectLst/>
              <a:latin typeface="Calibri" panose="020F0502020204030204" pitchFamily="34" charset="0"/>
              <a:ea typeface="Calibri" panose="020F0502020204030204" pitchFamily="34" charset="0"/>
            </a:endParaRPr>
          </a:p>
        </p:txBody>
      </p:sp>
      <p:sp>
        <p:nvSpPr>
          <p:cNvPr id="8" name="Slide Number Placeholder 7">
            <a:extLst>
              <a:ext uri="{FF2B5EF4-FFF2-40B4-BE49-F238E27FC236}">
                <a16:creationId xmlns:a16="http://schemas.microsoft.com/office/drawing/2014/main" id="{0C12BB56-E9A7-78C4-9D69-4D26F1556877}"/>
              </a:ext>
            </a:extLst>
          </p:cNvPr>
          <p:cNvSpPr>
            <a:spLocks noGrp="1"/>
          </p:cNvSpPr>
          <p:nvPr>
            <p:ph type="sldNum" sz="quarter" idx="12"/>
          </p:nvPr>
        </p:nvSpPr>
        <p:spPr/>
        <p:txBody>
          <a:bodyPr/>
          <a:lstStyle/>
          <a:p>
            <a:fld id="{DE8DE8A0-70C5-4585-9A3C-B3A9E7B8F8E9}" type="slidenum">
              <a:rPr lang="en-US" smtClean="0"/>
              <a:t>16</a:t>
            </a:fld>
            <a:endParaRPr lang="en-US"/>
          </a:p>
        </p:txBody>
      </p:sp>
    </p:spTree>
    <p:custDataLst>
      <p:tags r:id="rId1"/>
    </p:custDataLst>
    <p:extLst>
      <p:ext uri="{BB962C8B-B14F-4D97-AF65-F5344CB8AC3E}">
        <p14:creationId xmlns:p14="http://schemas.microsoft.com/office/powerpoint/2010/main" val="1824821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54451-0547-7C21-9589-D1175139E42F}"/>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3C2C07F-851D-0039-D6D5-44AEC3309758}"/>
              </a:ext>
            </a:extLst>
          </p:cNvPr>
          <p:cNvSpPr>
            <a:spLocks noGrp="1"/>
          </p:cNvSpPr>
          <p:nvPr>
            <p:ph type="title"/>
          </p:nvPr>
        </p:nvSpPr>
        <p:spPr/>
        <p:txBody>
          <a:bodyPr/>
          <a:lstStyle/>
          <a:p>
            <a:r>
              <a:rPr lang="en-US" dirty="0">
                <a:solidFill>
                  <a:srgbClr val="00B050"/>
                </a:solidFill>
              </a:rPr>
              <a:t>Crystallizing</a:t>
            </a:r>
            <a:r>
              <a:rPr lang="en-US" dirty="0"/>
              <a:t> partnership agreements</a:t>
            </a:r>
          </a:p>
        </p:txBody>
      </p:sp>
      <p:sp>
        <p:nvSpPr>
          <p:cNvPr id="11" name="Content Placeholder 10">
            <a:extLst>
              <a:ext uri="{FF2B5EF4-FFF2-40B4-BE49-F238E27FC236}">
                <a16:creationId xmlns:a16="http://schemas.microsoft.com/office/drawing/2014/main" id="{E21197E0-3773-A45F-16FD-2C2B7DAAD135}"/>
              </a:ext>
            </a:extLst>
          </p:cNvPr>
          <p:cNvSpPr>
            <a:spLocks noGrp="1"/>
          </p:cNvSpPr>
          <p:nvPr>
            <p:ph idx="1"/>
          </p:nvPr>
        </p:nvSpPr>
        <p:spPr>
          <a:xfrm>
            <a:off x="774923" y="1946302"/>
            <a:ext cx="10653003" cy="4374960"/>
          </a:xfrm>
        </p:spPr>
        <p:txBody>
          <a:bodyPr>
            <a:normAutofit fontScale="32500" lnSpcReduction="20000"/>
          </a:bodyPr>
          <a:lstStyle/>
          <a:p>
            <a:r>
              <a:rPr lang="en-US" sz="6500" dirty="0">
                <a:solidFill>
                  <a:srgbClr val="2860A4"/>
                </a:solidFill>
                <a:latin typeface="Calibri" panose="020F0502020204030204" pitchFamily="34" charset="0"/>
                <a:ea typeface="Calibri" panose="020F0502020204030204" pitchFamily="34" charset="0"/>
              </a:rPr>
              <a:t>R</a:t>
            </a:r>
            <a:r>
              <a:rPr lang="en-US" sz="6500" dirty="0">
                <a:solidFill>
                  <a:srgbClr val="2860A4"/>
                </a:solidFill>
                <a:effectLst/>
                <a:latin typeface="Calibri" panose="020F0502020204030204" pitchFamily="34" charset="0"/>
                <a:ea typeface="Calibri" panose="020F0502020204030204" pitchFamily="34" charset="0"/>
              </a:rPr>
              <a:t>oles and responsibilities should be embedded in employer and other partnership agreements</a:t>
            </a:r>
          </a:p>
          <a:p>
            <a:pPr lvl="1"/>
            <a:r>
              <a:rPr lang="en-US" sz="6200" dirty="0">
                <a:solidFill>
                  <a:srgbClr val="2860A4"/>
                </a:solidFill>
                <a:latin typeface="Calibri" panose="020F0502020204030204" pitchFamily="34" charset="0"/>
                <a:ea typeface="Calibri" panose="020F0502020204030204" pitchFamily="34" charset="0"/>
              </a:rPr>
              <a:t>Monetary and non-monetary incentives</a:t>
            </a:r>
          </a:p>
          <a:p>
            <a:pPr lvl="1"/>
            <a:r>
              <a:rPr lang="en-US" sz="6200" dirty="0">
                <a:solidFill>
                  <a:srgbClr val="2860A4"/>
                </a:solidFill>
                <a:effectLst/>
                <a:latin typeface="Calibri" panose="020F0502020204030204" pitchFamily="34" charset="0"/>
                <a:ea typeface="Calibri" panose="020F0502020204030204" pitchFamily="34" charset="0"/>
              </a:rPr>
              <a:t>Time carved out of schedules</a:t>
            </a:r>
          </a:p>
          <a:p>
            <a:pPr lvl="1"/>
            <a:r>
              <a:rPr lang="en-US" sz="6200" dirty="0">
                <a:solidFill>
                  <a:srgbClr val="2860A4"/>
                </a:solidFill>
                <a:latin typeface="Calibri" panose="020F0502020204030204" pitchFamily="34" charset="0"/>
                <a:ea typeface="Calibri" panose="020F0502020204030204" pitchFamily="34" charset="0"/>
              </a:rPr>
              <a:t>Training opportunities</a:t>
            </a:r>
          </a:p>
          <a:p>
            <a:pPr lvl="1"/>
            <a:r>
              <a:rPr lang="en-US" sz="6200" dirty="0">
                <a:solidFill>
                  <a:srgbClr val="2860A4"/>
                </a:solidFill>
                <a:latin typeface="Calibri" panose="020F0502020204030204" pitchFamily="34" charset="0"/>
                <a:ea typeface="Calibri" panose="020F0502020204030204" pitchFamily="34" charset="0"/>
              </a:rPr>
              <a:t>Recruiting activities</a:t>
            </a:r>
          </a:p>
          <a:p>
            <a:pPr lvl="1"/>
            <a:r>
              <a:rPr lang="en-US" sz="6200" dirty="0">
                <a:solidFill>
                  <a:srgbClr val="2860A4"/>
                </a:solidFill>
                <a:latin typeface="Calibri" panose="020F0502020204030204" pitchFamily="34" charset="0"/>
                <a:ea typeface="Calibri" panose="020F0502020204030204" pitchFamily="34" charset="0"/>
              </a:rPr>
              <a:t>Procedural details, such as who will be offered preceptorship and how and when preceptors will be paired with nursing students</a:t>
            </a:r>
          </a:p>
          <a:p>
            <a:pPr lvl="1"/>
            <a:r>
              <a:rPr lang="en-US" sz="6200" dirty="0">
                <a:solidFill>
                  <a:srgbClr val="2860A4"/>
                </a:solidFill>
                <a:latin typeface="Calibri" panose="020F0502020204030204" pitchFamily="34" charset="0"/>
                <a:ea typeface="Calibri" panose="020F0502020204030204" pitchFamily="34" charset="0"/>
              </a:rPr>
              <a:t>Following up and collecting information about the impact of the preceptorship strategy(</a:t>
            </a:r>
            <a:r>
              <a:rPr lang="en-US" sz="6200" dirty="0" err="1">
                <a:solidFill>
                  <a:srgbClr val="2860A4"/>
                </a:solidFill>
                <a:latin typeface="Calibri" panose="020F0502020204030204" pitchFamily="34" charset="0"/>
                <a:ea typeface="Calibri" panose="020F0502020204030204" pitchFamily="34" charset="0"/>
              </a:rPr>
              <a:t>ies</a:t>
            </a:r>
            <a:r>
              <a:rPr lang="en-US" sz="6200" dirty="0">
                <a:solidFill>
                  <a:srgbClr val="2860A4"/>
                </a:solidFill>
                <a:latin typeface="Calibri" panose="020F0502020204030204" pitchFamily="34" charset="0"/>
                <a:ea typeface="Calibri" panose="020F0502020204030204" pitchFamily="34" charset="0"/>
              </a:rPr>
              <a:t>)</a:t>
            </a:r>
          </a:p>
          <a:p>
            <a:pPr lvl="1"/>
            <a:r>
              <a:rPr lang="en-US" sz="6200" dirty="0">
                <a:solidFill>
                  <a:srgbClr val="2860A4"/>
                </a:solidFill>
                <a:effectLst/>
                <a:latin typeface="Calibri" panose="020F0502020204030204" pitchFamily="34" charset="0"/>
                <a:ea typeface="Calibri" panose="020F0502020204030204" pitchFamily="34" charset="0"/>
              </a:rPr>
              <a:t>Other roles/responsibilities</a:t>
            </a:r>
          </a:p>
          <a:p>
            <a:r>
              <a:rPr lang="en-US" sz="6500" b="1" dirty="0">
                <a:solidFill>
                  <a:srgbClr val="2860A4"/>
                </a:solidFill>
                <a:effectLst/>
                <a:latin typeface="Calibri" panose="020F0502020204030204" pitchFamily="34" charset="0"/>
                <a:ea typeface="Calibri" panose="020F0502020204030204" pitchFamily="34" charset="0"/>
              </a:rPr>
              <a:t>Reminder:</a:t>
            </a:r>
            <a:r>
              <a:rPr lang="en-US" sz="6500" dirty="0">
                <a:solidFill>
                  <a:srgbClr val="2860A4"/>
                </a:solidFill>
                <a:effectLst/>
                <a:latin typeface="Calibri" panose="020F0502020204030204" pitchFamily="34" charset="0"/>
                <a:ea typeface="Calibri" panose="020F0502020204030204" pitchFamily="34" charset="0"/>
              </a:rPr>
              <a:t> </a:t>
            </a:r>
            <a:r>
              <a:rPr lang="en-US" sz="6500" dirty="0">
                <a:solidFill>
                  <a:srgbClr val="2860A4"/>
                </a:solidFill>
                <a:latin typeface="Calibri" panose="020F0502020204030204" pitchFamily="34" charset="0"/>
                <a:ea typeface="Calibri" panose="020F0502020204030204" pitchFamily="34" charset="0"/>
              </a:rPr>
              <a:t>There are limitations on paying for preceptor wages and training using grant or match funds. </a:t>
            </a:r>
            <a:endParaRPr lang="en-US" sz="6500" dirty="0">
              <a:solidFill>
                <a:srgbClr val="2860A4"/>
              </a:solidFill>
              <a:effectLst/>
              <a:latin typeface="Calibri" panose="020F0502020204030204" pitchFamily="34" charset="0"/>
              <a:ea typeface="Calibri" panose="020F0502020204030204" pitchFamily="34" charset="0"/>
            </a:endParaRPr>
          </a:p>
          <a:p>
            <a:endParaRPr lang="en-US" dirty="0">
              <a:solidFill>
                <a:srgbClr val="2860A4"/>
              </a:solidFill>
              <a:effectLst/>
              <a:latin typeface="Calibri" panose="020F0502020204030204" pitchFamily="34" charset="0"/>
              <a:ea typeface="Calibri" panose="020F0502020204030204" pitchFamily="34" charset="0"/>
            </a:endParaRPr>
          </a:p>
        </p:txBody>
      </p:sp>
      <p:sp>
        <p:nvSpPr>
          <p:cNvPr id="8" name="Slide Number Placeholder 7">
            <a:extLst>
              <a:ext uri="{FF2B5EF4-FFF2-40B4-BE49-F238E27FC236}">
                <a16:creationId xmlns:a16="http://schemas.microsoft.com/office/drawing/2014/main" id="{84816A69-E1A2-0191-85B5-37FA3003870D}"/>
              </a:ext>
            </a:extLst>
          </p:cNvPr>
          <p:cNvSpPr>
            <a:spLocks noGrp="1"/>
          </p:cNvSpPr>
          <p:nvPr>
            <p:ph type="sldNum" sz="quarter" idx="12"/>
          </p:nvPr>
        </p:nvSpPr>
        <p:spPr/>
        <p:txBody>
          <a:bodyPr/>
          <a:lstStyle/>
          <a:p>
            <a:fld id="{DE8DE8A0-70C5-4585-9A3C-B3A9E7B8F8E9}" type="slidenum">
              <a:rPr lang="en-US" smtClean="0"/>
              <a:t>17</a:t>
            </a:fld>
            <a:endParaRPr lang="en-US"/>
          </a:p>
        </p:txBody>
      </p:sp>
    </p:spTree>
    <p:custDataLst>
      <p:tags r:id="rId1"/>
    </p:custDataLst>
    <p:extLst>
      <p:ext uri="{BB962C8B-B14F-4D97-AF65-F5344CB8AC3E}">
        <p14:creationId xmlns:p14="http://schemas.microsoft.com/office/powerpoint/2010/main" val="787005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D094-2F29-3901-8302-98319343645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8C42BC0B-DDC3-34B0-7A38-114319F86A60}"/>
              </a:ext>
            </a:extLst>
          </p:cNvPr>
          <p:cNvSpPr>
            <a:spLocks noGrp="1"/>
          </p:cNvSpPr>
          <p:nvPr>
            <p:ph type="title"/>
          </p:nvPr>
        </p:nvSpPr>
        <p:spPr/>
        <p:txBody>
          <a:bodyPr/>
          <a:lstStyle/>
          <a:p>
            <a:r>
              <a:rPr lang="en-US" dirty="0">
                <a:solidFill>
                  <a:srgbClr val="00B050"/>
                </a:solidFill>
              </a:rPr>
              <a:t>Checking </a:t>
            </a:r>
            <a:r>
              <a:rPr lang="en-US" dirty="0"/>
              <a:t>on the results</a:t>
            </a:r>
          </a:p>
        </p:txBody>
      </p:sp>
      <p:sp>
        <p:nvSpPr>
          <p:cNvPr id="11" name="Content Placeholder 10">
            <a:extLst>
              <a:ext uri="{FF2B5EF4-FFF2-40B4-BE49-F238E27FC236}">
                <a16:creationId xmlns:a16="http://schemas.microsoft.com/office/drawing/2014/main" id="{7FBCA5F7-1B6A-D10B-6E5F-7B7405964BAE}"/>
              </a:ext>
            </a:extLst>
          </p:cNvPr>
          <p:cNvSpPr>
            <a:spLocks noGrp="1"/>
          </p:cNvSpPr>
          <p:nvPr>
            <p:ph idx="1"/>
          </p:nvPr>
        </p:nvSpPr>
        <p:spPr>
          <a:xfrm>
            <a:off x="774923" y="1946302"/>
            <a:ext cx="10653003" cy="3950001"/>
          </a:xfrm>
        </p:spPr>
        <p:txBody>
          <a:bodyPr>
            <a:normAutofit/>
          </a:bodyPr>
          <a:lstStyle/>
          <a:p>
            <a:r>
              <a:rPr lang="en-US" dirty="0">
                <a:solidFill>
                  <a:srgbClr val="2860A4"/>
                </a:solidFill>
                <a:latin typeface="Calibri" panose="020F0502020204030204" pitchFamily="34" charset="0"/>
                <a:ea typeface="Calibri" panose="020F0502020204030204" pitchFamily="34" charset="0"/>
              </a:rPr>
              <a:t>Required preceptor outcome</a:t>
            </a:r>
            <a:r>
              <a:rPr lang="en-US" sz="2800" dirty="0">
                <a:solidFill>
                  <a:srgbClr val="2860A4"/>
                </a:solidFill>
                <a:latin typeface="Calibri" panose="020F0502020204030204" pitchFamily="34" charset="0"/>
                <a:ea typeface="Calibri" panose="020F0502020204030204" pitchFamily="34" charset="0"/>
              </a:rPr>
              <a:t>: </a:t>
            </a:r>
          </a:p>
          <a:p>
            <a:pPr lvl="1"/>
            <a:r>
              <a:rPr kumimoji="0" lang="en-US" sz="2400" b="1" i="0" u="none" strike="noStrike" kern="1200" cap="none" spc="0" normalizeH="0" baseline="0" noProof="0" dirty="0">
                <a:ln>
                  <a:noFill/>
                </a:ln>
                <a:solidFill>
                  <a:srgbClr val="760000"/>
                </a:solidFill>
                <a:effectLst/>
                <a:uLnTx/>
                <a:uFillTx/>
                <a:latin typeface="Calibri" panose="020F0502020204030204" pitchFamily="34" charset="0"/>
                <a:ea typeface="Calibri" panose="020F0502020204030204" pitchFamily="34" charset="0"/>
                <a:cs typeface="Calibri" panose="020F0502020204030204" pitchFamily="34" charset="0"/>
              </a:rPr>
              <a:t>Outcome #7: </a:t>
            </a:r>
            <a:r>
              <a:rPr kumimoji="0" lang="en-US" sz="2400" b="0" i="0" u="none" strike="noStrike" kern="1200" cap="none" spc="0" normalizeH="0" baseline="0" noProof="0" dirty="0">
                <a:ln>
                  <a:noFill/>
                </a:ln>
                <a:solidFill>
                  <a:srgbClr val="760000"/>
                </a:solidFill>
                <a:effectLst/>
                <a:uLnTx/>
                <a:uFillTx/>
                <a:latin typeface="Calibri" panose="020F0502020204030204" pitchFamily="34" charset="0"/>
                <a:ea typeface="Calibri" panose="020F0502020204030204" pitchFamily="34" charset="0"/>
                <a:cs typeface="Calibri" panose="020F0502020204030204" pitchFamily="34" charset="0"/>
              </a:rPr>
              <a:t>Total number of experienced nursing professionals who were placed into a preceptor role </a:t>
            </a:r>
          </a:p>
          <a:p>
            <a:r>
              <a:rPr lang="en-US" dirty="0">
                <a:solidFill>
                  <a:srgbClr val="2860A4"/>
                </a:solidFill>
                <a:effectLst/>
                <a:latin typeface="Calibri" panose="020F0502020204030204" pitchFamily="34" charset="0"/>
                <a:ea typeface="Calibri" panose="020F0502020204030204" pitchFamily="34" charset="0"/>
              </a:rPr>
              <a:t>You must be able to collect this information from your employer partners</a:t>
            </a:r>
          </a:p>
          <a:p>
            <a:r>
              <a:rPr lang="en-US" dirty="0">
                <a:solidFill>
                  <a:srgbClr val="2860A4"/>
                </a:solidFill>
                <a:effectLst/>
                <a:latin typeface="Calibri" panose="020F0502020204030204" pitchFamily="34" charset="0"/>
                <a:ea typeface="Calibri" panose="020F0502020204030204" pitchFamily="34" charset="0"/>
              </a:rPr>
              <a:t>Share results with your stakeholders</a:t>
            </a:r>
          </a:p>
          <a:p>
            <a:r>
              <a:rPr lang="en-US" dirty="0">
                <a:solidFill>
                  <a:srgbClr val="2860A4"/>
                </a:solidFill>
                <a:latin typeface="Calibri" panose="020F0502020204030204" pitchFamily="34" charset="0"/>
                <a:ea typeface="Calibri" panose="020F0502020204030204" pitchFamily="34" charset="0"/>
              </a:rPr>
              <a:t>Report the data to DOL</a:t>
            </a:r>
            <a:r>
              <a:rPr lang="en-US" dirty="0">
                <a:solidFill>
                  <a:srgbClr val="2860A4"/>
                </a:solidFill>
                <a:effectLst/>
                <a:latin typeface="Calibri" panose="020F0502020204030204" pitchFamily="34" charset="0"/>
                <a:ea typeface="Calibri" panose="020F0502020204030204" pitchFamily="34" charset="0"/>
              </a:rPr>
              <a:t> </a:t>
            </a:r>
          </a:p>
        </p:txBody>
      </p:sp>
      <p:sp>
        <p:nvSpPr>
          <p:cNvPr id="8" name="Slide Number Placeholder 7">
            <a:extLst>
              <a:ext uri="{FF2B5EF4-FFF2-40B4-BE49-F238E27FC236}">
                <a16:creationId xmlns:a16="http://schemas.microsoft.com/office/drawing/2014/main" id="{B9EE1FB4-4960-226C-153A-0561156C1651}"/>
              </a:ext>
            </a:extLst>
          </p:cNvPr>
          <p:cNvSpPr>
            <a:spLocks noGrp="1"/>
          </p:cNvSpPr>
          <p:nvPr>
            <p:ph type="sldNum" sz="quarter" idx="12"/>
          </p:nvPr>
        </p:nvSpPr>
        <p:spPr/>
        <p:txBody>
          <a:bodyPr/>
          <a:lstStyle/>
          <a:p>
            <a:fld id="{DE8DE8A0-70C5-4585-9A3C-B3A9E7B8F8E9}" type="slidenum">
              <a:rPr lang="en-US" smtClean="0"/>
              <a:t>18</a:t>
            </a:fld>
            <a:endParaRPr lang="en-US"/>
          </a:p>
        </p:txBody>
      </p:sp>
    </p:spTree>
    <p:custDataLst>
      <p:tags r:id="rId1"/>
    </p:custDataLst>
    <p:extLst>
      <p:ext uri="{BB962C8B-B14F-4D97-AF65-F5344CB8AC3E}">
        <p14:creationId xmlns:p14="http://schemas.microsoft.com/office/powerpoint/2010/main" val="1093703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96307-EDF8-C594-A94A-33BFDC9AAE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3CF43F-93A5-6E28-D731-34E0141442F3}"/>
              </a:ext>
            </a:extLst>
          </p:cNvPr>
          <p:cNvSpPr>
            <a:spLocks noGrp="1"/>
          </p:cNvSpPr>
          <p:nvPr>
            <p:ph type="title"/>
          </p:nvPr>
        </p:nvSpPr>
        <p:spPr/>
        <p:txBody>
          <a:bodyPr>
            <a:normAutofit/>
          </a:bodyPr>
          <a:lstStyle/>
          <a:p>
            <a:r>
              <a:rPr lang="en-US" dirty="0"/>
              <a:t>Reporting Your Preceptorship activity</a:t>
            </a:r>
          </a:p>
        </p:txBody>
      </p:sp>
      <p:sp>
        <p:nvSpPr>
          <p:cNvPr id="3" name="Text Placeholder 2">
            <a:extLst>
              <a:ext uri="{FF2B5EF4-FFF2-40B4-BE49-F238E27FC236}">
                <a16:creationId xmlns:a16="http://schemas.microsoft.com/office/drawing/2014/main" id="{EAD7FD5F-29AD-8BAF-51FD-ED1D590830D7}"/>
              </a:ext>
            </a:extLst>
          </p:cNvPr>
          <p:cNvSpPr>
            <a:spLocks noGrp="1"/>
          </p:cNvSpPr>
          <p:nvPr>
            <p:ph type="body" idx="1"/>
          </p:nvPr>
        </p:nvSpPr>
        <p:spPr/>
        <p:txBody>
          <a:bodyPr>
            <a:normAutofit/>
          </a:bodyPr>
          <a:lstStyle/>
          <a:p>
            <a:r>
              <a:rPr lang="en-US" dirty="0"/>
              <a:t>what counts in the preceptor outcome?</a:t>
            </a:r>
          </a:p>
        </p:txBody>
      </p:sp>
      <p:sp>
        <p:nvSpPr>
          <p:cNvPr id="8" name="Slide Number Placeholder 7">
            <a:extLst>
              <a:ext uri="{FF2B5EF4-FFF2-40B4-BE49-F238E27FC236}">
                <a16:creationId xmlns:a16="http://schemas.microsoft.com/office/drawing/2014/main" id="{A7EF8960-F1C2-53A6-E661-39B6FF2ACEFB}"/>
              </a:ext>
            </a:extLst>
          </p:cNvPr>
          <p:cNvSpPr>
            <a:spLocks noGrp="1"/>
          </p:cNvSpPr>
          <p:nvPr>
            <p:ph type="sldNum" sz="quarter" idx="12"/>
          </p:nvPr>
        </p:nvSpPr>
        <p:spPr/>
        <p:txBody>
          <a:bodyPr/>
          <a:lstStyle/>
          <a:p>
            <a:fld id="{DE8DE8A0-70C5-4585-9A3C-B3A9E7B8F8E9}" type="slidenum">
              <a:rPr lang="en-US" smtClean="0"/>
              <a:t>19</a:t>
            </a:fld>
            <a:endParaRPr lang="en-US"/>
          </a:p>
        </p:txBody>
      </p:sp>
    </p:spTree>
    <p:extLst>
      <p:ext uri="{BB962C8B-B14F-4D97-AF65-F5344CB8AC3E}">
        <p14:creationId xmlns:p14="http://schemas.microsoft.com/office/powerpoint/2010/main" val="3444952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7593A-F030-1D76-C715-31D62F496B1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37A2B02-7BB0-8FAC-8283-66611B6E6613}"/>
              </a:ext>
            </a:extLst>
          </p:cNvPr>
          <p:cNvSpPr>
            <a:spLocks noGrp="1"/>
          </p:cNvSpPr>
          <p:nvPr>
            <p:ph type="title"/>
          </p:nvPr>
        </p:nvSpPr>
        <p:spPr/>
        <p:txBody>
          <a:bodyPr/>
          <a:lstStyle/>
          <a:p>
            <a:r>
              <a:rPr lang="en-US" dirty="0"/>
              <a:t>OUTCOME #7 DEFINITION</a:t>
            </a:r>
          </a:p>
        </p:txBody>
      </p:sp>
      <p:sp>
        <p:nvSpPr>
          <p:cNvPr id="2" name="Content Placeholder 1">
            <a:extLst>
              <a:ext uri="{FF2B5EF4-FFF2-40B4-BE49-F238E27FC236}">
                <a16:creationId xmlns:a16="http://schemas.microsoft.com/office/drawing/2014/main" id="{65A4F74F-7187-817B-3937-2BE3FC3D73C1}"/>
              </a:ext>
            </a:extLst>
          </p:cNvPr>
          <p:cNvSpPr>
            <a:spLocks noGrp="1"/>
          </p:cNvSpPr>
          <p:nvPr>
            <p:ph idx="1"/>
          </p:nvPr>
        </p:nvSpPr>
        <p:spPr>
          <a:xfrm>
            <a:off x="774923" y="1946302"/>
            <a:ext cx="10653003" cy="4396132"/>
          </a:xfrm>
        </p:spPr>
        <p:txBody>
          <a:bodyPr>
            <a:normAutofit/>
          </a:bodyPr>
          <a:lstStyle/>
          <a:p>
            <a:pPr>
              <a:lnSpc>
                <a:spcPct val="120000"/>
              </a:lnSpc>
              <a:spcBef>
                <a:spcPts val="0"/>
              </a:spcBef>
              <a:spcAft>
                <a:spcPts val="0"/>
              </a:spcAft>
            </a:pPr>
            <a:r>
              <a:rPr lang="en-US" sz="3600" i="1" dirty="0"/>
              <a:t>Definition provided in the Handbook: </a:t>
            </a:r>
          </a:p>
          <a:p>
            <a:pPr lvl="1">
              <a:lnSpc>
                <a:spcPct val="120000"/>
              </a:lnSpc>
              <a:spcBef>
                <a:spcPts val="0"/>
              </a:spcBef>
              <a:spcAft>
                <a:spcPts val="0"/>
              </a:spcAft>
            </a:pPr>
            <a:r>
              <a:rPr lang="en-US" sz="2800" i="1" dirty="0"/>
              <a:t>Refers to </a:t>
            </a:r>
            <a:r>
              <a:rPr lang="en-US" sz="2800" b="1" i="1" dirty="0"/>
              <a:t>experienced nursing professionals </a:t>
            </a:r>
            <a:r>
              <a:rPr lang="en-US" sz="2800" i="1" dirty="0"/>
              <a:t>who take on a preceptor role </a:t>
            </a:r>
            <a:r>
              <a:rPr lang="en-US" sz="2800" b="1" i="1" dirty="0"/>
              <a:t>as a result of the grant</a:t>
            </a:r>
            <a:r>
              <a:rPr lang="en-US" sz="2800" i="1" dirty="0"/>
              <a:t> and begin </a:t>
            </a:r>
            <a:r>
              <a:rPr lang="en-US" sz="2800" b="1" i="1" dirty="0"/>
              <a:t>actively performing preceptor duties</a:t>
            </a:r>
          </a:p>
          <a:p>
            <a:pPr lvl="2">
              <a:lnSpc>
                <a:spcPct val="120000"/>
              </a:lnSpc>
              <a:spcBef>
                <a:spcPts val="0"/>
              </a:spcBef>
              <a:spcAft>
                <a:spcPts val="0"/>
              </a:spcAft>
            </a:pPr>
            <a:r>
              <a:rPr lang="en-US" sz="2400" b="1" dirty="0"/>
              <a:t>Experienced nursing professionals</a:t>
            </a:r>
          </a:p>
          <a:p>
            <a:pPr lvl="2">
              <a:lnSpc>
                <a:spcPct val="120000"/>
              </a:lnSpc>
              <a:spcBef>
                <a:spcPts val="0"/>
              </a:spcBef>
              <a:spcAft>
                <a:spcPts val="0"/>
              </a:spcAft>
            </a:pPr>
            <a:r>
              <a:rPr lang="en-US" sz="2400" b="1" dirty="0"/>
              <a:t>As a result of the grant</a:t>
            </a:r>
          </a:p>
          <a:p>
            <a:pPr lvl="2">
              <a:lnSpc>
                <a:spcPct val="120000"/>
              </a:lnSpc>
              <a:spcBef>
                <a:spcPts val="0"/>
              </a:spcBef>
              <a:spcAft>
                <a:spcPts val="0"/>
              </a:spcAft>
            </a:pPr>
            <a:r>
              <a:rPr lang="en-US" sz="2400" b="1" dirty="0"/>
              <a:t>Actively performing preceptor duties</a:t>
            </a:r>
          </a:p>
          <a:p>
            <a:pPr lvl="1">
              <a:lnSpc>
                <a:spcPct val="120000"/>
              </a:lnSpc>
              <a:spcBef>
                <a:spcPts val="0"/>
              </a:spcBef>
              <a:spcAft>
                <a:spcPts val="0"/>
              </a:spcAft>
            </a:pPr>
            <a:endParaRPr lang="en-US" dirty="0"/>
          </a:p>
          <a:p>
            <a:pPr>
              <a:lnSpc>
                <a:spcPct val="120000"/>
              </a:lnSpc>
              <a:spcBef>
                <a:spcPts val="0"/>
              </a:spcBef>
              <a:spcAft>
                <a:spcPts val="0"/>
              </a:spcAft>
            </a:pPr>
            <a:endParaRPr lang="en-US" sz="2900" b="1" dirty="0">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A6FF53FE-AD9C-01A0-BE1F-3E70F2B853B4}"/>
              </a:ext>
            </a:extLst>
          </p:cNvPr>
          <p:cNvSpPr>
            <a:spLocks noGrp="1"/>
          </p:cNvSpPr>
          <p:nvPr>
            <p:ph type="sldNum" sz="quarter" idx="12"/>
          </p:nvPr>
        </p:nvSpPr>
        <p:spPr/>
        <p:txBody>
          <a:bodyPr/>
          <a:lstStyle/>
          <a:p>
            <a:fld id="{DE8DE8A0-70C5-4585-9A3C-B3A9E7B8F8E9}" type="slidenum">
              <a:rPr lang="en-US" smtClean="0"/>
              <a:t>20</a:t>
            </a:fld>
            <a:endParaRPr lang="en-US"/>
          </a:p>
        </p:txBody>
      </p:sp>
    </p:spTree>
    <p:custDataLst>
      <p:tags r:id="rId1"/>
    </p:custDataLst>
    <p:extLst>
      <p:ext uri="{BB962C8B-B14F-4D97-AF65-F5344CB8AC3E}">
        <p14:creationId xmlns:p14="http://schemas.microsoft.com/office/powerpoint/2010/main" val="1508433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dirty="0"/>
              <a:t>Breaking down the definition of outcome #7 into core components</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a:xfrm>
            <a:off x="774923" y="1946302"/>
            <a:ext cx="10653003" cy="4396132"/>
          </a:xfrm>
        </p:spPr>
        <p:txBody>
          <a:bodyPr>
            <a:normAutofit fontScale="92500" lnSpcReduction="20000"/>
          </a:bodyPr>
          <a:lstStyle/>
          <a:p>
            <a:pPr>
              <a:lnSpc>
                <a:spcPct val="120000"/>
              </a:lnSpc>
              <a:spcBef>
                <a:spcPts val="0"/>
              </a:spcBef>
              <a:spcAft>
                <a:spcPts val="0"/>
              </a:spcAft>
            </a:pPr>
            <a:r>
              <a:rPr lang="en-US" b="1" dirty="0"/>
              <a:t>“Experienced nursing professionals”</a:t>
            </a:r>
          </a:p>
          <a:p>
            <a:pPr lvl="1">
              <a:lnSpc>
                <a:spcPct val="120000"/>
              </a:lnSpc>
              <a:spcBef>
                <a:spcPts val="0"/>
              </a:spcBef>
              <a:spcAft>
                <a:spcPts val="0"/>
              </a:spcAft>
            </a:pPr>
            <a:r>
              <a:rPr lang="en-US" dirty="0"/>
              <a:t>Nurses with prior nursing work experience that is sufficient for them to serve as effective mentors to nursing students </a:t>
            </a:r>
          </a:p>
          <a:p>
            <a:pPr>
              <a:lnSpc>
                <a:spcPct val="120000"/>
              </a:lnSpc>
              <a:spcBef>
                <a:spcPts val="0"/>
              </a:spcBef>
              <a:spcAft>
                <a:spcPts val="0"/>
              </a:spcAft>
            </a:pPr>
            <a:r>
              <a:rPr lang="en-US" b="1" dirty="0"/>
              <a:t>“As a result of the grant”</a:t>
            </a:r>
          </a:p>
          <a:p>
            <a:pPr lvl="1">
              <a:lnSpc>
                <a:spcPct val="120000"/>
              </a:lnSpc>
              <a:spcBef>
                <a:spcPts val="0"/>
              </a:spcBef>
              <a:spcAft>
                <a:spcPts val="0"/>
              </a:spcAft>
            </a:pPr>
            <a:r>
              <a:rPr lang="en-US" dirty="0"/>
              <a:t>As a result of the preceptorship workforce development strategy(</a:t>
            </a:r>
            <a:r>
              <a:rPr lang="en-US" dirty="0" err="1"/>
              <a:t>ies</a:t>
            </a:r>
            <a:r>
              <a:rPr lang="en-US" dirty="0"/>
              <a:t>) you implement </a:t>
            </a:r>
          </a:p>
          <a:p>
            <a:pPr>
              <a:lnSpc>
                <a:spcPct val="120000"/>
              </a:lnSpc>
              <a:spcBef>
                <a:spcPts val="0"/>
              </a:spcBef>
              <a:spcAft>
                <a:spcPts val="0"/>
              </a:spcAft>
            </a:pPr>
            <a:r>
              <a:rPr lang="en-US" b="1" dirty="0"/>
              <a:t>“Actively performing preceptor duties”</a:t>
            </a:r>
          </a:p>
          <a:p>
            <a:pPr lvl="1">
              <a:lnSpc>
                <a:spcPct val="120000"/>
              </a:lnSpc>
              <a:spcBef>
                <a:spcPts val="0"/>
              </a:spcBef>
              <a:spcAft>
                <a:spcPts val="0"/>
              </a:spcAft>
            </a:pPr>
            <a:r>
              <a:rPr lang="en-US" dirty="0"/>
              <a:t>Begin providing mentoring activities to nursing students in the workplace</a:t>
            </a:r>
          </a:p>
          <a:p>
            <a:pPr lvl="2">
              <a:lnSpc>
                <a:spcPct val="120000"/>
              </a:lnSpc>
              <a:spcBef>
                <a:spcPts val="0"/>
              </a:spcBef>
              <a:spcAft>
                <a:spcPts val="0"/>
              </a:spcAft>
            </a:pPr>
            <a:r>
              <a:rPr lang="en-US" b="1" dirty="0"/>
              <a:t>Note that the nursing students being provided preceptorship do not necessarily have to be grant participants!</a:t>
            </a:r>
          </a:p>
          <a:p>
            <a:pPr>
              <a:lnSpc>
                <a:spcPct val="120000"/>
              </a:lnSpc>
              <a:spcBef>
                <a:spcPts val="0"/>
              </a:spcBef>
              <a:spcAft>
                <a:spcPts val="0"/>
              </a:spcAft>
            </a:pPr>
            <a:endParaRPr lang="en-US" sz="2900" b="1" dirty="0">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21</a:t>
            </a:fld>
            <a:endParaRPr lang="en-US"/>
          </a:p>
        </p:txBody>
      </p:sp>
    </p:spTree>
    <p:custDataLst>
      <p:tags r:id="rId1"/>
    </p:custDataLst>
    <p:extLst>
      <p:ext uri="{BB962C8B-B14F-4D97-AF65-F5344CB8AC3E}">
        <p14:creationId xmlns:p14="http://schemas.microsoft.com/office/powerpoint/2010/main" val="3827201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432CD-429E-8546-CB3A-3FFD1C5A59CB}"/>
              </a:ext>
            </a:extLst>
          </p:cNvPr>
          <p:cNvSpPr>
            <a:spLocks noGrp="1"/>
          </p:cNvSpPr>
          <p:nvPr>
            <p:ph type="title"/>
          </p:nvPr>
        </p:nvSpPr>
        <p:spPr/>
        <p:txBody>
          <a:bodyPr/>
          <a:lstStyle/>
          <a:p>
            <a:r>
              <a:rPr lang="en-US"/>
              <a:t>SCORECARD revision</a:t>
            </a:r>
          </a:p>
        </p:txBody>
      </p:sp>
      <p:pic>
        <p:nvPicPr>
          <p:cNvPr id="9" name="Picture 8" descr="An image of the quarterly performance reporting scorecard with Outcome #7 crossed out.">
            <a:extLst>
              <a:ext uri="{FF2B5EF4-FFF2-40B4-BE49-F238E27FC236}">
                <a16:creationId xmlns:a16="http://schemas.microsoft.com/office/drawing/2014/main" id="{FAE5A249-13F8-D148-4AB1-C41C2DB2BCAF}"/>
              </a:ext>
            </a:extLst>
          </p:cNvPr>
          <p:cNvPicPr>
            <a:picLocks noChangeAspect="1"/>
          </p:cNvPicPr>
          <p:nvPr/>
        </p:nvPicPr>
        <p:blipFill>
          <a:blip r:embed="rId2"/>
          <a:stretch>
            <a:fillRect/>
          </a:stretch>
        </p:blipFill>
        <p:spPr>
          <a:xfrm>
            <a:off x="1555750" y="2027270"/>
            <a:ext cx="8883650" cy="4649140"/>
          </a:xfrm>
          <a:prstGeom prst="rect">
            <a:avLst/>
          </a:prstGeom>
        </p:spPr>
      </p:pic>
      <p:sp>
        <p:nvSpPr>
          <p:cNvPr id="5" name="Slide Number Placeholder 4">
            <a:extLst>
              <a:ext uri="{FF2B5EF4-FFF2-40B4-BE49-F238E27FC236}">
                <a16:creationId xmlns:a16="http://schemas.microsoft.com/office/drawing/2014/main" id="{C3299CB0-52C7-E176-F763-4826C451EF6D}"/>
              </a:ext>
            </a:extLst>
          </p:cNvPr>
          <p:cNvSpPr>
            <a:spLocks noGrp="1"/>
          </p:cNvSpPr>
          <p:nvPr>
            <p:ph type="sldNum" sz="quarter" idx="12"/>
          </p:nvPr>
        </p:nvSpPr>
        <p:spPr/>
        <p:txBody>
          <a:bodyPr/>
          <a:lstStyle/>
          <a:p>
            <a:fld id="{DE8DE8A0-70C5-4585-9A3C-B3A9E7B8F8E9}" type="slidenum">
              <a:rPr lang="en-US" smtClean="0"/>
              <a:t>22</a:t>
            </a:fld>
            <a:endParaRPr lang="en-US"/>
          </a:p>
        </p:txBody>
      </p:sp>
    </p:spTree>
    <p:extLst>
      <p:ext uri="{BB962C8B-B14F-4D97-AF65-F5344CB8AC3E}">
        <p14:creationId xmlns:p14="http://schemas.microsoft.com/office/powerpoint/2010/main" val="2222379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4FA2F-33E0-7120-0098-55F85C42DE3B}"/>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10206D27-A08B-0C8C-8B0C-8842F0A9B214}"/>
              </a:ext>
            </a:extLst>
          </p:cNvPr>
          <p:cNvSpPr>
            <a:spLocks noGrp="1"/>
          </p:cNvSpPr>
          <p:nvPr>
            <p:ph type="title"/>
          </p:nvPr>
        </p:nvSpPr>
        <p:spPr/>
        <p:txBody>
          <a:bodyPr/>
          <a:lstStyle/>
          <a:p>
            <a:r>
              <a:rPr lang="en-US" dirty="0"/>
              <a:t>Why was outcome #7 removed from the scorecard?</a:t>
            </a:r>
          </a:p>
        </p:txBody>
      </p:sp>
      <p:sp>
        <p:nvSpPr>
          <p:cNvPr id="11" name="Content Placeholder 10">
            <a:extLst>
              <a:ext uri="{FF2B5EF4-FFF2-40B4-BE49-F238E27FC236}">
                <a16:creationId xmlns:a16="http://schemas.microsoft.com/office/drawing/2014/main" id="{BDDB5EE8-D817-C0C3-9F76-E73409592B8C}"/>
              </a:ext>
            </a:extLst>
          </p:cNvPr>
          <p:cNvSpPr>
            <a:spLocks noGrp="1"/>
          </p:cNvSpPr>
          <p:nvPr>
            <p:ph idx="1"/>
          </p:nvPr>
        </p:nvSpPr>
        <p:spPr>
          <a:xfrm>
            <a:off x="774923" y="1946302"/>
            <a:ext cx="10653003" cy="4209542"/>
          </a:xfrm>
        </p:spPr>
        <p:txBody>
          <a:bodyPr>
            <a:noAutofit/>
          </a:bodyPr>
          <a:lstStyle/>
          <a:p>
            <a:r>
              <a:rPr lang="en-US" sz="2400" dirty="0">
                <a:solidFill>
                  <a:srgbClr val="2860A4"/>
                </a:solidFill>
                <a:effectLst/>
                <a:latin typeface="Calibri" panose="020F0502020204030204" pitchFamily="34" charset="0"/>
                <a:ea typeface="Calibri" panose="020F0502020204030204" pitchFamily="34" charset="0"/>
              </a:rPr>
              <a:t>Participant outcomes versus capacity building outcomes</a:t>
            </a:r>
          </a:p>
          <a:p>
            <a:pPr lvl="1"/>
            <a:r>
              <a:rPr lang="en-US" sz="20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Participant outcomes (Outcomes #1-6) show</a:t>
            </a:r>
            <a:r>
              <a:rPr lang="en-US" sz="2000" dirty="0">
                <a:solidFill>
                  <a:srgbClr val="0070C0"/>
                </a:solidFill>
                <a:latin typeface="Aptos" panose="020B0004020202020204" pitchFamily="34" charset="0"/>
                <a:ea typeface="Aptos" panose="020B0004020202020204" pitchFamily="34" charset="0"/>
                <a:cs typeface="Times New Roman" panose="02020603050405020304" pitchFamily="18" charset="0"/>
              </a:rPr>
              <a:t> what participants are doing</a:t>
            </a:r>
          </a:p>
          <a:p>
            <a:pPr lvl="1"/>
            <a:r>
              <a:rPr lang="en-US" sz="20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Capacity building outcomes (Outcome #7) show the impact of actions </a:t>
            </a:r>
            <a:r>
              <a:rPr lang="en-US" sz="2000" i="1"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you </a:t>
            </a:r>
            <a:r>
              <a:rPr lang="en-US" sz="20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take</a:t>
            </a:r>
          </a:p>
          <a:p>
            <a:r>
              <a:rPr lang="en-US" sz="2400" dirty="0">
                <a:solidFill>
                  <a:srgbClr val="2860A4"/>
                </a:solidFill>
                <a:effectLst/>
                <a:latin typeface="Calibri" panose="020F0502020204030204" pitchFamily="34" charset="0"/>
                <a:ea typeface="Calibri" panose="020F0502020204030204" pitchFamily="34" charset="0"/>
              </a:rPr>
              <a:t>Removal of Outcome #7 from the scorecard </a:t>
            </a:r>
          </a:p>
          <a:p>
            <a:pPr lvl="1"/>
            <a:r>
              <a:rPr lang="en-US" sz="2000" dirty="0">
                <a:solidFill>
                  <a:srgbClr val="0070C0"/>
                </a:solidFill>
                <a:latin typeface="Aptos" panose="020B0004020202020204" pitchFamily="34" charset="0"/>
                <a:ea typeface="Calibri" panose="020F0502020204030204" pitchFamily="34" charset="0"/>
                <a:cs typeface="Times New Roman" panose="02020603050405020304" pitchFamily="18" charset="0"/>
              </a:rPr>
              <a:t>Distinguish it from the participant outcomes </a:t>
            </a:r>
          </a:p>
          <a:p>
            <a:pPr lvl="1"/>
            <a:r>
              <a:rPr lang="en-US" sz="2000" dirty="0">
                <a:solidFill>
                  <a:srgbClr val="0070C0"/>
                </a:solidFill>
                <a:latin typeface="Aptos" panose="020B0004020202020204" pitchFamily="34" charset="0"/>
                <a:ea typeface="Calibri" panose="020F0502020204030204" pitchFamily="34" charset="0"/>
                <a:cs typeface="Times New Roman" panose="02020603050405020304" pitchFamily="18" charset="0"/>
              </a:rPr>
              <a:t>Emphasize DOL’s interest in building preceptor capacity over merely meeting a numerical target</a:t>
            </a:r>
          </a:p>
          <a:p>
            <a:pPr marL="0" indent="0">
              <a:buNone/>
            </a:pPr>
            <a:r>
              <a:rPr lang="en-US" sz="2200" b="1" i="1" dirty="0">
                <a:effectLst/>
                <a:latin typeface="Aptos" panose="020B0004020202020204" pitchFamily="34" charset="0"/>
                <a:ea typeface="Aptos" panose="020B0004020202020204" pitchFamily="34" charset="0"/>
                <a:cs typeface="Times New Roman" panose="02020603050405020304" pitchFamily="18" charset="0"/>
              </a:rPr>
              <a:t>Please note that removing the outcome from the scorecard does not eliminate the requirement to report on it.</a:t>
            </a:r>
            <a:r>
              <a:rPr lang="en-US" sz="2200" i="1" dirty="0">
                <a:effectLst/>
                <a:latin typeface="Aptos" panose="020B0004020202020204" pitchFamily="34" charset="0"/>
                <a:ea typeface="Aptos" panose="020B0004020202020204" pitchFamily="34" charset="0"/>
                <a:cs typeface="Times New Roman" panose="02020603050405020304" pitchFamily="18" charset="0"/>
              </a:rPr>
              <a:t> </a:t>
            </a:r>
            <a:r>
              <a:rPr lang="en-US" sz="2200" b="1" i="1" dirty="0">
                <a:effectLst/>
                <a:latin typeface="Aptos" panose="020B0004020202020204" pitchFamily="34" charset="0"/>
                <a:ea typeface="Aptos" panose="020B0004020202020204" pitchFamily="34" charset="0"/>
                <a:cs typeface="Times New Roman" panose="02020603050405020304" pitchFamily="18" charset="0"/>
              </a:rPr>
              <a:t>You will continue to report your progress on it in your QNR.</a:t>
            </a:r>
            <a:endParaRPr lang="en-US" dirty="0">
              <a:solidFill>
                <a:srgbClr val="2860A4"/>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solidFill>
                <a:srgbClr val="2860A4"/>
              </a:solidFill>
              <a:effectLst/>
              <a:latin typeface="Calibri" panose="020F0502020204030204" pitchFamily="34" charset="0"/>
              <a:ea typeface="Calibri" panose="020F0502020204030204" pitchFamily="34" charset="0"/>
            </a:endParaRPr>
          </a:p>
          <a:p>
            <a:pPr lvl="1"/>
            <a:endParaRPr lang="en-US" dirty="0">
              <a:solidFill>
                <a:srgbClr val="2860A4"/>
              </a:solidFill>
              <a:effectLst/>
              <a:latin typeface="Calibri" panose="020F0502020204030204" pitchFamily="34" charset="0"/>
              <a:ea typeface="Calibri" panose="020F0502020204030204" pitchFamily="34" charset="0"/>
            </a:endParaRPr>
          </a:p>
          <a:p>
            <a:pPr lvl="1"/>
            <a:endParaRPr lang="en-US" dirty="0">
              <a:solidFill>
                <a:srgbClr val="2860A4"/>
              </a:solidFill>
              <a:effectLst/>
              <a:latin typeface="Calibri" panose="020F0502020204030204" pitchFamily="34" charset="0"/>
              <a:ea typeface="Calibri" panose="020F0502020204030204" pitchFamily="34" charset="0"/>
            </a:endParaRPr>
          </a:p>
          <a:p>
            <a:pPr marL="324000" lvl="1" indent="0">
              <a:buNone/>
            </a:pPr>
            <a:endParaRPr lang="en-US" dirty="0">
              <a:solidFill>
                <a:srgbClr val="2860A4"/>
              </a:solidFill>
              <a:effectLst/>
              <a:latin typeface="Calibri" panose="020F0502020204030204" pitchFamily="34" charset="0"/>
              <a:ea typeface="Calibri" panose="020F0502020204030204" pitchFamily="34" charset="0"/>
            </a:endParaRPr>
          </a:p>
        </p:txBody>
      </p:sp>
      <p:sp>
        <p:nvSpPr>
          <p:cNvPr id="8" name="Slide Number Placeholder 7">
            <a:extLst>
              <a:ext uri="{FF2B5EF4-FFF2-40B4-BE49-F238E27FC236}">
                <a16:creationId xmlns:a16="http://schemas.microsoft.com/office/drawing/2014/main" id="{E196384E-261E-C34C-148D-8A8D72583B16}"/>
              </a:ext>
            </a:extLst>
          </p:cNvPr>
          <p:cNvSpPr>
            <a:spLocks noGrp="1"/>
          </p:cNvSpPr>
          <p:nvPr>
            <p:ph type="sldNum" sz="quarter" idx="12"/>
          </p:nvPr>
        </p:nvSpPr>
        <p:spPr/>
        <p:txBody>
          <a:bodyPr/>
          <a:lstStyle/>
          <a:p>
            <a:fld id="{DE8DE8A0-70C5-4585-9A3C-B3A9E7B8F8E9}" type="slidenum">
              <a:rPr lang="en-US" smtClean="0"/>
              <a:t>23</a:t>
            </a:fld>
            <a:endParaRPr lang="en-US"/>
          </a:p>
        </p:txBody>
      </p:sp>
    </p:spTree>
    <p:custDataLst>
      <p:tags r:id="rId1"/>
    </p:custDataLst>
    <p:extLst>
      <p:ext uri="{BB962C8B-B14F-4D97-AF65-F5344CB8AC3E}">
        <p14:creationId xmlns:p14="http://schemas.microsoft.com/office/powerpoint/2010/main" val="27657919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D2216-FBE0-8044-3E50-15F16AE5338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5140CDF-792E-AEBB-E478-3A95A10A7FE8}"/>
              </a:ext>
            </a:extLst>
          </p:cNvPr>
          <p:cNvSpPr>
            <a:spLocks noGrp="1"/>
          </p:cNvSpPr>
          <p:nvPr>
            <p:ph type="title"/>
          </p:nvPr>
        </p:nvSpPr>
        <p:spPr/>
        <p:txBody>
          <a:bodyPr/>
          <a:lstStyle/>
          <a:p>
            <a:r>
              <a:rPr lang="en-US" dirty="0"/>
              <a:t>HOW TO REPORT OUTCOME #7</a:t>
            </a:r>
          </a:p>
        </p:txBody>
      </p:sp>
      <p:sp>
        <p:nvSpPr>
          <p:cNvPr id="11" name="Content Placeholder 10">
            <a:extLst>
              <a:ext uri="{FF2B5EF4-FFF2-40B4-BE49-F238E27FC236}">
                <a16:creationId xmlns:a16="http://schemas.microsoft.com/office/drawing/2014/main" id="{12334211-A4B1-243D-4223-42A4547B088B}"/>
              </a:ext>
            </a:extLst>
          </p:cNvPr>
          <p:cNvSpPr>
            <a:spLocks noGrp="1"/>
          </p:cNvSpPr>
          <p:nvPr>
            <p:ph idx="1"/>
          </p:nvPr>
        </p:nvSpPr>
        <p:spPr>
          <a:xfrm>
            <a:off x="774923" y="1946302"/>
            <a:ext cx="10653003" cy="3950001"/>
          </a:xfrm>
        </p:spPr>
        <p:txBody>
          <a:bodyPr>
            <a:normAutofit fontScale="92500" lnSpcReduction="10000"/>
          </a:bodyPr>
          <a:lstStyle/>
          <a:p>
            <a:r>
              <a:rPr lang="en-US" dirty="0">
                <a:solidFill>
                  <a:srgbClr val="2860A4"/>
                </a:solidFill>
                <a:latin typeface="Calibri" panose="020F0502020204030204" pitchFamily="34" charset="0"/>
                <a:ea typeface="Calibri" panose="020F0502020204030204" pitchFamily="34" charset="0"/>
              </a:rPr>
              <a:t>As a capacity building outcome demonstrating </a:t>
            </a:r>
            <a:r>
              <a:rPr lang="en-US" i="1" dirty="0">
                <a:solidFill>
                  <a:srgbClr val="2860A4"/>
                </a:solidFill>
                <a:latin typeface="Calibri" panose="020F0502020204030204" pitchFamily="34" charset="0"/>
                <a:ea typeface="Calibri" panose="020F0502020204030204" pitchFamily="34" charset="0"/>
              </a:rPr>
              <a:t>results of actions taken by you:</a:t>
            </a:r>
          </a:p>
          <a:p>
            <a:pPr marL="630000" marR="0" lvl="1" indent="-306000" algn="l" defTabSz="457200" rtl="0" eaLnBrk="1" fontAlgn="auto" latinLnBrk="0" hangingPunct="1">
              <a:lnSpc>
                <a:spcPct val="100000"/>
              </a:lnSpc>
              <a:spcBef>
                <a:spcPct val="20000"/>
              </a:spcBef>
              <a:spcAft>
                <a:spcPts val="600"/>
              </a:spcAft>
              <a:buClr>
                <a:srgbClr val="DBEFF9">
                  <a:lumMod val="50000"/>
                </a:srgbClr>
              </a:buClr>
              <a:buSzPct val="100000"/>
              <a:buFont typeface="Arial" panose="020B0604020202020204" pitchFamily="34" charset="0"/>
              <a:buChar char="•"/>
              <a:tabLst/>
              <a:defRPr/>
            </a:pPr>
            <a:r>
              <a:rPr kumimoji="0" lang="en-US" sz="24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Reported quarterly in the Quarterly Narrative Report (QNR)</a:t>
            </a:r>
          </a:p>
          <a:p>
            <a:pPr marL="630000" marR="0" lvl="1" indent="-306000" algn="l" defTabSz="457200" rtl="0" eaLnBrk="1" fontAlgn="auto" latinLnBrk="0" hangingPunct="1">
              <a:lnSpc>
                <a:spcPct val="100000"/>
              </a:lnSpc>
              <a:spcBef>
                <a:spcPct val="20000"/>
              </a:spcBef>
              <a:spcAft>
                <a:spcPts val="600"/>
              </a:spcAft>
              <a:buClr>
                <a:srgbClr val="DBEFF9">
                  <a:lumMod val="50000"/>
                </a:srgbClr>
              </a:buClr>
              <a:buSzPct val="100000"/>
              <a:buFont typeface="Arial" panose="020B0604020202020204" pitchFamily="34" charset="0"/>
              <a:buChar char="•"/>
              <a:tabLst/>
              <a:defRPr/>
            </a:pPr>
            <a:r>
              <a:rPr kumimoji="0" lang="en-US" sz="24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Instructions in the </a:t>
            </a:r>
            <a:r>
              <a:rPr kumimoji="0" lang="en-US" sz="2400" b="0" i="0" u="sng" strike="noStrike" kern="1200" cap="none" spc="0" normalizeH="0" baseline="0" noProof="0" dirty="0">
                <a:ln>
                  <a:noFill/>
                </a:ln>
                <a:solidFill>
                  <a:srgbClr val="009DD9">
                    <a:lumMod val="75000"/>
                  </a:srgbClr>
                </a:solidFill>
                <a:effectLst/>
                <a:uLnTx/>
                <a:uFillTx/>
                <a:latin typeface="Calibri" panose="020F0502020204030204" pitchFamily="34" charset="0"/>
                <a:ea typeface="Calibri" panose="020F0502020204030204" pitchFamily="34" charset="0"/>
                <a:cs typeface="Calibri" panose="020F0502020204030204" pitchFamily="34" charset="0"/>
                <a:hlinkClick r:id="rId4"/>
              </a:rPr>
              <a:t>H-1B Grants Performance Reporting &amp; WIPS Guidance Handbook for Track 2</a:t>
            </a:r>
            <a:r>
              <a:rPr lang="en-US" sz="2400" dirty="0">
                <a:solidFill>
                  <a:srgbClr val="760000"/>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a:t>
            </a:r>
            <a:r>
              <a:rPr kumimoji="0" lang="en-US" sz="24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p. 41-42 and 61-62).</a:t>
            </a:r>
            <a:endParaRPr kumimoji="0" lang="en-US" sz="20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594000" lvl="2" indent="0">
              <a:spcBef>
                <a:spcPct val="20000"/>
              </a:spcBef>
              <a:buClr>
                <a:srgbClr val="DBEFF9">
                  <a:lumMod val="50000"/>
                </a:srgbClr>
              </a:buClr>
              <a:buSzPct val="100000"/>
              <a:buNone/>
              <a:defRPr/>
            </a:pPr>
            <a:endParaRPr kumimoji="0" lang="en-US" sz="20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24000" marR="0" lvl="1" indent="0" algn="l" defTabSz="457200" rtl="0" eaLnBrk="1" fontAlgn="auto" latinLnBrk="0" hangingPunct="1">
              <a:lnSpc>
                <a:spcPct val="100000"/>
              </a:lnSpc>
              <a:spcBef>
                <a:spcPct val="20000"/>
              </a:spcBef>
              <a:spcAft>
                <a:spcPts val="600"/>
              </a:spcAft>
              <a:buClr>
                <a:srgbClr val="DBEFF9">
                  <a:lumMod val="50000"/>
                </a:srgbClr>
              </a:buClr>
              <a:buSzPct val="100000"/>
              <a:buNone/>
              <a:tabLst/>
              <a:defRPr/>
            </a:pPr>
            <a:r>
              <a:rPr kumimoji="0" lang="en-US" sz="2200" b="1"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	</a:t>
            </a:r>
          </a:p>
          <a:p>
            <a:r>
              <a:rPr lang="en-US" b="1" dirty="0">
                <a:solidFill>
                  <a:srgbClr val="2860A4"/>
                </a:solidFill>
                <a:effectLst/>
                <a:latin typeface="Calibri" panose="020F0502020204030204" pitchFamily="34" charset="0"/>
                <a:ea typeface="Calibri" panose="020F0502020204030204" pitchFamily="34" charset="0"/>
              </a:rPr>
              <a:t>You must be able to collect this information from your employer partners to report it. </a:t>
            </a:r>
          </a:p>
        </p:txBody>
      </p:sp>
      <p:sp>
        <p:nvSpPr>
          <p:cNvPr id="8" name="Slide Number Placeholder 7">
            <a:extLst>
              <a:ext uri="{FF2B5EF4-FFF2-40B4-BE49-F238E27FC236}">
                <a16:creationId xmlns:a16="http://schemas.microsoft.com/office/drawing/2014/main" id="{ED4E855E-E545-943A-7685-B6CB13201614}"/>
              </a:ext>
            </a:extLst>
          </p:cNvPr>
          <p:cNvSpPr>
            <a:spLocks noGrp="1"/>
          </p:cNvSpPr>
          <p:nvPr>
            <p:ph type="sldNum" sz="quarter" idx="12"/>
          </p:nvPr>
        </p:nvSpPr>
        <p:spPr/>
        <p:txBody>
          <a:bodyPr/>
          <a:lstStyle/>
          <a:p>
            <a:fld id="{DE8DE8A0-70C5-4585-9A3C-B3A9E7B8F8E9}" type="slidenum">
              <a:rPr lang="en-US" smtClean="0"/>
              <a:t>24</a:t>
            </a:fld>
            <a:endParaRPr lang="en-US"/>
          </a:p>
        </p:txBody>
      </p:sp>
    </p:spTree>
    <p:custDataLst>
      <p:tags r:id="rId1"/>
    </p:custDataLst>
    <p:extLst>
      <p:ext uri="{BB962C8B-B14F-4D97-AF65-F5344CB8AC3E}">
        <p14:creationId xmlns:p14="http://schemas.microsoft.com/office/powerpoint/2010/main" val="2465762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29FAE-F18E-46D2-96F0-EFA6B9DC4D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84658D-2C74-0BC3-D05F-8114132FAD5A}"/>
              </a:ext>
            </a:extLst>
          </p:cNvPr>
          <p:cNvSpPr>
            <a:spLocks noGrp="1"/>
          </p:cNvSpPr>
          <p:nvPr>
            <p:ph type="title"/>
          </p:nvPr>
        </p:nvSpPr>
        <p:spPr/>
        <p:txBody>
          <a:bodyPr>
            <a:normAutofit/>
          </a:bodyPr>
          <a:lstStyle/>
          <a:p>
            <a:r>
              <a:rPr lang="en-US" dirty="0"/>
              <a:t>Using grant funds for preceptorship</a:t>
            </a:r>
          </a:p>
        </p:txBody>
      </p:sp>
      <p:sp>
        <p:nvSpPr>
          <p:cNvPr id="3" name="Text Placeholder 2">
            <a:extLst>
              <a:ext uri="{FF2B5EF4-FFF2-40B4-BE49-F238E27FC236}">
                <a16:creationId xmlns:a16="http://schemas.microsoft.com/office/drawing/2014/main" id="{66607C93-637B-32F2-D8C8-68A05134BA86}"/>
              </a:ext>
            </a:extLst>
          </p:cNvPr>
          <p:cNvSpPr>
            <a:spLocks noGrp="1"/>
          </p:cNvSpPr>
          <p:nvPr>
            <p:ph type="body" idx="1"/>
          </p:nvPr>
        </p:nvSpPr>
        <p:spPr/>
        <p:txBody>
          <a:bodyPr>
            <a:normAutofit/>
          </a:bodyPr>
          <a:lstStyle/>
          <a:p>
            <a:r>
              <a:rPr lang="en-US" dirty="0"/>
              <a:t>what’s allowable  vs.  what meets the preceptor requirement</a:t>
            </a:r>
          </a:p>
        </p:txBody>
      </p:sp>
      <p:sp>
        <p:nvSpPr>
          <p:cNvPr id="8" name="Slide Number Placeholder 7">
            <a:extLst>
              <a:ext uri="{FF2B5EF4-FFF2-40B4-BE49-F238E27FC236}">
                <a16:creationId xmlns:a16="http://schemas.microsoft.com/office/drawing/2014/main" id="{3282BE6A-5F21-47FA-0F12-67A879E32C2E}"/>
              </a:ext>
            </a:extLst>
          </p:cNvPr>
          <p:cNvSpPr>
            <a:spLocks noGrp="1"/>
          </p:cNvSpPr>
          <p:nvPr>
            <p:ph type="sldNum" sz="quarter" idx="12"/>
          </p:nvPr>
        </p:nvSpPr>
        <p:spPr/>
        <p:txBody>
          <a:bodyPr/>
          <a:lstStyle/>
          <a:p>
            <a:fld id="{DE8DE8A0-70C5-4585-9A3C-B3A9E7B8F8E9}" type="slidenum">
              <a:rPr lang="en-US" smtClean="0"/>
              <a:t>25</a:t>
            </a:fld>
            <a:endParaRPr lang="en-US"/>
          </a:p>
        </p:txBody>
      </p:sp>
    </p:spTree>
    <p:extLst>
      <p:ext uri="{BB962C8B-B14F-4D97-AF65-F5344CB8AC3E}">
        <p14:creationId xmlns:p14="http://schemas.microsoft.com/office/powerpoint/2010/main" val="13297691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678E6-3259-A7F9-C28E-5E31453DA47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2D1F7F2-5E7E-C652-8A78-776C28977F57}"/>
              </a:ext>
            </a:extLst>
          </p:cNvPr>
          <p:cNvSpPr>
            <a:spLocks noGrp="1"/>
          </p:cNvSpPr>
          <p:nvPr>
            <p:ph type="title"/>
          </p:nvPr>
        </p:nvSpPr>
        <p:spPr>
          <a:xfrm>
            <a:off x="593387" y="726386"/>
            <a:ext cx="10653003" cy="1083329"/>
          </a:xfrm>
        </p:spPr>
        <p:txBody>
          <a:bodyPr>
            <a:normAutofit/>
          </a:bodyPr>
          <a:lstStyle/>
          <a:p>
            <a:r>
              <a:rPr lang="en-US" sz="3600" dirty="0"/>
              <a:t>Preceptors and your program design</a:t>
            </a:r>
          </a:p>
        </p:txBody>
      </p:sp>
      <p:sp>
        <p:nvSpPr>
          <p:cNvPr id="5" name="Slide Number Placeholder 4">
            <a:extLst>
              <a:ext uri="{FF2B5EF4-FFF2-40B4-BE49-F238E27FC236}">
                <a16:creationId xmlns:a16="http://schemas.microsoft.com/office/drawing/2014/main" id="{292F632F-3CCF-6544-2F2B-F2A991E74A70}"/>
              </a:ext>
            </a:extLst>
          </p:cNvPr>
          <p:cNvSpPr>
            <a:spLocks noGrp="1"/>
          </p:cNvSpPr>
          <p:nvPr>
            <p:ph type="sldNum" sz="quarter" idx="12"/>
          </p:nvPr>
        </p:nvSpPr>
        <p:spPr/>
        <p:txBody>
          <a:bodyPr/>
          <a:lstStyle/>
          <a:p>
            <a:fld id="{DE8DE8A0-70C5-4585-9A3C-B3A9E7B8F8E9}" type="slidenum">
              <a:rPr lang="en-US" smtClean="0"/>
              <a:t>26</a:t>
            </a:fld>
            <a:endParaRPr lang="en-US"/>
          </a:p>
        </p:txBody>
      </p:sp>
      <p:sp>
        <p:nvSpPr>
          <p:cNvPr id="3" name="Content Placeholder 2">
            <a:extLst>
              <a:ext uri="{FF2B5EF4-FFF2-40B4-BE49-F238E27FC236}">
                <a16:creationId xmlns:a16="http://schemas.microsoft.com/office/drawing/2014/main" id="{B0B558B4-C1EA-44BA-528B-B85152CA0203}"/>
              </a:ext>
            </a:extLst>
          </p:cNvPr>
          <p:cNvSpPr>
            <a:spLocks noGrp="1"/>
          </p:cNvSpPr>
          <p:nvPr>
            <p:ph idx="1"/>
          </p:nvPr>
        </p:nvSpPr>
        <p:spPr>
          <a:xfrm>
            <a:off x="402516" y="2010408"/>
            <a:ext cx="11362764" cy="3678303"/>
          </a:xfrm>
        </p:spPr>
        <p:txBody>
          <a:bodyPr>
            <a:normAutofit/>
          </a:bodyPr>
          <a:lstStyle/>
          <a:p>
            <a:r>
              <a:rPr lang="en-US" sz="3200" dirty="0"/>
              <a:t>Grantees </a:t>
            </a:r>
            <a:r>
              <a:rPr lang="en-US" sz="3200" b="1" i="1" dirty="0">
                <a:solidFill>
                  <a:schemeClr val="accent6">
                    <a:lumMod val="75000"/>
                  </a:schemeClr>
                </a:solidFill>
              </a:rPr>
              <a:t>must</a:t>
            </a:r>
            <a:r>
              <a:rPr lang="en-US" sz="3200" dirty="0"/>
              <a:t> implement a workforce development strategy to generate new ways of building preceptor capacity. </a:t>
            </a:r>
          </a:p>
          <a:p>
            <a:r>
              <a:rPr lang="en-US" sz="3200" dirty="0"/>
              <a:t>Grantees </a:t>
            </a:r>
            <a:r>
              <a:rPr lang="en-US" sz="3200" b="1" i="1" dirty="0">
                <a:solidFill>
                  <a:schemeClr val="accent6">
                    <a:lumMod val="75000"/>
                  </a:schemeClr>
                </a:solidFill>
              </a:rPr>
              <a:t>may</a:t>
            </a:r>
            <a:r>
              <a:rPr lang="en-US" sz="3200" dirty="0">
                <a:solidFill>
                  <a:schemeClr val="accent6">
                    <a:lumMod val="75000"/>
                  </a:schemeClr>
                </a:solidFill>
              </a:rPr>
              <a:t> </a:t>
            </a:r>
            <a:r>
              <a:rPr lang="en-US" sz="3200" dirty="0"/>
              <a:t>also be supporting their </a:t>
            </a:r>
            <a:r>
              <a:rPr lang="en-US" dirty="0"/>
              <a:t>participants (i.e., nursing students) by using preceptors </a:t>
            </a:r>
            <a:r>
              <a:rPr lang="en-US" sz="3200" dirty="0"/>
              <a:t>as part of the </a:t>
            </a:r>
            <a:r>
              <a:rPr lang="en-US" dirty="0"/>
              <a:t>program</a:t>
            </a:r>
            <a:r>
              <a:rPr lang="en-US" sz="3200" dirty="0"/>
              <a:t> design.</a:t>
            </a:r>
          </a:p>
          <a:p>
            <a:pPr marL="781200" lvl="1" indent="-457200"/>
            <a:r>
              <a:rPr lang="en-US" b="1" dirty="0"/>
              <a:t>This activity is not sufficient to meet the preceptor requirement and count in Outcome #7.</a:t>
            </a:r>
          </a:p>
          <a:p>
            <a:pPr marL="781200" lvl="1" indent="-457200"/>
            <a:endParaRPr lang="en-US" sz="2800" dirty="0"/>
          </a:p>
          <a:p>
            <a:endParaRPr lang="en-US" dirty="0"/>
          </a:p>
        </p:txBody>
      </p:sp>
    </p:spTree>
    <p:custDataLst>
      <p:tags r:id="rId1"/>
    </p:custDataLst>
    <p:extLst>
      <p:ext uri="{BB962C8B-B14F-4D97-AF65-F5344CB8AC3E}">
        <p14:creationId xmlns:p14="http://schemas.microsoft.com/office/powerpoint/2010/main" val="2788460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AC0CC-70C4-F295-9B1C-3C41A5287F4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BEEEB99-A932-BAE7-9058-DDE7458A29C1}"/>
              </a:ext>
            </a:extLst>
          </p:cNvPr>
          <p:cNvSpPr>
            <a:spLocks noGrp="1"/>
          </p:cNvSpPr>
          <p:nvPr>
            <p:ph type="title"/>
          </p:nvPr>
        </p:nvSpPr>
        <p:spPr/>
        <p:txBody>
          <a:bodyPr anchor="b">
            <a:normAutofit/>
          </a:bodyPr>
          <a:lstStyle/>
          <a:p>
            <a:r>
              <a:rPr lang="en-US" dirty="0"/>
              <a:t>The relationship between Allowability and the preceptor requirement</a:t>
            </a:r>
          </a:p>
        </p:txBody>
      </p:sp>
      <p:pic>
        <p:nvPicPr>
          <p:cNvPr id="1025" name="Picture 1" descr="A Venn diagram with the left circle labeled &quot;Preceptor Activity Allowable with Grant Funds&quot; and the right circle labeled &quot;Preceptor Activity that Meets the Preceptor Requirement&quot;. There is an arrow pointing to the left circle.">
            <a:extLst>
              <a:ext uri="{FF2B5EF4-FFF2-40B4-BE49-F238E27FC236}">
                <a16:creationId xmlns:a16="http://schemas.microsoft.com/office/drawing/2014/main" id="{67A9DF55-13FF-CFFA-8DC4-CA1F6479219E}"/>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tretch>
            <a:fillRect/>
          </a:stretch>
        </p:blipFill>
        <p:spPr bwMode="auto">
          <a:xfrm>
            <a:off x="892504" y="2228003"/>
            <a:ext cx="4865843" cy="3633787"/>
          </a:xfrm>
          <a:prstGeom prst="rect">
            <a:avLst/>
          </a:prstGeom>
          <a:solidFill>
            <a:srgbClr val="FFFFFF"/>
          </a:solidFill>
        </p:spPr>
      </p:pic>
      <p:sp>
        <p:nvSpPr>
          <p:cNvPr id="10" name="Content Placeholder 9">
            <a:extLst>
              <a:ext uri="{FF2B5EF4-FFF2-40B4-BE49-F238E27FC236}">
                <a16:creationId xmlns:a16="http://schemas.microsoft.com/office/drawing/2014/main" id="{3669E264-8125-0013-57D2-B6D80ED542EB}"/>
              </a:ext>
            </a:extLst>
          </p:cNvPr>
          <p:cNvSpPr>
            <a:spLocks noGrp="1"/>
          </p:cNvSpPr>
          <p:nvPr>
            <p:ph sz="half" idx="2"/>
          </p:nvPr>
        </p:nvSpPr>
        <p:spPr/>
        <p:txBody>
          <a:bodyPr/>
          <a:lstStyle/>
          <a:p>
            <a:r>
              <a:rPr lang="en-US" dirty="0"/>
              <a:t>Allowability = grant funds can pay for this activity </a:t>
            </a:r>
          </a:p>
          <a:p>
            <a:r>
              <a:rPr lang="en-US" dirty="0"/>
              <a:t>“Allowable” is not the same as “reportable in the preceptor outcome”</a:t>
            </a:r>
          </a:p>
          <a:p>
            <a:pPr marL="0" indent="0">
              <a:buNone/>
            </a:pPr>
            <a:endParaRPr lang="en-US" dirty="0"/>
          </a:p>
        </p:txBody>
      </p:sp>
      <p:sp>
        <p:nvSpPr>
          <p:cNvPr id="5" name="Slide Number Placeholder 4">
            <a:extLst>
              <a:ext uri="{FF2B5EF4-FFF2-40B4-BE49-F238E27FC236}">
                <a16:creationId xmlns:a16="http://schemas.microsoft.com/office/drawing/2014/main" id="{9CB0D9C9-958A-F5CB-ADBD-74B4B7E0E2AF}"/>
              </a:ext>
            </a:extLst>
          </p:cNvPr>
          <p:cNvSpPr>
            <a:spLocks noGrp="1"/>
          </p:cNvSpPr>
          <p:nvPr>
            <p:ph type="sldNum" sz="quarter" idx="12"/>
          </p:nvPr>
        </p:nvSpPr>
        <p:spPr/>
        <p:txBody>
          <a:bodyPr anchor="ctr">
            <a:normAutofit/>
          </a:bodyPr>
          <a:lstStyle/>
          <a:p>
            <a:pPr>
              <a:spcAft>
                <a:spcPts val="600"/>
              </a:spcAft>
            </a:pPr>
            <a:fld id="{DE8DE8A0-70C5-4585-9A3C-B3A9E7B8F8E9}" type="slidenum">
              <a:rPr lang="en-US" smtClean="0"/>
              <a:pPr>
                <a:spcAft>
                  <a:spcPts val="600"/>
                </a:spcAft>
              </a:pPr>
              <a:t>27</a:t>
            </a:fld>
            <a:endParaRPr lang="en-US"/>
          </a:p>
        </p:txBody>
      </p:sp>
      <p:sp>
        <p:nvSpPr>
          <p:cNvPr id="12" name="Arrow: Down 11">
            <a:extLst>
              <a:ext uri="{FF2B5EF4-FFF2-40B4-BE49-F238E27FC236}">
                <a16:creationId xmlns:a16="http://schemas.microsoft.com/office/drawing/2014/main" id="{67AB7FF8-EA0F-3558-6B44-419B2B0BFCE1}"/>
              </a:ext>
              <a:ext uri="{C183D7F6-B498-43B3-948B-1728B52AA6E4}">
                <adec:decorative xmlns:adec="http://schemas.microsoft.com/office/drawing/2017/decorative" val="1"/>
              </a:ext>
            </a:extLst>
          </p:cNvPr>
          <p:cNvSpPr/>
          <p:nvPr/>
        </p:nvSpPr>
        <p:spPr>
          <a:xfrm rot="19368690">
            <a:off x="1261601" y="2658834"/>
            <a:ext cx="304800" cy="49398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92920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9F1D4-0A98-F406-4F5D-814044E39B6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8F599FD-394C-3313-E01E-2EA0E10B81A9}"/>
              </a:ext>
            </a:extLst>
          </p:cNvPr>
          <p:cNvSpPr>
            <a:spLocks noGrp="1"/>
          </p:cNvSpPr>
          <p:nvPr>
            <p:ph type="title"/>
          </p:nvPr>
        </p:nvSpPr>
        <p:spPr>
          <a:xfrm>
            <a:off x="774923" y="687475"/>
            <a:ext cx="10653003" cy="1083329"/>
          </a:xfrm>
        </p:spPr>
        <p:txBody>
          <a:bodyPr anchor="b">
            <a:normAutofit/>
          </a:bodyPr>
          <a:lstStyle/>
          <a:p>
            <a:r>
              <a:rPr lang="en-US" dirty="0"/>
              <a:t>Allowable activities that meet the preceptor requirement </a:t>
            </a:r>
          </a:p>
        </p:txBody>
      </p:sp>
      <p:pic>
        <p:nvPicPr>
          <p:cNvPr id="1025" name="Picture 1" descr="A Venn diagram with the left circle labeled &quot;Preceptor Activity Allowable with Grant Funds&quot; and the right circle labeled &quot;Preceptor Activity that Meets the Preceptor Requirement&quot;. There is an arrow pointing where the circles overlap in the middle.">
            <a:extLst>
              <a:ext uri="{FF2B5EF4-FFF2-40B4-BE49-F238E27FC236}">
                <a16:creationId xmlns:a16="http://schemas.microsoft.com/office/drawing/2014/main" id="{F94C6579-712A-4FB1-4C29-B8BD14BA5F83}"/>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tretch>
            <a:fillRect/>
          </a:stretch>
        </p:blipFill>
        <p:spPr bwMode="auto">
          <a:xfrm>
            <a:off x="774924" y="2115148"/>
            <a:ext cx="5199369" cy="3886528"/>
          </a:xfrm>
          <a:prstGeom prst="rect">
            <a:avLst/>
          </a:prstGeom>
          <a:solidFill>
            <a:srgbClr val="FFFFFF"/>
          </a:solidFill>
        </p:spPr>
      </p:pic>
      <p:sp>
        <p:nvSpPr>
          <p:cNvPr id="1027" name="Content Placeholder 3">
            <a:extLst>
              <a:ext uri="{FF2B5EF4-FFF2-40B4-BE49-F238E27FC236}">
                <a16:creationId xmlns:a16="http://schemas.microsoft.com/office/drawing/2014/main" id="{02B983CE-611E-4416-6506-C3F68AD2B54E}"/>
              </a:ext>
            </a:extLst>
          </p:cNvPr>
          <p:cNvSpPr>
            <a:spLocks noGrp="1"/>
          </p:cNvSpPr>
          <p:nvPr>
            <p:ph sz="half" idx="2"/>
          </p:nvPr>
        </p:nvSpPr>
        <p:spPr>
          <a:xfrm>
            <a:off x="6206860" y="1986339"/>
            <a:ext cx="5499108" cy="4015337"/>
          </a:xfrm>
        </p:spPr>
        <p:txBody>
          <a:bodyPr>
            <a:normAutofit lnSpcReduction="10000"/>
          </a:bodyPr>
          <a:lstStyle/>
          <a:p>
            <a:pPr>
              <a:spcBef>
                <a:spcPts val="0"/>
              </a:spcBef>
              <a:spcAft>
                <a:spcPts val="0"/>
              </a:spcAft>
            </a:pPr>
            <a:r>
              <a:rPr lang="en-US" sz="2400" dirty="0">
                <a:latin typeface="Calibri" panose="020F0502020204030204" pitchFamily="34" charset="0"/>
                <a:ea typeface="Calibri" panose="020F0502020204030204" pitchFamily="34" charset="0"/>
              </a:rPr>
              <a:t>What do grant funds pay for in support of the preceptor requirement?</a:t>
            </a:r>
          </a:p>
          <a:p>
            <a:pPr marL="0" indent="0">
              <a:spcBef>
                <a:spcPts val="0"/>
              </a:spcBef>
              <a:spcAft>
                <a:spcPts val="0"/>
              </a:spcAft>
              <a:buNone/>
            </a:pPr>
            <a:endParaRPr lang="en-US" sz="2400" dirty="0">
              <a:latin typeface="Calibri" panose="020F0502020204030204" pitchFamily="34" charset="0"/>
              <a:ea typeface="Calibri" panose="020F0502020204030204" pitchFamily="34" charset="0"/>
            </a:endParaRPr>
          </a:p>
          <a:p>
            <a:pPr>
              <a:spcBef>
                <a:spcPts val="0"/>
              </a:spcBef>
              <a:spcAft>
                <a:spcPts val="0"/>
              </a:spcAft>
            </a:pPr>
            <a:r>
              <a:rPr lang="en-US" sz="2400" dirty="0">
                <a:effectLst/>
                <a:latin typeface="Calibri" panose="020F0502020204030204" pitchFamily="34" charset="0"/>
                <a:ea typeface="Calibri" panose="020F0502020204030204" pitchFamily="34" charset="0"/>
              </a:rPr>
              <a:t>Staff time and resource costs associated with:</a:t>
            </a:r>
          </a:p>
          <a:p>
            <a:pPr lvl="1">
              <a:lnSpc>
                <a:spcPct val="120000"/>
              </a:lnSpc>
              <a:spcBef>
                <a:spcPts val="0"/>
              </a:spcBef>
              <a:spcAft>
                <a:spcPts val="0"/>
              </a:spcAft>
            </a:pPr>
            <a:r>
              <a:rPr lang="en-US" sz="2100" dirty="0">
                <a:latin typeface="Calibri" panose="020F0502020204030204" pitchFamily="34" charset="0"/>
                <a:ea typeface="Calibri" panose="020F0502020204030204" pitchFamily="34" charset="0"/>
              </a:rPr>
              <a:t>communication and collaboration with employers on preceptor strategies</a:t>
            </a:r>
          </a:p>
          <a:p>
            <a:pPr lvl="1">
              <a:lnSpc>
                <a:spcPct val="120000"/>
              </a:lnSpc>
              <a:spcBef>
                <a:spcPts val="0"/>
              </a:spcBef>
              <a:spcAft>
                <a:spcPts val="0"/>
              </a:spcAft>
            </a:pPr>
            <a:r>
              <a:rPr lang="en-US" sz="2100" dirty="0">
                <a:latin typeface="Calibri" panose="020F0502020204030204" pitchFamily="34" charset="0"/>
                <a:ea typeface="Calibri" panose="020F0502020204030204" pitchFamily="34" charset="0"/>
              </a:rPr>
              <a:t>convening partners and resources</a:t>
            </a:r>
          </a:p>
          <a:p>
            <a:pPr lvl="1">
              <a:lnSpc>
                <a:spcPct val="120000"/>
              </a:lnSpc>
              <a:spcBef>
                <a:spcPts val="0"/>
              </a:spcBef>
              <a:spcAft>
                <a:spcPts val="0"/>
              </a:spcAft>
            </a:pPr>
            <a:r>
              <a:rPr lang="en-US" sz="2100" dirty="0">
                <a:latin typeface="Calibri" panose="020F0502020204030204" pitchFamily="34" charset="0"/>
                <a:ea typeface="Calibri" panose="020F0502020204030204" pitchFamily="34" charset="0"/>
              </a:rPr>
              <a:t>drawing up agreements</a:t>
            </a:r>
          </a:p>
          <a:p>
            <a:pPr lvl="1">
              <a:lnSpc>
                <a:spcPct val="120000"/>
              </a:lnSpc>
              <a:spcBef>
                <a:spcPts val="0"/>
              </a:spcBef>
              <a:spcAft>
                <a:spcPts val="0"/>
              </a:spcAft>
            </a:pPr>
            <a:r>
              <a:rPr lang="en-US" sz="2100" dirty="0">
                <a:latin typeface="Calibri" panose="020F0502020204030204" pitchFamily="34" charset="0"/>
                <a:ea typeface="Calibri" panose="020F0502020204030204" pitchFamily="34" charset="0"/>
              </a:rPr>
              <a:t>outreach and marketing</a:t>
            </a:r>
            <a:endParaRPr lang="en-US" sz="2100" dirty="0">
              <a:effectLst/>
              <a:latin typeface="Calibri" panose="020F0502020204030204" pitchFamily="34" charset="0"/>
              <a:ea typeface="Calibri" panose="020F0502020204030204" pitchFamily="34" charset="0"/>
            </a:endParaRPr>
          </a:p>
          <a:p>
            <a:pPr lvl="1">
              <a:lnSpc>
                <a:spcPct val="120000"/>
              </a:lnSpc>
              <a:spcBef>
                <a:spcPts val="0"/>
              </a:spcBef>
              <a:spcAft>
                <a:spcPts val="0"/>
              </a:spcAft>
            </a:pPr>
            <a:r>
              <a:rPr lang="en-US" sz="2100" dirty="0">
                <a:effectLst/>
                <a:latin typeface="Calibri" panose="020F0502020204030204" pitchFamily="34" charset="0"/>
                <a:ea typeface="Calibri" panose="020F0502020204030204" pitchFamily="34" charset="0"/>
              </a:rPr>
              <a:t>instituting a new preceptor model</a:t>
            </a:r>
          </a:p>
          <a:p>
            <a:pPr marL="630000" lvl="2" indent="0">
              <a:lnSpc>
                <a:spcPct val="120000"/>
              </a:lnSpc>
              <a:spcBef>
                <a:spcPts val="0"/>
              </a:spcBef>
              <a:spcAft>
                <a:spcPts val="0"/>
              </a:spcAft>
              <a:buNone/>
            </a:pPr>
            <a:endParaRPr lang="en-US" sz="1600" dirty="0">
              <a:effectLst/>
              <a:latin typeface="Calibri" panose="020F0502020204030204" pitchFamily="34" charset="0"/>
              <a:ea typeface="Calibri" panose="020F0502020204030204" pitchFamily="34" charset="0"/>
            </a:endParaRPr>
          </a:p>
        </p:txBody>
      </p:sp>
      <p:sp>
        <p:nvSpPr>
          <p:cNvPr id="5" name="Slide Number Placeholder 4">
            <a:extLst>
              <a:ext uri="{FF2B5EF4-FFF2-40B4-BE49-F238E27FC236}">
                <a16:creationId xmlns:a16="http://schemas.microsoft.com/office/drawing/2014/main" id="{49336439-ACD2-263C-D6B2-6C06F2E20CCE}"/>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28</a:t>
            </a:fld>
            <a:endParaRPr lang="en-US"/>
          </a:p>
        </p:txBody>
      </p:sp>
      <p:sp>
        <p:nvSpPr>
          <p:cNvPr id="11" name="Arrow: Down 10">
            <a:extLst>
              <a:ext uri="{FF2B5EF4-FFF2-40B4-BE49-F238E27FC236}">
                <a16:creationId xmlns:a16="http://schemas.microsoft.com/office/drawing/2014/main" id="{152E36FE-677D-81D0-3516-397225920603}"/>
              </a:ext>
              <a:ext uri="{C183D7F6-B498-43B3-948B-1728B52AA6E4}">
                <adec:decorative xmlns:adec="http://schemas.microsoft.com/office/drawing/2017/decorative" val="1"/>
              </a:ext>
            </a:extLst>
          </p:cNvPr>
          <p:cNvSpPr/>
          <p:nvPr/>
        </p:nvSpPr>
        <p:spPr>
          <a:xfrm>
            <a:off x="3222208" y="2848303"/>
            <a:ext cx="304800" cy="49398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462640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8A04C-54D9-2E07-7FF8-377976CB85A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D249718-1F6E-58F5-3402-8E349DA4DD52}"/>
              </a:ext>
            </a:extLst>
          </p:cNvPr>
          <p:cNvSpPr>
            <a:spLocks noGrp="1"/>
          </p:cNvSpPr>
          <p:nvPr>
            <p:ph type="title"/>
          </p:nvPr>
        </p:nvSpPr>
        <p:spPr/>
        <p:txBody>
          <a:bodyPr/>
          <a:lstStyle/>
          <a:p>
            <a:r>
              <a:rPr lang="en-US" dirty="0"/>
              <a:t>Expanded definition of Outcome #7</a:t>
            </a:r>
          </a:p>
        </p:txBody>
      </p:sp>
      <p:sp>
        <p:nvSpPr>
          <p:cNvPr id="2" name="Content Placeholder 1">
            <a:extLst>
              <a:ext uri="{FF2B5EF4-FFF2-40B4-BE49-F238E27FC236}">
                <a16:creationId xmlns:a16="http://schemas.microsoft.com/office/drawing/2014/main" id="{0A19696D-CE3A-1752-D70A-C4823EC7EBE0}"/>
              </a:ext>
            </a:extLst>
          </p:cNvPr>
          <p:cNvSpPr>
            <a:spLocks noGrp="1"/>
          </p:cNvSpPr>
          <p:nvPr>
            <p:ph idx="1"/>
          </p:nvPr>
        </p:nvSpPr>
        <p:spPr>
          <a:xfrm>
            <a:off x="774923" y="1946302"/>
            <a:ext cx="10653003" cy="4396132"/>
          </a:xfrm>
        </p:spPr>
        <p:txBody>
          <a:bodyPr>
            <a:normAutofit/>
          </a:bodyPr>
          <a:lstStyle/>
          <a:p>
            <a:pPr>
              <a:lnSpc>
                <a:spcPct val="120000"/>
              </a:lnSpc>
              <a:spcBef>
                <a:spcPts val="0"/>
              </a:spcBef>
              <a:spcAft>
                <a:spcPts val="0"/>
              </a:spcAft>
            </a:pPr>
            <a:r>
              <a:rPr lang="en-US" b="1" dirty="0"/>
              <a:t>Count in this outcome:</a:t>
            </a:r>
          </a:p>
          <a:p>
            <a:pPr lvl="1">
              <a:lnSpc>
                <a:spcPct val="120000"/>
              </a:lnSpc>
              <a:spcBef>
                <a:spcPts val="0"/>
              </a:spcBef>
              <a:spcAft>
                <a:spcPts val="0"/>
              </a:spcAft>
            </a:pPr>
            <a:r>
              <a:rPr lang="en-US" dirty="0"/>
              <a:t>The number of </a:t>
            </a:r>
            <a:r>
              <a:rPr lang="en-US" b="1" dirty="0"/>
              <a:t>nurses with prior nursing work experience that is sufficient for them to serve as effective mentors to nursing students</a:t>
            </a:r>
            <a:r>
              <a:rPr lang="en-US" dirty="0"/>
              <a:t> who take on a preceptor role </a:t>
            </a:r>
            <a:r>
              <a:rPr lang="en-US" b="1" dirty="0"/>
              <a:t>as a result of the preceptorship workforce development strategy(</a:t>
            </a:r>
            <a:r>
              <a:rPr lang="en-US" b="1" dirty="0" err="1"/>
              <a:t>ies</a:t>
            </a:r>
            <a:r>
              <a:rPr lang="en-US" b="1" dirty="0"/>
              <a:t>) you implement </a:t>
            </a:r>
            <a:r>
              <a:rPr lang="en-US" dirty="0"/>
              <a:t>and </a:t>
            </a:r>
            <a:r>
              <a:rPr lang="en-US" b="1"/>
              <a:t>begin mentoring nursing </a:t>
            </a:r>
            <a:r>
              <a:rPr lang="en-US" b="1" dirty="0"/>
              <a:t>students </a:t>
            </a:r>
          </a:p>
          <a:p>
            <a:pPr marL="0" indent="0">
              <a:lnSpc>
                <a:spcPct val="120000"/>
              </a:lnSpc>
              <a:spcBef>
                <a:spcPts val="0"/>
              </a:spcBef>
              <a:spcAft>
                <a:spcPts val="0"/>
              </a:spcAft>
              <a:buNone/>
            </a:pPr>
            <a:endParaRPr lang="en-US" b="1" dirty="0"/>
          </a:p>
          <a:p>
            <a:pPr>
              <a:lnSpc>
                <a:spcPct val="120000"/>
              </a:lnSpc>
              <a:spcBef>
                <a:spcPts val="0"/>
              </a:spcBef>
              <a:spcAft>
                <a:spcPts val="0"/>
              </a:spcAft>
            </a:pPr>
            <a:endParaRPr lang="en-US" sz="2900" b="1" dirty="0">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263C7DE6-E10B-A6A6-5E64-D5C3AD04AABB}"/>
              </a:ext>
            </a:extLst>
          </p:cNvPr>
          <p:cNvSpPr>
            <a:spLocks noGrp="1"/>
          </p:cNvSpPr>
          <p:nvPr>
            <p:ph type="sldNum" sz="quarter" idx="12"/>
          </p:nvPr>
        </p:nvSpPr>
        <p:spPr/>
        <p:txBody>
          <a:bodyPr/>
          <a:lstStyle/>
          <a:p>
            <a:fld id="{DE8DE8A0-70C5-4585-9A3C-B3A9E7B8F8E9}" type="slidenum">
              <a:rPr lang="en-US" smtClean="0"/>
              <a:t>29</a:t>
            </a:fld>
            <a:endParaRPr lang="en-US"/>
          </a:p>
        </p:txBody>
      </p:sp>
    </p:spTree>
    <p:custDataLst>
      <p:tags r:id="rId1"/>
    </p:custDataLst>
    <p:extLst>
      <p:ext uri="{BB962C8B-B14F-4D97-AF65-F5344CB8AC3E}">
        <p14:creationId xmlns:p14="http://schemas.microsoft.com/office/powerpoint/2010/main" val="12055504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p:txBody>
          <a:bodyPr/>
          <a:lstStyle/>
          <a:p>
            <a:r>
              <a:rPr lang="en-US"/>
              <a:t>Questions?</a:t>
            </a:r>
          </a:p>
        </p:txBody>
      </p:sp>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p:txBody>
          <a:bodyPr/>
          <a:lstStyle/>
          <a:p>
            <a:fld id="{DE8DE8A0-70C5-4585-9A3C-B3A9E7B8F8E9}" type="slidenum">
              <a:rPr lang="en-US" smtClean="0"/>
              <a:t>30</a:t>
            </a:fld>
            <a:endParaRPr lang="en-US"/>
          </a:p>
        </p:txBody>
      </p:sp>
    </p:spTree>
    <p:extLst>
      <p:ext uri="{BB962C8B-B14F-4D97-AF65-F5344CB8AC3E}">
        <p14:creationId xmlns:p14="http://schemas.microsoft.com/office/powerpoint/2010/main" val="659691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CF28B-3C79-A5BF-498A-B112D48F0DF4}"/>
              </a:ext>
            </a:extLst>
          </p:cNvPr>
          <p:cNvSpPr>
            <a:spLocks noGrp="1"/>
          </p:cNvSpPr>
          <p:nvPr>
            <p:ph type="title"/>
          </p:nvPr>
        </p:nvSpPr>
        <p:spPr/>
        <p:txBody>
          <a:bodyPr/>
          <a:lstStyle/>
          <a:p>
            <a:r>
              <a:rPr lang="en-US"/>
              <a:t>Grantee spotlights</a:t>
            </a:r>
          </a:p>
        </p:txBody>
      </p:sp>
      <p:sp>
        <p:nvSpPr>
          <p:cNvPr id="3" name="Text Placeholder 2">
            <a:extLst>
              <a:ext uri="{FF2B5EF4-FFF2-40B4-BE49-F238E27FC236}">
                <a16:creationId xmlns:a16="http://schemas.microsoft.com/office/drawing/2014/main" id="{7C2A09F9-032E-9A05-9E5F-016AC8C1E9BD}"/>
              </a:ext>
            </a:extLst>
          </p:cNvPr>
          <p:cNvSpPr>
            <a:spLocks noGrp="1"/>
          </p:cNvSpPr>
          <p:nvPr>
            <p:ph type="body" idx="1"/>
          </p:nvPr>
        </p:nvSpPr>
        <p:spPr/>
        <p:txBody>
          <a:bodyPr/>
          <a:lstStyle/>
          <a:p>
            <a:r>
              <a:rPr lang="en-US" dirty="0"/>
              <a:t>Atlantic Health and University of south Dakota</a:t>
            </a:r>
          </a:p>
        </p:txBody>
      </p:sp>
      <p:sp>
        <p:nvSpPr>
          <p:cNvPr id="5" name="Slide Number Placeholder 4">
            <a:extLst>
              <a:ext uri="{FF2B5EF4-FFF2-40B4-BE49-F238E27FC236}">
                <a16:creationId xmlns:a16="http://schemas.microsoft.com/office/drawing/2014/main" id="{6733A8C0-BE5B-498F-AD6D-F0A5E4D8686C}"/>
              </a:ext>
            </a:extLst>
          </p:cNvPr>
          <p:cNvSpPr>
            <a:spLocks noGrp="1"/>
          </p:cNvSpPr>
          <p:nvPr>
            <p:ph type="sldNum" sz="quarter" idx="12"/>
          </p:nvPr>
        </p:nvSpPr>
        <p:spPr/>
        <p:txBody>
          <a:bodyPr/>
          <a:lstStyle/>
          <a:p>
            <a:fld id="{DE8DE8A0-70C5-4585-9A3C-B3A9E7B8F8E9}" type="slidenum">
              <a:rPr lang="en-US" smtClean="0"/>
              <a:t>31</a:t>
            </a:fld>
            <a:endParaRPr lang="en-US"/>
          </a:p>
        </p:txBody>
      </p:sp>
    </p:spTree>
    <p:extLst>
      <p:ext uri="{BB962C8B-B14F-4D97-AF65-F5344CB8AC3E}">
        <p14:creationId xmlns:p14="http://schemas.microsoft.com/office/powerpoint/2010/main" val="2089576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37398-DBA2-6D21-293A-D21962D06A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325C65-A33C-E1AB-C1D0-69B424F35A07}"/>
              </a:ext>
            </a:extLst>
          </p:cNvPr>
          <p:cNvSpPr>
            <a:spLocks noGrp="1"/>
          </p:cNvSpPr>
          <p:nvPr>
            <p:ph type="title"/>
          </p:nvPr>
        </p:nvSpPr>
        <p:spPr/>
        <p:txBody>
          <a:bodyPr/>
          <a:lstStyle/>
          <a:p>
            <a:r>
              <a:rPr lang="en-US" dirty="0"/>
              <a:t>grantee Presenters</a:t>
            </a:r>
          </a:p>
        </p:txBody>
      </p:sp>
      <p:sp>
        <p:nvSpPr>
          <p:cNvPr id="10" name="Content Placeholder 9">
            <a:extLst>
              <a:ext uri="{FF2B5EF4-FFF2-40B4-BE49-F238E27FC236}">
                <a16:creationId xmlns:a16="http://schemas.microsoft.com/office/drawing/2014/main" id="{A6FA78A8-BA73-37F9-521B-4D231B656231}"/>
              </a:ext>
            </a:extLst>
          </p:cNvPr>
          <p:cNvSpPr>
            <a:spLocks noGrp="1"/>
          </p:cNvSpPr>
          <p:nvPr>
            <p:ph idx="1"/>
          </p:nvPr>
        </p:nvSpPr>
        <p:spPr>
          <a:xfrm>
            <a:off x="1470193" y="2225256"/>
            <a:ext cx="7413329" cy="1290122"/>
          </a:xfrm>
        </p:spPr>
        <p:txBody>
          <a:bodyPr>
            <a:normAutofit/>
          </a:bodyPr>
          <a:lstStyle/>
          <a:p>
            <a:pPr lvl="0"/>
            <a:r>
              <a:rPr lang="en-US" dirty="0">
                <a:solidFill>
                  <a:srgbClr val="17406D"/>
                </a:solidFill>
              </a:rPr>
              <a:t>Valerie Woodruff, MSN, RN, CCRN</a:t>
            </a:r>
          </a:p>
          <a:p>
            <a:pPr lvl="1"/>
            <a:r>
              <a:rPr lang="en-US" dirty="0"/>
              <a:t>AHS PEACE Program Nurse Educator</a:t>
            </a:r>
          </a:p>
          <a:p>
            <a:pPr lvl="2"/>
            <a:r>
              <a:rPr lang="en-US" dirty="0"/>
              <a:t>Atlantic Health</a:t>
            </a:r>
          </a:p>
          <a:p>
            <a:pPr lvl="3"/>
            <a:r>
              <a:rPr lang="en-US" dirty="0"/>
              <a:t>Valerie.Woodruff@atlantichealth.org</a:t>
            </a:r>
          </a:p>
        </p:txBody>
      </p:sp>
      <p:sp>
        <p:nvSpPr>
          <p:cNvPr id="12" name="Content Placeholder 11">
            <a:extLst>
              <a:ext uri="{FF2B5EF4-FFF2-40B4-BE49-F238E27FC236}">
                <a16:creationId xmlns:a16="http://schemas.microsoft.com/office/drawing/2014/main" id="{3C005AEE-D188-2486-F01D-2C8F3E08072D}"/>
              </a:ext>
            </a:extLst>
          </p:cNvPr>
          <p:cNvSpPr>
            <a:spLocks noGrp="1"/>
          </p:cNvSpPr>
          <p:nvPr>
            <p:ph idx="14"/>
          </p:nvPr>
        </p:nvSpPr>
        <p:spPr>
          <a:xfrm>
            <a:off x="1470193" y="4318262"/>
            <a:ext cx="4066500" cy="1290122"/>
          </a:xfrm>
        </p:spPr>
        <p:txBody>
          <a:bodyPr>
            <a:normAutofit/>
          </a:bodyPr>
          <a:lstStyle/>
          <a:p>
            <a:pPr lvl="0"/>
            <a:r>
              <a:rPr lang="en-US" dirty="0">
                <a:solidFill>
                  <a:srgbClr val="17406D"/>
                </a:solidFill>
              </a:rPr>
              <a:t>Michelle Knuppe, MSN, RN</a:t>
            </a:r>
          </a:p>
          <a:p>
            <a:pPr lvl="1"/>
            <a:r>
              <a:rPr lang="en-US" dirty="0"/>
              <a:t>Program Director</a:t>
            </a:r>
          </a:p>
          <a:p>
            <a:pPr lvl="2"/>
            <a:r>
              <a:rPr lang="en-US" dirty="0"/>
              <a:t>University of South Dakota</a:t>
            </a:r>
          </a:p>
          <a:p>
            <a:pPr lvl="3"/>
            <a:r>
              <a:rPr lang="en-US" dirty="0"/>
              <a:t>Michelle.Knuppe@usd.edu</a:t>
            </a:r>
          </a:p>
        </p:txBody>
      </p:sp>
      <p:sp>
        <p:nvSpPr>
          <p:cNvPr id="11" name="Content Placeholder 11">
            <a:extLst>
              <a:ext uri="{FF2B5EF4-FFF2-40B4-BE49-F238E27FC236}">
                <a16:creationId xmlns:a16="http://schemas.microsoft.com/office/drawing/2014/main" id="{01CBCF85-028A-2EB4-CFFF-0592034E07BA}"/>
              </a:ext>
            </a:extLst>
          </p:cNvPr>
          <p:cNvSpPr txBox="1">
            <a:spLocks/>
          </p:cNvSpPr>
          <p:nvPr/>
        </p:nvSpPr>
        <p:spPr>
          <a:xfrm>
            <a:off x="6368329" y="4318262"/>
            <a:ext cx="4066500" cy="1290122"/>
          </a:xfrm>
          <a:prstGeom prst="rect">
            <a:avLst/>
          </a:prstGeom>
        </p:spPr>
        <p:txBody>
          <a:bodyPr vert="horz" lIns="91440" tIns="45720" rIns="91440" bIns="45720" rtlCol="0" anchor="ctr" anchorCtr="0">
            <a:normAutofit/>
          </a:bodyPr>
          <a:lstStyle>
            <a:lvl1pPr marL="0" indent="0" algn="l" defTabSz="457200" rtl="0" eaLnBrk="1" latinLnBrk="0" hangingPunct="1">
              <a:lnSpc>
                <a:spcPct val="100000"/>
              </a:lnSpc>
              <a:spcBef>
                <a:spcPts val="0"/>
              </a:spcBef>
              <a:spcAft>
                <a:spcPts val="0"/>
              </a:spcAft>
              <a:buClr>
                <a:srgbClr val="17406D"/>
              </a:buClr>
              <a:buSzPct val="92000"/>
              <a:buFont typeface="Wingdings 2" panose="05020102010507070707" pitchFamily="18" charset="2"/>
              <a:buNone/>
              <a:defRPr sz="2000" i="0" kern="1200" spc="100" baseline="0">
                <a:solidFill>
                  <a:srgbClr val="17406D"/>
                </a:solidFill>
                <a:latin typeface="+mj-lt"/>
                <a:ea typeface="+mn-ea"/>
                <a:cs typeface="+mn-cs"/>
              </a:defRPr>
            </a:lvl1pPr>
            <a:lvl2pPr marL="365760" indent="0" algn="l" defTabSz="457200" rtl="0" eaLnBrk="1" latinLnBrk="0" hangingPunct="1">
              <a:lnSpc>
                <a:spcPct val="100000"/>
              </a:lnSpc>
              <a:spcBef>
                <a:spcPts val="0"/>
              </a:spcBef>
              <a:spcAft>
                <a:spcPts val="0"/>
              </a:spcAft>
              <a:buClr>
                <a:srgbClr val="38905C"/>
              </a:buClr>
              <a:buSzPct val="100000"/>
              <a:buFont typeface="Arial" panose="020B0604020202020204" pitchFamily="34" charset="0"/>
              <a:buNone/>
              <a:defRPr sz="1800" i="1" kern="1200">
                <a:solidFill>
                  <a:srgbClr val="38905C"/>
                </a:solidFill>
                <a:latin typeface="+mn-lt"/>
                <a:ea typeface="+mn-ea"/>
                <a:cs typeface="+mn-cs"/>
              </a:defRPr>
            </a:lvl2pPr>
            <a:lvl3pPr marL="365760" indent="0" algn="l" defTabSz="457200" rtl="0" eaLnBrk="1" latinLnBrk="0" hangingPunct="1">
              <a:lnSpc>
                <a:spcPct val="100000"/>
              </a:lnSpc>
              <a:spcBef>
                <a:spcPts val="0"/>
              </a:spcBef>
              <a:spcAft>
                <a:spcPts val="0"/>
              </a:spcAft>
              <a:buClr>
                <a:srgbClr val="009DD9"/>
              </a:buClr>
              <a:buSzPct val="70000"/>
              <a:buFont typeface="Courier New" panose="02070309020205020404" pitchFamily="49" charset="0"/>
              <a:buNone/>
              <a:defRPr sz="1800" kern="1200">
                <a:solidFill>
                  <a:srgbClr val="009DD9"/>
                </a:solidFill>
                <a:latin typeface="+mn-lt"/>
                <a:ea typeface="+mn-ea"/>
                <a:cs typeface="+mn-cs"/>
              </a:defRPr>
            </a:lvl3pPr>
            <a:lvl4pPr marL="777240" indent="-411480" algn="l" defTabSz="457200" rtl="0" eaLnBrk="1" latinLnBrk="0" hangingPunct="1">
              <a:lnSpc>
                <a:spcPct val="100000"/>
              </a:lnSpc>
              <a:spcBef>
                <a:spcPts val="0"/>
              </a:spcBef>
              <a:spcAft>
                <a:spcPts val="0"/>
              </a:spcAft>
              <a:buClr>
                <a:srgbClr val="38905C"/>
              </a:buClr>
              <a:buSzPct val="110000"/>
              <a:buFont typeface="Wingdings" panose="05000000000000000000" pitchFamily="2" charset="2"/>
              <a:buChar char=""/>
              <a:defRPr sz="1400" kern="1200">
                <a:solidFill>
                  <a:srgbClr val="38905C"/>
                </a:solidFill>
                <a:latin typeface="+mn-lt"/>
                <a:ea typeface="+mn-ea"/>
                <a:cs typeface="+mn-cs"/>
              </a:defRPr>
            </a:lvl4pPr>
            <a:lvl5pPr marL="777240" indent="-411480" algn="l" defTabSz="457200" rtl="0" eaLnBrk="1" latinLnBrk="0" hangingPunct="1">
              <a:lnSpc>
                <a:spcPct val="100000"/>
              </a:lnSpc>
              <a:spcBef>
                <a:spcPts val="0"/>
              </a:spcBef>
              <a:spcAft>
                <a:spcPts val="0"/>
              </a:spcAft>
              <a:buClr>
                <a:srgbClr val="38905C"/>
              </a:buClr>
              <a:buSzPct val="130000"/>
              <a:buFont typeface="Wingdings" panose="05000000000000000000" pitchFamily="2" charset="2"/>
              <a:buChar char=""/>
              <a:defRPr sz="1400" kern="1200">
                <a:solidFill>
                  <a:srgbClr val="38905C"/>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dirty="0"/>
              <a:t>Dawn R. Warren, MSN, BSN, RN</a:t>
            </a:r>
          </a:p>
          <a:p>
            <a:pPr lvl="1"/>
            <a:r>
              <a:rPr lang="en-US" dirty="0"/>
              <a:t>Clinical Coordinator</a:t>
            </a:r>
          </a:p>
          <a:p>
            <a:pPr lvl="2"/>
            <a:r>
              <a:rPr lang="en-US" dirty="0"/>
              <a:t>University of South Dakota</a:t>
            </a:r>
          </a:p>
          <a:p>
            <a:pPr lvl="3"/>
            <a:r>
              <a:rPr lang="en-US" dirty="0"/>
              <a:t>Dawn.Warren@usd.edu</a:t>
            </a:r>
          </a:p>
        </p:txBody>
      </p:sp>
      <p:sp>
        <p:nvSpPr>
          <p:cNvPr id="4" name="Slide Number Placeholder 3">
            <a:extLst>
              <a:ext uri="{FF2B5EF4-FFF2-40B4-BE49-F238E27FC236}">
                <a16:creationId xmlns:a16="http://schemas.microsoft.com/office/drawing/2014/main" id="{ED919566-7242-DC86-7DB4-62FB21097D4C}"/>
              </a:ext>
            </a:extLst>
          </p:cNvPr>
          <p:cNvSpPr>
            <a:spLocks noGrp="1"/>
          </p:cNvSpPr>
          <p:nvPr>
            <p:ph type="sldNum" sz="quarter" idx="12"/>
          </p:nvPr>
        </p:nvSpPr>
        <p:spPr/>
        <p:txBody>
          <a:bodyPr/>
          <a:lstStyle/>
          <a:p>
            <a:fld id="{DE8DE8A0-70C5-4585-9A3C-B3A9E7B8F8E9}" type="slidenum">
              <a:rPr lang="en-US" smtClean="0"/>
              <a:t>32</a:t>
            </a:fld>
            <a:endParaRPr lang="en-US"/>
          </a:p>
        </p:txBody>
      </p:sp>
    </p:spTree>
    <p:extLst>
      <p:ext uri="{BB962C8B-B14F-4D97-AF65-F5344CB8AC3E}">
        <p14:creationId xmlns:p14="http://schemas.microsoft.com/office/powerpoint/2010/main" val="1351922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5632C-04FE-D84C-129E-0B93D14FE70A}"/>
              </a:ext>
            </a:extLst>
          </p:cNvPr>
          <p:cNvSpPr>
            <a:spLocks noGrp="1"/>
          </p:cNvSpPr>
          <p:nvPr>
            <p:ph type="ctrTitle"/>
          </p:nvPr>
        </p:nvSpPr>
        <p:spPr>
          <a:xfrm>
            <a:off x="901522" y="1252542"/>
            <a:ext cx="7494333" cy="2257425"/>
          </a:xfrm>
        </p:spPr>
        <p:txBody>
          <a:bodyPr/>
          <a:lstStyle/>
          <a:p>
            <a:r>
              <a:rPr lang="en-US" dirty="0"/>
              <a:t>Atlantic Health System</a:t>
            </a:r>
            <a:br>
              <a:rPr lang="en-US" dirty="0"/>
            </a:br>
            <a:r>
              <a:rPr lang="en-US" dirty="0"/>
              <a:t>Nursing Preceptorship Program</a:t>
            </a:r>
          </a:p>
        </p:txBody>
      </p:sp>
      <p:sp>
        <p:nvSpPr>
          <p:cNvPr id="3" name="Subtitle 2">
            <a:extLst>
              <a:ext uri="{FF2B5EF4-FFF2-40B4-BE49-F238E27FC236}">
                <a16:creationId xmlns:a16="http://schemas.microsoft.com/office/drawing/2014/main" id="{95C90702-281D-7488-B3AB-27FC4C0F650C}"/>
              </a:ext>
            </a:extLst>
          </p:cNvPr>
          <p:cNvSpPr>
            <a:spLocks noGrp="1"/>
          </p:cNvSpPr>
          <p:nvPr>
            <p:ph type="subTitle" idx="1"/>
          </p:nvPr>
        </p:nvSpPr>
        <p:spPr>
          <a:xfrm>
            <a:off x="901522" y="3568701"/>
            <a:ext cx="6555347" cy="1118709"/>
          </a:xfrm>
        </p:spPr>
        <p:txBody>
          <a:bodyPr>
            <a:normAutofit/>
          </a:bodyPr>
          <a:lstStyle/>
          <a:p>
            <a:r>
              <a:rPr lang="en-US" dirty="0"/>
              <a:t>DOL AHS PEACE Program</a:t>
            </a:r>
          </a:p>
          <a:p>
            <a:r>
              <a:rPr lang="en-US" i="1" dirty="0"/>
              <a:t>Pathways to Ensure Access to Clinical Excellence in Nursing</a:t>
            </a:r>
          </a:p>
          <a:p>
            <a:r>
              <a:rPr lang="en-US" dirty="0"/>
              <a:t>April 2025 </a:t>
            </a:r>
          </a:p>
        </p:txBody>
      </p:sp>
      <p:sp>
        <p:nvSpPr>
          <p:cNvPr id="4" name="TextBox 3">
            <a:extLst>
              <a:ext uri="{FF2B5EF4-FFF2-40B4-BE49-F238E27FC236}">
                <a16:creationId xmlns:a16="http://schemas.microsoft.com/office/drawing/2014/main" id="{4FFD5D41-0FC7-4466-DEB4-149F5E3003E6}"/>
              </a:ext>
            </a:extLst>
          </p:cNvPr>
          <p:cNvSpPr txBox="1"/>
          <p:nvPr/>
        </p:nvSpPr>
        <p:spPr>
          <a:xfrm>
            <a:off x="9102436" y="3766318"/>
            <a:ext cx="2672689" cy="1664815"/>
          </a:xfrm>
          <a:prstGeom prst="rect">
            <a:avLst/>
          </a:prstGeom>
          <a:noFill/>
        </p:spPr>
        <p:txBody>
          <a:bodyPr wrap="square">
            <a:spAutoFit/>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kumimoji="0" lang="en-US" sz="1200" b="1" i="1" u="none" strike="noStrike" kern="1200" cap="none" spc="0" normalizeH="0" baseline="0" noProof="0" dirty="0">
                <a:ln>
                  <a:noFill/>
                </a:ln>
                <a:solidFill>
                  <a:srgbClr val="215F9A"/>
                </a:solidFill>
                <a:effectLst/>
                <a:uLnTx/>
                <a:uFillTx/>
                <a:latin typeface="Aptos" panose="020B0004020202020204" pitchFamily="34" charset="0"/>
                <a:ea typeface="Calibri" panose="020F0502020204030204" pitchFamily="34" charset="0"/>
                <a:cs typeface="Calibri" panose="020F0502020204030204" pitchFamily="34" charset="0"/>
              </a:rPr>
              <a:t>The Atlantic Health System PEACE Program is supported by the U.S. Department of Labor. A total of $2,785, 263 or 83 percent of the Atlantic Health System PEACE program is financed with Federal funds and $557,053 or 17 percent is funded by other sources.</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862924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ditorial, Atlantic Health System logo on glass building. by OneO2 ...">
            <a:extLst>
              <a:ext uri="{FF2B5EF4-FFF2-40B4-BE49-F238E27FC236}">
                <a16:creationId xmlns:a16="http://schemas.microsoft.com/office/drawing/2014/main" id="{8EC2CF2A-8F88-DF2C-186E-6EDBCDA0407A}"/>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39" r="39"/>
          <a:stretch/>
        </p:blipFill>
        <p:spPr bwMode="auto">
          <a:prstGeom prst="rect">
            <a:avLst/>
          </a:prstGeom>
          <a:solidFill>
            <a:srgbClr val="FFFFFF"/>
          </a:solidFill>
        </p:spPr>
      </p:pic>
      <p:sp>
        <p:nvSpPr>
          <p:cNvPr id="2055" name="Title 2">
            <a:extLst>
              <a:ext uri="{FF2B5EF4-FFF2-40B4-BE49-F238E27FC236}">
                <a16:creationId xmlns:a16="http://schemas.microsoft.com/office/drawing/2014/main" id="{A4C92189-55E3-B573-0109-40468EAF2004}"/>
              </a:ext>
            </a:extLst>
          </p:cNvPr>
          <p:cNvSpPr>
            <a:spLocks noGrp="1"/>
          </p:cNvSpPr>
          <p:nvPr>
            <p:ph type="title"/>
          </p:nvPr>
        </p:nvSpPr>
        <p:spPr>
          <a:xfrm>
            <a:off x="4453466" y="4008582"/>
            <a:ext cx="7097559" cy="732751"/>
          </a:xfrm>
        </p:spPr>
        <p:txBody>
          <a:bodyPr>
            <a:normAutofit/>
          </a:bodyPr>
          <a:lstStyle/>
          <a:p>
            <a:r>
              <a:rPr lang="en-US" sz="3600" b="1" dirty="0"/>
              <a:t>Serving Northern New Jersey</a:t>
            </a:r>
          </a:p>
        </p:txBody>
      </p:sp>
      <p:sp>
        <p:nvSpPr>
          <p:cNvPr id="2057" name="Text Placeholder 3">
            <a:extLst>
              <a:ext uri="{FF2B5EF4-FFF2-40B4-BE49-F238E27FC236}">
                <a16:creationId xmlns:a16="http://schemas.microsoft.com/office/drawing/2014/main" id="{1B04821A-9114-3CCD-7326-1563AC076D2C}"/>
              </a:ext>
            </a:extLst>
          </p:cNvPr>
          <p:cNvSpPr>
            <a:spLocks noGrp="1"/>
          </p:cNvSpPr>
          <p:nvPr>
            <p:ph type="body" idx="1"/>
          </p:nvPr>
        </p:nvSpPr>
        <p:spPr>
          <a:xfrm>
            <a:off x="2599267" y="5103111"/>
            <a:ext cx="8951759" cy="998536"/>
          </a:xfrm>
        </p:spPr>
        <p:txBody>
          <a:bodyPr/>
          <a:lstStyle/>
          <a:p>
            <a:r>
              <a:rPr lang="en-US" b="1" i="1" dirty="0">
                <a:solidFill>
                  <a:schemeClr val="accent1"/>
                </a:solidFill>
              </a:rPr>
              <a:t>Counties Served: </a:t>
            </a:r>
            <a:r>
              <a:rPr lang="en-US" b="1" i="1" baseline="0" dirty="0">
                <a:solidFill>
                  <a:schemeClr val="accent1"/>
                </a:solidFill>
              </a:rPr>
              <a:t>Bergen, Union, Essex, Hudson, Morris, Passaic, Sussex, Warren, Monmouth</a:t>
            </a:r>
            <a:endParaRPr lang="en-US" b="1" i="1" dirty="0">
              <a:solidFill>
                <a:schemeClr val="accent1"/>
              </a:solidFill>
            </a:endParaRPr>
          </a:p>
          <a:p>
            <a:endParaRPr lang="en-US" dirty="0"/>
          </a:p>
        </p:txBody>
      </p:sp>
    </p:spTree>
    <p:extLst>
      <p:ext uri="{BB962C8B-B14F-4D97-AF65-F5344CB8AC3E}">
        <p14:creationId xmlns:p14="http://schemas.microsoft.com/office/powerpoint/2010/main" val="2769558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A64CE99-A88F-083E-FAF9-C6A379EF599A}"/>
              </a:ext>
            </a:extLst>
          </p:cNvPr>
          <p:cNvSpPr>
            <a:spLocks noGrp="1"/>
          </p:cNvSpPr>
          <p:nvPr>
            <p:ph type="title"/>
          </p:nvPr>
        </p:nvSpPr>
        <p:spPr>
          <a:xfrm>
            <a:off x="3403600" y="92566"/>
            <a:ext cx="5029199" cy="795459"/>
          </a:xfrm>
        </p:spPr>
        <p:txBody>
          <a:bodyPr/>
          <a:lstStyle/>
          <a:p>
            <a:pPr algn="ctr"/>
            <a:r>
              <a:rPr lang="en-US" dirty="0"/>
              <a:t>AHS PEACE Program Partnerships</a:t>
            </a:r>
          </a:p>
        </p:txBody>
      </p:sp>
      <p:graphicFrame>
        <p:nvGraphicFramePr>
          <p:cNvPr id="4" name="Content Placeholder 3" descr="Overview of partnerships with five columns: Employer Partners, Educational Partners, Workforce and Training Partners, Workforce Development Program Partner, and Professional Organizations. ">
            <a:extLst>
              <a:ext uri="{FF2B5EF4-FFF2-40B4-BE49-F238E27FC236}">
                <a16:creationId xmlns:a16="http://schemas.microsoft.com/office/drawing/2014/main" id="{67D0F585-6B85-B2D3-873B-2F256D31401E}"/>
              </a:ext>
            </a:extLst>
          </p:cNvPr>
          <p:cNvGraphicFramePr>
            <a:graphicFrameLocks noGrp="1"/>
          </p:cNvGraphicFramePr>
          <p:nvPr>
            <p:ph idx="4294967295"/>
            <p:extLst>
              <p:ext uri="{D42A27DB-BD31-4B8C-83A1-F6EECF244321}">
                <p14:modId xmlns:p14="http://schemas.microsoft.com/office/powerpoint/2010/main" val="1111316441"/>
              </p:ext>
            </p:extLst>
          </p:nvPr>
        </p:nvGraphicFramePr>
        <p:xfrm>
          <a:off x="701336" y="888025"/>
          <a:ext cx="10120544" cy="53276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5638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6F48FD95-FD52-0DD6-C7A6-B2EF31CBD471}"/>
              </a:ext>
              <a:ext uri="{C183D7F6-B498-43B3-948B-1728B52AA6E4}">
                <adec:decorative xmlns:adec="http://schemas.microsoft.com/office/drawing/2017/decorative" val="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8926" r="28926"/>
          <a:stretch>
            <a:fillRect/>
          </a:stretch>
        </p:blipFill>
        <p:spPr/>
      </p:pic>
      <p:sp>
        <p:nvSpPr>
          <p:cNvPr id="10" name="TextBox 9">
            <a:extLst>
              <a:ext uri="{FF2B5EF4-FFF2-40B4-BE49-F238E27FC236}">
                <a16:creationId xmlns:a16="http://schemas.microsoft.com/office/drawing/2014/main" id="{F056E79C-C51B-CEF7-7AB0-6D0A97ABAE6F}"/>
              </a:ext>
              <a:ext uri="{C183D7F6-B498-43B3-948B-1728B52AA6E4}">
                <adec:decorative xmlns:adec="http://schemas.microsoft.com/office/drawing/2017/decorative" val="1"/>
              </a:ext>
            </a:extLst>
          </p:cNvPr>
          <p:cNvSpPr txBox="1"/>
          <p:nvPr/>
        </p:nvSpPr>
        <p:spPr>
          <a:xfrm>
            <a:off x="0" y="6858000"/>
            <a:ext cx="3949389"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wtcs.pressbooks.pub/nursingfundamentals/chapter/2-4-communicating-with-health-care-team-members/"/>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4" tooltip="https://creativecommons.org/licenses/by/3.0/"/>
              </a:rPr>
              <a:t>CC BY</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6DC225A4-90F3-914B-F4E9-1888092A464F}"/>
              </a:ext>
            </a:extLst>
          </p:cNvPr>
          <p:cNvSpPr>
            <a:spLocks noGrp="1"/>
          </p:cNvSpPr>
          <p:nvPr>
            <p:ph type="title"/>
          </p:nvPr>
        </p:nvSpPr>
        <p:spPr>
          <a:xfrm>
            <a:off x="4749553" y="1261534"/>
            <a:ext cx="6720397" cy="1028905"/>
          </a:xfrm>
        </p:spPr>
        <p:txBody>
          <a:bodyPr>
            <a:normAutofit/>
          </a:bodyPr>
          <a:lstStyle/>
          <a:p>
            <a:r>
              <a:rPr lang="en-US" sz="2800" dirty="0"/>
              <a:t>Atlantic Health System Preceptorship Policy</a:t>
            </a:r>
            <a:br>
              <a:rPr lang="en-US" sz="2800" dirty="0"/>
            </a:br>
            <a:r>
              <a:rPr lang="en-US" sz="2800" dirty="0"/>
              <a:t>								</a:t>
            </a:r>
            <a:r>
              <a:rPr lang="en-US" sz="1400" dirty="0"/>
              <a:t>9/1/2022</a:t>
            </a:r>
            <a:br>
              <a:rPr lang="en-US" sz="2800" dirty="0"/>
            </a:br>
            <a:r>
              <a:rPr lang="en-US" sz="1000" dirty="0"/>
              <a:t>	</a:t>
            </a:r>
            <a:endParaRPr lang="en-US" sz="2800" dirty="0"/>
          </a:p>
        </p:txBody>
      </p:sp>
      <p:sp>
        <p:nvSpPr>
          <p:cNvPr id="3" name="Subtitle 2">
            <a:extLst>
              <a:ext uri="{FF2B5EF4-FFF2-40B4-BE49-F238E27FC236}">
                <a16:creationId xmlns:a16="http://schemas.microsoft.com/office/drawing/2014/main" id="{5170015C-939A-1A62-435E-40CDD369EAB0}"/>
              </a:ext>
            </a:extLst>
          </p:cNvPr>
          <p:cNvSpPr>
            <a:spLocks noGrp="1"/>
          </p:cNvSpPr>
          <p:nvPr>
            <p:ph type="subTitle" idx="4294967295"/>
          </p:nvPr>
        </p:nvSpPr>
        <p:spPr>
          <a:xfrm>
            <a:off x="4882718" y="2459038"/>
            <a:ext cx="6320901" cy="1606550"/>
          </a:xfrm>
        </p:spPr>
        <p:txBody>
          <a:bodyPr>
            <a:normAutofit lnSpcReduction="10000"/>
          </a:bodyPr>
          <a:lstStyle/>
          <a:p>
            <a:pPr marL="32145" indent="0">
              <a:lnSpc>
                <a:spcPct val="150000"/>
              </a:lnSpc>
              <a:buNone/>
            </a:pPr>
            <a:r>
              <a:rPr lang="en-US" i="1" dirty="0"/>
              <a:t>All new nursing employees with be assigned a qualified preceptor, who in coordination with the manager or designee, will monitor and evaluate the new employee’s competency during their clinical orientation. </a:t>
            </a:r>
          </a:p>
        </p:txBody>
      </p:sp>
    </p:spTree>
    <p:extLst>
      <p:ext uri="{BB962C8B-B14F-4D97-AF65-F5344CB8AC3E}">
        <p14:creationId xmlns:p14="http://schemas.microsoft.com/office/powerpoint/2010/main" val="3615055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622BA9-FE0E-CC03-5E4C-AB9F1B2C6210}"/>
              </a:ext>
            </a:extLst>
          </p:cNvPr>
          <p:cNvSpPr txBox="1">
            <a:spLocks noGrp="1"/>
          </p:cNvSpPr>
          <p:nvPr>
            <p:ph type="title" idx="4294967295"/>
          </p:nvPr>
        </p:nvSpPr>
        <p:spPr>
          <a:xfrm>
            <a:off x="1980005" y="75543"/>
            <a:ext cx="8526473" cy="300082"/>
          </a:xfrm>
          <a:prstGeom prst="rect">
            <a:avLst/>
          </a:prstGeom>
          <a:solidFill>
            <a:srgbClr val="FB693B"/>
          </a:solidFill>
          <a:ln>
            <a:solidFill>
              <a:schemeClr val="accent1"/>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272727"/>
                </a:solidFill>
                <a:effectLst/>
                <a:uLnTx/>
                <a:uFillTx/>
                <a:latin typeface="Calibri" panose="020F0502020204030204"/>
                <a:ea typeface="+mn-ea"/>
                <a:cs typeface="+mn-cs"/>
              </a:rPr>
              <a:t>Ladders &amp; Latticed Career Pathways in Nursing </a:t>
            </a:r>
          </a:p>
        </p:txBody>
      </p:sp>
      <p:sp>
        <p:nvSpPr>
          <p:cNvPr id="30" name="Rectangle 29">
            <a:extLst>
              <a:ext uri="{FF2B5EF4-FFF2-40B4-BE49-F238E27FC236}">
                <a16:creationId xmlns:a16="http://schemas.microsoft.com/office/drawing/2014/main" id="{8131239B-060B-DACF-E753-6774E674827D}"/>
              </a:ext>
            </a:extLst>
          </p:cNvPr>
          <p:cNvSpPr/>
          <p:nvPr/>
        </p:nvSpPr>
        <p:spPr>
          <a:xfrm>
            <a:off x="468086" y="694383"/>
            <a:ext cx="2871804" cy="9711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Level 1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Preceptor to Students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Score &gt;28</a:t>
            </a:r>
          </a:p>
        </p:txBody>
      </p:sp>
      <p:sp>
        <p:nvSpPr>
          <p:cNvPr id="4" name="Rectangle 3">
            <a:extLst>
              <a:ext uri="{FF2B5EF4-FFF2-40B4-BE49-F238E27FC236}">
                <a16:creationId xmlns:a16="http://schemas.microsoft.com/office/drawing/2014/main" id="{361A738D-EAE9-6FF4-313E-3C4C7A41DB41}"/>
              </a:ext>
            </a:extLst>
          </p:cNvPr>
          <p:cNvSpPr/>
          <p:nvPr/>
        </p:nvSpPr>
        <p:spPr>
          <a:xfrm>
            <a:off x="4606268" y="694383"/>
            <a:ext cx="2672640" cy="10908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Level 2</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Preceptor to Experienced RNs/Transitional RN</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Score &gt;32</a:t>
            </a:r>
          </a:p>
        </p:txBody>
      </p:sp>
      <p:sp>
        <p:nvSpPr>
          <p:cNvPr id="87" name="Rectangle 86">
            <a:extLst>
              <a:ext uri="{FF2B5EF4-FFF2-40B4-BE49-F238E27FC236}">
                <a16:creationId xmlns:a16="http://schemas.microsoft.com/office/drawing/2014/main" id="{CC8B2B12-A349-BA21-8F25-97D7CAC1888C}"/>
              </a:ext>
            </a:extLst>
          </p:cNvPr>
          <p:cNvSpPr/>
          <p:nvPr/>
        </p:nvSpPr>
        <p:spPr>
          <a:xfrm>
            <a:off x="4440582" y="2115377"/>
            <a:ext cx="2947892" cy="15840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Web Based Preceptor </a:t>
            </a: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Training Modules and</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 In-Person Course</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Training update every 3 years</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7CCE57DD-8B40-7E00-F746-D85AC59B2F43}"/>
              </a:ext>
            </a:extLst>
          </p:cNvPr>
          <p:cNvSpPr/>
          <p:nvPr/>
        </p:nvSpPr>
        <p:spPr>
          <a:xfrm>
            <a:off x="4606269" y="4234543"/>
            <a:ext cx="2484814" cy="77404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Eligibility</a:t>
            </a:r>
          </a:p>
        </p:txBody>
      </p:sp>
      <p:sp>
        <p:nvSpPr>
          <p:cNvPr id="8" name="Rectangle 7">
            <a:extLst>
              <a:ext uri="{FF2B5EF4-FFF2-40B4-BE49-F238E27FC236}">
                <a16:creationId xmlns:a16="http://schemas.microsoft.com/office/drawing/2014/main" id="{22714EC9-023F-A01E-4AD6-947B261BB5C7}"/>
              </a:ext>
            </a:extLst>
          </p:cNvPr>
          <p:cNvSpPr/>
          <p:nvPr/>
        </p:nvSpPr>
        <p:spPr>
          <a:xfrm>
            <a:off x="4789667" y="5442420"/>
            <a:ext cx="2598807" cy="8577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Experienced RN</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Minimum 1 year Experience</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BSN Preferred</a:t>
            </a:r>
          </a:p>
        </p:txBody>
      </p:sp>
      <p:cxnSp>
        <p:nvCxnSpPr>
          <p:cNvPr id="31" name="Straight Arrow Connector 30">
            <a:extLst>
              <a:ext uri="{FF2B5EF4-FFF2-40B4-BE49-F238E27FC236}">
                <a16:creationId xmlns:a16="http://schemas.microsoft.com/office/drawing/2014/main" id="{2C11C37B-0061-D5D8-DEFD-08CF459BA16E}"/>
              </a:ext>
              <a:ext uri="{C183D7F6-B498-43B3-948B-1728B52AA6E4}">
                <adec:decorative xmlns:adec="http://schemas.microsoft.com/office/drawing/2017/decorative" val="1"/>
              </a:ext>
            </a:extLst>
          </p:cNvPr>
          <p:cNvCxnSpPr>
            <a:cxnSpLocks/>
          </p:cNvCxnSpPr>
          <p:nvPr/>
        </p:nvCxnSpPr>
        <p:spPr>
          <a:xfrm flipH="1" flipV="1">
            <a:off x="5977757" y="1803198"/>
            <a:ext cx="3320" cy="26658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C55EE35-A65A-DC54-6A78-6F7F6D776286}"/>
              </a:ext>
              <a:ext uri="{C183D7F6-B498-43B3-948B-1728B52AA6E4}">
                <adec:decorative xmlns:adec="http://schemas.microsoft.com/office/drawing/2017/decorative" val="1"/>
              </a:ext>
            </a:extLst>
          </p:cNvPr>
          <p:cNvCxnSpPr/>
          <p:nvPr/>
        </p:nvCxnSpPr>
        <p:spPr>
          <a:xfrm>
            <a:off x="10757139" y="67286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A8CE4FED-F880-0DFD-88B8-A7AC3EDFB130}"/>
              </a:ext>
              <a:ext uri="{C183D7F6-B498-43B3-948B-1728B52AA6E4}">
                <adec:decorative xmlns:adec="http://schemas.microsoft.com/office/drawing/2017/decorative" val="1"/>
              </a:ext>
            </a:extLst>
          </p:cNvPr>
          <p:cNvCxnSpPr>
            <a:cxnSpLocks/>
          </p:cNvCxnSpPr>
          <p:nvPr/>
        </p:nvCxnSpPr>
        <p:spPr>
          <a:xfrm flipV="1">
            <a:off x="6013734" y="3755571"/>
            <a:ext cx="0" cy="39191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D66C614C-B016-1E2D-D9C8-ECB3F3F661DE}"/>
              </a:ext>
            </a:extLst>
          </p:cNvPr>
          <p:cNvSpPr/>
          <p:nvPr/>
        </p:nvSpPr>
        <p:spPr>
          <a:xfrm>
            <a:off x="8545286" y="694383"/>
            <a:ext cx="2481943" cy="118884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Level 3</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Preceptor to New Graduates/Hire Learners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Score &gt;38</a:t>
            </a:r>
          </a:p>
        </p:txBody>
      </p:sp>
      <p:sp>
        <p:nvSpPr>
          <p:cNvPr id="121" name="Rectangle 120">
            <a:extLst>
              <a:ext uri="{FF2B5EF4-FFF2-40B4-BE49-F238E27FC236}">
                <a16:creationId xmlns:a16="http://schemas.microsoft.com/office/drawing/2014/main" id="{73C140AA-799B-9462-6593-4942E5EBEDAD}"/>
              </a:ext>
            </a:extLst>
          </p:cNvPr>
          <p:cNvSpPr/>
          <p:nvPr/>
        </p:nvSpPr>
        <p:spPr>
          <a:xfrm>
            <a:off x="8041341" y="3210067"/>
            <a:ext cx="3675798" cy="26602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Annual Preceptor Evaluation Eligibility by </a:t>
            </a:r>
            <a:r>
              <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rPr>
              <a:t>Nurse </a:t>
            </a: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Manager or designee (Unit Educator, ANM)</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Demonstrated leadership skills</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Demonstrated knowledge, skills and attitude in area of practice</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Preceptor Selection Tool</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Based on Score of Selection Tool – preceptor is eligible to precept on 3 levels (Max score 42)</a:t>
            </a:r>
          </a:p>
        </p:txBody>
      </p:sp>
      <p:cxnSp>
        <p:nvCxnSpPr>
          <p:cNvPr id="47" name="Straight Arrow Connector 46">
            <a:extLst>
              <a:ext uri="{FF2B5EF4-FFF2-40B4-BE49-F238E27FC236}">
                <a16:creationId xmlns:a16="http://schemas.microsoft.com/office/drawing/2014/main" id="{F6B91193-EE5F-E9BC-D673-693B04702D64}"/>
              </a:ext>
              <a:ext uri="{C183D7F6-B498-43B3-948B-1728B52AA6E4}">
                <adec:decorative xmlns:adec="http://schemas.microsoft.com/office/drawing/2017/decorative" val="1"/>
              </a:ext>
            </a:extLst>
          </p:cNvPr>
          <p:cNvCxnSpPr>
            <a:cxnSpLocks/>
          </p:cNvCxnSpPr>
          <p:nvPr/>
        </p:nvCxnSpPr>
        <p:spPr>
          <a:xfrm flipV="1">
            <a:off x="8131631" y="1916461"/>
            <a:ext cx="930526" cy="47448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5EF5205B-3C98-2817-E3C9-54C1F246C8B9}"/>
              </a:ext>
              <a:ext uri="{C183D7F6-B498-43B3-948B-1728B52AA6E4}">
                <adec:decorative xmlns:adec="http://schemas.microsoft.com/office/drawing/2017/decorative" val="1"/>
              </a:ext>
            </a:extLst>
          </p:cNvPr>
          <p:cNvCxnSpPr>
            <a:cxnSpLocks/>
            <a:stCxn id="8" idx="3"/>
          </p:cNvCxnSpPr>
          <p:nvPr/>
        </p:nvCxnSpPr>
        <p:spPr>
          <a:xfrm flipV="1">
            <a:off x="7388474" y="5442420"/>
            <a:ext cx="652867" cy="4288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65216192-75AF-8FA5-0BD4-EA3287448437}"/>
              </a:ext>
              <a:ext uri="{C183D7F6-B498-43B3-948B-1728B52AA6E4}">
                <adec:decorative xmlns:adec="http://schemas.microsoft.com/office/drawing/2017/decorative" val="1"/>
              </a:ext>
            </a:extLst>
          </p:cNvPr>
          <p:cNvCxnSpPr>
            <a:cxnSpLocks/>
            <a:stCxn id="121" idx="1"/>
          </p:cNvCxnSpPr>
          <p:nvPr/>
        </p:nvCxnSpPr>
        <p:spPr>
          <a:xfrm flipH="1">
            <a:off x="7083675" y="4540169"/>
            <a:ext cx="95766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AB5A06DE-AD27-D06E-A7B9-546BE59E2987}"/>
              </a:ext>
              <a:ext uri="{C183D7F6-B498-43B3-948B-1728B52AA6E4}">
                <adec:decorative xmlns:adec="http://schemas.microsoft.com/office/drawing/2017/decorative" val="1"/>
              </a:ext>
            </a:extLst>
          </p:cNvPr>
          <p:cNvCxnSpPr>
            <a:cxnSpLocks/>
          </p:cNvCxnSpPr>
          <p:nvPr/>
        </p:nvCxnSpPr>
        <p:spPr>
          <a:xfrm flipH="1" flipV="1">
            <a:off x="2362200" y="1751204"/>
            <a:ext cx="1698171" cy="59718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ACD0BFC6-BB8D-68FD-8020-6BE981903270}"/>
              </a:ext>
            </a:extLst>
          </p:cNvPr>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AHS PEACE PROGRAM</a:t>
            </a:r>
          </a:p>
        </p:txBody>
      </p:sp>
    </p:spTree>
    <p:extLst>
      <p:ext uri="{BB962C8B-B14F-4D97-AF65-F5344CB8AC3E}">
        <p14:creationId xmlns:p14="http://schemas.microsoft.com/office/powerpoint/2010/main" val="2724983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91C620-D45E-7B16-2E28-D8C9CF4C003A}"/>
              </a:ext>
            </a:extLst>
          </p:cNvPr>
          <p:cNvSpPr>
            <a:spLocks noGrp="1"/>
          </p:cNvSpPr>
          <p:nvPr>
            <p:ph type="title"/>
          </p:nvPr>
        </p:nvSpPr>
        <p:spPr/>
        <p:txBody>
          <a:bodyPr/>
          <a:lstStyle/>
          <a:p>
            <a:r>
              <a:rPr lang="en-US" dirty="0"/>
              <a:t>Preceptor Selection and Evaluation Tool for Leadership</a:t>
            </a:r>
          </a:p>
        </p:txBody>
      </p:sp>
      <p:sp>
        <p:nvSpPr>
          <p:cNvPr id="5" name="Content Placeholder 4">
            <a:extLst>
              <a:ext uri="{FF2B5EF4-FFF2-40B4-BE49-F238E27FC236}">
                <a16:creationId xmlns:a16="http://schemas.microsoft.com/office/drawing/2014/main" id="{E001931D-18A6-B9B0-51DD-43BF9ABD00E6}"/>
              </a:ext>
            </a:extLst>
          </p:cNvPr>
          <p:cNvSpPr>
            <a:spLocks noGrp="1"/>
          </p:cNvSpPr>
          <p:nvPr>
            <p:ph idx="1"/>
          </p:nvPr>
        </p:nvSpPr>
        <p:spPr>
          <a:xfrm>
            <a:off x="283344" y="1058333"/>
            <a:ext cx="10545524" cy="5118631"/>
          </a:xfrm>
        </p:spPr>
        <p:txBody>
          <a:bodyPr/>
          <a:lstStyle/>
          <a:p>
            <a:r>
              <a:rPr lang="en-US" dirty="0"/>
              <a:t>The Preceptor is rated on the attributes listed below. Each attribute is worth up to three (3) points: </a:t>
            </a:r>
          </a:p>
          <a:p>
            <a:r>
              <a:rPr lang="en-US" dirty="0"/>
              <a:t>One (1) = Needs Improvement        Two (2) = Meets Expectations        Three (3) = Exceeds Expectations</a:t>
            </a:r>
          </a:p>
          <a:p>
            <a:pPr marL="32145" indent="0">
              <a:buNone/>
            </a:pPr>
            <a:endParaRPr lang="en-US" b="1" dirty="0">
              <a:solidFill>
                <a:schemeClr val="accent1"/>
              </a:solidFill>
            </a:endParaRPr>
          </a:p>
          <a:p>
            <a:pPr marL="32145" indent="0">
              <a:buNone/>
            </a:pPr>
            <a:r>
              <a:rPr lang="en-US" b="1" dirty="0">
                <a:solidFill>
                  <a:schemeClr val="accent1"/>
                </a:solidFill>
              </a:rPr>
              <a:t>Evaluation Criteria (Max Score 42 points)</a:t>
            </a:r>
          </a:p>
          <a:p>
            <a:r>
              <a:rPr lang="en-US" dirty="0">
                <a:solidFill>
                  <a:schemeClr val="accent1"/>
                </a:solidFill>
              </a:rPr>
              <a:t>Clinical competence</a:t>
            </a:r>
          </a:p>
          <a:p>
            <a:r>
              <a:rPr lang="en-US" dirty="0">
                <a:solidFill>
                  <a:schemeClr val="accent1"/>
                </a:solidFill>
              </a:rPr>
              <a:t>Nursing Process</a:t>
            </a:r>
          </a:p>
          <a:p>
            <a:r>
              <a:rPr lang="en-US" dirty="0">
                <a:solidFill>
                  <a:schemeClr val="accent1"/>
                </a:solidFill>
              </a:rPr>
              <a:t>Transformational Leadership</a:t>
            </a:r>
          </a:p>
          <a:p>
            <a:r>
              <a:rPr lang="en-US" dirty="0">
                <a:solidFill>
                  <a:schemeClr val="accent1"/>
                </a:solidFill>
              </a:rPr>
              <a:t>Collaboration/Communication Skills</a:t>
            </a:r>
          </a:p>
          <a:p>
            <a:r>
              <a:rPr lang="en-US" dirty="0">
                <a:solidFill>
                  <a:schemeClr val="accent1"/>
                </a:solidFill>
              </a:rPr>
              <a:t>Professional Development</a:t>
            </a:r>
          </a:p>
          <a:p>
            <a:r>
              <a:rPr lang="en-US" dirty="0">
                <a:solidFill>
                  <a:schemeClr val="accent1"/>
                </a:solidFill>
              </a:rPr>
              <a:t>Conflict Resolution</a:t>
            </a:r>
          </a:p>
          <a:p>
            <a:r>
              <a:rPr lang="en-US" dirty="0">
                <a:solidFill>
                  <a:schemeClr val="accent1"/>
                </a:solidFill>
              </a:rPr>
              <a:t>Commitment</a:t>
            </a:r>
          </a:p>
          <a:p>
            <a:r>
              <a:rPr lang="en-US" dirty="0">
                <a:solidFill>
                  <a:schemeClr val="accent1"/>
                </a:solidFill>
              </a:rPr>
              <a:t>Flexibility</a:t>
            </a:r>
          </a:p>
          <a:p>
            <a:r>
              <a:rPr lang="en-US" dirty="0">
                <a:solidFill>
                  <a:schemeClr val="accent1"/>
                </a:solidFill>
              </a:rPr>
              <a:t>Empowerment</a:t>
            </a:r>
          </a:p>
          <a:p>
            <a:r>
              <a:rPr lang="en-US" dirty="0">
                <a:solidFill>
                  <a:schemeClr val="accent1"/>
                </a:solidFill>
              </a:rPr>
              <a:t>Values</a:t>
            </a:r>
          </a:p>
          <a:p>
            <a:endParaRPr lang="en-US" dirty="0"/>
          </a:p>
        </p:txBody>
      </p:sp>
    </p:spTree>
    <p:extLst>
      <p:ext uri="{BB962C8B-B14F-4D97-AF65-F5344CB8AC3E}">
        <p14:creationId xmlns:p14="http://schemas.microsoft.com/office/powerpoint/2010/main" val="4263415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76807B-5705-E5C9-00EE-4D6C6B22163E}"/>
              </a:ext>
            </a:extLst>
          </p:cNvPr>
          <p:cNvSpPr>
            <a:spLocks noGrp="1"/>
          </p:cNvSpPr>
          <p:nvPr>
            <p:ph type="title"/>
          </p:nvPr>
        </p:nvSpPr>
        <p:spPr/>
        <p:txBody>
          <a:bodyPr/>
          <a:lstStyle/>
          <a:p>
            <a:r>
              <a:rPr lang="en-US" dirty="0"/>
              <a:t>Preceptor Training </a:t>
            </a:r>
          </a:p>
        </p:txBody>
      </p:sp>
      <p:sp>
        <p:nvSpPr>
          <p:cNvPr id="19" name="Content Placeholder 18">
            <a:extLst>
              <a:ext uri="{FF2B5EF4-FFF2-40B4-BE49-F238E27FC236}">
                <a16:creationId xmlns:a16="http://schemas.microsoft.com/office/drawing/2014/main" id="{A4F69645-FB84-20A2-F39C-6367C9F94C28}"/>
              </a:ext>
            </a:extLst>
          </p:cNvPr>
          <p:cNvSpPr>
            <a:spLocks noGrp="1"/>
          </p:cNvSpPr>
          <p:nvPr>
            <p:ph idx="1"/>
          </p:nvPr>
        </p:nvSpPr>
        <p:spPr>
          <a:xfrm>
            <a:off x="283343" y="1154545"/>
            <a:ext cx="5452439" cy="5022419"/>
          </a:xfrm>
        </p:spPr>
        <p:txBody>
          <a:bodyPr/>
          <a:lstStyle/>
          <a:p>
            <a:r>
              <a:rPr lang="en-US" dirty="0"/>
              <a:t>Standardized Modules purchased through The New Jersey Collaborating Center for Nursing</a:t>
            </a:r>
          </a:p>
        </p:txBody>
      </p:sp>
      <p:pic>
        <p:nvPicPr>
          <p:cNvPr id="21" name="Picture 20" descr="New Jersey Collaborating Center for Nursing logo">
            <a:extLst>
              <a:ext uri="{FF2B5EF4-FFF2-40B4-BE49-F238E27FC236}">
                <a16:creationId xmlns:a16="http://schemas.microsoft.com/office/drawing/2014/main" id="{5C6C225E-83F0-E3B4-A05A-3E43B7DBA124}"/>
              </a:ext>
            </a:extLst>
          </p:cNvPr>
          <p:cNvPicPr>
            <a:picLocks noChangeAspect="1"/>
          </p:cNvPicPr>
          <p:nvPr/>
        </p:nvPicPr>
        <p:blipFill>
          <a:blip r:embed="rId3"/>
          <a:stretch>
            <a:fillRect/>
          </a:stretch>
        </p:blipFill>
        <p:spPr>
          <a:xfrm>
            <a:off x="10047295" y="466779"/>
            <a:ext cx="1524213" cy="1324160"/>
          </a:xfrm>
          <a:prstGeom prst="rect">
            <a:avLst/>
          </a:prstGeom>
        </p:spPr>
      </p:pic>
      <p:pic>
        <p:nvPicPr>
          <p:cNvPr id="23" name="Picture 22" descr="An image of a flyer advertising the Preceptor Modules 4-part series for only $500.">
            <a:extLst>
              <a:ext uri="{FF2B5EF4-FFF2-40B4-BE49-F238E27FC236}">
                <a16:creationId xmlns:a16="http://schemas.microsoft.com/office/drawing/2014/main" id="{232A1503-A5F8-E24C-070A-78AB40AF2B87}"/>
              </a:ext>
            </a:extLst>
          </p:cNvPr>
          <p:cNvPicPr>
            <a:picLocks noChangeAspect="1"/>
          </p:cNvPicPr>
          <p:nvPr/>
        </p:nvPicPr>
        <p:blipFill>
          <a:blip r:embed="rId4"/>
          <a:stretch>
            <a:fillRect/>
          </a:stretch>
        </p:blipFill>
        <p:spPr>
          <a:xfrm>
            <a:off x="541995" y="1928062"/>
            <a:ext cx="5048955" cy="4553585"/>
          </a:xfrm>
          <a:prstGeom prst="rect">
            <a:avLst/>
          </a:prstGeom>
        </p:spPr>
      </p:pic>
      <p:sp>
        <p:nvSpPr>
          <p:cNvPr id="24" name="TextBox 23">
            <a:extLst>
              <a:ext uri="{FF2B5EF4-FFF2-40B4-BE49-F238E27FC236}">
                <a16:creationId xmlns:a16="http://schemas.microsoft.com/office/drawing/2014/main" id="{A71841ED-3D75-F437-E6F0-8789B9431725}"/>
              </a:ext>
            </a:extLst>
          </p:cNvPr>
          <p:cNvSpPr txBox="1"/>
          <p:nvPr/>
        </p:nvSpPr>
        <p:spPr>
          <a:xfrm>
            <a:off x="6890326" y="1928062"/>
            <a:ext cx="4681182" cy="304698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Classroom Training</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Requirements: </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Must complete on-line modules </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RN Preceptor Classroom Training</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Preceptor Classroom Training Update required every 3 years </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67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28D67A3C-2E90-1AED-4F39-9609496F61ED}"/>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408" r="20408"/>
          <a:stretch>
            <a:fillRect/>
          </a:stretch>
        </p:blipFill>
        <p:spPr/>
      </p:pic>
      <p:sp>
        <p:nvSpPr>
          <p:cNvPr id="2" name="Title 1">
            <a:extLst>
              <a:ext uri="{FF2B5EF4-FFF2-40B4-BE49-F238E27FC236}">
                <a16:creationId xmlns:a16="http://schemas.microsoft.com/office/drawing/2014/main" id="{7A252CFC-49EF-EC3D-4D88-38BBE19CB484}"/>
              </a:ext>
            </a:extLst>
          </p:cNvPr>
          <p:cNvSpPr>
            <a:spLocks noGrp="1"/>
          </p:cNvSpPr>
          <p:nvPr>
            <p:ph type="title"/>
          </p:nvPr>
        </p:nvSpPr>
        <p:spPr/>
        <p:txBody>
          <a:bodyPr>
            <a:normAutofit/>
          </a:bodyPr>
          <a:lstStyle/>
          <a:p>
            <a:r>
              <a:rPr lang="en-US" sz="2800" dirty="0"/>
              <a:t>Preceptor Compensation</a:t>
            </a:r>
          </a:p>
        </p:txBody>
      </p:sp>
      <p:sp>
        <p:nvSpPr>
          <p:cNvPr id="6" name="TextBox 5">
            <a:extLst>
              <a:ext uri="{FF2B5EF4-FFF2-40B4-BE49-F238E27FC236}">
                <a16:creationId xmlns:a16="http://schemas.microsoft.com/office/drawing/2014/main" id="{EDD411BE-525B-B65C-35FE-FE0A6DE86FBD}"/>
              </a:ext>
            </a:extLst>
          </p:cNvPr>
          <p:cNvSpPr txBox="1"/>
          <p:nvPr/>
        </p:nvSpPr>
        <p:spPr>
          <a:xfrm>
            <a:off x="3632200" y="1574800"/>
            <a:ext cx="5511800" cy="1877437"/>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7E6E6"/>
                </a:solidFill>
                <a:effectLst/>
                <a:uLnTx/>
                <a:uFillTx/>
                <a:latin typeface="Calibri" panose="020F0502020204030204"/>
                <a:ea typeface="+mn-ea"/>
                <a:cs typeface="+mn-cs"/>
              </a:rPr>
              <a:t>Hourly Compensation:  $1.60/hour</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7E6E6"/>
                </a:solidFill>
                <a:effectLst/>
                <a:uLnTx/>
                <a:uFillTx/>
                <a:latin typeface="Calibri" panose="020F0502020204030204"/>
                <a:ea typeface="+mn-ea"/>
                <a:cs typeface="+mn-cs"/>
              </a:rPr>
              <a:t>Preceptor Bonus Pay</a:t>
            </a:r>
          </a:p>
          <a:p>
            <a:pPr marL="1143000" marR="0" lvl="2" indent="-228600"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100" b="0" i="0" u="none" strike="noStrike" kern="1200" cap="none" spc="0" normalizeH="0" baseline="0" noProof="0" dirty="0">
                <a:ln>
                  <a:noFill/>
                </a:ln>
                <a:solidFill>
                  <a:srgbClr val="E7E6E6"/>
                </a:solidFill>
                <a:effectLst/>
                <a:uLnTx/>
                <a:uFillTx/>
                <a:latin typeface="Calibri" panose="020F0502020204030204" pitchFamily="34" charset="0"/>
                <a:ea typeface="Times New Roman" panose="02020603050405020304" pitchFamily="18" charset="0"/>
                <a:cs typeface="+mn-cs"/>
              </a:rPr>
              <a:t>  </a:t>
            </a:r>
            <a:r>
              <a:rPr kumimoji="0" lang="en-US" sz="2000" b="0" i="0" u="none" strike="noStrike" kern="1200" cap="none" spc="0" normalizeH="0" baseline="0" noProof="0" dirty="0">
                <a:ln>
                  <a:noFill/>
                </a:ln>
                <a:solidFill>
                  <a:srgbClr val="E7E6E6"/>
                </a:solidFill>
                <a:effectLst/>
                <a:uLnTx/>
                <a:uFillTx/>
                <a:latin typeface="Calibri" panose="020F0502020204030204" pitchFamily="34" charset="0"/>
                <a:ea typeface="Times New Roman" panose="02020603050405020304" pitchFamily="18" charset="0"/>
                <a:cs typeface="+mn-cs"/>
              </a:rPr>
              <a:t>4 hours =$25.00</a:t>
            </a:r>
            <a:endParaRPr kumimoji="0" lang="en-US" sz="2000" b="0" i="0" u="none" strike="noStrike" kern="1200" cap="none" spc="0" normalizeH="0" baseline="0" noProof="0" dirty="0">
              <a:ln>
                <a:noFill/>
              </a:ln>
              <a:solidFill>
                <a:srgbClr val="E7E6E6"/>
              </a:solidFill>
              <a:effectLst/>
              <a:uLnTx/>
              <a:uFillTx/>
              <a:latin typeface="Calibri" panose="020F0502020204030204" pitchFamily="34" charset="0"/>
              <a:ea typeface="Calibri" panose="020F0502020204030204" pitchFamily="34" charset="0"/>
              <a:cs typeface="+mn-cs"/>
            </a:endParaRPr>
          </a:p>
          <a:p>
            <a:pPr marL="1143000" marR="0" lvl="2" indent="-228600"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E7E6E6"/>
                </a:solidFill>
                <a:effectLst/>
                <a:uLnTx/>
                <a:uFillTx/>
                <a:latin typeface="Calibri" panose="020F0502020204030204" pitchFamily="34" charset="0"/>
                <a:ea typeface="Times New Roman" panose="02020603050405020304" pitchFamily="18" charset="0"/>
                <a:cs typeface="+mn-cs"/>
              </a:rPr>
              <a:t>  8 hours= $50.00</a:t>
            </a:r>
            <a:endParaRPr kumimoji="0" lang="en-US" sz="2000" b="0" i="0" u="none" strike="noStrike" kern="1200" cap="none" spc="0" normalizeH="0" baseline="0" noProof="0" dirty="0">
              <a:ln>
                <a:noFill/>
              </a:ln>
              <a:solidFill>
                <a:srgbClr val="E7E6E6"/>
              </a:solidFill>
              <a:effectLst/>
              <a:uLnTx/>
              <a:uFillTx/>
              <a:latin typeface="Calibri" panose="020F0502020204030204" pitchFamily="34" charset="0"/>
              <a:ea typeface="Calibri" panose="020F0502020204030204" pitchFamily="34" charset="0"/>
              <a:cs typeface="+mn-cs"/>
            </a:endParaRPr>
          </a:p>
          <a:p>
            <a:pPr marL="1143000" marR="0" lvl="2" indent="-228600"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E7E6E6"/>
                </a:solidFill>
                <a:effectLst/>
                <a:uLnTx/>
                <a:uFillTx/>
                <a:latin typeface="Calibri" panose="020F0502020204030204" pitchFamily="34" charset="0"/>
                <a:ea typeface="Times New Roman" panose="02020603050405020304" pitchFamily="18" charset="0"/>
                <a:cs typeface="+mn-cs"/>
              </a:rPr>
              <a:t>12 hours= $75.00</a:t>
            </a:r>
            <a:endParaRPr kumimoji="0" lang="en-US" sz="2000" b="0" i="0" u="none" strike="noStrike" kern="1200" cap="none" spc="0" normalizeH="0" baseline="0" noProof="0" dirty="0">
              <a:ln>
                <a:noFill/>
              </a:ln>
              <a:solidFill>
                <a:srgbClr val="E7E6E6"/>
              </a:solidFill>
              <a:effectLst/>
              <a:uLnTx/>
              <a:uFillTx/>
              <a:latin typeface="Calibri" panose="020F0502020204030204" pitchFamily="34" charset="0"/>
              <a:ea typeface="Calibri" panose="020F0502020204030204" pitchFamily="34" charset="0"/>
              <a:cs typeface="+mn-cs"/>
            </a:endParaRPr>
          </a:p>
        </p:txBody>
      </p:sp>
      <p:sp>
        <p:nvSpPr>
          <p:cNvPr id="7" name="TextBox 6">
            <a:extLst>
              <a:ext uri="{FF2B5EF4-FFF2-40B4-BE49-F238E27FC236}">
                <a16:creationId xmlns:a16="http://schemas.microsoft.com/office/drawing/2014/main" id="{516467E7-C332-BEAE-9AE8-95E8183066B7}"/>
              </a:ext>
            </a:extLst>
          </p:cNvPr>
          <p:cNvSpPr txBox="1"/>
          <p:nvPr/>
        </p:nvSpPr>
        <p:spPr>
          <a:xfrm>
            <a:off x="5003800" y="4478867"/>
            <a:ext cx="5793509" cy="113107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Note:  Preceptor Compensation and Training is not funded by the </a:t>
            </a:r>
            <a:r>
              <a:rPr kumimoji="0" lang="en-US" sz="1350" b="0" i="0" u="none" strike="noStrike" kern="1200" cap="none" spc="0" normalizeH="0" baseline="0" noProof="0" dirty="0" err="1">
                <a:ln>
                  <a:noFill/>
                </a:ln>
                <a:solidFill>
                  <a:prstClr val="white"/>
                </a:solidFill>
                <a:effectLst/>
                <a:uLnTx/>
                <a:uFillTx/>
                <a:latin typeface="Calibri" panose="020F0502020204030204"/>
                <a:ea typeface="+mn-ea"/>
                <a:cs typeface="+mn-cs"/>
              </a:rPr>
              <a:t>DoL</a:t>
            </a: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 Grant</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Atlantic Health System’s Preceptor Compensation Policy was in existence prior to the </a:t>
            </a:r>
            <a:r>
              <a:rPr kumimoji="0" lang="en-US" sz="1350" b="0" i="0" u="none" strike="noStrike" kern="1200" cap="none" spc="0" normalizeH="0" baseline="0" noProof="0" dirty="0" err="1">
                <a:ln>
                  <a:noFill/>
                </a:ln>
                <a:solidFill>
                  <a:prstClr val="white"/>
                </a:solidFill>
                <a:effectLst/>
                <a:uLnTx/>
                <a:uFillTx/>
                <a:latin typeface="Calibri" panose="020F0502020204030204"/>
                <a:ea typeface="+mn-ea"/>
                <a:cs typeface="+mn-cs"/>
              </a:rPr>
              <a:t>DoL</a:t>
            </a: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 Grant Period</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5E89B9C9-1FF7-267A-4306-A6880392854F}"/>
              </a:ext>
            </a:extLst>
          </p:cNvPr>
          <p:cNvSpPr txBox="1"/>
          <p:nvPr/>
        </p:nvSpPr>
        <p:spPr>
          <a:xfrm>
            <a:off x="1" y="6857998"/>
            <a:ext cx="4047804"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4" tooltip="https://calaborlawnews.com/legal-news/wage-hour-lawsuit-overtime-pay-21798.php"/>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5"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4174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9EC6C7-EA87-3901-89AA-A419D2E9B0E8}"/>
              </a:ext>
              <a:ext uri="{C183D7F6-B498-43B3-948B-1728B52AA6E4}">
                <adec:decorative xmlns:adec="http://schemas.microsoft.com/office/drawing/2017/decorative" val="1"/>
              </a:ext>
            </a:extLst>
          </p:cNvPr>
          <p:cNvPicPr/>
          <p:nvPr/>
        </p:nvPicPr>
        <p:blipFill>
          <a:blip r:embed="rId2">
            <a:extLst>
              <a:ext uri="{28A0092B-C50C-407E-A947-70E740481C1C}">
                <a14:useLocalDpi xmlns:a14="http://schemas.microsoft.com/office/drawing/2010/main" val="0"/>
              </a:ext>
            </a:extLst>
          </a:blip>
          <a:srcRect b="15730"/>
          <a:stretch/>
        </p:blipFill>
        <p:spPr>
          <a:xfrm>
            <a:off x="20" y="10"/>
            <a:ext cx="12191980" cy="6857990"/>
          </a:xfrm>
          <a:custGeom>
            <a:avLst/>
            <a:gdLst>
              <a:gd name="connsiteX0" fmla="*/ 4912593 w 12192000"/>
              <a:gd name="connsiteY0" fmla="*/ 9143999 h 9144000"/>
              <a:gd name="connsiteX1" fmla="*/ 5733408 w 12192000"/>
              <a:gd name="connsiteY1" fmla="*/ 9143999 h 9144000"/>
              <a:gd name="connsiteX2" fmla="*/ 5733408 w 12192000"/>
              <a:gd name="connsiteY2" fmla="*/ 9144000 h 9144000"/>
              <a:gd name="connsiteX3" fmla="*/ 4912608 w 12192000"/>
              <a:gd name="connsiteY3" fmla="*/ 9144000 h 9144000"/>
              <a:gd name="connsiteX4" fmla="*/ 2102614 w 12192000"/>
              <a:gd name="connsiteY4" fmla="*/ 9143999 h 9144000"/>
              <a:gd name="connsiteX5" fmla="*/ 2897076 w 12192000"/>
              <a:gd name="connsiteY5" fmla="*/ 9143999 h 9144000"/>
              <a:gd name="connsiteX6" fmla="*/ 2897130 w 12192000"/>
              <a:gd name="connsiteY6" fmla="*/ 9144000 h 9144000"/>
              <a:gd name="connsiteX7" fmla="*/ 2102575 w 12192000"/>
              <a:gd name="connsiteY7" fmla="*/ 9144000 h 9144000"/>
              <a:gd name="connsiteX8" fmla="*/ 0 w 12192000"/>
              <a:gd name="connsiteY8" fmla="*/ 0 h 9144000"/>
              <a:gd name="connsiteX9" fmla="*/ 12192000 w 12192000"/>
              <a:gd name="connsiteY9" fmla="*/ 0 h 9144000"/>
              <a:gd name="connsiteX10" fmla="*/ 12192000 w 12192000"/>
              <a:gd name="connsiteY10" fmla="*/ 2286000 h 9144000"/>
              <a:gd name="connsiteX11" fmla="*/ 12192000 w 12192000"/>
              <a:gd name="connsiteY11" fmla="*/ 2522538 h 9144000"/>
              <a:gd name="connsiteX12" fmla="*/ 12192000 w 12192000"/>
              <a:gd name="connsiteY12" fmla="*/ 6073932 h 9144000"/>
              <a:gd name="connsiteX13" fmla="*/ 12151340 w 12192000"/>
              <a:gd name="connsiteY13" fmla="*/ 5989528 h 9144000"/>
              <a:gd name="connsiteX14" fmla="*/ 9004369 w 12192000"/>
              <a:gd name="connsiteY14" fmla="*/ 4116531 h 9144000"/>
              <a:gd name="connsiteX15" fmla="*/ 5425440 w 12192000"/>
              <a:gd name="connsiteY15" fmla="*/ 7695457 h 9144000"/>
              <a:gd name="connsiteX16" fmla="*/ 5586342 w 12192000"/>
              <a:gd name="connsiteY16" fmla="*/ 8759721 h 9144000"/>
              <a:gd name="connsiteX17" fmla="*/ 5688508 w 12192000"/>
              <a:gd name="connsiteY17" fmla="*/ 9038858 h 9144000"/>
              <a:gd name="connsiteX18" fmla="*/ 5574925 w 12192000"/>
              <a:gd name="connsiteY18" fmla="*/ 9035324 h 9144000"/>
              <a:gd name="connsiteX19" fmla="*/ 4204596 w 12192000"/>
              <a:gd name="connsiteY19" fmla="*/ 8929257 h 9144000"/>
              <a:gd name="connsiteX20" fmla="*/ 3138996 w 12192000"/>
              <a:gd name="connsiteY20" fmla="*/ 8850422 h 9144000"/>
              <a:gd name="connsiteX21" fmla="*/ 431552 w 12192000"/>
              <a:gd name="connsiteY21" fmla="*/ 9134584 h 9144000"/>
              <a:gd name="connsiteX22" fmla="*/ 399286 w 12192000"/>
              <a:gd name="connsiteY22" fmla="*/ 9143999 h 9144000"/>
              <a:gd name="connsiteX23" fmla="*/ 824424 w 12192000"/>
              <a:gd name="connsiteY23" fmla="*/ 9143999 h 9144000"/>
              <a:gd name="connsiteX24" fmla="*/ 824418 w 12192000"/>
              <a:gd name="connsiteY24" fmla="*/ 9144000 h 9144000"/>
              <a:gd name="connsiteX25" fmla="*/ 0 w 12192000"/>
              <a:gd name="connsiteY25" fmla="*/ 9144000 h 9144000"/>
              <a:gd name="connsiteX26" fmla="*/ 0 w 12192000"/>
              <a:gd name="connsiteY26" fmla="*/ 2522538 h 9144000"/>
              <a:gd name="connsiteX27" fmla="*/ 0 w 12192000"/>
              <a:gd name="connsiteY27" fmla="*/ 2286000 h 91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192000" h="9144000">
                <a:moveTo>
                  <a:pt x="4912593" y="9143999"/>
                </a:moveTo>
                <a:lnTo>
                  <a:pt x="5733408" y="9143999"/>
                </a:lnTo>
                <a:lnTo>
                  <a:pt x="5733408" y="9144000"/>
                </a:lnTo>
                <a:lnTo>
                  <a:pt x="4912608" y="9144000"/>
                </a:lnTo>
                <a:close/>
                <a:moveTo>
                  <a:pt x="2102614" y="9143999"/>
                </a:moveTo>
                <a:lnTo>
                  <a:pt x="2897076" y="9143999"/>
                </a:lnTo>
                <a:lnTo>
                  <a:pt x="2897130" y="9144000"/>
                </a:lnTo>
                <a:lnTo>
                  <a:pt x="2102575" y="9144000"/>
                </a:lnTo>
                <a:close/>
                <a:moveTo>
                  <a:pt x="0" y="0"/>
                </a:moveTo>
                <a:lnTo>
                  <a:pt x="12192000" y="0"/>
                </a:lnTo>
                <a:lnTo>
                  <a:pt x="12192000" y="2286000"/>
                </a:lnTo>
                <a:lnTo>
                  <a:pt x="12192000" y="2522538"/>
                </a:lnTo>
                <a:lnTo>
                  <a:pt x="12192000" y="6073932"/>
                </a:lnTo>
                <a:lnTo>
                  <a:pt x="12151340" y="5989528"/>
                </a:lnTo>
                <a:cubicBezTo>
                  <a:pt x="11545288" y="4873887"/>
                  <a:pt x="10363274" y="4116531"/>
                  <a:pt x="9004369" y="4116531"/>
                </a:cubicBezTo>
                <a:cubicBezTo>
                  <a:pt x="7027781" y="4116531"/>
                  <a:pt x="5425440" y="5718870"/>
                  <a:pt x="5425440" y="7695457"/>
                </a:cubicBezTo>
                <a:cubicBezTo>
                  <a:pt x="5425440" y="8066067"/>
                  <a:pt x="5481773" y="8423521"/>
                  <a:pt x="5586342" y="8759721"/>
                </a:cubicBezTo>
                <a:lnTo>
                  <a:pt x="5688508" y="9038858"/>
                </a:lnTo>
                <a:lnTo>
                  <a:pt x="5574925" y="9035324"/>
                </a:lnTo>
                <a:cubicBezTo>
                  <a:pt x="5146655" y="9014290"/>
                  <a:pt x="4693023" y="8977708"/>
                  <a:pt x="4204596" y="8929257"/>
                </a:cubicBezTo>
                <a:cubicBezTo>
                  <a:pt x="3860768" y="8892468"/>
                  <a:pt x="3485447" y="8860933"/>
                  <a:pt x="3138996" y="8850422"/>
                </a:cubicBezTo>
                <a:cubicBezTo>
                  <a:pt x="2248263" y="8824144"/>
                  <a:pt x="1311392" y="8896410"/>
                  <a:pt x="431552" y="9134584"/>
                </a:cubicBezTo>
                <a:lnTo>
                  <a:pt x="399286" y="9143999"/>
                </a:lnTo>
                <a:lnTo>
                  <a:pt x="824424" y="9143999"/>
                </a:lnTo>
                <a:lnTo>
                  <a:pt x="824418" y="9144000"/>
                </a:lnTo>
                <a:lnTo>
                  <a:pt x="0" y="9144000"/>
                </a:lnTo>
                <a:lnTo>
                  <a:pt x="0" y="2522538"/>
                </a:lnTo>
                <a:lnTo>
                  <a:pt x="0" y="2286000"/>
                </a:lnTo>
                <a:close/>
              </a:path>
            </a:pathLst>
          </a:custGeom>
          <a:noFill/>
        </p:spPr>
      </p:pic>
      <p:sp>
        <p:nvSpPr>
          <p:cNvPr id="2" name="Title 1">
            <a:extLst>
              <a:ext uri="{FF2B5EF4-FFF2-40B4-BE49-F238E27FC236}">
                <a16:creationId xmlns:a16="http://schemas.microsoft.com/office/drawing/2014/main" id="{94EB251A-3C5E-09E9-895E-2525FB47CD49}"/>
              </a:ext>
            </a:extLst>
          </p:cNvPr>
          <p:cNvSpPr>
            <a:spLocks noGrp="1"/>
          </p:cNvSpPr>
          <p:nvPr>
            <p:ph type="title"/>
          </p:nvPr>
        </p:nvSpPr>
        <p:spPr>
          <a:xfrm>
            <a:off x="6346812" y="3002844"/>
            <a:ext cx="5204213" cy="1624574"/>
          </a:xfrm>
        </p:spPr>
        <p:txBody>
          <a:bodyPr anchor="b">
            <a:normAutofit/>
          </a:bodyPr>
          <a:lstStyle/>
          <a:p>
            <a:r>
              <a:rPr lang="en-US" dirty="0"/>
              <a:t>Preceptor Evaluation</a:t>
            </a:r>
          </a:p>
        </p:txBody>
      </p:sp>
      <p:sp>
        <p:nvSpPr>
          <p:cNvPr id="12" name="Text Placeholder 3">
            <a:extLst>
              <a:ext uri="{FF2B5EF4-FFF2-40B4-BE49-F238E27FC236}">
                <a16:creationId xmlns:a16="http://schemas.microsoft.com/office/drawing/2014/main" id="{C2674CEF-7B2B-586C-455D-5A8ABE28C27D}"/>
              </a:ext>
            </a:extLst>
          </p:cNvPr>
          <p:cNvSpPr>
            <a:spLocks noGrp="1"/>
          </p:cNvSpPr>
          <p:nvPr>
            <p:ph type="body" idx="1"/>
          </p:nvPr>
        </p:nvSpPr>
        <p:spPr>
          <a:xfrm>
            <a:off x="6346812" y="4821382"/>
            <a:ext cx="5204213" cy="1280265"/>
          </a:xfrm>
        </p:spPr>
        <p:txBody>
          <a:bodyPr/>
          <a:lstStyle/>
          <a:p>
            <a:pPr marL="285750" indent="-285750">
              <a:buFont typeface="Arial" panose="020B0604020202020204" pitchFamily="34" charset="0"/>
              <a:buChar char="•"/>
            </a:pPr>
            <a:r>
              <a:rPr lang="en-US" dirty="0"/>
              <a:t>By Orientee following completion of clinical orientation </a:t>
            </a:r>
          </a:p>
          <a:p>
            <a:pPr marL="285750" indent="-285750">
              <a:buFont typeface="Arial" panose="020B0604020202020204" pitchFamily="34" charset="0"/>
              <a:buChar char="•"/>
            </a:pPr>
            <a:r>
              <a:rPr lang="en-US" dirty="0"/>
              <a:t>Annually by Nurse Manager</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4062506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ED99D-BC4F-5A7A-D282-579127A8CB67}"/>
              </a:ext>
            </a:extLst>
          </p:cNvPr>
          <p:cNvSpPr>
            <a:spLocks noGrp="1"/>
          </p:cNvSpPr>
          <p:nvPr>
            <p:ph type="title"/>
          </p:nvPr>
        </p:nvSpPr>
        <p:spPr>
          <a:xfrm>
            <a:off x="133200" y="56584"/>
            <a:ext cx="11620799" cy="1289810"/>
          </a:xfrm>
          <a:solidFill>
            <a:schemeClr val="accent2">
              <a:lumMod val="40000"/>
              <a:lumOff val="60000"/>
            </a:schemeClr>
          </a:solidFill>
        </p:spPr>
        <p:txBody>
          <a:bodyPr/>
          <a:lstStyle/>
          <a:p>
            <a:r>
              <a:rPr lang="en-US" dirty="0"/>
              <a:t>The Value of AHS Preceptorship in the words of our RN Orientees</a:t>
            </a:r>
            <a:br>
              <a:rPr lang="en-US" dirty="0"/>
            </a:br>
            <a:r>
              <a:rPr lang="en-US" dirty="0"/>
              <a:t>AHS: Preceptor Evaluation Tool by Orientee (24 Questions)</a:t>
            </a:r>
          </a:p>
        </p:txBody>
      </p:sp>
      <p:sp>
        <p:nvSpPr>
          <p:cNvPr id="4" name="Oval 3">
            <a:extLst>
              <a:ext uri="{FF2B5EF4-FFF2-40B4-BE49-F238E27FC236}">
                <a16:creationId xmlns:a16="http://schemas.microsoft.com/office/drawing/2014/main" id="{16B74557-8BEA-78E7-31A4-4D8780F5DEA2}"/>
              </a:ext>
            </a:extLst>
          </p:cNvPr>
          <p:cNvSpPr/>
          <p:nvPr/>
        </p:nvSpPr>
        <p:spPr>
          <a:xfrm>
            <a:off x="609598" y="1757083"/>
            <a:ext cx="3541061" cy="272527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My orientation experience exceeded my expectations. My preceptors were excellent - kind, caring, and gold-standard in providing patient care, and encouraging for me to learn as much as possible and take complex patient assignments</a:t>
            </a: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66788C68-CB5D-3ED0-3AB0-8AAD5D1804D8}"/>
              </a:ext>
            </a:extLst>
          </p:cNvPr>
          <p:cNvSpPr/>
          <p:nvPr/>
        </p:nvSpPr>
        <p:spPr>
          <a:xfrm>
            <a:off x="519954" y="4715434"/>
            <a:ext cx="2617693" cy="173018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Pts val="1000"/>
              <a:buFontTx/>
              <a:buNone/>
              <a:tabLst>
                <a:tab pos="457200" algn="l"/>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Absolutely amazing, I can’t say enough good things!!!! </a:t>
            </a:r>
            <a:endPar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p:txBody>
      </p:sp>
      <p:sp>
        <p:nvSpPr>
          <p:cNvPr id="8" name="Content Placeholder 7">
            <a:extLst>
              <a:ext uri="{FF2B5EF4-FFF2-40B4-BE49-F238E27FC236}">
                <a16:creationId xmlns:a16="http://schemas.microsoft.com/office/drawing/2014/main" id="{ABD3A8D6-9915-1417-FC4C-BC9EC98CFDA1}"/>
              </a:ext>
            </a:extLst>
          </p:cNvPr>
          <p:cNvSpPr>
            <a:spLocks noGrp="1"/>
          </p:cNvSpPr>
          <p:nvPr>
            <p:ph idx="1"/>
          </p:nvPr>
        </p:nvSpPr>
        <p:spPr>
          <a:xfrm>
            <a:off x="4392706" y="1703294"/>
            <a:ext cx="3037903" cy="16108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70000" lnSpcReduction="20000"/>
          </a:bodyPr>
          <a:lstStyle/>
          <a:p>
            <a:pPr>
              <a:lnSpc>
                <a:spcPct val="120000"/>
              </a:lnSpc>
            </a:pPr>
            <a:r>
              <a:rPr lang="en-US" sz="1800" dirty="0">
                <a:solidFill>
                  <a:schemeClr val="bg1"/>
                </a:solidFill>
                <a:effectLst/>
                <a:latin typeface="Arial" panose="020B0604020202020204" pitchFamily="34" charset="0"/>
                <a:ea typeface="Times New Roman" panose="02020603050405020304" pitchFamily="18" charset="0"/>
              </a:rPr>
              <a:t>Brandon really gave me the freedom and confidence to think on my own during orientation</a:t>
            </a:r>
            <a:endParaRPr lang="en-US" dirty="0">
              <a:solidFill>
                <a:schemeClr val="bg1"/>
              </a:solidFill>
            </a:endParaRPr>
          </a:p>
        </p:txBody>
      </p:sp>
      <p:sp>
        <p:nvSpPr>
          <p:cNvPr id="7" name="Oval 6">
            <a:extLst>
              <a:ext uri="{FF2B5EF4-FFF2-40B4-BE49-F238E27FC236}">
                <a16:creationId xmlns:a16="http://schemas.microsoft.com/office/drawing/2014/main" id="{24879EF8-5F8F-72E7-EF03-D20B7C6C7DC0}"/>
              </a:ext>
            </a:extLst>
          </p:cNvPr>
          <p:cNvSpPr/>
          <p:nvPr/>
        </p:nvSpPr>
        <p:spPr>
          <a:xfrm>
            <a:off x="4096871" y="3671047"/>
            <a:ext cx="3693458" cy="292506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685766" rtl="0" eaLnBrk="1" fontAlgn="auto" latinLnBrk="0" hangingPunct="1">
              <a:lnSpc>
                <a:spcPct val="100000"/>
              </a:lnSpc>
              <a:spcBef>
                <a:spcPts val="0"/>
              </a:spcBef>
              <a:spcAft>
                <a:spcPts val="0"/>
              </a:spcAft>
              <a:buClr>
                <a:srgbClr val="002C77"/>
              </a:buClr>
              <a:buSzPts val="1000"/>
              <a:buFontTx/>
              <a:buNone/>
              <a:tabLst>
                <a:tab pos="457200" algn="l"/>
              </a:tabLst>
              <a:defRPr/>
            </a:pPr>
            <a:r>
              <a:rPr kumimoji="0" lang="en-US" sz="13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He truly challenged my knowledge and pushed me out of my comfort zone to be more independent. He really stressed to me the importance of knowing as much as possible about your patient so that when questions come, I can be ready to answer without hesitation. </a:t>
            </a:r>
            <a:endParaRPr kumimoji="0" lang="en-US" sz="13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p:txBody>
      </p:sp>
      <p:sp>
        <p:nvSpPr>
          <p:cNvPr id="5" name="Oval 4">
            <a:extLst>
              <a:ext uri="{FF2B5EF4-FFF2-40B4-BE49-F238E27FC236}">
                <a16:creationId xmlns:a16="http://schemas.microsoft.com/office/drawing/2014/main" id="{6F28A561-39AC-218C-AA82-EE899100A258}"/>
              </a:ext>
            </a:extLst>
          </p:cNvPr>
          <p:cNvSpPr/>
          <p:nvPr/>
        </p:nvSpPr>
        <p:spPr>
          <a:xfrm>
            <a:off x="7503462" y="1703294"/>
            <a:ext cx="4250538" cy="210670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Andi was an excellent preceptor! She was patient with me and always answered my questions. She knew my limitations and talked me through care for my patients and always provided explanation for the things that we were doing.</a:t>
            </a: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7195D2A8-507C-593E-3E71-CCA0C10A8001}"/>
              </a:ext>
            </a:extLst>
          </p:cNvPr>
          <p:cNvSpPr/>
          <p:nvPr/>
        </p:nvSpPr>
        <p:spPr>
          <a:xfrm>
            <a:off x="8561293" y="4154570"/>
            <a:ext cx="2483225" cy="184281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Pts val="1000"/>
              <a:buFontTx/>
              <a:buNone/>
              <a:tabLst>
                <a:tab pos="457200" algn="l"/>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Overall, I am very grateful for the time and dedication my preceptors gave to help start my critical care nursing career.</a:t>
            </a:r>
            <a:endPar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n-cs"/>
            </a:endParaRPr>
          </a:p>
        </p:txBody>
      </p:sp>
      <p:pic>
        <p:nvPicPr>
          <p:cNvPr id="12" name="Picture 11">
            <a:extLst>
              <a:ext uri="{FF2B5EF4-FFF2-40B4-BE49-F238E27FC236}">
                <a16:creationId xmlns:a16="http://schemas.microsoft.com/office/drawing/2014/main" id="{A038C896-F6B1-45C1-B096-354E07A5D4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654553" y="341286"/>
            <a:ext cx="781030" cy="745066"/>
          </a:xfrm>
          <a:prstGeom prst="rect">
            <a:avLst/>
          </a:prstGeom>
        </p:spPr>
      </p:pic>
    </p:spTree>
    <p:extLst>
      <p:ext uri="{BB962C8B-B14F-4D97-AF65-F5344CB8AC3E}">
        <p14:creationId xmlns:p14="http://schemas.microsoft.com/office/powerpoint/2010/main" val="4177688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3D3AEB-AE22-8DC1-5539-72E058BF7D82}"/>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2808153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0C5DF-B24C-4756-797A-8066AC257EF5}"/>
              </a:ext>
            </a:extLst>
          </p:cNvPr>
          <p:cNvSpPr>
            <a:spLocks noGrp="1"/>
          </p:cNvSpPr>
          <p:nvPr>
            <p:ph type="ctrTitle"/>
          </p:nvPr>
        </p:nvSpPr>
        <p:spPr>
          <a:xfrm>
            <a:off x="1373275" y="1576397"/>
            <a:ext cx="9770347" cy="1895308"/>
          </a:xfrm>
        </p:spPr>
        <p:txBody>
          <a:bodyPr/>
          <a:lstStyle/>
          <a:p>
            <a:r>
              <a:rPr lang="en-US" dirty="0"/>
              <a:t>South Dakota Nursing Network</a:t>
            </a:r>
          </a:p>
        </p:txBody>
      </p:sp>
      <p:sp>
        <p:nvSpPr>
          <p:cNvPr id="4" name="Subtitle 3">
            <a:extLst>
              <a:ext uri="{FF2B5EF4-FFF2-40B4-BE49-F238E27FC236}">
                <a16:creationId xmlns:a16="http://schemas.microsoft.com/office/drawing/2014/main" id="{BABC8669-00C4-4A09-79B3-81F401A810A8}"/>
              </a:ext>
            </a:extLst>
          </p:cNvPr>
          <p:cNvSpPr>
            <a:spLocks noGrp="1"/>
          </p:cNvSpPr>
          <p:nvPr>
            <p:ph type="subTitle" idx="1"/>
          </p:nvPr>
        </p:nvSpPr>
        <p:spPr>
          <a:xfrm>
            <a:off x="1534048" y="3625841"/>
            <a:ext cx="9448800" cy="1655762"/>
          </a:xfrm>
        </p:spPr>
        <p:txBody>
          <a:bodyPr>
            <a:normAutofit fontScale="77500" lnSpcReduction="20000"/>
          </a:bodyPr>
          <a:lstStyle/>
          <a:p>
            <a:r>
              <a:rPr lang="en-US" dirty="0"/>
              <a:t>A Worker-Centered Strategic Response to Nursing Shortages in South Dakota</a:t>
            </a:r>
          </a:p>
          <a:p>
            <a:r>
              <a:rPr lang="en-US" dirty="0"/>
              <a:t>DOL Nursing Expansion Grant</a:t>
            </a:r>
          </a:p>
          <a:p>
            <a:endParaRPr lang="en-US" dirty="0">
              <a:solidFill>
                <a:schemeClr val="tx1"/>
              </a:solidFill>
            </a:endParaRPr>
          </a:p>
          <a:p>
            <a:r>
              <a:rPr lang="en-US" dirty="0">
                <a:solidFill>
                  <a:schemeClr val="tx1"/>
                </a:solidFill>
              </a:rPr>
              <a:t>Michelle Knuppe, MSN, RN, Program Director</a:t>
            </a:r>
          </a:p>
          <a:p>
            <a:r>
              <a:rPr lang="en-US" dirty="0"/>
              <a:t>Dawn R. Warren, EdD, MSN, BSN, RN, Clinical Coordinator</a:t>
            </a:r>
          </a:p>
        </p:txBody>
      </p:sp>
    </p:spTree>
    <p:extLst>
      <p:ext uri="{BB962C8B-B14F-4D97-AF65-F5344CB8AC3E}">
        <p14:creationId xmlns:p14="http://schemas.microsoft.com/office/powerpoint/2010/main" val="18081692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94390-DD2E-187C-89DE-A2251D47C9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02A51B-D767-E279-EF89-1494FC255A80}"/>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Project Purpose Overview</a:t>
            </a:r>
          </a:p>
        </p:txBody>
      </p:sp>
      <p:pic>
        <p:nvPicPr>
          <p:cNvPr id="5" name="Picture 4" descr="South Dakota Nursing Network (SDNN) logo.">
            <a:extLst>
              <a:ext uri="{FF2B5EF4-FFF2-40B4-BE49-F238E27FC236}">
                <a16:creationId xmlns:a16="http://schemas.microsoft.com/office/drawing/2014/main" id="{983C77B0-32E5-2C1B-F502-44B3658EC1E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36401" y="492369"/>
            <a:ext cx="3445510" cy="1371600"/>
          </a:xfrm>
          <a:prstGeom prst="rect">
            <a:avLst/>
          </a:prstGeom>
          <a:noFill/>
          <a:ln>
            <a:noFill/>
          </a:ln>
        </p:spPr>
      </p:pic>
      <p:sp>
        <p:nvSpPr>
          <p:cNvPr id="10" name="TextBox 9">
            <a:extLst>
              <a:ext uri="{FF2B5EF4-FFF2-40B4-BE49-F238E27FC236}">
                <a16:creationId xmlns:a16="http://schemas.microsoft.com/office/drawing/2014/main" id="{0DA68EFD-C96B-8EF3-C15B-F17123AE3279}"/>
              </a:ext>
            </a:extLst>
          </p:cNvPr>
          <p:cNvSpPr txBox="1"/>
          <p:nvPr/>
        </p:nvSpPr>
        <p:spPr>
          <a:xfrm>
            <a:off x="2955890" y="1978810"/>
            <a:ext cx="6280220" cy="584775"/>
          </a:xfrm>
          <a:prstGeom prst="rect">
            <a:avLst/>
          </a:prstGeom>
          <a:noFill/>
          <a:ln w="19050">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Purpose: </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A worker-centered strategy group that will design programs, guide project implementation, and provide feedback to action teams. </a:t>
            </a:r>
          </a:p>
        </p:txBody>
      </p:sp>
      <p:graphicFrame>
        <p:nvGraphicFramePr>
          <p:cNvPr id="4" name="Diagram 3" descr="Diagram showing the four action teams of the South Dakota Nursing Network.">
            <a:extLst>
              <a:ext uri="{FF2B5EF4-FFF2-40B4-BE49-F238E27FC236}">
                <a16:creationId xmlns:a16="http://schemas.microsoft.com/office/drawing/2014/main" id="{5751BC9F-10A6-C7EE-93CF-2C9289D1C2B8}"/>
              </a:ext>
            </a:extLst>
          </p:cNvPr>
          <p:cNvGraphicFramePr/>
          <p:nvPr>
            <p:extLst>
              <p:ext uri="{D42A27DB-BD31-4B8C-83A1-F6EECF244321}">
                <p14:modId xmlns:p14="http://schemas.microsoft.com/office/powerpoint/2010/main" val="410827576"/>
              </p:ext>
            </p:extLst>
          </p:nvPr>
        </p:nvGraphicFramePr>
        <p:xfrm>
          <a:off x="1065125" y="2678426"/>
          <a:ext cx="9988062" cy="31817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072459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17FAB-D90E-B387-FA33-74BCA4E92F7A}"/>
              </a:ext>
            </a:extLst>
          </p:cNvPr>
          <p:cNvSpPr>
            <a:spLocks noGrp="1"/>
          </p:cNvSpPr>
          <p:nvPr>
            <p:ph type="title"/>
          </p:nvPr>
        </p:nvSpPr>
        <p:spPr/>
        <p:txBody>
          <a:bodyPr/>
          <a:lstStyle/>
          <a:p>
            <a:r>
              <a:rPr lang="en-US" dirty="0"/>
              <a:t>Action Team III</a:t>
            </a:r>
          </a:p>
        </p:txBody>
      </p:sp>
      <p:sp>
        <p:nvSpPr>
          <p:cNvPr id="3" name="Content Placeholder 2">
            <a:extLst>
              <a:ext uri="{FF2B5EF4-FFF2-40B4-BE49-F238E27FC236}">
                <a16:creationId xmlns:a16="http://schemas.microsoft.com/office/drawing/2014/main" id="{0B223A88-3775-6448-9C0E-E9899E37FAAD}"/>
              </a:ext>
            </a:extLst>
          </p:cNvPr>
          <p:cNvSpPr>
            <a:spLocks noGrp="1"/>
          </p:cNvSpPr>
          <p:nvPr>
            <p:ph idx="1"/>
          </p:nvPr>
        </p:nvSpPr>
        <p:spPr/>
        <p:txBody>
          <a:bodyPr anchor="t"/>
          <a:lstStyle/>
          <a:p>
            <a:r>
              <a:rPr lang="en-US" b="1" dirty="0"/>
              <a:t>Purpose: </a:t>
            </a:r>
            <a:r>
              <a:rPr lang="en-US" dirty="0"/>
              <a:t>Address and develop innovative strategies to solve issues with preceptor supply while leveraging current partner efforts. </a:t>
            </a:r>
          </a:p>
          <a:p>
            <a:r>
              <a:rPr lang="en-US" b="1" dirty="0"/>
              <a:t>Overall Goal: </a:t>
            </a:r>
            <a:r>
              <a:rPr lang="en-US" dirty="0"/>
              <a:t>Increase the number of experienced nursing professionals serving as preceptors across the state of S.D., with emphasis on the underserved and mental health needs. </a:t>
            </a:r>
          </a:p>
        </p:txBody>
      </p:sp>
    </p:spTree>
    <p:extLst>
      <p:ext uri="{BB962C8B-B14F-4D97-AF65-F5344CB8AC3E}">
        <p14:creationId xmlns:p14="http://schemas.microsoft.com/office/powerpoint/2010/main" val="33717581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726D6-0D8E-169A-D248-A867DAA8C87D}"/>
              </a:ext>
            </a:extLst>
          </p:cNvPr>
          <p:cNvSpPr>
            <a:spLocks noGrp="1"/>
          </p:cNvSpPr>
          <p:nvPr>
            <p:ph type="title"/>
          </p:nvPr>
        </p:nvSpPr>
        <p:spPr/>
        <p:txBody>
          <a:bodyPr/>
          <a:lstStyle/>
          <a:p>
            <a:r>
              <a:rPr lang="en-US" dirty="0"/>
              <a:t>How?</a:t>
            </a:r>
          </a:p>
        </p:txBody>
      </p:sp>
      <p:sp>
        <p:nvSpPr>
          <p:cNvPr id="3" name="Content Placeholder 2">
            <a:extLst>
              <a:ext uri="{FF2B5EF4-FFF2-40B4-BE49-F238E27FC236}">
                <a16:creationId xmlns:a16="http://schemas.microsoft.com/office/drawing/2014/main" id="{34495A10-24FD-CD23-0F22-7362EB6BBB6F}"/>
              </a:ext>
            </a:extLst>
          </p:cNvPr>
          <p:cNvSpPr>
            <a:spLocks noGrp="1"/>
          </p:cNvSpPr>
          <p:nvPr>
            <p:ph idx="1"/>
          </p:nvPr>
        </p:nvSpPr>
        <p:spPr>
          <a:xfrm>
            <a:off x="838200" y="1690688"/>
            <a:ext cx="10515600" cy="4351338"/>
          </a:xfrm>
        </p:spPr>
        <p:txBody>
          <a:bodyPr anchor="ctr">
            <a:normAutofit fontScale="77500" lnSpcReduction="20000"/>
          </a:bodyPr>
          <a:lstStyle/>
          <a:p>
            <a:r>
              <a:rPr lang="en-US" dirty="0"/>
              <a:t>Determine the current preceptor supply/need. </a:t>
            </a:r>
          </a:p>
          <a:p>
            <a:r>
              <a:rPr lang="en-US" dirty="0"/>
              <a:t>Identify barriers that impact current preceptor supply. </a:t>
            </a:r>
          </a:p>
          <a:p>
            <a:r>
              <a:rPr lang="en-US" dirty="0"/>
              <a:t>Review roles (best practice) of the preceptor. </a:t>
            </a:r>
          </a:p>
          <a:p>
            <a:r>
              <a:rPr lang="en-US" dirty="0"/>
              <a:t>Review current preceptor education while determining what is working well and what challenges exist. </a:t>
            </a:r>
          </a:p>
          <a:p>
            <a:r>
              <a:rPr lang="en-US" dirty="0"/>
              <a:t>Identify what resources are currently available to preceptors. </a:t>
            </a:r>
          </a:p>
          <a:p>
            <a:r>
              <a:rPr lang="en-US" dirty="0"/>
              <a:t>Identify strategies for a successful preceptorship. </a:t>
            </a:r>
          </a:p>
          <a:p>
            <a:r>
              <a:rPr lang="en-US" dirty="0"/>
              <a:t>Discuss rewards and benefits for preceptors and students. </a:t>
            </a:r>
          </a:p>
          <a:p>
            <a:r>
              <a:rPr lang="en-US" dirty="0"/>
              <a:t>At least 10 students will complete a preceptorship experience that includes a mental health setting </a:t>
            </a:r>
          </a:p>
          <a:p>
            <a:r>
              <a:rPr lang="en-US" dirty="0"/>
              <a:t>Develop an evidence-based tool kit to increase the number of high-quality, well-prepared preceptors. </a:t>
            </a:r>
          </a:p>
          <a:p>
            <a:r>
              <a:rPr lang="en-US" dirty="0"/>
              <a:t>Share/disseminate plan across the state of S.D. </a:t>
            </a:r>
          </a:p>
        </p:txBody>
      </p:sp>
    </p:spTree>
    <p:extLst>
      <p:ext uri="{BB962C8B-B14F-4D97-AF65-F5344CB8AC3E}">
        <p14:creationId xmlns:p14="http://schemas.microsoft.com/office/powerpoint/2010/main" val="41460423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F70F9-A783-A546-0192-C631B42A9ACE}"/>
              </a:ext>
            </a:extLst>
          </p:cNvPr>
          <p:cNvSpPr>
            <a:spLocks noGrp="1"/>
          </p:cNvSpPr>
          <p:nvPr>
            <p:ph type="title"/>
          </p:nvPr>
        </p:nvSpPr>
        <p:spPr/>
        <p:txBody>
          <a:bodyPr/>
          <a:lstStyle/>
          <a:p>
            <a:r>
              <a:rPr lang="en-US" dirty="0"/>
              <a:t>Preceptor Survey Fall 2024</a:t>
            </a:r>
          </a:p>
        </p:txBody>
      </p:sp>
      <p:sp>
        <p:nvSpPr>
          <p:cNvPr id="3" name="Content Placeholder 2">
            <a:extLst>
              <a:ext uri="{FF2B5EF4-FFF2-40B4-BE49-F238E27FC236}">
                <a16:creationId xmlns:a16="http://schemas.microsoft.com/office/drawing/2014/main" id="{01E3F679-9C10-599F-C8CE-1973A6A5BF3C}"/>
              </a:ext>
            </a:extLst>
          </p:cNvPr>
          <p:cNvSpPr>
            <a:spLocks noGrp="1"/>
          </p:cNvSpPr>
          <p:nvPr>
            <p:ph idx="1"/>
          </p:nvPr>
        </p:nvSpPr>
        <p:spPr/>
        <p:txBody>
          <a:bodyPr anchor="ctr">
            <a:normAutofit fontScale="92500" lnSpcReduction="10000"/>
          </a:bodyPr>
          <a:lstStyle/>
          <a:p>
            <a:pPr marL="0" indent="0">
              <a:buNone/>
            </a:pPr>
            <a:r>
              <a:rPr lang="en-US" dirty="0"/>
              <a:t>Two questions provided the most valuable information to advance the work of Action Team III</a:t>
            </a:r>
          </a:p>
          <a:p>
            <a:pPr marL="514350" indent="-514350">
              <a:buFont typeface="+mj-lt"/>
              <a:buAutoNum type="arabicPeriod"/>
            </a:pPr>
            <a:r>
              <a:rPr lang="en-US" dirty="0"/>
              <a:t>What reservations do you have when considering being a preceptor for a nursing student?</a:t>
            </a:r>
          </a:p>
          <a:p>
            <a:pPr lvl="2"/>
            <a:r>
              <a:rPr lang="en-US" dirty="0"/>
              <a:t>Self doubt related to ability to be a preceptor</a:t>
            </a:r>
          </a:p>
          <a:p>
            <a:pPr lvl="2"/>
            <a:r>
              <a:rPr lang="en-US" dirty="0"/>
              <a:t>Concerns about the time commitment</a:t>
            </a:r>
          </a:p>
          <a:p>
            <a:pPr marL="514350" indent="-514350">
              <a:buFont typeface="+mj-lt"/>
              <a:buAutoNum type="arabicPeriod"/>
            </a:pPr>
            <a:r>
              <a:rPr lang="en-US" dirty="0"/>
              <a:t>What actions could your employer or USD Nursing take to increase your willingness to be a preceptor?</a:t>
            </a:r>
          </a:p>
          <a:p>
            <a:pPr lvl="2"/>
            <a:r>
              <a:rPr lang="en-US" dirty="0"/>
              <a:t>About half responded nothing</a:t>
            </a:r>
          </a:p>
          <a:p>
            <a:pPr lvl="2"/>
            <a:r>
              <a:rPr lang="en-US" dirty="0"/>
              <a:t>The remaining responses focused on incentives</a:t>
            </a:r>
          </a:p>
          <a:p>
            <a:pPr lvl="3"/>
            <a:r>
              <a:rPr lang="en-US" dirty="0"/>
              <a:t>Financial</a:t>
            </a:r>
          </a:p>
          <a:p>
            <a:pPr lvl="3"/>
            <a:r>
              <a:rPr lang="en-US" dirty="0"/>
              <a:t>Additional education</a:t>
            </a:r>
          </a:p>
          <a:p>
            <a:pPr lvl="3"/>
            <a:r>
              <a:rPr lang="en-US" dirty="0"/>
              <a:t>Recognition</a:t>
            </a:r>
          </a:p>
          <a:p>
            <a:endParaRPr lang="en-US" dirty="0"/>
          </a:p>
        </p:txBody>
      </p:sp>
    </p:spTree>
    <p:extLst>
      <p:ext uri="{BB962C8B-B14F-4D97-AF65-F5344CB8AC3E}">
        <p14:creationId xmlns:p14="http://schemas.microsoft.com/office/powerpoint/2010/main" val="1372894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621EB-D3F5-7C5A-3471-097039EDAF90}"/>
              </a:ext>
            </a:extLst>
          </p:cNvPr>
          <p:cNvSpPr>
            <a:spLocks noGrp="1"/>
          </p:cNvSpPr>
          <p:nvPr>
            <p:ph type="title"/>
          </p:nvPr>
        </p:nvSpPr>
        <p:spPr/>
        <p:txBody>
          <a:bodyPr/>
          <a:lstStyle/>
          <a:p>
            <a:r>
              <a:rPr lang="en-US" dirty="0"/>
              <a:t>Preceptor Spring 2025</a:t>
            </a:r>
          </a:p>
        </p:txBody>
      </p:sp>
      <p:sp>
        <p:nvSpPr>
          <p:cNvPr id="3" name="Content Placeholder 2">
            <a:extLst>
              <a:ext uri="{FF2B5EF4-FFF2-40B4-BE49-F238E27FC236}">
                <a16:creationId xmlns:a16="http://schemas.microsoft.com/office/drawing/2014/main" id="{30DF31CE-80C9-B62A-8D91-8C00D0A417DD}"/>
              </a:ext>
            </a:extLst>
          </p:cNvPr>
          <p:cNvSpPr>
            <a:spLocks noGrp="1"/>
          </p:cNvSpPr>
          <p:nvPr>
            <p:ph idx="1"/>
          </p:nvPr>
        </p:nvSpPr>
        <p:spPr/>
        <p:txBody>
          <a:bodyPr/>
          <a:lstStyle/>
          <a:p>
            <a:r>
              <a:rPr lang="en-US" dirty="0"/>
              <a:t>Did a pre- and post- survey</a:t>
            </a:r>
          </a:p>
          <a:p>
            <a:r>
              <a:rPr lang="en-US" dirty="0"/>
              <a:t>Added questions</a:t>
            </a:r>
          </a:p>
          <a:p>
            <a:pPr lvl="1"/>
            <a:r>
              <a:rPr lang="en-US" dirty="0"/>
              <a:t>What do you enjoy most about being a preceptor</a:t>
            </a:r>
          </a:p>
          <a:p>
            <a:pPr lvl="1"/>
            <a:r>
              <a:rPr lang="en-US" dirty="0"/>
              <a:t>What are your reservations about being a preceptor</a:t>
            </a:r>
          </a:p>
          <a:p>
            <a:pPr lvl="1"/>
            <a:r>
              <a:rPr lang="en-US" dirty="0"/>
              <a:t>What are the challenges of being a preceptor</a:t>
            </a:r>
          </a:p>
        </p:txBody>
      </p:sp>
    </p:spTree>
    <p:extLst>
      <p:ext uri="{BB962C8B-B14F-4D97-AF65-F5344CB8AC3E}">
        <p14:creationId xmlns:p14="http://schemas.microsoft.com/office/powerpoint/2010/main" val="21148372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F6913-9CFD-E497-A6E7-D0CBA160DD91}"/>
              </a:ext>
            </a:extLst>
          </p:cNvPr>
          <p:cNvSpPr>
            <a:spLocks noGrp="1"/>
          </p:cNvSpPr>
          <p:nvPr>
            <p:ph type="title"/>
          </p:nvPr>
        </p:nvSpPr>
        <p:spPr/>
        <p:txBody>
          <a:bodyPr/>
          <a:lstStyle/>
          <a:p>
            <a:r>
              <a:rPr lang="en-US" dirty="0"/>
              <a:t>General Conclusions</a:t>
            </a:r>
          </a:p>
        </p:txBody>
      </p:sp>
      <p:sp>
        <p:nvSpPr>
          <p:cNvPr id="3" name="Content Placeholder 2">
            <a:extLst>
              <a:ext uri="{FF2B5EF4-FFF2-40B4-BE49-F238E27FC236}">
                <a16:creationId xmlns:a16="http://schemas.microsoft.com/office/drawing/2014/main" id="{57880AA5-8DAC-EE5B-53AF-DC10020DEF3A}"/>
              </a:ext>
            </a:extLst>
          </p:cNvPr>
          <p:cNvSpPr>
            <a:spLocks noGrp="1"/>
          </p:cNvSpPr>
          <p:nvPr>
            <p:ph idx="1"/>
          </p:nvPr>
        </p:nvSpPr>
        <p:spPr/>
        <p:txBody>
          <a:bodyPr/>
          <a:lstStyle/>
          <a:p>
            <a:r>
              <a:rPr lang="en-US" dirty="0"/>
              <a:t>Preceptors enjoy being preceptors!</a:t>
            </a:r>
          </a:p>
          <a:p>
            <a:r>
              <a:rPr lang="en-US" dirty="0"/>
              <a:t>Being a preceptor allows them to advocate for their area of nursing</a:t>
            </a:r>
          </a:p>
          <a:p>
            <a:r>
              <a:rPr lang="en-US" dirty="0"/>
              <a:t>Scheduling and time are a constant barrier </a:t>
            </a:r>
          </a:p>
          <a:p>
            <a:pPr lvl="1"/>
            <a:r>
              <a:rPr lang="en-US" dirty="0"/>
              <a:t>Slows down the care the preceptor provides </a:t>
            </a:r>
          </a:p>
          <a:p>
            <a:pPr lvl="1"/>
            <a:r>
              <a:rPr lang="en-US" dirty="0"/>
              <a:t>Challenge to provide quality education</a:t>
            </a:r>
          </a:p>
          <a:p>
            <a:pPr lvl="1"/>
            <a:r>
              <a:rPr lang="en-US" dirty="0"/>
              <a:t>Not all moments are teachable moments</a:t>
            </a:r>
          </a:p>
          <a:p>
            <a:pPr lvl="1"/>
            <a:r>
              <a:rPr lang="en-US" dirty="0"/>
              <a:t>Not always time to act on potential teachable moments</a:t>
            </a:r>
          </a:p>
          <a:p>
            <a:endParaRPr lang="en-US" dirty="0"/>
          </a:p>
        </p:txBody>
      </p:sp>
    </p:spTree>
    <p:extLst>
      <p:ext uri="{BB962C8B-B14F-4D97-AF65-F5344CB8AC3E}">
        <p14:creationId xmlns:p14="http://schemas.microsoft.com/office/powerpoint/2010/main" val="28652959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BE9BB-FA71-97C6-5C25-627445FDD5BE}"/>
              </a:ext>
            </a:extLst>
          </p:cNvPr>
          <p:cNvSpPr>
            <a:spLocks noGrp="1"/>
          </p:cNvSpPr>
          <p:nvPr>
            <p:ph type="title"/>
          </p:nvPr>
        </p:nvSpPr>
        <p:spPr/>
        <p:txBody>
          <a:bodyPr/>
          <a:lstStyle/>
          <a:p>
            <a:r>
              <a:rPr lang="en-US" dirty="0"/>
              <a:t>Future Strategies</a:t>
            </a:r>
          </a:p>
        </p:txBody>
      </p:sp>
      <p:sp>
        <p:nvSpPr>
          <p:cNvPr id="3" name="Content Placeholder 2">
            <a:extLst>
              <a:ext uri="{FF2B5EF4-FFF2-40B4-BE49-F238E27FC236}">
                <a16:creationId xmlns:a16="http://schemas.microsoft.com/office/drawing/2014/main" id="{851B0DFD-DE8F-2038-71B2-EAE41663DA8E}"/>
              </a:ext>
            </a:extLst>
          </p:cNvPr>
          <p:cNvSpPr>
            <a:spLocks noGrp="1"/>
          </p:cNvSpPr>
          <p:nvPr>
            <p:ph idx="1"/>
          </p:nvPr>
        </p:nvSpPr>
        <p:spPr/>
        <p:txBody>
          <a:bodyPr/>
          <a:lstStyle/>
          <a:p>
            <a:r>
              <a:rPr lang="en-US" dirty="0"/>
              <a:t>Develop a preceptor toolkit</a:t>
            </a:r>
          </a:p>
          <a:p>
            <a:r>
              <a:rPr lang="en-US" dirty="0"/>
              <a:t>Revise the preceptor handbook</a:t>
            </a:r>
          </a:p>
          <a:p>
            <a:r>
              <a:rPr lang="en-US" dirty="0"/>
              <a:t>Preceptor recognition and awards</a:t>
            </a:r>
          </a:p>
          <a:p>
            <a:r>
              <a:rPr lang="en-US" dirty="0"/>
              <a:t>Exploring unique preceptorship experiences</a:t>
            </a:r>
          </a:p>
          <a:p>
            <a:endParaRPr lang="en-US" dirty="0"/>
          </a:p>
        </p:txBody>
      </p:sp>
    </p:spTree>
    <p:extLst>
      <p:ext uri="{BB962C8B-B14F-4D97-AF65-F5344CB8AC3E}">
        <p14:creationId xmlns:p14="http://schemas.microsoft.com/office/powerpoint/2010/main" val="9883231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F54D6-38B3-D844-76E1-DA7F348FB1EF}"/>
              </a:ext>
            </a:extLst>
          </p:cNvPr>
          <p:cNvSpPr>
            <a:spLocks noGrp="1"/>
          </p:cNvSpPr>
          <p:nvPr>
            <p:ph type="title"/>
          </p:nvPr>
        </p:nvSpPr>
        <p:spPr/>
        <p:txBody>
          <a:bodyPr/>
          <a:lstStyle/>
          <a:p>
            <a:pPr algn="ctr"/>
            <a:r>
              <a:rPr lang="en-US" dirty="0"/>
              <a:t>Thank you!</a:t>
            </a:r>
          </a:p>
        </p:txBody>
      </p:sp>
      <p:sp>
        <p:nvSpPr>
          <p:cNvPr id="3" name="Content Placeholder 2">
            <a:extLst>
              <a:ext uri="{FF2B5EF4-FFF2-40B4-BE49-F238E27FC236}">
                <a16:creationId xmlns:a16="http://schemas.microsoft.com/office/drawing/2014/main" id="{EC2D3671-6D60-8B70-7B27-91F593F495E5}"/>
              </a:ext>
            </a:extLst>
          </p:cNvPr>
          <p:cNvSpPr>
            <a:spLocks noGrp="1"/>
          </p:cNvSpPr>
          <p:nvPr>
            <p:ph idx="1"/>
          </p:nvPr>
        </p:nvSpPr>
        <p:spPr/>
        <p:txBody>
          <a:bodyPr anchor="ctr"/>
          <a:lstStyle/>
          <a:p>
            <a:pPr marL="0" indent="0" algn="ctr">
              <a:buNone/>
            </a:pPr>
            <a:r>
              <a:rPr lang="en-US" dirty="0">
                <a:hlinkClick r:id="rId2"/>
              </a:rPr>
              <a:t>Michelle.Knuppe@usd.edu</a:t>
            </a:r>
            <a:endParaRPr lang="en-US" dirty="0"/>
          </a:p>
          <a:p>
            <a:pPr marL="0" indent="0" algn="ctr">
              <a:buNone/>
            </a:pPr>
            <a:r>
              <a:rPr lang="en-US" dirty="0">
                <a:hlinkClick r:id="rId3"/>
              </a:rPr>
              <a:t>Dawn.warren@usd.edu</a:t>
            </a:r>
            <a:endParaRPr lang="en-US" dirty="0"/>
          </a:p>
          <a:p>
            <a:endParaRPr lang="en-US" dirty="0"/>
          </a:p>
        </p:txBody>
      </p:sp>
    </p:spTree>
    <p:extLst>
      <p:ext uri="{BB962C8B-B14F-4D97-AF65-F5344CB8AC3E}">
        <p14:creationId xmlns:p14="http://schemas.microsoft.com/office/powerpoint/2010/main" val="36710162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408C7-ABEF-BE60-C303-A40712BD143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993ECA2-90D0-69EA-77B1-89F4EE3C855C}"/>
              </a:ext>
            </a:extLst>
          </p:cNvPr>
          <p:cNvSpPr>
            <a:spLocks noGrp="1"/>
          </p:cNvSpPr>
          <p:nvPr>
            <p:ph type="title"/>
          </p:nvPr>
        </p:nvSpPr>
        <p:spPr/>
        <p:txBody>
          <a:bodyPr/>
          <a:lstStyle/>
          <a:p>
            <a:r>
              <a:rPr lang="en-US" dirty="0"/>
              <a:t>Questions? </a:t>
            </a:r>
            <a:r>
              <a:rPr lang="en-US" dirty="0">
                <a:solidFill>
                  <a:schemeClr val="accent1"/>
                </a:solidFill>
              </a:rPr>
              <a:t>2</a:t>
            </a:r>
          </a:p>
        </p:txBody>
      </p:sp>
      <p:sp>
        <p:nvSpPr>
          <p:cNvPr id="5" name="Slide Number Placeholder 4">
            <a:extLst>
              <a:ext uri="{FF2B5EF4-FFF2-40B4-BE49-F238E27FC236}">
                <a16:creationId xmlns:a16="http://schemas.microsoft.com/office/drawing/2014/main" id="{7FFD6DED-D747-A071-7A2C-F16F7B57CF40}"/>
              </a:ext>
            </a:extLst>
          </p:cNvPr>
          <p:cNvSpPr>
            <a:spLocks noGrp="1"/>
          </p:cNvSpPr>
          <p:nvPr>
            <p:ph type="sldNum" sz="quarter" idx="12"/>
          </p:nvPr>
        </p:nvSpPr>
        <p:spPr/>
        <p:txBody>
          <a:bodyPr/>
          <a:lstStyle/>
          <a:p>
            <a:fld id="{DE8DE8A0-70C5-4585-9A3C-B3A9E7B8F8E9}" type="slidenum">
              <a:rPr lang="en-US" smtClean="0"/>
              <a:t>53</a:t>
            </a:fld>
            <a:endParaRPr lang="en-US"/>
          </a:p>
        </p:txBody>
      </p:sp>
    </p:spTree>
    <p:extLst>
      <p:ext uri="{BB962C8B-B14F-4D97-AF65-F5344CB8AC3E}">
        <p14:creationId xmlns:p14="http://schemas.microsoft.com/office/powerpoint/2010/main" val="24875622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426A6-680A-AC54-0B1B-114A65C78B90}"/>
              </a:ext>
            </a:extLst>
          </p:cNvPr>
          <p:cNvSpPr>
            <a:spLocks noGrp="1"/>
          </p:cNvSpPr>
          <p:nvPr>
            <p:ph type="title"/>
          </p:nvPr>
        </p:nvSpPr>
        <p:spPr/>
        <p:txBody>
          <a:bodyPr/>
          <a:lstStyle/>
          <a:p>
            <a:r>
              <a:rPr lang="en-US" dirty="0"/>
              <a:t>Next steps and wrap-up</a:t>
            </a:r>
          </a:p>
        </p:txBody>
      </p:sp>
      <p:sp>
        <p:nvSpPr>
          <p:cNvPr id="5" name="Slide Number Placeholder 4">
            <a:extLst>
              <a:ext uri="{FF2B5EF4-FFF2-40B4-BE49-F238E27FC236}">
                <a16:creationId xmlns:a16="http://schemas.microsoft.com/office/drawing/2014/main" id="{E2B8EB3C-E2D3-3266-2005-4D202A3E0866}"/>
              </a:ext>
            </a:extLst>
          </p:cNvPr>
          <p:cNvSpPr>
            <a:spLocks noGrp="1"/>
          </p:cNvSpPr>
          <p:nvPr>
            <p:ph type="sldNum" sz="quarter" idx="12"/>
          </p:nvPr>
        </p:nvSpPr>
        <p:spPr/>
        <p:txBody>
          <a:bodyPr/>
          <a:lstStyle/>
          <a:p>
            <a:fld id="{DE8DE8A0-70C5-4585-9A3C-B3A9E7B8F8E9}" type="slidenum">
              <a:rPr lang="en-US" smtClean="0"/>
              <a:pPr/>
              <a:t>54</a:t>
            </a:fld>
            <a:endParaRPr lang="en-US"/>
          </a:p>
        </p:txBody>
      </p:sp>
    </p:spTree>
    <p:extLst>
      <p:ext uri="{BB962C8B-B14F-4D97-AF65-F5344CB8AC3E}">
        <p14:creationId xmlns:p14="http://schemas.microsoft.com/office/powerpoint/2010/main" val="22955325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7CDEF-99C2-4D02-1917-FFEC192F5552}"/>
              </a:ext>
            </a:extLst>
          </p:cNvPr>
          <p:cNvSpPr>
            <a:spLocks noGrp="1"/>
          </p:cNvSpPr>
          <p:nvPr>
            <p:ph type="title"/>
          </p:nvPr>
        </p:nvSpPr>
        <p:spPr/>
        <p:txBody>
          <a:bodyPr/>
          <a:lstStyle/>
          <a:p>
            <a:r>
              <a:rPr lang="en-US" dirty="0"/>
              <a:t>Thank you! </a:t>
            </a:r>
            <a:r>
              <a:rPr lang="en-US" dirty="0">
                <a:solidFill>
                  <a:schemeClr val="accent1"/>
                </a:solidFill>
              </a:rPr>
              <a:t>END</a:t>
            </a:r>
          </a:p>
        </p:txBody>
      </p:sp>
      <p:sp>
        <p:nvSpPr>
          <p:cNvPr id="4" name="Slide Number Placeholder 3">
            <a:extLst>
              <a:ext uri="{FF2B5EF4-FFF2-40B4-BE49-F238E27FC236}">
                <a16:creationId xmlns:a16="http://schemas.microsoft.com/office/drawing/2014/main" id="{2BB789D6-7FFC-25B6-2F0D-6CACB8F26D6F}"/>
              </a:ext>
            </a:extLst>
          </p:cNvPr>
          <p:cNvSpPr>
            <a:spLocks noGrp="1"/>
          </p:cNvSpPr>
          <p:nvPr>
            <p:ph type="sldNum" sz="quarter" idx="12"/>
          </p:nvPr>
        </p:nvSpPr>
        <p:spPr/>
        <p:txBody>
          <a:bodyPr/>
          <a:lstStyle/>
          <a:p>
            <a:fld id="{DE8DE8A0-70C5-4585-9A3C-B3A9E7B8F8E9}" type="slidenum">
              <a:rPr lang="en-US" smtClean="0"/>
              <a:t>55</a:t>
            </a:fld>
            <a:endParaRPr lang="en-US"/>
          </a:p>
        </p:txBody>
      </p:sp>
    </p:spTree>
    <p:extLst>
      <p:ext uri="{BB962C8B-B14F-4D97-AF65-F5344CB8AC3E}">
        <p14:creationId xmlns:p14="http://schemas.microsoft.com/office/powerpoint/2010/main" val="270201405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Theme1">
  <a:themeElements>
    <a:clrScheme name="AtlanticHealth">
      <a:dk1>
        <a:sysClr val="windowText" lastClr="000000"/>
      </a:dk1>
      <a:lt1>
        <a:sysClr val="window" lastClr="FFFFFF"/>
      </a:lt1>
      <a:dk2>
        <a:srgbClr val="44546A"/>
      </a:dk2>
      <a:lt2>
        <a:srgbClr val="E7E6E6"/>
      </a:lt2>
      <a:accent1>
        <a:srgbClr val="002C77"/>
      </a:accent1>
      <a:accent2>
        <a:srgbClr val="F8971D"/>
      </a:accent2>
      <a:accent3>
        <a:srgbClr val="29ABE2"/>
      </a:accent3>
      <a:accent4>
        <a:srgbClr val="004280"/>
      </a:accent4>
      <a:accent5>
        <a:srgbClr val="52565E"/>
      </a:accent5>
      <a:accent6>
        <a:srgbClr val="629CFF"/>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Custom Color 1">
      <a:srgbClr val="7E57C5"/>
    </a:custClr>
    <a:custClr name="Custom Color 2">
      <a:srgbClr val="3D7CCA"/>
    </a:custClr>
    <a:custClr name="Custom Color 3">
      <a:srgbClr val="80BC00"/>
    </a:custClr>
  </a:custClrLst>
  <a:extLst>
    <a:ext uri="{05A4C25C-085E-4340-85A3-A5531E510DB2}">
      <thm15:themeFamily xmlns:thm15="http://schemas.microsoft.com/office/thememl/2012/main" name="Theme1" id="{AAB1CB3B-AC38-4E16-BB55-2C021FF6A423}" vid="{C1190D52-E34F-4269-96B8-4EDD04F7F7D3}"/>
    </a:ext>
  </a:extLst>
</a:theme>
</file>

<file path=ppt/theme/theme3.xml><?xml version="1.0" encoding="utf-8"?>
<a:theme xmlns:a="http://schemas.openxmlformats.org/drawingml/2006/main" name="White - Vermillion">
  <a:themeElements>
    <a:clrScheme name="USD">
      <a:dk1>
        <a:sysClr val="windowText" lastClr="000000"/>
      </a:dk1>
      <a:lt1>
        <a:sysClr val="window" lastClr="FFFFFF"/>
      </a:lt1>
      <a:dk2>
        <a:srgbClr val="58595B"/>
      </a:dk2>
      <a:lt2>
        <a:srgbClr val="EDEDEE"/>
      </a:lt2>
      <a:accent1>
        <a:srgbClr val="D21533"/>
      </a:accent1>
      <a:accent2>
        <a:srgbClr val="A10729"/>
      </a:accent2>
      <a:accent3>
        <a:srgbClr val="820014"/>
      </a:accent3>
      <a:accent4>
        <a:srgbClr val="998C7C"/>
      </a:accent4>
      <a:accent5>
        <a:srgbClr val="BA823A"/>
      </a:accent5>
      <a:accent6>
        <a:srgbClr val="F99D30"/>
      </a:accent6>
      <a:hlink>
        <a:srgbClr val="673165"/>
      </a:hlink>
      <a:folHlink>
        <a:srgbClr val="005F6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A89B7469-859E-4809-B8A7-32DFC2AFFA1E}" vid="{C0ADA76B-0AB5-4BF2-BBFB-B40256EB70F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ffdaf6f-0bb1-4db7-8f87-1d2383dfd1a9" xsi:nil="true"/>
    <lcf76f155ced4ddcb4097134ff3c332f xmlns="eb53e1c8-0042-4008-9be2-c67b95757d9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4D7893AD5004E49BFA97AFAC5D2E003" ma:contentTypeVersion="15" ma:contentTypeDescription="Create a new document." ma:contentTypeScope="" ma:versionID="a9689cfed5f7b845f48c918c8a80ffb4">
  <xsd:schema xmlns:xsd="http://www.w3.org/2001/XMLSchema" xmlns:xs="http://www.w3.org/2001/XMLSchema" xmlns:p="http://schemas.microsoft.com/office/2006/metadata/properties" xmlns:ns2="eb53e1c8-0042-4008-9be2-c67b95757d90" xmlns:ns3="dffdaf6f-0bb1-4db7-8f87-1d2383dfd1a9" targetNamespace="http://schemas.microsoft.com/office/2006/metadata/properties" ma:root="true" ma:fieldsID="255e9cb2c40a387a180f7d6bf639ab5d" ns2:_="" ns3:_="">
    <xsd:import namespace="eb53e1c8-0042-4008-9be2-c67b95757d90"/>
    <xsd:import namespace="dffdaf6f-0bb1-4db7-8f87-1d2383dfd1a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53e1c8-0042-4008-9be2-c67b95757d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ffdaf6f-0bb1-4db7-8f87-1d2383dfd1a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ee23430-87e3-4a66-adf3-3783af702a60}" ma:internalName="TaxCatchAll" ma:showField="CatchAllData" ma:web="dffdaf6f-0bb1-4db7-8f87-1d2383dfd1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18A657-DBEE-47A2-9A86-3E105DEE87A0}">
  <ds:schemaRefs>
    <ds:schemaRef ds:uri="411d0658-67d5-4b95-8147-6ad757439f0a"/>
    <ds:schemaRef ds:uri="9f7d036a-daaf-4c7a-b1ac-c05d9d0a180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dffdaf6f-0bb1-4db7-8f87-1d2383dfd1a9"/>
    <ds:schemaRef ds:uri="eb53e1c8-0042-4008-9be2-c67b95757d90"/>
  </ds:schemaRefs>
</ds:datastoreItem>
</file>

<file path=customXml/itemProps2.xml><?xml version="1.0" encoding="utf-8"?>
<ds:datastoreItem xmlns:ds="http://schemas.openxmlformats.org/officeDocument/2006/customXml" ds:itemID="{F399EA63-F54D-4B0D-A18C-1DAFA3F05D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53e1c8-0042-4008-9be2-c67b95757d90"/>
    <ds:schemaRef ds:uri="dffdaf6f-0bb1-4db7-8f87-1d2383dfd1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94809F3-EF76-4551-B0C1-FE5972E6F7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TM03457464[[fn=Dividend]]</Template>
  <TotalTime>375</TotalTime>
  <Words>2920</Words>
  <Application>Microsoft Office PowerPoint</Application>
  <PresentationFormat>Widescreen</PresentationFormat>
  <Paragraphs>423</Paragraphs>
  <Slides>55</Slides>
  <Notes>31</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55</vt:i4>
      </vt:variant>
    </vt:vector>
  </HeadingPairs>
  <TitlesOfParts>
    <vt:vector size="71" baseType="lpstr">
      <vt:lpstr>Adobe Garamond Pro</vt:lpstr>
      <vt:lpstr>Adobe Garamond Pro Bold</vt:lpstr>
      <vt:lpstr>Aptos</vt:lpstr>
      <vt:lpstr>Arial</vt:lpstr>
      <vt:lpstr>Arial Narrow</vt:lpstr>
      <vt:lpstr>Calibri</vt:lpstr>
      <vt:lpstr>Courier New</vt:lpstr>
      <vt:lpstr>Gill Sans MT</vt:lpstr>
      <vt:lpstr>icon-small</vt:lpstr>
      <vt:lpstr>Myriad Pro</vt:lpstr>
      <vt:lpstr>Times New Roman</vt:lpstr>
      <vt:lpstr>Wingdings</vt:lpstr>
      <vt:lpstr>Wingdings 2</vt:lpstr>
      <vt:lpstr>Dividend</vt:lpstr>
      <vt:lpstr>Theme1</vt:lpstr>
      <vt:lpstr>White - Vermillion</vt:lpstr>
      <vt:lpstr>Framing preceptorship</vt:lpstr>
      <vt:lpstr>Meeting Guidelines Hosting and Participating in Meetings</vt:lpstr>
      <vt:lpstr>facilitators</vt:lpstr>
      <vt:lpstr>DOL Presenters</vt:lpstr>
      <vt:lpstr>agenda</vt:lpstr>
      <vt:lpstr>PRECEPTORSHIP AS SYSTEMS CHANGE</vt:lpstr>
      <vt:lpstr>Review:  the GRANT preceptorship requirement</vt:lpstr>
      <vt:lpstr>Breaking down the requirement</vt:lpstr>
      <vt:lpstr>WHAT is a WORKFORCE DEVELOPMENT STRATEGy?</vt:lpstr>
      <vt:lpstr>The role of the nursing expansion grant on preceptorship</vt:lpstr>
      <vt:lpstr>Having an impact</vt:lpstr>
      <vt:lpstr>Building sustainable preceptorship programs</vt:lpstr>
      <vt:lpstr>TIPS for implementing a successful preceptor workforce development strategy </vt:lpstr>
      <vt:lpstr>Clarifying the Preceptor requirement</vt:lpstr>
      <vt:lpstr>Communicating with EMPLOYERS</vt:lpstr>
      <vt:lpstr>Collaborating with partners</vt:lpstr>
      <vt:lpstr>Crystallizing partnership agreements</vt:lpstr>
      <vt:lpstr>Checking on the results</vt:lpstr>
      <vt:lpstr>Reporting Your Preceptorship activity</vt:lpstr>
      <vt:lpstr>OUTCOME #7 DEFINITION</vt:lpstr>
      <vt:lpstr>Breaking down the definition of outcome #7 into core components</vt:lpstr>
      <vt:lpstr>SCORECARD revision</vt:lpstr>
      <vt:lpstr>Why was outcome #7 removed from the scorecard?</vt:lpstr>
      <vt:lpstr>HOW TO REPORT OUTCOME #7</vt:lpstr>
      <vt:lpstr>Using grant funds for preceptorship</vt:lpstr>
      <vt:lpstr>Preceptors and your program design</vt:lpstr>
      <vt:lpstr>The relationship between Allowability and the preceptor requirement</vt:lpstr>
      <vt:lpstr>Allowable activities that meet the preceptor requirement </vt:lpstr>
      <vt:lpstr>Expanded definition of Outcome #7</vt:lpstr>
      <vt:lpstr>Questions?</vt:lpstr>
      <vt:lpstr>Grantee spotlights</vt:lpstr>
      <vt:lpstr>grantee Presenters</vt:lpstr>
      <vt:lpstr>Atlantic Health System Nursing Preceptorship Program</vt:lpstr>
      <vt:lpstr>Serving Northern New Jersey</vt:lpstr>
      <vt:lpstr>AHS PEACE Program Partnerships</vt:lpstr>
      <vt:lpstr>Atlantic Health System Preceptorship Policy         9/1/2022  </vt:lpstr>
      <vt:lpstr>Ladders &amp; Latticed Career Pathways in Nursing </vt:lpstr>
      <vt:lpstr>Preceptor Selection and Evaluation Tool for Leadership</vt:lpstr>
      <vt:lpstr>Preceptor Training </vt:lpstr>
      <vt:lpstr>Preceptor Compensation</vt:lpstr>
      <vt:lpstr>Preceptor Evaluation</vt:lpstr>
      <vt:lpstr>The Value of AHS Preceptorship in the words of our RN Orientees AHS: Preceptor Evaluation Tool by Orientee (24 Questions)</vt:lpstr>
      <vt:lpstr>Thank you</vt:lpstr>
      <vt:lpstr>South Dakota Nursing Network</vt:lpstr>
      <vt:lpstr>Project Purpose Overview</vt:lpstr>
      <vt:lpstr>Action Team III</vt:lpstr>
      <vt:lpstr>How?</vt:lpstr>
      <vt:lpstr>Preceptor Survey Fall 2024</vt:lpstr>
      <vt:lpstr>Preceptor Spring 2025</vt:lpstr>
      <vt:lpstr>General Conclusions</vt:lpstr>
      <vt:lpstr>Future Strategies</vt:lpstr>
      <vt:lpstr>Thank you!</vt:lpstr>
      <vt:lpstr>Questions? 2</vt:lpstr>
      <vt:lpstr>Next steps and wrap-up</vt:lpstr>
      <vt:lpstr>Thank you!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Herzog, Chris</dc:creator>
  <cp:lastModifiedBy>St. john, Tessa E - ETA CTR</cp:lastModifiedBy>
  <cp:revision>11</cp:revision>
  <dcterms:created xsi:type="dcterms:W3CDTF">2019-05-17T14:42:38Z</dcterms:created>
  <dcterms:modified xsi:type="dcterms:W3CDTF">2025-04-28T22:17:17Z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0x01010024D7893AD5004E49BFA97AFAC5D2E003</vt:lpwstr>
  </property>
  <property fmtid="{D5CDD505-2E9C-101B-9397-08002B2CF9AE}" pid="3" name="MediaServiceImageTags">
    <vt:lpwstr/>
  </property>
</Properties>
</file>