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285"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C6B90F-82F2-44AF-94E1-7BD610C767C7}" v="1" dt="2024-08-21T17:28:19.2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26" d="100"/>
          <a:sy n="126" d="100"/>
        </p:scale>
        <p:origin x="1920" y="5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ssa St. John" userId="beca7614-e7a1-4246-96fd-856749c83885" providerId="ADAL" clId="{CA38C2A4-CE90-4822-AF64-AB656EDF694D}"/>
    <pc:docChg chg="modSld modMainMaster modNotesMaster">
      <pc:chgData name="Tessa St. John" userId="beca7614-e7a1-4246-96fd-856749c83885" providerId="ADAL" clId="{CA38C2A4-CE90-4822-AF64-AB656EDF694D}" dt="2024-08-16T22:38:04.357" v="0"/>
      <pc:docMkLst>
        <pc:docMk/>
      </pc:docMkLst>
      <pc:sldChg chg="modSp modNotes">
        <pc:chgData name="Tessa St. John" userId="beca7614-e7a1-4246-96fd-856749c83885" providerId="ADAL" clId="{CA38C2A4-CE90-4822-AF64-AB656EDF694D}" dt="2024-08-16T22:38:04.357" v="0"/>
        <pc:sldMkLst>
          <pc:docMk/>
          <pc:sldMk cId="1566998890" sldId="285"/>
        </pc:sldMkLst>
        <pc:spChg chg="mod">
          <ac:chgData name="Tessa St. John" userId="beca7614-e7a1-4246-96fd-856749c83885" providerId="ADAL" clId="{CA38C2A4-CE90-4822-AF64-AB656EDF694D}" dt="2024-08-16T22:38:04.357" v="0"/>
          <ac:spMkLst>
            <pc:docMk/>
            <pc:sldMk cId="1566998890" sldId="285"/>
            <ac:spMk id="3" creationId="{2F9E72C9-D9E6-6703-C495-21400DBCE024}"/>
          </ac:spMkLst>
        </pc:spChg>
        <pc:spChg chg="mod">
          <ac:chgData name="Tessa St. John" userId="beca7614-e7a1-4246-96fd-856749c83885" providerId="ADAL" clId="{CA38C2A4-CE90-4822-AF64-AB656EDF694D}" dt="2024-08-16T22:38:04.357" v="0"/>
          <ac:spMkLst>
            <pc:docMk/>
            <pc:sldMk cId="1566998890" sldId="285"/>
            <ac:spMk id="7" creationId="{642FD411-6126-A246-A0FF-1509F57D680E}"/>
          </ac:spMkLst>
        </pc:spChg>
        <pc:spChg chg="mod">
          <ac:chgData name="Tessa St. John" userId="beca7614-e7a1-4246-96fd-856749c83885" providerId="ADAL" clId="{CA38C2A4-CE90-4822-AF64-AB656EDF694D}" dt="2024-08-16T22:38:04.357" v="0"/>
          <ac:spMkLst>
            <pc:docMk/>
            <pc:sldMk cId="1566998890" sldId="285"/>
            <ac:spMk id="22" creationId="{3B54D7BB-869D-BD19-C017-06A86F9147BC}"/>
          </ac:spMkLst>
        </pc:spChg>
        <pc:spChg chg="mod">
          <ac:chgData name="Tessa St. John" userId="beca7614-e7a1-4246-96fd-856749c83885" providerId="ADAL" clId="{CA38C2A4-CE90-4822-AF64-AB656EDF694D}" dt="2024-08-16T22:38:04.357" v="0"/>
          <ac:spMkLst>
            <pc:docMk/>
            <pc:sldMk cId="1566998890" sldId="285"/>
            <ac:spMk id="23" creationId="{A331B555-F94B-4788-7351-303FD18B3B1C}"/>
          </ac:spMkLst>
        </pc:spChg>
        <pc:spChg chg="mod">
          <ac:chgData name="Tessa St. John" userId="beca7614-e7a1-4246-96fd-856749c83885" providerId="ADAL" clId="{CA38C2A4-CE90-4822-AF64-AB656EDF694D}" dt="2024-08-16T22:38:04.357" v="0"/>
          <ac:spMkLst>
            <pc:docMk/>
            <pc:sldMk cId="1566998890" sldId="285"/>
            <ac:spMk id="39" creationId="{B951E285-7C7C-7DF7-2497-86AA767568A0}"/>
          </ac:spMkLst>
        </pc:spChg>
        <pc:spChg chg="mod">
          <ac:chgData name="Tessa St. John" userId="beca7614-e7a1-4246-96fd-856749c83885" providerId="ADAL" clId="{CA38C2A4-CE90-4822-AF64-AB656EDF694D}" dt="2024-08-16T22:38:04.357" v="0"/>
          <ac:spMkLst>
            <pc:docMk/>
            <pc:sldMk cId="1566998890" sldId="285"/>
            <ac:spMk id="40" creationId="{81DB1E9C-0745-E7E3-2354-EA02594A3A48}"/>
          </ac:spMkLst>
        </pc:spChg>
        <pc:spChg chg="mod">
          <ac:chgData name="Tessa St. John" userId="beca7614-e7a1-4246-96fd-856749c83885" providerId="ADAL" clId="{CA38C2A4-CE90-4822-AF64-AB656EDF694D}" dt="2024-08-16T22:38:04.357" v="0"/>
          <ac:spMkLst>
            <pc:docMk/>
            <pc:sldMk cId="1566998890" sldId="285"/>
            <ac:spMk id="41" creationId="{356FA413-B2CD-CA33-C069-D4B0F16D316A}"/>
          </ac:spMkLst>
        </pc:spChg>
        <pc:spChg chg="mod">
          <ac:chgData name="Tessa St. John" userId="beca7614-e7a1-4246-96fd-856749c83885" providerId="ADAL" clId="{CA38C2A4-CE90-4822-AF64-AB656EDF694D}" dt="2024-08-16T22:38:04.357" v="0"/>
          <ac:spMkLst>
            <pc:docMk/>
            <pc:sldMk cId="1566998890" sldId="285"/>
            <ac:spMk id="42" creationId="{7833A0AD-651C-DB72-AEDE-FF7FC9A20E8B}"/>
          </ac:spMkLst>
        </pc:spChg>
        <pc:graphicFrameChg chg="mod">
          <ac:chgData name="Tessa St. John" userId="beca7614-e7a1-4246-96fd-856749c83885" providerId="ADAL" clId="{CA38C2A4-CE90-4822-AF64-AB656EDF694D}" dt="2024-08-16T22:38:04.357" v="0"/>
          <ac:graphicFrameMkLst>
            <pc:docMk/>
            <pc:sldMk cId="1566998890" sldId="285"/>
            <ac:graphicFrameMk id="17" creationId="{BC76E092-DE85-D48A-6EF3-518814C95069}"/>
          </ac:graphicFrameMkLst>
        </pc:graphicFrameChg>
      </pc:sldChg>
      <pc:sldMasterChg chg="modSp modSldLayout">
        <pc:chgData name="Tessa St. John" userId="beca7614-e7a1-4246-96fd-856749c83885" providerId="ADAL" clId="{CA38C2A4-CE90-4822-AF64-AB656EDF694D}" dt="2024-08-16T22:38:04.357" v="0"/>
        <pc:sldMasterMkLst>
          <pc:docMk/>
          <pc:sldMasterMk cId="1470517690" sldId="2147483660"/>
        </pc:sldMasterMkLst>
        <pc:spChg chg="mod">
          <ac:chgData name="Tessa St. John" userId="beca7614-e7a1-4246-96fd-856749c83885" providerId="ADAL" clId="{CA38C2A4-CE90-4822-AF64-AB656EDF694D}" dt="2024-08-16T22:38:04.357" v="0"/>
          <ac:spMkLst>
            <pc:docMk/>
            <pc:sldMasterMk cId="1470517690" sldId="2147483660"/>
            <ac:spMk id="2"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ac:spMk id="3"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ac:spMk id="4"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ac:spMk id="5"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ac:spMk id="6"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ac:spMk id="9"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ac:spMk id="10"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ac:spMk id="11" creationId="{00000000-0000-0000-0000-000000000000}"/>
          </ac:spMkLst>
        </pc:spChg>
        <pc:sldLayoutChg chg="modSp">
          <pc:chgData name="Tessa St. John" userId="beca7614-e7a1-4246-96fd-856749c83885" providerId="ADAL" clId="{CA38C2A4-CE90-4822-AF64-AB656EDF694D}" dt="2024-08-16T22:38:04.357" v="0"/>
          <pc:sldLayoutMkLst>
            <pc:docMk/>
            <pc:sldMasterMk cId="1470517690" sldId="2147483660"/>
            <pc:sldLayoutMk cId="2227297095" sldId="2147483661"/>
          </pc:sldLayoutMkLst>
          <pc:spChg chg="mod">
            <ac:chgData name="Tessa St. John" userId="beca7614-e7a1-4246-96fd-856749c83885" providerId="ADAL" clId="{CA38C2A4-CE90-4822-AF64-AB656EDF694D}" dt="2024-08-16T22:38:04.357" v="0"/>
            <ac:spMkLst>
              <pc:docMk/>
              <pc:sldMasterMk cId="1470517690" sldId="2147483660"/>
              <pc:sldLayoutMk cId="2227297095" sldId="2147483661"/>
              <ac:spMk id="2"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2227297095" sldId="2147483661"/>
              <ac:spMk id="3"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2227297095" sldId="2147483661"/>
              <ac:spMk id="7" creationId="{00000000-0000-0000-0000-000000000000}"/>
            </ac:spMkLst>
          </pc:spChg>
          <pc:picChg chg="mod">
            <ac:chgData name="Tessa St. John" userId="beca7614-e7a1-4246-96fd-856749c83885" providerId="ADAL" clId="{CA38C2A4-CE90-4822-AF64-AB656EDF694D}" dt="2024-08-16T22:38:04.357" v="0"/>
            <ac:picMkLst>
              <pc:docMk/>
              <pc:sldMasterMk cId="1470517690" sldId="2147483660"/>
              <pc:sldLayoutMk cId="2227297095" sldId="2147483661"/>
              <ac:picMk id="9" creationId="{6F7E0446-45C9-FB48-3062-686602802A3C}"/>
            </ac:picMkLst>
          </pc:picChg>
        </pc:sldLayoutChg>
        <pc:sldLayoutChg chg="modSp">
          <pc:chgData name="Tessa St. John" userId="beca7614-e7a1-4246-96fd-856749c83885" providerId="ADAL" clId="{CA38C2A4-CE90-4822-AF64-AB656EDF694D}" dt="2024-08-16T22:38:04.357" v="0"/>
          <pc:sldLayoutMkLst>
            <pc:docMk/>
            <pc:sldMasterMk cId="1470517690" sldId="2147483660"/>
            <pc:sldLayoutMk cId="2118811632" sldId="2147483662"/>
          </pc:sldLayoutMkLst>
          <pc:spChg chg="mod">
            <ac:chgData name="Tessa St. John" userId="beca7614-e7a1-4246-96fd-856749c83885" providerId="ADAL" clId="{CA38C2A4-CE90-4822-AF64-AB656EDF694D}" dt="2024-08-16T22:38:04.357" v="0"/>
            <ac:spMkLst>
              <pc:docMk/>
              <pc:sldMasterMk cId="1470517690" sldId="2147483660"/>
              <pc:sldLayoutMk cId="2118811632" sldId="2147483662"/>
              <ac:spMk id="3"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2118811632" sldId="2147483662"/>
              <ac:spMk id="7" creationId="{00000000-0000-0000-0000-000000000000}"/>
            </ac:spMkLst>
          </pc:spChg>
        </pc:sldLayoutChg>
        <pc:sldLayoutChg chg="modSp">
          <pc:chgData name="Tessa St. John" userId="beca7614-e7a1-4246-96fd-856749c83885" providerId="ADAL" clId="{CA38C2A4-CE90-4822-AF64-AB656EDF694D}" dt="2024-08-16T22:38:04.357" v="0"/>
          <pc:sldLayoutMkLst>
            <pc:docMk/>
            <pc:sldMasterMk cId="1470517690" sldId="2147483660"/>
            <pc:sldLayoutMk cId="3908989123" sldId="2147483663"/>
          </pc:sldLayoutMkLst>
          <pc:spChg chg="mod">
            <ac:chgData name="Tessa St. John" userId="beca7614-e7a1-4246-96fd-856749c83885" providerId="ADAL" clId="{CA38C2A4-CE90-4822-AF64-AB656EDF694D}" dt="2024-08-16T22:38:04.357" v="0"/>
            <ac:spMkLst>
              <pc:docMk/>
              <pc:sldMasterMk cId="1470517690" sldId="2147483660"/>
              <pc:sldLayoutMk cId="3908989123" sldId="2147483663"/>
              <ac:spMk id="7"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3908989123" sldId="2147483663"/>
              <ac:spMk id="8" creationId="{EF3F18D2-35B6-4D98-9AD7-E656430DDAFF}"/>
            </ac:spMkLst>
          </pc:spChg>
          <pc:spChg chg="mod">
            <ac:chgData name="Tessa St. John" userId="beca7614-e7a1-4246-96fd-856749c83885" providerId="ADAL" clId="{CA38C2A4-CE90-4822-AF64-AB656EDF694D}" dt="2024-08-16T22:38:04.357" v="0"/>
            <ac:spMkLst>
              <pc:docMk/>
              <pc:sldMasterMk cId="1470517690" sldId="2147483660"/>
              <pc:sldLayoutMk cId="3908989123" sldId="2147483663"/>
              <ac:spMk id="9" creationId="{A117CD3B-8856-439C-8A70-4B0BAE66CB55}"/>
            </ac:spMkLst>
          </pc:spChg>
        </pc:sldLayoutChg>
        <pc:sldLayoutChg chg="modSp">
          <pc:chgData name="Tessa St. John" userId="beca7614-e7a1-4246-96fd-856749c83885" providerId="ADAL" clId="{CA38C2A4-CE90-4822-AF64-AB656EDF694D}" dt="2024-08-16T22:38:04.357" v="0"/>
          <pc:sldLayoutMkLst>
            <pc:docMk/>
            <pc:sldMasterMk cId="1470517690" sldId="2147483660"/>
            <pc:sldLayoutMk cId="2744824262" sldId="2147483664"/>
          </pc:sldLayoutMkLst>
          <pc:spChg chg="mod">
            <ac:chgData name="Tessa St. John" userId="beca7614-e7a1-4246-96fd-856749c83885" providerId="ADAL" clId="{CA38C2A4-CE90-4822-AF64-AB656EDF694D}" dt="2024-08-16T22:38:04.357" v="0"/>
            <ac:spMkLst>
              <pc:docMk/>
              <pc:sldMasterMk cId="1470517690" sldId="2147483660"/>
              <pc:sldLayoutMk cId="2744824262" sldId="2147483664"/>
              <ac:spMk id="7"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2744824262" sldId="2147483664"/>
              <ac:spMk id="8" creationId="{EF3F18D2-35B6-4D98-9AD7-E656430DDAFF}"/>
            </ac:spMkLst>
          </pc:spChg>
          <pc:spChg chg="mod">
            <ac:chgData name="Tessa St. John" userId="beca7614-e7a1-4246-96fd-856749c83885" providerId="ADAL" clId="{CA38C2A4-CE90-4822-AF64-AB656EDF694D}" dt="2024-08-16T22:38:04.357" v="0"/>
            <ac:spMkLst>
              <pc:docMk/>
              <pc:sldMasterMk cId="1470517690" sldId="2147483660"/>
              <pc:sldLayoutMk cId="2744824262" sldId="2147483664"/>
              <ac:spMk id="9" creationId="{A117CD3B-8856-439C-8A70-4B0BAE66CB55}"/>
            </ac:spMkLst>
          </pc:spChg>
          <pc:spChg chg="mod">
            <ac:chgData name="Tessa St. John" userId="beca7614-e7a1-4246-96fd-856749c83885" providerId="ADAL" clId="{CA38C2A4-CE90-4822-AF64-AB656EDF694D}" dt="2024-08-16T22:38:04.357" v="0"/>
            <ac:spMkLst>
              <pc:docMk/>
              <pc:sldMasterMk cId="1470517690" sldId="2147483660"/>
              <pc:sldLayoutMk cId="2744824262" sldId="2147483664"/>
              <ac:spMk id="10" creationId="{C1F0827C-95FC-4D38-AE40-FA5E69B78679}"/>
            </ac:spMkLst>
          </pc:spChg>
          <pc:spChg chg="mod">
            <ac:chgData name="Tessa St. John" userId="beca7614-e7a1-4246-96fd-856749c83885" providerId="ADAL" clId="{CA38C2A4-CE90-4822-AF64-AB656EDF694D}" dt="2024-08-16T22:38:04.357" v="0"/>
            <ac:spMkLst>
              <pc:docMk/>
              <pc:sldMasterMk cId="1470517690" sldId="2147483660"/>
              <pc:sldLayoutMk cId="2744824262" sldId="2147483664"/>
              <ac:spMk id="11" creationId="{7BC59708-6958-4EB8-9DB1-1387130F1F31}"/>
            </ac:spMkLst>
          </pc:spChg>
        </pc:sldLayoutChg>
        <pc:sldLayoutChg chg="modSp">
          <pc:chgData name="Tessa St. John" userId="beca7614-e7a1-4246-96fd-856749c83885" providerId="ADAL" clId="{CA38C2A4-CE90-4822-AF64-AB656EDF694D}" dt="2024-08-16T22:38:04.357" v="0"/>
          <pc:sldLayoutMkLst>
            <pc:docMk/>
            <pc:sldMasterMk cId="1470517690" sldId="2147483660"/>
            <pc:sldLayoutMk cId="1467617586" sldId="2147483665"/>
          </pc:sldLayoutMkLst>
          <pc:spChg chg="mod">
            <ac:chgData name="Tessa St. John" userId="beca7614-e7a1-4246-96fd-856749c83885" providerId="ADAL" clId="{CA38C2A4-CE90-4822-AF64-AB656EDF694D}" dt="2024-08-16T22:38:04.357" v="0"/>
            <ac:spMkLst>
              <pc:docMk/>
              <pc:sldMasterMk cId="1470517690" sldId="2147483660"/>
              <pc:sldLayoutMk cId="1467617586" sldId="2147483665"/>
              <ac:spMk id="7"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1467617586" sldId="2147483665"/>
              <ac:spMk id="8" creationId="{EF3F18D2-35B6-4D98-9AD7-E656430DDAFF}"/>
            </ac:spMkLst>
          </pc:spChg>
          <pc:spChg chg="mod">
            <ac:chgData name="Tessa St. John" userId="beca7614-e7a1-4246-96fd-856749c83885" providerId="ADAL" clId="{CA38C2A4-CE90-4822-AF64-AB656EDF694D}" dt="2024-08-16T22:38:04.357" v="0"/>
            <ac:spMkLst>
              <pc:docMk/>
              <pc:sldMasterMk cId="1470517690" sldId="2147483660"/>
              <pc:sldLayoutMk cId="1467617586" sldId="2147483665"/>
              <ac:spMk id="9" creationId="{A117CD3B-8856-439C-8A70-4B0BAE66CB55}"/>
            </ac:spMkLst>
          </pc:spChg>
          <pc:spChg chg="mod">
            <ac:chgData name="Tessa St. John" userId="beca7614-e7a1-4246-96fd-856749c83885" providerId="ADAL" clId="{CA38C2A4-CE90-4822-AF64-AB656EDF694D}" dt="2024-08-16T22:38:04.357" v="0"/>
            <ac:spMkLst>
              <pc:docMk/>
              <pc:sldMasterMk cId="1470517690" sldId="2147483660"/>
              <pc:sldLayoutMk cId="1467617586" sldId="2147483665"/>
              <ac:spMk id="12" creationId="{D75FF0AD-E076-4606-A558-56298528A761}"/>
            </ac:spMkLst>
          </pc:spChg>
          <pc:spChg chg="mod">
            <ac:chgData name="Tessa St. John" userId="beca7614-e7a1-4246-96fd-856749c83885" providerId="ADAL" clId="{CA38C2A4-CE90-4822-AF64-AB656EDF694D}" dt="2024-08-16T22:38:04.357" v="0"/>
            <ac:spMkLst>
              <pc:docMk/>
              <pc:sldMasterMk cId="1470517690" sldId="2147483660"/>
              <pc:sldLayoutMk cId="1467617586" sldId="2147483665"/>
              <ac:spMk id="13" creationId="{54EC320F-EFC7-4EB2-AA87-69B495FFC17C}"/>
            </ac:spMkLst>
          </pc:spChg>
          <pc:spChg chg="mod">
            <ac:chgData name="Tessa St. John" userId="beca7614-e7a1-4246-96fd-856749c83885" providerId="ADAL" clId="{CA38C2A4-CE90-4822-AF64-AB656EDF694D}" dt="2024-08-16T22:38:04.357" v="0"/>
            <ac:spMkLst>
              <pc:docMk/>
              <pc:sldMasterMk cId="1470517690" sldId="2147483660"/>
              <pc:sldLayoutMk cId="1467617586" sldId="2147483665"/>
              <ac:spMk id="14" creationId="{AC2C5766-1C4F-4F6D-A6BD-856CD4835133}"/>
            </ac:spMkLst>
          </pc:spChg>
          <pc:spChg chg="mod">
            <ac:chgData name="Tessa St. John" userId="beca7614-e7a1-4246-96fd-856749c83885" providerId="ADAL" clId="{CA38C2A4-CE90-4822-AF64-AB656EDF694D}" dt="2024-08-16T22:38:04.357" v="0"/>
            <ac:spMkLst>
              <pc:docMk/>
              <pc:sldMasterMk cId="1470517690" sldId="2147483660"/>
              <pc:sldLayoutMk cId="1467617586" sldId="2147483665"/>
              <ac:spMk id="15" creationId="{A324D47F-65F8-484F-A46E-23A0333D895E}"/>
            </ac:spMkLst>
          </pc:spChg>
        </pc:sldLayoutChg>
        <pc:sldLayoutChg chg="modSp">
          <pc:chgData name="Tessa St. John" userId="beca7614-e7a1-4246-96fd-856749c83885" providerId="ADAL" clId="{CA38C2A4-CE90-4822-AF64-AB656EDF694D}" dt="2024-08-16T22:38:04.357" v="0"/>
          <pc:sldLayoutMkLst>
            <pc:docMk/>
            <pc:sldMasterMk cId="1470517690" sldId="2147483660"/>
            <pc:sldLayoutMk cId="497970602" sldId="2147483666"/>
          </pc:sldLayoutMkLst>
          <pc:spChg chg="mod">
            <ac:chgData name="Tessa St. John" userId="beca7614-e7a1-4246-96fd-856749c83885" providerId="ADAL" clId="{CA38C2A4-CE90-4822-AF64-AB656EDF694D}" dt="2024-08-16T22:38:04.357" v="0"/>
            <ac:spMkLst>
              <pc:docMk/>
              <pc:sldMasterMk cId="1470517690" sldId="2147483660"/>
              <pc:sldLayoutMk cId="497970602" sldId="2147483666"/>
              <ac:spMk id="3"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497970602" sldId="2147483666"/>
              <ac:spMk id="7"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497970602" sldId="2147483666"/>
              <ac:spMk id="13" creationId="{072742C9-E0CC-5F3F-B712-7D5E53DDB459}"/>
            </ac:spMkLst>
          </pc:spChg>
          <pc:grpChg chg="mod">
            <ac:chgData name="Tessa St. John" userId="beca7614-e7a1-4246-96fd-856749c83885" providerId="ADAL" clId="{CA38C2A4-CE90-4822-AF64-AB656EDF694D}" dt="2024-08-16T22:38:04.357" v="0"/>
            <ac:grpSpMkLst>
              <pc:docMk/>
              <pc:sldMasterMk cId="1470517690" sldId="2147483660"/>
              <pc:sldLayoutMk cId="497970602" sldId="2147483666"/>
              <ac:grpSpMk id="11" creationId="{35823F82-682A-60D9-355A-93B681F5EDF3}"/>
            </ac:grpSpMkLst>
          </pc:grpChg>
          <pc:picChg chg="mod">
            <ac:chgData name="Tessa St. John" userId="beca7614-e7a1-4246-96fd-856749c83885" providerId="ADAL" clId="{CA38C2A4-CE90-4822-AF64-AB656EDF694D}" dt="2024-08-16T22:38:04.357" v="0"/>
            <ac:picMkLst>
              <pc:docMk/>
              <pc:sldMasterMk cId="1470517690" sldId="2147483660"/>
              <pc:sldLayoutMk cId="497970602" sldId="2147483666"/>
              <ac:picMk id="14" creationId="{69D506CF-63D5-E5F9-557A-F0C983069E67}"/>
            </ac:picMkLst>
          </pc:picChg>
        </pc:sldLayoutChg>
        <pc:sldLayoutChg chg="modSp">
          <pc:chgData name="Tessa St. John" userId="beca7614-e7a1-4246-96fd-856749c83885" providerId="ADAL" clId="{CA38C2A4-CE90-4822-AF64-AB656EDF694D}" dt="2024-08-16T22:38:04.357" v="0"/>
          <pc:sldLayoutMkLst>
            <pc:docMk/>
            <pc:sldMasterMk cId="1470517690" sldId="2147483660"/>
            <pc:sldLayoutMk cId="2710600944" sldId="2147483667"/>
          </pc:sldLayoutMkLst>
          <pc:spChg chg="mod">
            <ac:chgData name="Tessa St. John" userId="beca7614-e7a1-4246-96fd-856749c83885" providerId="ADAL" clId="{CA38C2A4-CE90-4822-AF64-AB656EDF694D}" dt="2024-08-16T22:38:04.357" v="0"/>
            <ac:spMkLst>
              <pc:docMk/>
              <pc:sldMasterMk cId="1470517690" sldId="2147483660"/>
              <pc:sldLayoutMk cId="2710600944" sldId="2147483667"/>
              <ac:spMk id="3"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2710600944" sldId="2147483667"/>
              <ac:spMk id="7" creationId="{00000000-0000-0000-0000-000000000000}"/>
            </ac:spMkLst>
          </pc:spChg>
          <pc:picChg chg="mod">
            <ac:chgData name="Tessa St. John" userId="beca7614-e7a1-4246-96fd-856749c83885" providerId="ADAL" clId="{CA38C2A4-CE90-4822-AF64-AB656EDF694D}" dt="2024-08-16T22:38:04.357" v="0"/>
            <ac:picMkLst>
              <pc:docMk/>
              <pc:sldMasterMk cId="1470517690" sldId="2147483660"/>
              <pc:sldLayoutMk cId="2710600944" sldId="2147483667"/>
              <ac:picMk id="10" creationId="{164E3238-B0D2-4594-A5F7-63F962490433}"/>
            </ac:picMkLst>
          </pc:picChg>
        </pc:sldLayoutChg>
        <pc:sldLayoutChg chg="modSp">
          <pc:chgData name="Tessa St. John" userId="beca7614-e7a1-4246-96fd-856749c83885" providerId="ADAL" clId="{CA38C2A4-CE90-4822-AF64-AB656EDF694D}" dt="2024-08-16T22:38:04.357" v="0"/>
          <pc:sldLayoutMkLst>
            <pc:docMk/>
            <pc:sldMasterMk cId="1470517690" sldId="2147483660"/>
            <pc:sldLayoutMk cId="3727648782" sldId="2147483668"/>
          </pc:sldLayoutMkLst>
          <pc:spChg chg="mod">
            <ac:chgData name="Tessa St. John" userId="beca7614-e7a1-4246-96fd-856749c83885" providerId="ADAL" clId="{CA38C2A4-CE90-4822-AF64-AB656EDF694D}" dt="2024-08-16T22:38:04.357" v="0"/>
            <ac:spMkLst>
              <pc:docMk/>
              <pc:sldMasterMk cId="1470517690" sldId="2147483660"/>
              <pc:sldLayoutMk cId="3727648782" sldId="2147483668"/>
              <ac:spMk id="2"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3727648782" sldId="2147483668"/>
              <ac:spMk id="3" creationId="{65B373FB-C722-D8B7-EE3B-0D19EFA566F9}"/>
            </ac:spMkLst>
          </pc:spChg>
          <pc:spChg chg="mod">
            <ac:chgData name="Tessa St. John" userId="beca7614-e7a1-4246-96fd-856749c83885" providerId="ADAL" clId="{CA38C2A4-CE90-4822-AF64-AB656EDF694D}" dt="2024-08-16T22:38:04.357" v="0"/>
            <ac:spMkLst>
              <pc:docMk/>
              <pc:sldMasterMk cId="1470517690" sldId="2147483660"/>
              <pc:sldLayoutMk cId="3727648782" sldId="2147483668"/>
              <ac:spMk id="7"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3727648782" sldId="2147483668"/>
              <ac:spMk id="8" creationId="{B2E19CC4-6702-A478-2832-4FCBED1F134B}"/>
            </ac:spMkLst>
          </pc:spChg>
          <pc:spChg chg="mod">
            <ac:chgData name="Tessa St. John" userId="beca7614-e7a1-4246-96fd-856749c83885" providerId="ADAL" clId="{CA38C2A4-CE90-4822-AF64-AB656EDF694D}" dt="2024-08-16T22:38:04.357" v="0"/>
            <ac:spMkLst>
              <pc:docMk/>
              <pc:sldMasterMk cId="1470517690" sldId="2147483660"/>
              <pc:sldLayoutMk cId="3727648782" sldId="2147483668"/>
              <ac:spMk id="9" creationId="{22428D33-694C-4C07-BEB6-161F72DECDAA}"/>
            </ac:spMkLst>
          </pc:spChg>
          <pc:spChg chg="mod">
            <ac:chgData name="Tessa St. John" userId="beca7614-e7a1-4246-96fd-856749c83885" providerId="ADAL" clId="{CA38C2A4-CE90-4822-AF64-AB656EDF694D}" dt="2024-08-16T22:38:04.357" v="0"/>
            <ac:spMkLst>
              <pc:docMk/>
              <pc:sldMasterMk cId="1470517690" sldId="2147483660"/>
              <pc:sldLayoutMk cId="3727648782" sldId="2147483668"/>
              <ac:spMk id="10" creationId="{BC9167E3-3DB0-4E81-801F-85387EBA7B9A}"/>
            </ac:spMkLst>
          </pc:spChg>
          <pc:spChg chg="mod">
            <ac:chgData name="Tessa St. John" userId="beca7614-e7a1-4246-96fd-856749c83885" providerId="ADAL" clId="{CA38C2A4-CE90-4822-AF64-AB656EDF694D}" dt="2024-08-16T22:38:04.357" v="0"/>
            <ac:spMkLst>
              <pc:docMk/>
              <pc:sldMasterMk cId="1470517690" sldId="2147483660"/>
              <pc:sldLayoutMk cId="3727648782" sldId="2147483668"/>
              <ac:spMk id="11" creationId="{266BFA68-52FD-41BB-BFED-C142E24D7FAA}"/>
            </ac:spMkLst>
          </pc:spChg>
          <pc:spChg chg="mod">
            <ac:chgData name="Tessa St. John" userId="beca7614-e7a1-4246-96fd-856749c83885" providerId="ADAL" clId="{CA38C2A4-CE90-4822-AF64-AB656EDF694D}" dt="2024-08-16T22:38:04.357" v="0"/>
            <ac:spMkLst>
              <pc:docMk/>
              <pc:sldMasterMk cId="1470517690" sldId="2147483660"/>
              <pc:sldLayoutMk cId="3727648782" sldId="2147483668"/>
              <ac:spMk id="12" creationId="{FD1F879D-E230-4B5F-A744-6D90AD33DC55}"/>
            </ac:spMkLst>
          </pc:spChg>
        </pc:sldLayoutChg>
        <pc:sldLayoutChg chg="modSp">
          <pc:chgData name="Tessa St. John" userId="beca7614-e7a1-4246-96fd-856749c83885" providerId="ADAL" clId="{CA38C2A4-CE90-4822-AF64-AB656EDF694D}" dt="2024-08-16T22:38:04.357" v="0"/>
          <pc:sldLayoutMkLst>
            <pc:docMk/>
            <pc:sldMasterMk cId="1470517690" sldId="2147483660"/>
            <pc:sldLayoutMk cId="282796193" sldId="2147483669"/>
          </pc:sldLayoutMkLst>
          <pc:spChg chg="mod">
            <ac:chgData name="Tessa St. John" userId="beca7614-e7a1-4246-96fd-856749c83885" providerId="ADAL" clId="{CA38C2A4-CE90-4822-AF64-AB656EDF694D}" dt="2024-08-16T22:38:04.357" v="0"/>
            <ac:spMkLst>
              <pc:docMk/>
              <pc:sldMasterMk cId="1470517690" sldId="2147483660"/>
              <pc:sldLayoutMk cId="282796193" sldId="2147483669"/>
              <ac:spMk id="7" creationId="{00000000-0000-0000-0000-000000000000}"/>
            </ac:spMkLst>
          </pc:spChg>
          <pc:picChg chg="mod">
            <ac:chgData name="Tessa St. John" userId="beca7614-e7a1-4246-96fd-856749c83885" providerId="ADAL" clId="{CA38C2A4-CE90-4822-AF64-AB656EDF694D}" dt="2024-08-16T22:38:04.357" v="0"/>
            <ac:picMkLst>
              <pc:docMk/>
              <pc:sldMasterMk cId="1470517690" sldId="2147483660"/>
              <pc:sldLayoutMk cId="282796193" sldId="2147483669"/>
              <ac:picMk id="3" creationId="{3447D6D0-E1D9-D17A-9713-7C8BDF681B70}"/>
            </ac:picMkLst>
          </pc:picChg>
          <pc:picChg chg="mod">
            <ac:chgData name="Tessa St. John" userId="beca7614-e7a1-4246-96fd-856749c83885" providerId="ADAL" clId="{CA38C2A4-CE90-4822-AF64-AB656EDF694D}" dt="2024-08-16T22:38:04.357" v="0"/>
            <ac:picMkLst>
              <pc:docMk/>
              <pc:sldMasterMk cId="1470517690" sldId="2147483660"/>
              <pc:sldLayoutMk cId="282796193" sldId="2147483669"/>
              <ac:picMk id="11" creationId="{82CA42CF-3B82-4DEF-8454-C305E155A9EF}"/>
            </ac:picMkLst>
          </pc:picChg>
        </pc:sldLayoutChg>
        <pc:sldLayoutChg chg="modSp">
          <pc:chgData name="Tessa St. John" userId="beca7614-e7a1-4246-96fd-856749c83885" providerId="ADAL" clId="{CA38C2A4-CE90-4822-AF64-AB656EDF694D}" dt="2024-08-16T22:38:04.357" v="0"/>
          <pc:sldLayoutMkLst>
            <pc:docMk/>
            <pc:sldMasterMk cId="1470517690" sldId="2147483660"/>
            <pc:sldLayoutMk cId="1311090155" sldId="2147483670"/>
          </pc:sldLayoutMkLst>
          <pc:spChg chg="mod">
            <ac:chgData name="Tessa St. John" userId="beca7614-e7a1-4246-96fd-856749c83885" providerId="ADAL" clId="{CA38C2A4-CE90-4822-AF64-AB656EDF694D}" dt="2024-08-16T22:38:04.357" v="0"/>
            <ac:spMkLst>
              <pc:docMk/>
              <pc:sldMasterMk cId="1470517690" sldId="2147483660"/>
              <pc:sldLayoutMk cId="1311090155" sldId="2147483670"/>
              <ac:spMk id="7"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1311090155" sldId="2147483670"/>
              <ac:spMk id="12" creationId="{B6F45A58-7849-4E02-BADB-F6BBFBBE8C16}"/>
            </ac:spMkLst>
          </pc:spChg>
          <pc:spChg chg="mod">
            <ac:chgData name="Tessa St. John" userId="beca7614-e7a1-4246-96fd-856749c83885" providerId="ADAL" clId="{CA38C2A4-CE90-4822-AF64-AB656EDF694D}" dt="2024-08-16T22:38:04.357" v="0"/>
            <ac:spMkLst>
              <pc:docMk/>
              <pc:sldMasterMk cId="1470517690" sldId="2147483660"/>
              <pc:sldLayoutMk cId="1311090155" sldId="2147483670"/>
              <ac:spMk id="13" creationId="{EBBF425E-F7E6-40FE-94A4-DCF7201F10B6}"/>
            </ac:spMkLst>
          </pc:spChg>
          <pc:picChg chg="mod">
            <ac:chgData name="Tessa St. John" userId="beca7614-e7a1-4246-96fd-856749c83885" providerId="ADAL" clId="{CA38C2A4-CE90-4822-AF64-AB656EDF694D}" dt="2024-08-16T22:38:04.357" v="0"/>
            <ac:picMkLst>
              <pc:docMk/>
              <pc:sldMasterMk cId="1470517690" sldId="2147483660"/>
              <pc:sldLayoutMk cId="1311090155" sldId="2147483670"/>
              <ac:picMk id="3" creationId="{DAC962DA-7E97-E678-B9E6-E9D954F0914F}"/>
            </ac:picMkLst>
          </pc:picChg>
          <pc:picChg chg="mod">
            <ac:chgData name="Tessa St. John" userId="beca7614-e7a1-4246-96fd-856749c83885" providerId="ADAL" clId="{CA38C2A4-CE90-4822-AF64-AB656EDF694D}" dt="2024-08-16T22:38:04.357" v="0"/>
            <ac:picMkLst>
              <pc:docMk/>
              <pc:sldMasterMk cId="1470517690" sldId="2147483660"/>
              <pc:sldLayoutMk cId="1311090155" sldId="2147483670"/>
              <ac:picMk id="10" creationId="{B755A639-7AB7-431D-957A-6DAB326282F1}"/>
            </ac:picMkLst>
          </pc:picChg>
        </pc:sldLayoutChg>
        <pc:sldLayoutChg chg="modSp">
          <pc:chgData name="Tessa St. John" userId="beca7614-e7a1-4246-96fd-856749c83885" providerId="ADAL" clId="{CA38C2A4-CE90-4822-AF64-AB656EDF694D}" dt="2024-08-16T22:38:04.357" v="0"/>
          <pc:sldLayoutMkLst>
            <pc:docMk/>
            <pc:sldMasterMk cId="1470517690" sldId="2147483660"/>
            <pc:sldLayoutMk cId="2683705365" sldId="2147483671"/>
          </pc:sldLayoutMkLst>
          <pc:spChg chg="mod">
            <ac:chgData name="Tessa St. John" userId="beca7614-e7a1-4246-96fd-856749c83885" providerId="ADAL" clId="{CA38C2A4-CE90-4822-AF64-AB656EDF694D}" dt="2024-08-16T22:38:04.357" v="0"/>
            <ac:spMkLst>
              <pc:docMk/>
              <pc:sldMasterMk cId="1470517690" sldId="2147483660"/>
              <pc:sldLayoutMk cId="2683705365" sldId="2147483671"/>
              <ac:spMk id="7" creationId="{00000000-0000-0000-0000-000000000000}"/>
            </ac:spMkLst>
          </pc:spChg>
        </pc:sldLayoutChg>
        <pc:sldLayoutChg chg="modSp">
          <pc:chgData name="Tessa St. John" userId="beca7614-e7a1-4246-96fd-856749c83885" providerId="ADAL" clId="{CA38C2A4-CE90-4822-AF64-AB656EDF694D}" dt="2024-08-16T22:38:04.357" v="0"/>
          <pc:sldLayoutMkLst>
            <pc:docMk/>
            <pc:sldMasterMk cId="1470517690" sldId="2147483660"/>
            <pc:sldLayoutMk cId="2996520882" sldId="2147483672"/>
          </pc:sldLayoutMkLst>
          <pc:spChg chg="mod">
            <ac:chgData name="Tessa St. John" userId="beca7614-e7a1-4246-96fd-856749c83885" providerId="ADAL" clId="{CA38C2A4-CE90-4822-AF64-AB656EDF694D}" dt="2024-08-16T22:38:04.357" v="0"/>
            <ac:spMkLst>
              <pc:docMk/>
              <pc:sldMasterMk cId="1470517690" sldId="2147483660"/>
              <pc:sldLayoutMk cId="2996520882" sldId="2147483672"/>
              <ac:spMk id="2"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2996520882" sldId="2147483672"/>
              <ac:spMk id="3"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2996520882" sldId="2147483672"/>
              <ac:spMk id="8" creationId="{00000000-0000-0000-0000-000000000000}"/>
            </ac:spMkLst>
          </pc:spChg>
        </pc:sldLayoutChg>
        <pc:sldLayoutChg chg="modSp">
          <pc:chgData name="Tessa St. John" userId="beca7614-e7a1-4246-96fd-856749c83885" providerId="ADAL" clId="{CA38C2A4-CE90-4822-AF64-AB656EDF694D}" dt="2024-08-16T22:38:04.357" v="0"/>
          <pc:sldLayoutMkLst>
            <pc:docMk/>
            <pc:sldMasterMk cId="1470517690" sldId="2147483660"/>
            <pc:sldLayoutMk cId="1160938283" sldId="2147483673"/>
          </pc:sldLayoutMkLst>
          <pc:spChg chg="mod">
            <ac:chgData name="Tessa St. John" userId="beca7614-e7a1-4246-96fd-856749c83885" providerId="ADAL" clId="{CA38C2A4-CE90-4822-AF64-AB656EDF694D}" dt="2024-08-16T22:38:04.357" v="0"/>
            <ac:spMkLst>
              <pc:docMk/>
              <pc:sldMasterMk cId="1470517690" sldId="2147483660"/>
              <pc:sldLayoutMk cId="1160938283" sldId="2147483673"/>
              <ac:spMk id="3"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1160938283" sldId="2147483673"/>
              <ac:spMk id="4"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1160938283" sldId="2147483673"/>
              <ac:spMk id="8" creationId="{00000000-0000-0000-0000-000000000000}"/>
            </ac:spMkLst>
          </pc:spChg>
        </pc:sldLayoutChg>
        <pc:sldLayoutChg chg="modSp">
          <pc:chgData name="Tessa St. John" userId="beca7614-e7a1-4246-96fd-856749c83885" providerId="ADAL" clId="{CA38C2A4-CE90-4822-AF64-AB656EDF694D}" dt="2024-08-16T22:38:04.357" v="0"/>
          <pc:sldLayoutMkLst>
            <pc:docMk/>
            <pc:sldMasterMk cId="1470517690" sldId="2147483660"/>
            <pc:sldLayoutMk cId="1581612179" sldId="2147483674"/>
          </pc:sldLayoutMkLst>
          <pc:spChg chg="mod">
            <ac:chgData name="Tessa St. John" userId="beca7614-e7a1-4246-96fd-856749c83885" providerId="ADAL" clId="{CA38C2A4-CE90-4822-AF64-AB656EDF694D}" dt="2024-08-16T22:38:04.357" v="0"/>
            <ac:spMkLst>
              <pc:docMk/>
              <pc:sldMasterMk cId="1470517690" sldId="2147483660"/>
              <pc:sldLayoutMk cId="1581612179" sldId="2147483674"/>
              <ac:spMk id="3"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1581612179" sldId="2147483674"/>
              <ac:spMk id="4"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1581612179" sldId="2147483674"/>
              <ac:spMk id="5"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1581612179" sldId="2147483674"/>
              <ac:spMk id="6"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1581612179" sldId="2147483674"/>
              <ac:spMk id="10" creationId="{00000000-0000-0000-0000-000000000000}"/>
            </ac:spMkLst>
          </pc:spChg>
        </pc:sldLayoutChg>
        <pc:sldLayoutChg chg="modSp">
          <pc:chgData name="Tessa St. John" userId="beca7614-e7a1-4246-96fd-856749c83885" providerId="ADAL" clId="{CA38C2A4-CE90-4822-AF64-AB656EDF694D}" dt="2024-08-16T22:38:04.357" v="0"/>
          <pc:sldLayoutMkLst>
            <pc:docMk/>
            <pc:sldMasterMk cId="1470517690" sldId="2147483660"/>
            <pc:sldLayoutMk cId="4109081870" sldId="2147483675"/>
          </pc:sldLayoutMkLst>
          <pc:spChg chg="mod">
            <ac:chgData name="Tessa St. John" userId="beca7614-e7a1-4246-96fd-856749c83885" providerId="ADAL" clId="{CA38C2A4-CE90-4822-AF64-AB656EDF694D}" dt="2024-08-16T22:38:04.357" v="0"/>
            <ac:spMkLst>
              <pc:docMk/>
              <pc:sldMasterMk cId="1470517690" sldId="2147483660"/>
              <pc:sldLayoutMk cId="4109081870" sldId="2147483675"/>
              <ac:spMk id="6" creationId="{00000000-0000-0000-0000-000000000000}"/>
            </ac:spMkLst>
          </pc:spChg>
        </pc:sldLayoutChg>
        <pc:sldLayoutChg chg="modSp">
          <pc:chgData name="Tessa St. John" userId="beca7614-e7a1-4246-96fd-856749c83885" providerId="ADAL" clId="{CA38C2A4-CE90-4822-AF64-AB656EDF694D}" dt="2024-08-16T22:38:04.357" v="0"/>
          <pc:sldLayoutMkLst>
            <pc:docMk/>
            <pc:sldMasterMk cId="1470517690" sldId="2147483660"/>
            <pc:sldLayoutMk cId="3002280663" sldId="2147483676"/>
          </pc:sldLayoutMkLst>
          <pc:spChg chg="mod">
            <ac:chgData name="Tessa St. John" userId="beca7614-e7a1-4246-96fd-856749c83885" providerId="ADAL" clId="{CA38C2A4-CE90-4822-AF64-AB656EDF694D}" dt="2024-08-16T22:38:04.357" v="0"/>
            <ac:spMkLst>
              <pc:docMk/>
              <pc:sldMasterMk cId="1470517690" sldId="2147483660"/>
              <pc:sldLayoutMk cId="3002280663" sldId="2147483676"/>
              <ac:spMk id="2"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3002280663" sldId="2147483676"/>
              <ac:spMk id="4" creationId="{00000000-0000-0000-0000-000000000000}"/>
            </ac:spMkLst>
          </pc:spChg>
        </pc:sldLayoutChg>
        <pc:sldLayoutChg chg="modSp">
          <pc:chgData name="Tessa St. John" userId="beca7614-e7a1-4246-96fd-856749c83885" providerId="ADAL" clId="{CA38C2A4-CE90-4822-AF64-AB656EDF694D}" dt="2024-08-16T22:38:04.357" v="0"/>
          <pc:sldLayoutMkLst>
            <pc:docMk/>
            <pc:sldMasterMk cId="1470517690" sldId="2147483660"/>
            <pc:sldLayoutMk cId="4097131921" sldId="2147483677"/>
          </pc:sldLayoutMkLst>
          <pc:spChg chg="mod">
            <ac:chgData name="Tessa St. John" userId="beca7614-e7a1-4246-96fd-856749c83885" providerId="ADAL" clId="{CA38C2A4-CE90-4822-AF64-AB656EDF694D}" dt="2024-08-16T22:38:04.357" v="0"/>
            <ac:spMkLst>
              <pc:docMk/>
              <pc:sldMasterMk cId="1470517690" sldId="2147483660"/>
              <pc:sldLayoutMk cId="4097131921" sldId="2147483677"/>
              <ac:spMk id="2"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4097131921" sldId="2147483677"/>
              <ac:spMk id="3"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4097131921" sldId="2147483677"/>
              <ac:spMk id="4" creationId="{00000000-0000-0000-0000-000000000000}"/>
            </ac:spMkLst>
          </pc:spChg>
        </pc:sldLayoutChg>
        <pc:sldLayoutChg chg="modSp">
          <pc:chgData name="Tessa St. John" userId="beca7614-e7a1-4246-96fd-856749c83885" providerId="ADAL" clId="{CA38C2A4-CE90-4822-AF64-AB656EDF694D}" dt="2024-08-16T22:38:04.357" v="0"/>
          <pc:sldLayoutMkLst>
            <pc:docMk/>
            <pc:sldMasterMk cId="1470517690" sldId="2147483660"/>
            <pc:sldLayoutMk cId="4199375808" sldId="2147483678"/>
          </pc:sldLayoutMkLst>
          <pc:spChg chg="mod">
            <ac:chgData name="Tessa St. John" userId="beca7614-e7a1-4246-96fd-856749c83885" providerId="ADAL" clId="{CA38C2A4-CE90-4822-AF64-AB656EDF694D}" dt="2024-08-16T22:38:04.357" v="0"/>
            <ac:spMkLst>
              <pc:docMk/>
              <pc:sldMasterMk cId="1470517690" sldId="2147483660"/>
              <pc:sldLayoutMk cId="4199375808" sldId="2147483678"/>
              <ac:spMk id="4"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4199375808" sldId="2147483678"/>
              <ac:spMk id="8" creationId="{F84AE1BC-40C4-4FAD-B98B-DBD3B7BA52BE}"/>
            </ac:spMkLst>
          </pc:spChg>
        </pc:sldLayoutChg>
        <pc:sldLayoutChg chg="modSp">
          <pc:chgData name="Tessa St. John" userId="beca7614-e7a1-4246-96fd-856749c83885" providerId="ADAL" clId="{CA38C2A4-CE90-4822-AF64-AB656EDF694D}" dt="2024-08-16T22:38:04.357" v="0"/>
          <pc:sldLayoutMkLst>
            <pc:docMk/>
            <pc:sldMasterMk cId="1470517690" sldId="2147483660"/>
            <pc:sldLayoutMk cId="3444472455" sldId="2147483679"/>
          </pc:sldLayoutMkLst>
          <pc:spChg chg="mod">
            <ac:chgData name="Tessa St. John" userId="beca7614-e7a1-4246-96fd-856749c83885" providerId="ADAL" clId="{CA38C2A4-CE90-4822-AF64-AB656EDF694D}" dt="2024-08-16T22:38:04.357" v="0"/>
            <ac:spMkLst>
              <pc:docMk/>
              <pc:sldMasterMk cId="1470517690" sldId="2147483660"/>
              <pc:sldLayoutMk cId="3444472455" sldId="2147483679"/>
              <ac:spMk id="7"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3444472455" sldId="2147483679"/>
              <ac:spMk id="8" creationId="{EF3F18D2-35B6-4D98-9AD7-E656430DDAFF}"/>
            </ac:spMkLst>
          </pc:spChg>
          <pc:spChg chg="mod">
            <ac:chgData name="Tessa St. John" userId="beca7614-e7a1-4246-96fd-856749c83885" providerId="ADAL" clId="{CA38C2A4-CE90-4822-AF64-AB656EDF694D}" dt="2024-08-16T22:38:04.357" v="0"/>
            <ac:spMkLst>
              <pc:docMk/>
              <pc:sldMasterMk cId="1470517690" sldId="2147483660"/>
              <pc:sldLayoutMk cId="3444472455" sldId="2147483679"/>
              <ac:spMk id="9" creationId="{A117CD3B-8856-439C-8A70-4B0BAE66CB55}"/>
            </ac:spMkLst>
          </pc:spChg>
        </pc:sldLayoutChg>
        <pc:sldLayoutChg chg="modSp">
          <pc:chgData name="Tessa St. John" userId="beca7614-e7a1-4246-96fd-856749c83885" providerId="ADAL" clId="{CA38C2A4-CE90-4822-AF64-AB656EDF694D}" dt="2024-08-16T22:38:04.357" v="0"/>
          <pc:sldLayoutMkLst>
            <pc:docMk/>
            <pc:sldMasterMk cId="1470517690" sldId="2147483660"/>
            <pc:sldLayoutMk cId="3432635651" sldId="2147483680"/>
          </pc:sldLayoutMkLst>
          <pc:spChg chg="mod">
            <ac:chgData name="Tessa St. John" userId="beca7614-e7a1-4246-96fd-856749c83885" providerId="ADAL" clId="{CA38C2A4-CE90-4822-AF64-AB656EDF694D}" dt="2024-08-16T22:38:04.357" v="0"/>
            <ac:spMkLst>
              <pc:docMk/>
              <pc:sldMasterMk cId="1470517690" sldId="2147483660"/>
              <pc:sldLayoutMk cId="3432635651" sldId="2147483680"/>
              <ac:spMk id="7"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3432635651" sldId="2147483680"/>
              <ac:spMk id="8" creationId="{EF3F18D2-35B6-4D98-9AD7-E656430DDAFF}"/>
            </ac:spMkLst>
          </pc:spChg>
          <pc:spChg chg="mod">
            <ac:chgData name="Tessa St. John" userId="beca7614-e7a1-4246-96fd-856749c83885" providerId="ADAL" clId="{CA38C2A4-CE90-4822-AF64-AB656EDF694D}" dt="2024-08-16T22:38:04.357" v="0"/>
            <ac:spMkLst>
              <pc:docMk/>
              <pc:sldMasterMk cId="1470517690" sldId="2147483660"/>
              <pc:sldLayoutMk cId="3432635651" sldId="2147483680"/>
              <ac:spMk id="9" creationId="{A117CD3B-8856-439C-8A70-4B0BAE66CB55}"/>
            </ac:spMkLst>
          </pc:spChg>
          <pc:spChg chg="mod">
            <ac:chgData name="Tessa St. John" userId="beca7614-e7a1-4246-96fd-856749c83885" providerId="ADAL" clId="{CA38C2A4-CE90-4822-AF64-AB656EDF694D}" dt="2024-08-16T22:38:04.357" v="0"/>
            <ac:spMkLst>
              <pc:docMk/>
              <pc:sldMasterMk cId="1470517690" sldId="2147483660"/>
              <pc:sldLayoutMk cId="3432635651" sldId="2147483680"/>
              <ac:spMk id="10" creationId="{C1F0827C-95FC-4D38-AE40-FA5E69B78679}"/>
            </ac:spMkLst>
          </pc:spChg>
          <pc:spChg chg="mod">
            <ac:chgData name="Tessa St. John" userId="beca7614-e7a1-4246-96fd-856749c83885" providerId="ADAL" clId="{CA38C2A4-CE90-4822-AF64-AB656EDF694D}" dt="2024-08-16T22:38:04.357" v="0"/>
            <ac:spMkLst>
              <pc:docMk/>
              <pc:sldMasterMk cId="1470517690" sldId="2147483660"/>
              <pc:sldLayoutMk cId="3432635651" sldId="2147483680"/>
              <ac:spMk id="11" creationId="{7BC59708-6958-4EB8-9DB1-1387130F1F31}"/>
            </ac:spMkLst>
          </pc:spChg>
        </pc:sldLayoutChg>
        <pc:sldLayoutChg chg="modSp">
          <pc:chgData name="Tessa St. John" userId="beca7614-e7a1-4246-96fd-856749c83885" providerId="ADAL" clId="{CA38C2A4-CE90-4822-AF64-AB656EDF694D}" dt="2024-08-16T22:38:04.357" v="0"/>
          <pc:sldLayoutMkLst>
            <pc:docMk/>
            <pc:sldMasterMk cId="1470517690" sldId="2147483660"/>
            <pc:sldLayoutMk cId="1028358659" sldId="2147483681"/>
          </pc:sldLayoutMkLst>
          <pc:spChg chg="mod">
            <ac:chgData name="Tessa St. John" userId="beca7614-e7a1-4246-96fd-856749c83885" providerId="ADAL" clId="{CA38C2A4-CE90-4822-AF64-AB656EDF694D}" dt="2024-08-16T22:38:04.357" v="0"/>
            <ac:spMkLst>
              <pc:docMk/>
              <pc:sldMasterMk cId="1470517690" sldId="2147483660"/>
              <pc:sldLayoutMk cId="1028358659" sldId="2147483681"/>
              <ac:spMk id="7"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1028358659" sldId="2147483681"/>
              <ac:spMk id="8" creationId="{EF3F18D2-35B6-4D98-9AD7-E656430DDAFF}"/>
            </ac:spMkLst>
          </pc:spChg>
          <pc:spChg chg="mod">
            <ac:chgData name="Tessa St. John" userId="beca7614-e7a1-4246-96fd-856749c83885" providerId="ADAL" clId="{CA38C2A4-CE90-4822-AF64-AB656EDF694D}" dt="2024-08-16T22:38:04.357" v="0"/>
            <ac:spMkLst>
              <pc:docMk/>
              <pc:sldMasterMk cId="1470517690" sldId="2147483660"/>
              <pc:sldLayoutMk cId="1028358659" sldId="2147483681"/>
              <ac:spMk id="9" creationId="{A117CD3B-8856-439C-8A70-4B0BAE66CB55}"/>
            </ac:spMkLst>
          </pc:spChg>
          <pc:spChg chg="mod">
            <ac:chgData name="Tessa St. John" userId="beca7614-e7a1-4246-96fd-856749c83885" providerId="ADAL" clId="{CA38C2A4-CE90-4822-AF64-AB656EDF694D}" dt="2024-08-16T22:38:04.357" v="0"/>
            <ac:spMkLst>
              <pc:docMk/>
              <pc:sldMasterMk cId="1470517690" sldId="2147483660"/>
              <pc:sldLayoutMk cId="1028358659" sldId="2147483681"/>
              <ac:spMk id="12" creationId="{D75FF0AD-E076-4606-A558-56298528A761}"/>
            </ac:spMkLst>
          </pc:spChg>
          <pc:spChg chg="mod">
            <ac:chgData name="Tessa St. John" userId="beca7614-e7a1-4246-96fd-856749c83885" providerId="ADAL" clId="{CA38C2A4-CE90-4822-AF64-AB656EDF694D}" dt="2024-08-16T22:38:04.357" v="0"/>
            <ac:spMkLst>
              <pc:docMk/>
              <pc:sldMasterMk cId="1470517690" sldId="2147483660"/>
              <pc:sldLayoutMk cId="1028358659" sldId="2147483681"/>
              <ac:spMk id="13" creationId="{54EC320F-EFC7-4EB2-AA87-69B495FFC17C}"/>
            </ac:spMkLst>
          </pc:spChg>
          <pc:spChg chg="mod">
            <ac:chgData name="Tessa St. John" userId="beca7614-e7a1-4246-96fd-856749c83885" providerId="ADAL" clId="{CA38C2A4-CE90-4822-AF64-AB656EDF694D}" dt="2024-08-16T22:38:04.357" v="0"/>
            <ac:spMkLst>
              <pc:docMk/>
              <pc:sldMasterMk cId="1470517690" sldId="2147483660"/>
              <pc:sldLayoutMk cId="1028358659" sldId="2147483681"/>
              <ac:spMk id="14" creationId="{AC2C5766-1C4F-4F6D-A6BD-856CD4835133}"/>
            </ac:spMkLst>
          </pc:spChg>
          <pc:spChg chg="mod">
            <ac:chgData name="Tessa St. John" userId="beca7614-e7a1-4246-96fd-856749c83885" providerId="ADAL" clId="{CA38C2A4-CE90-4822-AF64-AB656EDF694D}" dt="2024-08-16T22:38:04.357" v="0"/>
            <ac:spMkLst>
              <pc:docMk/>
              <pc:sldMasterMk cId="1470517690" sldId="2147483660"/>
              <pc:sldLayoutMk cId="1028358659" sldId="2147483681"/>
              <ac:spMk id="15" creationId="{A324D47F-65F8-484F-A46E-23A0333D895E}"/>
            </ac:spMkLst>
          </pc:spChg>
        </pc:sldLayoutChg>
        <pc:sldLayoutChg chg="modSp">
          <pc:chgData name="Tessa St. John" userId="beca7614-e7a1-4246-96fd-856749c83885" providerId="ADAL" clId="{CA38C2A4-CE90-4822-AF64-AB656EDF694D}" dt="2024-08-16T22:38:04.357" v="0"/>
          <pc:sldLayoutMkLst>
            <pc:docMk/>
            <pc:sldMasterMk cId="1470517690" sldId="2147483660"/>
            <pc:sldLayoutMk cId="2025307010" sldId="2147483682"/>
          </pc:sldLayoutMkLst>
          <pc:spChg chg="mod">
            <ac:chgData name="Tessa St. John" userId="beca7614-e7a1-4246-96fd-856749c83885" providerId="ADAL" clId="{CA38C2A4-CE90-4822-AF64-AB656EDF694D}" dt="2024-08-16T22:38:04.357" v="0"/>
            <ac:spMkLst>
              <pc:docMk/>
              <pc:sldMasterMk cId="1470517690" sldId="2147483660"/>
              <pc:sldLayoutMk cId="2025307010" sldId="2147483682"/>
              <ac:spMk id="2"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2025307010" sldId="2147483682"/>
              <ac:spMk id="7"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2025307010" sldId="2147483682"/>
              <ac:spMk id="9" creationId="{22428D33-694C-4C07-BEB6-161F72DECDAA}"/>
            </ac:spMkLst>
          </pc:spChg>
          <pc:spChg chg="mod">
            <ac:chgData name="Tessa St. John" userId="beca7614-e7a1-4246-96fd-856749c83885" providerId="ADAL" clId="{CA38C2A4-CE90-4822-AF64-AB656EDF694D}" dt="2024-08-16T22:38:04.357" v="0"/>
            <ac:spMkLst>
              <pc:docMk/>
              <pc:sldMasterMk cId="1470517690" sldId="2147483660"/>
              <pc:sldLayoutMk cId="2025307010" sldId="2147483682"/>
              <ac:spMk id="10" creationId="{BC9167E3-3DB0-4E81-801F-85387EBA7B9A}"/>
            </ac:spMkLst>
          </pc:spChg>
          <pc:spChg chg="mod">
            <ac:chgData name="Tessa St. John" userId="beca7614-e7a1-4246-96fd-856749c83885" providerId="ADAL" clId="{CA38C2A4-CE90-4822-AF64-AB656EDF694D}" dt="2024-08-16T22:38:04.357" v="0"/>
            <ac:spMkLst>
              <pc:docMk/>
              <pc:sldMasterMk cId="1470517690" sldId="2147483660"/>
              <pc:sldLayoutMk cId="2025307010" sldId="2147483682"/>
              <ac:spMk id="11" creationId="{266BFA68-52FD-41BB-BFED-C142E24D7FAA}"/>
            </ac:spMkLst>
          </pc:spChg>
          <pc:spChg chg="mod">
            <ac:chgData name="Tessa St. John" userId="beca7614-e7a1-4246-96fd-856749c83885" providerId="ADAL" clId="{CA38C2A4-CE90-4822-AF64-AB656EDF694D}" dt="2024-08-16T22:38:04.357" v="0"/>
            <ac:spMkLst>
              <pc:docMk/>
              <pc:sldMasterMk cId="1470517690" sldId="2147483660"/>
              <pc:sldLayoutMk cId="2025307010" sldId="2147483682"/>
              <ac:spMk id="12" creationId="{FD1F879D-E230-4B5F-A744-6D90AD33DC55}"/>
            </ac:spMkLst>
          </pc:spChg>
        </pc:sldLayoutChg>
        <pc:sldLayoutChg chg="modSp">
          <pc:chgData name="Tessa St. John" userId="beca7614-e7a1-4246-96fd-856749c83885" providerId="ADAL" clId="{CA38C2A4-CE90-4822-AF64-AB656EDF694D}" dt="2024-08-16T22:38:04.357" v="0"/>
          <pc:sldLayoutMkLst>
            <pc:docMk/>
            <pc:sldMasterMk cId="1470517690" sldId="2147483660"/>
            <pc:sldLayoutMk cId="2534064013" sldId="2147483683"/>
          </pc:sldLayoutMkLst>
          <pc:spChg chg="mod">
            <ac:chgData name="Tessa St. John" userId="beca7614-e7a1-4246-96fd-856749c83885" providerId="ADAL" clId="{CA38C2A4-CE90-4822-AF64-AB656EDF694D}" dt="2024-08-16T22:38:04.357" v="0"/>
            <ac:spMkLst>
              <pc:docMk/>
              <pc:sldMasterMk cId="1470517690" sldId="2147483660"/>
              <pc:sldLayoutMk cId="2534064013" sldId="2147483683"/>
              <ac:spMk id="7" creationId="{00000000-0000-0000-0000-000000000000}"/>
            </ac:spMkLst>
          </pc:spChg>
          <pc:picChg chg="mod">
            <ac:chgData name="Tessa St. John" userId="beca7614-e7a1-4246-96fd-856749c83885" providerId="ADAL" clId="{CA38C2A4-CE90-4822-AF64-AB656EDF694D}" dt="2024-08-16T22:38:04.357" v="0"/>
            <ac:picMkLst>
              <pc:docMk/>
              <pc:sldMasterMk cId="1470517690" sldId="2147483660"/>
              <pc:sldLayoutMk cId="2534064013" sldId="2147483683"/>
              <ac:picMk id="11" creationId="{82CA42CF-3B82-4DEF-8454-C305E155A9EF}"/>
            </ac:picMkLst>
          </pc:picChg>
        </pc:sldLayoutChg>
        <pc:sldLayoutChg chg="modSp">
          <pc:chgData name="Tessa St. John" userId="beca7614-e7a1-4246-96fd-856749c83885" providerId="ADAL" clId="{CA38C2A4-CE90-4822-AF64-AB656EDF694D}" dt="2024-08-16T22:38:04.357" v="0"/>
          <pc:sldLayoutMkLst>
            <pc:docMk/>
            <pc:sldMasterMk cId="1470517690" sldId="2147483660"/>
            <pc:sldLayoutMk cId="469799135" sldId="2147483684"/>
          </pc:sldLayoutMkLst>
          <pc:spChg chg="mod">
            <ac:chgData name="Tessa St. John" userId="beca7614-e7a1-4246-96fd-856749c83885" providerId="ADAL" clId="{CA38C2A4-CE90-4822-AF64-AB656EDF694D}" dt="2024-08-16T22:38:04.357" v="0"/>
            <ac:spMkLst>
              <pc:docMk/>
              <pc:sldMasterMk cId="1470517690" sldId="2147483660"/>
              <pc:sldLayoutMk cId="469799135" sldId="2147483684"/>
              <ac:spMk id="7"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469799135" sldId="2147483684"/>
              <ac:spMk id="12" creationId="{B6F45A58-7849-4E02-BADB-F6BBFBBE8C16}"/>
            </ac:spMkLst>
          </pc:spChg>
          <pc:spChg chg="mod">
            <ac:chgData name="Tessa St. John" userId="beca7614-e7a1-4246-96fd-856749c83885" providerId="ADAL" clId="{CA38C2A4-CE90-4822-AF64-AB656EDF694D}" dt="2024-08-16T22:38:04.357" v="0"/>
            <ac:spMkLst>
              <pc:docMk/>
              <pc:sldMasterMk cId="1470517690" sldId="2147483660"/>
              <pc:sldLayoutMk cId="469799135" sldId="2147483684"/>
              <ac:spMk id="13" creationId="{EBBF425E-F7E6-40FE-94A4-DCF7201F10B6}"/>
            </ac:spMkLst>
          </pc:spChg>
          <pc:picChg chg="mod">
            <ac:chgData name="Tessa St. John" userId="beca7614-e7a1-4246-96fd-856749c83885" providerId="ADAL" clId="{CA38C2A4-CE90-4822-AF64-AB656EDF694D}" dt="2024-08-16T22:38:04.357" v="0"/>
            <ac:picMkLst>
              <pc:docMk/>
              <pc:sldMasterMk cId="1470517690" sldId="2147483660"/>
              <pc:sldLayoutMk cId="469799135" sldId="2147483684"/>
              <ac:picMk id="10" creationId="{B755A639-7AB7-431D-957A-6DAB326282F1}"/>
            </ac:picMkLst>
          </pc:picChg>
        </pc:sldLayoutChg>
        <pc:sldLayoutChg chg="modSp">
          <pc:chgData name="Tessa St. John" userId="beca7614-e7a1-4246-96fd-856749c83885" providerId="ADAL" clId="{CA38C2A4-CE90-4822-AF64-AB656EDF694D}" dt="2024-08-16T22:38:04.357" v="0"/>
          <pc:sldLayoutMkLst>
            <pc:docMk/>
            <pc:sldMasterMk cId="1470517690" sldId="2147483660"/>
            <pc:sldLayoutMk cId="2742077774" sldId="2147483685"/>
          </pc:sldLayoutMkLst>
          <pc:spChg chg="mod">
            <ac:chgData name="Tessa St. John" userId="beca7614-e7a1-4246-96fd-856749c83885" providerId="ADAL" clId="{CA38C2A4-CE90-4822-AF64-AB656EDF694D}" dt="2024-08-16T22:38:04.357" v="0"/>
            <ac:spMkLst>
              <pc:docMk/>
              <pc:sldMasterMk cId="1470517690" sldId="2147483660"/>
              <pc:sldLayoutMk cId="2742077774" sldId="2147483685"/>
              <ac:spMk id="7" creationId="{00000000-0000-0000-0000-000000000000}"/>
            </ac:spMkLst>
          </pc:spChg>
        </pc:sldLayoutChg>
        <pc:sldLayoutChg chg="modSp">
          <pc:chgData name="Tessa St. John" userId="beca7614-e7a1-4246-96fd-856749c83885" providerId="ADAL" clId="{CA38C2A4-CE90-4822-AF64-AB656EDF694D}" dt="2024-08-16T22:38:04.357" v="0"/>
          <pc:sldLayoutMkLst>
            <pc:docMk/>
            <pc:sldMasterMk cId="1470517690" sldId="2147483660"/>
            <pc:sldLayoutMk cId="4143837599" sldId="2147483686"/>
          </pc:sldLayoutMkLst>
          <pc:spChg chg="mod">
            <ac:chgData name="Tessa St. John" userId="beca7614-e7a1-4246-96fd-856749c83885" providerId="ADAL" clId="{CA38C2A4-CE90-4822-AF64-AB656EDF694D}" dt="2024-08-16T22:38:04.357" v="0"/>
            <ac:spMkLst>
              <pc:docMk/>
              <pc:sldMasterMk cId="1470517690" sldId="2147483660"/>
              <pc:sldLayoutMk cId="4143837599" sldId="2147483686"/>
              <ac:spMk id="2"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4143837599" sldId="2147483686"/>
              <ac:spMk id="3"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4143837599" sldId="2147483686"/>
              <ac:spMk id="7" creationId="{00000000-0000-0000-0000-000000000000}"/>
            </ac:spMkLst>
          </pc:spChg>
        </pc:sldLayoutChg>
        <pc:sldLayoutChg chg="modSp">
          <pc:chgData name="Tessa St. John" userId="beca7614-e7a1-4246-96fd-856749c83885" providerId="ADAL" clId="{CA38C2A4-CE90-4822-AF64-AB656EDF694D}" dt="2024-08-16T22:38:04.357" v="0"/>
          <pc:sldLayoutMkLst>
            <pc:docMk/>
            <pc:sldMasterMk cId="1470517690" sldId="2147483660"/>
            <pc:sldLayoutMk cId="2596479701" sldId="2147483687"/>
          </pc:sldLayoutMkLst>
          <pc:spChg chg="mod">
            <ac:chgData name="Tessa St. John" userId="beca7614-e7a1-4246-96fd-856749c83885" providerId="ADAL" clId="{CA38C2A4-CE90-4822-AF64-AB656EDF694D}" dt="2024-08-16T22:38:04.357" v="0"/>
            <ac:spMkLst>
              <pc:docMk/>
              <pc:sldMasterMk cId="1470517690" sldId="2147483660"/>
              <pc:sldLayoutMk cId="2596479701" sldId="2147483687"/>
              <ac:spMk id="4" creationId="{00000000-0000-0000-0000-000000000000}"/>
            </ac:spMkLst>
          </pc:spChg>
          <pc:spChg chg="mod">
            <ac:chgData name="Tessa St. John" userId="beca7614-e7a1-4246-96fd-856749c83885" providerId="ADAL" clId="{CA38C2A4-CE90-4822-AF64-AB656EDF694D}" dt="2024-08-16T22:38:04.357" v="0"/>
            <ac:spMkLst>
              <pc:docMk/>
              <pc:sldMasterMk cId="1470517690" sldId="2147483660"/>
              <pc:sldLayoutMk cId="2596479701" sldId="2147483687"/>
              <ac:spMk id="8" creationId="{F84AE1BC-40C4-4FAD-B98B-DBD3B7BA52BE}"/>
            </ac:spMkLst>
          </pc:spChg>
        </pc:sldLayoutChg>
      </pc:sldMasterChg>
    </pc:docChg>
  </pc:docChgLst>
  <pc:docChgLst>
    <pc:chgData name="Pirtle, Jennifer" userId="b3c1effa-7e06-448b-a85f-cbbf2d2e2920" providerId="ADAL" clId="{E6C6B90F-82F2-44AF-94E1-7BD610C767C7}"/>
    <pc:docChg chg="undo custSel modSld">
      <pc:chgData name="Pirtle, Jennifer" userId="b3c1effa-7e06-448b-a85f-cbbf2d2e2920" providerId="ADAL" clId="{E6C6B90F-82F2-44AF-94E1-7BD610C767C7}" dt="2024-08-21T17:28:29.154" v="106" actId="1076"/>
      <pc:docMkLst>
        <pc:docMk/>
      </pc:docMkLst>
      <pc:sldChg chg="addSp modSp mod">
        <pc:chgData name="Pirtle, Jennifer" userId="b3c1effa-7e06-448b-a85f-cbbf2d2e2920" providerId="ADAL" clId="{E6C6B90F-82F2-44AF-94E1-7BD610C767C7}" dt="2024-08-21T17:28:29.154" v="106" actId="1076"/>
        <pc:sldMkLst>
          <pc:docMk/>
          <pc:sldMk cId="1566998890" sldId="285"/>
        </pc:sldMkLst>
        <pc:spChg chg="mod">
          <ac:chgData name="Pirtle, Jennifer" userId="b3c1effa-7e06-448b-a85f-cbbf2d2e2920" providerId="ADAL" clId="{E6C6B90F-82F2-44AF-94E1-7BD610C767C7}" dt="2024-08-21T17:28:25.706" v="105" actId="1076"/>
          <ac:spMkLst>
            <pc:docMk/>
            <pc:sldMk cId="1566998890" sldId="285"/>
            <ac:spMk id="3" creationId="{2F9E72C9-D9E6-6703-C495-21400DBCE024}"/>
          </ac:spMkLst>
        </pc:spChg>
        <pc:spChg chg="mod">
          <ac:chgData name="Pirtle, Jennifer" userId="b3c1effa-7e06-448b-a85f-cbbf2d2e2920" providerId="ADAL" clId="{E6C6B90F-82F2-44AF-94E1-7BD610C767C7}" dt="2024-08-21T17:28:29.154" v="106" actId="1076"/>
          <ac:spMkLst>
            <pc:docMk/>
            <pc:sldMk cId="1566998890" sldId="285"/>
            <ac:spMk id="22" creationId="{3B54D7BB-869D-BD19-C017-06A86F9147BC}"/>
          </ac:spMkLst>
        </pc:spChg>
        <pc:spChg chg="mod">
          <ac:chgData name="Pirtle, Jennifer" userId="b3c1effa-7e06-448b-a85f-cbbf2d2e2920" providerId="ADAL" clId="{E6C6B90F-82F2-44AF-94E1-7BD610C767C7}" dt="2024-08-21T17:28:19.289" v="103" actId="164"/>
          <ac:spMkLst>
            <pc:docMk/>
            <pc:sldMk cId="1566998890" sldId="285"/>
            <ac:spMk id="23" creationId="{A331B555-F94B-4788-7351-303FD18B3B1C}"/>
          </ac:spMkLst>
        </pc:spChg>
        <pc:spChg chg="mod">
          <ac:chgData name="Pirtle, Jennifer" userId="b3c1effa-7e06-448b-a85f-cbbf2d2e2920" providerId="ADAL" clId="{E6C6B90F-82F2-44AF-94E1-7BD610C767C7}" dt="2024-08-21T17:28:19.289" v="103" actId="164"/>
          <ac:spMkLst>
            <pc:docMk/>
            <pc:sldMk cId="1566998890" sldId="285"/>
            <ac:spMk id="39" creationId="{B951E285-7C7C-7DF7-2497-86AA767568A0}"/>
          </ac:spMkLst>
        </pc:spChg>
        <pc:spChg chg="mod">
          <ac:chgData name="Pirtle, Jennifer" userId="b3c1effa-7e06-448b-a85f-cbbf2d2e2920" providerId="ADAL" clId="{E6C6B90F-82F2-44AF-94E1-7BD610C767C7}" dt="2024-08-21T17:28:19.289" v="103" actId="164"/>
          <ac:spMkLst>
            <pc:docMk/>
            <pc:sldMk cId="1566998890" sldId="285"/>
            <ac:spMk id="40" creationId="{81DB1E9C-0745-E7E3-2354-EA02594A3A48}"/>
          </ac:spMkLst>
        </pc:spChg>
        <pc:spChg chg="mod">
          <ac:chgData name="Pirtle, Jennifer" userId="b3c1effa-7e06-448b-a85f-cbbf2d2e2920" providerId="ADAL" clId="{E6C6B90F-82F2-44AF-94E1-7BD610C767C7}" dt="2024-08-21T17:28:19.289" v="103" actId="164"/>
          <ac:spMkLst>
            <pc:docMk/>
            <pc:sldMk cId="1566998890" sldId="285"/>
            <ac:spMk id="41" creationId="{356FA413-B2CD-CA33-C069-D4B0F16D316A}"/>
          </ac:spMkLst>
        </pc:spChg>
        <pc:grpChg chg="add mod">
          <ac:chgData name="Pirtle, Jennifer" userId="b3c1effa-7e06-448b-a85f-cbbf2d2e2920" providerId="ADAL" clId="{E6C6B90F-82F2-44AF-94E1-7BD610C767C7}" dt="2024-08-21T17:28:22.546" v="104" actId="1076"/>
          <ac:grpSpMkLst>
            <pc:docMk/>
            <pc:sldMk cId="1566998890" sldId="285"/>
            <ac:grpSpMk id="4" creationId="{2FAE32AB-D40E-8DCD-1B2D-26E2E7EBDBCE}"/>
          </ac:grpSpMkLst>
        </pc:grpChg>
        <pc:graphicFrameChg chg="mod">
          <ac:chgData name="Pirtle, Jennifer" userId="b3c1effa-7e06-448b-a85f-cbbf2d2e2920" providerId="ADAL" clId="{E6C6B90F-82F2-44AF-94E1-7BD610C767C7}" dt="2024-08-21T17:28:19.289" v="103" actId="164"/>
          <ac:graphicFrameMkLst>
            <pc:docMk/>
            <pc:sldMk cId="1566998890" sldId="285"/>
            <ac:graphicFrameMk id="17" creationId="{BC76E092-DE85-D48A-6EF3-518814C95069}"/>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9A5EA6-967E-4863-A89B-CD497DA84D81}" type="doc">
      <dgm:prSet loTypeId="urn:microsoft.com/office/officeart/2005/8/layout/default" loCatId="list" qsTypeId="urn:microsoft.com/office/officeart/2005/8/quickstyle/3d3" qsCatId="3D" csTypeId="urn:microsoft.com/office/officeart/2005/8/colors/accent1_2" csCatId="accent1" phldr="1"/>
      <dgm:spPr/>
      <dgm:t>
        <a:bodyPr/>
        <a:lstStyle/>
        <a:p>
          <a:endParaRPr lang="en-US"/>
        </a:p>
      </dgm:t>
    </dgm:pt>
    <dgm:pt modelId="{41819591-3F63-4848-B65A-65ADD4A317DB}">
      <dgm:prSet phldrT="[Text]" custT="1"/>
      <dgm:spPr>
        <a:ln>
          <a:noFill/>
        </a:ln>
      </dgm:spPr>
      <dgm:t>
        <a:bodyPr/>
        <a:lstStyle/>
        <a:p>
          <a:pPr algn="ctr">
            <a:buNone/>
          </a:pPr>
          <a:r>
            <a:rPr lang="en-US" sz="2800" b="0" u="sng"/>
            <a:t>Says</a:t>
          </a:r>
        </a:p>
      </dgm:t>
    </dgm:pt>
    <dgm:pt modelId="{CE765417-A270-49ED-AA2A-A78939636007}" type="parTrans" cxnId="{45222938-1540-4C8A-96AC-937EE9746B2D}">
      <dgm:prSet/>
      <dgm:spPr/>
      <dgm:t>
        <a:bodyPr/>
        <a:lstStyle/>
        <a:p>
          <a:pPr algn="ctr"/>
          <a:endParaRPr lang="en-US" sz="1000"/>
        </a:p>
      </dgm:t>
    </dgm:pt>
    <dgm:pt modelId="{77A6D82F-7ADC-460F-AF68-2A883553DCCC}" type="sibTrans" cxnId="{45222938-1540-4C8A-96AC-937EE9746B2D}">
      <dgm:prSet/>
      <dgm:spPr/>
      <dgm:t>
        <a:bodyPr/>
        <a:lstStyle/>
        <a:p>
          <a:pPr algn="ctr"/>
          <a:endParaRPr lang="en-US" sz="1000"/>
        </a:p>
      </dgm:t>
    </dgm:pt>
    <dgm:pt modelId="{D37B9E0D-AA1D-46BD-96CC-C1C5DD977A2D}">
      <dgm:prSet phldrT="[Text]" custT="1"/>
      <dgm:spPr>
        <a:solidFill>
          <a:srgbClr val="38905C"/>
        </a:solidFill>
      </dgm:spPr>
      <dgm:t>
        <a:bodyPr/>
        <a:lstStyle/>
        <a:p>
          <a:pPr algn="ctr">
            <a:buNone/>
          </a:pPr>
          <a:r>
            <a:rPr lang="en-US" sz="2800" u="sng"/>
            <a:t>Thinks</a:t>
          </a:r>
        </a:p>
      </dgm:t>
    </dgm:pt>
    <dgm:pt modelId="{FFA758CD-B9DA-40BE-93E8-B1886E40A66A}" type="parTrans" cxnId="{65C6D3EB-9B88-44D9-B312-3D6FA48B33D4}">
      <dgm:prSet/>
      <dgm:spPr/>
      <dgm:t>
        <a:bodyPr/>
        <a:lstStyle/>
        <a:p>
          <a:pPr algn="ctr"/>
          <a:endParaRPr lang="en-US" sz="1000"/>
        </a:p>
      </dgm:t>
    </dgm:pt>
    <dgm:pt modelId="{4CD6B584-87E8-4B8C-8336-513EBFBDFC82}" type="sibTrans" cxnId="{65C6D3EB-9B88-44D9-B312-3D6FA48B33D4}">
      <dgm:prSet/>
      <dgm:spPr/>
      <dgm:t>
        <a:bodyPr/>
        <a:lstStyle/>
        <a:p>
          <a:pPr algn="ctr"/>
          <a:endParaRPr lang="en-US" sz="1000"/>
        </a:p>
      </dgm:t>
    </dgm:pt>
    <dgm:pt modelId="{80708744-0D1A-4488-9A4C-E4ADD1CE6675}">
      <dgm:prSet phldrT="[Text]" custT="1"/>
      <dgm:spPr>
        <a:solidFill>
          <a:srgbClr val="009DD9"/>
        </a:solidFill>
      </dgm:spPr>
      <dgm:t>
        <a:bodyPr/>
        <a:lstStyle/>
        <a:p>
          <a:pPr algn="ctr">
            <a:buNone/>
          </a:pPr>
          <a:r>
            <a:rPr lang="en-US" sz="2800" u="sng"/>
            <a:t>Does</a:t>
          </a:r>
        </a:p>
      </dgm:t>
    </dgm:pt>
    <dgm:pt modelId="{64EEF479-60F8-4299-A9FA-73CBB5932BB3}" type="parTrans" cxnId="{42F91A39-3292-4109-8FC8-F006C7BB0B27}">
      <dgm:prSet/>
      <dgm:spPr/>
      <dgm:t>
        <a:bodyPr/>
        <a:lstStyle/>
        <a:p>
          <a:pPr algn="ctr"/>
          <a:endParaRPr lang="en-US" sz="1000"/>
        </a:p>
      </dgm:t>
    </dgm:pt>
    <dgm:pt modelId="{1AA9F8FE-7E44-465F-9D29-990C0C4E12C1}" type="sibTrans" cxnId="{42F91A39-3292-4109-8FC8-F006C7BB0B27}">
      <dgm:prSet/>
      <dgm:spPr/>
      <dgm:t>
        <a:bodyPr/>
        <a:lstStyle/>
        <a:p>
          <a:pPr algn="ctr"/>
          <a:endParaRPr lang="en-US" sz="1000"/>
        </a:p>
      </dgm:t>
    </dgm:pt>
    <dgm:pt modelId="{381B039C-EB61-435C-95B6-083D156C9F9A}">
      <dgm:prSet phldrT="[Text]" custT="1"/>
      <dgm:spPr>
        <a:solidFill>
          <a:schemeClr val="bg1">
            <a:lumMod val="50000"/>
          </a:schemeClr>
        </a:solidFill>
      </dgm:spPr>
      <dgm:t>
        <a:bodyPr/>
        <a:lstStyle/>
        <a:p>
          <a:pPr algn="ctr">
            <a:buNone/>
          </a:pPr>
          <a:r>
            <a:rPr lang="en-US" sz="2800" u="sng"/>
            <a:t>Feels</a:t>
          </a:r>
        </a:p>
      </dgm:t>
    </dgm:pt>
    <dgm:pt modelId="{20837EEE-0A99-4CC4-85DA-458CD2CB8B6C}" type="parTrans" cxnId="{6CC204E0-0AC6-4BB7-A0E4-031B3ED17BF5}">
      <dgm:prSet/>
      <dgm:spPr/>
      <dgm:t>
        <a:bodyPr/>
        <a:lstStyle/>
        <a:p>
          <a:pPr algn="ctr"/>
          <a:endParaRPr lang="en-US" sz="1000"/>
        </a:p>
      </dgm:t>
    </dgm:pt>
    <dgm:pt modelId="{711FA6F2-2C3E-4FB4-8D4F-89CDA541277F}" type="sibTrans" cxnId="{6CC204E0-0AC6-4BB7-A0E4-031B3ED17BF5}">
      <dgm:prSet/>
      <dgm:spPr/>
      <dgm:t>
        <a:bodyPr/>
        <a:lstStyle/>
        <a:p>
          <a:pPr algn="ctr"/>
          <a:endParaRPr lang="en-US" sz="1000"/>
        </a:p>
      </dgm:t>
    </dgm:pt>
    <dgm:pt modelId="{9A0A198D-F0DB-4513-BF56-5393B64DA517}">
      <dgm:prSet phldrT="[Text]" custT="1"/>
      <dgm:spPr>
        <a:solidFill>
          <a:srgbClr val="38905C"/>
        </a:solidFill>
      </dgm:spPr>
      <dgm:t>
        <a:bodyPr/>
        <a:lstStyle/>
        <a:p>
          <a:pPr algn="ctr">
            <a:buNone/>
          </a:pPr>
          <a:endParaRPr lang="en-US" sz="1800"/>
        </a:p>
      </dgm:t>
    </dgm:pt>
    <dgm:pt modelId="{02E65A8F-676D-4341-916B-7845736855B9}" type="parTrans" cxnId="{A62C7456-59ED-4D0A-9ACB-9AC329A6E23C}">
      <dgm:prSet/>
      <dgm:spPr/>
      <dgm:t>
        <a:bodyPr/>
        <a:lstStyle/>
        <a:p>
          <a:pPr algn="ctr"/>
          <a:endParaRPr lang="en-US" sz="1000"/>
        </a:p>
      </dgm:t>
    </dgm:pt>
    <dgm:pt modelId="{5B7647AC-8B5A-4F92-9D8A-12B36AB527DD}" type="sibTrans" cxnId="{A62C7456-59ED-4D0A-9ACB-9AC329A6E23C}">
      <dgm:prSet/>
      <dgm:spPr/>
      <dgm:t>
        <a:bodyPr/>
        <a:lstStyle/>
        <a:p>
          <a:pPr algn="ctr"/>
          <a:endParaRPr lang="en-US" sz="1000"/>
        </a:p>
      </dgm:t>
    </dgm:pt>
    <dgm:pt modelId="{59438274-D444-43FA-95DA-CB9BC8D3FE43}">
      <dgm:prSet phldrT="[Text]" custT="1"/>
      <dgm:spPr>
        <a:solidFill>
          <a:srgbClr val="009DD9"/>
        </a:solidFill>
      </dgm:spPr>
      <dgm:t>
        <a:bodyPr/>
        <a:lstStyle/>
        <a:p>
          <a:pPr algn="ctr">
            <a:buNone/>
          </a:pPr>
          <a:endParaRPr lang="en-US" sz="1800"/>
        </a:p>
      </dgm:t>
    </dgm:pt>
    <dgm:pt modelId="{4B0305B9-4D92-46C1-A51C-606E1FA345DE}" type="parTrans" cxnId="{164588FD-125E-4950-B125-8EB75FD567AD}">
      <dgm:prSet/>
      <dgm:spPr/>
      <dgm:t>
        <a:bodyPr/>
        <a:lstStyle/>
        <a:p>
          <a:pPr algn="ctr"/>
          <a:endParaRPr lang="en-US" sz="1000"/>
        </a:p>
      </dgm:t>
    </dgm:pt>
    <dgm:pt modelId="{3F9DAFC9-DC9D-4A52-AD5F-A0AC7A621A1A}" type="sibTrans" cxnId="{164588FD-125E-4950-B125-8EB75FD567AD}">
      <dgm:prSet/>
      <dgm:spPr/>
      <dgm:t>
        <a:bodyPr/>
        <a:lstStyle/>
        <a:p>
          <a:pPr algn="ctr"/>
          <a:endParaRPr lang="en-US" sz="1000"/>
        </a:p>
      </dgm:t>
    </dgm:pt>
    <dgm:pt modelId="{0CECD04C-F708-4547-9BA7-296F69A2C3A3}">
      <dgm:prSet phldrT="[Text]" custT="1"/>
      <dgm:spPr>
        <a:ln>
          <a:noFill/>
        </a:ln>
      </dgm:spPr>
      <dgm:t>
        <a:bodyPr/>
        <a:lstStyle/>
        <a:p>
          <a:pPr algn="ctr">
            <a:buNone/>
          </a:pPr>
          <a:endParaRPr lang="en-US" sz="1800" b="0" u="sng"/>
        </a:p>
      </dgm:t>
    </dgm:pt>
    <dgm:pt modelId="{4AA906AB-2393-4C7C-BC6F-CC2F439C03CC}" type="parTrans" cxnId="{1C41EE19-3ACD-4289-8165-2E03E737993A}">
      <dgm:prSet/>
      <dgm:spPr/>
      <dgm:t>
        <a:bodyPr/>
        <a:lstStyle/>
        <a:p>
          <a:endParaRPr lang="en-US" sz="1000"/>
        </a:p>
      </dgm:t>
    </dgm:pt>
    <dgm:pt modelId="{803C073C-13E2-4ABF-8913-17FA0784BE09}" type="sibTrans" cxnId="{1C41EE19-3ACD-4289-8165-2E03E737993A}">
      <dgm:prSet/>
      <dgm:spPr/>
      <dgm:t>
        <a:bodyPr/>
        <a:lstStyle/>
        <a:p>
          <a:endParaRPr lang="en-US" sz="1000"/>
        </a:p>
      </dgm:t>
    </dgm:pt>
    <dgm:pt modelId="{D4B78270-7947-4F24-98F6-CC3A99B46B72}">
      <dgm:prSet phldrT="[Text]" custT="1"/>
      <dgm:spPr>
        <a:solidFill>
          <a:schemeClr val="bg1">
            <a:lumMod val="50000"/>
          </a:schemeClr>
        </a:solidFill>
      </dgm:spPr>
      <dgm:t>
        <a:bodyPr/>
        <a:lstStyle/>
        <a:p>
          <a:pPr algn="ctr">
            <a:buNone/>
          </a:pPr>
          <a:endParaRPr lang="en-US" sz="1800" u="sng"/>
        </a:p>
      </dgm:t>
    </dgm:pt>
    <dgm:pt modelId="{82B26081-A907-4E60-8503-F39B2BA16F44}" type="parTrans" cxnId="{D07CFCEC-ACFD-4F3A-86F8-1049110CEA5F}">
      <dgm:prSet/>
      <dgm:spPr/>
      <dgm:t>
        <a:bodyPr/>
        <a:lstStyle/>
        <a:p>
          <a:endParaRPr lang="en-US" sz="1000"/>
        </a:p>
      </dgm:t>
    </dgm:pt>
    <dgm:pt modelId="{ED6D2581-494F-4EB5-94F9-FD584B4A73A9}" type="sibTrans" cxnId="{D07CFCEC-ACFD-4F3A-86F8-1049110CEA5F}">
      <dgm:prSet/>
      <dgm:spPr/>
      <dgm:t>
        <a:bodyPr/>
        <a:lstStyle/>
        <a:p>
          <a:endParaRPr lang="en-US" sz="1000"/>
        </a:p>
      </dgm:t>
    </dgm:pt>
    <dgm:pt modelId="{3FC758AA-C4A5-4DED-9A61-DEEDA6613DBB}" type="pres">
      <dgm:prSet presAssocID="{DA9A5EA6-967E-4863-A89B-CD497DA84D81}" presName="diagram" presStyleCnt="0">
        <dgm:presLayoutVars>
          <dgm:dir/>
          <dgm:resizeHandles val="exact"/>
        </dgm:presLayoutVars>
      </dgm:prSet>
      <dgm:spPr/>
    </dgm:pt>
    <dgm:pt modelId="{7B654606-8925-4EFD-ACAA-28FA8ADEF358}" type="pres">
      <dgm:prSet presAssocID="{41819591-3F63-4848-B65A-65ADD4A317DB}" presName="node" presStyleLbl="node1" presStyleIdx="0" presStyleCnt="4">
        <dgm:presLayoutVars>
          <dgm:bulletEnabled val="1"/>
        </dgm:presLayoutVars>
      </dgm:prSet>
      <dgm:spPr/>
    </dgm:pt>
    <dgm:pt modelId="{CC54313A-2831-4B92-9341-FAFFEB911FB8}" type="pres">
      <dgm:prSet presAssocID="{77A6D82F-7ADC-460F-AF68-2A883553DCCC}" presName="sibTrans" presStyleCnt="0"/>
      <dgm:spPr/>
    </dgm:pt>
    <dgm:pt modelId="{9883475B-C512-4D2C-82BB-214FFDB3EE6C}" type="pres">
      <dgm:prSet presAssocID="{D37B9E0D-AA1D-46BD-96CC-C1C5DD977A2D}" presName="node" presStyleLbl="node1" presStyleIdx="1" presStyleCnt="4">
        <dgm:presLayoutVars>
          <dgm:bulletEnabled val="1"/>
        </dgm:presLayoutVars>
      </dgm:prSet>
      <dgm:spPr/>
    </dgm:pt>
    <dgm:pt modelId="{1D759177-7F4F-4DF5-8884-65E31B9EF0F5}" type="pres">
      <dgm:prSet presAssocID="{4CD6B584-87E8-4B8C-8336-513EBFBDFC82}" presName="sibTrans" presStyleCnt="0"/>
      <dgm:spPr/>
    </dgm:pt>
    <dgm:pt modelId="{39C82AC3-9210-4D67-8A34-96D8C99B63CE}" type="pres">
      <dgm:prSet presAssocID="{80708744-0D1A-4488-9A4C-E4ADD1CE6675}" presName="node" presStyleLbl="node1" presStyleIdx="2" presStyleCnt="4">
        <dgm:presLayoutVars>
          <dgm:bulletEnabled val="1"/>
        </dgm:presLayoutVars>
      </dgm:prSet>
      <dgm:spPr/>
    </dgm:pt>
    <dgm:pt modelId="{D8F16D10-911A-4B95-BA59-22FEEC8CD0DA}" type="pres">
      <dgm:prSet presAssocID="{1AA9F8FE-7E44-465F-9D29-990C0C4E12C1}" presName="sibTrans" presStyleCnt="0"/>
      <dgm:spPr/>
    </dgm:pt>
    <dgm:pt modelId="{25A511EE-69D8-4F8E-B0FD-F975A4BD28A2}" type="pres">
      <dgm:prSet presAssocID="{381B039C-EB61-435C-95B6-083D156C9F9A}" presName="node" presStyleLbl="node1" presStyleIdx="3" presStyleCnt="4">
        <dgm:presLayoutVars>
          <dgm:bulletEnabled val="1"/>
        </dgm:presLayoutVars>
      </dgm:prSet>
      <dgm:spPr/>
    </dgm:pt>
  </dgm:ptLst>
  <dgm:cxnLst>
    <dgm:cxn modelId="{ECFE9C01-0881-4D44-B624-B18FDEE1C5E8}" type="presOf" srcId="{9A0A198D-F0DB-4513-BF56-5393B64DA517}" destId="{9883475B-C512-4D2C-82BB-214FFDB3EE6C}" srcOrd="0" destOrd="1" presId="urn:microsoft.com/office/officeart/2005/8/layout/default"/>
    <dgm:cxn modelId="{1C41EE19-3ACD-4289-8165-2E03E737993A}" srcId="{41819591-3F63-4848-B65A-65ADD4A317DB}" destId="{0CECD04C-F708-4547-9BA7-296F69A2C3A3}" srcOrd="0" destOrd="0" parTransId="{4AA906AB-2393-4C7C-BC6F-CC2F439C03CC}" sibTransId="{803C073C-13E2-4ABF-8913-17FA0784BE09}"/>
    <dgm:cxn modelId="{45222938-1540-4C8A-96AC-937EE9746B2D}" srcId="{DA9A5EA6-967E-4863-A89B-CD497DA84D81}" destId="{41819591-3F63-4848-B65A-65ADD4A317DB}" srcOrd="0" destOrd="0" parTransId="{CE765417-A270-49ED-AA2A-A78939636007}" sibTransId="{77A6D82F-7ADC-460F-AF68-2A883553DCCC}"/>
    <dgm:cxn modelId="{42F91A39-3292-4109-8FC8-F006C7BB0B27}" srcId="{DA9A5EA6-967E-4863-A89B-CD497DA84D81}" destId="{80708744-0D1A-4488-9A4C-E4ADD1CE6675}" srcOrd="2" destOrd="0" parTransId="{64EEF479-60F8-4299-A9FA-73CBB5932BB3}" sibTransId="{1AA9F8FE-7E44-465F-9D29-990C0C4E12C1}"/>
    <dgm:cxn modelId="{FE7A2844-B548-4AC3-B3E2-6B38CA2ECFDE}" type="presOf" srcId="{D4B78270-7947-4F24-98F6-CC3A99B46B72}" destId="{25A511EE-69D8-4F8E-B0FD-F975A4BD28A2}" srcOrd="0" destOrd="1" presId="urn:microsoft.com/office/officeart/2005/8/layout/default"/>
    <dgm:cxn modelId="{1C06DF66-EB5D-4D54-9635-CEA584AC4EB6}" type="presOf" srcId="{D37B9E0D-AA1D-46BD-96CC-C1C5DD977A2D}" destId="{9883475B-C512-4D2C-82BB-214FFDB3EE6C}" srcOrd="0" destOrd="0" presId="urn:microsoft.com/office/officeart/2005/8/layout/default"/>
    <dgm:cxn modelId="{73AE896C-AAF7-41AD-BE5D-16D70C73F558}" type="presOf" srcId="{DA9A5EA6-967E-4863-A89B-CD497DA84D81}" destId="{3FC758AA-C4A5-4DED-9A61-DEEDA6613DBB}" srcOrd="0" destOrd="0" presId="urn:microsoft.com/office/officeart/2005/8/layout/default"/>
    <dgm:cxn modelId="{DB57024D-9918-41CB-B2D4-A77036593F39}" type="presOf" srcId="{80708744-0D1A-4488-9A4C-E4ADD1CE6675}" destId="{39C82AC3-9210-4D67-8A34-96D8C99B63CE}" srcOrd="0" destOrd="0" presId="urn:microsoft.com/office/officeart/2005/8/layout/default"/>
    <dgm:cxn modelId="{BD7AD451-9FBF-4045-AEB9-7950D3DCE526}" type="presOf" srcId="{59438274-D444-43FA-95DA-CB9BC8D3FE43}" destId="{39C82AC3-9210-4D67-8A34-96D8C99B63CE}" srcOrd="0" destOrd="1" presId="urn:microsoft.com/office/officeart/2005/8/layout/default"/>
    <dgm:cxn modelId="{A62C7456-59ED-4D0A-9ACB-9AC329A6E23C}" srcId="{D37B9E0D-AA1D-46BD-96CC-C1C5DD977A2D}" destId="{9A0A198D-F0DB-4513-BF56-5393B64DA517}" srcOrd="0" destOrd="0" parTransId="{02E65A8F-676D-4341-916B-7845736855B9}" sibTransId="{5B7647AC-8B5A-4F92-9D8A-12B36AB527DD}"/>
    <dgm:cxn modelId="{21553C92-3E4C-4F01-9913-83E32707A280}" type="presOf" srcId="{0CECD04C-F708-4547-9BA7-296F69A2C3A3}" destId="{7B654606-8925-4EFD-ACAA-28FA8ADEF358}" srcOrd="0" destOrd="1" presId="urn:microsoft.com/office/officeart/2005/8/layout/default"/>
    <dgm:cxn modelId="{D2DB1BA9-830D-4894-A6D1-38AF24CC791C}" type="presOf" srcId="{381B039C-EB61-435C-95B6-083D156C9F9A}" destId="{25A511EE-69D8-4F8E-B0FD-F975A4BD28A2}" srcOrd="0" destOrd="0" presId="urn:microsoft.com/office/officeart/2005/8/layout/default"/>
    <dgm:cxn modelId="{6CC204E0-0AC6-4BB7-A0E4-031B3ED17BF5}" srcId="{DA9A5EA6-967E-4863-A89B-CD497DA84D81}" destId="{381B039C-EB61-435C-95B6-083D156C9F9A}" srcOrd="3" destOrd="0" parTransId="{20837EEE-0A99-4CC4-85DA-458CD2CB8B6C}" sibTransId="{711FA6F2-2C3E-4FB4-8D4F-89CDA541277F}"/>
    <dgm:cxn modelId="{55D00EE9-A247-474E-BBF4-196C0AE8AF01}" type="presOf" srcId="{41819591-3F63-4848-B65A-65ADD4A317DB}" destId="{7B654606-8925-4EFD-ACAA-28FA8ADEF358}" srcOrd="0" destOrd="0" presId="urn:microsoft.com/office/officeart/2005/8/layout/default"/>
    <dgm:cxn modelId="{65C6D3EB-9B88-44D9-B312-3D6FA48B33D4}" srcId="{DA9A5EA6-967E-4863-A89B-CD497DA84D81}" destId="{D37B9E0D-AA1D-46BD-96CC-C1C5DD977A2D}" srcOrd="1" destOrd="0" parTransId="{FFA758CD-B9DA-40BE-93E8-B1886E40A66A}" sibTransId="{4CD6B584-87E8-4B8C-8336-513EBFBDFC82}"/>
    <dgm:cxn modelId="{D07CFCEC-ACFD-4F3A-86F8-1049110CEA5F}" srcId="{381B039C-EB61-435C-95B6-083D156C9F9A}" destId="{D4B78270-7947-4F24-98F6-CC3A99B46B72}" srcOrd="0" destOrd="0" parTransId="{82B26081-A907-4E60-8503-F39B2BA16F44}" sibTransId="{ED6D2581-494F-4EB5-94F9-FD584B4A73A9}"/>
    <dgm:cxn modelId="{164588FD-125E-4950-B125-8EB75FD567AD}" srcId="{80708744-0D1A-4488-9A4C-E4ADD1CE6675}" destId="{59438274-D444-43FA-95DA-CB9BC8D3FE43}" srcOrd="0" destOrd="0" parTransId="{4B0305B9-4D92-46C1-A51C-606E1FA345DE}" sibTransId="{3F9DAFC9-DC9D-4A52-AD5F-A0AC7A621A1A}"/>
    <dgm:cxn modelId="{736BEF17-C788-4269-A2D0-2CC7EC0B4903}" type="presParOf" srcId="{3FC758AA-C4A5-4DED-9A61-DEEDA6613DBB}" destId="{7B654606-8925-4EFD-ACAA-28FA8ADEF358}" srcOrd="0" destOrd="0" presId="urn:microsoft.com/office/officeart/2005/8/layout/default"/>
    <dgm:cxn modelId="{5A29783A-3FA2-44BE-BDB5-88D462C4C050}" type="presParOf" srcId="{3FC758AA-C4A5-4DED-9A61-DEEDA6613DBB}" destId="{CC54313A-2831-4B92-9341-FAFFEB911FB8}" srcOrd="1" destOrd="0" presId="urn:microsoft.com/office/officeart/2005/8/layout/default"/>
    <dgm:cxn modelId="{C8D818B1-6DC8-460C-9AB6-94150F12A191}" type="presParOf" srcId="{3FC758AA-C4A5-4DED-9A61-DEEDA6613DBB}" destId="{9883475B-C512-4D2C-82BB-214FFDB3EE6C}" srcOrd="2" destOrd="0" presId="urn:microsoft.com/office/officeart/2005/8/layout/default"/>
    <dgm:cxn modelId="{156481D4-876E-4D0B-91F6-71E5A383916C}" type="presParOf" srcId="{3FC758AA-C4A5-4DED-9A61-DEEDA6613DBB}" destId="{1D759177-7F4F-4DF5-8884-65E31B9EF0F5}" srcOrd="3" destOrd="0" presId="urn:microsoft.com/office/officeart/2005/8/layout/default"/>
    <dgm:cxn modelId="{79072ACF-2295-4A58-9B32-9FD56748E7B8}" type="presParOf" srcId="{3FC758AA-C4A5-4DED-9A61-DEEDA6613DBB}" destId="{39C82AC3-9210-4D67-8A34-96D8C99B63CE}" srcOrd="4" destOrd="0" presId="urn:microsoft.com/office/officeart/2005/8/layout/default"/>
    <dgm:cxn modelId="{388D4803-649A-40DA-B396-55B550C4058B}" type="presParOf" srcId="{3FC758AA-C4A5-4DED-9A61-DEEDA6613DBB}" destId="{D8F16D10-911A-4B95-BA59-22FEEC8CD0DA}" srcOrd="5" destOrd="0" presId="urn:microsoft.com/office/officeart/2005/8/layout/default"/>
    <dgm:cxn modelId="{62BE721D-69FA-415D-9FF6-92C463203DB3}" type="presParOf" srcId="{3FC758AA-C4A5-4DED-9A61-DEEDA6613DBB}" destId="{25A511EE-69D8-4F8E-B0FD-F975A4BD28A2}"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654606-8925-4EFD-ACAA-28FA8ADEF358}">
      <dsp:nvSpPr>
        <dsp:cNvPr id="0" name=""/>
        <dsp:cNvSpPr/>
      </dsp:nvSpPr>
      <dsp:spPr>
        <a:xfrm>
          <a:off x="660" y="988855"/>
          <a:ext cx="2574079" cy="1544447"/>
        </a:xfrm>
        <a:prstGeom prst="rect">
          <a:avLst/>
        </a:prstGeom>
        <a:solidFill>
          <a:schemeClr val="accent1">
            <a:hueOff val="0"/>
            <a:satOff val="0"/>
            <a:lumOff val="0"/>
            <a:alphaOff val="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b="0" u="sng" kern="1200"/>
            <a:t>Says</a:t>
          </a:r>
        </a:p>
        <a:p>
          <a:pPr marL="171450" lvl="1" indent="-171450" algn="ctr" defTabSz="800100">
            <a:lnSpc>
              <a:spcPct val="90000"/>
            </a:lnSpc>
            <a:spcBef>
              <a:spcPct val="0"/>
            </a:spcBef>
            <a:spcAft>
              <a:spcPct val="15000"/>
            </a:spcAft>
            <a:buNone/>
          </a:pPr>
          <a:endParaRPr lang="en-US" sz="1800" b="0" u="sng" kern="1200"/>
        </a:p>
      </dsp:txBody>
      <dsp:txXfrm>
        <a:off x="660" y="988855"/>
        <a:ext cx="2574079" cy="1544447"/>
      </dsp:txXfrm>
    </dsp:sp>
    <dsp:sp modelId="{9883475B-C512-4D2C-82BB-214FFDB3EE6C}">
      <dsp:nvSpPr>
        <dsp:cNvPr id="0" name=""/>
        <dsp:cNvSpPr/>
      </dsp:nvSpPr>
      <dsp:spPr>
        <a:xfrm>
          <a:off x="2832146" y="988855"/>
          <a:ext cx="2574079" cy="1544447"/>
        </a:xfrm>
        <a:prstGeom prst="rect">
          <a:avLst/>
        </a:prstGeom>
        <a:solidFill>
          <a:srgbClr val="38905C"/>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u="sng" kern="1200"/>
            <a:t>Thinks</a:t>
          </a:r>
        </a:p>
        <a:p>
          <a:pPr marL="171450" lvl="1" indent="-171450" algn="ctr" defTabSz="800100">
            <a:lnSpc>
              <a:spcPct val="90000"/>
            </a:lnSpc>
            <a:spcBef>
              <a:spcPct val="0"/>
            </a:spcBef>
            <a:spcAft>
              <a:spcPct val="15000"/>
            </a:spcAft>
            <a:buNone/>
          </a:pPr>
          <a:endParaRPr lang="en-US" sz="1800" kern="1200"/>
        </a:p>
      </dsp:txBody>
      <dsp:txXfrm>
        <a:off x="2832146" y="988855"/>
        <a:ext cx="2574079" cy="1544447"/>
      </dsp:txXfrm>
    </dsp:sp>
    <dsp:sp modelId="{39C82AC3-9210-4D67-8A34-96D8C99B63CE}">
      <dsp:nvSpPr>
        <dsp:cNvPr id="0" name=""/>
        <dsp:cNvSpPr/>
      </dsp:nvSpPr>
      <dsp:spPr>
        <a:xfrm>
          <a:off x="660" y="2790710"/>
          <a:ext cx="2574079" cy="1544447"/>
        </a:xfrm>
        <a:prstGeom prst="rect">
          <a:avLst/>
        </a:prstGeom>
        <a:solidFill>
          <a:srgbClr val="009DD9"/>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u="sng" kern="1200"/>
            <a:t>Does</a:t>
          </a:r>
        </a:p>
        <a:p>
          <a:pPr marL="171450" lvl="1" indent="-171450" algn="ctr" defTabSz="800100">
            <a:lnSpc>
              <a:spcPct val="90000"/>
            </a:lnSpc>
            <a:spcBef>
              <a:spcPct val="0"/>
            </a:spcBef>
            <a:spcAft>
              <a:spcPct val="15000"/>
            </a:spcAft>
            <a:buNone/>
          </a:pPr>
          <a:endParaRPr lang="en-US" sz="1800" kern="1200"/>
        </a:p>
      </dsp:txBody>
      <dsp:txXfrm>
        <a:off x="660" y="2790710"/>
        <a:ext cx="2574079" cy="1544447"/>
      </dsp:txXfrm>
    </dsp:sp>
    <dsp:sp modelId="{25A511EE-69D8-4F8E-B0FD-F975A4BD28A2}">
      <dsp:nvSpPr>
        <dsp:cNvPr id="0" name=""/>
        <dsp:cNvSpPr/>
      </dsp:nvSpPr>
      <dsp:spPr>
        <a:xfrm>
          <a:off x="2832146" y="2790710"/>
          <a:ext cx="2574079" cy="1544447"/>
        </a:xfrm>
        <a:prstGeom prst="rect">
          <a:avLst/>
        </a:prstGeom>
        <a:solidFill>
          <a:schemeClr val="bg1">
            <a:lumMod val="5000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u="sng" kern="1200"/>
            <a:t>Feels</a:t>
          </a:r>
        </a:p>
        <a:p>
          <a:pPr marL="171450" lvl="1" indent="-171450" algn="ctr" defTabSz="800100">
            <a:lnSpc>
              <a:spcPct val="90000"/>
            </a:lnSpc>
            <a:spcBef>
              <a:spcPct val="0"/>
            </a:spcBef>
            <a:spcAft>
              <a:spcPct val="15000"/>
            </a:spcAft>
            <a:buNone/>
          </a:pPr>
          <a:endParaRPr lang="en-US" sz="1800" u="sng" kern="1200"/>
        </a:p>
      </dsp:txBody>
      <dsp:txXfrm>
        <a:off x="2832146" y="2790710"/>
        <a:ext cx="2574079" cy="154444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9256F8-53A3-4451-9BFD-3E6972ED5838}" type="datetimeFigureOut">
              <a:rPr lang="en-US" smtClean="0"/>
              <a:t>9/17/2024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816F66-CDEF-48CA-95B2-B316B0F2FEBE}" type="slidenum">
              <a:rPr lang="en-US" smtClean="0"/>
              <a:t>‹#›</a:t>
            </a:fld>
            <a:endParaRPr lang="en-US"/>
          </a:p>
        </p:txBody>
      </p:sp>
    </p:spTree>
    <p:extLst>
      <p:ext uri="{BB962C8B-B14F-4D97-AF65-F5344CB8AC3E}">
        <p14:creationId xmlns:p14="http://schemas.microsoft.com/office/powerpoint/2010/main" val="115272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5466D4A-ACD4-4300-9407-CA70903834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65782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448092" y="3085765"/>
            <a:ext cx="8240108"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3" y="990600"/>
            <a:ext cx="7989752" cy="1504844"/>
          </a:xfrm>
          <a:effectLst/>
        </p:spPr>
        <p:txBody>
          <a:bodyPr anchor="b">
            <a:normAutofit/>
          </a:bodyPr>
          <a:lstStyle>
            <a:lvl1pPr>
              <a:defRPr sz="27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3" y="2495446"/>
            <a:ext cx="7989752" cy="590321"/>
          </a:xfrm>
        </p:spPr>
        <p:txBody>
          <a:bodyPr anchor="t">
            <a:normAutofit/>
          </a:bodyPr>
          <a:lstStyle>
            <a:lvl1pPr marL="0" indent="0" algn="l">
              <a:buNone/>
              <a:defRPr sz="1200" cap="all">
                <a:solidFill>
                  <a:schemeClr val="accent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9/17/2024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pic>
        <p:nvPicPr>
          <p:cNvPr id="9" name="Picture 8" descr="A logo on a black background&#10;&#10;Description automatically generated">
            <a:extLst>
              <a:ext uri="{FF2B5EF4-FFF2-40B4-BE49-F238E27FC236}">
                <a16:creationId xmlns:a16="http://schemas.microsoft.com/office/drawing/2014/main" id="{6F7E0446-45C9-FB48-3062-686602802A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3622" b="22542"/>
          <a:stretch/>
        </p:blipFill>
        <p:spPr>
          <a:xfrm>
            <a:off x="2150674" y="3676088"/>
            <a:ext cx="4850789" cy="21013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27297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8093" y="599727"/>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581193" y="1946303"/>
            <a:ext cx="7989752" cy="4224225"/>
          </a:xfrm>
        </p:spPr>
        <p:txBody>
          <a:bodyPr>
            <a:normAutofit/>
          </a:bodyPr>
          <a:lstStyle>
            <a:lvl1pPr>
              <a:defRPr sz="2100"/>
            </a:lvl1pPr>
            <a:lvl2pPr>
              <a:defRPr sz="1800"/>
            </a:lvl2pPr>
            <a:lvl3pPr>
              <a:defRPr sz="1500"/>
            </a:lvl3pPr>
            <a:lvl4pPr>
              <a:defRPr sz="1350"/>
            </a:lvl4pPr>
            <a:lvl5pP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B2A7E2-D883-407A-99B7-F61BC59CC661}" type="datetime1">
              <a:rPr lang="en-US" smtClean="0"/>
              <a:t>9/17/2024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118811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 Presenter">
    <p:spTree>
      <p:nvGrpSpPr>
        <p:cNvPr id="1" name=""/>
        <p:cNvGrpSpPr/>
        <p:nvPr/>
      </p:nvGrpSpPr>
      <p:grpSpPr>
        <a:xfrm>
          <a:off x="0" y="0"/>
          <a:ext cx="0" cy="0"/>
          <a:chOff x="0" y="0"/>
          <a:chExt cx="0" cy="0"/>
        </a:xfrm>
      </p:grpSpPr>
      <p:sp>
        <p:nvSpPr>
          <p:cNvPr id="7" name="Rectangle 6"/>
          <p:cNvSpPr>
            <a:spLocks noChangeAspect="1"/>
          </p:cNvSpPr>
          <p:nvPr/>
        </p:nvSpPr>
        <p:spPr>
          <a:xfrm>
            <a:off x="448093" y="599727"/>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9/17/2024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193150" y="2475593"/>
            <a:ext cx="5377796" cy="2478958"/>
          </a:xfrm>
        </p:spPr>
        <p:txBody>
          <a:bodyPr anchor="ctr"/>
          <a:lstStyle>
            <a:lvl1pPr marL="0" indent="0">
              <a:buNone/>
              <a:defRPr i="0" spc="75" baseline="0">
                <a:latin typeface="+mj-lt"/>
              </a:defRPr>
            </a:lvl1pPr>
            <a:lvl2pPr marL="274320" indent="0">
              <a:buNone/>
              <a:defRPr i="1"/>
            </a:lvl2pPr>
            <a:lvl3pPr marL="274320" indent="0">
              <a:spcBef>
                <a:spcPts val="0"/>
              </a:spcBef>
              <a:buNone/>
              <a:defRPr sz="1800">
                <a:latin typeface="+mn-lt"/>
              </a:defRPr>
            </a:lvl3pPr>
            <a:lvl4pPr marL="582930" indent="-308610">
              <a:spcBef>
                <a:spcPts val="900"/>
              </a:spcBef>
              <a:buClr>
                <a:srgbClr val="38905C"/>
              </a:buClr>
              <a:buSzPct val="110000"/>
              <a:buFont typeface="Wingdings" panose="05000000000000000000" pitchFamily="2" charset="2"/>
              <a:buChar char=""/>
              <a:defRPr>
                <a:solidFill>
                  <a:srgbClr val="38905C"/>
                </a:solidFill>
              </a:defRPr>
            </a:lvl4pPr>
            <a:lvl5pPr marL="582930" indent="-308610">
              <a:lnSpc>
                <a:spcPct val="100000"/>
              </a:lnSpc>
              <a:spcBef>
                <a:spcPts val="3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943434" y="2780394"/>
            <a:ext cx="1868716"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3908989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Presenters">
    <p:spTree>
      <p:nvGrpSpPr>
        <p:cNvPr id="1" name=""/>
        <p:cNvGrpSpPr/>
        <p:nvPr/>
      </p:nvGrpSpPr>
      <p:grpSpPr>
        <a:xfrm>
          <a:off x="0" y="0"/>
          <a:ext cx="0" cy="0"/>
          <a:chOff x="0" y="0"/>
          <a:chExt cx="0" cy="0"/>
        </a:xfrm>
      </p:grpSpPr>
      <p:sp>
        <p:nvSpPr>
          <p:cNvPr id="7" name="Rectangle 6"/>
          <p:cNvSpPr>
            <a:spLocks noChangeAspect="1"/>
          </p:cNvSpPr>
          <p:nvPr/>
        </p:nvSpPr>
        <p:spPr>
          <a:xfrm>
            <a:off x="448093" y="599727"/>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9/17/2024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166624" y="2202059"/>
            <a:ext cx="5404322" cy="1622314"/>
          </a:xfrm>
        </p:spPr>
        <p:txBody>
          <a:bodyPr anchor="ctr">
            <a:normAutofit/>
          </a:bodyPr>
          <a:lstStyle>
            <a:lvl1pPr marL="0" indent="0">
              <a:lnSpc>
                <a:spcPct val="100000"/>
              </a:lnSpc>
              <a:spcBef>
                <a:spcPts val="0"/>
              </a:spcBef>
              <a:spcAft>
                <a:spcPts val="0"/>
              </a:spcAft>
              <a:buNone/>
              <a:defRPr sz="1800" i="0" spc="75" baseline="0">
                <a:latin typeface="+mj-lt"/>
              </a:defRPr>
            </a:lvl1pPr>
            <a:lvl2pPr marL="274320" indent="0">
              <a:lnSpc>
                <a:spcPct val="100000"/>
              </a:lnSpc>
              <a:spcBef>
                <a:spcPts val="0"/>
              </a:spcBef>
              <a:spcAft>
                <a:spcPts val="0"/>
              </a:spcAft>
              <a:buNone/>
              <a:defRPr sz="1500" i="1"/>
            </a:lvl2pPr>
            <a:lvl3pPr marL="274320" indent="0">
              <a:lnSpc>
                <a:spcPct val="100000"/>
              </a:lnSpc>
              <a:spcBef>
                <a:spcPts val="0"/>
              </a:spcBef>
              <a:spcAft>
                <a:spcPts val="0"/>
              </a:spcAft>
              <a:buNone/>
              <a:defRPr sz="1500">
                <a:latin typeface="+mn-lt"/>
              </a:defRPr>
            </a:lvl3pPr>
            <a:lvl4pPr marL="582930" indent="-308610">
              <a:lnSpc>
                <a:spcPct val="100000"/>
              </a:lnSpc>
              <a:spcBef>
                <a:spcPts val="0"/>
              </a:spcBef>
              <a:spcAft>
                <a:spcPts val="0"/>
              </a:spcAft>
              <a:buClr>
                <a:srgbClr val="38905C"/>
              </a:buClr>
              <a:buSzPct val="110000"/>
              <a:buFont typeface="Wingdings" panose="05000000000000000000" pitchFamily="2" charset="2"/>
              <a:buChar char=""/>
              <a:defRPr sz="1200">
                <a:solidFill>
                  <a:srgbClr val="38905C"/>
                </a:solidFill>
              </a:defRPr>
            </a:lvl4pPr>
            <a:lvl5pPr marL="582930" indent="-308610">
              <a:lnSpc>
                <a:spcPct val="100000"/>
              </a:lnSpc>
              <a:spcBef>
                <a:spcPts val="0"/>
              </a:spcBef>
              <a:spcAft>
                <a:spcPts val="0"/>
              </a:spcAft>
              <a:buClr>
                <a:srgbClr val="38905C"/>
              </a:buClr>
              <a:buSzPct val="130000"/>
              <a:buFont typeface="Wingdings" panose="05000000000000000000" pitchFamily="2" charset="2"/>
              <a:buChar char=""/>
              <a:defRPr sz="12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390419" y="2350149"/>
            <a:ext cx="1354895"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18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3166624" y="4031179"/>
            <a:ext cx="5404322" cy="1622314"/>
          </a:xfrm>
        </p:spPr>
        <p:txBody>
          <a:bodyPr anchor="ctr">
            <a:normAutofit/>
          </a:bodyPr>
          <a:lstStyle>
            <a:lvl1pPr marL="0" indent="0">
              <a:lnSpc>
                <a:spcPct val="100000"/>
              </a:lnSpc>
              <a:spcBef>
                <a:spcPts val="0"/>
              </a:spcBef>
              <a:spcAft>
                <a:spcPts val="0"/>
              </a:spcAft>
              <a:buNone/>
              <a:defRPr sz="1800" i="0" spc="75" baseline="0">
                <a:latin typeface="+mj-lt"/>
              </a:defRPr>
            </a:lvl1pPr>
            <a:lvl2pPr marL="274320" indent="0">
              <a:lnSpc>
                <a:spcPct val="100000"/>
              </a:lnSpc>
              <a:spcBef>
                <a:spcPts val="0"/>
              </a:spcBef>
              <a:spcAft>
                <a:spcPts val="0"/>
              </a:spcAft>
              <a:buNone/>
              <a:defRPr sz="1500" i="1"/>
            </a:lvl2pPr>
            <a:lvl3pPr marL="274320" indent="0">
              <a:lnSpc>
                <a:spcPct val="100000"/>
              </a:lnSpc>
              <a:spcBef>
                <a:spcPts val="0"/>
              </a:spcBef>
              <a:spcAft>
                <a:spcPts val="0"/>
              </a:spcAft>
              <a:buNone/>
              <a:defRPr sz="1500">
                <a:latin typeface="+mn-lt"/>
              </a:defRPr>
            </a:lvl3pPr>
            <a:lvl4pPr marL="582930" indent="-308610">
              <a:lnSpc>
                <a:spcPct val="100000"/>
              </a:lnSpc>
              <a:spcBef>
                <a:spcPts val="0"/>
              </a:spcBef>
              <a:spcAft>
                <a:spcPts val="0"/>
              </a:spcAft>
              <a:buClr>
                <a:srgbClr val="38905C"/>
              </a:buClr>
              <a:buSzPct val="110000"/>
              <a:buFont typeface="Wingdings" panose="05000000000000000000" pitchFamily="2" charset="2"/>
              <a:buChar char=""/>
              <a:defRPr sz="1200">
                <a:solidFill>
                  <a:srgbClr val="38905C"/>
                </a:solidFill>
              </a:defRPr>
            </a:lvl4pPr>
            <a:lvl5pPr marL="582930" indent="-308610">
              <a:lnSpc>
                <a:spcPct val="100000"/>
              </a:lnSpc>
              <a:spcBef>
                <a:spcPts val="0"/>
              </a:spcBef>
              <a:spcAft>
                <a:spcPts val="0"/>
              </a:spcAft>
              <a:buClr>
                <a:srgbClr val="38905C"/>
              </a:buClr>
              <a:buSzPct val="130000"/>
              <a:buFont typeface="Wingdings" panose="05000000000000000000" pitchFamily="2" charset="2"/>
              <a:buChar char=""/>
              <a:defRPr sz="12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390419" y="4179269"/>
            <a:ext cx="1354895"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1800"/>
            </a:lvl1pPr>
          </a:lstStyle>
          <a:p>
            <a:r>
              <a:rPr lang="en-US"/>
              <a:t>Add photo here</a:t>
            </a:r>
          </a:p>
        </p:txBody>
      </p:sp>
    </p:spTree>
    <p:extLst>
      <p:ext uri="{BB962C8B-B14F-4D97-AF65-F5344CB8AC3E}">
        <p14:creationId xmlns:p14="http://schemas.microsoft.com/office/powerpoint/2010/main" val="2744824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 Presenters">
    <p:spTree>
      <p:nvGrpSpPr>
        <p:cNvPr id="1" name=""/>
        <p:cNvGrpSpPr/>
        <p:nvPr/>
      </p:nvGrpSpPr>
      <p:grpSpPr>
        <a:xfrm>
          <a:off x="0" y="0"/>
          <a:ext cx="0" cy="0"/>
          <a:chOff x="0" y="0"/>
          <a:chExt cx="0" cy="0"/>
        </a:xfrm>
      </p:grpSpPr>
      <p:sp>
        <p:nvSpPr>
          <p:cNvPr id="7" name="Rectangle 6"/>
          <p:cNvSpPr>
            <a:spLocks noChangeAspect="1"/>
          </p:cNvSpPr>
          <p:nvPr/>
        </p:nvSpPr>
        <p:spPr>
          <a:xfrm>
            <a:off x="448093" y="599727"/>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9/17/2024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2902869" y="1923456"/>
            <a:ext cx="5559997" cy="1290122"/>
          </a:xfrm>
        </p:spPr>
        <p:txBody>
          <a:bodyPr anchor="ctr">
            <a:normAutofit/>
          </a:bodyPr>
          <a:lstStyle>
            <a:lvl1pPr marL="0" indent="0">
              <a:lnSpc>
                <a:spcPct val="100000"/>
              </a:lnSpc>
              <a:spcBef>
                <a:spcPts val="0"/>
              </a:spcBef>
              <a:spcAft>
                <a:spcPts val="0"/>
              </a:spcAft>
              <a:buNone/>
              <a:defRPr sz="1500" i="0" spc="75" baseline="0">
                <a:latin typeface="+mj-lt"/>
              </a:defRPr>
            </a:lvl1pPr>
            <a:lvl2pPr marL="274320" indent="0">
              <a:lnSpc>
                <a:spcPct val="100000"/>
              </a:lnSpc>
              <a:spcBef>
                <a:spcPts val="0"/>
              </a:spcBef>
              <a:spcAft>
                <a:spcPts val="0"/>
              </a:spcAft>
              <a:buNone/>
              <a:defRPr sz="1350" i="1"/>
            </a:lvl2pPr>
            <a:lvl3pPr marL="274320" indent="0">
              <a:lnSpc>
                <a:spcPct val="100000"/>
              </a:lnSpc>
              <a:spcBef>
                <a:spcPts val="0"/>
              </a:spcBef>
              <a:spcAft>
                <a:spcPts val="0"/>
              </a:spcAft>
              <a:buNone/>
              <a:defRPr sz="1350">
                <a:latin typeface="+mn-lt"/>
              </a:defRPr>
            </a:lvl3pPr>
            <a:lvl4pPr marL="582930" indent="-308610">
              <a:lnSpc>
                <a:spcPct val="100000"/>
              </a:lnSpc>
              <a:spcBef>
                <a:spcPts val="0"/>
              </a:spcBef>
              <a:spcAft>
                <a:spcPts val="0"/>
              </a:spcAft>
              <a:buClr>
                <a:srgbClr val="38905C"/>
              </a:buClr>
              <a:buSzPct val="110000"/>
              <a:buFont typeface="Wingdings" panose="05000000000000000000" pitchFamily="2" charset="2"/>
              <a:buChar char=""/>
              <a:defRPr sz="1050">
                <a:solidFill>
                  <a:srgbClr val="38905C"/>
                </a:solidFill>
              </a:defRPr>
            </a:lvl4pPr>
            <a:lvl5pPr marL="582930" indent="-308610">
              <a:lnSpc>
                <a:spcPct val="100000"/>
              </a:lnSpc>
              <a:spcBef>
                <a:spcPts val="0"/>
              </a:spcBef>
              <a:spcAft>
                <a:spcPts val="0"/>
              </a:spcAft>
              <a:buClr>
                <a:srgbClr val="38905C"/>
              </a:buClr>
              <a:buSzPct val="130000"/>
              <a:buFont typeface="Wingdings" panose="05000000000000000000" pitchFamily="2" charset="2"/>
              <a:buChar char=""/>
              <a:defRPr sz="105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325114" y="2042480"/>
            <a:ext cx="1156487"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15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2902869" y="3333887"/>
            <a:ext cx="5559997" cy="1290122"/>
          </a:xfrm>
        </p:spPr>
        <p:txBody>
          <a:bodyPr anchor="ctr">
            <a:normAutofit/>
          </a:bodyPr>
          <a:lstStyle>
            <a:lvl1pPr marL="0" indent="0">
              <a:lnSpc>
                <a:spcPct val="100000"/>
              </a:lnSpc>
              <a:spcBef>
                <a:spcPts val="0"/>
              </a:spcBef>
              <a:spcAft>
                <a:spcPts val="0"/>
              </a:spcAft>
              <a:buNone/>
              <a:defRPr sz="1500" i="0" spc="75" baseline="0">
                <a:latin typeface="+mj-lt"/>
              </a:defRPr>
            </a:lvl1pPr>
            <a:lvl2pPr marL="274320" indent="0">
              <a:lnSpc>
                <a:spcPct val="100000"/>
              </a:lnSpc>
              <a:spcBef>
                <a:spcPts val="0"/>
              </a:spcBef>
              <a:spcAft>
                <a:spcPts val="0"/>
              </a:spcAft>
              <a:buNone/>
              <a:defRPr sz="1350" i="1"/>
            </a:lvl2pPr>
            <a:lvl3pPr marL="274320" indent="0">
              <a:lnSpc>
                <a:spcPct val="100000"/>
              </a:lnSpc>
              <a:spcBef>
                <a:spcPts val="0"/>
              </a:spcBef>
              <a:spcAft>
                <a:spcPts val="0"/>
              </a:spcAft>
              <a:buNone/>
              <a:defRPr sz="1350">
                <a:latin typeface="+mn-lt"/>
              </a:defRPr>
            </a:lvl3pPr>
            <a:lvl4pPr marL="582930" indent="-308610">
              <a:lnSpc>
                <a:spcPct val="100000"/>
              </a:lnSpc>
              <a:spcBef>
                <a:spcPts val="0"/>
              </a:spcBef>
              <a:spcAft>
                <a:spcPts val="0"/>
              </a:spcAft>
              <a:buClr>
                <a:srgbClr val="38905C"/>
              </a:buClr>
              <a:buSzPct val="110000"/>
              <a:buFont typeface="Wingdings" panose="05000000000000000000" pitchFamily="2" charset="2"/>
              <a:buChar char=""/>
              <a:defRPr sz="1050">
                <a:solidFill>
                  <a:srgbClr val="38905C"/>
                </a:solidFill>
              </a:defRPr>
            </a:lvl4pPr>
            <a:lvl5pPr marL="582930" indent="-308610">
              <a:lnSpc>
                <a:spcPct val="100000"/>
              </a:lnSpc>
              <a:spcBef>
                <a:spcPts val="0"/>
              </a:spcBef>
              <a:spcAft>
                <a:spcPts val="0"/>
              </a:spcAft>
              <a:buClr>
                <a:srgbClr val="38905C"/>
              </a:buClr>
              <a:buSzPct val="130000"/>
              <a:buFont typeface="Wingdings" panose="05000000000000000000" pitchFamily="2" charset="2"/>
              <a:buChar char=""/>
              <a:defRPr sz="105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325114" y="3452911"/>
            <a:ext cx="1156487"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15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2902869" y="4752932"/>
            <a:ext cx="5559997" cy="1290122"/>
          </a:xfrm>
        </p:spPr>
        <p:txBody>
          <a:bodyPr anchor="ctr">
            <a:normAutofit/>
          </a:bodyPr>
          <a:lstStyle>
            <a:lvl1pPr marL="0" indent="0">
              <a:lnSpc>
                <a:spcPct val="100000"/>
              </a:lnSpc>
              <a:spcBef>
                <a:spcPts val="0"/>
              </a:spcBef>
              <a:spcAft>
                <a:spcPts val="0"/>
              </a:spcAft>
              <a:buNone/>
              <a:defRPr sz="1500" i="0" spc="75" baseline="0">
                <a:latin typeface="+mj-lt"/>
              </a:defRPr>
            </a:lvl1pPr>
            <a:lvl2pPr marL="274320" indent="0">
              <a:lnSpc>
                <a:spcPct val="100000"/>
              </a:lnSpc>
              <a:spcBef>
                <a:spcPts val="0"/>
              </a:spcBef>
              <a:spcAft>
                <a:spcPts val="0"/>
              </a:spcAft>
              <a:buNone/>
              <a:defRPr sz="1350" i="1"/>
            </a:lvl2pPr>
            <a:lvl3pPr marL="274320" indent="0">
              <a:lnSpc>
                <a:spcPct val="100000"/>
              </a:lnSpc>
              <a:spcBef>
                <a:spcPts val="0"/>
              </a:spcBef>
              <a:spcAft>
                <a:spcPts val="0"/>
              </a:spcAft>
              <a:buNone/>
              <a:defRPr sz="1350">
                <a:latin typeface="+mn-lt"/>
              </a:defRPr>
            </a:lvl3pPr>
            <a:lvl4pPr marL="582930" indent="-308610">
              <a:lnSpc>
                <a:spcPct val="100000"/>
              </a:lnSpc>
              <a:spcBef>
                <a:spcPts val="0"/>
              </a:spcBef>
              <a:spcAft>
                <a:spcPts val="0"/>
              </a:spcAft>
              <a:buClr>
                <a:srgbClr val="38905C"/>
              </a:buClr>
              <a:buSzPct val="110000"/>
              <a:buFont typeface="Wingdings" panose="05000000000000000000" pitchFamily="2" charset="2"/>
              <a:buChar char=""/>
              <a:defRPr sz="1050">
                <a:solidFill>
                  <a:srgbClr val="38905C"/>
                </a:solidFill>
              </a:defRPr>
            </a:lvl4pPr>
            <a:lvl5pPr marL="582930" indent="-308610">
              <a:lnSpc>
                <a:spcPct val="100000"/>
              </a:lnSpc>
              <a:spcBef>
                <a:spcPts val="0"/>
              </a:spcBef>
              <a:spcAft>
                <a:spcPts val="0"/>
              </a:spcAft>
              <a:buClr>
                <a:srgbClr val="38905C"/>
              </a:buClr>
              <a:buSzPct val="130000"/>
              <a:buFont typeface="Wingdings" panose="05000000000000000000" pitchFamily="2" charset="2"/>
              <a:buChar char=""/>
              <a:defRPr sz="105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325114" y="4871956"/>
            <a:ext cx="1156487"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1500"/>
            </a:lvl1pPr>
          </a:lstStyle>
          <a:p>
            <a:r>
              <a:rPr lang="en-US"/>
              <a:t>Add photo here</a:t>
            </a:r>
          </a:p>
        </p:txBody>
      </p:sp>
    </p:spTree>
    <p:extLst>
      <p:ext uri="{BB962C8B-B14F-4D97-AF65-F5344CB8AC3E}">
        <p14:creationId xmlns:p14="http://schemas.microsoft.com/office/powerpoint/2010/main" val="1467617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Rectangle 6"/>
          <p:cNvSpPr>
            <a:spLocks noChangeAspect="1"/>
          </p:cNvSpPr>
          <p:nvPr/>
        </p:nvSpPr>
        <p:spPr>
          <a:xfrm>
            <a:off x="448093" y="599727"/>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Agenda</a:t>
            </a:r>
          </a:p>
        </p:txBody>
      </p:sp>
      <p:sp>
        <p:nvSpPr>
          <p:cNvPr id="3" name="Content Placeholder 2"/>
          <p:cNvSpPr>
            <a:spLocks noGrp="1"/>
          </p:cNvSpPr>
          <p:nvPr>
            <p:ph idx="1"/>
          </p:nvPr>
        </p:nvSpPr>
        <p:spPr>
          <a:xfrm>
            <a:off x="581193" y="1946303"/>
            <a:ext cx="7989752" cy="4224225"/>
          </a:xfrm>
        </p:spPr>
        <p:txBody>
          <a:bodyPr>
            <a:normAutofit/>
          </a:bodyPr>
          <a:lstStyle>
            <a:lvl1pPr marL="258366" indent="-258366">
              <a:buSzPct val="100000"/>
              <a:buFont typeface="+mj-lt"/>
              <a:buAutoNum type="arabicPeriod"/>
              <a:defRPr sz="2100">
                <a:solidFill>
                  <a:srgbClr val="17406D"/>
                </a:solidFill>
              </a:defRPr>
            </a:lvl1pPr>
            <a:lvl2pPr marL="243000" indent="0">
              <a:buNone/>
              <a:defRPr sz="1800"/>
            </a:lvl2pPr>
            <a:lvl3pPr>
              <a:defRPr sz="1500"/>
            </a:lvl3pPr>
            <a:lvl4pPr>
              <a:defRPr sz="1350"/>
            </a:lvl4pPr>
            <a:lvl5pPr>
              <a:defRPr sz="1350"/>
            </a:lvl5pPr>
          </a:lstStyle>
          <a:p>
            <a:pPr lvl="0"/>
            <a:r>
              <a:rPr lang="en-US"/>
              <a:t>Click to edit Master text styles</a:t>
            </a:r>
          </a:p>
        </p:txBody>
      </p:sp>
      <p:sp>
        <p:nvSpPr>
          <p:cNvPr id="4" name="Date Placeholder 3"/>
          <p:cNvSpPr>
            <a:spLocks noGrp="1"/>
          </p:cNvSpPr>
          <p:nvPr>
            <p:ph type="dt" sz="half" idx="10"/>
          </p:nvPr>
        </p:nvSpPr>
        <p:spPr/>
        <p:txBody>
          <a:bodyPr/>
          <a:lstStyle/>
          <a:p>
            <a:fld id="{809D2492-D5AE-493E-ADE6-D7810180EE27}" type="datetime1">
              <a:rPr lang="en-US" smtClean="0"/>
              <a:t>9/17/2024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grpSp>
        <p:nvGrpSpPr>
          <p:cNvPr id="11" name="Group 10">
            <a:extLst>
              <a:ext uri="{FF2B5EF4-FFF2-40B4-BE49-F238E27FC236}">
                <a16:creationId xmlns:a16="http://schemas.microsoft.com/office/drawing/2014/main" id="{35823F82-682A-60D9-355A-93B681F5EDF3}"/>
              </a:ext>
            </a:extLst>
          </p:cNvPr>
          <p:cNvGrpSpPr/>
          <p:nvPr userDrawn="1"/>
        </p:nvGrpSpPr>
        <p:grpSpPr>
          <a:xfrm rot="1438537">
            <a:off x="6788272" y="1069787"/>
            <a:ext cx="1433384" cy="1853946"/>
            <a:chOff x="6179503" y="776287"/>
            <a:chExt cx="2123120" cy="2133044"/>
          </a:xfrm>
        </p:grpSpPr>
        <p:sp>
          <p:nvSpPr>
            <p:cNvPr id="13" name="Oval 12">
              <a:extLst>
                <a:ext uri="{FF2B5EF4-FFF2-40B4-BE49-F238E27FC236}">
                  <a16:creationId xmlns:a16="http://schemas.microsoft.com/office/drawing/2014/main" id="{072742C9-E0CC-5F3F-B712-7D5E53DDB459}"/>
                </a:ext>
              </a:extLst>
            </p:cNvPr>
            <p:cNvSpPr/>
            <p:nvPr/>
          </p:nvSpPr>
          <p:spPr>
            <a:xfrm>
              <a:off x="6414209" y="1062017"/>
              <a:ext cx="1608822" cy="16737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4" name="Picture 13">
              <a:extLst>
                <a:ext uri="{FF2B5EF4-FFF2-40B4-BE49-F238E27FC236}">
                  <a16:creationId xmlns:a16="http://schemas.microsoft.com/office/drawing/2014/main" id="{69D506CF-63D5-E5F9-557A-F0C983069E67}"/>
                </a:ext>
              </a:extLst>
            </p:cNvPr>
            <p:cNvPicPr>
              <a:picLocks noChangeAspect="1"/>
            </p:cNvPicPr>
            <p:nvPr/>
          </p:nvPicPr>
          <p:blipFill rotWithShape="1">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19073" t="17470" r="17702" b="18182"/>
            <a:stretch>
              <a:fillRect/>
            </a:stretch>
          </p:blipFill>
          <p:spPr>
            <a:xfrm>
              <a:off x="6179503" y="776287"/>
              <a:ext cx="2123120" cy="2133044"/>
            </a:xfrm>
            <a:prstGeom prst="rect">
              <a:avLst/>
            </a:prstGeom>
          </p:spPr>
        </p:pic>
      </p:grpSp>
    </p:spTree>
    <p:extLst>
      <p:ext uri="{BB962C8B-B14F-4D97-AF65-F5344CB8AC3E}">
        <p14:creationId xmlns:p14="http://schemas.microsoft.com/office/powerpoint/2010/main" val="497970602"/>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sp>
        <p:nvSpPr>
          <p:cNvPr id="7" name="Rectangle 6"/>
          <p:cNvSpPr>
            <a:spLocks noChangeAspect="1"/>
          </p:cNvSpPr>
          <p:nvPr/>
        </p:nvSpPr>
        <p:spPr>
          <a:xfrm>
            <a:off x="448093" y="599727"/>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Objectives</a:t>
            </a:r>
          </a:p>
        </p:txBody>
      </p:sp>
      <p:sp>
        <p:nvSpPr>
          <p:cNvPr id="3" name="Content Placeholder 2"/>
          <p:cNvSpPr>
            <a:spLocks noGrp="1"/>
          </p:cNvSpPr>
          <p:nvPr>
            <p:ph idx="1"/>
          </p:nvPr>
        </p:nvSpPr>
        <p:spPr>
          <a:xfrm>
            <a:off x="581193" y="1946303"/>
            <a:ext cx="7989752" cy="4224225"/>
          </a:xfrm>
        </p:spPr>
        <p:txBody>
          <a:bodyPr>
            <a:normAutofit/>
          </a:bodyPr>
          <a:lstStyle>
            <a:lvl1pPr>
              <a:defRPr sz="2100"/>
            </a:lvl1pPr>
            <a:lvl2pPr>
              <a:defRPr sz="1800"/>
            </a:lvl2pPr>
            <a:lvl3pPr>
              <a:defRPr sz="1500"/>
            </a:lvl3pPr>
            <a:lvl4pPr>
              <a:defRPr sz="1350"/>
            </a:lvl4pPr>
            <a:lvl5pP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9D2492-D5AE-493E-ADE6-D7810180EE27}" type="datetime1">
              <a:rPr lang="en-US" smtClean="0"/>
              <a:t>9/17/2024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pic>
        <p:nvPicPr>
          <p:cNvPr id="10" name="Picture 9" descr="A close up of a box&#10;&#10;Description automatically generated">
            <a:extLst>
              <a:ext uri="{FF2B5EF4-FFF2-40B4-BE49-F238E27FC236}">
                <a16:creationId xmlns:a16="http://schemas.microsoft.com/office/drawing/2014/main" id="{164E3238-B0D2-4594-A5F7-63F962490433}"/>
              </a:ext>
            </a:extLst>
          </p:cNvPr>
          <p:cNvPicPr>
            <a:picLocks noChangeAspect="1"/>
          </p:cNvPicPr>
          <p:nvPr/>
        </p:nvPicPr>
        <p:blipFill rotWithShape="1">
          <a:blip r:embed="rId2">
            <a:duotone>
              <a:prstClr val="black"/>
              <a:schemeClr val="accent2">
                <a:tint val="45000"/>
                <a:satMod val="400000"/>
              </a:schemeClr>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7630" t="19098" r="17630" b="18221"/>
          <a:stretch/>
        </p:blipFill>
        <p:spPr>
          <a:xfrm>
            <a:off x="6581775" y="1030009"/>
            <a:ext cx="1530253" cy="1481588"/>
          </a:xfrm>
          <a:prstGeom prst="rect">
            <a:avLst/>
          </a:prstGeom>
        </p:spPr>
      </p:pic>
    </p:spTree>
    <p:extLst>
      <p:ext uri="{BB962C8B-B14F-4D97-AF65-F5344CB8AC3E}">
        <p14:creationId xmlns:p14="http://schemas.microsoft.com/office/powerpoint/2010/main" val="2710600944"/>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7" name="Rectangle 6"/>
          <p:cNvSpPr>
            <a:spLocks noChangeAspect="1"/>
          </p:cNvSpPr>
          <p:nvPr/>
        </p:nvSpPr>
        <p:spPr>
          <a:xfrm>
            <a:off x="448093" y="599726"/>
            <a:ext cx="8238707"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581193" y="687475"/>
            <a:ext cx="7989752"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9/17/2024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567295" y="1337634"/>
            <a:ext cx="7989752" cy="4413000"/>
          </a:xfrm>
          <a:noFill/>
        </p:spPr>
        <p:txBody>
          <a:bodyPr lIns="457200" tIns="274320" rIns="457200" bIns="274320" anchor="ctr">
            <a:normAutofit/>
          </a:bodyPr>
          <a:lstStyle>
            <a:lvl1pPr marL="0" indent="0">
              <a:buNone/>
              <a:defRPr i="1"/>
            </a:lvl1pPr>
            <a:lvl3pPr marL="678942">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p:nvSpPr>
        <p:spPr>
          <a:xfrm>
            <a:off x="0" y="1551186"/>
            <a:ext cx="957532"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274320" rIns="13716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66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2519437" y="5754960"/>
            <a:ext cx="6041680" cy="444500"/>
          </a:xfrm>
        </p:spPr>
        <p:txBody>
          <a:bodyPr>
            <a:normAutofit/>
          </a:bodyPr>
          <a:lstStyle>
            <a:lvl1pPr marL="0" indent="0" algn="r">
              <a:buNone/>
              <a:defRPr sz="135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p:nvSpPr>
        <p:spPr>
          <a:xfrm rot="10800000">
            <a:off x="8151959" y="4537494"/>
            <a:ext cx="992035"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34290" tIns="37719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2700"/>
              </a:spcAft>
              <a:buNone/>
            </a:pPr>
            <a:r>
              <a:rPr lang="en-US" sz="6600" b="1">
                <a:effectLst>
                  <a:outerShdw blurRad="50800" dist="38100" dir="18000000" algn="tr" rotWithShape="0">
                    <a:srgbClr val="000000">
                      <a:alpha val="40000"/>
                    </a:srgbClr>
                  </a:outerShdw>
                </a:effectLst>
                <a:latin typeface="icon-small" pitchFamily="2" charset="0"/>
              </a:rPr>
              <a:t>“</a:t>
            </a:r>
          </a:p>
        </p:txBody>
      </p:sp>
      <p:sp>
        <p:nvSpPr>
          <p:cNvPr id="3" name="Title 1">
            <a:extLst>
              <a:ext uri="{FF2B5EF4-FFF2-40B4-BE49-F238E27FC236}">
                <a16:creationId xmlns:a16="http://schemas.microsoft.com/office/drawing/2014/main" id="{65B373FB-C722-D8B7-EE3B-0D19EFA566F9}"/>
              </a:ext>
            </a:extLst>
          </p:cNvPr>
          <p:cNvSpPr txBox="1">
            <a:spLocks/>
          </p:cNvSpPr>
          <p:nvPr userDrawn="1"/>
        </p:nvSpPr>
        <p:spPr>
          <a:xfrm>
            <a:off x="0" y="1551186"/>
            <a:ext cx="957532"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274320" rIns="13716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6600" b="1">
                <a:latin typeface="icon-small" pitchFamily="2" charset="0"/>
              </a:rPr>
              <a:t>“</a:t>
            </a:r>
          </a:p>
        </p:txBody>
      </p:sp>
      <p:sp>
        <p:nvSpPr>
          <p:cNvPr id="8" name="Title 1">
            <a:extLst>
              <a:ext uri="{FF2B5EF4-FFF2-40B4-BE49-F238E27FC236}">
                <a16:creationId xmlns:a16="http://schemas.microsoft.com/office/drawing/2014/main" id="{B2E19CC4-6702-A478-2832-4FCBED1F134B}"/>
              </a:ext>
            </a:extLst>
          </p:cNvPr>
          <p:cNvSpPr txBox="1">
            <a:spLocks/>
          </p:cNvSpPr>
          <p:nvPr userDrawn="1"/>
        </p:nvSpPr>
        <p:spPr>
          <a:xfrm rot="10800000">
            <a:off x="8151959" y="4537494"/>
            <a:ext cx="992035"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34290" tIns="37719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2700"/>
              </a:spcAft>
              <a:buNone/>
            </a:pPr>
            <a:r>
              <a:rPr lang="en-US" sz="66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3727648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7" name="Rectangle 6"/>
          <p:cNvSpPr>
            <a:spLocks noChangeAspect="1"/>
          </p:cNvSpPr>
          <p:nvPr/>
        </p:nvSpPr>
        <p:spPr>
          <a:xfrm>
            <a:off x="448093" y="599727"/>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9/17/2024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2737168" y="2051302"/>
            <a:ext cx="3841334" cy="3841334"/>
          </a:xfrm>
          <a:prstGeom prst="rect">
            <a:avLst/>
          </a:prstGeom>
        </p:spPr>
      </p:pic>
      <p:pic>
        <p:nvPicPr>
          <p:cNvPr id="3" name="Picture 2">
            <a:extLst>
              <a:ext uri="{FF2B5EF4-FFF2-40B4-BE49-F238E27FC236}">
                <a16:creationId xmlns:a16="http://schemas.microsoft.com/office/drawing/2014/main" id="{3447D6D0-E1D9-D17A-9713-7C8BDF681B70}"/>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2737168" y="2051302"/>
            <a:ext cx="3841334" cy="3841334"/>
          </a:xfrm>
          <a:prstGeom prst="rect">
            <a:avLst/>
          </a:prstGeom>
        </p:spPr>
      </p:pic>
    </p:spTree>
    <p:extLst>
      <p:ext uri="{BB962C8B-B14F-4D97-AF65-F5344CB8AC3E}">
        <p14:creationId xmlns:p14="http://schemas.microsoft.com/office/powerpoint/2010/main" val="282796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act Us!">
    <p:spTree>
      <p:nvGrpSpPr>
        <p:cNvPr id="1" name=""/>
        <p:cNvGrpSpPr/>
        <p:nvPr/>
      </p:nvGrpSpPr>
      <p:grpSpPr>
        <a:xfrm>
          <a:off x="0" y="0"/>
          <a:ext cx="0" cy="0"/>
          <a:chOff x="0" y="0"/>
          <a:chExt cx="0" cy="0"/>
        </a:xfrm>
      </p:grpSpPr>
      <p:sp>
        <p:nvSpPr>
          <p:cNvPr id="7" name="Rectangle 6"/>
          <p:cNvSpPr>
            <a:spLocks noChangeAspect="1"/>
          </p:cNvSpPr>
          <p:nvPr/>
        </p:nvSpPr>
        <p:spPr>
          <a:xfrm>
            <a:off x="448093" y="599727"/>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9/17/2024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523876" y="2617948"/>
            <a:ext cx="2245793"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3067051" y="2200804"/>
            <a:ext cx="5619749" cy="1622314"/>
          </a:xfrm>
        </p:spPr>
        <p:txBody>
          <a:bodyPr anchor="ctr">
            <a:normAutofit/>
          </a:bodyPr>
          <a:lstStyle>
            <a:lvl1pPr marL="0" indent="0">
              <a:lnSpc>
                <a:spcPct val="100000"/>
              </a:lnSpc>
              <a:spcBef>
                <a:spcPts val="0"/>
              </a:spcBef>
              <a:spcAft>
                <a:spcPts val="0"/>
              </a:spcAft>
              <a:buNone/>
              <a:defRPr sz="1800" i="0" spc="75" baseline="0">
                <a:latin typeface="+mj-lt"/>
              </a:defRPr>
            </a:lvl1pPr>
            <a:lvl2pPr marL="274320" indent="0">
              <a:lnSpc>
                <a:spcPct val="100000"/>
              </a:lnSpc>
              <a:spcBef>
                <a:spcPts val="0"/>
              </a:spcBef>
              <a:spcAft>
                <a:spcPts val="0"/>
              </a:spcAft>
              <a:buNone/>
              <a:defRPr sz="1500" i="1"/>
            </a:lvl2pPr>
            <a:lvl3pPr marL="274320" indent="0">
              <a:lnSpc>
                <a:spcPct val="100000"/>
              </a:lnSpc>
              <a:spcBef>
                <a:spcPts val="0"/>
              </a:spcBef>
              <a:spcAft>
                <a:spcPts val="0"/>
              </a:spcAft>
              <a:buNone/>
              <a:defRPr sz="1500">
                <a:latin typeface="+mn-lt"/>
              </a:defRPr>
            </a:lvl3pPr>
            <a:lvl4pPr marL="582930" indent="-308610">
              <a:lnSpc>
                <a:spcPct val="100000"/>
              </a:lnSpc>
              <a:spcBef>
                <a:spcPts val="0"/>
              </a:spcBef>
              <a:spcAft>
                <a:spcPts val="0"/>
              </a:spcAft>
              <a:buClr>
                <a:srgbClr val="38905C"/>
              </a:buClr>
              <a:buSzPct val="110000"/>
              <a:buFont typeface="Wingdings" panose="05000000000000000000" pitchFamily="2" charset="2"/>
              <a:buChar char=""/>
              <a:defRPr sz="1200">
                <a:solidFill>
                  <a:srgbClr val="38905C"/>
                </a:solidFill>
              </a:defRPr>
            </a:lvl4pPr>
            <a:lvl5pPr marL="582930" indent="-308610">
              <a:lnSpc>
                <a:spcPct val="100000"/>
              </a:lnSpc>
              <a:spcBef>
                <a:spcPts val="0"/>
              </a:spcBef>
              <a:spcAft>
                <a:spcPts val="0"/>
              </a:spcAft>
              <a:buClr>
                <a:srgbClr val="38905C"/>
              </a:buClr>
              <a:buSzPct val="130000"/>
              <a:buFont typeface="Wingdings" panose="05000000000000000000" pitchFamily="2" charset="2"/>
              <a:buChar char=""/>
              <a:defRPr sz="12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3067051" y="3866066"/>
            <a:ext cx="5619749" cy="1622314"/>
          </a:xfrm>
        </p:spPr>
        <p:txBody>
          <a:bodyPr anchor="ctr">
            <a:normAutofit/>
          </a:bodyPr>
          <a:lstStyle>
            <a:lvl1pPr marL="0" indent="0">
              <a:lnSpc>
                <a:spcPct val="100000"/>
              </a:lnSpc>
              <a:spcBef>
                <a:spcPts val="0"/>
              </a:spcBef>
              <a:spcAft>
                <a:spcPts val="0"/>
              </a:spcAft>
              <a:buNone/>
              <a:defRPr sz="1800" i="0" spc="75" baseline="0">
                <a:latin typeface="+mj-lt"/>
              </a:defRPr>
            </a:lvl1pPr>
            <a:lvl2pPr marL="274320" indent="0">
              <a:lnSpc>
                <a:spcPct val="100000"/>
              </a:lnSpc>
              <a:spcBef>
                <a:spcPts val="0"/>
              </a:spcBef>
              <a:spcAft>
                <a:spcPts val="0"/>
              </a:spcAft>
              <a:buNone/>
              <a:defRPr sz="1500" i="1"/>
            </a:lvl2pPr>
            <a:lvl3pPr marL="274320" indent="0">
              <a:lnSpc>
                <a:spcPct val="100000"/>
              </a:lnSpc>
              <a:spcBef>
                <a:spcPts val="0"/>
              </a:spcBef>
              <a:spcAft>
                <a:spcPts val="0"/>
              </a:spcAft>
              <a:buNone/>
              <a:defRPr sz="1500">
                <a:latin typeface="+mn-lt"/>
              </a:defRPr>
            </a:lvl3pPr>
            <a:lvl4pPr marL="582930" indent="-308610">
              <a:lnSpc>
                <a:spcPct val="100000"/>
              </a:lnSpc>
              <a:spcBef>
                <a:spcPts val="0"/>
              </a:spcBef>
              <a:spcAft>
                <a:spcPts val="0"/>
              </a:spcAft>
              <a:buClr>
                <a:srgbClr val="38905C"/>
              </a:buClr>
              <a:buSzPct val="110000"/>
              <a:buFont typeface="Wingdings" panose="05000000000000000000" pitchFamily="2" charset="2"/>
              <a:buChar char=""/>
              <a:defRPr sz="1200">
                <a:solidFill>
                  <a:srgbClr val="38905C"/>
                </a:solidFill>
              </a:defRPr>
            </a:lvl4pPr>
            <a:lvl5pPr marL="582930" indent="-308610">
              <a:lnSpc>
                <a:spcPct val="100000"/>
              </a:lnSpc>
              <a:spcBef>
                <a:spcPts val="0"/>
              </a:spcBef>
              <a:spcAft>
                <a:spcPts val="0"/>
              </a:spcAft>
              <a:buClr>
                <a:srgbClr val="38905C"/>
              </a:buClr>
              <a:buSzPct val="130000"/>
              <a:buFont typeface="Wingdings" panose="05000000000000000000" pitchFamily="2" charset="2"/>
              <a:buChar char=""/>
              <a:defRPr sz="12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pic>
        <p:nvPicPr>
          <p:cNvPr id="3" name="Picture 2">
            <a:extLst>
              <a:ext uri="{FF2B5EF4-FFF2-40B4-BE49-F238E27FC236}">
                <a16:creationId xmlns:a16="http://schemas.microsoft.com/office/drawing/2014/main" id="{DAC962DA-7E97-E678-B9E6-E9D954F0914F}"/>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523876" y="2617948"/>
            <a:ext cx="2245793" cy="2202300"/>
          </a:xfrm>
          <a:prstGeom prst="rect">
            <a:avLst/>
          </a:prstGeom>
        </p:spPr>
      </p:pic>
    </p:spTree>
    <p:extLst>
      <p:ext uri="{BB962C8B-B14F-4D97-AF65-F5344CB8AC3E}">
        <p14:creationId xmlns:p14="http://schemas.microsoft.com/office/powerpoint/2010/main" val="1311090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7" name="Rectangle 6"/>
          <p:cNvSpPr>
            <a:spLocks noChangeAspect="1"/>
          </p:cNvSpPr>
          <p:nvPr/>
        </p:nvSpPr>
        <p:spPr>
          <a:xfrm>
            <a:off x="448093" y="599727"/>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9/17/2024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683705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52647" y="5141973"/>
            <a:ext cx="8238707" cy="15048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4" y="3036573"/>
            <a:ext cx="7989751" cy="1504844"/>
          </a:xfrm>
        </p:spPr>
        <p:txBody>
          <a:bodyPr anchor="b">
            <a:normAutofit/>
          </a:bodyPr>
          <a:lstStyle>
            <a:lvl1pPr algn="l">
              <a:defRPr sz="27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81194" y="4541417"/>
            <a:ext cx="7989751" cy="600556"/>
          </a:xfrm>
        </p:spPr>
        <p:txBody>
          <a:bodyPr anchor="t">
            <a:normAutofit/>
          </a:bodyPr>
          <a:lstStyle>
            <a:lvl1pPr marL="0" indent="0" algn="l">
              <a:buNone/>
              <a:defRPr sz="1350" cap="all">
                <a:solidFill>
                  <a:srgbClr val="009DD9"/>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1829557C-86BD-403D-91A5-36A93AB6954D}" type="datetime1">
              <a:rPr lang="en-US" smtClean="0"/>
              <a:t>9/17/2024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2996520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8093" y="599727"/>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sz="half" idx="1"/>
          </p:nvPr>
        </p:nvSpPr>
        <p:spPr>
          <a:xfrm>
            <a:off x="581193" y="1946300"/>
            <a:ext cx="3899527" cy="4224225"/>
          </a:xfrm>
        </p:spPr>
        <p:txBody>
          <a:bodyPr>
            <a:normAutofit/>
          </a:bodyPr>
          <a:lstStyle>
            <a:lvl1pPr>
              <a:defRPr sz="1800"/>
            </a:lvl1pPr>
            <a:lvl2pPr>
              <a:defRPr sz="1500"/>
            </a:lvl2pPr>
            <a:lvl3pPr>
              <a:defRPr sz="135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3282" y="1946303"/>
            <a:ext cx="3907662" cy="4224225"/>
          </a:xfrm>
        </p:spPr>
        <p:txBody>
          <a:bodyPr>
            <a:normAutofit/>
          </a:bodyPr>
          <a:lstStyle>
            <a:lvl1pPr>
              <a:defRPr sz="1800"/>
            </a:lvl1pPr>
            <a:lvl2pPr>
              <a:defRPr sz="1500"/>
            </a:lvl2pPr>
            <a:lvl3pPr>
              <a:defRPr sz="135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06830E8-DEEA-46F2-9009-69EFE7FD4536}" type="datetime1">
              <a:rPr lang="en-US" smtClean="0"/>
              <a:t>9/17/2024</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11609382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448093" y="599727"/>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Text Placeholder 2"/>
          <p:cNvSpPr>
            <a:spLocks noGrp="1"/>
          </p:cNvSpPr>
          <p:nvPr>
            <p:ph type="body" idx="1"/>
          </p:nvPr>
        </p:nvSpPr>
        <p:spPr>
          <a:xfrm>
            <a:off x="581193" y="1995093"/>
            <a:ext cx="3899527" cy="576262"/>
          </a:xfrm>
        </p:spPr>
        <p:txBody>
          <a:bodyPr anchor="b">
            <a:noAutofit/>
          </a:bodyPr>
          <a:lstStyle>
            <a:lvl1pPr marL="0" indent="0">
              <a:buNone/>
              <a:defRPr sz="1650" b="0">
                <a:solidFill>
                  <a:srgbClr val="17406D"/>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81193" y="2693142"/>
            <a:ext cx="3899527" cy="3477385"/>
          </a:xfrm>
        </p:spPr>
        <p:txBody>
          <a:bodyPr anchor="t">
            <a:normAutofit/>
          </a:bodyPr>
          <a:lstStyle>
            <a:lvl1pPr>
              <a:defRPr sz="1800"/>
            </a:lvl1pPr>
            <a:lvl2pPr>
              <a:defRPr sz="1500"/>
            </a:lvl2pPr>
            <a:lvl3pPr>
              <a:defRPr sz="135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63283" y="1995093"/>
            <a:ext cx="3907661" cy="576262"/>
          </a:xfrm>
        </p:spPr>
        <p:txBody>
          <a:bodyPr anchor="b">
            <a:noAutofit/>
          </a:bodyPr>
          <a:lstStyle>
            <a:lvl1pPr marL="0" indent="0">
              <a:buNone/>
              <a:defRPr sz="1650" b="0">
                <a:solidFill>
                  <a:srgbClr val="17406D"/>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282" y="2693142"/>
            <a:ext cx="3907662" cy="3477385"/>
          </a:xfrm>
        </p:spPr>
        <p:txBody>
          <a:bodyPr anchor="t">
            <a:normAutofit/>
          </a:bodyPr>
          <a:lstStyle>
            <a:lvl1pPr>
              <a:defRPr sz="1800"/>
            </a:lvl1pPr>
            <a:lvl2pPr>
              <a:defRPr sz="1500"/>
            </a:lvl2pPr>
            <a:lvl3pPr>
              <a:defRPr sz="135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9718991-0EEB-4158-A72B-40C27B61238E}" type="datetime1">
              <a:rPr lang="en-US" smtClean="0"/>
              <a:t>9/17/2024</a:t>
            </a:fld>
            <a:endParaRPr lang="en-US"/>
          </a:p>
        </p:txBody>
      </p:sp>
      <p:sp>
        <p:nvSpPr>
          <p:cNvPr id="8" name="Footer Placeholder 7"/>
          <p:cNvSpPr>
            <a:spLocks noGrp="1"/>
          </p:cNvSpPr>
          <p:nvPr>
            <p:ph type="ftr" sz="quarter" idx="11"/>
          </p:nvPr>
        </p:nvSpPr>
        <p:spPr/>
        <p:txBody>
          <a:bodyPr/>
          <a:lstStyle/>
          <a:p>
            <a:r>
              <a:rPr lang="en-US"/>
              <a:t>Document Title</a:t>
            </a:r>
          </a:p>
        </p:txBody>
      </p:sp>
      <p:sp>
        <p:nvSpPr>
          <p:cNvPr id="9" name="Slide Number Placeholder 8"/>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15816121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448093" y="599727"/>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7CA51F39-1714-4BBF-A9F2-04F398C602E7}" type="datetime1">
              <a:rPr lang="en-US" smtClean="0"/>
              <a:t>9/17/2024</a:t>
            </a:fld>
            <a:endParaRPr lang="en-US"/>
          </a:p>
        </p:txBody>
      </p:sp>
      <p:sp>
        <p:nvSpPr>
          <p:cNvPr id="4" name="Footer Placeholder 3"/>
          <p:cNvSpPr>
            <a:spLocks noGrp="1"/>
          </p:cNvSpPr>
          <p:nvPr>
            <p:ph type="ftr" sz="quarter" idx="11"/>
          </p:nvPr>
        </p:nvSpPr>
        <p:spPr/>
        <p:txBody>
          <a:bodyPr/>
          <a:lstStyle/>
          <a:p>
            <a:r>
              <a:rPr lang="en-US"/>
              <a:t>Document Title</a:t>
            </a:r>
          </a:p>
        </p:txBody>
      </p:sp>
      <p:sp>
        <p:nvSpPr>
          <p:cNvPr id="5" name="Slide Number Placeholder 4"/>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41090818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559327" y="6194263"/>
            <a:ext cx="2133600" cy="365125"/>
          </a:xfrm>
        </p:spPr>
        <p:txBody>
          <a:bodyPr/>
          <a:lstStyle/>
          <a:p>
            <a:fld id="{21F19F6D-37DB-4A19-A76E-EAFB69BF8019}" type="datetime1">
              <a:rPr lang="en-US" smtClean="0"/>
              <a:t>9/17/2024</a:t>
            </a:fld>
            <a:endParaRPr lang="en-US"/>
          </a:p>
        </p:txBody>
      </p:sp>
      <p:sp>
        <p:nvSpPr>
          <p:cNvPr id="3" name="Footer Placeholder 2"/>
          <p:cNvSpPr>
            <a:spLocks noGrp="1"/>
          </p:cNvSpPr>
          <p:nvPr>
            <p:ph type="ftr" sz="quarter" idx="11"/>
          </p:nvPr>
        </p:nvSpPr>
        <p:spPr/>
        <p:txBody>
          <a:bodyPr/>
          <a:lstStyle/>
          <a:p>
            <a:r>
              <a:rPr lang="en-US"/>
              <a:t>Document Title</a:t>
            </a:r>
          </a:p>
        </p:txBody>
      </p:sp>
      <p:sp>
        <p:nvSpPr>
          <p:cNvPr id="4" name="Slide Number Placeholder 3"/>
          <p:cNvSpPr>
            <a:spLocks noGrp="1"/>
          </p:cNvSpPr>
          <p:nvPr>
            <p:ph type="sldNum" sz="quarter" idx="12"/>
          </p:nvPr>
        </p:nvSpPr>
        <p:spPr>
          <a:xfrm>
            <a:off x="7800477" y="6194263"/>
            <a:ext cx="770468" cy="365125"/>
          </a:xfrm>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30022806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7989752" cy="566738"/>
          </a:xfrm>
        </p:spPr>
        <p:txBody>
          <a:bodyPr anchor="b">
            <a:noAutofit/>
          </a:bodyPr>
          <a:lstStyle>
            <a:lvl1pPr algn="l">
              <a:defRPr sz="24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448094" y="599725"/>
            <a:ext cx="8238706" cy="3848450"/>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p>
        </p:txBody>
      </p:sp>
      <p:sp>
        <p:nvSpPr>
          <p:cNvPr id="4" name="Text Placeholder 3"/>
          <p:cNvSpPr>
            <a:spLocks noGrp="1"/>
          </p:cNvSpPr>
          <p:nvPr>
            <p:ph type="body" sz="half" idx="2"/>
          </p:nvPr>
        </p:nvSpPr>
        <p:spPr>
          <a:xfrm>
            <a:off x="581193" y="5260128"/>
            <a:ext cx="7989752" cy="598671"/>
          </a:xfrm>
        </p:spPr>
        <p:txBody>
          <a:bodyPr>
            <a:normAutofit/>
          </a:bodyPr>
          <a:lstStyle>
            <a:lvl1pPr marL="0" indent="0">
              <a:buNone/>
              <a:defRPr sz="1500">
                <a:solidFill>
                  <a:srgbClr val="009DD9"/>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81E7594-7C2B-42B3-BC88-1D009FCD0304}" type="datetime1">
              <a:rPr lang="en-US" smtClean="0"/>
              <a:t>9/17/2024</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40971319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342900" y="1307592"/>
            <a:ext cx="8455914" cy="4498848"/>
          </a:xfrm>
        </p:spPr>
        <p:txBody>
          <a:bodyPr>
            <a:noAutofit/>
          </a:bodyPr>
          <a:lstStyle>
            <a:lvl1pPr marL="0" indent="0">
              <a:lnSpc>
                <a:spcPct val="125000"/>
              </a:lnSpc>
              <a:spcBef>
                <a:spcPts val="1013"/>
              </a:spcBef>
              <a:buClr>
                <a:schemeClr val="tx1"/>
              </a:buClr>
              <a:buNone/>
              <a:defRPr sz="1350">
                <a:solidFill>
                  <a:schemeClr val="tx2"/>
                </a:solidFill>
              </a:defRPr>
            </a:lvl1pPr>
            <a:lvl2pPr marL="180023" indent="-180023">
              <a:lnSpc>
                <a:spcPct val="125000"/>
              </a:lnSpc>
              <a:spcBef>
                <a:spcPts val="338"/>
              </a:spcBef>
              <a:buClr>
                <a:schemeClr val="tx1"/>
              </a:buClr>
              <a:buFont typeface="Times New Roman" panose="02020603050405020304" pitchFamily="18" charset="0"/>
              <a:buChar char="•"/>
              <a:defRPr sz="1350">
                <a:solidFill>
                  <a:schemeClr val="tx2"/>
                </a:solidFill>
              </a:defRPr>
            </a:lvl2pPr>
            <a:lvl3pPr marL="360045" indent="-180023">
              <a:lnSpc>
                <a:spcPct val="125000"/>
              </a:lnSpc>
              <a:spcBef>
                <a:spcPts val="338"/>
              </a:spcBef>
              <a:buClr>
                <a:schemeClr val="tx1"/>
              </a:buClr>
              <a:buFont typeface="Arial Narrow" panose="020B0606020202030204" pitchFamily="34" charset="0"/>
              <a:buChar char="–"/>
              <a:defRPr sz="1350">
                <a:solidFill>
                  <a:schemeClr val="tx2"/>
                </a:solidFill>
              </a:defRPr>
            </a:lvl3pPr>
            <a:lvl4pPr marL="540068" indent="-180023">
              <a:lnSpc>
                <a:spcPct val="125000"/>
              </a:lnSpc>
              <a:spcBef>
                <a:spcPts val="338"/>
              </a:spcBef>
              <a:buClr>
                <a:schemeClr val="tx1"/>
              </a:buClr>
              <a:buFont typeface="Arial Narrow" panose="020B0606020202030204" pitchFamily="34" charset="0"/>
              <a:buChar char="»"/>
              <a:defRPr sz="1350">
                <a:solidFill>
                  <a:schemeClr val="tx2"/>
                </a:solidFill>
              </a:defRPr>
            </a:lvl4pPr>
            <a:lvl5pPr marL="720090" indent="-180023">
              <a:lnSpc>
                <a:spcPct val="125000"/>
              </a:lnSpc>
              <a:spcBef>
                <a:spcPts val="338"/>
              </a:spcBef>
              <a:buClr>
                <a:schemeClr val="tx1"/>
              </a:buClr>
              <a:buFont typeface="Arial Narrow" panose="020B0606020202030204" pitchFamily="34" charset="0"/>
              <a:buChar char="◦"/>
              <a:defRPr sz="1350">
                <a:solidFill>
                  <a:schemeClr val="tx2"/>
                </a:solidFill>
              </a:defRPr>
            </a:lvl5pPr>
            <a:lvl6pPr marL="900113" indent="-180023">
              <a:lnSpc>
                <a:spcPct val="125000"/>
              </a:lnSpc>
              <a:spcBef>
                <a:spcPts val="1013"/>
              </a:spcBef>
              <a:buClr>
                <a:schemeClr val="tx1"/>
              </a:buClr>
              <a:buFont typeface="Arial Narrow" panose="020B0606020202030204" pitchFamily="34" charset="0"/>
              <a:buChar char="›"/>
              <a:defRPr sz="135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342901" y="5806276"/>
            <a:ext cx="8458200" cy="338328"/>
          </a:xfrm>
        </p:spPr>
        <p:txBody>
          <a:bodyPr>
            <a:noAutofit/>
          </a:bodyPr>
          <a:lstStyle>
            <a:lvl1pPr marL="0" indent="0">
              <a:buNone/>
              <a:defRPr sz="563"/>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41993758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1 Presenter">
    <p:spTree>
      <p:nvGrpSpPr>
        <p:cNvPr id="1" name=""/>
        <p:cNvGrpSpPr/>
        <p:nvPr/>
      </p:nvGrpSpPr>
      <p:grpSpPr>
        <a:xfrm>
          <a:off x="0" y="0"/>
          <a:ext cx="0" cy="0"/>
          <a:chOff x="0" y="0"/>
          <a:chExt cx="0" cy="0"/>
        </a:xfrm>
      </p:grpSpPr>
      <p:sp>
        <p:nvSpPr>
          <p:cNvPr id="7" name="Rectangle 6"/>
          <p:cNvSpPr>
            <a:spLocks noChangeAspect="1"/>
          </p:cNvSpPr>
          <p:nvPr/>
        </p:nvSpPr>
        <p:spPr>
          <a:xfrm>
            <a:off x="448093" y="599727"/>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9/17/2024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193150" y="2475593"/>
            <a:ext cx="5377796" cy="2478958"/>
          </a:xfrm>
        </p:spPr>
        <p:txBody>
          <a:bodyPr anchor="ctr"/>
          <a:lstStyle>
            <a:lvl1pPr marL="0" indent="0">
              <a:buNone/>
              <a:defRPr i="0" spc="75" baseline="0">
                <a:latin typeface="+mj-lt"/>
              </a:defRPr>
            </a:lvl1pPr>
            <a:lvl2pPr marL="274320" indent="0">
              <a:buNone/>
              <a:defRPr i="1"/>
            </a:lvl2pPr>
            <a:lvl3pPr marL="274320" indent="0">
              <a:spcBef>
                <a:spcPts val="0"/>
              </a:spcBef>
              <a:buNone/>
              <a:defRPr sz="1800">
                <a:latin typeface="+mn-lt"/>
              </a:defRPr>
            </a:lvl3pPr>
            <a:lvl4pPr marL="582930" indent="-308610">
              <a:spcBef>
                <a:spcPts val="900"/>
              </a:spcBef>
              <a:buClr>
                <a:srgbClr val="38905C"/>
              </a:buClr>
              <a:buSzPct val="110000"/>
              <a:buFont typeface="Wingdings" panose="05000000000000000000" pitchFamily="2" charset="2"/>
              <a:buChar char=""/>
              <a:defRPr>
                <a:solidFill>
                  <a:srgbClr val="38905C"/>
                </a:solidFill>
              </a:defRPr>
            </a:lvl4pPr>
            <a:lvl5pPr marL="582930" indent="-308610">
              <a:lnSpc>
                <a:spcPct val="100000"/>
              </a:lnSpc>
              <a:spcBef>
                <a:spcPts val="3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943434" y="2780394"/>
            <a:ext cx="1868716"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34444724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2 Presenters">
    <p:spTree>
      <p:nvGrpSpPr>
        <p:cNvPr id="1" name=""/>
        <p:cNvGrpSpPr/>
        <p:nvPr/>
      </p:nvGrpSpPr>
      <p:grpSpPr>
        <a:xfrm>
          <a:off x="0" y="0"/>
          <a:ext cx="0" cy="0"/>
          <a:chOff x="0" y="0"/>
          <a:chExt cx="0" cy="0"/>
        </a:xfrm>
      </p:grpSpPr>
      <p:sp>
        <p:nvSpPr>
          <p:cNvPr id="7" name="Rectangle 6"/>
          <p:cNvSpPr>
            <a:spLocks noChangeAspect="1"/>
          </p:cNvSpPr>
          <p:nvPr/>
        </p:nvSpPr>
        <p:spPr>
          <a:xfrm>
            <a:off x="448093" y="599727"/>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9/17/2024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166624" y="2202059"/>
            <a:ext cx="5404322" cy="1622314"/>
          </a:xfrm>
        </p:spPr>
        <p:txBody>
          <a:bodyPr anchor="ctr">
            <a:normAutofit/>
          </a:bodyPr>
          <a:lstStyle>
            <a:lvl1pPr marL="0" indent="0">
              <a:lnSpc>
                <a:spcPct val="100000"/>
              </a:lnSpc>
              <a:spcBef>
                <a:spcPts val="0"/>
              </a:spcBef>
              <a:spcAft>
                <a:spcPts val="0"/>
              </a:spcAft>
              <a:buNone/>
              <a:defRPr sz="1800" i="0" spc="75" baseline="0">
                <a:latin typeface="+mj-lt"/>
              </a:defRPr>
            </a:lvl1pPr>
            <a:lvl2pPr marL="274320" indent="0">
              <a:lnSpc>
                <a:spcPct val="100000"/>
              </a:lnSpc>
              <a:spcBef>
                <a:spcPts val="0"/>
              </a:spcBef>
              <a:spcAft>
                <a:spcPts val="0"/>
              </a:spcAft>
              <a:buNone/>
              <a:defRPr sz="1500" i="1"/>
            </a:lvl2pPr>
            <a:lvl3pPr marL="274320" indent="0">
              <a:lnSpc>
                <a:spcPct val="100000"/>
              </a:lnSpc>
              <a:spcBef>
                <a:spcPts val="0"/>
              </a:spcBef>
              <a:spcAft>
                <a:spcPts val="0"/>
              </a:spcAft>
              <a:buNone/>
              <a:defRPr sz="1500">
                <a:latin typeface="+mn-lt"/>
              </a:defRPr>
            </a:lvl3pPr>
            <a:lvl4pPr marL="582930" indent="-308610">
              <a:lnSpc>
                <a:spcPct val="100000"/>
              </a:lnSpc>
              <a:spcBef>
                <a:spcPts val="0"/>
              </a:spcBef>
              <a:spcAft>
                <a:spcPts val="0"/>
              </a:spcAft>
              <a:buClr>
                <a:srgbClr val="38905C"/>
              </a:buClr>
              <a:buSzPct val="110000"/>
              <a:buFont typeface="Wingdings" panose="05000000000000000000" pitchFamily="2" charset="2"/>
              <a:buChar char=""/>
              <a:defRPr sz="1200">
                <a:solidFill>
                  <a:srgbClr val="38905C"/>
                </a:solidFill>
              </a:defRPr>
            </a:lvl4pPr>
            <a:lvl5pPr marL="582930" indent="-308610">
              <a:lnSpc>
                <a:spcPct val="100000"/>
              </a:lnSpc>
              <a:spcBef>
                <a:spcPts val="0"/>
              </a:spcBef>
              <a:spcAft>
                <a:spcPts val="0"/>
              </a:spcAft>
              <a:buClr>
                <a:srgbClr val="38905C"/>
              </a:buClr>
              <a:buSzPct val="130000"/>
              <a:buFont typeface="Wingdings" panose="05000000000000000000" pitchFamily="2" charset="2"/>
              <a:buChar char=""/>
              <a:defRPr sz="12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390419" y="2350149"/>
            <a:ext cx="1354895"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18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3166624" y="4031179"/>
            <a:ext cx="5404322" cy="1622314"/>
          </a:xfrm>
        </p:spPr>
        <p:txBody>
          <a:bodyPr anchor="ctr">
            <a:normAutofit/>
          </a:bodyPr>
          <a:lstStyle>
            <a:lvl1pPr marL="0" indent="0">
              <a:lnSpc>
                <a:spcPct val="100000"/>
              </a:lnSpc>
              <a:spcBef>
                <a:spcPts val="0"/>
              </a:spcBef>
              <a:spcAft>
                <a:spcPts val="0"/>
              </a:spcAft>
              <a:buNone/>
              <a:defRPr sz="1800" i="0" spc="75" baseline="0">
                <a:latin typeface="+mj-lt"/>
              </a:defRPr>
            </a:lvl1pPr>
            <a:lvl2pPr marL="274320" indent="0">
              <a:lnSpc>
                <a:spcPct val="100000"/>
              </a:lnSpc>
              <a:spcBef>
                <a:spcPts val="0"/>
              </a:spcBef>
              <a:spcAft>
                <a:spcPts val="0"/>
              </a:spcAft>
              <a:buNone/>
              <a:defRPr sz="1500" i="1"/>
            </a:lvl2pPr>
            <a:lvl3pPr marL="274320" indent="0">
              <a:lnSpc>
                <a:spcPct val="100000"/>
              </a:lnSpc>
              <a:spcBef>
                <a:spcPts val="0"/>
              </a:spcBef>
              <a:spcAft>
                <a:spcPts val="0"/>
              </a:spcAft>
              <a:buNone/>
              <a:defRPr sz="1500">
                <a:latin typeface="+mn-lt"/>
              </a:defRPr>
            </a:lvl3pPr>
            <a:lvl4pPr marL="582930" indent="-308610">
              <a:lnSpc>
                <a:spcPct val="100000"/>
              </a:lnSpc>
              <a:spcBef>
                <a:spcPts val="0"/>
              </a:spcBef>
              <a:spcAft>
                <a:spcPts val="0"/>
              </a:spcAft>
              <a:buClr>
                <a:srgbClr val="38905C"/>
              </a:buClr>
              <a:buSzPct val="110000"/>
              <a:buFont typeface="Wingdings" panose="05000000000000000000" pitchFamily="2" charset="2"/>
              <a:buChar char=""/>
              <a:defRPr sz="1200">
                <a:solidFill>
                  <a:srgbClr val="38905C"/>
                </a:solidFill>
              </a:defRPr>
            </a:lvl4pPr>
            <a:lvl5pPr marL="582930" indent="-308610">
              <a:lnSpc>
                <a:spcPct val="100000"/>
              </a:lnSpc>
              <a:spcBef>
                <a:spcPts val="0"/>
              </a:spcBef>
              <a:spcAft>
                <a:spcPts val="0"/>
              </a:spcAft>
              <a:buClr>
                <a:srgbClr val="38905C"/>
              </a:buClr>
              <a:buSzPct val="130000"/>
              <a:buFont typeface="Wingdings" panose="05000000000000000000" pitchFamily="2" charset="2"/>
              <a:buChar char=""/>
              <a:defRPr sz="12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390419" y="4179269"/>
            <a:ext cx="1354895"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1800"/>
            </a:lvl1pPr>
          </a:lstStyle>
          <a:p>
            <a:r>
              <a:rPr lang="en-US"/>
              <a:t>Add photo here</a:t>
            </a:r>
          </a:p>
        </p:txBody>
      </p:sp>
    </p:spTree>
    <p:extLst>
      <p:ext uri="{BB962C8B-B14F-4D97-AF65-F5344CB8AC3E}">
        <p14:creationId xmlns:p14="http://schemas.microsoft.com/office/powerpoint/2010/main" val="34326356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3 Presenters">
    <p:spTree>
      <p:nvGrpSpPr>
        <p:cNvPr id="1" name=""/>
        <p:cNvGrpSpPr/>
        <p:nvPr/>
      </p:nvGrpSpPr>
      <p:grpSpPr>
        <a:xfrm>
          <a:off x="0" y="0"/>
          <a:ext cx="0" cy="0"/>
          <a:chOff x="0" y="0"/>
          <a:chExt cx="0" cy="0"/>
        </a:xfrm>
      </p:grpSpPr>
      <p:sp>
        <p:nvSpPr>
          <p:cNvPr id="7" name="Rectangle 6"/>
          <p:cNvSpPr>
            <a:spLocks noChangeAspect="1"/>
          </p:cNvSpPr>
          <p:nvPr/>
        </p:nvSpPr>
        <p:spPr>
          <a:xfrm>
            <a:off x="448093" y="599727"/>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9/17/2024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2902869" y="1923456"/>
            <a:ext cx="5559997" cy="1290122"/>
          </a:xfrm>
        </p:spPr>
        <p:txBody>
          <a:bodyPr anchor="ctr">
            <a:normAutofit/>
          </a:bodyPr>
          <a:lstStyle>
            <a:lvl1pPr marL="0" indent="0">
              <a:lnSpc>
                <a:spcPct val="100000"/>
              </a:lnSpc>
              <a:spcBef>
                <a:spcPts val="0"/>
              </a:spcBef>
              <a:spcAft>
                <a:spcPts val="0"/>
              </a:spcAft>
              <a:buNone/>
              <a:defRPr sz="1500" i="0" spc="75" baseline="0">
                <a:latin typeface="+mj-lt"/>
              </a:defRPr>
            </a:lvl1pPr>
            <a:lvl2pPr marL="274320" indent="0">
              <a:lnSpc>
                <a:spcPct val="100000"/>
              </a:lnSpc>
              <a:spcBef>
                <a:spcPts val="0"/>
              </a:spcBef>
              <a:spcAft>
                <a:spcPts val="0"/>
              </a:spcAft>
              <a:buNone/>
              <a:defRPr sz="1350" i="1"/>
            </a:lvl2pPr>
            <a:lvl3pPr marL="274320" indent="0">
              <a:lnSpc>
                <a:spcPct val="100000"/>
              </a:lnSpc>
              <a:spcBef>
                <a:spcPts val="0"/>
              </a:spcBef>
              <a:spcAft>
                <a:spcPts val="0"/>
              </a:spcAft>
              <a:buNone/>
              <a:defRPr sz="1350">
                <a:latin typeface="+mn-lt"/>
              </a:defRPr>
            </a:lvl3pPr>
            <a:lvl4pPr marL="582930" indent="-308610">
              <a:lnSpc>
                <a:spcPct val="100000"/>
              </a:lnSpc>
              <a:spcBef>
                <a:spcPts val="0"/>
              </a:spcBef>
              <a:spcAft>
                <a:spcPts val="0"/>
              </a:spcAft>
              <a:buClr>
                <a:srgbClr val="38905C"/>
              </a:buClr>
              <a:buSzPct val="110000"/>
              <a:buFont typeface="Wingdings" panose="05000000000000000000" pitchFamily="2" charset="2"/>
              <a:buChar char=""/>
              <a:defRPr sz="1050">
                <a:solidFill>
                  <a:srgbClr val="38905C"/>
                </a:solidFill>
              </a:defRPr>
            </a:lvl4pPr>
            <a:lvl5pPr marL="582930" indent="-308610">
              <a:lnSpc>
                <a:spcPct val="100000"/>
              </a:lnSpc>
              <a:spcBef>
                <a:spcPts val="0"/>
              </a:spcBef>
              <a:spcAft>
                <a:spcPts val="0"/>
              </a:spcAft>
              <a:buClr>
                <a:srgbClr val="38905C"/>
              </a:buClr>
              <a:buSzPct val="130000"/>
              <a:buFont typeface="Wingdings" panose="05000000000000000000" pitchFamily="2" charset="2"/>
              <a:buChar char=""/>
              <a:defRPr sz="105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325114" y="2042480"/>
            <a:ext cx="1156487"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15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2902869" y="3333887"/>
            <a:ext cx="5559997" cy="1290122"/>
          </a:xfrm>
        </p:spPr>
        <p:txBody>
          <a:bodyPr anchor="ctr">
            <a:normAutofit/>
          </a:bodyPr>
          <a:lstStyle>
            <a:lvl1pPr marL="0" indent="0">
              <a:lnSpc>
                <a:spcPct val="100000"/>
              </a:lnSpc>
              <a:spcBef>
                <a:spcPts val="0"/>
              </a:spcBef>
              <a:spcAft>
                <a:spcPts val="0"/>
              </a:spcAft>
              <a:buNone/>
              <a:defRPr sz="1500" i="0" spc="75" baseline="0">
                <a:latin typeface="+mj-lt"/>
              </a:defRPr>
            </a:lvl1pPr>
            <a:lvl2pPr marL="274320" indent="0">
              <a:lnSpc>
                <a:spcPct val="100000"/>
              </a:lnSpc>
              <a:spcBef>
                <a:spcPts val="0"/>
              </a:spcBef>
              <a:spcAft>
                <a:spcPts val="0"/>
              </a:spcAft>
              <a:buNone/>
              <a:defRPr sz="1350" i="1"/>
            </a:lvl2pPr>
            <a:lvl3pPr marL="274320" indent="0">
              <a:lnSpc>
                <a:spcPct val="100000"/>
              </a:lnSpc>
              <a:spcBef>
                <a:spcPts val="0"/>
              </a:spcBef>
              <a:spcAft>
                <a:spcPts val="0"/>
              </a:spcAft>
              <a:buNone/>
              <a:defRPr sz="1350">
                <a:latin typeface="+mn-lt"/>
              </a:defRPr>
            </a:lvl3pPr>
            <a:lvl4pPr marL="582930" indent="-308610">
              <a:lnSpc>
                <a:spcPct val="100000"/>
              </a:lnSpc>
              <a:spcBef>
                <a:spcPts val="0"/>
              </a:spcBef>
              <a:spcAft>
                <a:spcPts val="0"/>
              </a:spcAft>
              <a:buClr>
                <a:srgbClr val="38905C"/>
              </a:buClr>
              <a:buSzPct val="110000"/>
              <a:buFont typeface="Wingdings" panose="05000000000000000000" pitchFamily="2" charset="2"/>
              <a:buChar char=""/>
              <a:defRPr sz="1050">
                <a:solidFill>
                  <a:srgbClr val="38905C"/>
                </a:solidFill>
              </a:defRPr>
            </a:lvl4pPr>
            <a:lvl5pPr marL="582930" indent="-308610">
              <a:lnSpc>
                <a:spcPct val="100000"/>
              </a:lnSpc>
              <a:spcBef>
                <a:spcPts val="0"/>
              </a:spcBef>
              <a:spcAft>
                <a:spcPts val="0"/>
              </a:spcAft>
              <a:buClr>
                <a:srgbClr val="38905C"/>
              </a:buClr>
              <a:buSzPct val="130000"/>
              <a:buFont typeface="Wingdings" panose="05000000000000000000" pitchFamily="2" charset="2"/>
              <a:buChar char=""/>
              <a:defRPr sz="105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325114" y="3452911"/>
            <a:ext cx="1156487"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15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2902869" y="4752932"/>
            <a:ext cx="5559997" cy="1290122"/>
          </a:xfrm>
        </p:spPr>
        <p:txBody>
          <a:bodyPr anchor="ctr">
            <a:normAutofit/>
          </a:bodyPr>
          <a:lstStyle>
            <a:lvl1pPr marL="0" indent="0">
              <a:lnSpc>
                <a:spcPct val="100000"/>
              </a:lnSpc>
              <a:spcBef>
                <a:spcPts val="0"/>
              </a:spcBef>
              <a:spcAft>
                <a:spcPts val="0"/>
              </a:spcAft>
              <a:buNone/>
              <a:defRPr sz="1500" i="0" spc="75" baseline="0">
                <a:latin typeface="+mj-lt"/>
              </a:defRPr>
            </a:lvl1pPr>
            <a:lvl2pPr marL="274320" indent="0">
              <a:lnSpc>
                <a:spcPct val="100000"/>
              </a:lnSpc>
              <a:spcBef>
                <a:spcPts val="0"/>
              </a:spcBef>
              <a:spcAft>
                <a:spcPts val="0"/>
              </a:spcAft>
              <a:buNone/>
              <a:defRPr sz="1350" i="1"/>
            </a:lvl2pPr>
            <a:lvl3pPr marL="274320" indent="0">
              <a:lnSpc>
                <a:spcPct val="100000"/>
              </a:lnSpc>
              <a:spcBef>
                <a:spcPts val="0"/>
              </a:spcBef>
              <a:spcAft>
                <a:spcPts val="0"/>
              </a:spcAft>
              <a:buNone/>
              <a:defRPr sz="1350">
                <a:latin typeface="+mn-lt"/>
              </a:defRPr>
            </a:lvl3pPr>
            <a:lvl4pPr marL="582930" indent="-308610">
              <a:lnSpc>
                <a:spcPct val="100000"/>
              </a:lnSpc>
              <a:spcBef>
                <a:spcPts val="0"/>
              </a:spcBef>
              <a:spcAft>
                <a:spcPts val="0"/>
              </a:spcAft>
              <a:buClr>
                <a:srgbClr val="38905C"/>
              </a:buClr>
              <a:buSzPct val="110000"/>
              <a:buFont typeface="Wingdings" panose="05000000000000000000" pitchFamily="2" charset="2"/>
              <a:buChar char=""/>
              <a:defRPr sz="1050">
                <a:solidFill>
                  <a:srgbClr val="38905C"/>
                </a:solidFill>
              </a:defRPr>
            </a:lvl4pPr>
            <a:lvl5pPr marL="582930" indent="-308610">
              <a:lnSpc>
                <a:spcPct val="100000"/>
              </a:lnSpc>
              <a:spcBef>
                <a:spcPts val="0"/>
              </a:spcBef>
              <a:spcAft>
                <a:spcPts val="0"/>
              </a:spcAft>
              <a:buClr>
                <a:srgbClr val="38905C"/>
              </a:buClr>
              <a:buSzPct val="130000"/>
              <a:buFont typeface="Wingdings" panose="05000000000000000000" pitchFamily="2" charset="2"/>
              <a:buChar char=""/>
              <a:defRPr sz="105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325114" y="4871956"/>
            <a:ext cx="1156487"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1500"/>
            </a:lvl1pPr>
          </a:lstStyle>
          <a:p>
            <a:r>
              <a:rPr lang="en-US"/>
              <a:t>Add photo here</a:t>
            </a:r>
          </a:p>
        </p:txBody>
      </p:sp>
    </p:spTree>
    <p:extLst>
      <p:ext uri="{BB962C8B-B14F-4D97-AF65-F5344CB8AC3E}">
        <p14:creationId xmlns:p14="http://schemas.microsoft.com/office/powerpoint/2010/main" val="10283586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Quote">
    <p:spTree>
      <p:nvGrpSpPr>
        <p:cNvPr id="1" name=""/>
        <p:cNvGrpSpPr/>
        <p:nvPr/>
      </p:nvGrpSpPr>
      <p:grpSpPr>
        <a:xfrm>
          <a:off x="0" y="0"/>
          <a:ext cx="0" cy="0"/>
          <a:chOff x="0" y="0"/>
          <a:chExt cx="0" cy="0"/>
        </a:xfrm>
      </p:grpSpPr>
      <p:sp>
        <p:nvSpPr>
          <p:cNvPr id="7" name="Rectangle 6"/>
          <p:cNvSpPr>
            <a:spLocks noChangeAspect="1"/>
          </p:cNvSpPr>
          <p:nvPr/>
        </p:nvSpPr>
        <p:spPr>
          <a:xfrm>
            <a:off x="448093" y="599726"/>
            <a:ext cx="8238707"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581193" y="687475"/>
            <a:ext cx="7989752"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9/17/2024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567295" y="1337634"/>
            <a:ext cx="7989752" cy="4413000"/>
          </a:xfrm>
          <a:noFill/>
        </p:spPr>
        <p:txBody>
          <a:bodyPr lIns="457200" tIns="274320" rIns="457200" bIns="274320" anchor="ctr">
            <a:normAutofit/>
          </a:bodyPr>
          <a:lstStyle>
            <a:lvl1pPr marL="0" indent="0">
              <a:buNone/>
              <a:defRPr i="1"/>
            </a:lvl1pPr>
            <a:lvl3pPr marL="678942">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userDrawn="1"/>
        </p:nvSpPr>
        <p:spPr>
          <a:xfrm>
            <a:off x="0" y="1551186"/>
            <a:ext cx="957532"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274320" rIns="13716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66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2519437" y="5754960"/>
            <a:ext cx="6041680" cy="444500"/>
          </a:xfrm>
        </p:spPr>
        <p:txBody>
          <a:bodyPr>
            <a:normAutofit/>
          </a:bodyPr>
          <a:lstStyle>
            <a:lvl1pPr marL="0" indent="0" algn="r">
              <a:buNone/>
              <a:defRPr sz="135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userDrawn="1"/>
        </p:nvSpPr>
        <p:spPr>
          <a:xfrm rot="10800000">
            <a:off x="8151959" y="4537494"/>
            <a:ext cx="992035"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34290" tIns="37719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2700"/>
              </a:spcAft>
              <a:buNone/>
            </a:pPr>
            <a:r>
              <a:rPr lang="en-US" sz="66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20253070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
        <p:nvSpPr>
          <p:cNvPr id="7" name="Rectangle 6"/>
          <p:cNvSpPr>
            <a:spLocks noChangeAspect="1"/>
          </p:cNvSpPr>
          <p:nvPr/>
        </p:nvSpPr>
        <p:spPr>
          <a:xfrm>
            <a:off x="448093" y="599727"/>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9/17/2024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2737168" y="2051302"/>
            <a:ext cx="3841334" cy="3841334"/>
          </a:xfrm>
          <a:prstGeom prst="rect">
            <a:avLst/>
          </a:prstGeom>
        </p:spPr>
      </p:pic>
    </p:spTree>
    <p:extLst>
      <p:ext uri="{BB962C8B-B14F-4D97-AF65-F5344CB8AC3E}">
        <p14:creationId xmlns:p14="http://schemas.microsoft.com/office/powerpoint/2010/main" val="25340640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Contact Us!">
    <p:spTree>
      <p:nvGrpSpPr>
        <p:cNvPr id="1" name=""/>
        <p:cNvGrpSpPr/>
        <p:nvPr/>
      </p:nvGrpSpPr>
      <p:grpSpPr>
        <a:xfrm>
          <a:off x="0" y="0"/>
          <a:ext cx="0" cy="0"/>
          <a:chOff x="0" y="0"/>
          <a:chExt cx="0" cy="0"/>
        </a:xfrm>
      </p:grpSpPr>
      <p:sp>
        <p:nvSpPr>
          <p:cNvPr id="7" name="Rectangle 6"/>
          <p:cNvSpPr>
            <a:spLocks noChangeAspect="1"/>
          </p:cNvSpPr>
          <p:nvPr/>
        </p:nvSpPr>
        <p:spPr>
          <a:xfrm>
            <a:off x="448093" y="599727"/>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9/17/2024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523876" y="2617948"/>
            <a:ext cx="2245793"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3067051" y="2200804"/>
            <a:ext cx="5619749" cy="1622314"/>
          </a:xfrm>
        </p:spPr>
        <p:txBody>
          <a:bodyPr anchor="ctr">
            <a:normAutofit/>
          </a:bodyPr>
          <a:lstStyle>
            <a:lvl1pPr marL="0" indent="0">
              <a:lnSpc>
                <a:spcPct val="100000"/>
              </a:lnSpc>
              <a:spcBef>
                <a:spcPts val="0"/>
              </a:spcBef>
              <a:spcAft>
                <a:spcPts val="0"/>
              </a:spcAft>
              <a:buNone/>
              <a:defRPr sz="1800" i="0" spc="75" baseline="0">
                <a:latin typeface="+mj-lt"/>
              </a:defRPr>
            </a:lvl1pPr>
            <a:lvl2pPr marL="274320" indent="0">
              <a:lnSpc>
                <a:spcPct val="100000"/>
              </a:lnSpc>
              <a:spcBef>
                <a:spcPts val="0"/>
              </a:spcBef>
              <a:spcAft>
                <a:spcPts val="0"/>
              </a:spcAft>
              <a:buNone/>
              <a:defRPr sz="1500" i="1"/>
            </a:lvl2pPr>
            <a:lvl3pPr marL="274320" indent="0">
              <a:lnSpc>
                <a:spcPct val="100000"/>
              </a:lnSpc>
              <a:spcBef>
                <a:spcPts val="0"/>
              </a:spcBef>
              <a:spcAft>
                <a:spcPts val="0"/>
              </a:spcAft>
              <a:buNone/>
              <a:defRPr sz="1500">
                <a:latin typeface="+mn-lt"/>
              </a:defRPr>
            </a:lvl3pPr>
            <a:lvl4pPr marL="582930" indent="-308610">
              <a:lnSpc>
                <a:spcPct val="100000"/>
              </a:lnSpc>
              <a:spcBef>
                <a:spcPts val="0"/>
              </a:spcBef>
              <a:spcAft>
                <a:spcPts val="0"/>
              </a:spcAft>
              <a:buClr>
                <a:srgbClr val="38905C"/>
              </a:buClr>
              <a:buSzPct val="110000"/>
              <a:buFont typeface="Wingdings" panose="05000000000000000000" pitchFamily="2" charset="2"/>
              <a:buChar char=""/>
              <a:defRPr sz="1200">
                <a:solidFill>
                  <a:srgbClr val="38905C"/>
                </a:solidFill>
              </a:defRPr>
            </a:lvl4pPr>
            <a:lvl5pPr marL="582930" indent="-308610">
              <a:lnSpc>
                <a:spcPct val="100000"/>
              </a:lnSpc>
              <a:spcBef>
                <a:spcPts val="0"/>
              </a:spcBef>
              <a:spcAft>
                <a:spcPts val="0"/>
              </a:spcAft>
              <a:buClr>
                <a:srgbClr val="38905C"/>
              </a:buClr>
              <a:buSzPct val="130000"/>
              <a:buFont typeface="Wingdings" panose="05000000000000000000" pitchFamily="2" charset="2"/>
              <a:buChar char=""/>
              <a:defRPr sz="12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3067051" y="3866066"/>
            <a:ext cx="5619749" cy="1622314"/>
          </a:xfrm>
        </p:spPr>
        <p:txBody>
          <a:bodyPr anchor="ctr">
            <a:normAutofit/>
          </a:bodyPr>
          <a:lstStyle>
            <a:lvl1pPr marL="0" indent="0">
              <a:lnSpc>
                <a:spcPct val="100000"/>
              </a:lnSpc>
              <a:spcBef>
                <a:spcPts val="0"/>
              </a:spcBef>
              <a:spcAft>
                <a:spcPts val="0"/>
              </a:spcAft>
              <a:buNone/>
              <a:defRPr sz="1800" i="0" spc="75" baseline="0">
                <a:latin typeface="+mj-lt"/>
              </a:defRPr>
            </a:lvl1pPr>
            <a:lvl2pPr marL="274320" indent="0">
              <a:lnSpc>
                <a:spcPct val="100000"/>
              </a:lnSpc>
              <a:spcBef>
                <a:spcPts val="0"/>
              </a:spcBef>
              <a:spcAft>
                <a:spcPts val="0"/>
              </a:spcAft>
              <a:buNone/>
              <a:defRPr sz="1500" i="1"/>
            </a:lvl2pPr>
            <a:lvl3pPr marL="274320" indent="0">
              <a:lnSpc>
                <a:spcPct val="100000"/>
              </a:lnSpc>
              <a:spcBef>
                <a:spcPts val="0"/>
              </a:spcBef>
              <a:spcAft>
                <a:spcPts val="0"/>
              </a:spcAft>
              <a:buNone/>
              <a:defRPr sz="1500">
                <a:latin typeface="+mn-lt"/>
              </a:defRPr>
            </a:lvl3pPr>
            <a:lvl4pPr marL="582930" indent="-308610">
              <a:lnSpc>
                <a:spcPct val="100000"/>
              </a:lnSpc>
              <a:spcBef>
                <a:spcPts val="0"/>
              </a:spcBef>
              <a:spcAft>
                <a:spcPts val="0"/>
              </a:spcAft>
              <a:buClr>
                <a:srgbClr val="38905C"/>
              </a:buClr>
              <a:buSzPct val="110000"/>
              <a:buFont typeface="Wingdings" panose="05000000000000000000" pitchFamily="2" charset="2"/>
              <a:buChar char=""/>
              <a:defRPr sz="1200">
                <a:solidFill>
                  <a:srgbClr val="38905C"/>
                </a:solidFill>
              </a:defRPr>
            </a:lvl4pPr>
            <a:lvl5pPr marL="582930" indent="-308610">
              <a:lnSpc>
                <a:spcPct val="100000"/>
              </a:lnSpc>
              <a:spcBef>
                <a:spcPts val="0"/>
              </a:spcBef>
              <a:spcAft>
                <a:spcPts val="0"/>
              </a:spcAft>
              <a:buClr>
                <a:srgbClr val="38905C"/>
              </a:buClr>
              <a:buSzPct val="130000"/>
              <a:buFont typeface="Wingdings" panose="05000000000000000000" pitchFamily="2" charset="2"/>
              <a:buChar char=""/>
              <a:defRPr sz="12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Tree>
    <p:extLst>
      <p:ext uri="{BB962C8B-B14F-4D97-AF65-F5344CB8AC3E}">
        <p14:creationId xmlns:p14="http://schemas.microsoft.com/office/powerpoint/2010/main" val="4697991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hank You!">
    <p:spTree>
      <p:nvGrpSpPr>
        <p:cNvPr id="1" name=""/>
        <p:cNvGrpSpPr/>
        <p:nvPr/>
      </p:nvGrpSpPr>
      <p:grpSpPr>
        <a:xfrm>
          <a:off x="0" y="0"/>
          <a:ext cx="0" cy="0"/>
          <a:chOff x="0" y="0"/>
          <a:chExt cx="0" cy="0"/>
        </a:xfrm>
      </p:grpSpPr>
      <p:sp>
        <p:nvSpPr>
          <p:cNvPr id="7" name="Rectangle 6"/>
          <p:cNvSpPr>
            <a:spLocks noChangeAspect="1"/>
          </p:cNvSpPr>
          <p:nvPr/>
        </p:nvSpPr>
        <p:spPr>
          <a:xfrm>
            <a:off x="448093" y="599727"/>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9/17/2024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7420777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p:nvSpPr>
        <p:spPr>
          <a:xfrm>
            <a:off x="448092" y="3085765"/>
            <a:ext cx="8240108"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3" y="990600"/>
            <a:ext cx="7989752" cy="1504844"/>
          </a:xfrm>
          <a:effectLst/>
        </p:spPr>
        <p:txBody>
          <a:bodyPr anchor="b">
            <a:normAutofit/>
          </a:bodyPr>
          <a:lstStyle>
            <a:lvl1pPr>
              <a:defRPr sz="27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3" y="2495446"/>
            <a:ext cx="7989752" cy="590321"/>
          </a:xfrm>
        </p:spPr>
        <p:txBody>
          <a:bodyPr anchor="t">
            <a:normAutofit/>
          </a:bodyPr>
          <a:lstStyle>
            <a:lvl1pPr marL="0" indent="0" algn="l">
              <a:buNone/>
              <a:defRPr sz="1200" cap="all">
                <a:solidFill>
                  <a:schemeClr val="accent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9/17/2024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41438375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342900" y="1307592"/>
            <a:ext cx="8455914" cy="4498848"/>
          </a:xfrm>
        </p:spPr>
        <p:txBody>
          <a:bodyPr>
            <a:noAutofit/>
          </a:bodyPr>
          <a:lstStyle>
            <a:lvl1pPr marL="0" indent="0">
              <a:lnSpc>
                <a:spcPct val="125000"/>
              </a:lnSpc>
              <a:spcBef>
                <a:spcPts val="1013"/>
              </a:spcBef>
              <a:buClr>
                <a:schemeClr val="tx1"/>
              </a:buClr>
              <a:buNone/>
              <a:defRPr sz="1350">
                <a:solidFill>
                  <a:schemeClr val="tx2"/>
                </a:solidFill>
              </a:defRPr>
            </a:lvl1pPr>
            <a:lvl2pPr marL="180023" indent="-180023">
              <a:lnSpc>
                <a:spcPct val="125000"/>
              </a:lnSpc>
              <a:spcBef>
                <a:spcPts val="338"/>
              </a:spcBef>
              <a:buClr>
                <a:schemeClr val="tx1"/>
              </a:buClr>
              <a:buFont typeface="Times New Roman" panose="02020603050405020304" pitchFamily="18" charset="0"/>
              <a:buChar char="•"/>
              <a:defRPr sz="1350">
                <a:solidFill>
                  <a:schemeClr val="tx2"/>
                </a:solidFill>
              </a:defRPr>
            </a:lvl2pPr>
            <a:lvl3pPr marL="360045" indent="-180023">
              <a:lnSpc>
                <a:spcPct val="125000"/>
              </a:lnSpc>
              <a:spcBef>
                <a:spcPts val="338"/>
              </a:spcBef>
              <a:buClr>
                <a:schemeClr val="tx1"/>
              </a:buClr>
              <a:buFont typeface="Arial Narrow" panose="020B0606020202030204" pitchFamily="34" charset="0"/>
              <a:buChar char="–"/>
              <a:defRPr sz="1350">
                <a:solidFill>
                  <a:schemeClr val="tx2"/>
                </a:solidFill>
              </a:defRPr>
            </a:lvl3pPr>
            <a:lvl4pPr marL="540068" indent="-180023">
              <a:lnSpc>
                <a:spcPct val="125000"/>
              </a:lnSpc>
              <a:spcBef>
                <a:spcPts val="338"/>
              </a:spcBef>
              <a:buClr>
                <a:schemeClr val="tx1"/>
              </a:buClr>
              <a:buFont typeface="Arial Narrow" panose="020B0606020202030204" pitchFamily="34" charset="0"/>
              <a:buChar char="»"/>
              <a:defRPr sz="1350">
                <a:solidFill>
                  <a:schemeClr val="tx2"/>
                </a:solidFill>
              </a:defRPr>
            </a:lvl4pPr>
            <a:lvl5pPr marL="720090" indent="-180023">
              <a:lnSpc>
                <a:spcPct val="125000"/>
              </a:lnSpc>
              <a:spcBef>
                <a:spcPts val="338"/>
              </a:spcBef>
              <a:buClr>
                <a:schemeClr val="tx1"/>
              </a:buClr>
              <a:buFont typeface="Arial Narrow" panose="020B0606020202030204" pitchFamily="34" charset="0"/>
              <a:buChar char="◦"/>
              <a:defRPr sz="1350">
                <a:solidFill>
                  <a:schemeClr val="tx2"/>
                </a:solidFill>
              </a:defRPr>
            </a:lvl5pPr>
            <a:lvl6pPr marL="900113" indent="-180023">
              <a:lnSpc>
                <a:spcPct val="125000"/>
              </a:lnSpc>
              <a:spcBef>
                <a:spcPts val="1013"/>
              </a:spcBef>
              <a:buClr>
                <a:schemeClr val="tx1"/>
              </a:buClr>
              <a:buFont typeface="Arial Narrow" panose="020B0606020202030204" pitchFamily="34" charset="0"/>
              <a:buChar char="›"/>
              <a:defRPr sz="135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342901" y="5806276"/>
            <a:ext cx="8458200" cy="338328"/>
          </a:xfrm>
        </p:spPr>
        <p:txBody>
          <a:bodyPr>
            <a:noAutofit/>
          </a:bodyPr>
          <a:lstStyle>
            <a:lvl1pPr marL="0" indent="0">
              <a:buNone/>
              <a:defRPr sz="563"/>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596479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3" y="687476"/>
            <a:ext cx="7989752" cy="108332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3" y="1908952"/>
            <a:ext cx="7989752" cy="4157158"/>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59327" y="6203788"/>
            <a:ext cx="2133600" cy="365125"/>
          </a:xfrm>
          <a:prstGeom prst="rect">
            <a:avLst/>
          </a:prstGeom>
        </p:spPr>
        <p:txBody>
          <a:bodyPr vert="horz" lIns="91440" tIns="45720" rIns="91440" bIns="45720" rtlCol="0" anchor="ctr"/>
          <a:lstStyle>
            <a:lvl1pPr algn="r">
              <a:defRPr sz="675">
                <a:solidFill>
                  <a:schemeClr val="accent2"/>
                </a:solidFill>
              </a:defRPr>
            </a:lvl1pPr>
          </a:lstStyle>
          <a:p>
            <a:fld id="{809D2492-D5AE-493E-ADE6-D7810180EE27}" type="datetime1">
              <a:rPr lang="en-US" smtClean="0"/>
              <a:t>9/17/2024</a:t>
            </a:fld>
            <a:endParaRPr lang="en-US"/>
          </a:p>
        </p:txBody>
      </p:sp>
      <p:sp>
        <p:nvSpPr>
          <p:cNvPr id="5" name="Footer Placeholder 4"/>
          <p:cNvSpPr>
            <a:spLocks noGrp="1"/>
          </p:cNvSpPr>
          <p:nvPr>
            <p:ph type="ftr" sz="quarter" idx="3"/>
          </p:nvPr>
        </p:nvSpPr>
        <p:spPr>
          <a:xfrm>
            <a:off x="581193" y="6199462"/>
            <a:ext cx="4870585" cy="365125"/>
          </a:xfrm>
          <a:prstGeom prst="rect">
            <a:avLst/>
          </a:prstGeom>
        </p:spPr>
        <p:txBody>
          <a:bodyPr vert="horz" lIns="91440" tIns="45720" rIns="91440" bIns="45720" rtlCol="0" anchor="ctr"/>
          <a:lstStyle>
            <a:lvl1pPr algn="l">
              <a:defRPr sz="675" cap="all">
                <a:solidFill>
                  <a:srgbClr val="17406D"/>
                </a:solidFill>
              </a:defRPr>
            </a:lvl1pPr>
          </a:lstStyle>
          <a:p>
            <a:r>
              <a:rPr lang="en-US"/>
              <a:t>Document Title</a:t>
            </a:r>
          </a:p>
        </p:txBody>
      </p:sp>
      <p:sp>
        <p:nvSpPr>
          <p:cNvPr id="6" name="Slide Number Placeholder 5"/>
          <p:cNvSpPr>
            <a:spLocks noGrp="1"/>
          </p:cNvSpPr>
          <p:nvPr>
            <p:ph type="sldNum" sz="quarter" idx="4"/>
          </p:nvPr>
        </p:nvSpPr>
        <p:spPr>
          <a:xfrm>
            <a:off x="7800477" y="6203788"/>
            <a:ext cx="770468" cy="365125"/>
          </a:xfrm>
          <a:prstGeom prst="rect">
            <a:avLst/>
          </a:prstGeom>
        </p:spPr>
        <p:txBody>
          <a:bodyPr vert="horz" lIns="91440" tIns="45720" rIns="91440" bIns="45720" rtlCol="0" anchor="ctr"/>
          <a:lstStyle>
            <a:lvl1pPr algn="r">
              <a:defRPr sz="900">
                <a:solidFill>
                  <a:srgbClr val="17406D"/>
                </a:solidFill>
              </a:defRPr>
            </a:lvl1pPr>
          </a:lstStyle>
          <a:p>
            <a:fld id="{DE8DE8A0-70C5-4585-9A3C-B3A9E7B8F8E9}" type="slidenum">
              <a:rPr lang="en-US" smtClean="0"/>
              <a:pPr/>
              <a:t>‹#›</a:t>
            </a:fld>
            <a:endParaRPr lang="en-US"/>
          </a:p>
        </p:txBody>
      </p:sp>
      <p:sp>
        <p:nvSpPr>
          <p:cNvPr id="9" name="Rectangle 8"/>
          <p:cNvSpPr/>
          <p:nvPr/>
        </p:nvSpPr>
        <p:spPr>
          <a:xfrm>
            <a:off x="448092" y="441325"/>
            <a:ext cx="2719909"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976001" y="441325"/>
            <a:ext cx="2710800" cy="108000"/>
          </a:xfrm>
          <a:prstGeom prst="rect">
            <a:avLst/>
          </a:prstGeom>
          <a:solidFill>
            <a:srgbClr val="38905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350"/>
          </a:p>
        </p:txBody>
      </p:sp>
      <p:sp>
        <p:nvSpPr>
          <p:cNvPr id="11" name="Rectangle 10"/>
          <p:cNvSpPr/>
          <p:nvPr/>
        </p:nvSpPr>
        <p:spPr>
          <a:xfrm>
            <a:off x="3216601" y="441325"/>
            <a:ext cx="27108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4705176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Lst>
  <p:hf hdr="0" dt="0"/>
  <p:txStyles>
    <p:titleStyle>
      <a:lvl1pPr algn="l" defTabSz="342900" rtl="0" eaLnBrk="1" latinLnBrk="0" hangingPunct="1">
        <a:spcBef>
          <a:spcPct val="0"/>
        </a:spcBef>
        <a:buNone/>
        <a:defRPr sz="2100" b="0" kern="1200" cap="all">
          <a:solidFill>
            <a:srgbClr val="17406D"/>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9500" indent="-229500" algn="l" defTabSz="342900" rtl="0" eaLnBrk="1" latinLnBrk="0" hangingPunct="1">
        <a:spcBef>
          <a:spcPct val="20000"/>
        </a:spcBef>
        <a:spcAft>
          <a:spcPts val="450"/>
        </a:spcAft>
        <a:buClr>
          <a:srgbClr val="17406D"/>
        </a:buClr>
        <a:buSzPct val="75000"/>
        <a:buFont typeface="Wingdings 3" panose="05040102010807070707" pitchFamily="18" charset="2"/>
        <a:buChar char="u"/>
        <a:defRPr sz="2100" kern="1200">
          <a:solidFill>
            <a:srgbClr val="17406D"/>
          </a:solidFill>
          <a:latin typeface="+mn-lt"/>
          <a:ea typeface="+mn-ea"/>
          <a:cs typeface="+mn-cs"/>
        </a:defRPr>
      </a:lvl1pPr>
      <a:lvl2pPr marL="472500" indent="-229500" algn="l" defTabSz="342900" rtl="0" eaLnBrk="1" latinLnBrk="0" hangingPunct="1">
        <a:spcBef>
          <a:spcPct val="20000"/>
        </a:spcBef>
        <a:spcAft>
          <a:spcPts val="450"/>
        </a:spcAft>
        <a:buClr>
          <a:schemeClr val="bg2">
            <a:lumMod val="50000"/>
          </a:schemeClr>
        </a:buClr>
        <a:buSzPct val="100000"/>
        <a:buFont typeface="Arial" panose="020B0604020202020204" pitchFamily="34" charset="0"/>
        <a:buChar char="•"/>
        <a:defRPr sz="1800" kern="1200">
          <a:solidFill>
            <a:schemeClr val="bg2">
              <a:lumMod val="50000"/>
            </a:schemeClr>
          </a:solidFill>
          <a:latin typeface="+mn-lt"/>
          <a:ea typeface="+mn-ea"/>
          <a:cs typeface="+mn-cs"/>
        </a:defRPr>
      </a:lvl2pPr>
      <a:lvl3pPr marL="675000" indent="-202500" algn="l" defTabSz="342900" rtl="0" eaLnBrk="1" latinLnBrk="0" hangingPunct="1">
        <a:spcBef>
          <a:spcPct val="20000"/>
        </a:spcBef>
        <a:spcAft>
          <a:spcPts val="450"/>
        </a:spcAft>
        <a:buClr>
          <a:srgbClr val="38905C"/>
        </a:buClr>
        <a:buSzPct val="92000"/>
        <a:buFont typeface="Wingdings 2" panose="05020102010507070707" pitchFamily="18" charset="2"/>
        <a:buChar char=""/>
        <a:defRPr sz="1500" kern="1200">
          <a:solidFill>
            <a:srgbClr val="38905C"/>
          </a:solidFill>
          <a:latin typeface="+mn-lt"/>
          <a:ea typeface="+mn-ea"/>
          <a:cs typeface="+mn-cs"/>
        </a:defRPr>
      </a:lvl3pPr>
      <a:lvl4pPr marL="931500" indent="-175500" algn="l" defTabSz="342900" rtl="0" eaLnBrk="1" latinLnBrk="0" hangingPunct="1">
        <a:spcBef>
          <a:spcPct val="20000"/>
        </a:spcBef>
        <a:spcAft>
          <a:spcPts val="450"/>
        </a:spcAft>
        <a:buClr>
          <a:srgbClr val="17406D"/>
        </a:buClr>
        <a:buSzPct val="92000"/>
        <a:buFont typeface="Arial" panose="020B0604020202020204" pitchFamily="34" charset="0"/>
        <a:buChar char="•"/>
        <a:defRPr sz="1350" kern="1200">
          <a:solidFill>
            <a:srgbClr val="17406D"/>
          </a:solidFill>
          <a:latin typeface="+mn-lt"/>
          <a:ea typeface="+mn-ea"/>
          <a:cs typeface="+mn-cs"/>
        </a:defRPr>
      </a:lvl4pPr>
      <a:lvl5pPr marL="1201500" indent="-175500" algn="l" defTabSz="342900" rtl="0" eaLnBrk="1" latinLnBrk="0" hangingPunct="1">
        <a:spcBef>
          <a:spcPct val="20000"/>
        </a:spcBef>
        <a:spcAft>
          <a:spcPts val="450"/>
        </a:spcAft>
        <a:buClr>
          <a:schemeClr val="bg2">
            <a:lumMod val="50000"/>
          </a:schemeClr>
        </a:buClr>
        <a:buSzPct val="92000"/>
        <a:buFont typeface="Gill Sans MT" panose="020B0502020104020203" pitchFamily="34" charset="0"/>
        <a:buChar char="›"/>
        <a:defRPr sz="1350" kern="1200">
          <a:solidFill>
            <a:schemeClr val="bg2">
              <a:lumMod val="50000"/>
            </a:schemeClr>
          </a:solidFill>
          <a:latin typeface="+mn-lt"/>
          <a:ea typeface="+mn-ea"/>
          <a:cs typeface="+mn-cs"/>
        </a:defRPr>
      </a:lvl5pPr>
      <a:lvl6pPr marL="142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6pPr>
      <a:lvl7pPr marL="165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7pPr>
      <a:lvl8pPr marL="187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8pPr>
      <a:lvl9pPr marL="210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4E154-6C63-CD49-238A-9043F104DD03}"/>
              </a:ext>
            </a:extLst>
          </p:cNvPr>
          <p:cNvSpPr>
            <a:spLocks noGrp="1"/>
          </p:cNvSpPr>
          <p:nvPr>
            <p:ph type="title"/>
          </p:nvPr>
        </p:nvSpPr>
        <p:spPr/>
        <p:txBody>
          <a:bodyPr/>
          <a:lstStyle/>
          <a:p>
            <a:r>
              <a:rPr lang="en-US"/>
              <a:t>Complete your Empathy map for: </a:t>
            </a:r>
          </a:p>
        </p:txBody>
      </p:sp>
      <p:sp>
        <p:nvSpPr>
          <p:cNvPr id="3" name="Arrow: Right 2">
            <a:extLst>
              <a:ext uri="{FF2B5EF4-FFF2-40B4-BE49-F238E27FC236}">
                <a16:creationId xmlns:a16="http://schemas.microsoft.com/office/drawing/2014/main" id="{2F9E72C9-D9E6-6703-C495-21400DBCE024}"/>
              </a:ext>
              <a:ext uri="{C183D7F6-B498-43B3-948B-1728B52AA6E4}">
                <adec:decorative xmlns:adec="http://schemas.microsoft.com/office/drawing/2017/decorative" val="1"/>
              </a:ext>
            </a:extLst>
          </p:cNvPr>
          <p:cNvSpPr/>
          <p:nvPr/>
        </p:nvSpPr>
        <p:spPr>
          <a:xfrm>
            <a:off x="5908167" y="4069485"/>
            <a:ext cx="683387" cy="4424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Gill Sans MT" panose="020B0502020104020203"/>
            </a:endParaRPr>
          </a:p>
        </p:txBody>
      </p:sp>
      <p:grpSp>
        <p:nvGrpSpPr>
          <p:cNvPr id="4" name="Group 3" descr="Diagram of empathy map. Four boxes:&#10;1. Says, 2. Thinks, 3. Does, 4. Feels">
            <a:extLst>
              <a:ext uri="{FF2B5EF4-FFF2-40B4-BE49-F238E27FC236}">
                <a16:creationId xmlns:a16="http://schemas.microsoft.com/office/drawing/2014/main" id="{2FAE32AB-D40E-8DCD-1B2D-26E2E7EBDBCE}"/>
              </a:ext>
            </a:extLst>
          </p:cNvPr>
          <p:cNvGrpSpPr/>
          <p:nvPr/>
        </p:nvGrpSpPr>
        <p:grpSpPr>
          <a:xfrm>
            <a:off x="402603" y="1696938"/>
            <a:ext cx="5406886" cy="5324014"/>
            <a:chOff x="581193" y="1533986"/>
            <a:chExt cx="5406886" cy="5324014"/>
          </a:xfrm>
        </p:grpSpPr>
        <p:graphicFrame>
          <p:nvGraphicFramePr>
            <p:cNvPr id="17" name="Diagram 16">
              <a:extLst>
                <a:ext uri="{FF2B5EF4-FFF2-40B4-BE49-F238E27FC236}">
                  <a16:creationId xmlns:a16="http://schemas.microsoft.com/office/drawing/2014/main" id="{BC76E092-DE85-D48A-6EF3-518814C95069}"/>
                </a:ext>
              </a:extLst>
            </p:cNvPr>
            <p:cNvGraphicFramePr/>
            <p:nvPr>
              <p:extLst>
                <p:ext uri="{D42A27DB-BD31-4B8C-83A1-F6EECF244321}">
                  <p14:modId xmlns:p14="http://schemas.microsoft.com/office/powerpoint/2010/main" val="216029117"/>
                </p:ext>
              </p:extLst>
            </p:nvPr>
          </p:nvGraphicFramePr>
          <p:xfrm>
            <a:off x="581193" y="1533986"/>
            <a:ext cx="5406886" cy="53240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3" name="Rectangle: Rounded Corners 22">
              <a:extLst>
                <a:ext uri="{FF2B5EF4-FFF2-40B4-BE49-F238E27FC236}">
                  <a16:creationId xmlns:a16="http://schemas.microsoft.com/office/drawing/2014/main" id="{A331B555-F94B-4788-7351-303FD18B3B1C}"/>
                </a:ext>
              </a:extLst>
            </p:cNvPr>
            <p:cNvSpPr/>
            <p:nvPr/>
          </p:nvSpPr>
          <p:spPr>
            <a:xfrm>
              <a:off x="840619" y="3018319"/>
              <a:ext cx="2083561" cy="958118"/>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defTabSz="342900">
                <a:defRPr/>
              </a:pPr>
              <a:endParaRPr lang="en-US" sz="1350">
                <a:solidFill>
                  <a:prstClr val="black"/>
                </a:solidFill>
                <a:latin typeface="Gill Sans MT" panose="020B0502020104020203"/>
              </a:endParaRPr>
            </a:p>
          </p:txBody>
        </p:sp>
        <p:sp>
          <p:nvSpPr>
            <p:cNvPr id="39" name="Rectangle: Rounded Corners 38">
              <a:extLst>
                <a:ext uri="{FF2B5EF4-FFF2-40B4-BE49-F238E27FC236}">
                  <a16:creationId xmlns:a16="http://schemas.microsoft.com/office/drawing/2014/main" id="{B951E285-7C7C-7DF7-2497-86AA767568A0}"/>
                </a:ext>
              </a:extLst>
            </p:cNvPr>
            <p:cNvSpPr/>
            <p:nvPr/>
          </p:nvSpPr>
          <p:spPr>
            <a:xfrm>
              <a:off x="3678484" y="3046597"/>
              <a:ext cx="2083561" cy="958118"/>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defTabSz="342900">
                <a:defRPr/>
              </a:pPr>
              <a:endParaRPr lang="en-US" sz="1350">
                <a:solidFill>
                  <a:prstClr val="black"/>
                </a:solidFill>
                <a:latin typeface="Gill Sans MT" panose="020B0502020104020203"/>
              </a:endParaRPr>
            </a:p>
          </p:txBody>
        </p:sp>
        <p:sp>
          <p:nvSpPr>
            <p:cNvPr id="40" name="Rectangle: Rounded Corners 39">
              <a:extLst>
                <a:ext uri="{FF2B5EF4-FFF2-40B4-BE49-F238E27FC236}">
                  <a16:creationId xmlns:a16="http://schemas.microsoft.com/office/drawing/2014/main" id="{81DB1E9C-0745-E7E3-2354-EA02594A3A48}"/>
                </a:ext>
              </a:extLst>
            </p:cNvPr>
            <p:cNvSpPr/>
            <p:nvPr/>
          </p:nvSpPr>
          <p:spPr>
            <a:xfrm>
              <a:off x="840618" y="4822947"/>
              <a:ext cx="2083561" cy="958118"/>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defTabSz="342900">
                <a:defRPr/>
              </a:pPr>
              <a:endParaRPr lang="en-US" sz="1350">
                <a:solidFill>
                  <a:prstClr val="black"/>
                </a:solidFill>
                <a:latin typeface="Gill Sans MT" panose="020B0502020104020203"/>
              </a:endParaRPr>
            </a:p>
          </p:txBody>
        </p:sp>
        <p:sp>
          <p:nvSpPr>
            <p:cNvPr id="41" name="Rectangle: Rounded Corners 40">
              <a:extLst>
                <a:ext uri="{FF2B5EF4-FFF2-40B4-BE49-F238E27FC236}">
                  <a16:creationId xmlns:a16="http://schemas.microsoft.com/office/drawing/2014/main" id="{356FA413-B2CD-CA33-C069-D4B0F16D316A}"/>
                </a:ext>
              </a:extLst>
            </p:cNvPr>
            <p:cNvSpPr/>
            <p:nvPr/>
          </p:nvSpPr>
          <p:spPr>
            <a:xfrm>
              <a:off x="3669056" y="4841796"/>
              <a:ext cx="2083561" cy="958118"/>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defTabSz="342900">
                <a:defRPr/>
              </a:pPr>
              <a:endParaRPr lang="en-US" sz="1350">
                <a:solidFill>
                  <a:prstClr val="black"/>
                </a:solidFill>
                <a:latin typeface="Gill Sans MT" panose="020B0502020104020203"/>
              </a:endParaRPr>
            </a:p>
          </p:txBody>
        </p:sp>
      </p:grpSp>
      <p:sp>
        <p:nvSpPr>
          <p:cNvPr id="7" name="Oval 6">
            <a:extLst>
              <a:ext uri="{FF2B5EF4-FFF2-40B4-BE49-F238E27FC236}">
                <a16:creationId xmlns:a16="http://schemas.microsoft.com/office/drawing/2014/main" id="{642FD411-6126-A246-A0FF-1509F57D680E}"/>
              </a:ext>
            </a:extLst>
          </p:cNvPr>
          <p:cNvSpPr/>
          <p:nvPr/>
        </p:nvSpPr>
        <p:spPr>
          <a:xfrm>
            <a:off x="6591554" y="2519236"/>
            <a:ext cx="2198056" cy="2946797"/>
          </a:xfrm>
          <a:prstGeom prst="ellipse">
            <a:avLst/>
          </a:prstGeom>
          <a:solidFill>
            <a:srgbClr val="17406D"/>
          </a:solidFill>
        </p:spPr>
        <p:style>
          <a:lnRef idx="3">
            <a:schemeClr val="lt1"/>
          </a:lnRef>
          <a:fillRef idx="1">
            <a:schemeClr val="accent2"/>
          </a:fillRef>
          <a:effectRef idx="1">
            <a:schemeClr val="accent2"/>
          </a:effectRef>
          <a:fontRef idx="minor">
            <a:schemeClr val="lt1"/>
          </a:fontRef>
        </p:style>
        <p:txBody>
          <a:bodyPr lIns="68580" tIns="34290" rIns="68580" bIns="34290" rtlCol="0" anchor="ctr"/>
          <a:lstStyle/>
          <a:p>
            <a:pPr algn="ctr" defTabSz="342900">
              <a:defRPr/>
            </a:pPr>
            <a:r>
              <a:rPr lang="en-US" sz="1350" i="1">
                <a:solidFill>
                  <a:prstClr val="white"/>
                </a:solidFill>
                <a:latin typeface="Gill Sans MT" panose="020B0502020104020203"/>
              </a:rPr>
              <a:t>Tailored strategy</a:t>
            </a:r>
          </a:p>
          <a:p>
            <a:pPr algn="ctr" defTabSz="342900">
              <a:defRPr/>
            </a:pPr>
            <a:endParaRPr lang="en-US" sz="1350" i="1">
              <a:solidFill>
                <a:prstClr val="white"/>
              </a:solidFill>
              <a:latin typeface="Gill Sans MT" panose="020B0502020104020203"/>
            </a:endParaRPr>
          </a:p>
          <a:p>
            <a:pPr algn="ctr" defTabSz="342900">
              <a:defRPr/>
            </a:pPr>
            <a:endParaRPr lang="en-US" sz="1350" i="1">
              <a:solidFill>
                <a:prstClr val="white"/>
              </a:solidFill>
              <a:latin typeface="Gill Sans MT" panose="020B0502020104020203"/>
            </a:endParaRPr>
          </a:p>
          <a:p>
            <a:pPr algn="ctr" defTabSz="342900">
              <a:defRPr/>
            </a:pPr>
            <a:endParaRPr lang="en-US" sz="1350" i="1">
              <a:solidFill>
                <a:prstClr val="white"/>
              </a:solidFill>
              <a:latin typeface="Gill Sans MT" panose="020B0502020104020203"/>
            </a:endParaRPr>
          </a:p>
          <a:p>
            <a:pPr algn="ctr" defTabSz="342900">
              <a:defRPr/>
            </a:pPr>
            <a:endParaRPr lang="en-US" sz="1350" i="1">
              <a:solidFill>
                <a:prstClr val="white"/>
              </a:solidFill>
              <a:latin typeface="Gill Sans MT" panose="020B0502020104020203"/>
            </a:endParaRPr>
          </a:p>
          <a:p>
            <a:pPr algn="ctr" defTabSz="342900">
              <a:defRPr/>
            </a:pPr>
            <a:endParaRPr lang="en-US" sz="1350" i="1">
              <a:solidFill>
                <a:prstClr val="white"/>
              </a:solidFill>
              <a:latin typeface="Gill Sans MT" panose="020B0502020104020203"/>
            </a:endParaRPr>
          </a:p>
          <a:p>
            <a:pPr algn="ctr" defTabSz="342900">
              <a:defRPr/>
            </a:pPr>
            <a:endParaRPr lang="en-US" sz="1350" i="1">
              <a:solidFill>
                <a:prstClr val="white"/>
              </a:solidFill>
              <a:latin typeface="Gill Sans MT" panose="020B0502020104020203"/>
            </a:endParaRPr>
          </a:p>
          <a:p>
            <a:pPr algn="ctr" defTabSz="342900">
              <a:defRPr/>
            </a:pPr>
            <a:endParaRPr lang="en-US" sz="1350" i="1">
              <a:solidFill>
                <a:prstClr val="white"/>
              </a:solidFill>
              <a:latin typeface="Gill Sans MT" panose="020B0502020104020203"/>
            </a:endParaRPr>
          </a:p>
          <a:p>
            <a:pPr algn="ctr" defTabSz="342900">
              <a:defRPr/>
            </a:pPr>
            <a:endParaRPr lang="en-US" sz="1350" i="1">
              <a:solidFill>
                <a:prstClr val="white"/>
              </a:solidFill>
              <a:latin typeface="Gill Sans MT" panose="020B0502020104020203"/>
            </a:endParaRPr>
          </a:p>
          <a:p>
            <a:pPr algn="ctr" defTabSz="342900">
              <a:defRPr/>
            </a:pPr>
            <a:endParaRPr lang="en-US" sz="1350" i="1">
              <a:solidFill>
                <a:prstClr val="white"/>
              </a:solidFill>
              <a:latin typeface="Gill Sans MT" panose="020B0502020104020203"/>
            </a:endParaRPr>
          </a:p>
          <a:p>
            <a:pPr algn="ctr" defTabSz="342900">
              <a:defRPr/>
            </a:pPr>
            <a:endParaRPr lang="en-US" sz="1350" i="1">
              <a:solidFill>
                <a:prstClr val="white"/>
              </a:solidFill>
              <a:latin typeface="Gill Sans MT" panose="020B0502020104020203"/>
            </a:endParaRPr>
          </a:p>
        </p:txBody>
      </p:sp>
      <p:sp>
        <p:nvSpPr>
          <p:cNvPr id="22" name="Rectangle: Rounded Corners 21">
            <a:extLst>
              <a:ext uri="{FF2B5EF4-FFF2-40B4-BE49-F238E27FC236}">
                <a16:creationId xmlns:a16="http://schemas.microsoft.com/office/drawing/2014/main" id="{3B54D7BB-869D-BD19-C017-06A86F9147BC}"/>
              </a:ext>
              <a:ext uri="{C183D7F6-B498-43B3-948B-1728B52AA6E4}">
                <adec:decorative xmlns:adec="http://schemas.microsoft.com/office/drawing/2017/decorative" val="1"/>
              </a:ext>
            </a:extLst>
          </p:cNvPr>
          <p:cNvSpPr/>
          <p:nvPr/>
        </p:nvSpPr>
        <p:spPr>
          <a:xfrm>
            <a:off x="5220933" y="1291374"/>
            <a:ext cx="3191391" cy="479431"/>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defTabSz="342900">
              <a:defRPr/>
            </a:pPr>
            <a:endParaRPr lang="en-US" sz="1350">
              <a:solidFill>
                <a:prstClr val="black"/>
              </a:solidFill>
              <a:latin typeface="Gill Sans MT" panose="020B0502020104020203"/>
            </a:endParaRPr>
          </a:p>
        </p:txBody>
      </p:sp>
      <p:sp>
        <p:nvSpPr>
          <p:cNvPr id="42" name="Rectangle: Rounded Corners 41">
            <a:extLst>
              <a:ext uri="{FF2B5EF4-FFF2-40B4-BE49-F238E27FC236}">
                <a16:creationId xmlns:a16="http://schemas.microsoft.com/office/drawing/2014/main" id="{7833A0AD-651C-DB72-AEDE-FF7FC9A20E8B}"/>
              </a:ext>
              <a:ext uri="{C183D7F6-B498-43B3-948B-1728B52AA6E4}">
                <adec:decorative xmlns:adec="http://schemas.microsoft.com/office/drawing/2017/decorative" val="1"/>
              </a:ext>
            </a:extLst>
          </p:cNvPr>
          <p:cNvSpPr/>
          <p:nvPr/>
        </p:nvSpPr>
        <p:spPr>
          <a:xfrm>
            <a:off x="6807187" y="3147667"/>
            <a:ext cx="1767038" cy="1780691"/>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defTabSz="342900">
              <a:defRPr/>
            </a:pPr>
            <a:endParaRPr lang="en-US" sz="1350">
              <a:solidFill>
                <a:prstClr val="black"/>
              </a:solidFill>
              <a:latin typeface="Gill Sans MT" panose="020B0502020104020203"/>
            </a:endParaRPr>
          </a:p>
        </p:txBody>
      </p:sp>
      <p:sp>
        <p:nvSpPr>
          <p:cNvPr id="5" name="Slide Number Placeholder 4">
            <a:extLst>
              <a:ext uri="{FF2B5EF4-FFF2-40B4-BE49-F238E27FC236}">
                <a16:creationId xmlns:a16="http://schemas.microsoft.com/office/drawing/2014/main" id="{BAEBEF29-9456-C300-CF5F-1DB04D4FFE49}"/>
              </a:ext>
            </a:extLst>
          </p:cNvPr>
          <p:cNvSpPr>
            <a:spLocks noGrp="1"/>
          </p:cNvSpPr>
          <p:nvPr>
            <p:ph type="sldNum" sz="quarter" idx="12"/>
          </p:nvPr>
        </p:nvSpPr>
        <p:spPr/>
        <p:txBody>
          <a:bodyPr/>
          <a:lstStyle/>
          <a:p>
            <a:pPr defTabSz="342900">
              <a:defRPr/>
            </a:pPr>
            <a:fld id="{DE8DE8A0-70C5-4585-9A3C-B3A9E7B8F8E9}" type="slidenum">
              <a:rPr lang="en-US">
                <a:latin typeface="Gill Sans MT" panose="020B0502020104020203"/>
              </a:rPr>
              <a:pPr defTabSz="342900">
                <a:defRPr/>
              </a:pPr>
              <a:t>1</a:t>
            </a:fld>
            <a:endParaRPr lang="en-US">
              <a:latin typeface="Gill Sans MT" panose="020B0502020104020203"/>
            </a:endParaRPr>
          </a:p>
        </p:txBody>
      </p:sp>
    </p:spTree>
    <p:extLst>
      <p:ext uri="{BB962C8B-B14F-4D97-AF65-F5344CB8AC3E}">
        <p14:creationId xmlns:p14="http://schemas.microsoft.com/office/powerpoint/2010/main" val="1566998890"/>
      </p:ext>
    </p:extLst>
  </p:cSld>
  <p:clrMapOvr>
    <a:masterClrMapping/>
  </p:clrMapOvr>
</p:sld>
</file>

<file path=ppt/theme/theme1.xml><?xml version="1.0" encoding="utf-8"?>
<a:theme xmlns:a="http://schemas.openxmlformats.org/drawingml/2006/main" name="NE template theme">
  <a:themeElements>
    <a:clrScheme name="Custom 5">
      <a:dk1>
        <a:sysClr val="windowText" lastClr="000000"/>
      </a:dk1>
      <a:lt1>
        <a:sysClr val="window" lastClr="FFFFFF"/>
      </a:lt1>
      <a:dk2>
        <a:srgbClr val="17406D"/>
      </a:dk2>
      <a:lt2>
        <a:srgbClr val="DBEFF9"/>
      </a:lt2>
      <a:accent1>
        <a:srgbClr val="17406D"/>
      </a:accent1>
      <a:accent2>
        <a:srgbClr val="009DD9"/>
      </a:accent2>
      <a:accent3>
        <a:srgbClr val="7E9532"/>
      </a:accent3>
      <a:accent4>
        <a:srgbClr val="7E9532"/>
      </a:accent4>
      <a:accent5>
        <a:srgbClr val="7CCA62"/>
      </a:accent5>
      <a:accent6>
        <a:srgbClr val="A5C249"/>
      </a:accent6>
      <a:hlink>
        <a:srgbClr val="F49100"/>
      </a:hlink>
      <a:folHlink>
        <a:srgbClr val="85DFD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NE template theme" id="{66D311D1-6F26-460C-890B-0B2C3077711C}" vid="{7B7F7106-7927-4BFE-93F1-8BD06AF22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11d0658-67d5-4b95-8147-6ad757439f0a" xsi:nil="true"/>
    <lcf76f155ced4ddcb4097134ff3c332f xmlns="9f7d036a-daaf-4c7a-b1ac-c05d9d0a180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2C33A021F5CC44598B69CC3A7FB63F6" ma:contentTypeVersion="14" ma:contentTypeDescription="Create a new document." ma:contentTypeScope="" ma:versionID="5140aa387e0716db48969b8b22052985">
  <xsd:schema xmlns:xsd="http://www.w3.org/2001/XMLSchema" xmlns:xs="http://www.w3.org/2001/XMLSchema" xmlns:p="http://schemas.microsoft.com/office/2006/metadata/properties" xmlns:ns2="9f7d036a-daaf-4c7a-b1ac-c05d9d0a180b" xmlns:ns3="411d0658-67d5-4b95-8147-6ad757439f0a" targetNamespace="http://schemas.microsoft.com/office/2006/metadata/properties" ma:root="true" ma:fieldsID="b34cdb2e2059fac315e7a1cff91dacad" ns2:_="" ns3:_="">
    <xsd:import namespace="9f7d036a-daaf-4c7a-b1ac-c05d9d0a180b"/>
    <xsd:import namespace="411d0658-67d5-4b95-8147-6ad757439f0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d036a-daaf-4c7a-b1ac-c05d9d0a18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31da6f4-e52d-49d7-b108-9c7783d77463"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11d0658-67d5-4b95-8147-6ad757439f0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0515b74-b39d-4bb3-ad1d-29dbe29abbfc}" ma:internalName="TaxCatchAll" ma:showField="CatchAllData" ma:web="411d0658-67d5-4b95-8147-6ad757439f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0AB8E05-B880-4CC5-B3A6-F8A7F733DE2C}">
  <ds:schemaRefs>
    <ds:schemaRef ds:uri="http://schemas.microsoft.com/office/2006/metadata/properties"/>
    <ds:schemaRef ds:uri="http://schemas.microsoft.com/office/infopath/2007/PartnerControls"/>
    <ds:schemaRef ds:uri="411d0658-67d5-4b95-8147-6ad757439f0a"/>
    <ds:schemaRef ds:uri="9f7d036a-daaf-4c7a-b1ac-c05d9d0a180b"/>
  </ds:schemaRefs>
</ds:datastoreItem>
</file>

<file path=customXml/itemProps2.xml><?xml version="1.0" encoding="utf-8"?>
<ds:datastoreItem xmlns:ds="http://schemas.openxmlformats.org/officeDocument/2006/customXml" ds:itemID="{5CC22C33-3FA4-455A-90EB-E57902C101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7d036a-daaf-4c7a-b1ac-c05d9d0a180b"/>
    <ds:schemaRef ds:uri="411d0658-67d5-4b95-8147-6ad757439f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2C80D1A-9ACC-4E17-9C69-5DEA6834A63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TotalTime>
  <Words>14</Words>
  <Application>Microsoft Office PowerPoint</Application>
  <PresentationFormat>On-screen Show (4:3)</PresentationFormat>
  <Paragraphs>16</Paragraphs>
  <Slides>1</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vt:i4>
      </vt:variant>
    </vt:vector>
  </HeadingPairs>
  <TitlesOfParts>
    <vt:vector size="12" baseType="lpstr">
      <vt:lpstr>Aptos</vt:lpstr>
      <vt:lpstr>Arial</vt:lpstr>
      <vt:lpstr>Arial Narrow</vt:lpstr>
      <vt:lpstr>Calibri</vt:lpstr>
      <vt:lpstr>Gill Sans MT</vt:lpstr>
      <vt:lpstr>icon-small</vt:lpstr>
      <vt:lpstr>Times New Roman</vt:lpstr>
      <vt:lpstr>Wingdings</vt:lpstr>
      <vt:lpstr>Wingdings 2</vt:lpstr>
      <vt:lpstr>Wingdings 3</vt:lpstr>
      <vt:lpstr>NE template theme</vt:lpstr>
      <vt:lpstr>Complete your Empathy map for: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Tessa St. John</dc:creator>
  <cp:lastModifiedBy>St. john, Tessa E - ETA CTR</cp:lastModifiedBy>
  <cp:revision>2</cp:revision>
  <dcterms:created xsi:type="dcterms:W3CDTF">2024-08-16T22:33:39Z</dcterms:created>
  <dcterms:modified xsi:type="dcterms:W3CDTF">2024-09-17T22:30:36Z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0x010100B2C33A021F5CC44598B69CC3A7FB63F6</vt:lpwstr>
  </property>
  <property fmtid="{D5CDD505-2E9C-101B-9397-08002B2CF9AE}" pid="3" name="MediaServiceImageTags">
    <vt:lpwstr/>
  </property>
</Properties>
</file>