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ags/tag2.xml" ContentType="application/vnd.openxmlformats-officedocument.presentationml.tags+xml"/>
  <Override PartName="/ppt/notesSlides/notesSlide1.xml" ContentType="application/vnd.openxmlformats-officedocument.presentationml.notesSlide+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notesSlides/notesSlide2.xml" ContentType="application/vnd.openxmlformats-officedocument.presentationml.notesSlide+xml"/>
  <Override PartName="/ppt/tags/tag7.xml" ContentType="application/vnd.openxmlformats-officedocument.presentationml.tags+xml"/>
  <Override PartName="/ppt/notesSlides/notesSlide3.xml" ContentType="application/vnd.openxmlformats-officedocument.presentationml.notesSlide+xml"/>
  <Override PartName="/ppt/tags/tag8.xml" ContentType="application/vnd.openxmlformats-officedocument.presentationml.tags+xml"/>
  <Override PartName="/ppt/notesSlides/notesSlide4.xml" ContentType="application/vnd.openxmlformats-officedocument.presentationml.notesSlide+xml"/>
  <Override PartName="/ppt/tags/tag9.xml" ContentType="application/vnd.openxmlformats-officedocument.presentationml.tags+xml"/>
  <Override PartName="/ppt/notesSlides/notesSlide5.xml" ContentType="application/vnd.openxmlformats-officedocument.presentationml.notesSlide+xml"/>
  <Override PartName="/ppt/tags/tag10.xml" ContentType="application/vnd.openxmlformats-officedocument.presentationml.tags+xml"/>
  <Override PartName="/ppt/notesSlides/notesSlide6.xml" ContentType="application/vnd.openxmlformats-officedocument.presentationml.notesSlide+xml"/>
  <Override PartName="/ppt/tags/tag11.xml" ContentType="application/vnd.openxmlformats-officedocument.presentationml.tags+xml"/>
  <Override PartName="/ppt/notesSlides/notesSlide7.xml" ContentType="application/vnd.openxmlformats-officedocument.presentationml.notesSlide+xml"/>
  <Override PartName="/ppt/tags/tag12.xml" ContentType="application/vnd.openxmlformats-officedocument.presentationml.tags+xml"/>
  <Override PartName="/ppt/notesSlides/notesSlide8.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tags/tag13.xml" ContentType="application/vnd.openxmlformats-officedocument.presentationml.tags+xml"/>
  <Override PartName="/ppt/notesSlides/notesSlide9.xml" ContentType="application/vnd.openxmlformats-officedocument.presentationml.notesSlide+xml"/>
  <Override PartName="/ppt/tags/tag14.xml" ContentType="application/vnd.openxmlformats-officedocument.presentationml.tags+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754" r:id="rId4"/>
  </p:sldMasterIdLst>
  <p:notesMasterIdLst>
    <p:notesMasterId r:id="rId18"/>
  </p:notesMasterIdLst>
  <p:handoutMasterIdLst>
    <p:handoutMasterId r:id="rId19"/>
  </p:handoutMasterIdLst>
  <p:sldIdLst>
    <p:sldId id="256" r:id="rId5"/>
    <p:sldId id="259" r:id="rId6"/>
    <p:sldId id="257" r:id="rId7"/>
    <p:sldId id="294" r:id="rId8"/>
    <p:sldId id="291" r:id="rId9"/>
    <p:sldId id="262" r:id="rId10"/>
    <p:sldId id="258" r:id="rId11"/>
    <p:sldId id="267" r:id="rId12"/>
    <p:sldId id="261" r:id="rId13"/>
    <p:sldId id="268" r:id="rId14"/>
    <p:sldId id="269" r:id="rId15"/>
    <p:sldId id="270" r:id="rId16"/>
    <p:sldId id="266" r:id="rId17"/>
  </p:sldIdLst>
  <p:sldSz cx="12192000" cy="6858000"/>
  <p:notesSz cx="6858000" cy="9144000"/>
  <p:custDataLst>
    <p:tags r:id="rId20"/>
  </p:custDataLst>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372BDA18-1438-23CC-1142-13F338A2398F}" name="Abdullah, Putri R - ETA" initials="PA" userId="S::Abdullah.Putri.R@dol.gov::35e0e26f-8c5c-4c0a-af4a-8d06c3ddfc58" providerId="AD"/>
  <p188:author id="{F6477A3C-D7EF-55E7-20E7-AFC8E5B84798}" name="Dallas Oberlee" initials="DO" userId="S::Dallas_Oberlee@spra.com::1adb9395-9862-4c1e-8fd3-8649fea2e7bf" providerId="AD"/>
  <p188:author id="{E0A3E459-4507-2EE6-17F4-29A9764BBB78}" name="Milstead, Kristen - ETA" initials="KM" userId="S::Milstead.Kristen@dol.gov::e18c141f-2e3e-4510-af0f-6a6ec04a9e59" providerId="AD"/>
  <p188:author id="{44EA6BC3-57FE-F9CB-67D0-E9B38FD7CCEB}" name="Pirtle, Jennifer" initials="JP" userId="S::jpirtle@air.org::b3c1effa-7e06-448b-a85f-cbbf2d2e2920"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9DD9"/>
    <a:srgbClr val="38905C"/>
    <a:srgbClr val="17406D"/>
    <a:srgbClr val="F5FAFD"/>
    <a:srgbClr val="EEF7FC"/>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DC5FAB22-CF3D-4118-8074-61D31F864496}" v="267" dt="2024-09-12T21:12:20.422"/>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9" autoAdjust="0"/>
    <p:restoredTop sz="85640" autoAdjust="0"/>
  </p:normalViewPr>
  <p:slideViewPr>
    <p:cSldViewPr snapToGrid="0">
      <p:cViewPr varScale="1">
        <p:scale>
          <a:sx n="114" d="100"/>
          <a:sy n="114" d="100"/>
        </p:scale>
        <p:origin x="1128" y="69"/>
      </p:cViewPr>
      <p:guideLst/>
    </p:cSldViewPr>
  </p:slideViewPr>
  <p:outlineViewPr>
    <p:cViewPr>
      <p:scale>
        <a:sx n="33" d="100"/>
        <a:sy n="33" d="100"/>
      </p:scale>
      <p:origin x="0" y="-206"/>
    </p:cViewPr>
  </p:outlineViewPr>
  <p:notesTextViewPr>
    <p:cViewPr>
      <p:scale>
        <a:sx n="1" d="1"/>
        <a:sy n="1" d="1"/>
      </p:scale>
      <p:origin x="0" y="0"/>
    </p:cViewPr>
  </p:notesTextViewPr>
  <p:notesViewPr>
    <p:cSldViewPr snapToGrid="0">
      <p:cViewPr>
        <p:scale>
          <a:sx n="1" d="2"/>
          <a:sy n="1" d="2"/>
        </p:scale>
        <p:origin x="0" y="0"/>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notesMaster" Target="notesMasters/notesMaster1.xml"/><Relationship Id="rId26" Type="http://schemas.microsoft.com/office/2015/10/relationships/revisionInfo" Target="revisionInfo.xml"/><Relationship Id="rId3" Type="http://schemas.openxmlformats.org/officeDocument/2006/relationships/customXml" Target="../customXml/item3.xml"/><Relationship Id="rId21" Type="http://schemas.openxmlformats.org/officeDocument/2006/relationships/presProps" Target="pres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microsoft.com/office/2016/11/relationships/changesInfo" Target="changesInfos/changesInfo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tags" Target="tags/tag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theme" Target="theme/theme1.xml"/><Relationship Id="rId10" Type="http://schemas.openxmlformats.org/officeDocument/2006/relationships/slide" Target="slides/slide6.xml"/><Relationship Id="rId19" Type="http://schemas.openxmlformats.org/officeDocument/2006/relationships/handoutMaster" Target="handoutMasters/handoutMaster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viewProps" Target="viewProps.xml"/><Relationship Id="rId27" Type="http://schemas.microsoft.com/office/2018/10/relationships/authors" Target="author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Herzog, Chris" userId="1e418e5b-a26f-4547-a5cd-e5bc012ddaec" providerId="ADAL" clId="{039FF6FE-EF52-4F6D-8589-B3D0BCCD6A55}"/>
    <pc:docChg chg="modSld">
      <pc:chgData name="Herzog, Chris" userId="1e418e5b-a26f-4547-a5cd-e5bc012ddaec" providerId="ADAL" clId="{039FF6FE-EF52-4F6D-8589-B3D0BCCD6A55}" dt="2024-09-12T17:42:45.393" v="0" actId="20577"/>
      <pc:docMkLst>
        <pc:docMk/>
      </pc:docMkLst>
      <pc:sldChg chg="modNotesTx">
        <pc:chgData name="Herzog, Chris" userId="1e418e5b-a26f-4547-a5cd-e5bc012ddaec" providerId="ADAL" clId="{039FF6FE-EF52-4F6D-8589-B3D0BCCD6A55}" dt="2024-09-12T17:42:45.393" v="0" actId="20577"/>
        <pc:sldMkLst>
          <pc:docMk/>
          <pc:sldMk cId="1492974403" sldId="261"/>
        </pc:sldMkLst>
      </pc:sldChg>
    </pc:docChg>
  </pc:docChgLst>
  <pc:docChgLst>
    <pc:chgData name="Herzog, Chris" userId="1e418e5b-a26f-4547-a5cd-e5bc012ddaec" providerId="ADAL" clId="{4213FDD1-4E76-45BD-A14D-578E8E16E0F8}"/>
    <pc:docChg chg="modSld">
      <pc:chgData name="Herzog, Chris" userId="1e418e5b-a26f-4547-a5cd-e5bc012ddaec" providerId="ADAL" clId="{4213FDD1-4E76-45BD-A14D-578E8E16E0F8}" dt="2024-09-12T17:37:14.352" v="7" actId="20577"/>
      <pc:docMkLst>
        <pc:docMk/>
      </pc:docMkLst>
      <pc:sldChg chg="modNotesTx">
        <pc:chgData name="Herzog, Chris" userId="1e418e5b-a26f-4547-a5cd-e5bc012ddaec" providerId="ADAL" clId="{4213FDD1-4E76-45BD-A14D-578E8E16E0F8}" dt="2024-09-12T17:36:29.468" v="0" actId="20577"/>
        <pc:sldMkLst>
          <pc:docMk/>
          <pc:sldMk cId="776736057" sldId="256"/>
        </pc:sldMkLst>
      </pc:sldChg>
      <pc:sldChg chg="modNotesTx">
        <pc:chgData name="Herzog, Chris" userId="1e418e5b-a26f-4547-a5cd-e5bc012ddaec" providerId="ADAL" clId="{4213FDD1-4E76-45BD-A14D-578E8E16E0F8}" dt="2024-09-12T17:36:50.377" v="2" actId="20577"/>
        <pc:sldMkLst>
          <pc:docMk/>
          <pc:sldMk cId="75867383" sldId="258"/>
        </pc:sldMkLst>
      </pc:sldChg>
      <pc:sldChg chg="modNotesTx">
        <pc:chgData name="Herzog, Chris" userId="1e418e5b-a26f-4547-a5cd-e5bc012ddaec" providerId="ADAL" clId="{4213FDD1-4E76-45BD-A14D-578E8E16E0F8}" dt="2024-09-12T17:36:44.739" v="1" actId="20577"/>
        <pc:sldMkLst>
          <pc:docMk/>
          <pc:sldMk cId="241522609" sldId="262"/>
        </pc:sldMkLst>
      </pc:sldChg>
      <pc:sldChg chg="modNotesTx">
        <pc:chgData name="Herzog, Chris" userId="1e418e5b-a26f-4547-a5cd-e5bc012ddaec" providerId="ADAL" clId="{4213FDD1-4E76-45BD-A14D-578E8E16E0F8}" dt="2024-09-12T17:36:56.622" v="3" actId="20577"/>
        <pc:sldMkLst>
          <pc:docMk/>
          <pc:sldMk cId="1860445104" sldId="267"/>
        </pc:sldMkLst>
      </pc:sldChg>
      <pc:sldChg chg="modNotesTx">
        <pc:chgData name="Herzog, Chris" userId="1e418e5b-a26f-4547-a5cd-e5bc012ddaec" providerId="ADAL" clId="{4213FDD1-4E76-45BD-A14D-578E8E16E0F8}" dt="2024-09-12T17:37:00.948" v="4" actId="20577"/>
        <pc:sldMkLst>
          <pc:docMk/>
          <pc:sldMk cId="1061885200" sldId="268"/>
        </pc:sldMkLst>
      </pc:sldChg>
      <pc:sldChg chg="modNotesTx">
        <pc:chgData name="Herzog, Chris" userId="1e418e5b-a26f-4547-a5cd-e5bc012ddaec" providerId="ADAL" clId="{4213FDD1-4E76-45BD-A14D-578E8E16E0F8}" dt="2024-09-12T17:37:10.398" v="6" actId="5793"/>
        <pc:sldMkLst>
          <pc:docMk/>
          <pc:sldMk cId="1527485036" sldId="269"/>
        </pc:sldMkLst>
      </pc:sldChg>
      <pc:sldChg chg="modNotesTx">
        <pc:chgData name="Herzog, Chris" userId="1e418e5b-a26f-4547-a5cd-e5bc012ddaec" providerId="ADAL" clId="{4213FDD1-4E76-45BD-A14D-578E8E16E0F8}" dt="2024-09-12T17:37:14.352" v="7" actId="20577"/>
        <pc:sldMkLst>
          <pc:docMk/>
          <pc:sldMk cId="1978764659" sldId="270"/>
        </pc:sldMkLst>
      </pc:sldChg>
    </pc:docChg>
  </pc:docChgLst>
  <pc:docChgLst>
    <pc:chgData name="Tessa St. John" userId="beca7614-e7a1-4246-96fd-856749c83885" providerId="ADAL" clId="{DC5FAB22-CF3D-4118-8074-61D31F864496}"/>
    <pc:docChg chg="modSld">
      <pc:chgData name="Tessa St. John" userId="beca7614-e7a1-4246-96fd-856749c83885" providerId="ADAL" clId="{DC5FAB22-CF3D-4118-8074-61D31F864496}" dt="2024-09-12T21:11:19.874" v="266" actId="962"/>
      <pc:docMkLst>
        <pc:docMk/>
      </pc:docMkLst>
      <pc:sldChg chg="modSp mod">
        <pc:chgData name="Tessa St. John" userId="beca7614-e7a1-4246-96fd-856749c83885" providerId="ADAL" clId="{DC5FAB22-CF3D-4118-8074-61D31F864496}" dt="2024-09-12T21:06:59.337" v="13" actId="13244"/>
        <pc:sldMkLst>
          <pc:docMk/>
          <pc:sldMk cId="2767894214" sldId="259"/>
        </pc:sldMkLst>
        <pc:spChg chg="mod">
          <ac:chgData name="Tessa St. John" userId="beca7614-e7a1-4246-96fd-856749c83885" providerId="ADAL" clId="{DC5FAB22-CF3D-4118-8074-61D31F864496}" dt="2024-09-12T21:06:59.337" v="13" actId="13244"/>
          <ac:spMkLst>
            <pc:docMk/>
            <pc:sldMk cId="2767894214" sldId="259"/>
            <ac:spMk id="8" creationId="{35E8F41F-54EC-4DF1-93FE-414395448655}"/>
          </ac:spMkLst>
        </pc:spChg>
        <pc:picChg chg="mod">
          <ac:chgData name="Tessa St. John" userId="beca7614-e7a1-4246-96fd-856749c83885" providerId="ADAL" clId="{DC5FAB22-CF3D-4118-8074-61D31F864496}" dt="2024-09-12T21:06:33.406" v="0" actId="962"/>
          <ac:picMkLst>
            <pc:docMk/>
            <pc:sldMk cId="2767894214" sldId="259"/>
            <ac:picMk id="6" creationId="{E00A71C9-DF8D-87E5-6C1B-5666524FA463}"/>
          </ac:picMkLst>
        </pc:picChg>
      </pc:sldChg>
      <pc:sldChg chg="modSp mod">
        <pc:chgData name="Tessa St. John" userId="beca7614-e7a1-4246-96fd-856749c83885" providerId="ADAL" clId="{DC5FAB22-CF3D-4118-8074-61D31F864496}" dt="2024-09-12T21:11:19.874" v="266" actId="962"/>
        <pc:sldMkLst>
          <pc:docMk/>
          <pc:sldMk cId="241522609" sldId="262"/>
        </pc:sldMkLst>
        <pc:picChg chg="mod">
          <ac:chgData name="Tessa St. John" userId="beca7614-e7a1-4246-96fd-856749c83885" providerId="ADAL" clId="{DC5FAB22-CF3D-4118-8074-61D31F864496}" dt="2024-09-12T21:11:19.874" v="266" actId="962"/>
          <ac:picMkLst>
            <pc:docMk/>
            <pc:sldMk cId="241522609" sldId="262"/>
            <ac:picMk id="13" creationId="{ABF2DE4D-C5BA-FA49-CEB0-A9C072258393}"/>
          </ac:picMkLst>
        </pc:picChg>
      </pc:sldChg>
      <pc:sldChg chg="modSp">
        <pc:chgData name="Tessa St. John" userId="beca7614-e7a1-4246-96fd-856749c83885" providerId="ADAL" clId="{DC5FAB22-CF3D-4118-8074-61D31F864496}" dt="2024-09-12T21:08:04.144" v="23" actId="962"/>
        <pc:sldMkLst>
          <pc:docMk/>
          <pc:sldMk cId="4257016953" sldId="266"/>
        </pc:sldMkLst>
        <pc:spChg chg="mod">
          <ac:chgData name="Tessa St. John" userId="beca7614-e7a1-4246-96fd-856749c83885" providerId="ADAL" clId="{DC5FAB22-CF3D-4118-8074-61D31F864496}" dt="2024-09-12T21:07:45.212" v="20" actId="13244"/>
          <ac:spMkLst>
            <pc:docMk/>
            <pc:sldMk cId="4257016953" sldId="266"/>
            <ac:spMk id="4" creationId="{745C9E12-6297-4746-8E01-120AB6C5704B}"/>
          </ac:spMkLst>
        </pc:spChg>
        <pc:spChg chg="mod">
          <ac:chgData name="Tessa St. John" userId="beca7614-e7a1-4246-96fd-856749c83885" providerId="ADAL" clId="{DC5FAB22-CF3D-4118-8074-61D31F864496}" dt="2024-09-12T21:06:51.339" v="12" actId="20577"/>
          <ac:spMkLst>
            <pc:docMk/>
            <pc:sldMk cId="4257016953" sldId="266"/>
            <ac:spMk id="6" creationId="{9E4D4D37-0B06-425D-B40F-157AE7D1D9E8}"/>
          </ac:spMkLst>
        </pc:spChg>
        <pc:picChg chg="mod">
          <ac:chgData name="Tessa St. John" userId="beca7614-e7a1-4246-96fd-856749c83885" providerId="ADAL" clId="{DC5FAB22-CF3D-4118-8074-61D31F864496}" dt="2024-09-12T21:08:04.144" v="23" actId="962"/>
          <ac:picMkLst>
            <pc:docMk/>
            <pc:sldMk cId="4257016953" sldId="266"/>
            <ac:picMk id="9" creationId="{1DDEE7F3-F37E-EEC9-239A-12B64298DDF0}"/>
          </ac:picMkLst>
        </pc:picChg>
      </pc:sldChg>
      <pc:sldChg chg="delSp modSp">
        <pc:chgData name="Tessa St. John" userId="beca7614-e7a1-4246-96fd-856749c83885" providerId="ADAL" clId="{DC5FAB22-CF3D-4118-8074-61D31F864496}" dt="2024-09-12T21:11:01.487" v="265" actId="962"/>
        <pc:sldMkLst>
          <pc:docMk/>
          <pc:sldMk cId="1860445104" sldId="267"/>
        </pc:sldMkLst>
        <pc:spChg chg="del">
          <ac:chgData name="Tessa St. John" userId="beca7614-e7a1-4246-96fd-856749c83885" providerId="ADAL" clId="{DC5FAB22-CF3D-4118-8074-61D31F864496}" dt="2024-09-12T21:07:09.362" v="14" actId="478"/>
          <ac:spMkLst>
            <pc:docMk/>
            <pc:sldMk cId="1860445104" sldId="267"/>
            <ac:spMk id="4" creationId="{1034B315-1033-4FF8-991F-ADF2F3A594E3}"/>
          </ac:spMkLst>
        </pc:spChg>
        <pc:spChg chg="mod">
          <ac:chgData name="Tessa St. John" userId="beca7614-e7a1-4246-96fd-856749c83885" providerId="ADAL" clId="{DC5FAB22-CF3D-4118-8074-61D31F864496}" dt="2024-09-12T21:07:17.851" v="16" actId="13244"/>
          <ac:spMkLst>
            <pc:docMk/>
            <pc:sldMk cId="1860445104" sldId="267"/>
            <ac:spMk id="5" creationId="{4EE5B0DF-78ED-4AC8-BDC9-B8FAE0B4339B}"/>
          </ac:spMkLst>
        </pc:spChg>
        <pc:spChg chg="mod">
          <ac:chgData name="Tessa St. John" userId="beca7614-e7a1-4246-96fd-856749c83885" providerId="ADAL" clId="{DC5FAB22-CF3D-4118-8074-61D31F864496}" dt="2024-09-12T21:07:16.176" v="15" actId="13244"/>
          <ac:spMkLst>
            <pc:docMk/>
            <pc:sldMk cId="1860445104" sldId="267"/>
            <ac:spMk id="6" creationId="{CF666EDF-51EF-4AC8-A1C5-C7BCA548F06B}"/>
          </ac:spMkLst>
        </pc:spChg>
        <pc:picChg chg="mod">
          <ac:chgData name="Tessa St. John" userId="beca7614-e7a1-4246-96fd-856749c83885" providerId="ADAL" clId="{DC5FAB22-CF3D-4118-8074-61D31F864496}" dt="2024-09-12T21:11:01.487" v="265" actId="962"/>
          <ac:picMkLst>
            <pc:docMk/>
            <pc:sldMk cId="1860445104" sldId="267"/>
            <ac:picMk id="1026" creationId="{076CD1BE-5040-FFEB-F88B-02B0CD1FC163}"/>
          </ac:picMkLst>
        </pc:picChg>
      </pc:sldChg>
      <pc:sldChg chg="modSp">
        <pc:chgData name="Tessa St. John" userId="beca7614-e7a1-4246-96fd-856749c83885" providerId="ADAL" clId="{DC5FAB22-CF3D-4118-8074-61D31F864496}" dt="2024-09-12T21:07:38.851" v="19" actId="962"/>
        <pc:sldMkLst>
          <pc:docMk/>
          <pc:sldMk cId="1061885200" sldId="268"/>
        </pc:sldMkLst>
        <pc:spChg chg="mod">
          <ac:chgData name="Tessa St. John" userId="beca7614-e7a1-4246-96fd-856749c83885" providerId="ADAL" clId="{DC5FAB22-CF3D-4118-8074-61D31F864496}" dt="2024-09-12T21:07:30.998" v="17" actId="13244"/>
          <ac:spMkLst>
            <pc:docMk/>
            <pc:sldMk cId="1061885200" sldId="268"/>
            <ac:spMk id="7" creationId="{0DA2C9BC-6B07-4860-80F8-683C02A08576}"/>
          </ac:spMkLst>
        </pc:spChg>
        <pc:picChg chg="mod">
          <ac:chgData name="Tessa St. John" userId="beca7614-e7a1-4246-96fd-856749c83885" providerId="ADAL" clId="{DC5FAB22-CF3D-4118-8074-61D31F864496}" dt="2024-09-12T21:07:38.851" v="19" actId="962"/>
          <ac:picMkLst>
            <pc:docMk/>
            <pc:sldMk cId="1061885200" sldId="268"/>
            <ac:picMk id="2" creationId="{78EED443-9CC9-1B06-D1BA-49691E5D2C5F}"/>
          </ac:picMkLst>
        </pc:picChg>
      </pc:sldChg>
      <pc:sldChg chg="modSp mod">
        <pc:chgData name="Tessa St. John" userId="beca7614-e7a1-4246-96fd-856749c83885" providerId="ADAL" clId="{DC5FAB22-CF3D-4118-8074-61D31F864496}" dt="2024-09-12T21:10:03.583" v="67" actId="962"/>
        <pc:sldMkLst>
          <pc:docMk/>
          <pc:sldMk cId="1527485036" sldId="269"/>
        </pc:sldMkLst>
        <pc:graphicFrameChg chg="mod">
          <ac:chgData name="Tessa St. John" userId="beca7614-e7a1-4246-96fd-856749c83885" providerId="ADAL" clId="{DC5FAB22-CF3D-4118-8074-61D31F864496}" dt="2024-09-12T21:10:03.583" v="67" actId="962"/>
          <ac:graphicFrameMkLst>
            <pc:docMk/>
            <pc:sldMk cId="1527485036" sldId="269"/>
            <ac:graphicFrameMk id="9" creationId="{99FC1E22-26F2-251E-A0DA-D195563C481C}"/>
          </ac:graphicFrameMkLst>
        </pc:graphicFrameChg>
      </pc:sldChg>
    </pc:docChg>
  </pc:docChgLst>
</pc:chgInfo>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BE396930-4CB1-462F-A893-E0046F254C8C}" type="doc">
      <dgm:prSet loTypeId="urn:microsoft.com/office/officeart/2005/8/layout/hList1" loCatId="list" qsTypeId="urn:microsoft.com/office/officeart/2005/8/quickstyle/3d2" qsCatId="3D" csTypeId="urn:microsoft.com/office/officeart/2005/8/colors/accent1_2" csCatId="accent1" phldr="1"/>
      <dgm:spPr/>
      <dgm:t>
        <a:bodyPr/>
        <a:lstStyle/>
        <a:p>
          <a:endParaRPr lang="en-US"/>
        </a:p>
      </dgm:t>
    </dgm:pt>
    <dgm:pt modelId="{FE641251-F7BB-42C2-80B5-07486820148D}">
      <dgm:prSet phldrT="[Text]"/>
      <dgm:spPr>
        <a:solidFill>
          <a:srgbClr val="009DD9"/>
        </a:solidFill>
      </dgm:spPr>
      <dgm:t>
        <a:bodyPr/>
        <a:lstStyle/>
        <a:p>
          <a:r>
            <a:rPr lang="en-US" dirty="0"/>
            <a:t>Strategies/Opportunities</a:t>
          </a:r>
        </a:p>
      </dgm:t>
    </dgm:pt>
    <dgm:pt modelId="{0FAC9315-2796-4948-8E83-E0D47712A089}" type="parTrans" cxnId="{EC520A8E-BD92-4328-938F-B577591DDAA2}">
      <dgm:prSet/>
      <dgm:spPr/>
      <dgm:t>
        <a:bodyPr/>
        <a:lstStyle/>
        <a:p>
          <a:endParaRPr lang="en-US"/>
        </a:p>
      </dgm:t>
    </dgm:pt>
    <dgm:pt modelId="{7DF15D04-5AEA-494D-A447-A378EEBE4496}" type="sibTrans" cxnId="{EC520A8E-BD92-4328-938F-B577591DDAA2}">
      <dgm:prSet/>
      <dgm:spPr/>
      <dgm:t>
        <a:bodyPr/>
        <a:lstStyle/>
        <a:p>
          <a:endParaRPr lang="en-US"/>
        </a:p>
      </dgm:t>
    </dgm:pt>
    <dgm:pt modelId="{DD15CC5F-A91A-4F9D-A591-AD398696554F}">
      <dgm:prSet/>
      <dgm:spPr/>
      <dgm:t>
        <a:bodyPr/>
        <a:lstStyle/>
        <a:p>
          <a:r>
            <a:rPr lang="en-US" dirty="0"/>
            <a:t>What do you want to explore or implement with your program after the convening?</a:t>
          </a:r>
        </a:p>
      </dgm:t>
    </dgm:pt>
    <dgm:pt modelId="{13EEA15A-AB52-4A86-B6C4-CB6B3CD80A07}" type="parTrans" cxnId="{26F032EF-136C-44F8-9179-A35CED99D10D}">
      <dgm:prSet/>
      <dgm:spPr/>
      <dgm:t>
        <a:bodyPr/>
        <a:lstStyle/>
        <a:p>
          <a:endParaRPr lang="en-US"/>
        </a:p>
      </dgm:t>
    </dgm:pt>
    <dgm:pt modelId="{02DC4CD6-B559-40A2-B1F0-7BA060773904}" type="sibTrans" cxnId="{26F032EF-136C-44F8-9179-A35CED99D10D}">
      <dgm:prSet/>
      <dgm:spPr/>
      <dgm:t>
        <a:bodyPr/>
        <a:lstStyle/>
        <a:p>
          <a:endParaRPr lang="en-US"/>
        </a:p>
      </dgm:t>
    </dgm:pt>
    <dgm:pt modelId="{5A3E88BC-45C0-4CC8-A1D2-B8BCFD7D9CE3}">
      <dgm:prSet/>
      <dgm:spPr>
        <a:solidFill>
          <a:srgbClr val="38905C"/>
        </a:solidFill>
      </dgm:spPr>
      <dgm:t>
        <a:bodyPr/>
        <a:lstStyle/>
        <a:p>
          <a:r>
            <a:rPr lang="en-US" dirty="0"/>
            <a:t>Solutions</a:t>
          </a:r>
        </a:p>
      </dgm:t>
    </dgm:pt>
    <dgm:pt modelId="{DFC6C333-FF86-4BC8-9DB9-69A7B3ADB0EC}" type="parTrans" cxnId="{ADA59044-8979-46F0-A40C-0A0F0FF36797}">
      <dgm:prSet/>
      <dgm:spPr/>
      <dgm:t>
        <a:bodyPr/>
        <a:lstStyle/>
        <a:p>
          <a:endParaRPr lang="en-US"/>
        </a:p>
      </dgm:t>
    </dgm:pt>
    <dgm:pt modelId="{EF41F4FD-4CE4-4EE7-A0E6-93EA16C06BAF}" type="sibTrans" cxnId="{ADA59044-8979-46F0-A40C-0A0F0FF36797}">
      <dgm:prSet/>
      <dgm:spPr/>
      <dgm:t>
        <a:bodyPr/>
        <a:lstStyle/>
        <a:p>
          <a:endParaRPr lang="en-US"/>
        </a:p>
      </dgm:t>
    </dgm:pt>
    <dgm:pt modelId="{1548FBF2-30CD-4EFE-8F4C-83612806C67D}">
      <dgm:prSet/>
      <dgm:spPr/>
      <dgm:t>
        <a:bodyPr/>
        <a:lstStyle/>
        <a:p>
          <a:r>
            <a:rPr lang="en-US" dirty="0"/>
            <a:t>What areas do you still need to develop solutions around?</a:t>
          </a:r>
        </a:p>
      </dgm:t>
    </dgm:pt>
    <dgm:pt modelId="{6445E3A3-B850-486B-AF04-B03288158888}" type="parTrans" cxnId="{F69A8D4B-7065-41D1-BC88-89305B5DC22F}">
      <dgm:prSet/>
      <dgm:spPr/>
      <dgm:t>
        <a:bodyPr/>
        <a:lstStyle/>
        <a:p>
          <a:endParaRPr lang="en-US"/>
        </a:p>
      </dgm:t>
    </dgm:pt>
    <dgm:pt modelId="{B853DD15-FA0A-4819-AC9F-5068B55B0B2D}" type="sibTrans" cxnId="{F69A8D4B-7065-41D1-BC88-89305B5DC22F}">
      <dgm:prSet/>
      <dgm:spPr/>
      <dgm:t>
        <a:bodyPr/>
        <a:lstStyle/>
        <a:p>
          <a:endParaRPr lang="en-US"/>
        </a:p>
      </dgm:t>
    </dgm:pt>
    <dgm:pt modelId="{474A6D2F-23DA-41C0-ADCD-474CA26E20D9}" type="pres">
      <dgm:prSet presAssocID="{BE396930-4CB1-462F-A893-E0046F254C8C}" presName="Name0" presStyleCnt="0">
        <dgm:presLayoutVars>
          <dgm:dir/>
          <dgm:animLvl val="lvl"/>
          <dgm:resizeHandles val="exact"/>
        </dgm:presLayoutVars>
      </dgm:prSet>
      <dgm:spPr/>
    </dgm:pt>
    <dgm:pt modelId="{A3170613-6830-48B2-9694-B414970C9341}" type="pres">
      <dgm:prSet presAssocID="{FE641251-F7BB-42C2-80B5-07486820148D}" presName="composite" presStyleCnt="0"/>
      <dgm:spPr/>
    </dgm:pt>
    <dgm:pt modelId="{88DF25C1-D2BA-4B4C-85C7-A45D8D985903}" type="pres">
      <dgm:prSet presAssocID="{FE641251-F7BB-42C2-80B5-07486820148D}" presName="parTx" presStyleLbl="alignNode1" presStyleIdx="0" presStyleCnt="2">
        <dgm:presLayoutVars>
          <dgm:chMax val="0"/>
          <dgm:chPref val="0"/>
          <dgm:bulletEnabled val="1"/>
        </dgm:presLayoutVars>
      </dgm:prSet>
      <dgm:spPr/>
    </dgm:pt>
    <dgm:pt modelId="{B9CC7F79-3342-4BC1-A39D-FBAF504444CE}" type="pres">
      <dgm:prSet presAssocID="{FE641251-F7BB-42C2-80B5-07486820148D}" presName="desTx" presStyleLbl="alignAccFollowNode1" presStyleIdx="0" presStyleCnt="2">
        <dgm:presLayoutVars>
          <dgm:bulletEnabled val="1"/>
        </dgm:presLayoutVars>
      </dgm:prSet>
      <dgm:spPr/>
    </dgm:pt>
    <dgm:pt modelId="{E89FE60C-5E73-4CCD-8CAA-6D0E3C3B8FEF}" type="pres">
      <dgm:prSet presAssocID="{7DF15D04-5AEA-494D-A447-A378EEBE4496}" presName="space" presStyleCnt="0"/>
      <dgm:spPr/>
    </dgm:pt>
    <dgm:pt modelId="{631AB1EA-37FF-4287-AAEE-97AEEA1BA48B}" type="pres">
      <dgm:prSet presAssocID="{5A3E88BC-45C0-4CC8-A1D2-B8BCFD7D9CE3}" presName="composite" presStyleCnt="0"/>
      <dgm:spPr/>
    </dgm:pt>
    <dgm:pt modelId="{F685B46F-82EE-40BE-B234-DA133E923431}" type="pres">
      <dgm:prSet presAssocID="{5A3E88BC-45C0-4CC8-A1D2-B8BCFD7D9CE3}" presName="parTx" presStyleLbl="alignNode1" presStyleIdx="1" presStyleCnt="2">
        <dgm:presLayoutVars>
          <dgm:chMax val="0"/>
          <dgm:chPref val="0"/>
          <dgm:bulletEnabled val="1"/>
        </dgm:presLayoutVars>
      </dgm:prSet>
      <dgm:spPr/>
    </dgm:pt>
    <dgm:pt modelId="{8D523B38-CA54-438E-ACEA-B8DBE8E94296}" type="pres">
      <dgm:prSet presAssocID="{5A3E88BC-45C0-4CC8-A1D2-B8BCFD7D9CE3}" presName="desTx" presStyleLbl="alignAccFollowNode1" presStyleIdx="1" presStyleCnt="2">
        <dgm:presLayoutVars>
          <dgm:bulletEnabled val="1"/>
        </dgm:presLayoutVars>
      </dgm:prSet>
      <dgm:spPr/>
    </dgm:pt>
  </dgm:ptLst>
  <dgm:cxnLst>
    <dgm:cxn modelId="{505D5F30-7B28-458B-99DF-0575FC44C60B}" type="presOf" srcId="{FE641251-F7BB-42C2-80B5-07486820148D}" destId="{88DF25C1-D2BA-4B4C-85C7-A45D8D985903}" srcOrd="0" destOrd="0" presId="urn:microsoft.com/office/officeart/2005/8/layout/hList1"/>
    <dgm:cxn modelId="{983BE243-11F7-4195-9D71-ED40E7600632}" type="presOf" srcId="{BE396930-4CB1-462F-A893-E0046F254C8C}" destId="{474A6D2F-23DA-41C0-ADCD-474CA26E20D9}" srcOrd="0" destOrd="0" presId="urn:microsoft.com/office/officeart/2005/8/layout/hList1"/>
    <dgm:cxn modelId="{ADA59044-8979-46F0-A40C-0A0F0FF36797}" srcId="{BE396930-4CB1-462F-A893-E0046F254C8C}" destId="{5A3E88BC-45C0-4CC8-A1D2-B8BCFD7D9CE3}" srcOrd="1" destOrd="0" parTransId="{DFC6C333-FF86-4BC8-9DB9-69A7B3ADB0EC}" sibTransId="{EF41F4FD-4CE4-4EE7-A0E6-93EA16C06BAF}"/>
    <dgm:cxn modelId="{F69A8D4B-7065-41D1-BC88-89305B5DC22F}" srcId="{5A3E88BC-45C0-4CC8-A1D2-B8BCFD7D9CE3}" destId="{1548FBF2-30CD-4EFE-8F4C-83612806C67D}" srcOrd="0" destOrd="0" parTransId="{6445E3A3-B850-486B-AF04-B03288158888}" sibTransId="{B853DD15-FA0A-4819-AC9F-5068B55B0B2D}"/>
    <dgm:cxn modelId="{057CBE79-1AC6-449C-ADBD-4EBB42A9D47F}" type="presOf" srcId="{DD15CC5F-A91A-4F9D-A591-AD398696554F}" destId="{B9CC7F79-3342-4BC1-A39D-FBAF504444CE}" srcOrd="0" destOrd="0" presId="urn:microsoft.com/office/officeart/2005/8/layout/hList1"/>
    <dgm:cxn modelId="{EC520A8E-BD92-4328-938F-B577591DDAA2}" srcId="{BE396930-4CB1-462F-A893-E0046F254C8C}" destId="{FE641251-F7BB-42C2-80B5-07486820148D}" srcOrd="0" destOrd="0" parTransId="{0FAC9315-2796-4948-8E83-E0D47712A089}" sibTransId="{7DF15D04-5AEA-494D-A447-A378EEBE4496}"/>
    <dgm:cxn modelId="{734671B5-CAC8-4763-B513-A8405D39EBB6}" type="presOf" srcId="{1548FBF2-30CD-4EFE-8F4C-83612806C67D}" destId="{8D523B38-CA54-438E-ACEA-B8DBE8E94296}" srcOrd="0" destOrd="0" presId="urn:microsoft.com/office/officeart/2005/8/layout/hList1"/>
    <dgm:cxn modelId="{1A4EE5CF-0BEE-46B9-84CA-BDCFBE08F8AD}" type="presOf" srcId="{5A3E88BC-45C0-4CC8-A1D2-B8BCFD7D9CE3}" destId="{F685B46F-82EE-40BE-B234-DA133E923431}" srcOrd="0" destOrd="0" presId="urn:microsoft.com/office/officeart/2005/8/layout/hList1"/>
    <dgm:cxn modelId="{26F032EF-136C-44F8-9179-A35CED99D10D}" srcId="{FE641251-F7BB-42C2-80B5-07486820148D}" destId="{DD15CC5F-A91A-4F9D-A591-AD398696554F}" srcOrd="0" destOrd="0" parTransId="{13EEA15A-AB52-4A86-B6C4-CB6B3CD80A07}" sibTransId="{02DC4CD6-B559-40A2-B1F0-7BA060773904}"/>
    <dgm:cxn modelId="{E78A6F5C-1A6C-4CBF-9245-B651D6C373B8}" type="presParOf" srcId="{474A6D2F-23DA-41C0-ADCD-474CA26E20D9}" destId="{A3170613-6830-48B2-9694-B414970C9341}" srcOrd="0" destOrd="0" presId="urn:microsoft.com/office/officeart/2005/8/layout/hList1"/>
    <dgm:cxn modelId="{D92B5A1E-054C-49EF-88F8-95A881DECA98}" type="presParOf" srcId="{A3170613-6830-48B2-9694-B414970C9341}" destId="{88DF25C1-D2BA-4B4C-85C7-A45D8D985903}" srcOrd="0" destOrd="0" presId="urn:microsoft.com/office/officeart/2005/8/layout/hList1"/>
    <dgm:cxn modelId="{FF83D4AC-D9D3-4F10-86D0-B12446A5BF76}" type="presParOf" srcId="{A3170613-6830-48B2-9694-B414970C9341}" destId="{B9CC7F79-3342-4BC1-A39D-FBAF504444CE}" srcOrd="1" destOrd="0" presId="urn:microsoft.com/office/officeart/2005/8/layout/hList1"/>
    <dgm:cxn modelId="{F854C903-4A5B-46A4-BA1B-D564C3D5CCFC}" type="presParOf" srcId="{474A6D2F-23DA-41C0-ADCD-474CA26E20D9}" destId="{E89FE60C-5E73-4CCD-8CAA-6D0E3C3B8FEF}" srcOrd="1" destOrd="0" presId="urn:microsoft.com/office/officeart/2005/8/layout/hList1"/>
    <dgm:cxn modelId="{218F117C-FE6D-4637-B7B8-ED44223367CB}" type="presParOf" srcId="{474A6D2F-23DA-41C0-ADCD-474CA26E20D9}" destId="{631AB1EA-37FF-4287-AAEE-97AEEA1BA48B}" srcOrd="2" destOrd="0" presId="urn:microsoft.com/office/officeart/2005/8/layout/hList1"/>
    <dgm:cxn modelId="{D61ED67E-533F-4CF9-AB7D-95F3627738EB}" type="presParOf" srcId="{631AB1EA-37FF-4287-AAEE-97AEEA1BA48B}" destId="{F685B46F-82EE-40BE-B234-DA133E923431}" srcOrd="0" destOrd="0" presId="urn:microsoft.com/office/officeart/2005/8/layout/hList1"/>
    <dgm:cxn modelId="{7DF52A37-AB7D-4911-8B43-1BCC2EA12E8D}" type="presParOf" srcId="{631AB1EA-37FF-4287-AAEE-97AEEA1BA48B}" destId="{8D523B38-CA54-438E-ACEA-B8DBE8E94296}" srcOrd="1" destOrd="0" presId="urn:microsoft.com/office/officeart/2005/8/layout/hList1"/>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8DF25C1-D2BA-4B4C-85C7-A45D8D985903}">
      <dsp:nvSpPr>
        <dsp:cNvPr id="0" name=""/>
        <dsp:cNvSpPr/>
      </dsp:nvSpPr>
      <dsp:spPr>
        <a:xfrm>
          <a:off x="53" y="437548"/>
          <a:ext cx="5143460" cy="1036800"/>
        </a:xfrm>
        <a:prstGeom prst="rect">
          <a:avLst/>
        </a:prstGeom>
        <a:solidFill>
          <a:srgbClr val="009DD9"/>
        </a:solidFill>
        <a:ln>
          <a:noFill/>
        </a:ln>
        <a:effectLst>
          <a:outerShdw blurRad="38100" dist="25400" dir="5400000" rotWithShape="0">
            <a:srgbClr val="000000">
              <a:alpha val="5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256032" tIns="146304" rIns="256032" bIns="146304" numCol="1" spcCol="1270" anchor="ctr" anchorCtr="0">
          <a:noAutofit/>
        </a:bodyPr>
        <a:lstStyle/>
        <a:p>
          <a:pPr marL="0" lvl="0" indent="0" algn="ctr" defTabSz="1600200">
            <a:lnSpc>
              <a:spcPct val="90000"/>
            </a:lnSpc>
            <a:spcBef>
              <a:spcPct val="0"/>
            </a:spcBef>
            <a:spcAft>
              <a:spcPct val="35000"/>
            </a:spcAft>
            <a:buNone/>
          </a:pPr>
          <a:r>
            <a:rPr lang="en-US" sz="3600" kern="1200" dirty="0"/>
            <a:t>Strategies/Opportunities</a:t>
          </a:r>
        </a:p>
      </dsp:txBody>
      <dsp:txXfrm>
        <a:off x="53" y="437548"/>
        <a:ext cx="5143460" cy="1036800"/>
      </dsp:txXfrm>
    </dsp:sp>
    <dsp:sp modelId="{B9CC7F79-3342-4BC1-A39D-FBAF504444CE}">
      <dsp:nvSpPr>
        <dsp:cNvPr id="0" name=""/>
        <dsp:cNvSpPr/>
      </dsp:nvSpPr>
      <dsp:spPr>
        <a:xfrm>
          <a:off x="53" y="1474348"/>
          <a:ext cx="5143460" cy="2421090"/>
        </a:xfrm>
        <a:prstGeom prst="rect">
          <a:avLst/>
        </a:prstGeom>
        <a:solidFill>
          <a:schemeClr val="accent1">
            <a:alpha val="90000"/>
            <a:tint val="40000"/>
            <a:hueOff val="0"/>
            <a:satOff val="0"/>
            <a:lumOff val="0"/>
            <a:alphaOff val="0"/>
          </a:schemeClr>
        </a:solidFill>
        <a:ln w="12700" cap="rnd" cmpd="sng" algn="ctr">
          <a:solidFill>
            <a:schemeClr val="accent1">
              <a:alpha val="90000"/>
              <a:tint val="40000"/>
              <a:hueOff val="0"/>
              <a:satOff val="0"/>
              <a:lumOff val="0"/>
              <a:alphaOff val="0"/>
            </a:schemeClr>
          </a:solidFill>
          <a:prstDash val="solid"/>
        </a:ln>
        <a:effectLst>
          <a:outerShdw blurRad="38100" dist="25400" dir="5400000" rotWithShape="0">
            <a:srgbClr val="000000">
              <a:alpha val="55000"/>
            </a:srgbClr>
          </a:outerShdw>
        </a:effectLst>
        <a:scene3d>
          <a:camera prst="orthographicFront"/>
          <a:lightRig rig="threePt" dir="t">
            <a:rot lat="0" lon="0" rev="7500000"/>
          </a:lightRig>
        </a:scene3d>
        <a:sp3d extrusionH="190500" prstMaterial="dkEdge">
          <a:bevelT w="120650" h="38100" prst="relaxedInset"/>
          <a:bevelB w="120650" h="57150" prst="relaxedInset"/>
          <a:contourClr>
            <a:schemeClr val="bg1"/>
          </a:contourClr>
        </a:sp3d>
      </dsp:spPr>
      <dsp:style>
        <a:lnRef idx="1">
          <a:scrgbClr r="0" g="0" b="0"/>
        </a:lnRef>
        <a:fillRef idx="1">
          <a:scrgbClr r="0" g="0" b="0"/>
        </a:fillRef>
        <a:effectRef idx="2">
          <a:scrgbClr r="0" g="0" b="0"/>
        </a:effectRef>
        <a:fontRef idx="minor"/>
      </dsp:style>
      <dsp:txBody>
        <a:bodyPr spcFirstLastPara="0" vert="horz" wrap="square" lIns="192024" tIns="192024" rIns="256032" bIns="288036" numCol="1" spcCol="1270" anchor="t" anchorCtr="0">
          <a:noAutofit/>
        </a:bodyPr>
        <a:lstStyle/>
        <a:p>
          <a:pPr marL="285750" lvl="1" indent="-285750" algn="l" defTabSz="1600200">
            <a:lnSpc>
              <a:spcPct val="90000"/>
            </a:lnSpc>
            <a:spcBef>
              <a:spcPct val="0"/>
            </a:spcBef>
            <a:spcAft>
              <a:spcPct val="15000"/>
            </a:spcAft>
            <a:buChar char="•"/>
          </a:pPr>
          <a:r>
            <a:rPr lang="en-US" sz="3600" kern="1200" dirty="0"/>
            <a:t>What do you want to explore or implement with your program after the convening?</a:t>
          </a:r>
        </a:p>
      </dsp:txBody>
      <dsp:txXfrm>
        <a:off x="53" y="1474348"/>
        <a:ext cx="5143460" cy="2421090"/>
      </dsp:txXfrm>
    </dsp:sp>
    <dsp:sp modelId="{F685B46F-82EE-40BE-B234-DA133E923431}">
      <dsp:nvSpPr>
        <dsp:cNvPr id="0" name=""/>
        <dsp:cNvSpPr/>
      </dsp:nvSpPr>
      <dsp:spPr>
        <a:xfrm>
          <a:off x="5863598" y="437548"/>
          <a:ext cx="5143460" cy="1036800"/>
        </a:xfrm>
        <a:prstGeom prst="rect">
          <a:avLst/>
        </a:prstGeom>
        <a:solidFill>
          <a:srgbClr val="38905C"/>
        </a:solidFill>
        <a:ln>
          <a:noFill/>
        </a:ln>
        <a:effectLst>
          <a:outerShdw blurRad="38100" dist="25400" dir="5400000" rotWithShape="0">
            <a:srgbClr val="000000">
              <a:alpha val="5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256032" tIns="146304" rIns="256032" bIns="146304" numCol="1" spcCol="1270" anchor="ctr" anchorCtr="0">
          <a:noAutofit/>
        </a:bodyPr>
        <a:lstStyle/>
        <a:p>
          <a:pPr marL="0" lvl="0" indent="0" algn="ctr" defTabSz="1600200">
            <a:lnSpc>
              <a:spcPct val="90000"/>
            </a:lnSpc>
            <a:spcBef>
              <a:spcPct val="0"/>
            </a:spcBef>
            <a:spcAft>
              <a:spcPct val="35000"/>
            </a:spcAft>
            <a:buNone/>
          </a:pPr>
          <a:r>
            <a:rPr lang="en-US" sz="3600" kern="1200" dirty="0"/>
            <a:t>Solutions</a:t>
          </a:r>
        </a:p>
      </dsp:txBody>
      <dsp:txXfrm>
        <a:off x="5863598" y="437548"/>
        <a:ext cx="5143460" cy="1036800"/>
      </dsp:txXfrm>
    </dsp:sp>
    <dsp:sp modelId="{8D523B38-CA54-438E-ACEA-B8DBE8E94296}">
      <dsp:nvSpPr>
        <dsp:cNvPr id="0" name=""/>
        <dsp:cNvSpPr/>
      </dsp:nvSpPr>
      <dsp:spPr>
        <a:xfrm>
          <a:off x="5863598" y="1474348"/>
          <a:ext cx="5143460" cy="2421090"/>
        </a:xfrm>
        <a:prstGeom prst="rect">
          <a:avLst/>
        </a:prstGeom>
        <a:solidFill>
          <a:schemeClr val="accent1">
            <a:alpha val="90000"/>
            <a:tint val="40000"/>
            <a:hueOff val="0"/>
            <a:satOff val="0"/>
            <a:lumOff val="0"/>
            <a:alphaOff val="0"/>
          </a:schemeClr>
        </a:solidFill>
        <a:ln w="12700" cap="rnd" cmpd="sng" algn="ctr">
          <a:solidFill>
            <a:schemeClr val="accent1">
              <a:alpha val="90000"/>
              <a:tint val="40000"/>
              <a:hueOff val="0"/>
              <a:satOff val="0"/>
              <a:lumOff val="0"/>
              <a:alphaOff val="0"/>
            </a:schemeClr>
          </a:solidFill>
          <a:prstDash val="solid"/>
        </a:ln>
        <a:effectLst>
          <a:outerShdw blurRad="38100" dist="25400" dir="5400000" rotWithShape="0">
            <a:srgbClr val="000000">
              <a:alpha val="55000"/>
            </a:srgbClr>
          </a:outerShdw>
        </a:effectLst>
        <a:scene3d>
          <a:camera prst="orthographicFront"/>
          <a:lightRig rig="threePt" dir="t">
            <a:rot lat="0" lon="0" rev="7500000"/>
          </a:lightRig>
        </a:scene3d>
        <a:sp3d extrusionH="190500" prstMaterial="dkEdge">
          <a:bevelT w="120650" h="38100" prst="relaxedInset"/>
          <a:bevelB w="120650" h="57150" prst="relaxedInset"/>
          <a:contourClr>
            <a:schemeClr val="bg1"/>
          </a:contourClr>
        </a:sp3d>
      </dsp:spPr>
      <dsp:style>
        <a:lnRef idx="1">
          <a:scrgbClr r="0" g="0" b="0"/>
        </a:lnRef>
        <a:fillRef idx="1">
          <a:scrgbClr r="0" g="0" b="0"/>
        </a:fillRef>
        <a:effectRef idx="2">
          <a:scrgbClr r="0" g="0" b="0"/>
        </a:effectRef>
        <a:fontRef idx="minor"/>
      </dsp:style>
      <dsp:txBody>
        <a:bodyPr spcFirstLastPara="0" vert="horz" wrap="square" lIns="192024" tIns="192024" rIns="256032" bIns="288036" numCol="1" spcCol="1270" anchor="t" anchorCtr="0">
          <a:noAutofit/>
        </a:bodyPr>
        <a:lstStyle/>
        <a:p>
          <a:pPr marL="285750" lvl="1" indent="-285750" algn="l" defTabSz="1600200">
            <a:lnSpc>
              <a:spcPct val="90000"/>
            </a:lnSpc>
            <a:spcBef>
              <a:spcPct val="0"/>
            </a:spcBef>
            <a:spcAft>
              <a:spcPct val="15000"/>
            </a:spcAft>
            <a:buChar char="•"/>
          </a:pPr>
          <a:r>
            <a:rPr lang="en-US" sz="3600" kern="1200" dirty="0"/>
            <a:t>What areas do you still need to develop solutions around?</a:t>
          </a:r>
        </a:p>
      </dsp:txBody>
      <dsp:txXfrm>
        <a:off x="5863598" y="1474348"/>
        <a:ext cx="5143460" cy="2421090"/>
      </dsp:txXfrm>
    </dsp:sp>
  </dsp:spTree>
</dsp:drawing>
</file>

<file path=ppt/diagrams/layout1.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5B9DEC75-44AB-38D6-C0B8-2D2ED800A3F9}"/>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1C2B7CF1-A6A5-2544-D864-44C931B1DE0C}"/>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9263206F-0279-4821-BF7C-8CC673472908}" type="datetimeFigureOut">
              <a:rPr lang="en-US" smtClean="0"/>
              <a:t>9/13/2024</a:t>
            </a:fld>
            <a:endParaRPr lang="en-US"/>
          </a:p>
        </p:txBody>
      </p:sp>
      <p:sp>
        <p:nvSpPr>
          <p:cNvPr id="4" name="Footer Placeholder 3">
            <a:extLst>
              <a:ext uri="{FF2B5EF4-FFF2-40B4-BE49-F238E27FC236}">
                <a16:creationId xmlns:a16="http://schemas.microsoft.com/office/drawing/2014/main" id="{B87E9BAC-16FA-A688-468F-61E530C500B3}"/>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4F5F9FB3-63F9-3180-9FFB-C18B85A9C33B}"/>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DED8064D-29D8-443A-A21F-1C0C71BA03C7}" type="slidenum">
              <a:rPr lang="en-US" smtClean="0"/>
              <a:t>‹#›</a:t>
            </a:fld>
            <a:endParaRPr lang="en-US"/>
          </a:p>
        </p:txBody>
      </p:sp>
    </p:spTree>
    <p:extLst>
      <p:ext uri="{BB962C8B-B14F-4D97-AF65-F5344CB8AC3E}">
        <p14:creationId xmlns:p14="http://schemas.microsoft.com/office/powerpoint/2010/main" val="374835145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51D60DE-2CEA-4506-8EF6-3F2BA13BD850}" type="datetimeFigureOut">
              <a:rPr lang="en-US" smtClean="0"/>
              <a:t>9/13/2024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5466D4A-ACD4-4300-9407-CA70903834F7}" type="slidenum">
              <a:rPr lang="en-US" smtClean="0"/>
              <a:t>‹#›</a:t>
            </a:fld>
            <a:endParaRPr lang="en-US"/>
          </a:p>
        </p:txBody>
      </p:sp>
    </p:spTree>
    <p:extLst>
      <p:ext uri="{BB962C8B-B14F-4D97-AF65-F5344CB8AC3E}">
        <p14:creationId xmlns:p14="http://schemas.microsoft.com/office/powerpoint/2010/main" val="161236689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0" dirty="0"/>
          </a:p>
        </p:txBody>
      </p:sp>
      <p:sp>
        <p:nvSpPr>
          <p:cNvPr id="4" name="Slide Number Placeholder 3"/>
          <p:cNvSpPr>
            <a:spLocks noGrp="1"/>
          </p:cNvSpPr>
          <p:nvPr>
            <p:ph type="sldNum" sz="quarter" idx="5"/>
          </p:nvPr>
        </p:nvSpPr>
        <p:spPr/>
        <p:txBody>
          <a:bodyPr/>
          <a:lstStyle/>
          <a:p>
            <a:fld id="{75466D4A-ACD4-4300-9407-CA70903834F7}" type="slidenum">
              <a:rPr lang="en-US" smtClean="0"/>
              <a:t>1</a:t>
            </a:fld>
            <a:endParaRPr lang="en-US"/>
          </a:p>
        </p:txBody>
      </p:sp>
    </p:spTree>
    <p:extLst>
      <p:ext uri="{BB962C8B-B14F-4D97-AF65-F5344CB8AC3E}">
        <p14:creationId xmlns:p14="http://schemas.microsoft.com/office/powerpoint/2010/main" val="284546994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75466D4A-ACD4-4300-9407-CA70903834F7}" type="slidenum">
              <a:rPr lang="en-US" smtClean="0"/>
              <a:t>5</a:t>
            </a:fld>
            <a:endParaRPr lang="en-US"/>
          </a:p>
        </p:txBody>
      </p:sp>
    </p:spTree>
    <p:extLst>
      <p:ext uri="{BB962C8B-B14F-4D97-AF65-F5344CB8AC3E}">
        <p14:creationId xmlns:p14="http://schemas.microsoft.com/office/powerpoint/2010/main" val="425132582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5466D4A-ACD4-4300-9407-CA70903834F7}" type="slidenum">
              <a:rPr lang="en-US" smtClean="0"/>
              <a:t>6</a:t>
            </a:fld>
            <a:endParaRPr lang="en-US"/>
          </a:p>
        </p:txBody>
      </p:sp>
    </p:spTree>
    <p:extLst>
      <p:ext uri="{BB962C8B-B14F-4D97-AF65-F5344CB8AC3E}">
        <p14:creationId xmlns:p14="http://schemas.microsoft.com/office/powerpoint/2010/main" val="375682372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5466D4A-ACD4-4300-9407-CA70903834F7}" type="slidenum">
              <a:rPr lang="en-US" smtClean="0"/>
              <a:t>7</a:t>
            </a:fld>
            <a:endParaRPr lang="en-US"/>
          </a:p>
        </p:txBody>
      </p:sp>
    </p:spTree>
    <p:extLst>
      <p:ext uri="{BB962C8B-B14F-4D97-AF65-F5344CB8AC3E}">
        <p14:creationId xmlns:p14="http://schemas.microsoft.com/office/powerpoint/2010/main" val="299402227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0" dirty="0"/>
          </a:p>
        </p:txBody>
      </p:sp>
      <p:sp>
        <p:nvSpPr>
          <p:cNvPr id="4" name="Slide Number Placeholder 3"/>
          <p:cNvSpPr>
            <a:spLocks noGrp="1"/>
          </p:cNvSpPr>
          <p:nvPr>
            <p:ph type="sldNum" sz="quarter" idx="5"/>
          </p:nvPr>
        </p:nvSpPr>
        <p:spPr/>
        <p:txBody>
          <a:bodyPr/>
          <a:lstStyle/>
          <a:p>
            <a:fld id="{75466D4A-ACD4-4300-9407-CA70903834F7}" type="slidenum">
              <a:rPr lang="en-US" smtClean="0"/>
              <a:t>8</a:t>
            </a:fld>
            <a:endParaRPr lang="en-US"/>
          </a:p>
        </p:txBody>
      </p:sp>
    </p:spTree>
    <p:extLst>
      <p:ext uri="{BB962C8B-B14F-4D97-AF65-F5344CB8AC3E}">
        <p14:creationId xmlns:p14="http://schemas.microsoft.com/office/powerpoint/2010/main" val="274382864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5466D4A-ACD4-4300-9407-CA70903834F7}" type="slidenum">
              <a:rPr lang="en-US" smtClean="0"/>
              <a:t>9</a:t>
            </a:fld>
            <a:endParaRPr lang="en-US"/>
          </a:p>
        </p:txBody>
      </p:sp>
    </p:spTree>
    <p:extLst>
      <p:ext uri="{BB962C8B-B14F-4D97-AF65-F5344CB8AC3E}">
        <p14:creationId xmlns:p14="http://schemas.microsoft.com/office/powerpoint/2010/main" val="144279581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5466D4A-ACD4-4300-9407-CA70903834F7}" type="slidenum">
              <a:rPr lang="en-US" smtClean="0"/>
              <a:t>10</a:t>
            </a:fld>
            <a:endParaRPr lang="en-US"/>
          </a:p>
        </p:txBody>
      </p:sp>
    </p:spTree>
    <p:extLst>
      <p:ext uri="{BB962C8B-B14F-4D97-AF65-F5344CB8AC3E}">
        <p14:creationId xmlns:p14="http://schemas.microsoft.com/office/powerpoint/2010/main" val="175641331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b="0" dirty="0"/>
          </a:p>
        </p:txBody>
      </p:sp>
      <p:sp>
        <p:nvSpPr>
          <p:cNvPr id="4" name="Slide Number Placeholder 3"/>
          <p:cNvSpPr>
            <a:spLocks noGrp="1"/>
          </p:cNvSpPr>
          <p:nvPr>
            <p:ph type="sldNum" sz="quarter" idx="5"/>
          </p:nvPr>
        </p:nvSpPr>
        <p:spPr/>
        <p:txBody>
          <a:bodyPr/>
          <a:lstStyle/>
          <a:p>
            <a:fld id="{75466D4A-ACD4-4300-9407-CA70903834F7}" type="slidenum">
              <a:rPr lang="en-US" smtClean="0"/>
              <a:t>11</a:t>
            </a:fld>
            <a:endParaRPr lang="en-US"/>
          </a:p>
        </p:txBody>
      </p:sp>
    </p:spTree>
    <p:extLst>
      <p:ext uri="{BB962C8B-B14F-4D97-AF65-F5344CB8AC3E}">
        <p14:creationId xmlns:p14="http://schemas.microsoft.com/office/powerpoint/2010/main" val="11389917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5466D4A-ACD4-4300-9407-CA70903834F7}" type="slidenum">
              <a:rPr lang="en-US" smtClean="0"/>
              <a:t>12</a:t>
            </a:fld>
            <a:endParaRPr lang="en-US"/>
          </a:p>
        </p:txBody>
      </p:sp>
    </p:spTree>
    <p:extLst>
      <p:ext uri="{BB962C8B-B14F-4D97-AF65-F5344CB8AC3E}">
        <p14:creationId xmlns:p14="http://schemas.microsoft.com/office/powerpoint/2010/main" val="3405401924"/>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Title Slide">
    <p:spTree>
      <p:nvGrpSpPr>
        <p:cNvPr id="1" name=""/>
        <p:cNvGrpSpPr/>
        <p:nvPr/>
      </p:nvGrpSpPr>
      <p:grpSpPr>
        <a:xfrm>
          <a:off x="0" y="0"/>
          <a:ext cx="0" cy="0"/>
          <a:chOff x="0" y="0"/>
          <a:chExt cx="0" cy="0"/>
        </a:xfrm>
      </p:grpSpPr>
      <p:sp>
        <p:nvSpPr>
          <p:cNvPr id="7" name="Rectangle 6"/>
          <p:cNvSpPr/>
          <p:nvPr/>
        </p:nvSpPr>
        <p:spPr>
          <a:xfrm>
            <a:off x="597455" y="3085765"/>
            <a:ext cx="10986811" cy="347882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ctrTitle"/>
          </p:nvPr>
        </p:nvSpPr>
        <p:spPr>
          <a:xfrm>
            <a:off x="774923" y="990600"/>
            <a:ext cx="10653003" cy="1504844"/>
          </a:xfrm>
          <a:effectLst/>
        </p:spPr>
        <p:txBody>
          <a:bodyPr anchor="b">
            <a:normAutofit/>
          </a:bodyPr>
          <a:lstStyle>
            <a:lvl1pPr>
              <a:defRPr sz="3600">
                <a:solidFill>
                  <a:schemeClr val="accent1"/>
                </a:solidFill>
              </a:defRPr>
            </a:lvl1pPr>
          </a:lstStyle>
          <a:p>
            <a:r>
              <a:rPr lang="en-US"/>
              <a:t>Click to edit Master title style</a:t>
            </a:r>
          </a:p>
        </p:txBody>
      </p:sp>
      <p:sp>
        <p:nvSpPr>
          <p:cNvPr id="3" name="Subtitle 2"/>
          <p:cNvSpPr>
            <a:spLocks noGrp="1"/>
          </p:cNvSpPr>
          <p:nvPr>
            <p:ph type="subTitle" idx="1"/>
          </p:nvPr>
        </p:nvSpPr>
        <p:spPr>
          <a:xfrm>
            <a:off x="774923" y="2495445"/>
            <a:ext cx="10653003" cy="590321"/>
          </a:xfrm>
        </p:spPr>
        <p:txBody>
          <a:bodyPr anchor="t">
            <a:normAutofit/>
          </a:bodyPr>
          <a:lstStyle>
            <a:lvl1pPr marL="0" indent="0" algn="l">
              <a:buNone/>
              <a:defRPr sz="1600" cap="all">
                <a:solidFill>
                  <a:schemeClr val="accent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lvl1pPr>
              <a:defRPr>
                <a:solidFill>
                  <a:schemeClr val="bg1"/>
                </a:solidFill>
              </a:defRPr>
            </a:lvl1pPr>
          </a:lstStyle>
          <a:p>
            <a:fld id="{2E983D14-EF55-4D88-9F04-344BAAC1D627}" type="datetime1">
              <a:rPr lang="en-US" smtClean="0"/>
              <a:t>9/13/2024</a:t>
            </a:fld>
            <a:endParaRPr lang="en-US"/>
          </a:p>
        </p:txBody>
      </p:sp>
      <p:sp>
        <p:nvSpPr>
          <p:cNvPr id="5" name="Footer Placeholder 4"/>
          <p:cNvSpPr>
            <a:spLocks noGrp="1"/>
          </p:cNvSpPr>
          <p:nvPr>
            <p:ph type="ftr" sz="quarter" idx="11"/>
          </p:nvPr>
        </p:nvSpPr>
        <p:spPr/>
        <p:txBody>
          <a:bodyPr/>
          <a:lstStyle>
            <a:lvl1pPr>
              <a:defRPr>
                <a:solidFill>
                  <a:schemeClr val="bg1"/>
                </a:solidFill>
              </a:defRPr>
            </a:lvl1pPr>
          </a:lstStyle>
          <a:p>
            <a:r>
              <a:rPr lang="en-US"/>
              <a:t>Document Title</a:t>
            </a:r>
          </a:p>
        </p:txBody>
      </p:sp>
      <p:sp>
        <p:nvSpPr>
          <p:cNvPr id="6" name="Slide Number Placeholder 5"/>
          <p:cNvSpPr>
            <a:spLocks noGrp="1"/>
          </p:cNvSpPr>
          <p:nvPr>
            <p:ph type="sldNum" sz="quarter" idx="12"/>
          </p:nvPr>
        </p:nvSpPr>
        <p:spPr/>
        <p:txBody>
          <a:bodyPr/>
          <a:lstStyle>
            <a:lvl1pPr>
              <a:defRPr>
                <a:solidFill>
                  <a:schemeClr val="bg1"/>
                </a:solidFill>
              </a:defRPr>
            </a:lvl1pPr>
          </a:lstStyle>
          <a:p>
            <a:fld id="{DE8DE8A0-70C5-4585-9A3C-B3A9E7B8F8E9}" type="slidenum">
              <a:rPr lang="en-US" smtClean="0"/>
              <a:pPr/>
              <a:t>‹#›</a:t>
            </a:fld>
            <a:endParaRPr lang="en-US"/>
          </a:p>
        </p:txBody>
      </p:sp>
      <p:pic>
        <p:nvPicPr>
          <p:cNvPr id="9" name="Picture 8" descr="A logo on a black background&#10;&#10;Description automatically generated">
            <a:extLst>
              <a:ext uri="{FF2B5EF4-FFF2-40B4-BE49-F238E27FC236}">
                <a16:creationId xmlns:a16="http://schemas.microsoft.com/office/drawing/2014/main" id="{6F7E0446-45C9-FB48-3062-686602802A3C}"/>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t="13622" b="22542"/>
          <a:stretch/>
        </p:blipFill>
        <p:spPr>
          <a:xfrm>
            <a:off x="2867565" y="3676087"/>
            <a:ext cx="6467718" cy="2101361"/>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228515239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7" name="Rectangle 6"/>
          <p:cNvSpPr>
            <a:spLocks noChangeAspect="1"/>
          </p:cNvSpPr>
          <p:nvPr/>
        </p:nvSpPr>
        <p:spPr>
          <a:xfrm>
            <a:off x="597457" y="599726"/>
            <a:ext cx="10984943"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p:txBody>
          <a:bodyPr/>
          <a:lstStyle>
            <a:lvl1pPr>
              <a:defRPr>
                <a:solidFill>
                  <a:schemeClr val="bg1"/>
                </a:solidFill>
              </a:defRPr>
            </a:lvl1pPr>
          </a:lstStyle>
          <a:p>
            <a:r>
              <a:rPr lang="en-US"/>
              <a:t>Click to edit Master title style</a:t>
            </a:r>
          </a:p>
        </p:txBody>
      </p:sp>
      <p:sp>
        <p:nvSpPr>
          <p:cNvPr id="3" name="Content Placeholder 2"/>
          <p:cNvSpPr>
            <a:spLocks noGrp="1"/>
          </p:cNvSpPr>
          <p:nvPr>
            <p:ph idx="1"/>
          </p:nvPr>
        </p:nvSpPr>
        <p:spPr>
          <a:xfrm>
            <a:off x="774923" y="1946302"/>
            <a:ext cx="10653003" cy="4224225"/>
          </a:xfrm>
        </p:spPr>
        <p:txBody>
          <a:bodyPr>
            <a:normAutofit/>
          </a:bodyPr>
          <a:lstStyle>
            <a:lvl1pPr>
              <a:defRPr sz="2800"/>
            </a:lvl1pPr>
            <a:lvl2pPr>
              <a:defRPr sz="2400"/>
            </a:lvl2pPr>
            <a:lvl3pPr>
              <a:defRPr sz="2000"/>
            </a:lvl3pPr>
            <a:lvl4pPr>
              <a:defRPr sz="1800"/>
            </a:lvl4pPr>
            <a:lvl5pPr>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9B2A7E2-D883-407A-99B7-F61BC59CC661}" type="datetime1">
              <a:rPr lang="en-US" smtClean="0"/>
              <a:t>9/13/2024</a:t>
            </a:fld>
            <a:endParaRPr lang="en-US"/>
          </a:p>
        </p:txBody>
      </p:sp>
      <p:sp>
        <p:nvSpPr>
          <p:cNvPr id="5" name="Footer Placeholder 4"/>
          <p:cNvSpPr>
            <a:spLocks noGrp="1"/>
          </p:cNvSpPr>
          <p:nvPr>
            <p:ph type="ftr" sz="quarter" idx="11"/>
          </p:nvPr>
        </p:nvSpPr>
        <p:spPr/>
        <p:txBody>
          <a:bodyPr/>
          <a:lstStyle/>
          <a:p>
            <a:r>
              <a:rPr lang="en-US"/>
              <a:t>Document Title</a:t>
            </a:r>
          </a:p>
        </p:txBody>
      </p:sp>
      <p:sp>
        <p:nvSpPr>
          <p:cNvPr id="6" name="Slide Number Placeholder 5"/>
          <p:cNvSpPr>
            <a:spLocks noGrp="1"/>
          </p:cNvSpPr>
          <p:nvPr>
            <p:ph type="sldNum" sz="quarter" idx="12"/>
          </p:nvPr>
        </p:nvSpPr>
        <p:spPr/>
        <p:txBody>
          <a:bodyPr/>
          <a:lstStyle/>
          <a:p>
            <a:fld id="{DE8DE8A0-70C5-4585-9A3C-B3A9E7B8F8E9}" type="slidenum">
              <a:rPr lang="en-US" smtClean="0"/>
              <a:t>‹#›</a:t>
            </a:fld>
            <a:endParaRPr lang="en-US"/>
          </a:p>
        </p:txBody>
      </p:sp>
    </p:spTree>
    <p:extLst>
      <p:ext uri="{BB962C8B-B14F-4D97-AF65-F5344CB8AC3E}">
        <p14:creationId xmlns:p14="http://schemas.microsoft.com/office/powerpoint/2010/main" val="415893315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1 Presenter">
    <p:spTree>
      <p:nvGrpSpPr>
        <p:cNvPr id="1" name=""/>
        <p:cNvGrpSpPr/>
        <p:nvPr/>
      </p:nvGrpSpPr>
      <p:grpSpPr>
        <a:xfrm>
          <a:off x="0" y="0"/>
          <a:ext cx="0" cy="0"/>
          <a:chOff x="0" y="0"/>
          <a:chExt cx="0" cy="0"/>
        </a:xfrm>
      </p:grpSpPr>
      <p:sp>
        <p:nvSpPr>
          <p:cNvPr id="7" name="Rectangle 6"/>
          <p:cNvSpPr>
            <a:spLocks noChangeAspect="1"/>
          </p:cNvSpPr>
          <p:nvPr/>
        </p:nvSpPr>
        <p:spPr>
          <a:xfrm>
            <a:off x="597457" y="599726"/>
            <a:ext cx="10984943"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hasCustomPrompt="1"/>
          </p:nvPr>
        </p:nvSpPr>
        <p:spPr/>
        <p:txBody>
          <a:bodyPr/>
          <a:lstStyle>
            <a:lvl1pPr>
              <a:defRPr>
                <a:solidFill>
                  <a:schemeClr val="bg1"/>
                </a:solidFill>
              </a:defRPr>
            </a:lvl1pPr>
          </a:lstStyle>
          <a:p>
            <a:r>
              <a:rPr lang="en-US"/>
              <a:t>Presenter</a:t>
            </a:r>
          </a:p>
        </p:txBody>
      </p:sp>
      <p:sp>
        <p:nvSpPr>
          <p:cNvPr id="4" name="Date Placeholder 3"/>
          <p:cNvSpPr>
            <a:spLocks noGrp="1"/>
          </p:cNvSpPr>
          <p:nvPr>
            <p:ph type="dt" sz="half" idx="10"/>
          </p:nvPr>
        </p:nvSpPr>
        <p:spPr/>
        <p:txBody>
          <a:bodyPr/>
          <a:lstStyle/>
          <a:p>
            <a:fld id="{29B2A7E2-D883-407A-99B7-F61BC59CC661}" type="datetime1">
              <a:rPr lang="en-US" smtClean="0"/>
              <a:t>9/13/2024</a:t>
            </a:fld>
            <a:endParaRPr lang="en-US"/>
          </a:p>
        </p:txBody>
      </p:sp>
      <p:sp>
        <p:nvSpPr>
          <p:cNvPr id="5" name="Footer Placeholder 4"/>
          <p:cNvSpPr>
            <a:spLocks noGrp="1"/>
          </p:cNvSpPr>
          <p:nvPr>
            <p:ph type="ftr" sz="quarter" idx="11"/>
          </p:nvPr>
        </p:nvSpPr>
        <p:spPr/>
        <p:txBody>
          <a:bodyPr/>
          <a:lstStyle/>
          <a:p>
            <a:r>
              <a:rPr lang="en-US"/>
              <a:t>Document Title</a:t>
            </a:r>
          </a:p>
        </p:txBody>
      </p:sp>
      <p:sp>
        <p:nvSpPr>
          <p:cNvPr id="6" name="Slide Number Placeholder 5"/>
          <p:cNvSpPr>
            <a:spLocks noGrp="1"/>
          </p:cNvSpPr>
          <p:nvPr>
            <p:ph type="sldNum" sz="quarter" idx="12"/>
          </p:nvPr>
        </p:nvSpPr>
        <p:spPr/>
        <p:txBody>
          <a:bodyPr/>
          <a:lstStyle/>
          <a:p>
            <a:fld id="{DE8DE8A0-70C5-4585-9A3C-B3A9E7B8F8E9}" type="slidenum">
              <a:rPr lang="en-US" smtClean="0"/>
              <a:t>‹#›</a:t>
            </a:fld>
            <a:endParaRPr lang="en-US"/>
          </a:p>
        </p:txBody>
      </p:sp>
      <p:sp>
        <p:nvSpPr>
          <p:cNvPr id="8" name="Content Placeholder 2">
            <a:extLst>
              <a:ext uri="{FF2B5EF4-FFF2-40B4-BE49-F238E27FC236}">
                <a16:creationId xmlns:a16="http://schemas.microsoft.com/office/drawing/2014/main" id="{EF3F18D2-35B6-4D98-9AD7-E656430DDAFF}"/>
              </a:ext>
            </a:extLst>
          </p:cNvPr>
          <p:cNvSpPr>
            <a:spLocks noGrp="1"/>
          </p:cNvSpPr>
          <p:nvPr>
            <p:ph idx="1" hasCustomPrompt="1"/>
          </p:nvPr>
        </p:nvSpPr>
        <p:spPr>
          <a:xfrm>
            <a:off x="4257532" y="2475593"/>
            <a:ext cx="7170395" cy="2478958"/>
          </a:xfrm>
        </p:spPr>
        <p:txBody>
          <a:bodyPr anchor="ctr"/>
          <a:lstStyle>
            <a:lvl1pPr marL="0" indent="0">
              <a:buNone/>
              <a:defRPr i="0" spc="100" baseline="0">
                <a:latin typeface="+mj-lt"/>
              </a:defRPr>
            </a:lvl1pPr>
            <a:lvl2pPr marL="365760" indent="0">
              <a:buNone/>
              <a:defRPr i="1"/>
            </a:lvl2pPr>
            <a:lvl3pPr marL="365760" indent="0">
              <a:spcBef>
                <a:spcPts val="0"/>
              </a:spcBef>
              <a:buNone/>
              <a:defRPr sz="2400">
                <a:latin typeface="+mn-lt"/>
              </a:defRPr>
            </a:lvl3pPr>
            <a:lvl4pPr marL="777240" indent="-411480">
              <a:spcBef>
                <a:spcPts val="1200"/>
              </a:spcBef>
              <a:buClr>
                <a:srgbClr val="38905C"/>
              </a:buClr>
              <a:buSzPct val="110000"/>
              <a:buFont typeface="Wingdings" panose="05000000000000000000" pitchFamily="2" charset="2"/>
              <a:buChar char=""/>
              <a:defRPr>
                <a:solidFill>
                  <a:srgbClr val="38905C"/>
                </a:solidFill>
              </a:defRPr>
            </a:lvl4pPr>
            <a:lvl5pPr marL="777240" indent="-411480">
              <a:lnSpc>
                <a:spcPct val="100000"/>
              </a:lnSpc>
              <a:spcBef>
                <a:spcPts val="400"/>
              </a:spcBef>
              <a:buClr>
                <a:srgbClr val="38905C"/>
              </a:buClr>
              <a:buSzPct val="130000"/>
              <a:buFont typeface="Wingdings" panose="05000000000000000000" pitchFamily="2" charset="2"/>
              <a:buChar char=""/>
              <a:defRPr>
                <a:solidFill>
                  <a:srgbClr val="38905C"/>
                </a:solidFill>
              </a:defRPr>
            </a:lvl5pPr>
          </a:lstStyle>
          <a:p>
            <a:pPr lvl="0"/>
            <a:r>
              <a:rPr lang="en-US"/>
              <a:t>FirstName </a:t>
            </a:r>
            <a:r>
              <a:rPr lang="en-US" err="1"/>
              <a:t>LastName</a:t>
            </a:r>
            <a:endParaRPr lang="en-US"/>
          </a:p>
          <a:p>
            <a:pPr lvl="1"/>
            <a:r>
              <a:rPr lang="en-US"/>
              <a:t>Occupation/Title</a:t>
            </a:r>
          </a:p>
          <a:p>
            <a:pPr lvl="2"/>
            <a:r>
              <a:rPr lang="en-US"/>
              <a:t>Company Name</a:t>
            </a:r>
          </a:p>
          <a:p>
            <a:pPr lvl="3"/>
            <a:r>
              <a:rPr lang="en-US"/>
              <a:t>Email</a:t>
            </a:r>
          </a:p>
          <a:p>
            <a:pPr lvl="4"/>
            <a:r>
              <a:rPr lang="en-US"/>
              <a:t>Phone</a:t>
            </a:r>
          </a:p>
        </p:txBody>
      </p:sp>
      <p:sp>
        <p:nvSpPr>
          <p:cNvPr id="9" name="Picture Placeholder 5">
            <a:extLst>
              <a:ext uri="{FF2B5EF4-FFF2-40B4-BE49-F238E27FC236}">
                <a16:creationId xmlns:a16="http://schemas.microsoft.com/office/drawing/2014/main" id="{A117CD3B-8856-439C-8A70-4B0BAE66CB55}"/>
              </a:ext>
            </a:extLst>
          </p:cNvPr>
          <p:cNvSpPr>
            <a:spLocks noGrp="1"/>
          </p:cNvSpPr>
          <p:nvPr>
            <p:ph type="pic" sz="quarter" idx="13" hasCustomPrompt="1"/>
          </p:nvPr>
        </p:nvSpPr>
        <p:spPr>
          <a:xfrm>
            <a:off x="1257912" y="2780394"/>
            <a:ext cx="2491621" cy="1868714"/>
          </a:xfrm>
          <a:solidFill>
            <a:srgbClr val="FFFFFF"/>
          </a:solidFill>
          <a:ln w="76200" cap="sq">
            <a:solidFill>
              <a:srgbClr val="38905C"/>
            </a:solidFill>
            <a:miter lim="800000"/>
          </a:ln>
          <a:effectLst/>
          <a:scene3d>
            <a:camera prst="orthographicFront"/>
            <a:lightRig rig="threePt" dir="t">
              <a:rot lat="0" lon="0" rev="2700000"/>
            </a:lightRig>
          </a:scene3d>
          <a:sp3d contourW="63500">
            <a:bevelT h="38100"/>
            <a:contourClr>
              <a:srgbClr val="C0C0C0"/>
            </a:contourClr>
          </a:sp3d>
        </p:spPr>
        <p:style>
          <a:lnRef idx="2">
            <a:schemeClr val="accent6"/>
          </a:lnRef>
          <a:fillRef idx="1">
            <a:schemeClr val="lt1"/>
          </a:fillRef>
          <a:effectRef idx="0">
            <a:schemeClr val="accent6"/>
          </a:effectRef>
          <a:fontRef idx="minor">
            <a:schemeClr val="dk1"/>
          </a:fontRef>
        </p:style>
        <p:txBody>
          <a:bodyPr anchor="ctr"/>
          <a:lstStyle>
            <a:lvl1pPr marL="0" indent="0" algn="ctr">
              <a:buNone/>
              <a:defRPr/>
            </a:lvl1pPr>
          </a:lstStyle>
          <a:p>
            <a:r>
              <a:rPr lang="en-US"/>
              <a:t>Add photo here</a:t>
            </a:r>
          </a:p>
        </p:txBody>
      </p:sp>
    </p:spTree>
    <p:extLst>
      <p:ext uri="{BB962C8B-B14F-4D97-AF65-F5344CB8AC3E}">
        <p14:creationId xmlns:p14="http://schemas.microsoft.com/office/powerpoint/2010/main" val="313817330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2 Presenters">
    <p:spTree>
      <p:nvGrpSpPr>
        <p:cNvPr id="1" name=""/>
        <p:cNvGrpSpPr/>
        <p:nvPr/>
      </p:nvGrpSpPr>
      <p:grpSpPr>
        <a:xfrm>
          <a:off x="0" y="0"/>
          <a:ext cx="0" cy="0"/>
          <a:chOff x="0" y="0"/>
          <a:chExt cx="0" cy="0"/>
        </a:xfrm>
      </p:grpSpPr>
      <p:sp>
        <p:nvSpPr>
          <p:cNvPr id="7" name="Rectangle 6"/>
          <p:cNvSpPr>
            <a:spLocks noChangeAspect="1"/>
          </p:cNvSpPr>
          <p:nvPr/>
        </p:nvSpPr>
        <p:spPr>
          <a:xfrm>
            <a:off x="597457" y="599726"/>
            <a:ext cx="10984943"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hasCustomPrompt="1"/>
          </p:nvPr>
        </p:nvSpPr>
        <p:spPr/>
        <p:txBody>
          <a:bodyPr/>
          <a:lstStyle>
            <a:lvl1pPr>
              <a:defRPr>
                <a:solidFill>
                  <a:schemeClr val="bg1"/>
                </a:solidFill>
              </a:defRPr>
            </a:lvl1pPr>
          </a:lstStyle>
          <a:p>
            <a:r>
              <a:rPr lang="en-US"/>
              <a:t>Presenters</a:t>
            </a:r>
          </a:p>
        </p:txBody>
      </p:sp>
      <p:sp>
        <p:nvSpPr>
          <p:cNvPr id="4" name="Date Placeholder 3"/>
          <p:cNvSpPr>
            <a:spLocks noGrp="1"/>
          </p:cNvSpPr>
          <p:nvPr>
            <p:ph type="dt" sz="half" idx="10"/>
          </p:nvPr>
        </p:nvSpPr>
        <p:spPr/>
        <p:txBody>
          <a:bodyPr/>
          <a:lstStyle/>
          <a:p>
            <a:fld id="{29B2A7E2-D883-407A-99B7-F61BC59CC661}" type="datetime1">
              <a:rPr lang="en-US" smtClean="0"/>
              <a:t>9/13/2024</a:t>
            </a:fld>
            <a:endParaRPr lang="en-US"/>
          </a:p>
        </p:txBody>
      </p:sp>
      <p:sp>
        <p:nvSpPr>
          <p:cNvPr id="5" name="Footer Placeholder 4"/>
          <p:cNvSpPr>
            <a:spLocks noGrp="1"/>
          </p:cNvSpPr>
          <p:nvPr>
            <p:ph type="ftr" sz="quarter" idx="11"/>
          </p:nvPr>
        </p:nvSpPr>
        <p:spPr/>
        <p:txBody>
          <a:bodyPr/>
          <a:lstStyle/>
          <a:p>
            <a:r>
              <a:rPr lang="en-US"/>
              <a:t>Document Title</a:t>
            </a:r>
          </a:p>
        </p:txBody>
      </p:sp>
      <p:sp>
        <p:nvSpPr>
          <p:cNvPr id="6" name="Slide Number Placeholder 5"/>
          <p:cNvSpPr>
            <a:spLocks noGrp="1"/>
          </p:cNvSpPr>
          <p:nvPr>
            <p:ph type="sldNum" sz="quarter" idx="12"/>
          </p:nvPr>
        </p:nvSpPr>
        <p:spPr/>
        <p:txBody>
          <a:bodyPr/>
          <a:lstStyle/>
          <a:p>
            <a:fld id="{DE8DE8A0-70C5-4585-9A3C-B3A9E7B8F8E9}" type="slidenum">
              <a:rPr lang="en-US" smtClean="0"/>
              <a:t>‹#›</a:t>
            </a:fld>
            <a:endParaRPr lang="en-US"/>
          </a:p>
        </p:txBody>
      </p:sp>
      <p:sp>
        <p:nvSpPr>
          <p:cNvPr id="8" name="Content Placeholder 2">
            <a:extLst>
              <a:ext uri="{FF2B5EF4-FFF2-40B4-BE49-F238E27FC236}">
                <a16:creationId xmlns:a16="http://schemas.microsoft.com/office/drawing/2014/main" id="{EF3F18D2-35B6-4D98-9AD7-E656430DDAFF}"/>
              </a:ext>
            </a:extLst>
          </p:cNvPr>
          <p:cNvSpPr>
            <a:spLocks noGrp="1"/>
          </p:cNvSpPr>
          <p:nvPr>
            <p:ph idx="1" hasCustomPrompt="1"/>
          </p:nvPr>
        </p:nvSpPr>
        <p:spPr>
          <a:xfrm>
            <a:off x="4222164" y="2202059"/>
            <a:ext cx="7205763" cy="1622314"/>
          </a:xfrm>
        </p:spPr>
        <p:txBody>
          <a:bodyPr anchor="ctr">
            <a:normAutofit/>
          </a:bodyPr>
          <a:lstStyle>
            <a:lvl1pPr marL="0" indent="0">
              <a:lnSpc>
                <a:spcPct val="100000"/>
              </a:lnSpc>
              <a:spcBef>
                <a:spcPts val="0"/>
              </a:spcBef>
              <a:spcAft>
                <a:spcPts val="0"/>
              </a:spcAft>
              <a:buNone/>
              <a:defRPr sz="2400" i="0" spc="100" baseline="0">
                <a:latin typeface="+mj-lt"/>
              </a:defRPr>
            </a:lvl1pPr>
            <a:lvl2pPr marL="365760" indent="0">
              <a:lnSpc>
                <a:spcPct val="100000"/>
              </a:lnSpc>
              <a:spcBef>
                <a:spcPts val="0"/>
              </a:spcBef>
              <a:spcAft>
                <a:spcPts val="0"/>
              </a:spcAft>
              <a:buNone/>
              <a:defRPr sz="2000" i="1"/>
            </a:lvl2pPr>
            <a:lvl3pPr marL="365760" indent="0">
              <a:lnSpc>
                <a:spcPct val="100000"/>
              </a:lnSpc>
              <a:spcBef>
                <a:spcPts val="0"/>
              </a:spcBef>
              <a:spcAft>
                <a:spcPts val="0"/>
              </a:spcAft>
              <a:buNone/>
              <a:defRPr sz="2000">
                <a:latin typeface="+mn-lt"/>
              </a:defRPr>
            </a:lvl3pPr>
            <a:lvl4pPr marL="777240" indent="-411480">
              <a:lnSpc>
                <a:spcPct val="100000"/>
              </a:lnSpc>
              <a:spcBef>
                <a:spcPts val="0"/>
              </a:spcBef>
              <a:spcAft>
                <a:spcPts val="0"/>
              </a:spcAft>
              <a:buClr>
                <a:srgbClr val="38905C"/>
              </a:buClr>
              <a:buSzPct val="110000"/>
              <a:buFont typeface="Wingdings" panose="05000000000000000000" pitchFamily="2" charset="2"/>
              <a:buChar char=""/>
              <a:defRPr sz="1600">
                <a:solidFill>
                  <a:srgbClr val="38905C"/>
                </a:solidFill>
              </a:defRPr>
            </a:lvl4pPr>
            <a:lvl5pPr marL="777240" indent="-411480">
              <a:lnSpc>
                <a:spcPct val="100000"/>
              </a:lnSpc>
              <a:spcBef>
                <a:spcPts val="0"/>
              </a:spcBef>
              <a:spcAft>
                <a:spcPts val="0"/>
              </a:spcAft>
              <a:buClr>
                <a:srgbClr val="38905C"/>
              </a:buClr>
              <a:buSzPct val="130000"/>
              <a:buFont typeface="Wingdings" panose="05000000000000000000" pitchFamily="2" charset="2"/>
              <a:buChar char=""/>
              <a:defRPr sz="1600">
                <a:solidFill>
                  <a:srgbClr val="38905C"/>
                </a:solidFill>
              </a:defRPr>
            </a:lvl5pPr>
          </a:lstStyle>
          <a:p>
            <a:pPr lvl="0"/>
            <a:r>
              <a:rPr lang="en-US"/>
              <a:t>FirstName </a:t>
            </a:r>
            <a:r>
              <a:rPr lang="en-US" err="1"/>
              <a:t>LastName</a:t>
            </a:r>
            <a:endParaRPr lang="en-US"/>
          </a:p>
          <a:p>
            <a:pPr lvl="1"/>
            <a:r>
              <a:rPr lang="en-US"/>
              <a:t>Occupation/Title</a:t>
            </a:r>
          </a:p>
          <a:p>
            <a:pPr lvl="2"/>
            <a:r>
              <a:rPr lang="en-US"/>
              <a:t>Company Name</a:t>
            </a:r>
          </a:p>
          <a:p>
            <a:pPr lvl="3"/>
            <a:r>
              <a:rPr lang="en-US"/>
              <a:t>Email</a:t>
            </a:r>
          </a:p>
          <a:p>
            <a:pPr lvl="4"/>
            <a:r>
              <a:rPr lang="en-US"/>
              <a:t>Phone</a:t>
            </a:r>
          </a:p>
        </p:txBody>
      </p:sp>
      <p:sp>
        <p:nvSpPr>
          <p:cNvPr id="9" name="Picture Placeholder 5">
            <a:extLst>
              <a:ext uri="{FF2B5EF4-FFF2-40B4-BE49-F238E27FC236}">
                <a16:creationId xmlns:a16="http://schemas.microsoft.com/office/drawing/2014/main" id="{A117CD3B-8856-439C-8A70-4B0BAE66CB55}"/>
              </a:ext>
            </a:extLst>
          </p:cNvPr>
          <p:cNvSpPr>
            <a:spLocks noGrp="1"/>
          </p:cNvSpPr>
          <p:nvPr>
            <p:ph type="pic" sz="quarter" idx="13" hasCustomPrompt="1"/>
          </p:nvPr>
        </p:nvSpPr>
        <p:spPr>
          <a:xfrm>
            <a:off x="1853891" y="2350148"/>
            <a:ext cx="1806527" cy="1326139"/>
          </a:xfrm>
          <a:solidFill>
            <a:srgbClr val="FFFFFF"/>
          </a:solidFill>
          <a:ln w="76200" cap="sq">
            <a:solidFill>
              <a:srgbClr val="38905C"/>
            </a:solidFill>
            <a:miter lim="800000"/>
          </a:ln>
          <a:effectLst/>
          <a:scene3d>
            <a:camera prst="orthographicFront"/>
            <a:lightRig rig="threePt" dir="t">
              <a:rot lat="0" lon="0" rev="2700000"/>
            </a:lightRig>
          </a:scene3d>
          <a:sp3d contourW="63500">
            <a:bevelT h="38100"/>
            <a:contourClr>
              <a:srgbClr val="C0C0C0"/>
            </a:contourClr>
          </a:sp3d>
        </p:spPr>
        <p:style>
          <a:lnRef idx="2">
            <a:schemeClr val="accent6"/>
          </a:lnRef>
          <a:fillRef idx="1">
            <a:schemeClr val="lt1"/>
          </a:fillRef>
          <a:effectRef idx="0">
            <a:schemeClr val="accent6"/>
          </a:effectRef>
          <a:fontRef idx="minor">
            <a:schemeClr val="dk1"/>
          </a:fontRef>
        </p:style>
        <p:txBody>
          <a:bodyPr anchor="ctr">
            <a:normAutofit/>
          </a:bodyPr>
          <a:lstStyle>
            <a:lvl1pPr marL="0" indent="0" algn="ctr">
              <a:buNone/>
              <a:defRPr sz="2400"/>
            </a:lvl1pPr>
          </a:lstStyle>
          <a:p>
            <a:r>
              <a:rPr lang="en-US"/>
              <a:t>Add photo here</a:t>
            </a:r>
          </a:p>
        </p:txBody>
      </p:sp>
      <p:sp>
        <p:nvSpPr>
          <p:cNvPr id="10" name="Content Placeholder 2">
            <a:extLst>
              <a:ext uri="{FF2B5EF4-FFF2-40B4-BE49-F238E27FC236}">
                <a16:creationId xmlns:a16="http://schemas.microsoft.com/office/drawing/2014/main" id="{C1F0827C-95FC-4D38-AE40-FA5E69B78679}"/>
              </a:ext>
            </a:extLst>
          </p:cNvPr>
          <p:cNvSpPr>
            <a:spLocks noGrp="1"/>
          </p:cNvSpPr>
          <p:nvPr>
            <p:ph idx="14" hasCustomPrompt="1"/>
          </p:nvPr>
        </p:nvSpPr>
        <p:spPr>
          <a:xfrm>
            <a:off x="4222164" y="4031179"/>
            <a:ext cx="7205763" cy="1622314"/>
          </a:xfrm>
        </p:spPr>
        <p:txBody>
          <a:bodyPr anchor="ctr">
            <a:normAutofit/>
          </a:bodyPr>
          <a:lstStyle>
            <a:lvl1pPr marL="0" indent="0">
              <a:lnSpc>
                <a:spcPct val="100000"/>
              </a:lnSpc>
              <a:spcBef>
                <a:spcPts val="0"/>
              </a:spcBef>
              <a:spcAft>
                <a:spcPts val="0"/>
              </a:spcAft>
              <a:buNone/>
              <a:defRPr sz="2400" i="0" spc="100" baseline="0">
                <a:latin typeface="+mj-lt"/>
              </a:defRPr>
            </a:lvl1pPr>
            <a:lvl2pPr marL="365760" indent="0">
              <a:lnSpc>
                <a:spcPct val="100000"/>
              </a:lnSpc>
              <a:spcBef>
                <a:spcPts val="0"/>
              </a:spcBef>
              <a:spcAft>
                <a:spcPts val="0"/>
              </a:spcAft>
              <a:buNone/>
              <a:defRPr sz="2000" i="1"/>
            </a:lvl2pPr>
            <a:lvl3pPr marL="365760" indent="0">
              <a:lnSpc>
                <a:spcPct val="100000"/>
              </a:lnSpc>
              <a:spcBef>
                <a:spcPts val="0"/>
              </a:spcBef>
              <a:spcAft>
                <a:spcPts val="0"/>
              </a:spcAft>
              <a:buNone/>
              <a:defRPr sz="2000">
                <a:latin typeface="+mn-lt"/>
              </a:defRPr>
            </a:lvl3pPr>
            <a:lvl4pPr marL="777240" indent="-411480">
              <a:lnSpc>
                <a:spcPct val="100000"/>
              </a:lnSpc>
              <a:spcBef>
                <a:spcPts val="0"/>
              </a:spcBef>
              <a:spcAft>
                <a:spcPts val="0"/>
              </a:spcAft>
              <a:buClr>
                <a:srgbClr val="38905C"/>
              </a:buClr>
              <a:buSzPct val="110000"/>
              <a:buFont typeface="Wingdings" panose="05000000000000000000" pitchFamily="2" charset="2"/>
              <a:buChar char=""/>
              <a:defRPr sz="1600">
                <a:solidFill>
                  <a:srgbClr val="38905C"/>
                </a:solidFill>
              </a:defRPr>
            </a:lvl4pPr>
            <a:lvl5pPr marL="777240" indent="-411480">
              <a:lnSpc>
                <a:spcPct val="100000"/>
              </a:lnSpc>
              <a:spcBef>
                <a:spcPts val="0"/>
              </a:spcBef>
              <a:spcAft>
                <a:spcPts val="0"/>
              </a:spcAft>
              <a:buClr>
                <a:srgbClr val="38905C"/>
              </a:buClr>
              <a:buSzPct val="130000"/>
              <a:buFont typeface="Wingdings" panose="05000000000000000000" pitchFamily="2" charset="2"/>
              <a:buChar char=""/>
              <a:defRPr sz="1600">
                <a:solidFill>
                  <a:srgbClr val="38905C"/>
                </a:solidFill>
              </a:defRPr>
            </a:lvl5pPr>
          </a:lstStyle>
          <a:p>
            <a:pPr lvl="0"/>
            <a:r>
              <a:rPr lang="en-US"/>
              <a:t>FirstName </a:t>
            </a:r>
            <a:r>
              <a:rPr lang="en-US" err="1"/>
              <a:t>LastName</a:t>
            </a:r>
            <a:endParaRPr lang="en-US"/>
          </a:p>
          <a:p>
            <a:pPr lvl="1"/>
            <a:r>
              <a:rPr lang="en-US"/>
              <a:t>Occupation/Title</a:t>
            </a:r>
          </a:p>
          <a:p>
            <a:pPr lvl="2"/>
            <a:r>
              <a:rPr lang="en-US"/>
              <a:t>Company Name</a:t>
            </a:r>
          </a:p>
          <a:p>
            <a:pPr lvl="3"/>
            <a:r>
              <a:rPr lang="en-US"/>
              <a:t>Email</a:t>
            </a:r>
          </a:p>
          <a:p>
            <a:pPr lvl="4"/>
            <a:r>
              <a:rPr lang="en-US"/>
              <a:t>Phone</a:t>
            </a:r>
          </a:p>
        </p:txBody>
      </p:sp>
      <p:sp>
        <p:nvSpPr>
          <p:cNvPr id="11" name="Picture Placeholder 5">
            <a:extLst>
              <a:ext uri="{FF2B5EF4-FFF2-40B4-BE49-F238E27FC236}">
                <a16:creationId xmlns:a16="http://schemas.microsoft.com/office/drawing/2014/main" id="{7BC59708-6958-4EB8-9DB1-1387130F1F31}"/>
              </a:ext>
            </a:extLst>
          </p:cNvPr>
          <p:cNvSpPr>
            <a:spLocks noGrp="1"/>
          </p:cNvSpPr>
          <p:nvPr>
            <p:ph type="pic" sz="quarter" idx="15" hasCustomPrompt="1"/>
          </p:nvPr>
        </p:nvSpPr>
        <p:spPr>
          <a:xfrm>
            <a:off x="1853891" y="4179268"/>
            <a:ext cx="1806527" cy="1326139"/>
          </a:xfrm>
          <a:solidFill>
            <a:srgbClr val="FFFFFF"/>
          </a:solidFill>
          <a:ln w="76200" cap="sq">
            <a:solidFill>
              <a:srgbClr val="38905C"/>
            </a:solidFill>
            <a:miter lim="800000"/>
          </a:ln>
          <a:effectLst/>
          <a:scene3d>
            <a:camera prst="orthographicFront"/>
            <a:lightRig rig="threePt" dir="t">
              <a:rot lat="0" lon="0" rev="2700000"/>
            </a:lightRig>
          </a:scene3d>
          <a:sp3d contourW="63500">
            <a:bevelT h="38100"/>
            <a:contourClr>
              <a:srgbClr val="C0C0C0"/>
            </a:contourClr>
          </a:sp3d>
        </p:spPr>
        <p:style>
          <a:lnRef idx="2">
            <a:schemeClr val="accent6"/>
          </a:lnRef>
          <a:fillRef idx="1">
            <a:schemeClr val="lt1"/>
          </a:fillRef>
          <a:effectRef idx="0">
            <a:schemeClr val="accent6"/>
          </a:effectRef>
          <a:fontRef idx="minor">
            <a:schemeClr val="dk1"/>
          </a:fontRef>
        </p:style>
        <p:txBody>
          <a:bodyPr anchor="ctr">
            <a:normAutofit/>
          </a:bodyPr>
          <a:lstStyle>
            <a:lvl1pPr marL="0" indent="0" algn="ctr">
              <a:buNone/>
              <a:defRPr sz="2400"/>
            </a:lvl1pPr>
          </a:lstStyle>
          <a:p>
            <a:r>
              <a:rPr lang="en-US"/>
              <a:t>Add photo here</a:t>
            </a:r>
          </a:p>
        </p:txBody>
      </p:sp>
    </p:spTree>
    <p:extLst>
      <p:ext uri="{BB962C8B-B14F-4D97-AF65-F5344CB8AC3E}">
        <p14:creationId xmlns:p14="http://schemas.microsoft.com/office/powerpoint/2010/main" val="382615062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3 Presenters">
    <p:spTree>
      <p:nvGrpSpPr>
        <p:cNvPr id="1" name=""/>
        <p:cNvGrpSpPr/>
        <p:nvPr/>
      </p:nvGrpSpPr>
      <p:grpSpPr>
        <a:xfrm>
          <a:off x="0" y="0"/>
          <a:ext cx="0" cy="0"/>
          <a:chOff x="0" y="0"/>
          <a:chExt cx="0" cy="0"/>
        </a:xfrm>
      </p:grpSpPr>
      <p:sp>
        <p:nvSpPr>
          <p:cNvPr id="7" name="Rectangle 6"/>
          <p:cNvSpPr>
            <a:spLocks noChangeAspect="1"/>
          </p:cNvSpPr>
          <p:nvPr/>
        </p:nvSpPr>
        <p:spPr>
          <a:xfrm>
            <a:off x="597457" y="599726"/>
            <a:ext cx="10984943"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hasCustomPrompt="1"/>
          </p:nvPr>
        </p:nvSpPr>
        <p:spPr/>
        <p:txBody>
          <a:bodyPr/>
          <a:lstStyle>
            <a:lvl1pPr>
              <a:defRPr>
                <a:solidFill>
                  <a:schemeClr val="bg1"/>
                </a:solidFill>
              </a:defRPr>
            </a:lvl1pPr>
          </a:lstStyle>
          <a:p>
            <a:r>
              <a:rPr lang="en-US"/>
              <a:t>Presenters</a:t>
            </a:r>
          </a:p>
        </p:txBody>
      </p:sp>
      <p:sp>
        <p:nvSpPr>
          <p:cNvPr id="4" name="Date Placeholder 3"/>
          <p:cNvSpPr>
            <a:spLocks noGrp="1"/>
          </p:cNvSpPr>
          <p:nvPr>
            <p:ph type="dt" sz="half" idx="10"/>
          </p:nvPr>
        </p:nvSpPr>
        <p:spPr/>
        <p:txBody>
          <a:bodyPr/>
          <a:lstStyle/>
          <a:p>
            <a:fld id="{29B2A7E2-D883-407A-99B7-F61BC59CC661}" type="datetime1">
              <a:rPr lang="en-US" smtClean="0"/>
              <a:t>9/13/2024</a:t>
            </a:fld>
            <a:endParaRPr lang="en-US"/>
          </a:p>
        </p:txBody>
      </p:sp>
      <p:sp>
        <p:nvSpPr>
          <p:cNvPr id="5" name="Footer Placeholder 4"/>
          <p:cNvSpPr>
            <a:spLocks noGrp="1"/>
          </p:cNvSpPr>
          <p:nvPr>
            <p:ph type="ftr" sz="quarter" idx="11"/>
          </p:nvPr>
        </p:nvSpPr>
        <p:spPr/>
        <p:txBody>
          <a:bodyPr/>
          <a:lstStyle/>
          <a:p>
            <a:r>
              <a:rPr lang="en-US"/>
              <a:t>Document Title</a:t>
            </a:r>
          </a:p>
        </p:txBody>
      </p:sp>
      <p:sp>
        <p:nvSpPr>
          <p:cNvPr id="6" name="Slide Number Placeholder 5"/>
          <p:cNvSpPr>
            <a:spLocks noGrp="1"/>
          </p:cNvSpPr>
          <p:nvPr>
            <p:ph type="sldNum" sz="quarter" idx="12"/>
          </p:nvPr>
        </p:nvSpPr>
        <p:spPr/>
        <p:txBody>
          <a:bodyPr/>
          <a:lstStyle/>
          <a:p>
            <a:fld id="{DE8DE8A0-70C5-4585-9A3C-B3A9E7B8F8E9}" type="slidenum">
              <a:rPr lang="en-US" smtClean="0"/>
              <a:t>‹#›</a:t>
            </a:fld>
            <a:endParaRPr lang="en-US"/>
          </a:p>
        </p:txBody>
      </p:sp>
      <p:sp>
        <p:nvSpPr>
          <p:cNvPr id="8" name="Content Placeholder 2">
            <a:extLst>
              <a:ext uri="{FF2B5EF4-FFF2-40B4-BE49-F238E27FC236}">
                <a16:creationId xmlns:a16="http://schemas.microsoft.com/office/drawing/2014/main" id="{EF3F18D2-35B6-4D98-9AD7-E656430DDAFF}"/>
              </a:ext>
            </a:extLst>
          </p:cNvPr>
          <p:cNvSpPr>
            <a:spLocks noGrp="1"/>
          </p:cNvSpPr>
          <p:nvPr>
            <p:ph idx="1" hasCustomPrompt="1"/>
          </p:nvPr>
        </p:nvSpPr>
        <p:spPr>
          <a:xfrm>
            <a:off x="3870492" y="1923456"/>
            <a:ext cx="7413329" cy="1290122"/>
          </a:xfrm>
        </p:spPr>
        <p:txBody>
          <a:bodyPr anchor="ctr">
            <a:normAutofit/>
          </a:bodyPr>
          <a:lstStyle>
            <a:lvl1pPr marL="0" indent="0">
              <a:lnSpc>
                <a:spcPct val="100000"/>
              </a:lnSpc>
              <a:spcBef>
                <a:spcPts val="0"/>
              </a:spcBef>
              <a:spcAft>
                <a:spcPts val="0"/>
              </a:spcAft>
              <a:buNone/>
              <a:defRPr sz="2000" i="0" spc="100" baseline="0">
                <a:latin typeface="+mj-lt"/>
              </a:defRPr>
            </a:lvl1pPr>
            <a:lvl2pPr marL="365760" indent="0">
              <a:lnSpc>
                <a:spcPct val="100000"/>
              </a:lnSpc>
              <a:spcBef>
                <a:spcPts val="0"/>
              </a:spcBef>
              <a:spcAft>
                <a:spcPts val="0"/>
              </a:spcAft>
              <a:buNone/>
              <a:defRPr sz="1800" i="1"/>
            </a:lvl2pPr>
            <a:lvl3pPr marL="365760" indent="0">
              <a:lnSpc>
                <a:spcPct val="100000"/>
              </a:lnSpc>
              <a:spcBef>
                <a:spcPts val="0"/>
              </a:spcBef>
              <a:spcAft>
                <a:spcPts val="0"/>
              </a:spcAft>
              <a:buNone/>
              <a:defRPr sz="1800">
                <a:latin typeface="+mn-lt"/>
              </a:defRPr>
            </a:lvl3pPr>
            <a:lvl4pPr marL="777240" indent="-411480">
              <a:lnSpc>
                <a:spcPct val="100000"/>
              </a:lnSpc>
              <a:spcBef>
                <a:spcPts val="0"/>
              </a:spcBef>
              <a:spcAft>
                <a:spcPts val="0"/>
              </a:spcAft>
              <a:buClr>
                <a:srgbClr val="38905C"/>
              </a:buClr>
              <a:buSzPct val="110000"/>
              <a:buFont typeface="Wingdings" panose="05000000000000000000" pitchFamily="2" charset="2"/>
              <a:buChar char=""/>
              <a:defRPr sz="1400">
                <a:solidFill>
                  <a:srgbClr val="38905C"/>
                </a:solidFill>
              </a:defRPr>
            </a:lvl4pPr>
            <a:lvl5pPr marL="777240" indent="-411480">
              <a:lnSpc>
                <a:spcPct val="100000"/>
              </a:lnSpc>
              <a:spcBef>
                <a:spcPts val="0"/>
              </a:spcBef>
              <a:spcAft>
                <a:spcPts val="0"/>
              </a:spcAft>
              <a:buClr>
                <a:srgbClr val="38905C"/>
              </a:buClr>
              <a:buSzPct val="130000"/>
              <a:buFont typeface="Wingdings" panose="05000000000000000000" pitchFamily="2" charset="2"/>
              <a:buChar char=""/>
              <a:defRPr sz="1400">
                <a:solidFill>
                  <a:srgbClr val="38905C"/>
                </a:solidFill>
              </a:defRPr>
            </a:lvl5pPr>
          </a:lstStyle>
          <a:p>
            <a:pPr lvl="0"/>
            <a:r>
              <a:rPr lang="en-US"/>
              <a:t>FirstName </a:t>
            </a:r>
            <a:r>
              <a:rPr lang="en-US" err="1"/>
              <a:t>LastName</a:t>
            </a:r>
            <a:endParaRPr lang="en-US"/>
          </a:p>
          <a:p>
            <a:pPr lvl="1"/>
            <a:r>
              <a:rPr lang="en-US"/>
              <a:t>Occupation/Title</a:t>
            </a:r>
          </a:p>
          <a:p>
            <a:pPr lvl="2"/>
            <a:r>
              <a:rPr lang="en-US"/>
              <a:t>Company Name</a:t>
            </a:r>
          </a:p>
          <a:p>
            <a:pPr lvl="3"/>
            <a:r>
              <a:rPr lang="en-US"/>
              <a:t>Email</a:t>
            </a:r>
          </a:p>
          <a:p>
            <a:pPr lvl="4"/>
            <a:r>
              <a:rPr lang="en-US"/>
              <a:t>Phone</a:t>
            </a:r>
          </a:p>
        </p:txBody>
      </p:sp>
      <p:sp>
        <p:nvSpPr>
          <p:cNvPr id="9" name="Picture Placeholder 5">
            <a:extLst>
              <a:ext uri="{FF2B5EF4-FFF2-40B4-BE49-F238E27FC236}">
                <a16:creationId xmlns:a16="http://schemas.microsoft.com/office/drawing/2014/main" id="{A117CD3B-8856-439C-8A70-4B0BAE66CB55}"/>
              </a:ext>
            </a:extLst>
          </p:cNvPr>
          <p:cNvSpPr>
            <a:spLocks noGrp="1"/>
          </p:cNvSpPr>
          <p:nvPr>
            <p:ph type="pic" sz="quarter" idx="13" hasCustomPrompt="1"/>
          </p:nvPr>
        </p:nvSpPr>
        <p:spPr>
          <a:xfrm>
            <a:off x="1766818" y="2042480"/>
            <a:ext cx="1541983" cy="1097544"/>
          </a:xfrm>
          <a:solidFill>
            <a:srgbClr val="FFFFFF"/>
          </a:solidFill>
          <a:ln w="76200" cap="sq">
            <a:solidFill>
              <a:srgbClr val="38905C"/>
            </a:solidFill>
            <a:miter lim="800000"/>
          </a:ln>
          <a:effectLst/>
          <a:scene3d>
            <a:camera prst="orthographicFront"/>
            <a:lightRig rig="threePt" dir="t">
              <a:rot lat="0" lon="0" rev="2700000"/>
            </a:lightRig>
          </a:scene3d>
          <a:sp3d contourW="63500">
            <a:bevelT h="38100"/>
            <a:contourClr>
              <a:srgbClr val="C0C0C0"/>
            </a:contourClr>
          </a:sp3d>
        </p:spPr>
        <p:style>
          <a:lnRef idx="2">
            <a:schemeClr val="accent6"/>
          </a:lnRef>
          <a:fillRef idx="1">
            <a:schemeClr val="lt1"/>
          </a:fillRef>
          <a:effectRef idx="0">
            <a:schemeClr val="accent6"/>
          </a:effectRef>
          <a:fontRef idx="minor">
            <a:schemeClr val="dk1"/>
          </a:fontRef>
        </p:style>
        <p:txBody>
          <a:bodyPr anchor="ctr">
            <a:noAutofit/>
          </a:bodyPr>
          <a:lstStyle>
            <a:lvl1pPr marL="0" indent="0" algn="ctr">
              <a:buNone/>
              <a:defRPr sz="2000"/>
            </a:lvl1pPr>
          </a:lstStyle>
          <a:p>
            <a:r>
              <a:rPr lang="en-US"/>
              <a:t>Add photo here</a:t>
            </a:r>
          </a:p>
        </p:txBody>
      </p:sp>
      <p:sp>
        <p:nvSpPr>
          <p:cNvPr id="12" name="Content Placeholder 2">
            <a:extLst>
              <a:ext uri="{FF2B5EF4-FFF2-40B4-BE49-F238E27FC236}">
                <a16:creationId xmlns:a16="http://schemas.microsoft.com/office/drawing/2014/main" id="{D75FF0AD-E076-4606-A558-56298528A761}"/>
              </a:ext>
            </a:extLst>
          </p:cNvPr>
          <p:cNvSpPr>
            <a:spLocks noGrp="1"/>
          </p:cNvSpPr>
          <p:nvPr>
            <p:ph idx="14" hasCustomPrompt="1"/>
          </p:nvPr>
        </p:nvSpPr>
        <p:spPr>
          <a:xfrm>
            <a:off x="3870492" y="3333887"/>
            <a:ext cx="7413329" cy="1290122"/>
          </a:xfrm>
        </p:spPr>
        <p:txBody>
          <a:bodyPr anchor="ctr">
            <a:normAutofit/>
          </a:bodyPr>
          <a:lstStyle>
            <a:lvl1pPr marL="0" indent="0">
              <a:lnSpc>
                <a:spcPct val="100000"/>
              </a:lnSpc>
              <a:spcBef>
                <a:spcPts val="0"/>
              </a:spcBef>
              <a:spcAft>
                <a:spcPts val="0"/>
              </a:spcAft>
              <a:buNone/>
              <a:defRPr sz="2000" i="0" spc="100" baseline="0">
                <a:latin typeface="+mj-lt"/>
              </a:defRPr>
            </a:lvl1pPr>
            <a:lvl2pPr marL="365760" indent="0">
              <a:lnSpc>
                <a:spcPct val="100000"/>
              </a:lnSpc>
              <a:spcBef>
                <a:spcPts val="0"/>
              </a:spcBef>
              <a:spcAft>
                <a:spcPts val="0"/>
              </a:spcAft>
              <a:buNone/>
              <a:defRPr sz="1800" i="1"/>
            </a:lvl2pPr>
            <a:lvl3pPr marL="365760" indent="0">
              <a:lnSpc>
                <a:spcPct val="100000"/>
              </a:lnSpc>
              <a:spcBef>
                <a:spcPts val="0"/>
              </a:spcBef>
              <a:spcAft>
                <a:spcPts val="0"/>
              </a:spcAft>
              <a:buNone/>
              <a:defRPr sz="1800">
                <a:latin typeface="+mn-lt"/>
              </a:defRPr>
            </a:lvl3pPr>
            <a:lvl4pPr marL="777240" indent="-411480">
              <a:lnSpc>
                <a:spcPct val="100000"/>
              </a:lnSpc>
              <a:spcBef>
                <a:spcPts val="0"/>
              </a:spcBef>
              <a:spcAft>
                <a:spcPts val="0"/>
              </a:spcAft>
              <a:buClr>
                <a:srgbClr val="38905C"/>
              </a:buClr>
              <a:buSzPct val="110000"/>
              <a:buFont typeface="Wingdings" panose="05000000000000000000" pitchFamily="2" charset="2"/>
              <a:buChar char=""/>
              <a:defRPr sz="1400">
                <a:solidFill>
                  <a:srgbClr val="38905C"/>
                </a:solidFill>
              </a:defRPr>
            </a:lvl4pPr>
            <a:lvl5pPr marL="777240" indent="-411480">
              <a:lnSpc>
                <a:spcPct val="100000"/>
              </a:lnSpc>
              <a:spcBef>
                <a:spcPts val="0"/>
              </a:spcBef>
              <a:spcAft>
                <a:spcPts val="0"/>
              </a:spcAft>
              <a:buClr>
                <a:srgbClr val="38905C"/>
              </a:buClr>
              <a:buSzPct val="130000"/>
              <a:buFont typeface="Wingdings" panose="05000000000000000000" pitchFamily="2" charset="2"/>
              <a:buChar char=""/>
              <a:defRPr sz="1400">
                <a:solidFill>
                  <a:srgbClr val="38905C"/>
                </a:solidFill>
              </a:defRPr>
            </a:lvl5pPr>
          </a:lstStyle>
          <a:p>
            <a:pPr lvl="0"/>
            <a:r>
              <a:rPr lang="en-US"/>
              <a:t>FirstName </a:t>
            </a:r>
            <a:r>
              <a:rPr lang="en-US" err="1"/>
              <a:t>LastName</a:t>
            </a:r>
            <a:endParaRPr lang="en-US"/>
          </a:p>
          <a:p>
            <a:pPr lvl="1"/>
            <a:r>
              <a:rPr lang="en-US"/>
              <a:t>Occupation/Title</a:t>
            </a:r>
          </a:p>
          <a:p>
            <a:pPr lvl="2"/>
            <a:r>
              <a:rPr lang="en-US"/>
              <a:t>Company Name</a:t>
            </a:r>
          </a:p>
          <a:p>
            <a:pPr lvl="3"/>
            <a:r>
              <a:rPr lang="en-US"/>
              <a:t>Email</a:t>
            </a:r>
          </a:p>
          <a:p>
            <a:pPr lvl="4"/>
            <a:r>
              <a:rPr lang="en-US"/>
              <a:t>Phone</a:t>
            </a:r>
          </a:p>
        </p:txBody>
      </p:sp>
      <p:sp>
        <p:nvSpPr>
          <p:cNvPr id="13" name="Picture Placeholder 5">
            <a:extLst>
              <a:ext uri="{FF2B5EF4-FFF2-40B4-BE49-F238E27FC236}">
                <a16:creationId xmlns:a16="http://schemas.microsoft.com/office/drawing/2014/main" id="{54EC320F-EFC7-4EB2-AA87-69B495FFC17C}"/>
              </a:ext>
            </a:extLst>
          </p:cNvPr>
          <p:cNvSpPr>
            <a:spLocks noGrp="1"/>
          </p:cNvSpPr>
          <p:nvPr>
            <p:ph type="pic" sz="quarter" idx="15" hasCustomPrompt="1"/>
          </p:nvPr>
        </p:nvSpPr>
        <p:spPr>
          <a:xfrm>
            <a:off x="1766818" y="3452911"/>
            <a:ext cx="1541983" cy="1097544"/>
          </a:xfrm>
          <a:solidFill>
            <a:srgbClr val="FFFFFF"/>
          </a:solidFill>
          <a:ln w="76200" cap="sq">
            <a:solidFill>
              <a:srgbClr val="38905C"/>
            </a:solidFill>
            <a:miter lim="800000"/>
          </a:ln>
          <a:effectLst/>
          <a:scene3d>
            <a:camera prst="orthographicFront"/>
            <a:lightRig rig="threePt" dir="t">
              <a:rot lat="0" lon="0" rev="2700000"/>
            </a:lightRig>
          </a:scene3d>
          <a:sp3d contourW="63500">
            <a:bevelT h="38100"/>
            <a:contourClr>
              <a:srgbClr val="C0C0C0"/>
            </a:contourClr>
          </a:sp3d>
        </p:spPr>
        <p:style>
          <a:lnRef idx="2">
            <a:schemeClr val="accent6"/>
          </a:lnRef>
          <a:fillRef idx="1">
            <a:schemeClr val="lt1"/>
          </a:fillRef>
          <a:effectRef idx="0">
            <a:schemeClr val="accent6"/>
          </a:effectRef>
          <a:fontRef idx="minor">
            <a:schemeClr val="dk1"/>
          </a:fontRef>
        </p:style>
        <p:txBody>
          <a:bodyPr anchor="ctr">
            <a:noAutofit/>
          </a:bodyPr>
          <a:lstStyle>
            <a:lvl1pPr marL="0" indent="0" algn="ctr">
              <a:buNone/>
              <a:defRPr sz="2000"/>
            </a:lvl1pPr>
          </a:lstStyle>
          <a:p>
            <a:r>
              <a:rPr lang="en-US"/>
              <a:t>Add photo here</a:t>
            </a:r>
          </a:p>
        </p:txBody>
      </p:sp>
      <p:sp>
        <p:nvSpPr>
          <p:cNvPr id="14" name="Content Placeholder 2">
            <a:extLst>
              <a:ext uri="{FF2B5EF4-FFF2-40B4-BE49-F238E27FC236}">
                <a16:creationId xmlns:a16="http://schemas.microsoft.com/office/drawing/2014/main" id="{AC2C5766-1C4F-4F6D-A6BD-856CD4835133}"/>
              </a:ext>
            </a:extLst>
          </p:cNvPr>
          <p:cNvSpPr>
            <a:spLocks noGrp="1"/>
          </p:cNvSpPr>
          <p:nvPr>
            <p:ph idx="16" hasCustomPrompt="1"/>
          </p:nvPr>
        </p:nvSpPr>
        <p:spPr>
          <a:xfrm>
            <a:off x="3870492" y="4752932"/>
            <a:ext cx="7413329" cy="1290122"/>
          </a:xfrm>
        </p:spPr>
        <p:txBody>
          <a:bodyPr anchor="ctr">
            <a:normAutofit/>
          </a:bodyPr>
          <a:lstStyle>
            <a:lvl1pPr marL="0" indent="0">
              <a:lnSpc>
                <a:spcPct val="100000"/>
              </a:lnSpc>
              <a:spcBef>
                <a:spcPts val="0"/>
              </a:spcBef>
              <a:spcAft>
                <a:spcPts val="0"/>
              </a:spcAft>
              <a:buNone/>
              <a:defRPr sz="2000" i="0" spc="100" baseline="0">
                <a:latin typeface="+mj-lt"/>
              </a:defRPr>
            </a:lvl1pPr>
            <a:lvl2pPr marL="365760" indent="0">
              <a:lnSpc>
                <a:spcPct val="100000"/>
              </a:lnSpc>
              <a:spcBef>
                <a:spcPts val="0"/>
              </a:spcBef>
              <a:spcAft>
                <a:spcPts val="0"/>
              </a:spcAft>
              <a:buNone/>
              <a:defRPr sz="1800" i="1"/>
            </a:lvl2pPr>
            <a:lvl3pPr marL="365760" indent="0">
              <a:lnSpc>
                <a:spcPct val="100000"/>
              </a:lnSpc>
              <a:spcBef>
                <a:spcPts val="0"/>
              </a:spcBef>
              <a:spcAft>
                <a:spcPts val="0"/>
              </a:spcAft>
              <a:buNone/>
              <a:defRPr sz="1800">
                <a:latin typeface="+mn-lt"/>
              </a:defRPr>
            </a:lvl3pPr>
            <a:lvl4pPr marL="777240" indent="-411480">
              <a:lnSpc>
                <a:spcPct val="100000"/>
              </a:lnSpc>
              <a:spcBef>
                <a:spcPts val="0"/>
              </a:spcBef>
              <a:spcAft>
                <a:spcPts val="0"/>
              </a:spcAft>
              <a:buClr>
                <a:srgbClr val="38905C"/>
              </a:buClr>
              <a:buSzPct val="110000"/>
              <a:buFont typeface="Wingdings" panose="05000000000000000000" pitchFamily="2" charset="2"/>
              <a:buChar char=""/>
              <a:defRPr sz="1400">
                <a:solidFill>
                  <a:srgbClr val="38905C"/>
                </a:solidFill>
              </a:defRPr>
            </a:lvl4pPr>
            <a:lvl5pPr marL="777240" indent="-411480">
              <a:lnSpc>
                <a:spcPct val="100000"/>
              </a:lnSpc>
              <a:spcBef>
                <a:spcPts val="0"/>
              </a:spcBef>
              <a:spcAft>
                <a:spcPts val="0"/>
              </a:spcAft>
              <a:buClr>
                <a:srgbClr val="38905C"/>
              </a:buClr>
              <a:buSzPct val="130000"/>
              <a:buFont typeface="Wingdings" panose="05000000000000000000" pitchFamily="2" charset="2"/>
              <a:buChar char=""/>
              <a:defRPr sz="1400">
                <a:solidFill>
                  <a:srgbClr val="38905C"/>
                </a:solidFill>
              </a:defRPr>
            </a:lvl5pPr>
          </a:lstStyle>
          <a:p>
            <a:pPr lvl="0"/>
            <a:r>
              <a:rPr lang="en-US"/>
              <a:t>FirstName </a:t>
            </a:r>
            <a:r>
              <a:rPr lang="en-US" err="1"/>
              <a:t>LastName</a:t>
            </a:r>
            <a:endParaRPr lang="en-US"/>
          </a:p>
          <a:p>
            <a:pPr lvl="1"/>
            <a:r>
              <a:rPr lang="en-US"/>
              <a:t>Occupation/Title</a:t>
            </a:r>
          </a:p>
          <a:p>
            <a:pPr lvl="2"/>
            <a:r>
              <a:rPr lang="en-US"/>
              <a:t>Company Name</a:t>
            </a:r>
          </a:p>
          <a:p>
            <a:pPr lvl="3"/>
            <a:r>
              <a:rPr lang="en-US"/>
              <a:t>Email</a:t>
            </a:r>
          </a:p>
          <a:p>
            <a:pPr lvl="4"/>
            <a:r>
              <a:rPr lang="en-US"/>
              <a:t>Phone</a:t>
            </a:r>
          </a:p>
        </p:txBody>
      </p:sp>
      <p:sp>
        <p:nvSpPr>
          <p:cNvPr id="15" name="Picture Placeholder 5">
            <a:extLst>
              <a:ext uri="{FF2B5EF4-FFF2-40B4-BE49-F238E27FC236}">
                <a16:creationId xmlns:a16="http://schemas.microsoft.com/office/drawing/2014/main" id="{A324D47F-65F8-484F-A46E-23A0333D895E}"/>
              </a:ext>
            </a:extLst>
          </p:cNvPr>
          <p:cNvSpPr>
            <a:spLocks noGrp="1"/>
          </p:cNvSpPr>
          <p:nvPr>
            <p:ph type="pic" sz="quarter" idx="17" hasCustomPrompt="1"/>
          </p:nvPr>
        </p:nvSpPr>
        <p:spPr>
          <a:xfrm>
            <a:off x="1766818" y="4871956"/>
            <a:ext cx="1541983" cy="1097544"/>
          </a:xfrm>
          <a:solidFill>
            <a:srgbClr val="FFFFFF"/>
          </a:solidFill>
          <a:ln w="76200" cap="sq">
            <a:solidFill>
              <a:srgbClr val="38905C"/>
            </a:solidFill>
            <a:miter lim="800000"/>
          </a:ln>
          <a:effectLst/>
          <a:scene3d>
            <a:camera prst="orthographicFront"/>
            <a:lightRig rig="threePt" dir="t">
              <a:rot lat="0" lon="0" rev="2700000"/>
            </a:lightRig>
          </a:scene3d>
          <a:sp3d contourW="63500">
            <a:bevelT h="38100"/>
            <a:contourClr>
              <a:srgbClr val="C0C0C0"/>
            </a:contourClr>
          </a:sp3d>
        </p:spPr>
        <p:style>
          <a:lnRef idx="2">
            <a:schemeClr val="accent6"/>
          </a:lnRef>
          <a:fillRef idx="1">
            <a:schemeClr val="lt1"/>
          </a:fillRef>
          <a:effectRef idx="0">
            <a:schemeClr val="accent6"/>
          </a:effectRef>
          <a:fontRef idx="minor">
            <a:schemeClr val="dk1"/>
          </a:fontRef>
        </p:style>
        <p:txBody>
          <a:bodyPr anchor="ctr">
            <a:noAutofit/>
          </a:bodyPr>
          <a:lstStyle>
            <a:lvl1pPr marL="0" indent="0" algn="ctr">
              <a:buNone/>
              <a:defRPr sz="2000"/>
            </a:lvl1pPr>
          </a:lstStyle>
          <a:p>
            <a:r>
              <a:rPr lang="en-US"/>
              <a:t>Add photo here</a:t>
            </a:r>
          </a:p>
        </p:txBody>
      </p:sp>
    </p:spTree>
    <p:extLst>
      <p:ext uri="{BB962C8B-B14F-4D97-AF65-F5344CB8AC3E}">
        <p14:creationId xmlns:p14="http://schemas.microsoft.com/office/powerpoint/2010/main" val="203157600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obj" preserve="1">
  <p:cSld name="Agenda">
    <p:spTree>
      <p:nvGrpSpPr>
        <p:cNvPr id="1" name=""/>
        <p:cNvGrpSpPr/>
        <p:nvPr/>
      </p:nvGrpSpPr>
      <p:grpSpPr>
        <a:xfrm>
          <a:off x="0" y="0"/>
          <a:ext cx="0" cy="0"/>
          <a:chOff x="0" y="0"/>
          <a:chExt cx="0" cy="0"/>
        </a:xfrm>
      </p:grpSpPr>
      <p:sp>
        <p:nvSpPr>
          <p:cNvPr id="7" name="Rectangle 6"/>
          <p:cNvSpPr>
            <a:spLocks noChangeAspect="1"/>
          </p:cNvSpPr>
          <p:nvPr/>
        </p:nvSpPr>
        <p:spPr>
          <a:xfrm>
            <a:off x="597457" y="599726"/>
            <a:ext cx="10984943"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hasCustomPrompt="1"/>
          </p:nvPr>
        </p:nvSpPr>
        <p:spPr/>
        <p:txBody>
          <a:bodyPr/>
          <a:lstStyle>
            <a:lvl1pPr>
              <a:defRPr>
                <a:solidFill>
                  <a:schemeClr val="bg1"/>
                </a:solidFill>
              </a:defRPr>
            </a:lvl1pPr>
          </a:lstStyle>
          <a:p>
            <a:r>
              <a:rPr lang="en-US"/>
              <a:t>Agenda</a:t>
            </a:r>
          </a:p>
        </p:txBody>
      </p:sp>
      <p:sp>
        <p:nvSpPr>
          <p:cNvPr id="3" name="Content Placeholder 2"/>
          <p:cNvSpPr>
            <a:spLocks noGrp="1"/>
          </p:cNvSpPr>
          <p:nvPr>
            <p:ph idx="1"/>
          </p:nvPr>
        </p:nvSpPr>
        <p:spPr>
          <a:xfrm>
            <a:off x="774923" y="1946302"/>
            <a:ext cx="10653003" cy="4224225"/>
          </a:xfrm>
        </p:spPr>
        <p:txBody>
          <a:bodyPr>
            <a:normAutofit/>
          </a:bodyPr>
          <a:lstStyle>
            <a:lvl1pPr marL="344488" indent="-344488">
              <a:buSzPct val="100000"/>
              <a:buFont typeface="+mj-lt"/>
              <a:buAutoNum type="arabicPeriod"/>
              <a:defRPr sz="2800">
                <a:solidFill>
                  <a:srgbClr val="17406D"/>
                </a:solidFill>
              </a:defRPr>
            </a:lvl1pPr>
            <a:lvl2pPr marL="324000" indent="0">
              <a:buNone/>
              <a:defRPr sz="2400"/>
            </a:lvl2pPr>
            <a:lvl3pPr>
              <a:defRPr sz="2000"/>
            </a:lvl3pPr>
            <a:lvl4pPr>
              <a:defRPr sz="1800"/>
            </a:lvl4pPr>
            <a:lvl5pPr>
              <a:defRPr sz="1800"/>
            </a:lvl5pPr>
          </a:lstStyle>
          <a:p>
            <a:pPr lvl="0"/>
            <a:r>
              <a:rPr lang="en-US"/>
              <a:t>Click to edit Master text styles</a:t>
            </a:r>
          </a:p>
        </p:txBody>
      </p:sp>
      <p:sp>
        <p:nvSpPr>
          <p:cNvPr id="4" name="Date Placeholder 3"/>
          <p:cNvSpPr>
            <a:spLocks noGrp="1"/>
          </p:cNvSpPr>
          <p:nvPr>
            <p:ph type="dt" sz="half" idx="10"/>
          </p:nvPr>
        </p:nvSpPr>
        <p:spPr/>
        <p:txBody>
          <a:bodyPr/>
          <a:lstStyle/>
          <a:p>
            <a:fld id="{809D2492-D5AE-493E-ADE6-D7810180EE27}" type="datetime1">
              <a:rPr lang="en-US" smtClean="0"/>
              <a:t>9/13/2024</a:t>
            </a:fld>
            <a:endParaRPr lang="en-US"/>
          </a:p>
        </p:txBody>
      </p:sp>
      <p:sp>
        <p:nvSpPr>
          <p:cNvPr id="5" name="Footer Placeholder 4"/>
          <p:cNvSpPr>
            <a:spLocks noGrp="1"/>
          </p:cNvSpPr>
          <p:nvPr>
            <p:ph type="ftr" sz="quarter" idx="11"/>
          </p:nvPr>
        </p:nvSpPr>
        <p:spPr/>
        <p:txBody>
          <a:bodyPr/>
          <a:lstStyle/>
          <a:p>
            <a:r>
              <a:rPr lang="en-US"/>
              <a:t>Document Title</a:t>
            </a:r>
          </a:p>
        </p:txBody>
      </p:sp>
      <p:sp>
        <p:nvSpPr>
          <p:cNvPr id="6" name="Slide Number Placeholder 5"/>
          <p:cNvSpPr>
            <a:spLocks noGrp="1"/>
          </p:cNvSpPr>
          <p:nvPr>
            <p:ph type="sldNum" sz="quarter" idx="12"/>
          </p:nvPr>
        </p:nvSpPr>
        <p:spPr/>
        <p:txBody>
          <a:bodyPr/>
          <a:lstStyle/>
          <a:p>
            <a:fld id="{DE8DE8A0-70C5-4585-9A3C-B3A9E7B8F8E9}" type="slidenum">
              <a:rPr lang="en-US" smtClean="0"/>
              <a:pPr/>
              <a:t>‹#›</a:t>
            </a:fld>
            <a:endParaRPr lang="en-US"/>
          </a:p>
        </p:txBody>
      </p:sp>
      <p:grpSp>
        <p:nvGrpSpPr>
          <p:cNvPr id="12" name="Group 11">
            <a:extLst>
              <a:ext uri="{FF2B5EF4-FFF2-40B4-BE49-F238E27FC236}">
                <a16:creationId xmlns:a16="http://schemas.microsoft.com/office/drawing/2014/main" id="{A43DB953-48CF-4979-9678-810ECF665453}"/>
              </a:ext>
            </a:extLst>
          </p:cNvPr>
          <p:cNvGrpSpPr/>
          <p:nvPr/>
        </p:nvGrpSpPr>
        <p:grpSpPr>
          <a:xfrm rot="1438537">
            <a:off x="8997219" y="1058362"/>
            <a:ext cx="1967415" cy="1853946"/>
            <a:chOff x="6179503" y="776287"/>
            <a:chExt cx="2123120" cy="2133044"/>
          </a:xfrm>
        </p:grpSpPr>
        <p:sp>
          <p:nvSpPr>
            <p:cNvPr id="10" name="Oval 9">
              <a:extLst>
                <a:ext uri="{FF2B5EF4-FFF2-40B4-BE49-F238E27FC236}">
                  <a16:creationId xmlns:a16="http://schemas.microsoft.com/office/drawing/2014/main" id="{B3A39F3B-2228-4FB3-8DE3-29A70FAD9CAE}"/>
                </a:ext>
              </a:extLst>
            </p:cNvPr>
            <p:cNvSpPr/>
            <p:nvPr/>
          </p:nvSpPr>
          <p:spPr>
            <a:xfrm>
              <a:off x="6414209" y="1062017"/>
              <a:ext cx="1608822" cy="1673721"/>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pic>
          <p:nvPicPr>
            <p:cNvPr id="9" name="Picture 8">
              <a:extLst>
                <a:ext uri="{FF2B5EF4-FFF2-40B4-BE49-F238E27FC236}">
                  <a16:creationId xmlns:a16="http://schemas.microsoft.com/office/drawing/2014/main" id="{37974DC8-DEB1-4806-B8E4-92AEA9154944}"/>
                </a:ext>
              </a:extLst>
            </p:cNvPr>
            <p:cNvPicPr>
              <a:picLocks noChangeAspect="1"/>
            </p:cNvPicPr>
            <p:nvPr/>
          </p:nvPicPr>
          <p:blipFill rotWithShape="1">
            <a:blip r:embed="rId2">
              <a:clrChange>
                <a:clrFrom>
                  <a:srgbClr val="FFFFFF"/>
                </a:clrFrom>
                <a:clrTo>
                  <a:srgbClr val="FFFFFF">
                    <a:alpha val="0"/>
                  </a:srgbClr>
                </a:clrTo>
              </a:clrChange>
              <a:duotone>
                <a:prstClr val="black"/>
                <a:schemeClr val="accent2">
                  <a:tint val="45000"/>
                  <a:satMod val="400000"/>
                </a:schemeClr>
              </a:duotone>
              <a:extLst>
                <a:ext uri="{28A0092B-C50C-407E-A947-70E740481C1C}">
                  <a14:useLocalDpi xmlns:a14="http://schemas.microsoft.com/office/drawing/2010/main" val="0"/>
                </a:ext>
              </a:extLst>
            </a:blip>
            <a:srcRect l="19073" t="17470" r="17702" b="18182"/>
            <a:stretch>
              <a:fillRect/>
            </a:stretch>
          </p:blipFill>
          <p:spPr>
            <a:xfrm>
              <a:off x="6179503" y="776287"/>
              <a:ext cx="2123120" cy="2133044"/>
            </a:xfrm>
            <a:prstGeom prst="rect">
              <a:avLst/>
            </a:prstGeom>
          </p:spPr>
        </p:pic>
      </p:grpSp>
    </p:spTree>
    <p:extLst>
      <p:ext uri="{BB962C8B-B14F-4D97-AF65-F5344CB8AC3E}">
        <p14:creationId xmlns:p14="http://schemas.microsoft.com/office/powerpoint/2010/main" val="2866127656"/>
      </p:ext>
    </p:extLst>
  </p:cSld>
  <p:clrMapOvr>
    <a:masterClrMapping/>
  </p:clrMapOvr>
  <p:hf hdr="0" dt="0"/>
</p:sldLayout>
</file>

<file path=ppt/slideLayouts/slideLayout7.xml><?xml version="1.0" encoding="utf-8"?>
<p:sldLayout xmlns:a="http://schemas.openxmlformats.org/drawingml/2006/main" xmlns:r="http://schemas.openxmlformats.org/officeDocument/2006/relationships" xmlns:p="http://schemas.openxmlformats.org/presentationml/2006/main" type="obj" preserve="1">
  <p:cSld name="Objectives">
    <p:spTree>
      <p:nvGrpSpPr>
        <p:cNvPr id="1" name=""/>
        <p:cNvGrpSpPr/>
        <p:nvPr/>
      </p:nvGrpSpPr>
      <p:grpSpPr>
        <a:xfrm>
          <a:off x="0" y="0"/>
          <a:ext cx="0" cy="0"/>
          <a:chOff x="0" y="0"/>
          <a:chExt cx="0" cy="0"/>
        </a:xfrm>
      </p:grpSpPr>
      <p:sp>
        <p:nvSpPr>
          <p:cNvPr id="7" name="Rectangle 6"/>
          <p:cNvSpPr>
            <a:spLocks noChangeAspect="1"/>
          </p:cNvSpPr>
          <p:nvPr/>
        </p:nvSpPr>
        <p:spPr>
          <a:xfrm>
            <a:off x="597457" y="599726"/>
            <a:ext cx="10984943"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hasCustomPrompt="1"/>
          </p:nvPr>
        </p:nvSpPr>
        <p:spPr/>
        <p:txBody>
          <a:bodyPr/>
          <a:lstStyle>
            <a:lvl1pPr>
              <a:defRPr>
                <a:solidFill>
                  <a:schemeClr val="bg1"/>
                </a:solidFill>
              </a:defRPr>
            </a:lvl1pPr>
          </a:lstStyle>
          <a:p>
            <a:r>
              <a:rPr lang="en-US"/>
              <a:t>Objectives</a:t>
            </a:r>
          </a:p>
        </p:txBody>
      </p:sp>
      <p:sp>
        <p:nvSpPr>
          <p:cNvPr id="3" name="Content Placeholder 2"/>
          <p:cNvSpPr>
            <a:spLocks noGrp="1"/>
          </p:cNvSpPr>
          <p:nvPr>
            <p:ph idx="1"/>
          </p:nvPr>
        </p:nvSpPr>
        <p:spPr>
          <a:xfrm>
            <a:off x="774923" y="1946302"/>
            <a:ext cx="10653003" cy="4224225"/>
          </a:xfrm>
        </p:spPr>
        <p:txBody>
          <a:bodyPr>
            <a:normAutofit/>
          </a:bodyPr>
          <a:lstStyle>
            <a:lvl1pPr>
              <a:defRPr sz="2800"/>
            </a:lvl1pPr>
            <a:lvl2pPr>
              <a:defRPr sz="2400"/>
            </a:lvl2pPr>
            <a:lvl3pPr>
              <a:defRPr sz="2000"/>
            </a:lvl3pPr>
            <a:lvl4pPr>
              <a:defRPr sz="1800"/>
            </a:lvl4pPr>
            <a:lvl5pPr>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09D2492-D5AE-493E-ADE6-D7810180EE27}" type="datetime1">
              <a:rPr lang="en-US" smtClean="0"/>
              <a:t>9/13/2024</a:t>
            </a:fld>
            <a:endParaRPr lang="en-US"/>
          </a:p>
        </p:txBody>
      </p:sp>
      <p:sp>
        <p:nvSpPr>
          <p:cNvPr id="5" name="Footer Placeholder 4"/>
          <p:cNvSpPr>
            <a:spLocks noGrp="1"/>
          </p:cNvSpPr>
          <p:nvPr>
            <p:ph type="ftr" sz="quarter" idx="11"/>
          </p:nvPr>
        </p:nvSpPr>
        <p:spPr/>
        <p:txBody>
          <a:bodyPr/>
          <a:lstStyle/>
          <a:p>
            <a:r>
              <a:rPr lang="en-US"/>
              <a:t>Document Title</a:t>
            </a:r>
          </a:p>
        </p:txBody>
      </p:sp>
      <p:sp>
        <p:nvSpPr>
          <p:cNvPr id="6" name="Slide Number Placeholder 5"/>
          <p:cNvSpPr>
            <a:spLocks noGrp="1"/>
          </p:cNvSpPr>
          <p:nvPr>
            <p:ph type="sldNum" sz="quarter" idx="12"/>
          </p:nvPr>
        </p:nvSpPr>
        <p:spPr/>
        <p:txBody>
          <a:bodyPr/>
          <a:lstStyle/>
          <a:p>
            <a:fld id="{DE8DE8A0-70C5-4585-9A3C-B3A9E7B8F8E9}" type="slidenum">
              <a:rPr lang="en-US" smtClean="0"/>
              <a:pPr/>
              <a:t>‹#›</a:t>
            </a:fld>
            <a:endParaRPr lang="en-US"/>
          </a:p>
        </p:txBody>
      </p:sp>
      <p:pic>
        <p:nvPicPr>
          <p:cNvPr id="10" name="Picture 9" descr="A close up of a box&#10;&#10;Description automatically generated">
            <a:extLst>
              <a:ext uri="{FF2B5EF4-FFF2-40B4-BE49-F238E27FC236}">
                <a16:creationId xmlns:a16="http://schemas.microsoft.com/office/drawing/2014/main" id="{164E3238-B0D2-4594-A5F7-63F962490433}"/>
              </a:ext>
            </a:extLst>
          </p:cNvPr>
          <p:cNvPicPr>
            <a:picLocks noChangeAspect="1"/>
          </p:cNvPicPr>
          <p:nvPr/>
        </p:nvPicPr>
        <p:blipFill rotWithShape="1">
          <a:blip r:embed="rId2">
            <a:duotone>
              <a:prstClr val="black"/>
              <a:schemeClr val="accent2">
                <a:tint val="45000"/>
                <a:satMod val="400000"/>
              </a:schemeClr>
            </a:duotone>
            <a:extLst>
              <a:ext uri="{BEBA8EAE-BF5A-486C-A8C5-ECC9F3942E4B}">
                <a14:imgProps xmlns:a14="http://schemas.microsoft.com/office/drawing/2010/main">
                  <a14:imgLayer r:embed="rId3">
                    <a14:imgEffect>
                      <a14:backgroundRemoval t="10000" b="90000" l="10000" r="90000"/>
                    </a14:imgEffect>
                  </a14:imgLayer>
                </a14:imgProps>
              </a:ext>
              <a:ext uri="{28A0092B-C50C-407E-A947-70E740481C1C}">
                <a14:useLocalDpi xmlns:a14="http://schemas.microsoft.com/office/drawing/2010/main" val="0"/>
              </a:ext>
            </a:extLst>
          </a:blip>
          <a:srcRect l="17630" t="19098" r="17630" b="18221"/>
          <a:stretch/>
        </p:blipFill>
        <p:spPr>
          <a:xfrm>
            <a:off x="8775700" y="1030009"/>
            <a:ext cx="2040337" cy="1481588"/>
          </a:xfrm>
          <a:prstGeom prst="rect">
            <a:avLst/>
          </a:prstGeom>
        </p:spPr>
      </p:pic>
    </p:spTree>
    <p:extLst>
      <p:ext uri="{BB962C8B-B14F-4D97-AF65-F5344CB8AC3E}">
        <p14:creationId xmlns:p14="http://schemas.microsoft.com/office/powerpoint/2010/main" val="4141762103"/>
      </p:ext>
    </p:extLst>
  </p:cSld>
  <p:clrMapOvr>
    <a:masterClrMapping/>
  </p:clrMapOvr>
  <p:hf hdr="0" dt="0"/>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Quote">
    <p:spTree>
      <p:nvGrpSpPr>
        <p:cNvPr id="1" name=""/>
        <p:cNvGrpSpPr/>
        <p:nvPr/>
      </p:nvGrpSpPr>
      <p:grpSpPr>
        <a:xfrm>
          <a:off x="0" y="0"/>
          <a:ext cx="0" cy="0"/>
          <a:chOff x="0" y="0"/>
          <a:chExt cx="0" cy="0"/>
        </a:xfrm>
      </p:grpSpPr>
      <p:sp>
        <p:nvSpPr>
          <p:cNvPr id="7" name="Rectangle 6"/>
          <p:cNvSpPr>
            <a:spLocks noChangeAspect="1"/>
          </p:cNvSpPr>
          <p:nvPr/>
        </p:nvSpPr>
        <p:spPr>
          <a:xfrm>
            <a:off x="597457" y="599726"/>
            <a:ext cx="10984943" cy="753128"/>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hasCustomPrompt="1"/>
          </p:nvPr>
        </p:nvSpPr>
        <p:spPr>
          <a:xfrm>
            <a:off x="774923" y="687475"/>
            <a:ext cx="10653003" cy="562409"/>
          </a:xfrm>
        </p:spPr>
        <p:txBody>
          <a:bodyPr/>
          <a:lstStyle>
            <a:lvl1pPr>
              <a:defRPr>
                <a:solidFill>
                  <a:schemeClr val="bg1"/>
                </a:solidFill>
              </a:defRPr>
            </a:lvl1pPr>
          </a:lstStyle>
          <a:p>
            <a:r>
              <a:rPr lang="en-US"/>
              <a:t>Quote</a:t>
            </a:r>
          </a:p>
        </p:txBody>
      </p:sp>
      <p:sp>
        <p:nvSpPr>
          <p:cNvPr id="4" name="Date Placeholder 3"/>
          <p:cNvSpPr>
            <a:spLocks noGrp="1"/>
          </p:cNvSpPr>
          <p:nvPr>
            <p:ph type="dt" sz="half" idx="10"/>
          </p:nvPr>
        </p:nvSpPr>
        <p:spPr/>
        <p:txBody>
          <a:bodyPr/>
          <a:lstStyle/>
          <a:p>
            <a:fld id="{96505B48-487C-45EA-AC7A-8540C63DD848}" type="datetime1">
              <a:rPr lang="en-US" smtClean="0"/>
              <a:t>9/13/2024</a:t>
            </a:fld>
            <a:endParaRPr lang="en-US"/>
          </a:p>
        </p:txBody>
      </p:sp>
      <p:sp>
        <p:nvSpPr>
          <p:cNvPr id="5" name="Footer Placeholder 4"/>
          <p:cNvSpPr>
            <a:spLocks noGrp="1"/>
          </p:cNvSpPr>
          <p:nvPr>
            <p:ph type="ftr" sz="quarter" idx="11"/>
          </p:nvPr>
        </p:nvSpPr>
        <p:spPr/>
        <p:txBody>
          <a:bodyPr/>
          <a:lstStyle/>
          <a:p>
            <a:r>
              <a:rPr lang="en-US"/>
              <a:t>Document Title</a:t>
            </a:r>
          </a:p>
        </p:txBody>
      </p:sp>
      <p:sp>
        <p:nvSpPr>
          <p:cNvPr id="6" name="Slide Number Placeholder 5"/>
          <p:cNvSpPr>
            <a:spLocks noGrp="1"/>
          </p:cNvSpPr>
          <p:nvPr>
            <p:ph type="sldNum" sz="quarter" idx="12"/>
          </p:nvPr>
        </p:nvSpPr>
        <p:spPr/>
        <p:txBody>
          <a:bodyPr/>
          <a:lstStyle/>
          <a:p>
            <a:fld id="{DE8DE8A0-70C5-4585-9A3C-B3A9E7B8F8E9}" type="slidenum">
              <a:rPr lang="en-US" smtClean="0"/>
              <a:t>‹#›</a:t>
            </a:fld>
            <a:endParaRPr lang="en-US"/>
          </a:p>
        </p:txBody>
      </p:sp>
      <p:sp>
        <p:nvSpPr>
          <p:cNvPr id="9" name="Content Placeholder 2">
            <a:extLst>
              <a:ext uri="{FF2B5EF4-FFF2-40B4-BE49-F238E27FC236}">
                <a16:creationId xmlns:a16="http://schemas.microsoft.com/office/drawing/2014/main" id="{22428D33-694C-4C07-BEB6-161F72DECDAA}"/>
              </a:ext>
            </a:extLst>
          </p:cNvPr>
          <p:cNvSpPr>
            <a:spLocks noGrp="1"/>
          </p:cNvSpPr>
          <p:nvPr>
            <p:ph idx="1" hasCustomPrompt="1"/>
          </p:nvPr>
        </p:nvSpPr>
        <p:spPr>
          <a:xfrm>
            <a:off x="756393" y="1337634"/>
            <a:ext cx="10653003" cy="4413000"/>
          </a:xfrm>
          <a:noFill/>
        </p:spPr>
        <p:txBody>
          <a:bodyPr lIns="457200" tIns="274320" rIns="457200" bIns="274320" anchor="ctr">
            <a:normAutofit/>
          </a:bodyPr>
          <a:lstStyle>
            <a:lvl1pPr marL="0" indent="0">
              <a:buNone/>
              <a:defRPr i="1"/>
            </a:lvl1pPr>
            <a:lvl3pPr marL="905256">
              <a:defRPr/>
            </a:lvl3pPr>
          </a:lstStyle>
          <a:p>
            <a:pPr lvl="0"/>
            <a:r>
              <a:rPr lang="en-US"/>
              <a:t>Enter quote here.</a:t>
            </a:r>
          </a:p>
        </p:txBody>
      </p:sp>
      <p:sp>
        <p:nvSpPr>
          <p:cNvPr id="10" name="Title 1">
            <a:extLst>
              <a:ext uri="{FF2B5EF4-FFF2-40B4-BE49-F238E27FC236}">
                <a16:creationId xmlns:a16="http://schemas.microsoft.com/office/drawing/2014/main" id="{BC9167E3-3DB0-4E81-801F-85387EBA7B9A}"/>
              </a:ext>
            </a:extLst>
          </p:cNvPr>
          <p:cNvSpPr txBox="1">
            <a:spLocks/>
          </p:cNvSpPr>
          <p:nvPr/>
        </p:nvSpPr>
        <p:spPr>
          <a:xfrm>
            <a:off x="0" y="1551186"/>
            <a:ext cx="1276709" cy="873211"/>
          </a:xfrm>
          <a:prstGeom prst="homePlate">
            <a:avLst>
              <a:gd name="adj" fmla="val 35165"/>
            </a:avLst>
          </a:prstGeom>
          <a:gradFill flip="none" rotWithShape="1">
            <a:gsLst>
              <a:gs pos="0">
                <a:srgbClr val="17406D">
                  <a:shade val="30000"/>
                  <a:satMod val="115000"/>
                </a:srgbClr>
              </a:gs>
              <a:gs pos="50000">
                <a:srgbClr val="17406D">
                  <a:shade val="67500"/>
                  <a:satMod val="115000"/>
                </a:srgbClr>
              </a:gs>
              <a:gs pos="100000">
                <a:srgbClr val="17406D">
                  <a:shade val="100000"/>
                  <a:satMod val="115000"/>
                </a:srgbClr>
              </a:gs>
            </a:gsLst>
            <a:lin ang="5400000" scaled="1"/>
            <a:tileRect/>
          </a:gradFill>
        </p:spPr>
        <p:txBody>
          <a:bodyPr vert="horz" lIns="0" tIns="365760" rIns="182880" bIns="0" rtlCol="0" anchor="t" anchorCtr="0">
            <a:noAutofit/>
          </a:bodyPr>
          <a:lstStyle>
            <a:lvl1pPr marL="457200" indent="-457200" algn="r" defTabSz="914400" rtl="0" eaLnBrk="1" latinLnBrk="0" hangingPunct="1">
              <a:lnSpc>
                <a:spcPct val="80000"/>
              </a:lnSpc>
              <a:spcBef>
                <a:spcPct val="0"/>
              </a:spcBef>
              <a:buClr>
                <a:schemeClr val="bg1"/>
              </a:buClr>
              <a:buSzPct val="80000"/>
              <a:buFont typeface="Wingdings 3" panose="05040102010807070707" pitchFamily="18" charset="2"/>
              <a:buChar char=""/>
              <a:defRPr sz="3000" kern="1200">
                <a:solidFill>
                  <a:schemeClr val="bg1"/>
                </a:solidFill>
                <a:effectLst>
                  <a:outerShdw blurRad="50800" dist="38100" dir="8100000" algn="tr" rotWithShape="0">
                    <a:srgbClr val="000000">
                      <a:alpha val="40000"/>
                    </a:srgbClr>
                  </a:outerShdw>
                </a:effectLst>
                <a:latin typeface="Rockwell" panose="02060603020205020403" pitchFamily="18" charset="0"/>
                <a:ea typeface="+mj-ea"/>
                <a:cs typeface="+mj-cs"/>
              </a:defRPr>
            </a:lvl1pPr>
          </a:lstStyle>
          <a:p>
            <a:pPr marL="0" indent="0">
              <a:lnSpc>
                <a:spcPct val="60000"/>
              </a:lnSpc>
              <a:buNone/>
            </a:pPr>
            <a:r>
              <a:rPr lang="en-US" sz="8800" b="1">
                <a:latin typeface="icon-small" pitchFamily="2" charset="0"/>
              </a:rPr>
              <a:t>“</a:t>
            </a:r>
          </a:p>
        </p:txBody>
      </p:sp>
      <p:sp>
        <p:nvSpPr>
          <p:cNvPr id="11" name="Text Placeholder 8">
            <a:extLst>
              <a:ext uri="{FF2B5EF4-FFF2-40B4-BE49-F238E27FC236}">
                <a16:creationId xmlns:a16="http://schemas.microsoft.com/office/drawing/2014/main" id="{266BFA68-52FD-41BB-BFED-C142E24D7FAA}"/>
              </a:ext>
            </a:extLst>
          </p:cNvPr>
          <p:cNvSpPr>
            <a:spLocks noGrp="1"/>
          </p:cNvSpPr>
          <p:nvPr>
            <p:ph type="body" sz="quarter" idx="13" hasCustomPrompt="1"/>
          </p:nvPr>
        </p:nvSpPr>
        <p:spPr>
          <a:xfrm>
            <a:off x="3359249" y="5754960"/>
            <a:ext cx="8055573" cy="444500"/>
          </a:xfrm>
        </p:spPr>
        <p:txBody>
          <a:bodyPr>
            <a:normAutofit/>
          </a:bodyPr>
          <a:lstStyle>
            <a:lvl1pPr marL="0" indent="0" algn="r">
              <a:buNone/>
              <a:defRPr sz="1800" b="1" i="0">
                <a:solidFill>
                  <a:srgbClr val="009DD9"/>
                </a:solidFill>
              </a:defRPr>
            </a:lvl1pPr>
          </a:lstStyle>
          <a:p>
            <a:pPr lvl="0"/>
            <a:r>
              <a:rPr lang="en-US"/>
              <a:t>~ Title, organization, or date attribution (if applicable)</a:t>
            </a:r>
          </a:p>
        </p:txBody>
      </p:sp>
      <p:sp>
        <p:nvSpPr>
          <p:cNvPr id="12" name="Title 1">
            <a:extLst>
              <a:ext uri="{FF2B5EF4-FFF2-40B4-BE49-F238E27FC236}">
                <a16:creationId xmlns:a16="http://schemas.microsoft.com/office/drawing/2014/main" id="{FD1F879D-E230-4B5F-A744-6D90AD33DC55}"/>
              </a:ext>
            </a:extLst>
          </p:cNvPr>
          <p:cNvSpPr txBox="1">
            <a:spLocks/>
          </p:cNvSpPr>
          <p:nvPr/>
        </p:nvSpPr>
        <p:spPr>
          <a:xfrm rot="10800000">
            <a:off x="10869278" y="4537494"/>
            <a:ext cx="1322713" cy="866844"/>
          </a:xfrm>
          <a:prstGeom prst="homePlate">
            <a:avLst>
              <a:gd name="adj" fmla="val 35165"/>
            </a:avLst>
          </a:prstGeom>
          <a:gradFill flip="none" rotWithShape="1">
            <a:gsLst>
              <a:gs pos="0">
                <a:srgbClr val="17406D">
                  <a:shade val="30000"/>
                  <a:satMod val="115000"/>
                </a:srgbClr>
              </a:gs>
              <a:gs pos="50000">
                <a:srgbClr val="17406D">
                  <a:shade val="67500"/>
                  <a:satMod val="115000"/>
                </a:srgbClr>
              </a:gs>
              <a:gs pos="100000">
                <a:srgbClr val="17406D">
                  <a:shade val="100000"/>
                  <a:satMod val="115000"/>
                </a:srgbClr>
              </a:gs>
            </a:gsLst>
            <a:lin ang="5400000" scaled="1"/>
            <a:tileRect/>
          </a:gradFill>
        </p:spPr>
        <p:txBody>
          <a:bodyPr vert="horz" lIns="45720" tIns="502920" rIns="0" bIns="0" rtlCol="0" anchor="ctr" anchorCtr="0">
            <a:noAutofit/>
          </a:bodyPr>
          <a:lstStyle>
            <a:lvl1pPr marL="457200" indent="-457200" algn="r" defTabSz="914400" rtl="0" eaLnBrk="1" latinLnBrk="0" hangingPunct="1">
              <a:lnSpc>
                <a:spcPct val="80000"/>
              </a:lnSpc>
              <a:spcBef>
                <a:spcPct val="0"/>
              </a:spcBef>
              <a:buClr>
                <a:schemeClr val="bg1"/>
              </a:buClr>
              <a:buSzPct val="80000"/>
              <a:buFont typeface="Wingdings 3" panose="05040102010807070707" pitchFamily="18" charset="2"/>
              <a:buChar char=""/>
              <a:defRPr sz="3000" kern="1200">
                <a:solidFill>
                  <a:schemeClr val="bg1"/>
                </a:solidFill>
                <a:effectLst>
                  <a:outerShdw blurRad="50800" dist="38100" dir="8100000" algn="tr" rotWithShape="0">
                    <a:srgbClr val="000000">
                      <a:alpha val="40000"/>
                    </a:srgbClr>
                  </a:outerShdw>
                </a:effectLst>
                <a:latin typeface="Rockwell" panose="02060603020205020403" pitchFamily="18" charset="0"/>
                <a:ea typeface="+mj-ea"/>
                <a:cs typeface="+mj-cs"/>
              </a:defRPr>
            </a:lvl1pPr>
          </a:lstStyle>
          <a:p>
            <a:pPr marL="0" indent="0" algn="l">
              <a:lnSpc>
                <a:spcPct val="80000"/>
              </a:lnSpc>
              <a:spcAft>
                <a:spcPts val="3600"/>
              </a:spcAft>
              <a:buNone/>
            </a:pPr>
            <a:r>
              <a:rPr lang="en-US" sz="8800" b="1">
                <a:effectLst>
                  <a:outerShdw blurRad="50800" dist="38100" dir="18000000" algn="tr" rotWithShape="0">
                    <a:srgbClr val="000000">
                      <a:alpha val="40000"/>
                    </a:srgbClr>
                  </a:outerShdw>
                </a:effectLst>
                <a:latin typeface="icon-small" pitchFamily="2" charset="0"/>
              </a:rPr>
              <a:t>“</a:t>
            </a:r>
          </a:p>
        </p:txBody>
      </p:sp>
      <p:sp>
        <p:nvSpPr>
          <p:cNvPr id="3" name="Title 1">
            <a:extLst>
              <a:ext uri="{FF2B5EF4-FFF2-40B4-BE49-F238E27FC236}">
                <a16:creationId xmlns:a16="http://schemas.microsoft.com/office/drawing/2014/main" id="{65B373FB-C722-D8B7-EE3B-0D19EFA566F9}"/>
              </a:ext>
            </a:extLst>
          </p:cNvPr>
          <p:cNvSpPr txBox="1">
            <a:spLocks/>
          </p:cNvSpPr>
          <p:nvPr userDrawn="1"/>
        </p:nvSpPr>
        <p:spPr>
          <a:xfrm>
            <a:off x="0" y="1551186"/>
            <a:ext cx="1276709" cy="873211"/>
          </a:xfrm>
          <a:prstGeom prst="homePlate">
            <a:avLst>
              <a:gd name="adj" fmla="val 35165"/>
            </a:avLst>
          </a:prstGeom>
          <a:gradFill flip="none" rotWithShape="1">
            <a:gsLst>
              <a:gs pos="0">
                <a:srgbClr val="17406D">
                  <a:shade val="30000"/>
                  <a:satMod val="115000"/>
                </a:srgbClr>
              </a:gs>
              <a:gs pos="50000">
                <a:srgbClr val="17406D">
                  <a:shade val="67500"/>
                  <a:satMod val="115000"/>
                </a:srgbClr>
              </a:gs>
              <a:gs pos="100000">
                <a:srgbClr val="17406D">
                  <a:shade val="100000"/>
                  <a:satMod val="115000"/>
                </a:srgbClr>
              </a:gs>
            </a:gsLst>
            <a:lin ang="5400000" scaled="1"/>
            <a:tileRect/>
          </a:gradFill>
        </p:spPr>
        <p:txBody>
          <a:bodyPr vert="horz" lIns="0" tIns="365760" rIns="182880" bIns="0" rtlCol="0" anchor="t" anchorCtr="0">
            <a:noAutofit/>
          </a:bodyPr>
          <a:lstStyle>
            <a:lvl1pPr marL="457200" indent="-457200" algn="r" defTabSz="914400" rtl="0" eaLnBrk="1" latinLnBrk="0" hangingPunct="1">
              <a:lnSpc>
                <a:spcPct val="80000"/>
              </a:lnSpc>
              <a:spcBef>
                <a:spcPct val="0"/>
              </a:spcBef>
              <a:buClr>
                <a:schemeClr val="bg1"/>
              </a:buClr>
              <a:buSzPct val="80000"/>
              <a:buFont typeface="Wingdings 3" panose="05040102010807070707" pitchFamily="18" charset="2"/>
              <a:buChar char=""/>
              <a:defRPr sz="3000" kern="1200">
                <a:solidFill>
                  <a:schemeClr val="bg1"/>
                </a:solidFill>
                <a:effectLst>
                  <a:outerShdw blurRad="50800" dist="38100" dir="8100000" algn="tr" rotWithShape="0">
                    <a:srgbClr val="000000">
                      <a:alpha val="40000"/>
                    </a:srgbClr>
                  </a:outerShdw>
                </a:effectLst>
                <a:latin typeface="Rockwell" panose="02060603020205020403" pitchFamily="18" charset="0"/>
                <a:ea typeface="+mj-ea"/>
                <a:cs typeface="+mj-cs"/>
              </a:defRPr>
            </a:lvl1pPr>
          </a:lstStyle>
          <a:p>
            <a:pPr marL="0" indent="0">
              <a:lnSpc>
                <a:spcPct val="60000"/>
              </a:lnSpc>
              <a:buNone/>
            </a:pPr>
            <a:r>
              <a:rPr lang="en-US" sz="8800" b="1">
                <a:latin typeface="icon-small" pitchFamily="2" charset="0"/>
              </a:rPr>
              <a:t>“</a:t>
            </a:r>
          </a:p>
        </p:txBody>
      </p:sp>
      <p:sp>
        <p:nvSpPr>
          <p:cNvPr id="8" name="Title 1">
            <a:extLst>
              <a:ext uri="{FF2B5EF4-FFF2-40B4-BE49-F238E27FC236}">
                <a16:creationId xmlns:a16="http://schemas.microsoft.com/office/drawing/2014/main" id="{B2E19CC4-6702-A478-2832-4FCBED1F134B}"/>
              </a:ext>
            </a:extLst>
          </p:cNvPr>
          <p:cNvSpPr txBox="1">
            <a:spLocks/>
          </p:cNvSpPr>
          <p:nvPr userDrawn="1"/>
        </p:nvSpPr>
        <p:spPr>
          <a:xfrm rot="10800000">
            <a:off x="10869278" y="4537494"/>
            <a:ext cx="1322713" cy="866844"/>
          </a:xfrm>
          <a:prstGeom prst="homePlate">
            <a:avLst>
              <a:gd name="adj" fmla="val 35165"/>
            </a:avLst>
          </a:prstGeom>
          <a:gradFill flip="none" rotWithShape="1">
            <a:gsLst>
              <a:gs pos="0">
                <a:srgbClr val="17406D">
                  <a:shade val="30000"/>
                  <a:satMod val="115000"/>
                </a:srgbClr>
              </a:gs>
              <a:gs pos="50000">
                <a:srgbClr val="17406D">
                  <a:shade val="67500"/>
                  <a:satMod val="115000"/>
                </a:srgbClr>
              </a:gs>
              <a:gs pos="100000">
                <a:srgbClr val="17406D">
                  <a:shade val="100000"/>
                  <a:satMod val="115000"/>
                </a:srgbClr>
              </a:gs>
            </a:gsLst>
            <a:lin ang="5400000" scaled="1"/>
            <a:tileRect/>
          </a:gradFill>
        </p:spPr>
        <p:txBody>
          <a:bodyPr vert="horz" lIns="45720" tIns="502920" rIns="0" bIns="0" rtlCol="0" anchor="ctr" anchorCtr="0">
            <a:noAutofit/>
          </a:bodyPr>
          <a:lstStyle>
            <a:lvl1pPr marL="457200" indent="-457200" algn="r" defTabSz="914400" rtl="0" eaLnBrk="1" latinLnBrk="0" hangingPunct="1">
              <a:lnSpc>
                <a:spcPct val="80000"/>
              </a:lnSpc>
              <a:spcBef>
                <a:spcPct val="0"/>
              </a:spcBef>
              <a:buClr>
                <a:schemeClr val="bg1"/>
              </a:buClr>
              <a:buSzPct val="80000"/>
              <a:buFont typeface="Wingdings 3" panose="05040102010807070707" pitchFamily="18" charset="2"/>
              <a:buChar char=""/>
              <a:defRPr sz="3000" kern="1200">
                <a:solidFill>
                  <a:schemeClr val="bg1"/>
                </a:solidFill>
                <a:effectLst>
                  <a:outerShdw blurRad="50800" dist="38100" dir="8100000" algn="tr" rotWithShape="0">
                    <a:srgbClr val="000000">
                      <a:alpha val="40000"/>
                    </a:srgbClr>
                  </a:outerShdw>
                </a:effectLst>
                <a:latin typeface="Rockwell" panose="02060603020205020403" pitchFamily="18" charset="0"/>
                <a:ea typeface="+mj-ea"/>
                <a:cs typeface="+mj-cs"/>
              </a:defRPr>
            </a:lvl1pPr>
          </a:lstStyle>
          <a:p>
            <a:pPr marL="0" indent="0" algn="l">
              <a:lnSpc>
                <a:spcPct val="80000"/>
              </a:lnSpc>
              <a:spcAft>
                <a:spcPts val="3600"/>
              </a:spcAft>
              <a:buNone/>
            </a:pPr>
            <a:r>
              <a:rPr lang="en-US" sz="8800" b="1">
                <a:effectLst>
                  <a:outerShdw blurRad="50800" dist="38100" dir="18000000" algn="tr" rotWithShape="0">
                    <a:srgbClr val="000000">
                      <a:alpha val="40000"/>
                    </a:srgbClr>
                  </a:outerShdw>
                </a:effectLst>
                <a:latin typeface="icon-small" pitchFamily="2" charset="0"/>
              </a:rPr>
              <a:t>“</a:t>
            </a:r>
          </a:p>
        </p:txBody>
      </p:sp>
    </p:spTree>
    <p:extLst>
      <p:ext uri="{BB962C8B-B14F-4D97-AF65-F5344CB8AC3E}">
        <p14:creationId xmlns:p14="http://schemas.microsoft.com/office/powerpoint/2010/main" val="31172311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Questions?">
    <p:spTree>
      <p:nvGrpSpPr>
        <p:cNvPr id="1" name=""/>
        <p:cNvGrpSpPr/>
        <p:nvPr/>
      </p:nvGrpSpPr>
      <p:grpSpPr>
        <a:xfrm>
          <a:off x="0" y="0"/>
          <a:ext cx="0" cy="0"/>
          <a:chOff x="0" y="0"/>
          <a:chExt cx="0" cy="0"/>
        </a:xfrm>
      </p:grpSpPr>
      <p:sp>
        <p:nvSpPr>
          <p:cNvPr id="7" name="Rectangle 6"/>
          <p:cNvSpPr>
            <a:spLocks noChangeAspect="1"/>
          </p:cNvSpPr>
          <p:nvPr/>
        </p:nvSpPr>
        <p:spPr>
          <a:xfrm>
            <a:off x="597457" y="599726"/>
            <a:ext cx="10984943"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hasCustomPrompt="1"/>
          </p:nvPr>
        </p:nvSpPr>
        <p:spPr/>
        <p:txBody>
          <a:bodyPr/>
          <a:lstStyle>
            <a:lvl1pPr>
              <a:defRPr>
                <a:solidFill>
                  <a:schemeClr val="bg1"/>
                </a:solidFill>
              </a:defRPr>
            </a:lvl1pPr>
          </a:lstStyle>
          <a:p>
            <a:r>
              <a:rPr lang="en-US"/>
              <a:t>Questions?</a:t>
            </a:r>
          </a:p>
        </p:txBody>
      </p:sp>
      <p:sp>
        <p:nvSpPr>
          <p:cNvPr id="4" name="Date Placeholder 3"/>
          <p:cNvSpPr>
            <a:spLocks noGrp="1"/>
          </p:cNvSpPr>
          <p:nvPr>
            <p:ph type="dt" sz="half" idx="10"/>
          </p:nvPr>
        </p:nvSpPr>
        <p:spPr/>
        <p:txBody>
          <a:bodyPr/>
          <a:lstStyle/>
          <a:p>
            <a:fld id="{96505B48-487C-45EA-AC7A-8540C63DD848}" type="datetime1">
              <a:rPr lang="en-US" smtClean="0"/>
              <a:t>9/13/2024</a:t>
            </a:fld>
            <a:endParaRPr lang="en-US"/>
          </a:p>
        </p:txBody>
      </p:sp>
      <p:sp>
        <p:nvSpPr>
          <p:cNvPr id="5" name="Footer Placeholder 4"/>
          <p:cNvSpPr>
            <a:spLocks noGrp="1"/>
          </p:cNvSpPr>
          <p:nvPr>
            <p:ph type="ftr" sz="quarter" idx="11"/>
          </p:nvPr>
        </p:nvSpPr>
        <p:spPr/>
        <p:txBody>
          <a:bodyPr/>
          <a:lstStyle/>
          <a:p>
            <a:r>
              <a:rPr lang="en-US"/>
              <a:t>Document Title</a:t>
            </a:r>
          </a:p>
        </p:txBody>
      </p:sp>
      <p:sp>
        <p:nvSpPr>
          <p:cNvPr id="6" name="Slide Number Placeholder 5"/>
          <p:cNvSpPr>
            <a:spLocks noGrp="1"/>
          </p:cNvSpPr>
          <p:nvPr>
            <p:ph type="sldNum" sz="quarter" idx="12"/>
          </p:nvPr>
        </p:nvSpPr>
        <p:spPr/>
        <p:txBody>
          <a:bodyPr/>
          <a:lstStyle/>
          <a:p>
            <a:fld id="{DE8DE8A0-70C5-4585-9A3C-B3A9E7B8F8E9}" type="slidenum">
              <a:rPr lang="en-US" smtClean="0"/>
              <a:t>‹#›</a:t>
            </a:fld>
            <a:endParaRPr lang="en-US"/>
          </a:p>
        </p:txBody>
      </p:sp>
      <p:pic>
        <p:nvPicPr>
          <p:cNvPr id="11" name="Picture 10">
            <a:extLst>
              <a:ext uri="{FF2B5EF4-FFF2-40B4-BE49-F238E27FC236}">
                <a16:creationId xmlns:a16="http://schemas.microsoft.com/office/drawing/2014/main" id="{82CA42CF-3B82-4DEF-8454-C305E155A9EF}"/>
              </a:ext>
            </a:extLst>
          </p:cNvPr>
          <p:cNvPicPr>
            <a:picLocks noChangeAspect="1"/>
          </p:cNvPicPr>
          <p:nvPr/>
        </p:nvPicPr>
        <p:blipFill>
          <a:blip r:embed="rId2">
            <a:clrChange>
              <a:clrFrom>
                <a:srgbClr val="FFFFFF"/>
              </a:clrFrom>
              <a:clrTo>
                <a:srgbClr val="FFFFFF">
                  <a:alpha val="0"/>
                </a:srgbClr>
              </a:clrTo>
            </a:clrChange>
            <a:duotone>
              <a:prstClr val="black"/>
              <a:schemeClr val="accent2">
                <a:tint val="45000"/>
                <a:satMod val="400000"/>
              </a:schemeClr>
            </a:duotone>
            <a:extLst>
              <a:ext uri="{28A0092B-C50C-407E-A947-70E740481C1C}">
                <a14:useLocalDpi xmlns:a14="http://schemas.microsoft.com/office/drawing/2010/main" val="0"/>
              </a:ext>
            </a:extLst>
          </a:blip>
          <a:stretch>
            <a:fillRect/>
          </a:stretch>
        </p:blipFill>
        <p:spPr>
          <a:xfrm>
            <a:off x="3649557" y="2051302"/>
            <a:ext cx="5121779" cy="3841334"/>
          </a:xfrm>
          <a:prstGeom prst="rect">
            <a:avLst/>
          </a:prstGeom>
        </p:spPr>
      </p:pic>
      <p:pic>
        <p:nvPicPr>
          <p:cNvPr id="3" name="Picture 2">
            <a:extLst>
              <a:ext uri="{FF2B5EF4-FFF2-40B4-BE49-F238E27FC236}">
                <a16:creationId xmlns:a16="http://schemas.microsoft.com/office/drawing/2014/main" id="{3447D6D0-E1D9-D17A-9713-7C8BDF681B70}"/>
              </a:ext>
            </a:extLst>
          </p:cNvPr>
          <p:cNvPicPr>
            <a:picLocks noChangeAspect="1"/>
          </p:cNvPicPr>
          <p:nvPr userDrawn="1"/>
        </p:nvPicPr>
        <p:blipFill>
          <a:blip r:embed="rId2">
            <a:clrChange>
              <a:clrFrom>
                <a:srgbClr val="FFFFFF"/>
              </a:clrFrom>
              <a:clrTo>
                <a:srgbClr val="FFFFFF">
                  <a:alpha val="0"/>
                </a:srgbClr>
              </a:clrTo>
            </a:clrChange>
            <a:duotone>
              <a:prstClr val="black"/>
              <a:schemeClr val="accent2">
                <a:tint val="45000"/>
                <a:satMod val="400000"/>
              </a:schemeClr>
            </a:duotone>
            <a:extLst>
              <a:ext uri="{28A0092B-C50C-407E-A947-70E740481C1C}">
                <a14:useLocalDpi xmlns:a14="http://schemas.microsoft.com/office/drawing/2010/main" val="0"/>
              </a:ext>
            </a:extLst>
          </a:blip>
          <a:stretch>
            <a:fillRect/>
          </a:stretch>
        </p:blipFill>
        <p:spPr>
          <a:xfrm>
            <a:off x="3649557" y="2051302"/>
            <a:ext cx="5121779" cy="3841334"/>
          </a:xfrm>
          <a:prstGeom prst="rect">
            <a:avLst/>
          </a:prstGeom>
        </p:spPr>
      </p:pic>
    </p:spTree>
    <p:extLst>
      <p:ext uri="{BB962C8B-B14F-4D97-AF65-F5344CB8AC3E}">
        <p14:creationId xmlns:p14="http://schemas.microsoft.com/office/powerpoint/2010/main" val="270303045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Contact Us!">
    <p:spTree>
      <p:nvGrpSpPr>
        <p:cNvPr id="1" name=""/>
        <p:cNvGrpSpPr/>
        <p:nvPr/>
      </p:nvGrpSpPr>
      <p:grpSpPr>
        <a:xfrm>
          <a:off x="0" y="0"/>
          <a:ext cx="0" cy="0"/>
          <a:chOff x="0" y="0"/>
          <a:chExt cx="0" cy="0"/>
        </a:xfrm>
      </p:grpSpPr>
      <p:sp>
        <p:nvSpPr>
          <p:cNvPr id="7" name="Rectangle 6"/>
          <p:cNvSpPr>
            <a:spLocks noChangeAspect="1"/>
          </p:cNvSpPr>
          <p:nvPr/>
        </p:nvSpPr>
        <p:spPr>
          <a:xfrm>
            <a:off x="597457" y="599726"/>
            <a:ext cx="10984943"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hasCustomPrompt="1"/>
          </p:nvPr>
        </p:nvSpPr>
        <p:spPr/>
        <p:txBody>
          <a:bodyPr/>
          <a:lstStyle>
            <a:lvl1pPr>
              <a:defRPr>
                <a:solidFill>
                  <a:schemeClr val="bg1"/>
                </a:solidFill>
              </a:defRPr>
            </a:lvl1pPr>
          </a:lstStyle>
          <a:p>
            <a:r>
              <a:rPr lang="en-US"/>
              <a:t>Contact us!</a:t>
            </a:r>
          </a:p>
        </p:txBody>
      </p:sp>
      <p:sp>
        <p:nvSpPr>
          <p:cNvPr id="4" name="Date Placeholder 3"/>
          <p:cNvSpPr>
            <a:spLocks noGrp="1"/>
          </p:cNvSpPr>
          <p:nvPr>
            <p:ph type="dt" sz="half" idx="10"/>
          </p:nvPr>
        </p:nvSpPr>
        <p:spPr/>
        <p:txBody>
          <a:bodyPr/>
          <a:lstStyle/>
          <a:p>
            <a:fld id="{96505B48-487C-45EA-AC7A-8540C63DD848}" type="datetime1">
              <a:rPr lang="en-US" smtClean="0"/>
              <a:t>9/13/2024</a:t>
            </a:fld>
            <a:endParaRPr lang="en-US"/>
          </a:p>
        </p:txBody>
      </p:sp>
      <p:sp>
        <p:nvSpPr>
          <p:cNvPr id="5" name="Footer Placeholder 4"/>
          <p:cNvSpPr>
            <a:spLocks noGrp="1"/>
          </p:cNvSpPr>
          <p:nvPr>
            <p:ph type="ftr" sz="quarter" idx="11"/>
          </p:nvPr>
        </p:nvSpPr>
        <p:spPr/>
        <p:txBody>
          <a:bodyPr/>
          <a:lstStyle/>
          <a:p>
            <a:r>
              <a:rPr lang="en-US"/>
              <a:t>Document Title</a:t>
            </a:r>
          </a:p>
        </p:txBody>
      </p:sp>
      <p:sp>
        <p:nvSpPr>
          <p:cNvPr id="6" name="Slide Number Placeholder 5"/>
          <p:cNvSpPr>
            <a:spLocks noGrp="1"/>
          </p:cNvSpPr>
          <p:nvPr>
            <p:ph type="sldNum" sz="quarter" idx="12"/>
          </p:nvPr>
        </p:nvSpPr>
        <p:spPr/>
        <p:txBody>
          <a:bodyPr/>
          <a:lstStyle/>
          <a:p>
            <a:fld id="{DE8DE8A0-70C5-4585-9A3C-B3A9E7B8F8E9}" type="slidenum">
              <a:rPr lang="en-US" smtClean="0"/>
              <a:t>‹#›</a:t>
            </a:fld>
            <a:endParaRPr lang="en-US"/>
          </a:p>
        </p:txBody>
      </p:sp>
      <p:pic>
        <p:nvPicPr>
          <p:cNvPr id="10" name="Picture 9">
            <a:extLst>
              <a:ext uri="{FF2B5EF4-FFF2-40B4-BE49-F238E27FC236}">
                <a16:creationId xmlns:a16="http://schemas.microsoft.com/office/drawing/2014/main" id="{B755A639-7AB7-431D-957A-6DAB326282F1}"/>
              </a:ext>
              <a:ext uri="{C183D7F6-B498-43B3-948B-1728B52AA6E4}">
                <adec:decorative xmlns:adec="http://schemas.microsoft.com/office/drawing/2017/decorative" val="1"/>
              </a:ext>
            </a:extLst>
          </p:cNvPr>
          <p:cNvPicPr>
            <a:picLocks noChangeAspect="1"/>
          </p:cNvPicPr>
          <p:nvPr/>
        </p:nvPicPr>
        <p:blipFill>
          <a:blip r:embed="rId2">
            <a:extLst>
              <a:ext uri="{BEBA8EAE-BF5A-486C-A8C5-ECC9F3942E4B}">
                <a14:imgProps xmlns:a14="http://schemas.microsoft.com/office/drawing/2010/main">
                  <a14:imgLayer r:embed="rId3">
                    <a14:imgEffect>
                      <a14:colorTemperature colorTemp="5900"/>
                    </a14:imgEffect>
                    <a14:imgEffect>
                      <a14:saturation sat="66000"/>
                    </a14:imgEffect>
                    <a14:imgEffect>
                      <a14:brightnessContrast contrast="-20000"/>
                    </a14:imgEffect>
                  </a14:imgLayer>
                </a14:imgProps>
              </a:ext>
              <a:ext uri="{28A0092B-C50C-407E-A947-70E740481C1C}">
                <a14:useLocalDpi xmlns:a14="http://schemas.microsoft.com/office/drawing/2010/main" val="0"/>
              </a:ext>
            </a:extLst>
          </a:blip>
          <a:stretch>
            <a:fillRect/>
          </a:stretch>
        </p:blipFill>
        <p:spPr>
          <a:xfrm>
            <a:off x="698501" y="2617948"/>
            <a:ext cx="2994391" cy="2202300"/>
          </a:xfrm>
          <a:prstGeom prst="rect">
            <a:avLst/>
          </a:prstGeom>
        </p:spPr>
      </p:pic>
      <p:sp>
        <p:nvSpPr>
          <p:cNvPr id="12" name="Content Placeholder 2">
            <a:extLst>
              <a:ext uri="{FF2B5EF4-FFF2-40B4-BE49-F238E27FC236}">
                <a16:creationId xmlns:a16="http://schemas.microsoft.com/office/drawing/2014/main" id="{B6F45A58-7849-4E02-BADB-F6BBFBBE8C16}"/>
              </a:ext>
            </a:extLst>
          </p:cNvPr>
          <p:cNvSpPr>
            <a:spLocks noGrp="1"/>
          </p:cNvSpPr>
          <p:nvPr>
            <p:ph idx="1" hasCustomPrompt="1"/>
          </p:nvPr>
        </p:nvSpPr>
        <p:spPr>
          <a:xfrm>
            <a:off x="4089401" y="2200804"/>
            <a:ext cx="7492999" cy="1622314"/>
          </a:xfrm>
        </p:spPr>
        <p:txBody>
          <a:bodyPr anchor="ctr">
            <a:normAutofit/>
          </a:bodyPr>
          <a:lstStyle>
            <a:lvl1pPr marL="0" indent="0">
              <a:lnSpc>
                <a:spcPct val="100000"/>
              </a:lnSpc>
              <a:spcBef>
                <a:spcPts val="0"/>
              </a:spcBef>
              <a:spcAft>
                <a:spcPts val="0"/>
              </a:spcAft>
              <a:buNone/>
              <a:defRPr sz="2400" i="0" spc="100" baseline="0">
                <a:latin typeface="+mj-lt"/>
              </a:defRPr>
            </a:lvl1pPr>
            <a:lvl2pPr marL="365760" indent="0">
              <a:lnSpc>
                <a:spcPct val="100000"/>
              </a:lnSpc>
              <a:spcBef>
                <a:spcPts val="0"/>
              </a:spcBef>
              <a:spcAft>
                <a:spcPts val="0"/>
              </a:spcAft>
              <a:buNone/>
              <a:defRPr sz="2000" i="1"/>
            </a:lvl2pPr>
            <a:lvl3pPr marL="365760" indent="0">
              <a:lnSpc>
                <a:spcPct val="100000"/>
              </a:lnSpc>
              <a:spcBef>
                <a:spcPts val="0"/>
              </a:spcBef>
              <a:spcAft>
                <a:spcPts val="0"/>
              </a:spcAft>
              <a:buNone/>
              <a:defRPr sz="2000">
                <a:latin typeface="+mn-lt"/>
              </a:defRPr>
            </a:lvl3pPr>
            <a:lvl4pPr marL="777240" indent="-411480">
              <a:lnSpc>
                <a:spcPct val="100000"/>
              </a:lnSpc>
              <a:spcBef>
                <a:spcPts val="0"/>
              </a:spcBef>
              <a:spcAft>
                <a:spcPts val="0"/>
              </a:spcAft>
              <a:buClr>
                <a:srgbClr val="38905C"/>
              </a:buClr>
              <a:buSzPct val="110000"/>
              <a:buFont typeface="Wingdings" panose="05000000000000000000" pitchFamily="2" charset="2"/>
              <a:buChar char=""/>
              <a:defRPr sz="1600">
                <a:solidFill>
                  <a:srgbClr val="38905C"/>
                </a:solidFill>
              </a:defRPr>
            </a:lvl4pPr>
            <a:lvl5pPr marL="777240" indent="-411480">
              <a:lnSpc>
                <a:spcPct val="100000"/>
              </a:lnSpc>
              <a:spcBef>
                <a:spcPts val="0"/>
              </a:spcBef>
              <a:spcAft>
                <a:spcPts val="0"/>
              </a:spcAft>
              <a:buClr>
                <a:srgbClr val="38905C"/>
              </a:buClr>
              <a:buSzPct val="130000"/>
              <a:buFont typeface="Wingdings" panose="05000000000000000000" pitchFamily="2" charset="2"/>
              <a:buChar char=""/>
              <a:defRPr sz="1600">
                <a:solidFill>
                  <a:srgbClr val="38905C"/>
                </a:solidFill>
              </a:defRPr>
            </a:lvl5pPr>
          </a:lstStyle>
          <a:p>
            <a:pPr lvl="0"/>
            <a:r>
              <a:rPr lang="en-US"/>
              <a:t>FirstName </a:t>
            </a:r>
            <a:r>
              <a:rPr lang="en-US" err="1"/>
              <a:t>LastName</a:t>
            </a:r>
            <a:endParaRPr lang="en-US"/>
          </a:p>
          <a:p>
            <a:pPr lvl="1"/>
            <a:r>
              <a:rPr lang="en-US"/>
              <a:t>Occupation/Title</a:t>
            </a:r>
          </a:p>
          <a:p>
            <a:pPr lvl="2"/>
            <a:r>
              <a:rPr lang="en-US"/>
              <a:t>Company Name</a:t>
            </a:r>
          </a:p>
          <a:p>
            <a:pPr lvl="3"/>
            <a:r>
              <a:rPr lang="en-US"/>
              <a:t>Email</a:t>
            </a:r>
          </a:p>
          <a:p>
            <a:pPr lvl="4"/>
            <a:r>
              <a:rPr lang="en-US"/>
              <a:t>Phone</a:t>
            </a:r>
          </a:p>
        </p:txBody>
      </p:sp>
      <p:sp>
        <p:nvSpPr>
          <p:cNvPr id="13" name="Content Placeholder 2">
            <a:extLst>
              <a:ext uri="{FF2B5EF4-FFF2-40B4-BE49-F238E27FC236}">
                <a16:creationId xmlns:a16="http://schemas.microsoft.com/office/drawing/2014/main" id="{EBBF425E-F7E6-40FE-94A4-DCF7201F10B6}"/>
              </a:ext>
            </a:extLst>
          </p:cNvPr>
          <p:cNvSpPr>
            <a:spLocks noGrp="1"/>
          </p:cNvSpPr>
          <p:nvPr>
            <p:ph idx="13" hasCustomPrompt="1"/>
          </p:nvPr>
        </p:nvSpPr>
        <p:spPr>
          <a:xfrm>
            <a:off x="4089401" y="3866066"/>
            <a:ext cx="7492999" cy="1622314"/>
          </a:xfrm>
        </p:spPr>
        <p:txBody>
          <a:bodyPr anchor="ctr">
            <a:normAutofit/>
          </a:bodyPr>
          <a:lstStyle>
            <a:lvl1pPr marL="0" indent="0">
              <a:lnSpc>
                <a:spcPct val="100000"/>
              </a:lnSpc>
              <a:spcBef>
                <a:spcPts val="0"/>
              </a:spcBef>
              <a:spcAft>
                <a:spcPts val="0"/>
              </a:spcAft>
              <a:buNone/>
              <a:defRPr sz="2400" i="0" spc="100" baseline="0">
                <a:latin typeface="+mj-lt"/>
              </a:defRPr>
            </a:lvl1pPr>
            <a:lvl2pPr marL="365760" indent="0">
              <a:lnSpc>
                <a:spcPct val="100000"/>
              </a:lnSpc>
              <a:spcBef>
                <a:spcPts val="0"/>
              </a:spcBef>
              <a:spcAft>
                <a:spcPts val="0"/>
              </a:spcAft>
              <a:buNone/>
              <a:defRPr sz="2000" i="1"/>
            </a:lvl2pPr>
            <a:lvl3pPr marL="365760" indent="0">
              <a:lnSpc>
                <a:spcPct val="100000"/>
              </a:lnSpc>
              <a:spcBef>
                <a:spcPts val="0"/>
              </a:spcBef>
              <a:spcAft>
                <a:spcPts val="0"/>
              </a:spcAft>
              <a:buNone/>
              <a:defRPr sz="2000">
                <a:latin typeface="+mn-lt"/>
              </a:defRPr>
            </a:lvl3pPr>
            <a:lvl4pPr marL="777240" indent="-411480">
              <a:lnSpc>
                <a:spcPct val="100000"/>
              </a:lnSpc>
              <a:spcBef>
                <a:spcPts val="0"/>
              </a:spcBef>
              <a:spcAft>
                <a:spcPts val="0"/>
              </a:spcAft>
              <a:buClr>
                <a:srgbClr val="38905C"/>
              </a:buClr>
              <a:buSzPct val="110000"/>
              <a:buFont typeface="Wingdings" panose="05000000000000000000" pitchFamily="2" charset="2"/>
              <a:buChar char=""/>
              <a:defRPr sz="1600">
                <a:solidFill>
                  <a:srgbClr val="38905C"/>
                </a:solidFill>
              </a:defRPr>
            </a:lvl4pPr>
            <a:lvl5pPr marL="777240" indent="-411480">
              <a:lnSpc>
                <a:spcPct val="100000"/>
              </a:lnSpc>
              <a:spcBef>
                <a:spcPts val="0"/>
              </a:spcBef>
              <a:spcAft>
                <a:spcPts val="0"/>
              </a:spcAft>
              <a:buClr>
                <a:srgbClr val="38905C"/>
              </a:buClr>
              <a:buSzPct val="130000"/>
              <a:buFont typeface="Wingdings" panose="05000000000000000000" pitchFamily="2" charset="2"/>
              <a:buChar char=""/>
              <a:defRPr sz="1600">
                <a:solidFill>
                  <a:srgbClr val="38905C"/>
                </a:solidFill>
              </a:defRPr>
            </a:lvl5pPr>
          </a:lstStyle>
          <a:p>
            <a:pPr lvl="0"/>
            <a:r>
              <a:rPr lang="en-US"/>
              <a:t>FirstName </a:t>
            </a:r>
            <a:r>
              <a:rPr lang="en-US" err="1"/>
              <a:t>LastName</a:t>
            </a:r>
            <a:endParaRPr lang="en-US"/>
          </a:p>
          <a:p>
            <a:pPr lvl="1"/>
            <a:r>
              <a:rPr lang="en-US"/>
              <a:t>Occupation/Title</a:t>
            </a:r>
          </a:p>
          <a:p>
            <a:pPr lvl="2"/>
            <a:r>
              <a:rPr lang="en-US"/>
              <a:t>Company Name</a:t>
            </a:r>
          </a:p>
          <a:p>
            <a:pPr lvl="3"/>
            <a:r>
              <a:rPr lang="en-US"/>
              <a:t>Email</a:t>
            </a:r>
          </a:p>
          <a:p>
            <a:pPr lvl="4"/>
            <a:r>
              <a:rPr lang="en-US"/>
              <a:t>Phone</a:t>
            </a:r>
          </a:p>
        </p:txBody>
      </p:sp>
      <p:pic>
        <p:nvPicPr>
          <p:cNvPr id="3" name="Picture 2">
            <a:extLst>
              <a:ext uri="{FF2B5EF4-FFF2-40B4-BE49-F238E27FC236}">
                <a16:creationId xmlns:a16="http://schemas.microsoft.com/office/drawing/2014/main" id="{DAC962DA-7E97-E678-B9E6-E9D954F0914F}"/>
              </a:ext>
              <a:ext uri="{C183D7F6-B498-43B3-948B-1728B52AA6E4}">
                <adec:decorative xmlns:adec="http://schemas.microsoft.com/office/drawing/2017/decorative" val="1"/>
              </a:ext>
            </a:extLst>
          </p:cNvPr>
          <p:cNvPicPr>
            <a:picLocks noChangeAspect="1"/>
          </p:cNvPicPr>
          <p:nvPr userDrawn="1"/>
        </p:nvPicPr>
        <p:blipFill>
          <a:blip r:embed="rId2">
            <a:extLst>
              <a:ext uri="{BEBA8EAE-BF5A-486C-A8C5-ECC9F3942E4B}">
                <a14:imgProps xmlns:a14="http://schemas.microsoft.com/office/drawing/2010/main">
                  <a14:imgLayer r:embed="rId3">
                    <a14:imgEffect>
                      <a14:colorTemperature colorTemp="5900"/>
                    </a14:imgEffect>
                    <a14:imgEffect>
                      <a14:saturation sat="66000"/>
                    </a14:imgEffect>
                    <a14:imgEffect>
                      <a14:brightnessContrast contrast="-20000"/>
                    </a14:imgEffect>
                  </a14:imgLayer>
                </a14:imgProps>
              </a:ext>
              <a:ext uri="{28A0092B-C50C-407E-A947-70E740481C1C}">
                <a14:useLocalDpi xmlns:a14="http://schemas.microsoft.com/office/drawing/2010/main" val="0"/>
              </a:ext>
            </a:extLst>
          </a:blip>
          <a:stretch>
            <a:fillRect/>
          </a:stretch>
        </p:blipFill>
        <p:spPr>
          <a:xfrm>
            <a:off x="698501" y="2617948"/>
            <a:ext cx="2994391" cy="2202300"/>
          </a:xfrm>
          <a:prstGeom prst="rect">
            <a:avLst/>
          </a:prstGeom>
        </p:spPr>
      </p:pic>
    </p:spTree>
    <p:extLst>
      <p:ext uri="{BB962C8B-B14F-4D97-AF65-F5344CB8AC3E}">
        <p14:creationId xmlns:p14="http://schemas.microsoft.com/office/powerpoint/2010/main" val="134781666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hank You!">
    <p:spTree>
      <p:nvGrpSpPr>
        <p:cNvPr id="1" name=""/>
        <p:cNvGrpSpPr/>
        <p:nvPr/>
      </p:nvGrpSpPr>
      <p:grpSpPr>
        <a:xfrm>
          <a:off x="0" y="0"/>
          <a:ext cx="0" cy="0"/>
          <a:chOff x="0" y="0"/>
          <a:chExt cx="0" cy="0"/>
        </a:xfrm>
      </p:grpSpPr>
      <p:sp>
        <p:nvSpPr>
          <p:cNvPr id="7" name="Rectangle 6"/>
          <p:cNvSpPr>
            <a:spLocks noChangeAspect="1"/>
          </p:cNvSpPr>
          <p:nvPr/>
        </p:nvSpPr>
        <p:spPr>
          <a:xfrm>
            <a:off x="597457" y="599726"/>
            <a:ext cx="10984943"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hasCustomPrompt="1"/>
          </p:nvPr>
        </p:nvSpPr>
        <p:spPr/>
        <p:txBody>
          <a:bodyPr/>
          <a:lstStyle>
            <a:lvl1pPr>
              <a:defRPr>
                <a:solidFill>
                  <a:schemeClr val="bg1"/>
                </a:solidFill>
              </a:defRPr>
            </a:lvl1pPr>
          </a:lstStyle>
          <a:p>
            <a:r>
              <a:rPr lang="en-US"/>
              <a:t>Thank You!</a:t>
            </a:r>
          </a:p>
        </p:txBody>
      </p:sp>
      <p:sp>
        <p:nvSpPr>
          <p:cNvPr id="4" name="Date Placeholder 3"/>
          <p:cNvSpPr>
            <a:spLocks noGrp="1"/>
          </p:cNvSpPr>
          <p:nvPr>
            <p:ph type="dt" sz="half" idx="10"/>
          </p:nvPr>
        </p:nvSpPr>
        <p:spPr/>
        <p:txBody>
          <a:bodyPr/>
          <a:lstStyle/>
          <a:p>
            <a:fld id="{96505B48-487C-45EA-AC7A-8540C63DD848}" type="datetime1">
              <a:rPr lang="en-US" smtClean="0"/>
              <a:t>9/13/2024</a:t>
            </a:fld>
            <a:endParaRPr lang="en-US"/>
          </a:p>
        </p:txBody>
      </p:sp>
      <p:sp>
        <p:nvSpPr>
          <p:cNvPr id="5" name="Footer Placeholder 4"/>
          <p:cNvSpPr>
            <a:spLocks noGrp="1"/>
          </p:cNvSpPr>
          <p:nvPr>
            <p:ph type="ftr" sz="quarter" idx="11"/>
          </p:nvPr>
        </p:nvSpPr>
        <p:spPr/>
        <p:txBody>
          <a:bodyPr/>
          <a:lstStyle/>
          <a:p>
            <a:r>
              <a:rPr lang="en-US"/>
              <a:t>Document Title</a:t>
            </a:r>
          </a:p>
        </p:txBody>
      </p:sp>
      <p:sp>
        <p:nvSpPr>
          <p:cNvPr id="6" name="Slide Number Placeholder 5"/>
          <p:cNvSpPr>
            <a:spLocks noGrp="1"/>
          </p:cNvSpPr>
          <p:nvPr>
            <p:ph type="sldNum" sz="quarter" idx="12"/>
          </p:nvPr>
        </p:nvSpPr>
        <p:spPr/>
        <p:txBody>
          <a:bodyPr/>
          <a:lstStyle/>
          <a:p>
            <a:fld id="{DE8DE8A0-70C5-4585-9A3C-B3A9E7B8F8E9}" type="slidenum">
              <a:rPr lang="en-US" smtClean="0"/>
              <a:t>‹#›</a:t>
            </a:fld>
            <a:endParaRPr lang="en-US"/>
          </a:p>
        </p:txBody>
      </p:sp>
    </p:spTree>
    <p:extLst>
      <p:ext uri="{BB962C8B-B14F-4D97-AF65-F5344CB8AC3E}">
        <p14:creationId xmlns:p14="http://schemas.microsoft.com/office/powerpoint/2010/main" val="22897076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8" name="Rectangle 7"/>
          <p:cNvSpPr>
            <a:spLocks noChangeAspect="1"/>
          </p:cNvSpPr>
          <p:nvPr/>
        </p:nvSpPr>
        <p:spPr>
          <a:xfrm>
            <a:off x="603529" y="5141973"/>
            <a:ext cx="10984943" cy="1504844"/>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774925" y="3036573"/>
            <a:ext cx="10653001" cy="1504844"/>
          </a:xfrm>
        </p:spPr>
        <p:txBody>
          <a:bodyPr anchor="b">
            <a:normAutofit/>
          </a:bodyPr>
          <a:lstStyle>
            <a:lvl1pPr algn="l">
              <a:defRPr sz="3600" b="0" cap="all">
                <a:solidFill>
                  <a:schemeClr val="accent1"/>
                </a:solidFill>
              </a:defRPr>
            </a:lvl1pPr>
          </a:lstStyle>
          <a:p>
            <a:r>
              <a:rPr lang="en-US"/>
              <a:t>Click to edit Master title style</a:t>
            </a:r>
          </a:p>
        </p:txBody>
      </p:sp>
      <p:sp>
        <p:nvSpPr>
          <p:cNvPr id="3" name="Text Placeholder 2"/>
          <p:cNvSpPr>
            <a:spLocks noGrp="1"/>
          </p:cNvSpPr>
          <p:nvPr>
            <p:ph type="body" idx="1"/>
          </p:nvPr>
        </p:nvSpPr>
        <p:spPr>
          <a:xfrm>
            <a:off x="774925" y="4541417"/>
            <a:ext cx="10653001" cy="600556"/>
          </a:xfrm>
        </p:spPr>
        <p:txBody>
          <a:bodyPr anchor="t">
            <a:normAutofit/>
          </a:bodyPr>
          <a:lstStyle>
            <a:lvl1pPr marL="0" indent="0" algn="l">
              <a:buNone/>
              <a:defRPr sz="1800" cap="all">
                <a:solidFill>
                  <a:srgbClr val="009DD9"/>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lvl1pPr>
              <a:defRPr>
                <a:solidFill>
                  <a:schemeClr val="bg1"/>
                </a:solidFill>
              </a:defRPr>
            </a:lvl1pPr>
          </a:lstStyle>
          <a:p>
            <a:fld id="{1829557C-86BD-403D-91A5-36A93AB6954D}" type="datetime1">
              <a:rPr lang="en-US" smtClean="0"/>
              <a:t>9/13/2024</a:t>
            </a:fld>
            <a:endParaRPr lang="en-US"/>
          </a:p>
        </p:txBody>
      </p:sp>
      <p:sp>
        <p:nvSpPr>
          <p:cNvPr id="5" name="Footer Placeholder 4"/>
          <p:cNvSpPr>
            <a:spLocks noGrp="1"/>
          </p:cNvSpPr>
          <p:nvPr>
            <p:ph type="ftr" sz="quarter" idx="11"/>
          </p:nvPr>
        </p:nvSpPr>
        <p:spPr/>
        <p:txBody>
          <a:bodyPr/>
          <a:lstStyle>
            <a:lvl1pPr>
              <a:defRPr>
                <a:solidFill>
                  <a:schemeClr val="bg1"/>
                </a:solidFill>
              </a:defRPr>
            </a:lvl1pPr>
          </a:lstStyle>
          <a:p>
            <a:r>
              <a:rPr lang="en-US"/>
              <a:t>Document Title</a:t>
            </a:r>
          </a:p>
        </p:txBody>
      </p:sp>
      <p:sp>
        <p:nvSpPr>
          <p:cNvPr id="6" name="Slide Number Placeholder 5"/>
          <p:cNvSpPr>
            <a:spLocks noGrp="1"/>
          </p:cNvSpPr>
          <p:nvPr>
            <p:ph type="sldNum" sz="quarter" idx="12"/>
          </p:nvPr>
        </p:nvSpPr>
        <p:spPr/>
        <p:txBody>
          <a:bodyPr/>
          <a:lstStyle>
            <a:lvl1pPr>
              <a:defRPr>
                <a:solidFill>
                  <a:schemeClr val="bg1"/>
                </a:solidFill>
              </a:defRPr>
            </a:lvl1pPr>
          </a:lstStyle>
          <a:p>
            <a:fld id="{DE8DE8A0-70C5-4585-9A3C-B3A9E7B8F8E9}" type="slidenum">
              <a:rPr lang="en-US" smtClean="0"/>
              <a:pPr/>
              <a:t>‹#›</a:t>
            </a:fld>
            <a:endParaRPr lang="en-US"/>
          </a:p>
        </p:txBody>
      </p:sp>
    </p:spTree>
    <p:extLst>
      <p:ext uri="{BB962C8B-B14F-4D97-AF65-F5344CB8AC3E}">
        <p14:creationId xmlns:p14="http://schemas.microsoft.com/office/powerpoint/2010/main" val="182180688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Rectangle 7"/>
          <p:cNvSpPr>
            <a:spLocks noChangeAspect="1"/>
          </p:cNvSpPr>
          <p:nvPr/>
        </p:nvSpPr>
        <p:spPr>
          <a:xfrm>
            <a:off x="597457" y="599726"/>
            <a:ext cx="10984943"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p:txBody>
          <a:bodyPr/>
          <a:lstStyle>
            <a:lvl1pPr>
              <a:defRPr>
                <a:solidFill>
                  <a:schemeClr val="bg1"/>
                </a:solidFill>
              </a:defRPr>
            </a:lvl1pPr>
          </a:lstStyle>
          <a:p>
            <a:r>
              <a:rPr lang="en-US"/>
              <a:t>Click to edit Master title style</a:t>
            </a:r>
          </a:p>
        </p:txBody>
      </p:sp>
      <p:sp>
        <p:nvSpPr>
          <p:cNvPr id="3" name="Content Placeholder 2"/>
          <p:cNvSpPr>
            <a:spLocks noGrp="1"/>
          </p:cNvSpPr>
          <p:nvPr>
            <p:ph sz="half" idx="1"/>
          </p:nvPr>
        </p:nvSpPr>
        <p:spPr>
          <a:xfrm>
            <a:off x="774924" y="1946300"/>
            <a:ext cx="5199369" cy="4224225"/>
          </a:xfrm>
        </p:spPr>
        <p:txBody>
          <a:bodyPr>
            <a:normAutofit/>
          </a:bodyPr>
          <a:lstStyle>
            <a:lvl1pPr>
              <a:defRPr sz="2400"/>
            </a:lvl1pPr>
            <a:lvl2pPr>
              <a:defRPr sz="2000"/>
            </a:lvl2pPr>
            <a:lvl3pPr>
              <a:defRPr sz="1800"/>
            </a:lvl3pPr>
            <a:lvl4pPr>
              <a:defRPr sz="1600"/>
            </a:lvl4pPr>
            <a:lvl5pPr>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217709" y="1946302"/>
            <a:ext cx="5210216" cy="4224225"/>
          </a:xfrm>
        </p:spPr>
        <p:txBody>
          <a:bodyPr>
            <a:normAutofit/>
          </a:bodyPr>
          <a:lstStyle>
            <a:lvl1pPr>
              <a:defRPr sz="2400"/>
            </a:lvl1pPr>
            <a:lvl2pPr>
              <a:defRPr sz="2000"/>
            </a:lvl2pPr>
            <a:lvl3pPr>
              <a:defRPr sz="1800"/>
            </a:lvl3pPr>
            <a:lvl4pPr>
              <a:defRPr sz="1600"/>
            </a:lvl4pPr>
            <a:lvl5pPr>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E06830E8-DEEA-46F2-9009-69EFE7FD4536}" type="datetime1">
              <a:rPr lang="en-US" smtClean="0"/>
              <a:t>9/13/2024</a:t>
            </a:fld>
            <a:endParaRPr lang="en-US"/>
          </a:p>
        </p:txBody>
      </p:sp>
      <p:sp>
        <p:nvSpPr>
          <p:cNvPr id="6" name="Footer Placeholder 5"/>
          <p:cNvSpPr>
            <a:spLocks noGrp="1"/>
          </p:cNvSpPr>
          <p:nvPr>
            <p:ph type="ftr" sz="quarter" idx="11"/>
          </p:nvPr>
        </p:nvSpPr>
        <p:spPr/>
        <p:txBody>
          <a:bodyPr/>
          <a:lstStyle/>
          <a:p>
            <a:r>
              <a:rPr lang="en-US"/>
              <a:t>Document Title</a:t>
            </a:r>
          </a:p>
        </p:txBody>
      </p:sp>
      <p:sp>
        <p:nvSpPr>
          <p:cNvPr id="7" name="Slide Number Placeholder 6"/>
          <p:cNvSpPr>
            <a:spLocks noGrp="1"/>
          </p:cNvSpPr>
          <p:nvPr>
            <p:ph type="sldNum" sz="quarter" idx="12"/>
          </p:nvPr>
        </p:nvSpPr>
        <p:spPr/>
        <p:txBody>
          <a:bodyPr/>
          <a:lstStyle/>
          <a:p>
            <a:fld id="{DE8DE8A0-70C5-4585-9A3C-B3A9E7B8F8E9}" type="slidenum">
              <a:rPr lang="en-US" smtClean="0"/>
              <a:t>‹#›</a:t>
            </a:fld>
            <a:endParaRPr lang="en-US"/>
          </a:p>
        </p:txBody>
      </p:sp>
    </p:spTree>
    <p:extLst>
      <p:ext uri="{BB962C8B-B14F-4D97-AF65-F5344CB8AC3E}">
        <p14:creationId xmlns:p14="http://schemas.microsoft.com/office/powerpoint/2010/main" val="260168929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Rectangle 9"/>
          <p:cNvSpPr>
            <a:spLocks noChangeAspect="1"/>
          </p:cNvSpPr>
          <p:nvPr/>
        </p:nvSpPr>
        <p:spPr>
          <a:xfrm>
            <a:off x="597457" y="599726"/>
            <a:ext cx="10984943"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p:txBody>
          <a:bodyPr/>
          <a:lstStyle>
            <a:lvl1pPr>
              <a:defRPr>
                <a:solidFill>
                  <a:schemeClr val="bg1"/>
                </a:solidFill>
              </a:defRPr>
            </a:lvl1pPr>
          </a:lstStyle>
          <a:p>
            <a:r>
              <a:rPr lang="en-US"/>
              <a:t>Click to edit Master title style</a:t>
            </a:r>
          </a:p>
        </p:txBody>
      </p:sp>
      <p:sp>
        <p:nvSpPr>
          <p:cNvPr id="3" name="Text Placeholder 2"/>
          <p:cNvSpPr>
            <a:spLocks noGrp="1"/>
          </p:cNvSpPr>
          <p:nvPr>
            <p:ph type="body" idx="1"/>
          </p:nvPr>
        </p:nvSpPr>
        <p:spPr>
          <a:xfrm>
            <a:off x="774924" y="1995093"/>
            <a:ext cx="5199369" cy="576262"/>
          </a:xfrm>
        </p:spPr>
        <p:txBody>
          <a:bodyPr anchor="b">
            <a:noAutofit/>
          </a:bodyPr>
          <a:lstStyle>
            <a:lvl1pPr marL="0" indent="0">
              <a:buNone/>
              <a:defRPr sz="2200" b="0">
                <a:solidFill>
                  <a:srgbClr val="17406D"/>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774924" y="2693141"/>
            <a:ext cx="5199369" cy="3477385"/>
          </a:xfrm>
        </p:spPr>
        <p:txBody>
          <a:bodyPr anchor="t">
            <a:normAutofit/>
          </a:bodyPr>
          <a:lstStyle>
            <a:lvl1pPr>
              <a:defRPr sz="2400"/>
            </a:lvl1pPr>
            <a:lvl2pPr>
              <a:defRPr sz="2000"/>
            </a:lvl2pPr>
            <a:lvl3pPr>
              <a:defRPr sz="1800"/>
            </a:lvl3pPr>
            <a:lvl4pPr>
              <a:defRPr sz="1600"/>
            </a:lvl4pPr>
            <a:lvl5pPr>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217710" y="1995093"/>
            <a:ext cx="5210215" cy="576262"/>
          </a:xfrm>
        </p:spPr>
        <p:txBody>
          <a:bodyPr anchor="b">
            <a:noAutofit/>
          </a:bodyPr>
          <a:lstStyle>
            <a:lvl1pPr marL="0" indent="0">
              <a:buNone/>
              <a:defRPr sz="2200" b="0">
                <a:solidFill>
                  <a:srgbClr val="17406D"/>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217709" y="2693141"/>
            <a:ext cx="5210216" cy="3477385"/>
          </a:xfrm>
        </p:spPr>
        <p:txBody>
          <a:bodyPr anchor="t">
            <a:normAutofit/>
          </a:bodyPr>
          <a:lstStyle>
            <a:lvl1pPr>
              <a:defRPr sz="2400"/>
            </a:lvl1pPr>
            <a:lvl2pPr>
              <a:defRPr sz="2000"/>
            </a:lvl2pPr>
            <a:lvl3pPr>
              <a:defRPr sz="1800"/>
            </a:lvl3pPr>
            <a:lvl4pPr>
              <a:defRPr sz="1600"/>
            </a:lvl4pPr>
            <a:lvl5pPr>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99718991-0EEB-4158-A72B-40C27B61238E}" type="datetime1">
              <a:rPr lang="en-US" smtClean="0"/>
              <a:t>9/13/2024</a:t>
            </a:fld>
            <a:endParaRPr lang="en-US"/>
          </a:p>
        </p:txBody>
      </p:sp>
      <p:sp>
        <p:nvSpPr>
          <p:cNvPr id="8" name="Footer Placeholder 7"/>
          <p:cNvSpPr>
            <a:spLocks noGrp="1"/>
          </p:cNvSpPr>
          <p:nvPr>
            <p:ph type="ftr" sz="quarter" idx="11"/>
          </p:nvPr>
        </p:nvSpPr>
        <p:spPr/>
        <p:txBody>
          <a:bodyPr/>
          <a:lstStyle/>
          <a:p>
            <a:r>
              <a:rPr lang="en-US"/>
              <a:t>Document Title</a:t>
            </a:r>
          </a:p>
        </p:txBody>
      </p:sp>
      <p:sp>
        <p:nvSpPr>
          <p:cNvPr id="9" name="Slide Number Placeholder 8"/>
          <p:cNvSpPr>
            <a:spLocks noGrp="1"/>
          </p:cNvSpPr>
          <p:nvPr>
            <p:ph type="sldNum" sz="quarter" idx="12"/>
          </p:nvPr>
        </p:nvSpPr>
        <p:spPr/>
        <p:txBody>
          <a:bodyPr/>
          <a:lstStyle/>
          <a:p>
            <a:fld id="{DE8DE8A0-70C5-4585-9A3C-B3A9E7B8F8E9}" type="slidenum">
              <a:rPr lang="en-US" smtClean="0"/>
              <a:t>‹#›</a:t>
            </a:fld>
            <a:endParaRPr lang="en-US"/>
          </a:p>
        </p:txBody>
      </p:sp>
    </p:spTree>
    <p:extLst>
      <p:ext uri="{BB962C8B-B14F-4D97-AF65-F5344CB8AC3E}">
        <p14:creationId xmlns:p14="http://schemas.microsoft.com/office/powerpoint/2010/main" val="38649321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Rectangle 5"/>
          <p:cNvSpPr>
            <a:spLocks noChangeAspect="1"/>
          </p:cNvSpPr>
          <p:nvPr/>
        </p:nvSpPr>
        <p:spPr>
          <a:xfrm>
            <a:off x="597457" y="599726"/>
            <a:ext cx="10984943"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p:txBody>
          <a:bodyPr/>
          <a:lstStyle>
            <a:lvl1pPr>
              <a:defRPr>
                <a:solidFill>
                  <a:schemeClr val="bg1"/>
                </a:solidFill>
              </a:defRPr>
            </a:lvl1pPr>
          </a:lstStyle>
          <a:p>
            <a:r>
              <a:rPr lang="en-US"/>
              <a:t>Click to edit Master title style</a:t>
            </a:r>
          </a:p>
        </p:txBody>
      </p:sp>
      <p:sp>
        <p:nvSpPr>
          <p:cNvPr id="3" name="Date Placeholder 2"/>
          <p:cNvSpPr>
            <a:spLocks noGrp="1"/>
          </p:cNvSpPr>
          <p:nvPr>
            <p:ph type="dt" sz="half" idx="10"/>
          </p:nvPr>
        </p:nvSpPr>
        <p:spPr/>
        <p:txBody>
          <a:bodyPr/>
          <a:lstStyle/>
          <a:p>
            <a:fld id="{7CA51F39-1714-4BBF-A9F2-04F398C602E7}" type="datetime1">
              <a:rPr lang="en-US" smtClean="0"/>
              <a:t>9/13/2024</a:t>
            </a:fld>
            <a:endParaRPr lang="en-US"/>
          </a:p>
        </p:txBody>
      </p:sp>
      <p:sp>
        <p:nvSpPr>
          <p:cNvPr id="4" name="Footer Placeholder 3"/>
          <p:cNvSpPr>
            <a:spLocks noGrp="1"/>
          </p:cNvSpPr>
          <p:nvPr>
            <p:ph type="ftr" sz="quarter" idx="11"/>
          </p:nvPr>
        </p:nvSpPr>
        <p:spPr/>
        <p:txBody>
          <a:bodyPr/>
          <a:lstStyle/>
          <a:p>
            <a:r>
              <a:rPr lang="en-US"/>
              <a:t>Document Title</a:t>
            </a:r>
          </a:p>
        </p:txBody>
      </p:sp>
      <p:sp>
        <p:nvSpPr>
          <p:cNvPr id="5" name="Slide Number Placeholder 4"/>
          <p:cNvSpPr>
            <a:spLocks noGrp="1"/>
          </p:cNvSpPr>
          <p:nvPr>
            <p:ph type="sldNum" sz="quarter" idx="12"/>
          </p:nvPr>
        </p:nvSpPr>
        <p:spPr/>
        <p:txBody>
          <a:bodyPr/>
          <a:lstStyle/>
          <a:p>
            <a:fld id="{DE8DE8A0-70C5-4585-9A3C-B3A9E7B8F8E9}" type="slidenum">
              <a:rPr lang="en-US" smtClean="0"/>
              <a:t>‹#›</a:t>
            </a:fld>
            <a:endParaRPr lang="en-US"/>
          </a:p>
        </p:txBody>
      </p:sp>
    </p:spTree>
    <p:extLst>
      <p:ext uri="{BB962C8B-B14F-4D97-AF65-F5344CB8AC3E}">
        <p14:creationId xmlns:p14="http://schemas.microsoft.com/office/powerpoint/2010/main" val="207223564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7412436" y="6194262"/>
            <a:ext cx="2844800" cy="365125"/>
          </a:xfrm>
        </p:spPr>
        <p:txBody>
          <a:bodyPr/>
          <a:lstStyle/>
          <a:p>
            <a:fld id="{21F19F6D-37DB-4A19-A76E-EAFB69BF8019}" type="datetime1">
              <a:rPr lang="en-US" smtClean="0"/>
              <a:t>9/13/2024</a:t>
            </a:fld>
            <a:endParaRPr lang="en-US"/>
          </a:p>
        </p:txBody>
      </p:sp>
      <p:sp>
        <p:nvSpPr>
          <p:cNvPr id="3" name="Footer Placeholder 2"/>
          <p:cNvSpPr>
            <a:spLocks noGrp="1"/>
          </p:cNvSpPr>
          <p:nvPr>
            <p:ph type="ftr" sz="quarter" idx="11"/>
          </p:nvPr>
        </p:nvSpPr>
        <p:spPr/>
        <p:txBody>
          <a:bodyPr/>
          <a:lstStyle/>
          <a:p>
            <a:r>
              <a:rPr lang="en-US"/>
              <a:t>Document Title</a:t>
            </a:r>
          </a:p>
        </p:txBody>
      </p:sp>
      <p:sp>
        <p:nvSpPr>
          <p:cNvPr id="4" name="Slide Number Placeholder 3"/>
          <p:cNvSpPr>
            <a:spLocks noGrp="1"/>
          </p:cNvSpPr>
          <p:nvPr>
            <p:ph type="sldNum" sz="quarter" idx="12"/>
          </p:nvPr>
        </p:nvSpPr>
        <p:spPr>
          <a:xfrm>
            <a:off x="10400635" y="6194262"/>
            <a:ext cx="1027291" cy="365125"/>
          </a:xfrm>
        </p:spPr>
        <p:txBody>
          <a:bodyPr/>
          <a:lstStyle/>
          <a:p>
            <a:fld id="{DE8DE8A0-70C5-4585-9A3C-B3A9E7B8F8E9}" type="slidenum">
              <a:rPr lang="en-US" smtClean="0"/>
              <a:t>‹#›</a:t>
            </a:fld>
            <a:endParaRPr lang="en-US"/>
          </a:p>
        </p:txBody>
      </p:sp>
    </p:spTree>
    <p:extLst>
      <p:ext uri="{BB962C8B-B14F-4D97-AF65-F5344CB8AC3E}">
        <p14:creationId xmlns:p14="http://schemas.microsoft.com/office/powerpoint/2010/main" val="206778380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774923" y="4693389"/>
            <a:ext cx="10653003" cy="566738"/>
          </a:xfrm>
        </p:spPr>
        <p:txBody>
          <a:bodyPr anchor="b">
            <a:noAutofit/>
          </a:bodyPr>
          <a:lstStyle>
            <a:lvl1pPr algn="l">
              <a:defRPr sz="3200" b="0">
                <a:solidFill>
                  <a:schemeClr val="accent1"/>
                </a:solidFill>
              </a:defRPr>
            </a:lvl1pPr>
          </a:lstStyle>
          <a:p>
            <a:r>
              <a:rPr lang="en-US"/>
              <a:t>Click to edit Master title style</a:t>
            </a:r>
          </a:p>
        </p:txBody>
      </p:sp>
      <p:sp>
        <p:nvSpPr>
          <p:cNvPr id="3" name="Picture Placeholder 2"/>
          <p:cNvSpPr>
            <a:spLocks noGrp="1" noChangeAspect="1"/>
          </p:cNvSpPr>
          <p:nvPr>
            <p:ph type="pic" idx="1"/>
          </p:nvPr>
        </p:nvSpPr>
        <p:spPr>
          <a:xfrm>
            <a:off x="597458" y="599725"/>
            <a:ext cx="10984941" cy="3848450"/>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p>
        </p:txBody>
      </p:sp>
      <p:sp>
        <p:nvSpPr>
          <p:cNvPr id="4" name="Text Placeholder 3"/>
          <p:cNvSpPr>
            <a:spLocks noGrp="1"/>
          </p:cNvSpPr>
          <p:nvPr>
            <p:ph type="body" sz="half" idx="2"/>
          </p:nvPr>
        </p:nvSpPr>
        <p:spPr>
          <a:xfrm>
            <a:off x="774923" y="5260127"/>
            <a:ext cx="10653003" cy="598671"/>
          </a:xfrm>
        </p:spPr>
        <p:txBody>
          <a:bodyPr>
            <a:normAutofit/>
          </a:bodyPr>
          <a:lstStyle>
            <a:lvl1pPr marL="0" indent="0">
              <a:buNone/>
              <a:defRPr sz="2000">
                <a:solidFill>
                  <a:srgbClr val="009DD9"/>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81E7594-7C2B-42B3-BC88-1D009FCD0304}" type="datetime1">
              <a:rPr lang="en-US" smtClean="0"/>
              <a:t>9/13/2024</a:t>
            </a:fld>
            <a:endParaRPr lang="en-US"/>
          </a:p>
        </p:txBody>
      </p:sp>
      <p:sp>
        <p:nvSpPr>
          <p:cNvPr id="6" name="Footer Placeholder 5"/>
          <p:cNvSpPr>
            <a:spLocks noGrp="1"/>
          </p:cNvSpPr>
          <p:nvPr>
            <p:ph type="ftr" sz="quarter" idx="11"/>
          </p:nvPr>
        </p:nvSpPr>
        <p:spPr/>
        <p:txBody>
          <a:bodyPr/>
          <a:lstStyle/>
          <a:p>
            <a:r>
              <a:rPr lang="en-US"/>
              <a:t>Document Title</a:t>
            </a:r>
          </a:p>
        </p:txBody>
      </p:sp>
      <p:sp>
        <p:nvSpPr>
          <p:cNvPr id="7" name="Slide Number Placeholder 6"/>
          <p:cNvSpPr>
            <a:spLocks noGrp="1"/>
          </p:cNvSpPr>
          <p:nvPr>
            <p:ph type="sldNum" sz="quarter" idx="12"/>
          </p:nvPr>
        </p:nvSpPr>
        <p:spPr/>
        <p:txBody>
          <a:bodyPr/>
          <a:lstStyle/>
          <a:p>
            <a:fld id="{DE8DE8A0-70C5-4585-9A3C-B3A9E7B8F8E9}" type="slidenum">
              <a:rPr lang="en-US" smtClean="0"/>
              <a:t>‹#›</a:t>
            </a:fld>
            <a:endParaRPr lang="en-US"/>
          </a:p>
        </p:txBody>
      </p:sp>
    </p:spTree>
    <p:extLst>
      <p:ext uri="{BB962C8B-B14F-4D97-AF65-F5344CB8AC3E}">
        <p14:creationId xmlns:p14="http://schemas.microsoft.com/office/powerpoint/2010/main" val="106791267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cSld name="First Level No Bullet">
    <p:spTree>
      <p:nvGrpSpPr>
        <p:cNvPr id="1" name=""/>
        <p:cNvGrpSpPr/>
        <p:nvPr/>
      </p:nvGrpSpPr>
      <p:grpSpPr>
        <a:xfrm>
          <a:off x="0" y="0"/>
          <a:ext cx="0" cy="0"/>
          <a:chOff x="0" y="0"/>
          <a:chExt cx="0" cy="0"/>
        </a:xfrm>
      </p:grpSpPr>
      <p:sp>
        <p:nvSpPr>
          <p:cNvPr id="2" name="Title"/>
          <p:cNvSpPr>
            <a:spLocks noGrp="1"/>
          </p:cNvSpPr>
          <p:nvPr>
            <p:ph type="title" hasCustomPrompt="1"/>
          </p:nvPr>
        </p:nvSpPr>
        <p:spPr/>
        <p:txBody>
          <a:bodyPr/>
          <a:lstStyle>
            <a:lvl1pPr>
              <a:defRPr baseline="0"/>
            </a:lvl1pPr>
          </a:lstStyle>
          <a:p>
            <a:r>
              <a:rPr lang="en-US"/>
              <a:t>First Level No Bullet Layout</a:t>
            </a:r>
          </a:p>
        </p:txBody>
      </p:sp>
      <p:sp>
        <p:nvSpPr>
          <p:cNvPr id="4" name="Content Placeholder 3"/>
          <p:cNvSpPr>
            <a:spLocks noGrp="1"/>
          </p:cNvSpPr>
          <p:nvPr>
            <p:ph sz="quarter" idx="14" hasCustomPrompt="1"/>
          </p:nvPr>
        </p:nvSpPr>
        <p:spPr>
          <a:xfrm>
            <a:off x="457200" y="1307592"/>
            <a:ext cx="11274552" cy="4498848"/>
          </a:xfrm>
        </p:spPr>
        <p:txBody>
          <a:bodyPr>
            <a:noAutofit/>
          </a:bodyPr>
          <a:lstStyle>
            <a:lvl1pPr marL="0" indent="0">
              <a:lnSpc>
                <a:spcPct val="125000"/>
              </a:lnSpc>
              <a:spcBef>
                <a:spcPts val="1350"/>
              </a:spcBef>
              <a:buClr>
                <a:schemeClr val="tx1"/>
              </a:buClr>
              <a:buNone/>
              <a:defRPr sz="1800">
                <a:solidFill>
                  <a:schemeClr val="tx2"/>
                </a:solidFill>
              </a:defRPr>
            </a:lvl1pPr>
            <a:lvl2pPr marL="240030" indent="-240030">
              <a:lnSpc>
                <a:spcPct val="125000"/>
              </a:lnSpc>
              <a:spcBef>
                <a:spcPts val="450"/>
              </a:spcBef>
              <a:buClr>
                <a:schemeClr val="tx1"/>
              </a:buClr>
              <a:buFont typeface="Times New Roman" panose="02020603050405020304" pitchFamily="18" charset="0"/>
              <a:buChar char="•"/>
              <a:defRPr sz="1800">
                <a:solidFill>
                  <a:schemeClr val="tx2"/>
                </a:solidFill>
              </a:defRPr>
            </a:lvl2pPr>
            <a:lvl3pPr marL="480060" indent="-240030">
              <a:lnSpc>
                <a:spcPct val="125000"/>
              </a:lnSpc>
              <a:spcBef>
                <a:spcPts val="450"/>
              </a:spcBef>
              <a:buClr>
                <a:schemeClr val="tx1"/>
              </a:buClr>
              <a:buFont typeface="Arial Narrow" panose="020B0606020202030204" pitchFamily="34" charset="0"/>
              <a:buChar char="–"/>
              <a:defRPr sz="1800">
                <a:solidFill>
                  <a:schemeClr val="tx2"/>
                </a:solidFill>
              </a:defRPr>
            </a:lvl3pPr>
            <a:lvl4pPr marL="720090" indent="-240030">
              <a:lnSpc>
                <a:spcPct val="125000"/>
              </a:lnSpc>
              <a:spcBef>
                <a:spcPts val="450"/>
              </a:spcBef>
              <a:buClr>
                <a:schemeClr val="tx1"/>
              </a:buClr>
              <a:buFont typeface="Arial Narrow" panose="020B0606020202030204" pitchFamily="34" charset="0"/>
              <a:buChar char="»"/>
              <a:defRPr sz="1800">
                <a:solidFill>
                  <a:schemeClr val="tx2"/>
                </a:solidFill>
              </a:defRPr>
            </a:lvl4pPr>
            <a:lvl5pPr marL="960120" indent="-240030">
              <a:lnSpc>
                <a:spcPct val="125000"/>
              </a:lnSpc>
              <a:spcBef>
                <a:spcPts val="450"/>
              </a:spcBef>
              <a:buClr>
                <a:schemeClr val="tx1"/>
              </a:buClr>
              <a:buFont typeface="Arial Narrow" panose="020B0606020202030204" pitchFamily="34" charset="0"/>
              <a:buChar char="◦"/>
              <a:defRPr sz="1800">
                <a:solidFill>
                  <a:schemeClr val="tx2"/>
                </a:solidFill>
              </a:defRPr>
            </a:lvl5pPr>
            <a:lvl6pPr marL="1200150" indent="-240030">
              <a:lnSpc>
                <a:spcPct val="125000"/>
              </a:lnSpc>
              <a:spcBef>
                <a:spcPts val="1350"/>
              </a:spcBef>
              <a:buClr>
                <a:schemeClr val="tx1"/>
              </a:buClr>
              <a:buFont typeface="Arial Narrow" panose="020B0606020202030204" pitchFamily="34" charset="0"/>
              <a:buChar char="›"/>
              <a:defRPr sz="1800" baseline="0">
                <a:solidFill>
                  <a:schemeClr val="tx1"/>
                </a:solidFill>
              </a:defRPr>
            </a:lvl6pPr>
          </a:lstStyle>
          <a:p>
            <a:pPr lvl="0"/>
            <a:r>
              <a:rPr lang="en-US"/>
              <a:t>Regular Text. Click here to add text or click on an icon below to add a table, graph, SmartArt object, or picture. The first text level has no bullet. Use the Increase List Level and Decrease List Level icons in the Paragraph group on the Home tab to move between first level (no bullet) and second level (round bullet) text.</a:t>
            </a:r>
          </a:p>
          <a:p>
            <a:pPr lvl="1"/>
            <a:r>
              <a:rPr lang="en-US"/>
              <a:t>Second level</a:t>
            </a:r>
          </a:p>
          <a:p>
            <a:pPr lvl="2"/>
            <a:r>
              <a:rPr lang="en-US"/>
              <a:t>Third level</a:t>
            </a:r>
          </a:p>
          <a:p>
            <a:pPr lvl="3"/>
            <a:r>
              <a:rPr lang="en-US"/>
              <a:t>Fourth level</a:t>
            </a:r>
          </a:p>
          <a:p>
            <a:pPr lvl="4"/>
            <a:r>
              <a:rPr lang="en-US"/>
              <a:t>Fifth level</a:t>
            </a:r>
          </a:p>
        </p:txBody>
      </p:sp>
      <p:sp>
        <p:nvSpPr>
          <p:cNvPr id="8" name="Note Placeholder 3">
            <a:extLst>
              <a:ext uri="{FF2B5EF4-FFF2-40B4-BE49-F238E27FC236}">
                <a16:creationId xmlns:a16="http://schemas.microsoft.com/office/drawing/2014/main" id="{F84AE1BC-40C4-4FAD-B98B-DBD3B7BA52BE}"/>
              </a:ext>
            </a:extLst>
          </p:cNvPr>
          <p:cNvSpPr>
            <a:spLocks noGrp="1"/>
          </p:cNvSpPr>
          <p:nvPr>
            <p:ph type="body" sz="quarter" idx="17" hasCustomPrompt="1"/>
          </p:nvPr>
        </p:nvSpPr>
        <p:spPr>
          <a:xfrm>
            <a:off x="457201" y="5806276"/>
            <a:ext cx="11277600" cy="338328"/>
          </a:xfrm>
        </p:spPr>
        <p:txBody>
          <a:bodyPr>
            <a:noAutofit/>
          </a:bodyPr>
          <a:lstStyle>
            <a:lvl1pPr marL="0" indent="0">
              <a:buNone/>
              <a:defRPr sz="750"/>
            </a:lvl1pPr>
          </a:lstStyle>
          <a:p>
            <a:r>
              <a:rPr lang="en-US" i="1"/>
              <a:t>Note.</a:t>
            </a:r>
            <a:r>
              <a:rPr lang="en-US"/>
              <a:t> Placeholder for notes, sources, and permissions (if needed). “</a:t>
            </a:r>
            <a:r>
              <a:rPr lang="en-US" i="1"/>
              <a:t>Note.</a:t>
            </a:r>
            <a:r>
              <a:rPr lang="en-US"/>
              <a:t>” (including a period) is italicized.</a:t>
            </a:r>
          </a:p>
        </p:txBody>
      </p:sp>
      <p:sp>
        <p:nvSpPr>
          <p:cNvPr id="6" name="Slide Number"/>
          <p:cNvSpPr>
            <a:spLocks noGrp="1"/>
          </p:cNvSpPr>
          <p:nvPr>
            <p:ph type="sldNum" sz="quarter" idx="12"/>
          </p:nvPr>
        </p:nvSpPr>
        <p:spPr/>
        <p:txBody>
          <a:bodyPr/>
          <a:lstStyle/>
          <a:p>
            <a:fld id="{99A20822-4A49-4D36-86E3-300BA48D3F00}" type="slidenum">
              <a:rPr lang="en-US" smtClean="0"/>
              <a:t>‹#›</a:t>
            </a:fld>
            <a:endParaRPr lang="en-US"/>
          </a:p>
        </p:txBody>
      </p:sp>
    </p:spTree>
    <p:extLst>
      <p:ext uri="{BB962C8B-B14F-4D97-AF65-F5344CB8AC3E}">
        <p14:creationId xmlns:p14="http://schemas.microsoft.com/office/powerpoint/2010/main" val="24243250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userDrawn="1">
  <p:cSld name="1_1 Presenter">
    <p:spTree>
      <p:nvGrpSpPr>
        <p:cNvPr id="1" name=""/>
        <p:cNvGrpSpPr/>
        <p:nvPr/>
      </p:nvGrpSpPr>
      <p:grpSpPr>
        <a:xfrm>
          <a:off x="0" y="0"/>
          <a:ext cx="0" cy="0"/>
          <a:chOff x="0" y="0"/>
          <a:chExt cx="0" cy="0"/>
        </a:xfrm>
      </p:grpSpPr>
      <p:sp>
        <p:nvSpPr>
          <p:cNvPr id="7" name="Rectangle 6"/>
          <p:cNvSpPr>
            <a:spLocks noChangeAspect="1"/>
          </p:cNvSpPr>
          <p:nvPr/>
        </p:nvSpPr>
        <p:spPr>
          <a:xfrm>
            <a:off x="597457" y="599726"/>
            <a:ext cx="10984943"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hasCustomPrompt="1"/>
          </p:nvPr>
        </p:nvSpPr>
        <p:spPr/>
        <p:txBody>
          <a:bodyPr/>
          <a:lstStyle>
            <a:lvl1pPr>
              <a:defRPr>
                <a:solidFill>
                  <a:schemeClr val="bg1"/>
                </a:solidFill>
              </a:defRPr>
            </a:lvl1pPr>
          </a:lstStyle>
          <a:p>
            <a:r>
              <a:rPr lang="en-US"/>
              <a:t>Presenter</a:t>
            </a:r>
          </a:p>
        </p:txBody>
      </p:sp>
      <p:sp>
        <p:nvSpPr>
          <p:cNvPr id="4" name="Date Placeholder 3"/>
          <p:cNvSpPr>
            <a:spLocks noGrp="1"/>
          </p:cNvSpPr>
          <p:nvPr>
            <p:ph type="dt" sz="half" idx="10"/>
          </p:nvPr>
        </p:nvSpPr>
        <p:spPr/>
        <p:txBody>
          <a:bodyPr/>
          <a:lstStyle/>
          <a:p>
            <a:fld id="{29B2A7E2-D883-407A-99B7-F61BC59CC661}" type="datetime1">
              <a:rPr lang="en-US" smtClean="0"/>
              <a:t>9/13/2024</a:t>
            </a:fld>
            <a:endParaRPr lang="en-US"/>
          </a:p>
        </p:txBody>
      </p:sp>
      <p:sp>
        <p:nvSpPr>
          <p:cNvPr id="5" name="Footer Placeholder 4"/>
          <p:cNvSpPr>
            <a:spLocks noGrp="1"/>
          </p:cNvSpPr>
          <p:nvPr>
            <p:ph type="ftr" sz="quarter" idx="11"/>
          </p:nvPr>
        </p:nvSpPr>
        <p:spPr/>
        <p:txBody>
          <a:bodyPr/>
          <a:lstStyle/>
          <a:p>
            <a:r>
              <a:rPr lang="en-US"/>
              <a:t>Document Title</a:t>
            </a:r>
          </a:p>
        </p:txBody>
      </p:sp>
      <p:sp>
        <p:nvSpPr>
          <p:cNvPr id="6" name="Slide Number Placeholder 5"/>
          <p:cNvSpPr>
            <a:spLocks noGrp="1"/>
          </p:cNvSpPr>
          <p:nvPr>
            <p:ph type="sldNum" sz="quarter" idx="12"/>
          </p:nvPr>
        </p:nvSpPr>
        <p:spPr/>
        <p:txBody>
          <a:bodyPr/>
          <a:lstStyle/>
          <a:p>
            <a:fld id="{DE8DE8A0-70C5-4585-9A3C-B3A9E7B8F8E9}" type="slidenum">
              <a:rPr lang="en-US" smtClean="0"/>
              <a:t>‹#›</a:t>
            </a:fld>
            <a:endParaRPr lang="en-US"/>
          </a:p>
        </p:txBody>
      </p:sp>
      <p:sp>
        <p:nvSpPr>
          <p:cNvPr id="8" name="Content Placeholder 2">
            <a:extLst>
              <a:ext uri="{FF2B5EF4-FFF2-40B4-BE49-F238E27FC236}">
                <a16:creationId xmlns:a16="http://schemas.microsoft.com/office/drawing/2014/main" id="{EF3F18D2-35B6-4D98-9AD7-E656430DDAFF}"/>
              </a:ext>
            </a:extLst>
          </p:cNvPr>
          <p:cNvSpPr>
            <a:spLocks noGrp="1"/>
          </p:cNvSpPr>
          <p:nvPr>
            <p:ph idx="1" hasCustomPrompt="1"/>
          </p:nvPr>
        </p:nvSpPr>
        <p:spPr>
          <a:xfrm>
            <a:off x="4257532" y="2475593"/>
            <a:ext cx="7170395" cy="2478958"/>
          </a:xfrm>
        </p:spPr>
        <p:txBody>
          <a:bodyPr anchor="ctr"/>
          <a:lstStyle>
            <a:lvl1pPr marL="0" indent="0">
              <a:buNone/>
              <a:defRPr i="0" spc="100" baseline="0">
                <a:latin typeface="+mj-lt"/>
              </a:defRPr>
            </a:lvl1pPr>
            <a:lvl2pPr marL="365760" indent="0">
              <a:buNone/>
              <a:defRPr i="1"/>
            </a:lvl2pPr>
            <a:lvl3pPr marL="365760" indent="0">
              <a:spcBef>
                <a:spcPts val="0"/>
              </a:spcBef>
              <a:buNone/>
              <a:defRPr sz="2400">
                <a:latin typeface="+mn-lt"/>
              </a:defRPr>
            </a:lvl3pPr>
            <a:lvl4pPr marL="777240" indent="-411480">
              <a:spcBef>
                <a:spcPts val="1200"/>
              </a:spcBef>
              <a:buClr>
                <a:srgbClr val="38905C"/>
              </a:buClr>
              <a:buSzPct val="110000"/>
              <a:buFont typeface="Wingdings" panose="05000000000000000000" pitchFamily="2" charset="2"/>
              <a:buChar char=""/>
              <a:defRPr>
                <a:solidFill>
                  <a:srgbClr val="38905C"/>
                </a:solidFill>
              </a:defRPr>
            </a:lvl4pPr>
            <a:lvl5pPr marL="777240" indent="-411480">
              <a:lnSpc>
                <a:spcPct val="100000"/>
              </a:lnSpc>
              <a:spcBef>
                <a:spcPts val="400"/>
              </a:spcBef>
              <a:buClr>
                <a:srgbClr val="38905C"/>
              </a:buClr>
              <a:buSzPct val="130000"/>
              <a:buFont typeface="Wingdings" panose="05000000000000000000" pitchFamily="2" charset="2"/>
              <a:buChar char=""/>
              <a:defRPr>
                <a:solidFill>
                  <a:srgbClr val="38905C"/>
                </a:solidFill>
              </a:defRPr>
            </a:lvl5pPr>
          </a:lstStyle>
          <a:p>
            <a:pPr lvl="0"/>
            <a:r>
              <a:rPr lang="en-US"/>
              <a:t>FirstName </a:t>
            </a:r>
            <a:r>
              <a:rPr lang="en-US" err="1"/>
              <a:t>LastName</a:t>
            </a:r>
            <a:endParaRPr lang="en-US"/>
          </a:p>
          <a:p>
            <a:pPr lvl="1"/>
            <a:r>
              <a:rPr lang="en-US"/>
              <a:t>Occupation/Title</a:t>
            </a:r>
          </a:p>
          <a:p>
            <a:pPr lvl="2"/>
            <a:r>
              <a:rPr lang="en-US"/>
              <a:t>Company Name</a:t>
            </a:r>
          </a:p>
          <a:p>
            <a:pPr lvl="3"/>
            <a:r>
              <a:rPr lang="en-US"/>
              <a:t>Email</a:t>
            </a:r>
          </a:p>
          <a:p>
            <a:pPr lvl="4"/>
            <a:r>
              <a:rPr lang="en-US"/>
              <a:t>Phone</a:t>
            </a:r>
          </a:p>
        </p:txBody>
      </p:sp>
      <p:sp>
        <p:nvSpPr>
          <p:cNvPr id="9" name="Picture Placeholder 5">
            <a:extLst>
              <a:ext uri="{FF2B5EF4-FFF2-40B4-BE49-F238E27FC236}">
                <a16:creationId xmlns:a16="http://schemas.microsoft.com/office/drawing/2014/main" id="{A117CD3B-8856-439C-8A70-4B0BAE66CB55}"/>
              </a:ext>
            </a:extLst>
          </p:cNvPr>
          <p:cNvSpPr>
            <a:spLocks noGrp="1"/>
          </p:cNvSpPr>
          <p:nvPr>
            <p:ph type="pic" sz="quarter" idx="13" hasCustomPrompt="1"/>
          </p:nvPr>
        </p:nvSpPr>
        <p:spPr>
          <a:xfrm>
            <a:off x="1257912" y="2780394"/>
            <a:ext cx="2491621" cy="1868714"/>
          </a:xfrm>
          <a:solidFill>
            <a:srgbClr val="FFFFFF"/>
          </a:solidFill>
          <a:ln w="76200" cap="sq">
            <a:solidFill>
              <a:srgbClr val="38905C"/>
            </a:solidFill>
            <a:miter lim="800000"/>
          </a:ln>
          <a:effectLst/>
          <a:scene3d>
            <a:camera prst="orthographicFront"/>
            <a:lightRig rig="threePt" dir="t">
              <a:rot lat="0" lon="0" rev="2700000"/>
            </a:lightRig>
          </a:scene3d>
          <a:sp3d contourW="63500">
            <a:bevelT h="38100"/>
            <a:contourClr>
              <a:srgbClr val="C0C0C0"/>
            </a:contourClr>
          </a:sp3d>
        </p:spPr>
        <p:style>
          <a:lnRef idx="2">
            <a:schemeClr val="accent6"/>
          </a:lnRef>
          <a:fillRef idx="1">
            <a:schemeClr val="lt1"/>
          </a:fillRef>
          <a:effectRef idx="0">
            <a:schemeClr val="accent6"/>
          </a:effectRef>
          <a:fontRef idx="minor">
            <a:schemeClr val="dk1"/>
          </a:fontRef>
        </p:style>
        <p:txBody>
          <a:bodyPr anchor="ctr"/>
          <a:lstStyle>
            <a:lvl1pPr marL="0" indent="0" algn="ctr">
              <a:buNone/>
              <a:defRPr/>
            </a:lvl1pPr>
          </a:lstStyle>
          <a:p>
            <a:r>
              <a:rPr lang="en-US"/>
              <a:t>Add photo here</a:t>
            </a:r>
          </a:p>
        </p:txBody>
      </p:sp>
    </p:spTree>
    <p:extLst>
      <p:ext uri="{BB962C8B-B14F-4D97-AF65-F5344CB8AC3E}">
        <p14:creationId xmlns:p14="http://schemas.microsoft.com/office/powerpoint/2010/main" val="160384650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userDrawn="1">
  <p:cSld name="1_2 Presenters">
    <p:spTree>
      <p:nvGrpSpPr>
        <p:cNvPr id="1" name=""/>
        <p:cNvGrpSpPr/>
        <p:nvPr/>
      </p:nvGrpSpPr>
      <p:grpSpPr>
        <a:xfrm>
          <a:off x="0" y="0"/>
          <a:ext cx="0" cy="0"/>
          <a:chOff x="0" y="0"/>
          <a:chExt cx="0" cy="0"/>
        </a:xfrm>
      </p:grpSpPr>
      <p:sp>
        <p:nvSpPr>
          <p:cNvPr id="7" name="Rectangle 6"/>
          <p:cNvSpPr>
            <a:spLocks noChangeAspect="1"/>
          </p:cNvSpPr>
          <p:nvPr/>
        </p:nvSpPr>
        <p:spPr>
          <a:xfrm>
            <a:off x="597457" y="599726"/>
            <a:ext cx="10984943"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hasCustomPrompt="1"/>
          </p:nvPr>
        </p:nvSpPr>
        <p:spPr/>
        <p:txBody>
          <a:bodyPr/>
          <a:lstStyle>
            <a:lvl1pPr>
              <a:defRPr>
                <a:solidFill>
                  <a:schemeClr val="bg1"/>
                </a:solidFill>
              </a:defRPr>
            </a:lvl1pPr>
          </a:lstStyle>
          <a:p>
            <a:r>
              <a:rPr lang="en-US"/>
              <a:t>Presenters</a:t>
            </a:r>
          </a:p>
        </p:txBody>
      </p:sp>
      <p:sp>
        <p:nvSpPr>
          <p:cNvPr id="4" name="Date Placeholder 3"/>
          <p:cNvSpPr>
            <a:spLocks noGrp="1"/>
          </p:cNvSpPr>
          <p:nvPr>
            <p:ph type="dt" sz="half" idx="10"/>
          </p:nvPr>
        </p:nvSpPr>
        <p:spPr/>
        <p:txBody>
          <a:bodyPr/>
          <a:lstStyle/>
          <a:p>
            <a:fld id="{29B2A7E2-D883-407A-99B7-F61BC59CC661}" type="datetime1">
              <a:rPr lang="en-US" smtClean="0"/>
              <a:t>9/13/2024</a:t>
            </a:fld>
            <a:endParaRPr lang="en-US"/>
          </a:p>
        </p:txBody>
      </p:sp>
      <p:sp>
        <p:nvSpPr>
          <p:cNvPr id="5" name="Footer Placeholder 4"/>
          <p:cNvSpPr>
            <a:spLocks noGrp="1"/>
          </p:cNvSpPr>
          <p:nvPr>
            <p:ph type="ftr" sz="quarter" idx="11"/>
          </p:nvPr>
        </p:nvSpPr>
        <p:spPr/>
        <p:txBody>
          <a:bodyPr/>
          <a:lstStyle/>
          <a:p>
            <a:r>
              <a:rPr lang="en-US"/>
              <a:t>Document Title</a:t>
            </a:r>
          </a:p>
        </p:txBody>
      </p:sp>
      <p:sp>
        <p:nvSpPr>
          <p:cNvPr id="6" name="Slide Number Placeholder 5"/>
          <p:cNvSpPr>
            <a:spLocks noGrp="1"/>
          </p:cNvSpPr>
          <p:nvPr>
            <p:ph type="sldNum" sz="quarter" idx="12"/>
          </p:nvPr>
        </p:nvSpPr>
        <p:spPr/>
        <p:txBody>
          <a:bodyPr/>
          <a:lstStyle/>
          <a:p>
            <a:fld id="{DE8DE8A0-70C5-4585-9A3C-B3A9E7B8F8E9}" type="slidenum">
              <a:rPr lang="en-US" smtClean="0"/>
              <a:t>‹#›</a:t>
            </a:fld>
            <a:endParaRPr lang="en-US"/>
          </a:p>
        </p:txBody>
      </p:sp>
      <p:sp>
        <p:nvSpPr>
          <p:cNvPr id="8" name="Content Placeholder 2">
            <a:extLst>
              <a:ext uri="{FF2B5EF4-FFF2-40B4-BE49-F238E27FC236}">
                <a16:creationId xmlns:a16="http://schemas.microsoft.com/office/drawing/2014/main" id="{EF3F18D2-35B6-4D98-9AD7-E656430DDAFF}"/>
              </a:ext>
            </a:extLst>
          </p:cNvPr>
          <p:cNvSpPr>
            <a:spLocks noGrp="1"/>
          </p:cNvSpPr>
          <p:nvPr>
            <p:ph idx="1" hasCustomPrompt="1"/>
          </p:nvPr>
        </p:nvSpPr>
        <p:spPr>
          <a:xfrm>
            <a:off x="4222164" y="2202059"/>
            <a:ext cx="7205763" cy="1622314"/>
          </a:xfrm>
        </p:spPr>
        <p:txBody>
          <a:bodyPr anchor="ctr">
            <a:normAutofit/>
          </a:bodyPr>
          <a:lstStyle>
            <a:lvl1pPr marL="0" indent="0">
              <a:lnSpc>
                <a:spcPct val="100000"/>
              </a:lnSpc>
              <a:spcBef>
                <a:spcPts val="0"/>
              </a:spcBef>
              <a:spcAft>
                <a:spcPts val="0"/>
              </a:spcAft>
              <a:buNone/>
              <a:defRPr sz="2400" i="0" spc="100" baseline="0">
                <a:latin typeface="+mj-lt"/>
              </a:defRPr>
            </a:lvl1pPr>
            <a:lvl2pPr marL="365760" indent="0">
              <a:lnSpc>
                <a:spcPct val="100000"/>
              </a:lnSpc>
              <a:spcBef>
                <a:spcPts val="0"/>
              </a:spcBef>
              <a:spcAft>
                <a:spcPts val="0"/>
              </a:spcAft>
              <a:buNone/>
              <a:defRPr sz="2000" i="1"/>
            </a:lvl2pPr>
            <a:lvl3pPr marL="365760" indent="0">
              <a:lnSpc>
                <a:spcPct val="100000"/>
              </a:lnSpc>
              <a:spcBef>
                <a:spcPts val="0"/>
              </a:spcBef>
              <a:spcAft>
                <a:spcPts val="0"/>
              </a:spcAft>
              <a:buNone/>
              <a:defRPr sz="2000">
                <a:latin typeface="+mn-lt"/>
              </a:defRPr>
            </a:lvl3pPr>
            <a:lvl4pPr marL="777240" indent="-411480">
              <a:lnSpc>
                <a:spcPct val="100000"/>
              </a:lnSpc>
              <a:spcBef>
                <a:spcPts val="0"/>
              </a:spcBef>
              <a:spcAft>
                <a:spcPts val="0"/>
              </a:spcAft>
              <a:buClr>
                <a:srgbClr val="38905C"/>
              </a:buClr>
              <a:buSzPct val="110000"/>
              <a:buFont typeface="Wingdings" panose="05000000000000000000" pitchFamily="2" charset="2"/>
              <a:buChar char=""/>
              <a:defRPr sz="1600">
                <a:solidFill>
                  <a:srgbClr val="38905C"/>
                </a:solidFill>
              </a:defRPr>
            </a:lvl4pPr>
            <a:lvl5pPr marL="777240" indent="-411480">
              <a:lnSpc>
                <a:spcPct val="100000"/>
              </a:lnSpc>
              <a:spcBef>
                <a:spcPts val="0"/>
              </a:spcBef>
              <a:spcAft>
                <a:spcPts val="0"/>
              </a:spcAft>
              <a:buClr>
                <a:srgbClr val="38905C"/>
              </a:buClr>
              <a:buSzPct val="130000"/>
              <a:buFont typeface="Wingdings" panose="05000000000000000000" pitchFamily="2" charset="2"/>
              <a:buChar char=""/>
              <a:defRPr sz="1600">
                <a:solidFill>
                  <a:srgbClr val="38905C"/>
                </a:solidFill>
              </a:defRPr>
            </a:lvl5pPr>
          </a:lstStyle>
          <a:p>
            <a:pPr lvl="0"/>
            <a:r>
              <a:rPr lang="en-US"/>
              <a:t>FirstName </a:t>
            </a:r>
            <a:r>
              <a:rPr lang="en-US" err="1"/>
              <a:t>LastName</a:t>
            </a:r>
            <a:endParaRPr lang="en-US"/>
          </a:p>
          <a:p>
            <a:pPr lvl="1"/>
            <a:r>
              <a:rPr lang="en-US"/>
              <a:t>Occupation/Title</a:t>
            </a:r>
          </a:p>
          <a:p>
            <a:pPr lvl="2"/>
            <a:r>
              <a:rPr lang="en-US"/>
              <a:t>Company Name</a:t>
            </a:r>
          </a:p>
          <a:p>
            <a:pPr lvl="3"/>
            <a:r>
              <a:rPr lang="en-US"/>
              <a:t>Email</a:t>
            </a:r>
          </a:p>
          <a:p>
            <a:pPr lvl="4"/>
            <a:r>
              <a:rPr lang="en-US"/>
              <a:t>Phone</a:t>
            </a:r>
          </a:p>
        </p:txBody>
      </p:sp>
      <p:sp>
        <p:nvSpPr>
          <p:cNvPr id="9" name="Picture Placeholder 5">
            <a:extLst>
              <a:ext uri="{FF2B5EF4-FFF2-40B4-BE49-F238E27FC236}">
                <a16:creationId xmlns:a16="http://schemas.microsoft.com/office/drawing/2014/main" id="{A117CD3B-8856-439C-8A70-4B0BAE66CB55}"/>
              </a:ext>
            </a:extLst>
          </p:cNvPr>
          <p:cNvSpPr>
            <a:spLocks noGrp="1"/>
          </p:cNvSpPr>
          <p:nvPr>
            <p:ph type="pic" sz="quarter" idx="13" hasCustomPrompt="1"/>
          </p:nvPr>
        </p:nvSpPr>
        <p:spPr>
          <a:xfrm>
            <a:off x="1853891" y="2350148"/>
            <a:ext cx="1806527" cy="1326139"/>
          </a:xfrm>
          <a:solidFill>
            <a:srgbClr val="FFFFFF"/>
          </a:solidFill>
          <a:ln w="76200" cap="sq">
            <a:solidFill>
              <a:srgbClr val="38905C"/>
            </a:solidFill>
            <a:miter lim="800000"/>
          </a:ln>
          <a:effectLst/>
          <a:scene3d>
            <a:camera prst="orthographicFront"/>
            <a:lightRig rig="threePt" dir="t">
              <a:rot lat="0" lon="0" rev="2700000"/>
            </a:lightRig>
          </a:scene3d>
          <a:sp3d contourW="63500">
            <a:bevelT h="38100"/>
            <a:contourClr>
              <a:srgbClr val="C0C0C0"/>
            </a:contourClr>
          </a:sp3d>
        </p:spPr>
        <p:style>
          <a:lnRef idx="2">
            <a:schemeClr val="accent6"/>
          </a:lnRef>
          <a:fillRef idx="1">
            <a:schemeClr val="lt1"/>
          </a:fillRef>
          <a:effectRef idx="0">
            <a:schemeClr val="accent6"/>
          </a:effectRef>
          <a:fontRef idx="minor">
            <a:schemeClr val="dk1"/>
          </a:fontRef>
        </p:style>
        <p:txBody>
          <a:bodyPr anchor="ctr">
            <a:normAutofit/>
          </a:bodyPr>
          <a:lstStyle>
            <a:lvl1pPr marL="0" indent="0" algn="ctr">
              <a:buNone/>
              <a:defRPr sz="2400"/>
            </a:lvl1pPr>
          </a:lstStyle>
          <a:p>
            <a:r>
              <a:rPr lang="en-US"/>
              <a:t>Add photo here</a:t>
            </a:r>
          </a:p>
        </p:txBody>
      </p:sp>
      <p:sp>
        <p:nvSpPr>
          <p:cNvPr id="10" name="Content Placeholder 2">
            <a:extLst>
              <a:ext uri="{FF2B5EF4-FFF2-40B4-BE49-F238E27FC236}">
                <a16:creationId xmlns:a16="http://schemas.microsoft.com/office/drawing/2014/main" id="{C1F0827C-95FC-4D38-AE40-FA5E69B78679}"/>
              </a:ext>
            </a:extLst>
          </p:cNvPr>
          <p:cNvSpPr>
            <a:spLocks noGrp="1"/>
          </p:cNvSpPr>
          <p:nvPr>
            <p:ph idx="14" hasCustomPrompt="1"/>
          </p:nvPr>
        </p:nvSpPr>
        <p:spPr>
          <a:xfrm>
            <a:off x="4222164" y="4031179"/>
            <a:ext cx="7205763" cy="1622314"/>
          </a:xfrm>
        </p:spPr>
        <p:txBody>
          <a:bodyPr anchor="ctr">
            <a:normAutofit/>
          </a:bodyPr>
          <a:lstStyle>
            <a:lvl1pPr marL="0" indent="0">
              <a:lnSpc>
                <a:spcPct val="100000"/>
              </a:lnSpc>
              <a:spcBef>
                <a:spcPts val="0"/>
              </a:spcBef>
              <a:spcAft>
                <a:spcPts val="0"/>
              </a:spcAft>
              <a:buNone/>
              <a:defRPr sz="2400" i="0" spc="100" baseline="0">
                <a:latin typeface="+mj-lt"/>
              </a:defRPr>
            </a:lvl1pPr>
            <a:lvl2pPr marL="365760" indent="0">
              <a:lnSpc>
                <a:spcPct val="100000"/>
              </a:lnSpc>
              <a:spcBef>
                <a:spcPts val="0"/>
              </a:spcBef>
              <a:spcAft>
                <a:spcPts val="0"/>
              </a:spcAft>
              <a:buNone/>
              <a:defRPr sz="2000" i="1"/>
            </a:lvl2pPr>
            <a:lvl3pPr marL="365760" indent="0">
              <a:lnSpc>
                <a:spcPct val="100000"/>
              </a:lnSpc>
              <a:spcBef>
                <a:spcPts val="0"/>
              </a:spcBef>
              <a:spcAft>
                <a:spcPts val="0"/>
              </a:spcAft>
              <a:buNone/>
              <a:defRPr sz="2000">
                <a:latin typeface="+mn-lt"/>
              </a:defRPr>
            </a:lvl3pPr>
            <a:lvl4pPr marL="777240" indent="-411480">
              <a:lnSpc>
                <a:spcPct val="100000"/>
              </a:lnSpc>
              <a:spcBef>
                <a:spcPts val="0"/>
              </a:spcBef>
              <a:spcAft>
                <a:spcPts val="0"/>
              </a:spcAft>
              <a:buClr>
                <a:srgbClr val="38905C"/>
              </a:buClr>
              <a:buSzPct val="110000"/>
              <a:buFont typeface="Wingdings" panose="05000000000000000000" pitchFamily="2" charset="2"/>
              <a:buChar char=""/>
              <a:defRPr sz="1600">
                <a:solidFill>
                  <a:srgbClr val="38905C"/>
                </a:solidFill>
              </a:defRPr>
            </a:lvl4pPr>
            <a:lvl5pPr marL="777240" indent="-411480">
              <a:lnSpc>
                <a:spcPct val="100000"/>
              </a:lnSpc>
              <a:spcBef>
                <a:spcPts val="0"/>
              </a:spcBef>
              <a:spcAft>
                <a:spcPts val="0"/>
              </a:spcAft>
              <a:buClr>
                <a:srgbClr val="38905C"/>
              </a:buClr>
              <a:buSzPct val="130000"/>
              <a:buFont typeface="Wingdings" panose="05000000000000000000" pitchFamily="2" charset="2"/>
              <a:buChar char=""/>
              <a:defRPr sz="1600">
                <a:solidFill>
                  <a:srgbClr val="38905C"/>
                </a:solidFill>
              </a:defRPr>
            </a:lvl5pPr>
          </a:lstStyle>
          <a:p>
            <a:pPr lvl="0"/>
            <a:r>
              <a:rPr lang="en-US"/>
              <a:t>FirstName </a:t>
            </a:r>
            <a:r>
              <a:rPr lang="en-US" err="1"/>
              <a:t>LastName</a:t>
            </a:r>
            <a:endParaRPr lang="en-US"/>
          </a:p>
          <a:p>
            <a:pPr lvl="1"/>
            <a:r>
              <a:rPr lang="en-US"/>
              <a:t>Occupation/Title</a:t>
            </a:r>
          </a:p>
          <a:p>
            <a:pPr lvl="2"/>
            <a:r>
              <a:rPr lang="en-US"/>
              <a:t>Company Name</a:t>
            </a:r>
          </a:p>
          <a:p>
            <a:pPr lvl="3"/>
            <a:r>
              <a:rPr lang="en-US"/>
              <a:t>Email</a:t>
            </a:r>
          </a:p>
          <a:p>
            <a:pPr lvl="4"/>
            <a:r>
              <a:rPr lang="en-US"/>
              <a:t>Phone</a:t>
            </a:r>
          </a:p>
        </p:txBody>
      </p:sp>
      <p:sp>
        <p:nvSpPr>
          <p:cNvPr id="11" name="Picture Placeholder 5">
            <a:extLst>
              <a:ext uri="{FF2B5EF4-FFF2-40B4-BE49-F238E27FC236}">
                <a16:creationId xmlns:a16="http://schemas.microsoft.com/office/drawing/2014/main" id="{7BC59708-6958-4EB8-9DB1-1387130F1F31}"/>
              </a:ext>
            </a:extLst>
          </p:cNvPr>
          <p:cNvSpPr>
            <a:spLocks noGrp="1"/>
          </p:cNvSpPr>
          <p:nvPr>
            <p:ph type="pic" sz="quarter" idx="15" hasCustomPrompt="1"/>
          </p:nvPr>
        </p:nvSpPr>
        <p:spPr>
          <a:xfrm>
            <a:off x="1853891" y="4179268"/>
            <a:ext cx="1806527" cy="1326139"/>
          </a:xfrm>
          <a:solidFill>
            <a:srgbClr val="FFFFFF"/>
          </a:solidFill>
          <a:ln w="76200" cap="sq">
            <a:solidFill>
              <a:srgbClr val="38905C"/>
            </a:solidFill>
            <a:miter lim="800000"/>
          </a:ln>
          <a:effectLst/>
          <a:scene3d>
            <a:camera prst="orthographicFront"/>
            <a:lightRig rig="threePt" dir="t">
              <a:rot lat="0" lon="0" rev="2700000"/>
            </a:lightRig>
          </a:scene3d>
          <a:sp3d contourW="63500">
            <a:bevelT h="38100"/>
            <a:contourClr>
              <a:srgbClr val="C0C0C0"/>
            </a:contourClr>
          </a:sp3d>
        </p:spPr>
        <p:style>
          <a:lnRef idx="2">
            <a:schemeClr val="accent6"/>
          </a:lnRef>
          <a:fillRef idx="1">
            <a:schemeClr val="lt1"/>
          </a:fillRef>
          <a:effectRef idx="0">
            <a:schemeClr val="accent6"/>
          </a:effectRef>
          <a:fontRef idx="minor">
            <a:schemeClr val="dk1"/>
          </a:fontRef>
        </p:style>
        <p:txBody>
          <a:bodyPr anchor="ctr">
            <a:normAutofit/>
          </a:bodyPr>
          <a:lstStyle>
            <a:lvl1pPr marL="0" indent="0" algn="ctr">
              <a:buNone/>
              <a:defRPr sz="2400"/>
            </a:lvl1pPr>
          </a:lstStyle>
          <a:p>
            <a:r>
              <a:rPr lang="en-US"/>
              <a:t>Add photo here</a:t>
            </a:r>
          </a:p>
        </p:txBody>
      </p:sp>
    </p:spTree>
    <p:extLst>
      <p:ext uri="{BB962C8B-B14F-4D97-AF65-F5344CB8AC3E}">
        <p14:creationId xmlns:p14="http://schemas.microsoft.com/office/powerpoint/2010/main" val="3070570474"/>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userDrawn="1">
  <p:cSld name="1_3 Presenters">
    <p:spTree>
      <p:nvGrpSpPr>
        <p:cNvPr id="1" name=""/>
        <p:cNvGrpSpPr/>
        <p:nvPr/>
      </p:nvGrpSpPr>
      <p:grpSpPr>
        <a:xfrm>
          <a:off x="0" y="0"/>
          <a:ext cx="0" cy="0"/>
          <a:chOff x="0" y="0"/>
          <a:chExt cx="0" cy="0"/>
        </a:xfrm>
      </p:grpSpPr>
      <p:sp>
        <p:nvSpPr>
          <p:cNvPr id="7" name="Rectangle 6"/>
          <p:cNvSpPr>
            <a:spLocks noChangeAspect="1"/>
          </p:cNvSpPr>
          <p:nvPr/>
        </p:nvSpPr>
        <p:spPr>
          <a:xfrm>
            <a:off x="597457" y="599726"/>
            <a:ext cx="10984943"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hasCustomPrompt="1"/>
          </p:nvPr>
        </p:nvSpPr>
        <p:spPr/>
        <p:txBody>
          <a:bodyPr/>
          <a:lstStyle>
            <a:lvl1pPr>
              <a:defRPr>
                <a:solidFill>
                  <a:schemeClr val="bg1"/>
                </a:solidFill>
              </a:defRPr>
            </a:lvl1pPr>
          </a:lstStyle>
          <a:p>
            <a:r>
              <a:rPr lang="en-US"/>
              <a:t>Presenters</a:t>
            </a:r>
          </a:p>
        </p:txBody>
      </p:sp>
      <p:sp>
        <p:nvSpPr>
          <p:cNvPr id="4" name="Date Placeholder 3"/>
          <p:cNvSpPr>
            <a:spLocks noGrp="1"/>
          </p:cNvSpPr>
          <p:nvPr>
            <p:ph type="dt" sz="half" idx="10"/>
          </p:nvPr>
        </p:nvSpPr>
        <p:spPr/>
        <p:txBody>
          <a:bodyPr/>
          <a:lstStyle/>
          <a:p>
            <a:fld id="{29B2A7E2-D883-407A-99B7-F61BC59CC661}" type="datetime1">
              <a:rPr lang="en-US" smtClean="0"/>
              <a:t>9/13/2024</a:t>
            </a:fld>
            <a:endParaRPr lang="en-US"/>
          </a:p>
        </p:txBody>
      </p:sp>
      <p:sp>
        <p:nvSpPr>
          <p:cNvPr id="5" name="Footer Placeholder 4"/>
          <p:cNvSpPr>
            <a:spLocks noGrp="1"/>
          </p:cNvSpPr>
          <p:nvPr>
            <p:ph type="ftr" sz="quarter" idx="11"/>
          </p:nvPr>
        </p:nvSpPr>
        <p:spPr/>
        <p:txBody>
          <a:bodyPr/>
          <a:lstStyle/>
          <a:p>
            <a:r>
              <a:rPr lang="en-US"/>
              <a:t>Document Title</a:t>
            </a:r>
          </a:p>
        </p:txBody>
      </p:sp>
      <p:sp>
        <p:nvSpPr>
          <p:cNvPr id="6" name="Slide Number Placeholder 5"/>
          <p:cNvSpPr>
            <a:spLocks noGrp="1"/>
          </p:cNvSpPr>
          <p:nvPr>
            <p:ph type="sldNum" sz="quarter" idx="12"/>
          </p:nvPr>
        </p:nvSpPr>
        <p:spPr/>
        <p:txBody>
          <a:bodyPr/>
          <a:lstStyle/>
          <a:p>
            <a:fld id="{DE8DE8A0-70C5-4585-9A3C-B3A9E7B8F8E9}" type="slidenum">
              <a:rPr lang="en-US" smtClean="0"/>
              <a:t>‹#›</a:t>
            </a:fld>
            <a:endParaRPr lang="en-US"/>
          </a:p>
        </p:txBody>
      </p:sp>
      <p:sp>
        <p:nvSpPr>
          <p:cNvPr id="8" name="Content Placeholder 2">
            <a:extLst>
              <a:ext uri="{FF2B5EF4-FFF2-40B4-BE49-F238E27FC236}">
                <a16:creationId xmlns:a16="http://schemas.microsoft.com/office/drawing/2014/main" id="{EF3F18D2-35B6-4D98-9AD7-E656430DDAFF}"/>
              </a:ext>
            </a:extLst>
          </p:cNvPr>
          <p:cNvSpPr>
            <a:spLocks noGrp="1"/>
          </p:cNvSpPr>
          <p:nvPr>
            <p:ph idx="1" hasCustomPrompt="1"/>
          </p:nvPr>
        </p:nvSpPr>
        <p:spPr>
          <a:xfrm>
            <a:off x="3870492" y="1923456"/>
            <a:ext cx="7413329" cy="1290122"/>
          </a:xfrm>
        </p:spPr>
        <p:txBody>
          <a:bodyPr anchor="ctr">
            <a:normAutofit/>
          </a:bodyPr>
          <a:lstStyle>
            <a:lvl1pPr marL="0" indent="0">
              <a:lnSpc>
                <a:spcPct val="100000"/>
              </a:lnSpc>
              <a:spcBef>
                <a:spcPts val="0"/>
              </a:spcBef>
              <a:spcAft>
                <a:spcPts val="0"/>
              </a:spcAft>
              <a:buNone/>
              <a:defRPr sz="2000" i="0" spc="100" baseline="0">
                <a:latin typeface="+mj-lt"/>
              </a:defRPr>
            </a:lvl1pPr>
            <a:lvl2pPr marL="365760" indent="0">
              <a:lnSpc>
                <a:spcPct val="100000"/>
              </a:lnSpc>
              <a:spcBef>
                <a:spcPts val="0"/>
              </a:spcBef>
              <a:spcAft>
                <a:spcPts val="0"/>
              </a:spcAft>
              <a:buNone/>
              <a:defRPr sz="1800" i="1"/>
            </a:lvl2pPr>
            <a:lvl3pPr marL="365760" indent="0">
              <a:lnSpc>
                <a:spcPct val="100000"/>
              </a:lnSpc>
              <a:spcBef>
                <a:spcPts val="0"/>
              </a:spcBef>
              <a:spcAft>
                <a:spcPts val="0"/>
              </a:spcAft>
              <a:buNone/>
              <a:defRPr sz="1800">
                <a:latin typeface="+mn-lt"/>
              </a:defRPr>
            </a:lvl3pPr>
            <a:lvl4pPr marL="777240" indent="-411480">
              <a:lnSpc>
                <a:spcPct val="100000"/>
              </a:lnSpc>
              <a:spcBef>
                <a:spcPts val="0"/>
              </a:spcBef>
              <a:spcAft>
                <a:spcPts val="0"/>
              </a:spcAft>
              <a:buClr>
                <a:srgbClr val="38905C"/>
              </a:buClr>
              <a:buSzPct val="110000"/>
              <a:buFont typeface="Wingdings" panose="05000000000000000000" pitchFamily="2" charset="2"/>
              <a:buChar char=""/>
              <a:defRPr sz="1400">
                <a:solidFill>
                  <a:srgbClr val="38905C"/>
                </a:solidFill>
              </a:defRPr>
            </a:lvl4pPr>
            <a:lvl5pPr marL="777240" indent="-411480">
              <a:lnSpc>
                <a:spcPct val="100000"/>
              </a:lnSpc>
              <a:spcBef>
                <a:spcPts val="0"/>
              </a:spcBef>
              <a:spcAft>
                <a:spcPts val="0"/>
              </a:spcAft>
              <a:buClr>
                <a:srgbClr val="38905C"/>
              </a:buClr>
              <a:buSzPct val="130000"/>
              <a:buFont typeface="Wingdings" panose="05000000000000000000" pitchFamily="2" charset="2"/>
              <a:buChar char=""/>
              <a:defRPr sz="1400">
                <a:solidFill>
                  <a:srgbClr val="38905C"/>
                </a:solidFill>
              </a:defRPr>
            </a:lvl5pPr>
          </a:lstStyle>
          <a:p>
            <a:pPr lvl="0"/>
            <a:r>
              <a:rPr lang="en-US"/>
              <a:t>FirstName </a:t>
            </a:r>
            <a:r>
              <a:rPr lang="en-US" err="1"/>
              <a:t>LastName</a:t>
            </a:r>
            <a:endParaRPr lang="en-US"/>
          </a:p>
          <a:p>
            <a:pPr lvl="1"/>
            <a:r>
              <a:rPr lang="en-US"/>
              <a:t>Occupation/Title</a:t>
            </a:r>
          </a:p>
          <a:p>
            <a:pPr lvl="2"/>
            <a:r>
              <a:rPr lang="en-US"/>
              <a:t>Company Name</a:t>
            </a:r>
          </a:p>
          <a:p>
            <a:pPr lvl="3"/>
            <a:r>
              <a:rPr lang="en-US"/>
              <a:t>Email</a:t>
            </a:r>
          </a:p>
          <a:p>
            <a:pPr lvl="4"/>
            <a:r>
              <a:rPr lang="en-US"/>
              <a:t>Phone</a:t>
            </a:r>
          </a:p>
        </p:txBody>
      </p:sp>
      <p:sp>
        <p:nvSpPr>
          <p:cNvPr id="9" name="Picture Placeholder 5">
            <a:extLst>
              <a:ext uri="{FF2B5EF4-FFF2-40B4-BE49-F238E27FC236}">
                <a16:creationId xmlns:a16="http://schemas.microsoft.com/office/drawing/2014/main" id="{A117CD3B-8856-439C-8A70-4B0BAE66CB55}"/>
              </a:ext>
            </a:extLst>
          </p:cNvPr>
          <p:cNvSpPr>
            <a:spLocks noGrp="1"/>
          </p:cNvSpPr>
          <p:nvPr>
            <p:ph type="pic" sz="quarter" idx="13" hasCustomPrompt="1"/>
          </p:nvPr>
        </p:nvSpPr>
        <p:spPr>
          <a:xfrm>
            <a:off x="1766818" y="2042480"/>
            <a:ext cx="1541983" cy="1097544"/>
          </a:xfrm>
          <a:solidFill>
            <a:srgbClr val="FFFFFF"/>
          </a:solidFill>
          <a:ln w="76200" cap="sq">
            <a:solidFill>
              <a:srgbClr val="38905C"/>
            </a:solidFill>
            <a:miter lim="800000"/>
          </a:ln>
          <a:effectLst/>
          <a:scene3d>
            <a:camera prst="orthographicFront"/>
            <a:lightRig rig="threePt" dir="t">
              <a:rot lat="0" lon="0" rev="2700000"/>
            </a:lightRig>
          </a:scene3d>
          <a:sp3d contourW="63500">
            <a:bevelT h="38100"/>
            <a:contourClr>
              <a:srgbClr val="C0C0C0"/>
            </a:contourClr>
          </a:sp3d>
        </p:spPr>
        <p:style>
          <a:lnRef idx="2">
            <a:schemeClr val="accent6"/>
          </a:lnRef>
          <a:fillRef idx="1">
            <a:schemeClr val="lt1"/>
          </a:fillRef>
          <a:effectRef idx="0">
            <a:schemeClr val="accent6"/>
          </a:effectRef>
          <a:fontRef idx="minor">
            <a:schemeClr val="dk1"/>
          </a:fontRef>
        </p:style>
        <p:txBody>
          <a:bodyPr anchor="ctr">
            <a:noAutofit/>
          </a:bodyPr>
          <a:lstStyle>
            <a:lvl1pPr marL="0" indent="0" algn="ctr">
              <a:buNone/>
              <a:defRPr sz="2000"/>
            </a:lvl1pPr>
          </a:lstStyle>
          <a:p>
            <a:r>
              <a:rPr lang="en-US"/>
              <a:t>Add photo here</a:t>
            </a:r>
          </a:p>
        </p:txBody>
      </p:sp>
      <p:sp>
        <p:nvSpPr>
          <p:cNvPr id="12" name="Content Placeholder 2">
            <a:extLst>
              <a:ext uri="{FF2B5EF4-FFF2-40B4-BE49-F238E27FC236}">
                <a16:creationId xmlns:a16="http://schemas.microsoft.com/office/drawing/2014/main" id="{D75FF0AD-E076-4606-A558-56298528A761}"/>
              </a:ext>
            </a:extLst>
          </p:cNvPr>
          <p:cNvSpPr>
            <a:spLocks noGrp="1"/>
          </p:cNvSpPr>
          <p:nvPr>
            <p:ph idx="14" hasCustomPrompt="1"/>
          </p:nvPr>
        </p:nvSpPr>
        <p:spPr>
          <a:xfrm>
            <a:off x="3870492" y="3333887"/>
            <a:ext cx="7413329" cy="1290122"/>
          </a:xfrm>
        </p:spPr>
        <p:txBody>
          <a:bodyPr anchor="ctr">
            <a:normAutofit/>
          </a:bodyPr>
          <a:lstStyle>
            <a:lvl1pPr marL="0" indent="0">
              <a:lnSpc>
                <a:spcPct val="100000"/>
              </a:lnSpc>
              <a:spcBef>
                <a:spcPts val="0"/>
              </a:spcBef>
              <a:spcAft>
                <a:spcPts val="0"/>
              </a:spcAft>
              <a:buNone/>
              <a:defRPr sz="2000" i="0" spc="100" baseline="0">
                <a:latin typeface="+mj-lt"/>
              </a:defRPr>
            </a:lvl1pPr>
            <a:lvl2pPr marL="365760" indent="0">
              <a:lnSpc>
                <a:spcPct val="100000"/>
              </a:lnSpc>
              <a:spcBef>
                <a:spcPts val="0"/>
              </a:spcBef>
              <a:spcAft>
                <a:spcPts val="0"/>
              </a:spcAft>
              <a:buNone/>
              <a:defRPr sz="1800" i="1"/>
            </a:lvl2pPr>
            <a:lvl3pPr marL="365760" indent="0">
              <a:lnSpc>
                <a:spcPct val="100000"/>
              </a:lnSpc>
              <a:spcBef>
                <a:spcPts val="0"/>
              </a:spcBef>
              <a:spcAft>
                <a:spcPts val="0"/>
              </a:spcAft>
              <a:buNone/>
              <a:defRPr sz="1800">
                <a:latin typeface="+mn-lt"/>
              </a:defRPr>
            </a:lvl3pPr>
            <a:lvl4pPr marL="777240" indent="-411480">
              <a:lnSpc>
                <a:spcPct val="100000"/>
              </a:lnSpc>
              <a:spcBef>
                <a:spcPts val="0"/>
              </a:spcBef>
              <a:spcAft>
                <a:spcPts val="0"/>
              </a:spcAft>
              <a:buClr>
                <a:srgbClr val="38905C"/>
              </a:buClr>
              <a:buSzPct val="110000"/>
              <a:buFont typeface="Wingdings" panose="05000000000000000000" pitchFamily="2" charset="2"/>
              <a:buChar char=""/>
              <a:defRPr sz="1400">
                <a:solidFill>
                  <a:srgbClr val="38905C"/>
                </a:solidFill>
              </a:defRPr>
            </a:lvl4pPr>
            <a:lvl5pPr marL="777240" indent="-411480">
              <a:lnSpc>
                <a:spcPct val="100000"/>
              </a:lnSpc>
              <a:spcBef>
                <a:spcPts val="0"/>
              </a:spcBef>
              <a:spcAft>
                <a:spcPts val="0"/>
              </a:spcAft>
              <a:buClr>
                <a:srgbClr val="38905C"/>
              </a:buClr>
              <a:buSzPct val="130000"/>
              <a:buFont typeface="Wingdings" panose="05000000000000000000" pitchFamily="2" charset="2"/>
              <a:buChar char=""/>
              <a:defRPr sz="1400">
                <a:solidFill>
                  <a:srgbClr val="38905C"/>
                </a:solidFill>
              </a:defRPr>
            </a:lvl5pPr>
          </a:lstStyle>
          <a:p>
            <a:pPr lvl="0"/>
            <a:r>
              <a:rPr lang="en-US"/>
              <a:t>FirstName </a:t>
            </a:r>
            <a:r>
              <a:rPr lang="en-US" err="1"/>
              <a:t>LastName</a:t>
            </a:r>
            <a:endParaRPr lang="en-US"/>
          </a:p>
          <a:p>
            <a:pPr lvl="1"/>
            <a:r>
              <a:rPr lang="en-US"/>
              <a:t>Occupation/Title</a:t>
            </a:r>
          </a:p>
          <a:p>
            <a:pPr lvl="2"/>
            <a:r>
              <a:rPr lang="en-US"/>
              <a:t>Company Name</a:t>
            </a:r>
          </a:p>
          <a:p>
            <a:pPr lvl="3"/>
            <a:r>
              <a:rPr lang="en-US"/>
              <a:t>Email</a:t>
            </a:r>
          </a:p>
          <a:p>
            <a:pPr lvl="4"/>
            <a:r>
              <a:rPr lang="en-US"/>
              <a:t>Phone</a:t>
            </a:r>
          </a:p>
        </p:txBody>
      </p:sp>
      <p:sp>
        <p:nvSpPr>
          <p:cNvPr id="13" name="Picture Placeholder 5">
            <a:extLst>
              <a:ext uri="{FF2B5EF4-FFF2-40B4-BE49-F238E27FC236}">
                <a16:creationId xmlns:a16="http://schemas.microsoft.com/office/drawing/2014/main" id="{54EC320F-EFC7-4EB2-AA87-69B495FFC17C}"/>
              </a:ext>
            </a:extLst>
          </p:cNvPr>
          <p:cNvSpPr>
            <a:spLocks noGrp="1"/>
          </p:cNvSpPr>
          <p:nvPr>
            <p:ph type="pic" sz="quarter" idx="15" hasCustomPrompt="1"/>
          </p:nvPr>
        </p:nvSpPr>
        <p:spPr>
          <a:xfrm>
            <a:off x="1766818" y="3452911"/>
            <a:ext cx="1541983" cy="1097544"/>
          </a:xfrm>
          <a:solidFill>
            <a:srgbClr val="FFFFFF"/>
          </a:solidFill>
          <a:ln w="76200" cap="sq">
            <a:solidFill>
              <a:srgbClr val="38905C"/>
            </a:solidFill>
            <a:miter lim="800000"/>
          </a:ln>
          <a:effectLst/>
          <a:scene3d>
            <a:camera prst="orthographicFront"/>
            <a:lightRig rig="threePt" dir="t">
              <a:rot lat="0" lon="0" rev="2700000"/>
            </a:lightRig>
          </a:scene3d>
          <a:sp3d contourW="63500">
            <a:bevelT h="38100"/>
            <a:contourClr>
              <a:srgbClr val="C0C0C0"/>
            </a:contourClr>
          </a:sp3d>
        </p:spPr>
        <p:style>
          <a:lnRef idx="2">
            <a:schemeClr val="accent6"/>
          </a:lnRef>
          <a:fillRef idx="1">
            <a:schemeClr val="lt1"/>
          </a:fillRef>
          <a:effectRef idx="0">
            <a:schemeClr val="accent6"/>
          </a:effectRef>
          <a:fontRef idx="minor">
            <a:schemeClr val="dk1"/>
          </a:fontRef>
        </p:style>
        <p:txBody>
          <a:bodyPr anchor="ctr">
            <a:noAutofit/>
          </a:bodyPr>
          <a:lstStyle>
            <a:lvl1pPr marL="0" indent="0" algn="ctr">
              <a:buNone/>
              <a:defRPr sz="2000"/>
            </a:lvl1pPr>
          </a:lstStyle>
          <a:p>
            <a:r>
              <a:rPr lang="en-US"/>
              <a:t>Add photo here</a:t>
            </a:r>
          </a:p>
        </p:txBody>
      </p:sp>
      <p:sp>
        <p:nvSpPr>
          <p:cNvPr id="14" name="Content Placeholder 2">
            <a:extLst>
              <a:ext uri="{FF2B5EF4-FFF2-40B4-BE49-F238E27FC236}">
                <a16:creationId xmlns:a16="http://schemas.microsoft.com/office/drawing/2014/main" id="{AC2C5766-1C4F-4F6D-A6BD-856CD4835133}"/>
              </a:ext>
            </a:extLst>
          </p:cNvPr>
          <p:cNvSpPr>
            <a:spLocks noGrp="1"/>
          </p:cNvSpPr>
          <p:nvPr>
            <p:ph idx="16" hasCustomPrompt="1"/>
          </p:nvPr>
        </p:nvSpPr>
        <p:spPr>
          <a:xfrm>
            <a:off x="3870492" y="4752932"/>
            <a:ext cx="7413329" cy="1290122"/>
          </a:xfrm>
        </p:spPr>
        <p:txBody>
          <a:bodyPr anchor="ctr">
            <a:normAutofit/>
          </a:bodyPr>
          <a:lstStyle>
            <a:lvl1pPr marL="0" indent="0">
              <a:lnSpc>
                <a:spcPct val="100000"/>
              </a:lnSpc>
              <a:spcBef>
                <a:spcPts val="0"/>
              </a:spcBef>
              <a:spcAft>
                <a:spcPts val="0"/>
              </a:spcAft>
              <a:buNone/>
              <a:defRPr sz="2000" i="0" spc="100" baseline="0">
                <a:latin typeface="+mj-lt"/>
              </a:defRPr>
            </a:lvl1pPr>
            <a:lvl2pPr marL="365760" indent="0">
              <a:lnSpc>
                <a:spcPct val="100000"/>
              </a:lnSpc>
              <a:spcBef>
                <a:spcPts val="0"/>
              </a:spcBef>
              <a:spcAft>
                <a:spcPts val="0"/>
              </a:spcAft>
              <a:buNone/>
              <a:defRPr sz="1800" i="1"/>
            </a:lvl2pPr>
            <a:lvl3pPr marL="365760" indent="0">
              <a:lnSpc>
                <a:spcPct val="100000"/>
              </a:lnSpc>
              <a:spcBef>
                <a:spcPts val="0"/>
              </a:spcBef>
              <a:spcAft>
                <a:spcPts val="0"/>
              </a:spcAft>
              <a:buNone/>
              <a:defRPr sz="1800">
                <a:latin typeface="+mn-lt"/>
              </a:defRPr>
            </a:lvl3pPr>
            <a:lvl4pPr marL="777240" indent="-411480">
              <a:lnSpc>
                <a:spcPct val="100000"/>
              </a:lnSpc>
              <a:spcBef>
                <a:spcPts val="0"/>
              </a:spcBef>
              <a:spcAft>
                <a:spcPts val="0"/>
              </a:spcAft>
              <a:buClr>
                <a:srgbClr val="38905C"/>
              </a:buClr>
              <a:buSzPct val="110000"/>
              <a:buFont typeface="Wingdings" panose="05000000000000000000" pitchFamily="2" charset="2"/>
              <a:buChar char=""/>
              <a:defRPr sz="1400">
                <a:solidFill>
                  <a:srgbClr val="38905C"/>
                </a:solidFill>
              </a:defRPr>
            </a:lvl4pPr>
            <a:lvl5pPr marL="777240" indent="-411480">
              <a:lnSpc>
                <a:spcPct val="100000"/>
              </a:lnSpc>
              <a:spcBef>
                <a:spcPts val="0"/>
              </a:spcBef>
              <a:spcAft>
                <a:spcPts val="0"/>
              </a:spcAft>
              <a:buClr>
                <a:srgbClr val="38905C"/>
              </a:buClr>
              <a:buSzPct val="130000"/>
              <a:buFont typeface="Wingdings" panose="05000000000000000000" pitchFamily="2" charset="2"/>
              <a:buChar char=""/>
              <a:defRPr sz="1400">
                <a:solidFill>
                  <a:srgbClr val="38905C"/>
                </a:solidFill>
              </a:defRPr>
            </a:lvl5pPr>
          </a:lstStyle>
          <a:p>
            <a:pPr lvl="0"/>
            <a:r>
              <a:rPr lang="en-US"/>
              <a:t>FirstName </a:t>
            </a:r>
            <a:r>
              <a:rPr lang="en-US" err="1"/>
              <a:t>LastName</a:t>
            </a:r>
            <a:endParaRPr lang="en-US"/>
          </a:p>
          <a:p>
            <a:pPr lvl="1"/>
            <a:r>
              <a:rPr lang="en-US"/>
              <a:t>Occupation/Title</a:t>
            </a:r>
          </a:p>
          <a:p>
            <a:pPr lvl="2"/>
            <a:r>
              <a:rPr lang="en-US"/>
              <a:t>Company Name</a:t>
            </a:r>
          </a:p>
          <a:p>
            <a:pPr lvl="3"/>
            <a:r>
              <a:rPr lang="en-US"/>
              <a:t>Email</a:t>
            </a:r>
          </a:p>
          <a:p>
            <a:pPr lvl="4"/>
            <a:r>
              <a:rPr lang="en-US"/>
              <a:t>Phone</a:t>
            </a:r>
          </a:p>
        </p:txBody>
      </p:sp>
      <p:sp>
        <p:nvSpPr>
          <p:cNvPr id="15" name="Picture Placeholder 5">
            <a:extLst>
              <a:ext uri="{FF2B5EF4-FFF2-40B4-BE49-F238E27FC236}">
                <a16:creationId xmlns:a16="http://schemas.microsoft.com/office/drawing/2014/main" id="{A324D47F-65F8-484F-A46E-23A0333D895E}"/>
              </a:ext>
            </a:extLst>
          </p:cNvPr>
          <p:cNvSpPr>
            <a:spLocks noGrp="1"/>
          </p:cNvSpPr>
          <p:nvPr>
            <p:ph type="pic" sz="quarter" idx="17" hasCustomPrompt="1"/>
          </p:nvPr>
        </p:nvSpPr>
        <p:spPr>
          <a:xfrm>
            <a:off x="1766818" y="4871956"/>
            <a:ext cx="1541983" cy="1097544"/>
          </a:xfrm>
          <a:solidFill>
            <a:srgbClr val="FFFFFF"/>
          </a:solidFill>
          <a:ln w="76200" cap="sq">
            <a:solidFill>
              <a:srgbClr val="38905C"/>
            </a:solidFill>
            <a:miter lim="800000"/>
          </a:ln>
          <a:effectLst/>
          <a:scene3d>
            <a:camera prst="orthographicFront"/>
            <a:lightRig rig="threePt" dir="t">
              <a:rot lat="0" lon="0" rev="2700000"/>
            </a:lightRig>
          </a:scene3d>
          <a:sp3d contourW="63500">
            <a:bevelT h="38100"/>
            <a:contourClr>
              <a:srgbClr val="C0C0C0"/>
            </a:contourClr>
          </a:sp3d>
        </p:spPr>
        <p:style>
          <a:lnRef idx="2">
            <a:schemeClr val="accent6"/>
          </a:lnRef>
          <a:fillRef idx="1">
            <a:schemeClr val="lt1"/>
          </a:fillRef>
          <a:effectRef idx="0">
            <a:schemeClr val="accent6"/>
          </a:effectRef>
          <a:fontRef idx="minor">
            <a:schemeClr val="dk1"/>
          </a:fontRef>
        </p:style>
        <p:txBody>
          <a:bodyPr anchor="ctr">
            <a:noAutofit/>
          </a:bodyPr>
          <a:lstStyle>
            <a:lvl1pPr marL="0" indent="0" algn="ctr">
              <a:buNone/>
              <a:defRPr sz="2000"/>
            </a:lvl1pPr>
          </a:lstStyle>
          <a:p>
            <a:r>
              <a:rPr lang="en-US"/>
              <a:t>Add photo here</a:t>
            </a:r>
          </a:p>
        </p:txBody>
      </p:sp>
    </p:spTree>
    <p:extLst>
      <p:ext uri="{BB962C8B-B14F-4D97-AF65-F5344CB8AC3E}">
        <p14:creationId xmlns:p14="http://schemas.microsoft.com/office/powerpoint/2010/main" val="3611893777"/>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userDrawn="1">
  <p:cSld name="1_Quote">
    <p:spTree>
      <p:nvGrpSpPr>
        <p:cNvPr id="1" name=""/>
        <p:cNvGrpSpPr/>
        <p:nvPr/>
      </p:nvGrpSpPr>
      <p:grpSpPr>
        <a:xfrm>
          <a:off x="0" y="0"/>
          <a:ext cx="0" cy="0"/>
          <a:chOff x="0" y="0"/>
          <a:chExt cx="0" cy="0"/>
        </a:xfrm>
      </p:grpSpPr>
      <p:sp>
        <p:nvSpPr>
          <p:cNvPr id="7" name="Rectangle 6"/>
          <p:cNvSpPr>
            <a:spLocks noChangeAspect="1"/>
          </p:cNvSpPr>
          <p:nvPr/>
        </p:nvSpPr>
        <p:spPr>
          <a:xfrm>
            <a:off x="597457" y="599726"/>
            <a:ext cx="10984943" cy="753128"/>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hasCustomPrompt="1"/>
          </p:nvPr>
        </p:nvSpPr>
        <p:spPr>
          <a:xfrm>
            <a:off x="774923" y="687475"/>
            <a:ext cx="10653003" cy="562409"/>
          </a:xfrm>
        </p:spPr>
        <p:txBody>
          <a:bodyPr/>
          <a:lstStyle>
            <a:lvl1pPr>
              <a:defRPr>
                <a:solidFill>
                  <a:schemeClr val="bg1"/>
                </a:solidFill>
              </a:defRPr>
            </a:lvl1pPr>
          </a:lstStyle>
          <a:p>
            <a:r>
              <a:rPr lang="en-US"/>
              <a:t>Quote</a:t>
            </a:r>
          </a:p>
        </p:txBody>
      </p:sp>
      <p:sp>
        <p:nvSpPr>
          <p:cNvPr id="4" name="Date Placeholder 3"/>
          <p:cNvSpPr>
            <a:spLocks noGrp="1"/>
          </p:cNvSpPr>
          <p:nvPr>
            <p:ph type="dt" sz="half" idx="10"/>
          </p:nvPr>
        </p:nvSpPr>
        <p:spPr/>
        <p:txBody>
          <a:bodyPr/>
          <a:lstStyle/>
          <a:p>
            <a:fld id="{96505B48-487C-45EA-AC7A-8540C63DD848}" type="datetime1">
              <a:rPr lang="en-US" smtClean="0"/>
              <a:t>9/13/2024</a:t>
            </a:fld>
            <a:endParaRPr lang="en-US"/>
          </a:p>
        </p:txBody>
      </p:sp>
      <p:sp>
        <p:nvSpPr>
          <p:cNvPr id="5" name="Footer Placeholder 4"/>
          <p:cNvSpPr>
            <a:spLocks noGrp="1"/>
          </p:cNvSpPr>
          <p:nvPr>
            <p:ph type="ftr" sz="quarter" idx="11"/>
          </p:nvPr>
        </p:nvSpPr>
        <p:spPr/>
        <p:txBody>
          <a:bodyPr/>
          <a:lstStyle/>
          <a:p>
            <a:r>
              <a:rPr lang="en-US"/>
              <a:t>Document Title</a:t>
            </a:r>
          </a:p>
        </p:txBody>
      </p:sp>
      <p:sp>
        <p:nvSpPr>
          <p:cNvPr id="6" name="Slide Number Placeholder 5"/>
          <p:cNvSpPr>
            <a:spLocks noGrp="1"/>
          </p:cNvSpPr>
          <p:nvPr>
            <p:ph type="sldNum" sz="quarter" idx="12"/>
          </p:nvPr>
        </p:nvSpPr>
        <p:spPr/>
        <p:txBody>
          <a:bodyPr/>
          <a:lstStyle/>
          <a:p>
            <a:fld id="{DE8DE8A0-70C5-4585-9A3C-B3A9E7B8F8E9}" type="slidenum">
              <a:rPr lang="en-US" smtClean="0"/>
              <a:t>‹#›</a:t>
            </a:fld>
            <a:endParaRPr lang="en-US"/>
          </a:p>
        </p:txBody>
      </p:sp>
      <p:sp>
        <p:nvSpPr>
          <p:cNvPr id="9" name="Content Placeholder 2">
            <a:extLst>
              <a:ext uri="{FF2B5EF4-FFF2-40B4-BE49-F238E27FC236}">
                <a16:creationId xmlns:a16="http://schemas.microsoft.com/office/drawing/2014/main" id="{22428D33-694C-4C07-BEB6-161F72DECDAA}"/>
              </a:ext>
            </a:extLst>
          </p:cNvPr>
          <p:cNvSpPr>
            <a:spLocks noGrp="1"/>
          </p:cNvSpPr>
          <p:nvPr>
            <p:ph idx="1" hasCustomPrompt="1"/>
          </p:nvPr>
        </p:nvSpPr>
        <p:spPr>
          <a:xfrm>
            <a:off x="756393" y="1337634"/>
            <a:ext cx="10653003" cy="4413000"/>
          </a:xfrm>
          <a:noFill/>
        </p:spPr>
        <p:txBody>
          <a:bodyPr lIns="457200" tIns="274320" rIns="457200" bIns="274320" anchor="ctr">
            <a:normAutofit/>
          </a:bodyPr>
          <a:lstStyle>
            <a:lvl1pPr marL="0" indent="0">
              <a:buNone/>
              <a:defRPr i="1"/>
            </a:lvl1pPr>
            <a:lvl3pPr marL="905256">
              <a:defRPr/>
            </a:lvl3pPr>
          </a:lstStyle>
          <a:p>
            <a:pPr lvl="0"/>
            <a:r>
              <a:rPr lang="en-US"/>
              <a:t>Enter quote here.</a:t>
            </a:r>
          </a:p>
        </p:txBody>
      </p:sp>
      <p:sp>
        <p:nvSpPr>
          <p:cNvPr id="10" name="Title 1">
            <a:extLst>
              <a:ext uri="{FF2B5EF4-FFF2-40B4-BE49-F238E27FC236}">
                <a16:creationId xmlns:a16="http://schemas.microsoft.com/office/drawing/2014/main" id="{BC9167E3-3DB0-4E81-801F-85387EBA7B9A}"/>
              </a:ext>
            </a:extLst>
          </p:cNvPr>
          <p:cNvSpPr txBox="1">
            <a:spLocks/>
          </p:cNvSpPr>
          <p:nvPr userDrawn="1"/>
        </p:nvSpPr>
        <p:spPr>
          <a:xfrm>
            <a:off x="0" y="1551186"/>
            <a:ext cx="1276709" cy="873211"/>
          </a:xfrm>
          <a:prstGeom prst="homePlate">
            <a:avLst>
              <a:gd name="adj" fmla="val 35165"/>
            </a:avLst>
          </a:prstGeom>
          <a:gradFill flip="none" rotWithShape="1">
            <a:gsLst>
              <a:gs pos="0">
                <a:srgbClr val="17406D">
                  <a:shade val="30000"/>
                  <a:satMod val="115000"/>
                </a:srgbClr>
              </a:gs>
              <a:gs pos="50000">
                <a:srgbClr val="17406D">
                  <a:shade val="67500"/>
                  <a:satMod val="115000"/>
                </a:srgbClr>
              </a:gs>
              <a:gs pos="100000">
                <a:srgbClr val="17406D">
                  <a:shade val="100000"/>
                  <a:satMod val="115000"/>
                </a:srgbClr>
              </a:gs>
            </a:gsLst>
            <a:lin ang="5400000" scaled="1"/>
            <a:tileRect/>
          </a:gradFill>
        </p:spPr>
        <p:txBody>
          <a:bodyPr vert="horz" lIns="0" tIns="365760" rIns="182880" bIns="0" rtlCol="0" anchor="t" anchorCtr="0">
            <a:noAutofit/>
          </a:bodyPr>
          <a:lstStyle>
            <a:lvl1pPr marL="457200" indent="-457200" algn="r" defTabSz="914400" rtl="0" eaLnBrk="1" latinLnBrk="0" hangingPunct="1">
              <a:lnSpc>
                <a:spcPct val="80000"/>
              </a:lnSpc>
              <a:spcBef>
                <a:spcPct val="0"/>
              </a:spcBef>
              <a:buClr>
                <a:schemeClr val="bg1"/>
              </a:buClr>
              <a:buSzPct val="80000"/>
              <a:buFont typeface="Wingdings 3" panose="05040102010807070707" pitchFamily="18" charset="2"/>
              <a:buChar char=""/>
              <a:defRPr sz="3000" kern="1200">
                <a:solidFill>
                  <a:schemeClr val="bg1"/>
                </a:solidFill>
                <a:effectLst>
                  <a:outerShdw blurRad="50800" dist="38100" dir="8100000" algn="tr" rotWithShape="0">
                    <a:srgbClr val="000000">
                      <a:alpha val="40000"/>
                    </a:srgbClr>
                  </a:outerShdw>
                </a:effectLst>
                <a:latin typeface="Rockwell" panose="02060603020205020403" pitchFamily="18" charset="0"/>
                <a:ea typeface="+mj-ea"/>
                <a:cs typeface="+mj-cs"/>
              </a:defRPr>
            </a:lvl1pPr>
          </a:lstStyle>
          <a:p>
            <a:pPr marL="0" indent="0">
              <a:lnSpc>
                <a:spcPct val="60000"/>
              </a:lnSpc>
              <a:buNone/>
            </a:pPr>
            <a:r>
              <a:rPr lang="en-US" sz="8800" b="1">
                <a:latin typeface="icon-small" pitchFamily="2" charset="0"/>
              </a:rPr>
              <a:t>“</a:t>
            </a:r>
          </a:p>
        </p:txBody>
      </p:sp>
      <p:sp>
        <p:nvSpPr>
          <p:cNvPr id="11" name="Text Placeholder 8">
            <a:extLst>
              <a:ext uri="{FF2B5EF4-FFF2-40B4-BE49-F238E27FC236}">
                <a16:creationId xmlns:a16="http://schemas.microsoft.com/office/drawing/2014/main" id="{266BFA68-52FD-41BB-BFED-C142E24D7FAA}"/>
              </a:ext>
            </a:extLst>
          </p:cNvPr>
          <p:cNvSpPr>
            <a:spLocks noGrp="1"/>
          </p:cNvSpPr>
          <p:nvPr>
            <p:ph type="body" sz="quarter" idx="13" hasCustomPrompt="1"/>
          </p:nvPr>
        </p:nvSpPr>
        <p:spPr>
          <a:xfrm>
            <a:off x="3359249" y="5754960"/>
            <a:ext cx="8055573" cy="444500"/>
          </a:xfrm>
        </p:spPr>
        <p:txBody>
          <a:bodyPr>
            <a:normAutofit/>
          </a:bodyPr>
          <a:lstStyle>
            <a:lvl1pPr marL="0" indent="0" algn="r">
              <a:buNone/>
              <a:defRPr sz="1800" b="1" i="0">
                <a:solidFill>
                  <a:srgbClr val="009DD9"/>
                </a:solidFill>
              </a:defRPr>
            </a:lvl1pPr>
          </a:lstStyle>
          <a:p>
            <a:pPr lvl="0"/>
            <a:r>
              <a:rPr lang="en-US"/>
              <a:t>~ Title, organization, or date attribution (if applicable)</a:t>
            </a:r>
          </a:p>
        </p:txBody>
      </p:sp>
      <p:sp>
        <p:nvSpPr>
          <p:cNvPr id="12" name="Title 1">
            <a:extLst>
              <a:ext uri="{FF2B5EF4-FFF2-40B4-BE49-F238E27FC236}">
                <a16:creationId xmlns:a16="http://schemas.microsoft.com/office/drawing/2014/main" id="{FD1F879D-E230-4B5F-A744-6D90AD33DC55}"/>
              </a:ext>
            </a:extLst>
          </p:cNvPr>
          <p:cNvSpPr txBox="1">
            <a:spLocks/>
          </p:cNvSpPr>
          <p:nvPr userDrawn="1"/>
        </p:nvSpPr>
        <p:spPr>
          <a:xfrm rot="10800000">
            <a:off x="10869278" y="4537494"/>
            <a:ext cx="1322713" cy="866844"/>
          </a:xfrm>
          <a:prstGeom prst="homePlate">
            <a:avLst>
              <a:gd name="adj" fmla="val 35165"/>
            </a:avLst>
          </a:prstGeom>
          <a:gradFill flip="none" rotWithShape="1">
            <a:gsLst>
              <a:gs pos="0">
                <a:srgbClr val="17406D">
                  <a:shade val="30000"/>
                  <a:satMod val="115000"/>
                </a:srgbClr>
              </a:gs>
              <a:gs pos="50000">
                <a:srgbClr val="17406D">
                  <a:shade val="67500"/>
                  <a:satMod val="115000"/>
                </a:srgbClr>
              </a:gs>
              <a:gs pos="100000">
                <a:srgbClr val="17406D">
                  <a:shade val="100000"/>
                  <a:satMod val="115000"/>
                </a:srgbClr>
              </a:gs>
            </a:gsLst>
            <a:lin ang="5400000" scaled="1"/>
            <a:tileRect/>
          </a:gradFill>
        </p:spPr>
        <p:txBody>
          <a:bodyPr vert="horz" lIns="45720" tIns="502920" rIns="0" bIns="0" rtlCol="0" anchor="ctr" anchorCtr="0">
            <a:noAutofit/>
          </a:bodyPr>
          <a:lstStyle>
            <a:lvl1pPr marL="457200" indent="-457200" algn="r" defTabSz="914400" rtl="0" eaLnBrk="1" latinLnBrk="0" hangingPunct="1">
              <a:lnSpc>
                <a:spcPct val="80000"/>
              </a:lnSpc>
              <a:spcBef>
                <a:spcPct val="0"/>
              </a:spcBef>
              <a:buClr>
                <a:schemeClr val="bg1"/>
              </a:buClr>
              <a:buSzPct val="80000"/>
              <a:buFont typeface="Wingdings 3" panose="05040102010807070707" pitchFamily="18" charset="2"/>
              <a:buChar char=""/>
              <a:defRPr sz="3000" kern="1200">
                <a:solidFill>
                  <a:schemeClr val="bg1"/>
                </a:solidFill>
                <a:effectLst>
                  <a:outerShdw blurRad="50800" dist="38100" dir="8100000" algn="tr" rotWithShape="0">
                    <a:srgbClr val="000000">
                      <a:alpha val="40000"/>
                    </a:srgbClr>
                  </a:outerShdw>
                </a:effectLst>
                <a:latin typeface="Rockwell" panose="02060603020205020403" pitchFamily="18" charset="0"/>
                <a:ea typeface="+mj-ea"/>
                <a:cs typeface="+mj-cs"/>
              </a:defRPr>
            </a:lvl1pPr>
          </a:lstStyle>
          <a:p>
            <a:pPr marL="0" indent="0" algn="l">
              <a:lnSpc>
                <a:spcPct val="80000"/>
              </a:lnSpc>
              <a:spcAft>
                <a:spcPts val="3600"/>
              </a:spcAft>
              <a:buNone/>
            </a:pPr>
            <a:r>
              <a:rPr lang="en-US" sz="8800" b="1">
                <a:effectLst>
                  <a:outerShdw blurRad="50800" dist="38100" dir="18000000" algn="tr" rotWithShape="0">
                    <a:srgbClr val="000000">
                      <a:alpha val="40000"/>
                    </a:srgbClr>
                  </a:outerShdw>
                </a:effectLst>
                <a:latin typeface="icon-small" pitchFamily="2" charset="0"/>
              </a:rPr>
              <a:t>“</a:t>
            </a:r>
          </a:p>
        </p:txBody>
      </p:sp>
    </p:spTree>
    <p:extLst>
      <p:ext uri="{BB962C8B-B14F-4D97-AF65-F5344CB8AC3E}">
        <p14:creationId xmlns:p14="http://schemas.microsoft.com/office/powerpoint/2010/main" val="1144527548"/>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userDrawn="1">
  <p:cSld name="1_Questions?">
    <p:spTree>
      <p:nvGrpSpPr>
        <p:cNvPr id="1" name=""/>
        <p:cNvGrpSpPr/>
        <p:nvPr/>
      </p:nvGrpSpPr>
      <p:grpSpPr>
        <a:xfrm>
          <a:off x="0" y="0"/>
          <a:ext cx="0" cy="0"/>
          <a:chOff x="0" y="0"/>
          <a:chExt cx="0" cy="0"/>
        </a:xfrm>
      </p:grpSpPr>
      <p:sp>
        <p:nvSpPr>
          <p:cNvPr id="7" name="Rectangle 6"/>
          <p:cNvSpPr>
            <a:spLocks noChangeAspect="1"/>
          </p:cNvSpPr>
          <p:nvPr/>
        </p:nvSpPr>
        <p:spPr>
          <a:xfrm>
            <a:off x="597457" y="599726"/>
            <a:ext cx="10984943"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hasCustomPrompt="1"/>
          </p:nvPr>
        </p:nvSpPr>
        <p:spPr/>
        <p:txBody>
          <a:bodyPr/>
          <a:lstStyle>
            <a:lvl1pPr>
              <a:defRPr>
                <a:solidFill>
                  <a:schemeClr val="bg1"/>
                </a:solidFill>
              </a:defRPr>
            </a:lvl1pPr>
          </a:lstStyle>
          <a:p>
            <a:r>
              <a:rPr lang="en-US"/>
              <a:t>Questions?</a:t>
            </a:r>
          </a:p>
        </p:txBody>
      </p:sp>
      <p:sp>
        <p:nvSpPr>
          <p:cNvPr id="4" name="Date Placeholder 3"/>
          <p:cNvSpPr>
            <a:spLocks noGrp="1"/>
          </p:cNvSpPr>
          <p:nvPr>
            <p:ph type="dt" sz="half" idx="10"/>
          </p:nvPr>
        </p:nvSpPr>
        <p:spPr/>
        <p:txBody>
          <a:bodyPr/>
          <a:lstStyle/>
          <a:p>
            <a:fld id="{96505B48-487C-45EA-AC7A-8540C63DD848}" type="datetime1">
              <a:rPr lang="en-US" smtClean="0"/>
              <a:t>9/13/2024</a:t>
            </a:fld>
            <a:endParaRPr lang="en-US"/>
          </a:p>
        </p:txBody>
      </p:sp>
      <p:sp>
        <p:nvSpPr>
          <p:cNvPr id="5" name="Footer Placeholder 4"/>
          <p:cNvSpPr>
            <a:spLocks noGrp="1"/>
          </p:cNvSpPr>
          <p:nvPr>
            <p:ph type="ftr" sz="quarter" idx="11"/>
          </p:nvPr>
        </p:nvSpPr>
        <p:spPr/>
        <p:txBody>
          <a:bodyPr/>
          <a:lstStyle/>
          <a:p>
            <a:r>
              <a:rPr lang="en-US"/>
              <a:t>Document Title</a:t>
            </a:r>
          </a:p>
        </p:txBody>
      </p:sp>
      <p:sp>
        <p:nvSpPr>
          <p:cNvPr id="6" name="Slide Number Placeholder 5"/>
          <p:cNvSpPr>
            <a:spLocks noGrp="1"/>
          </p:cNvSpPr>
          <p:nvPr>
            <p:ph type="sldNum" sz="quarter" idx="12"/>
          </p:nvPr>
        </p:nvSpPr>
        <p:spPr/>
        <p:txBody>
          <a:bodyPr/>
          <a:lstStyle/>
          <a:p>
            <a:fld id="{DE8DE8A0-70C5-4585-9A3C-B3A9E7B8F8E9}" type="slidenum">
              <a:rPr lang="en-US" smtClean="0"/>
              <a:t>‹#›</a:t>
            </a:fld>
            <a:endParaRPr lang="en-US"/>
          </a:p>
        </p:txBody>
      </p:sp>
      <p:pic>
        <p:nvPicPr>
          <p:cNvPr id="11" name="Picture 10">
            <a:extLst>
              <a:ext uri="{FF2B5EF4-FFF2-40B4-BE49-F238E27FC236}">
                <a16:creationId xmlns:a16="http://schemas.microsoft.com/office/drawing/2014/main" id="{82CA42CF-3B82-4DEF-8454-C305E155A9EF}"/>
              </a:ext>
            </a:extLst>
          </p:cNvPr>
          <p:cNvPicPr>
            <a:picLocks noChangeAspect="1"/>
          </p:cNvPicPr>
          <p:nvPr userDrawn="1"/>
        </p:nvPicPr>
        <p:blipFill>
          <a:blip r:embed="rId2">
            <a:clrChange>
              <a:clrFrom>
                <a:srgbClr val="FFFFFF"/>
              </a:clrFrom>
              <a:clrTo>
                <a:srgbClr val="FFFFFF">
                  <a:alpha val="0"/>
                </a:srgbClr>
              </a:clrTo>
            </a:clrChange>
            <a:duotone>
              <a:prstClr val="black"/>
              <a:schemeClr val="accent2">
                <a:tint val="45000"/>
                <a:satMod val="400000"/>
              </a:schemeClr>
            </a:duotone>
            <a:extLst>
              <a:ext uri="{28A0092B-C50C-407E-A947-70E740481C1C}">
                <a14:useLocalDpi xmlns:a14="http://schemas.microsoft.com/office/drawing/2010/main" val="0"/>
              </a:ext>
            </a:extLst>
          </a:blip>
          <a:stretch>
            <a:fillRect/>
          </a:stretch>
        </p:blipFill>
        <p:spPr>
          <a:xfrm>
            <a:off x="3649557" y="2051302"/>
            <a:ext cx="5121779" cy="3841334"/>
          </a:xfrm>
          <a:prstGeom prst="rect">
            <a:avLst/>
          </a:prstGeom>
        </p:spPr>
      </p:pic>
    </p:spTree>
    <p:extLst>
      <p:ext uri="{BB962C8B-B14F-4D97-AF65-F5344CB8AC3E}">
        <p14:creationId xmlns:p14="http://schemas.microsoft.com/office/powerpoint/2010/main" val="798018938"/>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userDrawn="1">
  <p:cSld name="1_Contact Us!">
    <p:spTree>
      <p:nvGrpSpPr>
        <p:cNvPr id="1" name=""/>
        <p:cNvGrpSpPr/>
        <p:nvPr/>
      </p:nvGrpSpPr>
      <p:grpSpPr>
        <a:xfrm>
          <a:off x="0" y="0"/>
          <a:ext cx="0" cy="0"/>
          <a:chOff x="0" y="0"/>
          <a:chExt cx="0" cy="0"/>
        </a:xfrm>
      </p:grpSpPr>
      <p:sp>
        <p:nvSpPr>
          <p:cNvPr id="7" name="Rectangle 6"/>
          <p:cNvSpPr>
            <a:spLocks noChangeAspect="1"/>
          </p:cNvSpPr>
          <p:nvPr/>
        </p:nvSpPr>
        <p:spPr>
          <a:xfrm>
            <a:off x="597457" y="599726"/>
            <a:ext cx="10984943"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hasCustomPrompt="1"/>
          </p:nvPr>
        </p:nvSpPr>
        <p:spPr/>
        <p:txBody>
          <a:bodyPr/>
          <a:lstStyle>
            <a:lvl1pPr>
              <a:defRPr>
                <a:solidFill>
                  <a:schemeClr val="bg1"/>
                </a:solidFill>
              </a:defRPr>
            </a:lvl1pPr>
          </a:lstStyle>
          <a:p>
            <a:r>
              <a:rPr lang="en-US"/>
              <a:t>Contact us!</a:t>
            </a:r>
          </a:p>
        </p:txBody>
      </p:sp>
      <p:sp>
        <p:nvSpPr>
          <p:cNvPr id="4" name="Date Placeholder 3"/>
          <p:cNvSpPr>
            <a:spLocks noGrp="1"/>
          </p:cNvSpPr>
          <p:nvPr>
            <p:ph type="dt" sz="half" idx="10"/>
          </p:nvPr>
        </p:nvSpPr>
        <p:spPr/>
        <p:txBody>
          <a:bodyPr/>
          <a:lstStyle/>
          <a:p>
            <a:fld id="{96505B48-487C-45EA-AC7A-8540C63DD848}" type="datetime1">
              <a:rPr lang="en-US" smtClean="0"/>
              <a:t>9/13/2024</a:t>
            </a:fld>
            <a:endParaRPr lang="en-US"/>
          </a:p>
        </p:txBody>
      </p:sp>
      <p:sp>
        <p:nvSpPr>
          <p:cNvPr id="5" name="Footer Placeholder 4"/>
          <p:cNvSpPr>
            <a:spLocks noGrp="1"/>
          </p:cNvSpPr>
          <p:nvPr>
            <p:ph type="ftr" sz="quarter" idx="11"/>
          </p:nvPr>
        </p:nvSpPr>
        <p:spPr/>
        <p:txBody>
          <a:bodyPr/>
          <a:lstStyle/>
          <a:p>
            <a:r>
              <a:rPr lang="en-US"/>
              <a:t>Document Title</a:t>
            </a:r>
          </a:p>
        </p:txBody>
      </p:sp>
      <p:sp>
        <p:nvSpPr>
          <p:cNvPr id="6" name="Slide Number Placeholder 5"/>
          <p:cNvSpPr>
            <a:spLocks noGrp="1"/>
          </p:cNvSpPr>
          <p:nvPr>
            <p:ph type="sldNum" sz="quarter" idx="12"/>
          </p:nvPr>
        </p:nvSpPr>
        <p:spPr/>
        <p:txBody>
          <a:bodyPr/>
          <a:lstStyle/>
          <a:p>
            <a:fld id="{DE8DE8A0-70C5-4585-9A3C-B3A9E7B8F8E9}" type="slidenum">
              <a:rPr lang="en-US" smtClean="0"/>
              <a:t>‹#›</a:t>
            </a:fld>
            <a:endParaRPr lang="en-US"/>
          </a:p>
        </p:txBody>
      </p:sp>
      <p:pic>
        <p:nvPicPr>
          <p:cNvPr id="10" name="Picture 9">
            <a:extLst>
              <a:ext uri="{FF2B5EF4-FFF2-40B4-BE49-F238E27FC236}">
                <a16:creationId xmlns:a16="http://schemas.microsoft.com/office/drawing/2014/main" id="{B755A639-7AB7-431D-957A-6DAB326282F1}"/>
              </a:ext>
              <a:ext uri="{C183D7F6-B498-43B3-948B-1728B52AA6E4}">
                <adec:decorative xmlns:adec="http://schemas.microsoft.com/office/drawing/2017/decorative" val="1"/>
              </a:ext>
            </a:extLst>
          </p:cNvPr>
          <p:cNvPicPr>
            <a:picLocks noChangeAspect="1"/>
          </p:cNvPicPr>
          <p:nvPr userDrawn="1"/>
        </p:nvPicPr>
        <p:blipFill>
          <a:blip r:embed="rId2">
            <a:extLst>
              <a:ext uri="{BEBA8EAE-BF5A-486C-A8C5-ECC9F3942E4B}">
                <a14:imgProps xmlns:a14="http://schemas.microsoft.com/office/drawing/2010/main">
                  <a14:imgLayer r:embed="rId3">
                    <a14:imgEffect>
                      <a14:colorTemperature colorTemp="5900"/>
                    </a14:imgEffect>
                    <a14:imgEffect>
                      <a14:saturation sat="66000"/>
                    </a14:imgEffect>
                    <a14:imgEffect>
                      <a14:brightnessContrast contrast="-20000"/>
                    </a14:imgEffect>
                  </a14:imgLayer>
                </a14:imgProps>
              </a:ext>
              <a:ext uri="{28A0092B-C50C-407E-A947-70E740481C1C}">
                <a14:useLocalDpi xmlns:a14="http://schemas.microsoft.com/office/drawing/2010/main" val="0"/>
              </a:ext>
            </a:extLst>
          </a:blip>
          <a:stretch>
            <a:fillRect/>
          </a:stretch>
        </p:blipFill>
        <p:spPr>
          <a:xfrm>
            <a:off x="698501" y="2617948"/>
            <a:ext cx="2994391" cy="2202300"/>
          </a:xfrm>
          <a:prstGeom prst="rect">
            <a:avLst/>
          </a:prstGeom>
        </p:spPr>
      </p:pic>
      <p:sp>
        <p:nvSpPr>
          <p:cNvPr id="12" name="Content Placeholder 2">
            <a:extLst>
              <a:ext uri="{FF2B5EF4-FFF2-40B4-BE49-F238E27FC236}">
                <a16:creationId xmlns:a16="http://schemas.microsoft.com/office/drawing/2014/main" id="{B6F45A58-7849-4E02-BADB-F6BBFBBE8C16}"/>
              </a:ext>
            </a:extLst>
          </p:cNvPr>
          <p:cNvSpPr>
            <a:spLocks noGrp="1"/>
          </p:cNvSpPr>
          <p:nvPr>
            <p:ph idx="1" hasCustomPrompt="1"/>
          </p:nvPr>
        </p:nvSpPr>
        <p:spPr>
          <a:xfrm>
            <a:off x="4089401" y="2200804"/>
            <a:ext cx="7492999" cy="1622314"/>
          </a:xfrm>
        </p:spPr>
        <p:txBody>
          <a:bodyPr anchor="ctr">
            <a:normAutofit/>
          </a:bodyPr>
          <a:lstStyle>
            <a:lvl1pPr marL="0" indent="0">
              <a:lnSpc>
                <a:spcPct val="100000"/>
              </a:lnSpc>
              <a:spcBef>
                <a:spcPts val="0"/>
              </a:spcBef>
              <a:spcAft>
                <a:spcPts val="0"/>
              </a:spcAft>
              <a:buNone/>
              <a:defRPr sz="2400" i="0" spc="100" baseline="0">
                <a:latin typeface="+mj-lt"/>
              </a:defRPr>
            </a:lvl1pPr>
            <a:lvl2pPr marL="365760" indent="0">
              <a:lnSpc>
                <a:spcPct val="100000"/>
              </a:lnSpc>
              <a:spcBef>
                <a:spcPts val="0"/>
              </a:spcBef>
              <a:spcAft>
                <a:spcPts val="0"/>
              </a:spcAft>
              <a:buNone/>
              <a:defRPr sz="2000" i="1"/>
            </a:lvl2pPr>
            <a:lvl3pPr marL="365760" indent="0">
              <a:lnSpc>
                <a:spcPct val="100000"/>
              </a:lnSpc>
              <a:spcBef>
                <a:spcPts val="0"/>
              </a:spcBef>
              <a:spcAft>
                <a:spcPts val="0"/>
              </a:spcAft>
              <a:buNone/>
              <a:defRPr sz="2000">
                <a:latin typeface="+mn-lt"/>
              </a:defRPr>
            </a:lvl3pPr>
            <a:lvl4pPr marL="777240" indent="-411480">
              <a:lnSpc>
                <a:spcPct val="100000"/>
              </a:lnSpc>
              <a:spcBef>
                <a:spcPts val="0"/>
              </a:spcBef>
              <a:spcAft>
                <a:spcPts val="0"/>
              </a:spcAft>
              <a:buClr>
                <a:srgbClr val="38905C"/>
              </a:buClr>
              <a:buSzPct val="110000"/>
              <a:buFont typeface="Wingdings" panose="05000000000000000000" pitchFamily="2" charset="2"/>
              <a:buChar char=""/>
              <a:defRPr sz="1600">
                <a:solidFill>
                  <a:srgbClr val="38905C"/>
                </a:solidFill>
              </a:defRPr>
            </a:lvl4pPr>
            <a:lvl5pPr marL="777240" indent="-411480">
              <a:lnSpc>
                <a:spcPct val="100000"/>
              </a:lnSpc>
              <a:spcBef>
                <a:spcPts val="0"/>
              </a:spcBef>
              <a:spcAft>
                <a:spcPts val="0"/>
              </a:spcAft>
              <a:buClr>
                <a:srgbClr val="38905C"/>
              </a:buClr>
              <a:buSzPct val="130000"/>
              <a:buFont typeface="Wingdings" panose="05000000000000000000" pitchFamily="2" charset="2"/>
              <a:buChar char=""/>
              <a:defRPr sz="1600">
                <a:solidFill>
                  <a:srgbClr val="38905C"/>
                </a:solidFill>
              </a:defRPr>
            </a:lvl5pPr>
          </a:lstStyle>
          <a:p>
            <a:pPr lvl="0"/>
            <a:r>
              <a:rPr lang="en-US"/>
              <a:t>FirstName </a:t>
            </a:r>
            <a:r>
              <a:rPr lang="en-US" err="1"/>
              <a:t>LastName</a:t>
            </a:r>
            <a:endParaRPr lang="en-US"/>
          </a:p>
          <a:p>
            <a:pPr lvl="1"/>
            <a:r>
              <a:rPr lang="en-US"/>
              <a:t>Occupation/Title</a:t>
            </a:r>
          </a:p>
          <a:p>
            <a:pPr lvl="2"/>
            <a:r>
              <a:rPr lang="en-US"/>
              <a:t>Company Name</a:t>
            </a:r>
          </a:p>
          <a:p>
            <a:pPr lvl="3"/>
            <a:r>
              <a:rPr lang="en-US"/>
              <a:t>Email</a:t>
            </a:r>
          </a:p>
          <a:p>
            <a:pPr lvl="4"/>
            <a:r>
              <a:rPr lang="en-US"/>
              <a:t>Phone</a:t>
            </a:r>
          </a:p>
        </p:txBody>
      </p:sp>
      <p:sp>
        <p:nvSpPr>
          <p:cNvPr id="13" name="Content Placeholder 2">
            <a:extLst>
              <a:ext uri="{FF2B5EF4-FFF2-40B4-BE49-F238E27FC236}">
                <a16:creationId xmlns:a16="http://schemas.microsoft.com/office/drawing/2014/main" id="{EBBF425E-F7E6-40FE-94A4-DCF7201F10B6}"/>
              </a:ext>
            </a:extLst>
          </p:cNvPr>
          <p:cNvSpPr>
            <a:spLocks noGrp="1"/>
          </p:cNvSpPr>
          <p:nvPr>
            <p:ph idx="13" hasCustomPrompt="1"/>
          </p:nvPr>
        </p:nvSpPr>
        <p:spPr>
          <a:xfrm>
            <a:off x="4089401" y="3866066"/>
            <a:ext cx="7492999" cy="1622314"/>
          </a:xfrm>
        </p:spPr>
        <p:txBody>
          <a:bodyPr anchor="ctr">
            <a:normAutofit/>
          </a:bodyPr>
          <a:lstStyle>
            <a:lvl1pPr marL="0" indent="0">
              <a:lnSpc>
                <a:spcPct val="100000"/>
              </a:lnSpc>
              <a:spcBef>
                <a:spcPts val="0"/>
              </a:spcBef>
              <a:spcAft>
                <a:spcPts val="0"/>
              </a:spcAft>
              <a:buNone/>
              <a:defRPr sz="2400" i="0" spc="100" baseline="0">
                <a:latin typeface="+mj-lt"/>
              </a:defRPr>
            </a:lvl1pPr>
            <a:lvl2pPr marL="365760" indent="0">
              <a:lnSpc>
                <a:spcPct val="100000"/>
              </a:lnSpc>
              <a:spcBef>
                <a:spcPts val="0"/>
              </a:spcBef>
              <a:spcAft>
                <a:spcPts val="0"/>
              </a:spcAft>
              <a:buNone/>
              <a:defRPr sz="2000" i="1"/>
            </a:lvl2pPr>
            <a:lvl3pPr marL="365760" indent="0">
              <a:lnSpc>
                <a:spcPct val="100000"/>
              </a:lnSpc>
              <a:spcBef>
                <a:spcPts val="0"/>
              </a:spcBef>
              <a:spcAft>
                <a:spcPts val="0"/>
              </a:spcAft>
              <a:buNone/>
              <a:defRPr sz="2000">
                <a:latin typeface="+mn-lt"/>
              </a:defRPr>
            </a:lvl3pPr>
            <a:lvl4pPr marL="777240" indent="-411480">
              <a:lnSpc>
                <a:spcPct val="100000"/>
              </a:lnSpc>
              <a:spcBef>
                <a:spcPts val="0"/>
              </a:spcBef>
              <a:spcAft>
                <a:spcPts val="0"/>
              </a:spcAft>
              <a:buClr>
                <a:srgbClr val="38905C"/>
              </a:buClr>
              <a:buSzPct val="110000"/>
              <a:buFont typeface="Wingdings" panose="05000000000000000000" pitchFamily="2" charset="2"/>
              <a:buChar char=""/>
              <a:defRPr sz="1600">
                <a:solidFill>
                  <a:srgbClr val="38905C"/>
                </a:solidFill>
              </a:defRPr>
            </a:lvl4pPr>
            <a:lvl5pPr marL="777240" indent="-411480">
              <a:lnSpc>
                <a:spcPct val="100000"/>
              </a:lnSpc>
              <a:spcBef>
                <a:spcPts val="0"/>
              </a:spcBef>
              <a:spcAft>
                <a:spcPts val="0"/>
              </a:spcAft>
              <a:buClr>
                <a:srgbClr val="38905C"/>
              </a:buClr>
              <a:buSzPct val="130000"/>
              <a:buFont typeface="Wingdings" panose="05000000000000000000" pitchFamily="2" charset="2"/>
              <a:buChar char=""/>
              <a:defRPr sz="1600">
                <a:solidFill>
                  <a:srgbClr val="38905C"/>
                </a:solidFill>
              </a:defRPr>
            </a:lvl5pPr>
          </a:lstStyle>
          <a:p>
            <a:pPr lvl="0"/>
            <a:r>
              <a:rPr lang="en-US"/>
              <a:t>FirstName </a:t>
            </a:r>
            <a:r>
              <a:rPr lang="en-US" err="1"/>
              <a:t>LastName</a:t>
            </a:r>
            <a:endParaRPr lang="en-US"/>
          </a:p>
          <a:p>
            <a:pPr lvl="1"/>
            <a:r>
              <a:rPr lang="en-US"/>
              <a:t>Occupation/Title</a:t>
            </a:r>
          </a:p>
          <a:p>
            <a:pPr lvl="2"/>
            <a:r>
              <a:rPr lang="en-US"/>
              <a:t>Company Name</a:t>
            </a:r>
          </a:p>
          <a:p>
            <a:pPr lvl="3"/>
            <a:r>
              <a:rPr lang="en-US"/>
              <a:t>Email</a:t>
            </a:r>
          </a:p>
          <a:p>
            <a:pPr lvl="4"/>
            <a:r>
              <a:rPr lang="en-US"/>
              <a:t>Phone</a:t>
            </a:r>
          </a:p>
        </p:txBody>
      </p:sp>
    </p:spTree>
    <p:extLst>
      <p:ext uri="{BB962C8B-B14F-4D97-AF65-F5344CB8AC3E}">
        <p14:creationId xmlns:p14="http://schemas.microsoft.com/office/powerpoint/2010/main" val="1470836335"/>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userDrawn="1">
  <p:cSld name="1_Thank You!">
    <p:spTree>
      <p:nvGrpSpPr>
        <p:cNvPr id="1" name=""/>
        <p:cNvGrpSpPr/>
        <p:nvPr/>
      </p:nvGrpSpPr>
      <p:grpSpPr>
        <a:xfrm>
          <a:off x="0" y="0"/>
          <a:ext cx="0" cy="0"/>
          <a:chOff x="0" y="0"/>
          <a:chExt cx="0" cy="0"/>
        </a:xfrm>
      </p:grpSpPr>
      <p:sp>
        <p:nvSpPr>
          <p:cNvPr id="7" name="Rectangle 6"/>
          <p:cNvSpPr>
            <a:spLocks noChangeAspect="1"/>
          </p:cNvSpPr>
          <p:nvPr/>
        </p:nvSpPr>
        <p:spPr>
          <a:xfrm>
            <a:off x="597457" y="599726"/>
            <a:ext cx="10984943"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hasCustomPrompt="1"/>
          </p:nvPr>
        </p:nvSpPr>
        <p:spPr/>
        <p:txBody>
          <a:bodyPr/>
          <a:lstStyle>
            <a:lvl1pPr>
              <a:defRPr>
                <a:solidFill>
                  <a:schemeClr val="bg1"/>
                </a:solidFill>
              </a:defRPr>
            </a:lvl1pPr>
          </a:lstStyle>
          <a:p>
            <a:r>
              <a:rPr lang="en-US"/>
              <a:t>Thank You!</a:t>
            </a:r>
          </a:p>
        </p:txBody>
      </p:sp>
      <p:sp>
        <p:nvSpPr>
          <p:cNvPr id="4" name="Date Placeholder 3"/>
          <p:cNvSpPr>
            <a:spLocks noGrp="1"/>
          </p:cNvSpPr>
          <p:nvPr>
            <p:ph type="dt" sz="half" idx="10"/>
          </p:nvPr>
        </p:nvSpPr>
        <p:spPr/>
        <p:txBody>
          <a:bodyPr/>
          <a:lstStyle/>
          <a:p>
            <a:fld id="{96505B48-487C-45EA-AC7A-8540C63DD848}" type="datetime1">
              <a:rPr lang="en-US" smtClean="0"/>
              <a:t>9/13/2024</a:t>
            </a:fld>
            <a:endParaRPr lang="en-US"/>
          </a:p>
        </p:txBody>
      </p:sp>
      <p:sp>
        <p:nvSpPr>
          <p:cNvPr id="5" name="Footer Placeholder 4"/>
          <p:cNvSpPr>
            <a:spLocks noGrp="1"/>
          </p:cNvSpPr>
          <p:nvPr>
            <p:ph type="ftr" sz="quarter" idx="11"/>
          </p:nvPr>
        </p:nvSpPr>
        <p:spPr/>
        <p:txBody>
          <a:bodyPr/>
          <a:lstStyle/>
          <a:p>
            <a:r>
              <a:rPr lang="en-US"/>
              <a:t>Document Title</a:t>
            </a:r>
          </a:p>
        </p:txBody>
      </p:sp>
      <p:sp>
        <p:nvSpPr>
          <p:cNvPr id="6" name="Slide Number Placeholder 5"/>
          <p:cNvSpPr>
            <a:spLocks noGrp="1"/>
          </p:cNvSpPr>
          <p:nvPr>
            <p:ph type="sldNum" sz="quarter" idx="12"/>
          </p:nvPr>
        </p:nvSpPr>
        <p:spPr/>
        <p:txBody>
          <a:bodyPr/>
          <a:lstStyle/>
          <a:p>
            <a:fld id="{DE8DE8A0-70C5-4585-9A3C-B3A9E7B8F8E9}" type="slidenum">
              <a:rPr lang="en-US" smtClean="0"/>
              <a:t>‹#›</a:t>
            </a:fld>
            <a:endParaRPr lang="en-US"/>
          </a:p>
        </p:txBody>
      </p:sp>
    </p:spTree>
    <p:extLst>
      <p:ext uri="{BB962C8B-B14F-4D97-AF65-F5344CB8AC3E}">
        <p14:creationId xmlns:p14="http://schemas.microsoft.com/office/powerpoint/2010/main" val="215333737"/>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7" name="Rectangle 6"/>
          <p:cNvSpPr/>
          <p:nvPr/>
        </p:nvSpPr>
        <p:spPr>
          <a:xfrm>
            <a:off x="597455" y="3085765"/>
            <a:ext cx="10986811" cy="347882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ctrTitle"/>
          </p:nvPr>
        </p:nvSpPr>
        <p:spPr>
          <a:xfrm>
            <a:off x="774923" y="990600"/>
            <a:ext cx="10653003" cy="1504844"/>
          </a:xfrm>
          <a:effectLst/>
        </p:spPr>
        <p:txBody>
          <a:bodyPr anchor="b">
            <a:normAutofit/>
          </a:bodyPr>
          <a:lstStyle>
            <a:lvl1pPr>
              <a:defRPr sz="3600">
                <a:solidFill>
                  <a:schemeClr val="accent1"/>
                </a:solidFill>
              </a:defRPr>
            </a:lvl1pPr>
          </a:lstStyle>
          <a:p>
            <a:r>
              <a:rPr lang="en-US"/>
              <a:t>Click to edit Master title style</a:t>
            </a:r>
          </a:p>
        </p:txBody>
      </p:sp>
      <p:sp>
        <p:nvSpPr>
          <p:cNvPr id="3" name="Subtitle 2"/>
          <p:cNvSpPr>
            <a:spLocks noGrp="1"/>
          </p:cNvSpPr>
          <p:nvPr>
            <p:ph type="subTitle" idx="1"/>
          </p:nvPr>
        </p:nvSpPr>
        <p:spPr>
          <a:xfrm>
            <a:off x="774923" y="2495445"/>
            <a:ext cx="10653003" cy="590321"/>
          </a:xfrm>
        </p:spPr>
        <p:txBody>
          <a:bodyPr anchor="t">
            <a:normAutofit/>
          </a:bodyPr>
          <a:lstStyle>
            <a:lvl1pPr marL="0" indent="0" algn="l">
              <a:buNone/>
              <a:defRPr sz="1600" cap="all">
                <a:solidFill>
                  <a:schemeClr val="accent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lvl1pPr>
              <a:defRPr>
                <a:solidFill>
                  <a:schemeClr val="bg1"/>
                </a:solidFill>
              </a:defRPr>
            </a:lvl1pPr>
          </a:lstStyle>
          <a:p>
            <a:fld id="{2E983D14-EF55-4D88-9F04-344BAAC1D627}" type="datetime1">
              <a:rPr lang="en-US" smtClean="0"/>
              <a:t>9/13/2024</a:t>
            </a:fld>
            <a:endParaRPr lang="en-US"/>
          </a:p>
        </p:txBody>
      </p:sp>
      <p:sp>
        <p:nvSpPr>
          <p:cNvPr id="5" name="Footer Placeholder 4"/>
          <p:cNvSpPr>
            <a:spLocks noGrp="1"/>
          </p:cNvSpPr>
          <p:nvPr>
            <p:ph type="ftr" sz="quarter" idx="11"/>
          </p:nvPr>
        </p:nvSpPr>
        <p:spPr/>
        <p:txBody>
          <a:bodyPr/>
          <a:lstStyle>
            <a:lvl1pPr>
              <a:defRPr>
                <a:solidFill>
                  <a:schemeClr val="bg1"/>
                </a:solidFill>
              </a:defRPr>
            </a:lvl1pPr>
          </a:lstStyle>
          <a:p>
            <a:r>
              <a:rPr lang="en-US"/>
              <a:t>Document Title</a:t>
            </a:r>
          </a:p>
        </p:txBody>
      </p:sp>
      <p:sp>
        <p:nvSpPr>
          <p:cNvPr id="6" name="Slide Number Placeholder 5"/>
          <p:cNvSpPr>
            <a:spLocks noGrp="1"/>
          </p:cNvSpPr>
          <p:nvPr>
            <p:ph type="sldNum" sz="quarter" idx="12"/>
          </p:nvPr>
        </p:nvSpPr>
        <p:spPr/>
        <p:txBody>
          <a:bodyPr/>
          <a:lstStyle>
            <a:lvl1pPr>
              <a:defRPr>
                <a:solidFill>
                  <a:schemeClr val="bg1"/>
                </a:solidFill>
              </a:defRPr>
            </a:lvl1pPr>
          </a:lstStyle>
          <a:p>
            <a:fld id="{DE8DE8A0-70C5-4585-9A3C-B3A9E7B8F8E9}" type="slidenum">
              <a:rPr lang="en-US" smtClean="0"/>
              <a:pPr/>
              <a:t>‹#›</a:t>
            </a:fld>
            <a:endParaRPr lang="en-US"/>
          </a:p>
        </p:txBody>
      </p:sp>
    </p:spTree>
    <p:extLst>
      <p:ext uri="{BB962C8B-B14F-4D97-AF65-F5344CB8AC3E}">
        <p14:creationId xmlns:p14="http://schemas.microsoft.com/office/powerpoint/2010/main" val="814512044"/>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userDrawn="1">
  <p:cSld name="1_First Level No Bullet">
    <p:spTree>
      <p:nvGrpSpPr>
        <p:cNvPr id="1" name=""/>
        <p:cNvGrpSpPr/>
        <p:nvPr/>
      </p:nvGrpSpPr>
      <p:grpSpPr>
        <a:xfrm>
          <a:off x="0" y="0"/>
          <a:ext cx="0" cy="0"/>
          <a:chOff x="0" y="0"/>
          <a:chExt cx="0" cy="0"/>
        </a:xfrm>
      </p:grpSpPr>
      <p:sp>
        <p:nvSpPr>
          <p:cNvPr id="2" name="Title"/>
          <p:cNvSpPr>
            <a:spLocks noGrp="1"/>
          </p:cNvSpPr>
          <p:nvPr>
            <p:ph type="title" hasCustomPrompt="1"/>
          </p:nvPr>
        </p:nvSpPr>
        <p:spPr/>
        <p:txBody>
          <a:bodyPr/>
          <a:lstStyle>
            <a:lvl1pPr>
              <a:defRPr baseline="0"/>
            </a:lvl1pPr>
          </a:lstStyle>
          <a:p>
            <a:r>
              <a:rPr lang="en-US"/>
              <a:t>First Level No Bullet Layout</a:t>
            </a:r>
          </a:p>
        </p:txBody>
      </p:sp>
      <p:sp>
        <p:nvSpPr>
          <p:cNvPr id="4" name="Content Placeholder 3"/>
          <p:cNvSpPr>
            <a:spLocks noGrp="1"/>
          </p:cNvSpPr>
          <p:nvPr>
            <p:ph sz="quarter" idx="14" hasCustomPrompt="1"/>
          </p:nvPr>
        </p:nvSpPr>
        <p:spPr>
          <a:xfrm>
            <a:off x="457200" y="1307592"/>
            <a:ext cx="11274552" cy="4498848"/>
          </a:xfrm>
        </p:spPr>
        <p:txBody>
          <a:bodyPr>
            <a:noAutofit/>
          </a:bodyPr>
          <a:lstStyle>
            <a:lvl1pPr marL="0" indent="0">
              <a:lnSpc>
                <a:spcPct val="125000"/>
              </a:lnSpc>
              <a:spcBef>
                <a:spcPts val="1350"/>
              </a:spcBef>
              <a:buClr>
                <a:schemeClr val="tx1"/>
              </a:buClr>
              <a:buNone/>
              <a:defRPr sz="1800">
                <a:solidFill>
                  <a:schemeClr val="tx2"/>
                </a:solidFill>
              </a:defRPr>
            </a:lvl1pPr>
            <a:lvl2pPr marL="240030" indent="-240030">
              <a:lnSpc>
                <a:spcPct val="125000"/>
              </a:lnSpc>
              <a:spcBef>
                <a:spcPts val="450"/>
              </a:spcBef>
              <a:buClr>
                <a:schemeClr val="tx1"/>
              </a:buClr>
              <a:buFont typeface="Times New Roman" panose="02020603050405020304" pitchFamily="18" charset="0"/>
              <a:buChar char="•"/>
              <a:defRPr sz="1800">
                <a:solidFill>
                  <a:schemeClr val="tx2"/>
                </a:solidFill>
              </a:defRPr>
            </a:lvl2pPr>
            <a:lvl3pPr marL="480060" indent="-240030">
              <a:lnSpc>
                <a:spcPct val="125000"/>
              </a:lnSpc>
              <a:spcBef>
                <a:spcPts val="450"/>
              </a:spcBef>
              <a:buClr>
                <a:schemeClr val="tx1"/>
              </a:buClr>
              <a:buFont typeface="Arial Narrow" panose="020B0606020202030204" pitchFamily="34" charset="0"/>
              <a:buChar char="–"/>
              <a:defRPr sz="1800">
                <a:solidFill>
                  <a:schemeClr val="tx2"/>
                </a:solidFill>
              </a:defRPr>
            </a:lvl3pPr>
            <a:lvl4pPr marL="720090" indent="-240030">
              <a:lnSpc>
                <a:spcPct val="125000"/>
              </a:lnSpc>
              <a:spcBef>
                <a:spcPts val="450"/>
              </a:spcBef>
              <a:buClr>
                <a:schemeClr val="tx1"/>
              </a:buClr>
              <a:buFont typeface="Arial Narrow" panose="020B0606020202030204" pitchFamily="34" charset="0"/>
              <a:buChar char="»"/>
              <a:defRPr sz="1800">
                <a:solidFill>
                  <a:schemeClr val="tx2"/>
                </a:solidFill>
              </a:defRPr>
            </a:lvl4pPr>
            <a:lvl5pPr marL="960120" indent="-240030">
              <a:lnSpc>
                <a:spcPct val="125000"/>
              </a:lnSpc>
              <a:spcBef>
                <a:spcPts val="450"/>
              </a:spcBef>
              <a:buClr>
                <a:schemeClr val="tx1"/>
              </a:buClr>
              <a:buFont typeface="Arial Narrow" panose="020B0606020202030204" pitchFamily="34" charset="0"/>
              <a:buChar char="◦"/>
              <a:defRPr sz="1800">
                <a:solidFill>
                  <a:schemeClr val="tx2"/>
                </a:solidFill>
              </a:defRPr>
            </a:lvl5pPr>
            <a:lvl6pPr marL="1200150" indent="-240030">
              <a:lnSpc>
                <a:spcPct val="125000"/>
              </a:lnSpc>
              <a:spcBef>
                <a:spcPts val="1350"/>
              </a:spcBef>
              <a:buClr>
                <a:schemeClr val="tx1"/>
              </a:buClr>
              <a:buFont typeface="Arial Narrow" panose="020B0606020202030204" pitchFamily="34" charset="0"/>
              <a:buChar char="›"/>
              <a:defRPr sz="1800" baseline="0">
                <a:solidFill>
                  <a:schemeClr val="tx1"/>
                </a:solidFill>
              </a:defRPr>
            </a:lvl6pPr>
          </a:lstStyle>
          <a:p>
            <a:pPr lvl="0"/>
            <a:r>
              <a:rPr lang="en-US"/>
              <a:t>Regular Text. Click here to add text or click on an icon below to add a table, graph, SmartArt object, or picture. The first text level has no bullet. Use the Increase List Level and Decrease List Level icons in the Paragraph group on the Home tab to move between first level (no bullet) and second level (round bullet) text.</a:t>
            </a:r>
          </a:p>
          <a:p>
            <a:pPr lvl="1"/>
            <a:r>
              <a:rPr lang="en-US"/>
              <a:t>Second level</a:t>
            </a:r>
          </a:p>
          <a:p>
            <a:pPr lvl="2"/>
            <a:r>
              <a:rPr lang="en-US"/>
              <a:t>Third level</a:t>
            </a:r>
          </a:p>
          <a:p>
            <a:pPr lvl="3"/>
            <a:r>
              <a:rPr lang="en-US"/>
              <a:t>Fourth level</a:t>
            </a:r>
          </a:p>
          <a:p>
            <a:pPr lvl="4"/>
            <a:r>
              <a:rPr lang="en-US"/>
              <a:t>Fifth level</a:t>
            </a:r>
          </a:p>
        </p:txBody>
      </p:sp>
      <p:sp>
        <p:nvSpPr>
          <p:cNvPr id="8" name="Note Placeholder 3">
            <a:extLst>
              <a:ext uri="{FF2B5EF4-FFF2-40B4-BE49-F238E27FC236}">
                <a16:creationId xmlns:a16="http://schemas.microsoft.com/office/drawing/2014/main" id="{F84AE1BC-40C4-4FAD-B98B-DBD3B7BA52BE}"/>
              </a:ext>
            </a:extLst>
          </p:cNvPr>
          <p:cNvSpPr>
            <a:spLocks noGrp="1"/>
          </p:cNvSpPr>
          <p:nvPr>
            <p:ph type="body" sz="quarter" idx="17" hasCustomPrompt="1"/>
          </p:nvPr>
        </p:nvSpPr>
        <p:spPr>
          <a:xfrm>
            <a:off x="457201" y="5806276"/>
            <a:ext cx="11277600" cy="338328"/>
          </a:xfrm>
        </p:spPr>
        <p:txBody>
          <a:bodyPr>
            <a:noAutofit/>
          </a:bodyPr>
          <a:lstStyle>
            <a:lvl1pPr marL="0" indent="0">
              <a:buNone/>
              <a:defRPr sz="750"/>
            </a:lvl1pPr>
          </a:lstStyle>
          <a:p>
            <a:r>
              <a:rPr lang="en-US" i="1"/>
              <a:t>Note.</a:t>
            </a:r>
            <a:r>
              <a:rPr lang="en-US"/>
              <a:t> Placeholder for notes, sources, and permissions (if needed). “</a:t>
            </a:r>
            <a:r>
              <a:rPr lang="en-US" i="1"/>
              <a:t>Note.</a:t>
            </a:r>
            <a:r>
              <a:rPr lang="en-US"/>
              <a:t>” (including a period) is italicized.</a:t>
            </a:r>
          </a:p>
        </p:txBody>
      </p:sp>
      <p:sp>
        <p:nvSpPr>
          <p:cNvPr id="6" name="Slide Number"/>
          <p:cNvSpPr>
            <a:spLocks noGrp="1"/>
          </p:cNvSpPr>
          <p:nvPr>
            <p:ph type="sldNum" sz="quarter" idx="12"/>
          </p:nvPr>
        </p:nvSpPr>
        <p:spPr/>
        <p:txBody>
          <a:bodyPr/>
          <a:lstStyle/>
          <a:p>
            <a:fld id="{99A20822-4A49-4D36-86E3-300BA48D3F00}" type="slidenum">
              <a:rPr lang="en-US" smtClean="0"/>
              <a:t>‹#›</a:t>
            </a:fld>
            <a:endParaRPr lang="en-US"/>
          </a:p>
        </p:txBody>
      </p:sp>
    </p:spTree>
    <p:extLst>
      <p:ext uri="{BB962C8B-B14F-4D97-AF65-F5344CB8AC3E}">
        <p14:creationId xmlns:p14="http://schemas.microsoft.com/office/powerpoint/2010/main" val="293592703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theme" Target="../theme/theme1.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774923" y="687475"/>
            <a:ext cx="10653003" cy="1083329"/>
          </a:xfrm>
          <a:prstGeom prst="rect">
            <a:avLst/>
          </a:prstGeom>
        </p:spPr>
        <p:txBody>
          <a:bodyPr vert="horz" lIns="91440" tIns="45720" rIns="91440" bIns="45720" rtlCol="0" anchor="b">
            <a:normAutofit/>
          </a:bodyPr>
          <a:lstStyle/>
          <a:p>
            <a:r>
              <a:rPr lang="en-US"/>
              <a:t>Click to edit Master title style</a:t>
            </a:r>
          </a:p>
        </p:txBody>
      </p:sp>
      <p:sp>
        <p:nvSpPr>
          <p:cNvPr id="3" name="Text Placeholder 2"/>
          <p:cNvSpPr>
            <a:spLocks noGrp="1"/>
          </p:cNvSpPr>
          <p:nvPr>
            <p:ph type="body" idx="1"/>
          </p:nvPr>
        </p:nvSpPr>
        <p:spPr>
          <a:xfrm>
            <a:off x="774923" y="1908952"/>
            <a:ext cx="10653003" cy="4157158"/>
          </a:xfrm>
          <a:prstGeom prst="rect">
            <a:avLst/>
          </a:prstGeom>
        </p:spPr>
        <p:txBody>
          <a:bodyPr vert="horz" lIns="91440" tIns="45720" rIns="91440" bIns="45720" rtlCol="0" anchor="t" anchorCtr="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7412436" y="6203787"/>
            <a:ext cx="2844800" cy="365125"/>
          </a:xfrm>
          <a:prstGeom prst="rect">
            <a:avLst/>
          </a:prstGeom>
        </p:spPr>
        <p:txBody>
          <a:bodyPr vert="horz" lIns="91440" tIns="45720" rIns="91440" bIns="45720" rtlCol="0" anchor="ctr"/>
          <a:lstStyle>
            <a:lvl1pPr algn="r">
              <a:defRPr sz="900">
                <a:solidFill>
                  <a:schemeClr val="accent2"/>
                </a:solidFill>
              </a:defRPr>
            </a:lvl1pPr>
          </a:lstStyle>
          <a:p>
            <a:fld id="{809D2492-D5AE-493E-ADE6-D7810180EE27}" type="datetime1">
              <a:rPr lang="en-US" smtClean="0"/>
              <a:t>9/13/2024</a:t>
            </a:fld>
            <a:endParaRPr lang="en-US"/>
          </a:p>
        </p:txBody>
      </p:sp>
      <p:sp>
        <p:nvSpPr>
          <p:cNvPr id="5" name="Footer Placeholder 4"/>
          <p:cNvSpPr>
            <a:spLocks noGrp="1"/>
          </p:cNvSpPr>
          <p:nvPr>
            <p:ph type="ftr" sz="quarter" idx="3"/>
          </p:nvPr>
        </p:nvSpPr>
        <p:spPr>
          <a:xfrm>
            <a:off x="774924" y="6199461"/>
            <a:ext cx="6494113" cy="365125"/>
          </a:xfrm>
          <a:prstGeom prst="rect">
            <a:avLst/>
          </a:prstGeom>
        </p:spPr>
        <p:txBody>
          <a:bodyPr vert="horz" lIns="91440" tIns="45720" rIns="91440" bIns="45720" rtlCol="0" anchor="ctr"/>
          <a:lstStyle>
            <a:lvl1pPr algn="l">
              <a:defRPr sz="900" cap="all">
                <a:solidFill>
                  <a:srgbClr val="17406D"/>
                </a:solidFill>
              </a:defRPr>
            </a:lvl1pPr>
          </a:lstStyle>
          <a:p>
            <a:r>
              <a:rPr lang="en-US"/>
              <a:t>Document Title</a:t>
            </a:r>
          </a:p>
        </p:txBody>
      </p:sp>
      <p:sp>
        <p:nvSpPr>
          <p:cNvPr id="6" name="Slide Number Placeholder 5"/>
          <p:cNvSpPr>
            <a:spLocks noGrp="1"/>
          </p:cNvSpPr>
          <p:nvPr>
            <p:ph type="sldNum" sz="quarter" idx="4"/>
          </p:nvPr>
        </p:nvSpPr>
        <p:spPr>
          <a:xfrm>
            <a:off x="10400635" y="6203787"/>
            <a:ext cx="1027291" cy="365125"/>
          </a:xfrm>
          <a:prstGeom prst="rect">
            <a:avLst/>
          </a:prstGeom>
        </p:spPr>
        <p:txBody>
          <a:bodyPr vert="horz" lIns="91440" tIns="45720" rIns="91440" bIns="45720" rtlCol="0" anchor="ctr"/>
          <a:lstStyle>
            <a:lvl1pPr algn="r">
              <a:defRPr sz="1200">
                <a:solidFill>
                  <a:srgbClr val="17406D"/>
                </a:solidFill>
              </a:defRPr>
            </a:lvl1pPr>
          </a:lstStyle>
          <a:p>
            <a:fld id="{DE8DE8A0-70C5-4585-9A3C-B3A9E7B8F8E9}" type="slidenum">
              <a:rPr lang="en-US" smtClean="0"/>
              <a:pPr/>
              <a:t>‹#›</a:t>
            </a:fld>
            <a:endParaRPr lang="en-US"/>
          </a:p>
        </p:txBody>
      </p:sp>
      <p:sp>
        <p:nvSpPr>
          <p:cNvPr id="9" name="Rectangle 8"/>
          <p:cNvSpPr/>
          <p:nvPr/>
        </p:nvSpPr>
        <p:spPr>
          <a:xfrm>
            <a:off x="597456" y="441325"/>
            <a:ext cx="3626545" cy="1080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10" name="Rectangle 9"/>
          <p:cNvSpPr/>
          <p:nvPr/>
        </p:nvSpPr>
        <p:spPr>
          <a:xfrm>
            <a:off x="7968001" y="441325"/>
            <a:ext cx="3614400" cy="108000"/>
          </a:xfrm>
          <a:prstGeom prst="rect">
            <a:avLst/>
          </a:prstGeom>
          <a:solidFill>
            <a:srgbClr val="38905C"/>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sz="1800"/>
          </a:p>
        </p:txBody>
      </p:sp>
      <p:sp>
        <p:nvSpPr>
          <p:cNvPr id="11" name="Rectangle 10"/>
          <p:cNvSpPr/>
          <p:nvPr/>
        </p:nvSpPr>
        <p:spPr>
          <a:xfrm>
            <a:off x="4288801" y="441325"/>
            <a:ext cx="3614400" cy="10800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sp>
    </p:spTree>
    <p:extLst>
      <p:ext uri="{BB962C8B-B14F-4D97-AF65-F5344CB8AC3E}">
        <p14:creationId xmlns:p14="http://schemas.microsoft.com/office/powerpoint/2010/main" val="1137768242"/>
      </p:ext>
    </p:extLst>
  </p:cSld>
  <p:clrMap bg1="lt1" tx1="dk1" bg2="lt2" tx2="dk2" accent1="accent1" accent2="accent2" accent3="accent3" accent4="accent4" accent5="accent5" accent6="accent6" hlink="hlink" folHlink="folHlink"/>
  <p:sldLayoutIdLst>
    <p:sldLayoutId id="2147483755" r:id="rId1"/>
    <p:sldLayoutId id="2147483756" r:id="rId2"/>
    <p:sldLayoutId id="2147483757" r:id="rId3"/>
    <p:sldLayoutId id="2147483758" r:id="rId4"/>
    <p:sldLayoutId id="2147483759" r:id="rId5"/>
    <p:sldLayoutId id="2147483760" r:id="rId6"/>
    <p:sldLayoutId id="2147483761" r:id="rId7"/>
    <p:sldLayoutId id="2147483762" r:id="rId8"/>
    <p:sldLayoutId id="2147483763" r:id="rId9"/>
    <p:sldLayoutId id="2147483764" r:id="rId10"/>
    <p:sldLayoutId id="2147483765" r:id="rId11"/>
    <p:sldLayoutId id="2147483766" r:id="rId12"/>
    <p:sldLayoutId id="2147483767" r:id="rId13"/>
    <p:sldLayoutId id="2147483768" r:id="rId14"/>
    <p:sldLayoutId id="2147483769" r:id="rId15"/>
    <p:sldLayoutId id="2147483770" r:id="rId16"/>
    <p:sldLayoutId id="2147483771" r:id="rId17"/>
    <p:sldLayoutId id="2147483772" r:id="rId18"/>
    <p:sldLayoutId id="2147483747" r:id="rId19"/>
    <p:sldLayoutId id="2147483748" r:id="rId20"/>
    <p:sldLayoutId id="2147483749" r:id="rId21"/>
    <p:sldLayoutId id="2147483750" r:id="rId22"/>
    <p:sldLayoutId id="2147483751" r:id="rId23"/>
    <p:sldLayoutId id="2147483752" r:id="rId24"/>
    <p:sldLayoutId id="2147483753" r:id="rId25"/>
    <p:sldLayoutId id="2147483697" r:id="rId26"/>
    <p:sldLayoutId id="2147483715" r:id="rId27"/>
  </p:sldLayoutIdLst>
  <p:hf hdr="0" dt="0"/>
  <p:txStyles>
    <p:titleStyle>
      <a:lvl1pPr algn="l" defTabSz="457200" rtl="0" eaLnBrk="1" latinLnBrk="0" hangingPunct="1">
        <a:spcBef>
          <a:spcPct val="0"/>
        </a:spcBef>
        <a:buNone/>
        <a:defRPr sz="2800" b="0" kern="1200" cap="all">
          <a:solidFill>
            <a:srgbClr val="17406D"/>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06000" indent="-306000" algn="l" defTabSz="457200" rtl="0" eaLnBrk="1" latinLnBrk="0" hangingPunct="1">
        <a:spcBef>
          <a:spcPct val="20000"/>
        </a:spcBef>
        <a:spcAft>
          <a:spcPts val="600"/>
        </a:spcAft>
        <a:buClr>
          <a:srgbClr val="17406D"/>
        </a:buClr>
        <a:buSzPct val="75000"/>
        <a:buFont typeface="Wingdings 3" panose="05040102010807070707" pitchFamily="18" charset="2"/>
        <a:buChar char="u"/>
        <a:defRPr sz="2800" kern="1200">
          <a:solidFill>
            <a:srgbClr val="17406D"/>
          </a:solidFill>
          <a:latin typeface="+mn-lt"/>
          <a:ea typeface="+mn-ea"/>
          <a:cs typeface="+mn-cs"/>
        </a:defRPr>
      </a:lvl1pPr>
      <a:lvl2pPr marL="630000" indent="-306000" algn="l" defTabSz="457200" rtl="0" eaLnBrk="1" latinLnBrk="0" hangingPunct="1">
        <a:spcBef>
          <a:spcPct val="20000"/>
        </a:spcBef>
        <a:spcAft>
          <a:spcPts val="600"/>
        </a:spcAft>
        <a:buClr>
          <a:schemeClr val="bg2">
            <a:lumMod val="50000"/>
          </a:schemeClr>
        </a:buClr>
        <a:buSzPct val="100000"/>
        <a:buFont typeface="Arial" panose="020B0604020202020204" pitchFamily="34" charset="0"/>
        <a:buChar char="•"/>
        <a:defRPr sz="2400" kern="1200">
          <a:solidFill>
            <a:schemeClr val="bg2">
              <a:lumMod val="50000"/>
            </a:schemeClr>
          </a:solidFill>
          <a:latin typeface="+mn-lt"/>
          <a:ea typeface="+mn-ea"/>
          <a:cs typeface="+mn-cs"/>
        </a:defRPr>
      </a:lvl2pPr>
      <a:lvl3pPr marL="900000" indent="-270000" algn="l" defTabSz="457200" rtl="0" eaLnBrk="1" latinLnBrk="0" hangingPunct="1">
        <a:spcBef>
          <a:spcPct val="20000"/>
        </a:spcBef>
        <a:spcAft>
          <a:spcPts val="600"/>
        </a:spcAft>
        <a:buClr>
          <a:srgbClr val="38905C"/>
        </a:buClr>
        <a:buSzPct val="92000"/>
        <a:buFont typeface="Wingdings 2" panose="05020102010507070707" pitchFamily="18" charset="2"/>
        <a:buChar char=""/>
        <a:defRPr sz="2000" kern="1200">
          <a:solidFill>
            <a:srgbClr val="38905C"/>
          </a:solidFill>
          <a:latin typeface="+mn-lt"/>
          <a:ea typeface="+mn-ea"/>
          <a:cs typeface="+mn-cs"/>
        </a:defRPr>
      </a:lvl3pPr>
      <a:lvl4pPr marL="1242000" indent="-234000" algn="l" defTabSz="457200" rtl="0" eaLnBrk="1" latinLnBrk="0" hangingPunct="1">
        <a:spcBef>
          <a:spcPct val="20000"/>
        </a:spcBef>
        <a:spcAft>
          <a:spcPts val="600"/>
        </a:spcAft>
        <a:buClr>
          <a:srgbClr val="17406D"/>
        </a:buClr>
        <a:buSzPct val="92000"/>
        <a:buFont typeface="Arial" panose="020B0604020202020204" pitchFamily="34" charset="0"/>
        <a:buChar char="•"/>
        <a:defRPr sz="1800" kern="1200">
          <a:solidFill>
            <a:srgbClr val="17406D"/>
          </a:solidFill>
          <a:latin typeface="+mn-lt"/>
          <a:ea typeface="+mn-ea"/>
          <a:cs typeface="+mn-cs"/>
        </a:defRPr>
      </a:lvl4pPr>
      <a:lvl5pPr marL="1602000" indent="-234000" algn="l" defTabSz="457200" rtl="0" eaLnBrk="1" latinLnBrk="0" hangingPunct="1">
        <a:spcBef>
          <a:spcPct val="20000"/>
        </a:spcBef>
        <a:spcAft>
          <a:spcPts val="600"/>
        </a:spcAft>
        <a:buClr>
          <a:schemeClr val="bg2">
            <a:lumMod val="50000"/>
          </a:schemeClr>
        </a:buClr>
        <a:buSzPct val="92000"/>
        <a:buFont typeface="Gill Sans MT" panose="020B0502020104020203" pitchFamily="34" charset="0"/>
        <a:buChar char="›"/>
        <a:defRPr sz="1800" kern="1200">
          <a:solidFill>
            <a:schemeClr val="bg2">
              <a:lumMod val="50000"/>
            </a:schemeClr>
          </a:solidFill>
          <a:latin typeface="+mn-lt"/>
          <a:ea typeface="+mn-ea"/>
          <a:cs typeface="+mn-cs"/>
        </a:defRPr>
      </a:lvl5pPr>
      <a:lvl6pPr marL="19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6pPr>
      <a:lvl7pPr marL="22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7pPr>
      <a:lvl8pPr marL="25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8pPr>
      <a:lvl9pPr marL="28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xml"/><Relationship Id="rId1" Type="http://schemas.openxmlformats.org/officeDocument/2006/relationships/tags" Target="../tags/tag2.xml"/></Relationships>
</file>

<file path=ppt/slides/_rels/slide2.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slideLayout" Target="../slideLayouts/slideLayout3.xml"/><Relationship Id="rId1" Type="http://schemas.openxmlformats.org/officeDocument/2006/relationships/tags" Target="../tags/tag3.xml"/></Relationships>
</file>

<file path=ppt/slides/_rels/slide3.xml.rels><?xml version="1.0" encoding="UTF-8" standalone="yes"?>
<Relationships xmlns="http://schemas.openxmlformats.org/package/2006/relationships"><Relationship Id="rId2" Type="http://schemas.openxmlformats.org/officeDocument/2006/relationships/slideLayout" Target="../slideLayouts/slideLayout6.xml"/><Relationship Id="rId1" Type="http://schemas.openxmlformats.org/officeDocument/2006/relationships/tags" Target="../tags/tag4.xml"/></Relationships>
</file>

<file path=ppt/slides/_rels/slide4.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tags" Target="../tags/tag5.xml"/></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7.xml"/><Relationship Id="rId1" Type="http://schemas.openxmlformats.org/officeDocument/2006/relationships/tags" Target="../tags/tag6.xml"/></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13.xml"/><Relationship Id="rId1" Type="http://schemas.openxmlformats.org/officeDocument/2006/relationships/tags" Target="../tags/tag7.xml"/><Relationship Id="rId4" Type="http://schemas.openxmlformats.org/officeDocument/2006/relationships/image" Target="../media/image7.jpeg"/></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12.xml"/><Relationship Id="rId1" Type="http://schemas.openxmlformats.org/officeDocument/2006/relationships/tags" Target="../tags/tag8.xml"/></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16.xml"/><Relationship Id="rId1" Type="http://schemas.openxmlformats.org/officeDocument/2006/relationships/tags" Target="../tags/tag9.xml"/><Relationship Id="rId4" Type="http://schemas.openxmlformats.org/officeDocument/2006/relationships/image" Target="../media/image8.png"/></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2.xml"/><Relationship Id="rId1" Type="http://schemas.openxmlformats.org/officeDocument/2006/relationships/tags" Target="../tags/tag10.xml"/></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12.xml"/><Relationship Id="rId1" Type="http://schemas.openxmlformats.org/officeDocument/2006/relationships/tags" Target="../tags/tag11.xml"/><Relationship Id="rId4" Type="http://schemas.openxmlformats.org/officeDocument/2006/relationships/image" Target="../media/image9.jpeg"/></Relationships>
</file>

<file path=ppt/slides/_rels/slide11.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notesSlide" Target="../notesSlides/notesSlide8.xml"/><Relationship Id="rId7" Type="http://schemas.openxmlformats.org/officeDocument/2006/relationships/diagramColors" Target="../diagrams/colors1.xml"/><Relationship Id="rId2" Type="http://schemas.openxmlformats.org/officeDocument/2006/relationships/slideLayout" Target="../slideLayouts/slideLayout2.xml"/><Relationship Id="rId1" Type="http://schemas.openxmlformats.org/officeDocument/2006/relationships/tags" Target="../tags/tag12.xml"/><Relationship Id="rId6" Type="http://schemas.openxmlformats.org/officeDocument/2006/relationships/diagramQuickStyle" Target="../diagrams/quickStyle1.xml"/><Relationship Id="rId5" Type="http://schemas.openxmlformats.org/officeDocument/2006/relationships/diagramLayout" Target="../diagrams/layout1.xml"/><Relationship Id="rId4" Type="http://schemas.openxmlformats.org/officeDocument/2006/relationships/diagramData" Target="../diagrams/data1.xml"/></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12.xml"/><Relationship Id="rId1" Type="http://schemas.openxmlformats.org/officeDocument/2006/relationships/tags" Target="../tags/tag13.xml"/></Relationships>
</file>

<file path=ppt/slides/_rels/slide1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slideLayout" Target="../slideLayouts/slideLayout11.xml"/><Relationship Id="rId1" Type="http://schemas.openxmlformats.org/officeDocument/2006/relationships/tags" Target="../tags/tag1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788506-7335-4C7B-A20B-FEEA5F4602E4}"/>
              </a:ext>
            </a:extLst>
          </p:cNvPr>
          <p:cNvSpPr>
            <a:spLocks noGrp="1"/>
          </p:cNvSpPr>
          <p:nvPr>
            <p:ph type="ctrTitle"/>
          </p:nvPr>
        </p:nvSpPr>
        <p:spPr/>
        <p:txBody>
          <a:bodyPr>
            <a:normAutofit/>
          </a:bodyPr>
          <a:lstStyle/>
          <a:p>
            <a:r>
              <a:rPr lang="en-US" sz="2800"/>
              <a:t>Nursing Expansion Institute &amp; Next Steps – Track 1</a:t>
            </a:r>
          </a:p>
        </p:txBody>
      </p:sp>
      <p:sp>
        <p:nvSpPr>
          <p:cNvPr id="3" name="Subtitle 2">
            <a:extLst>
              <a:ext uri="{FF2B5EF4-FFF2-40B4-BE49-F238E27FC236}">
                <a16:creationId xmlns:a16="http://schemas.microsoft.com/office/drawing/2014/main" id="{06C99321-A57E-40CE-9A9F-9E1773C42182}"/>
              </a:ext>
            </a:extLst>
          </p:cNvPr>
          <p:cNvSpPr>
            <a:spLocks noGrp="1"/>
          </p:cNvSpPr>
          <p:nvPr>
            <p:ph type="subTitle" idx="1"/>
          </p:nvPr>
        </p:nvSpPr>
        <p:spPr/>
        <p:txBody>
          <a:bodyPr/>
          <a:lstStyle/>
          <a:p>
            <a:r>
              <a:rPr lang="en-US" dirty="0"/>
              <a:t>Day 3, Session 1B: Nursing Expansion Institute</a:t>
            </a:r>
          </a:p>
        </p:txBody>
      </p:sp>
    </p:spTree>
    <p:custDataLst>
      <p:tags r:id="rId1"/>
    </p:custDataLst>
    <p:extLst>
      <p:ext uri="{BB962C8B-B14F-4D97-AF65-F5344CB8AC3E}">
        <p14:creationId xmlns:p14="http://schemas.microsoft.com/office/powerpoint/2010/main" val="77673605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A3D14DD9-453B-47B4-9A1A-DD1AFDDC1441}"/>
              </a:ext>
            </a:extLst>
          </p:cNvPr>
          <p:cNvSpPr>
            <a:spLocks noGrp="1"/>
          </p:cNvSpPr>
          <p:nvPr>
            <p:ph type="title"/>
          </p:nvPr>
        </p:nvSpPr>
        <p:spPr/>
        <p:txBody>
          <a:bodyPr/>
          <a:lstStyle/>
          <a:p>
            <a:r>
              <a:rPr lang="en-US" dirty="0"/>
              <a:t>Moderator/Presenter</a:t>
            </a:r>
          </a:p>
        </p:txBody>
      </p:sp>
      <p:sp>
        <p:nvSpPr>
          <p:cNvPr id="2" name="Content Placeholder 1">
            <a:extLst>
              <a:ext uri="{FF2B5EF4-FFF2-40B4-BE49-F238E27FC236}">
                <a16:creationId xmlns:a16="http://schemas.microsoft.com/office/drawing/2014/main" id="{624C0950-338C-4648-B760-4389F2581A0F}"/>
              </a:ext>
            </a:extLst>
          </p:cNvPr>
          <p:cNvSpPr>
            <a:spLocks noGrp="1"/>
          </p:cNvSpPr>
          <p:nvPr>
            <p:ph idx="1"/>
          </p:nvPr>
        </p:nvSpPr>
        <p:spPr>
          <a:xfrm>
            <a:off x="5053052" y="2475593"/>
            <a:ext cx="5129757" cy="2478958"/>
          </a:xfrm>
        </p:spPr>
        <p:txBody>
          <a:bodyPr>
            <a:normAutofit/>
          </a:bodyPr>
          <a:lstStyle/>
          <a:p>
            <a:r>
              <a:rPr lang="en-US"/>
              <a:t>Dallas Oberlee</a:t>
            </a:r>
            <a:endParaRPr lang="en-US">
              <a:solidFill>
                <a:srgbClr val="17406D"/>
              </a:solidFill>
            </a:endParaRPr>
          </a:p>
          <a:p>
            <a:pPr lvl="1"/>
            <a:r>
              <a:rPr lang="en-US"/>
              <a:t>Senior Associate</a:t>
            </a:r>
          </a:p>
          <a:p>
            <a:pPr lvl="2"/>
            <a:r>
              <a:rPr lang="en-US"/>
              <a:t>Social Policy Research Associates</a:t>
            </a:r>
          </a:p>
          <a:p>
            <a:pPr lvl="3"/>
            <a:r>
              <a:rPr lang="en-US"/>
              <a:t>Dallas_Oberlee@spra.com</a:t>
            </a:r>
          </a:p>
          <a:p>
            <a:pPr lvl="4"/>
            <a:r>
              <a:rPr lang="en-US"/>
              <a:t>510-988-0190</a:t>
            </a:r>
          </a:p>
        </p:txBody>
      </p:sp>
      <p:sp>
        <p:nvSpPr>
          <p:cNvPr id="8" name="Slide Number Placeholder 7">
            <a:extLst>
              <a:ext uri="{FF2B5EF4-FFF2-40B4-BE49-F238E27FC236}">
                <a16:creationId xmlns:a16="http://schemas.microsoft.com/office/drawing/2014/main" id="{35E8F41F-54EC-4DF1-93FE-414395448655}"/>
              </a:ext>
            </a:extLst>
          </p:cNvPr>
          <p:cNvSpPr>
            <a:spLocks noGrp="1"/>
          </p:cNvSpPr>
          <p:nvPr>
            <p:ph type="sldNum" sz="quarter" idx="12"/>
          </p:nvPr>
        </p:nvSpPr>
        <p:spPr/>
        <p:txBody>
          <a:bodyPr/>
          <a:lstStyle/>
          <a:p>
            <a:fld id="{DE8DE8A0-70C5-4585-9A3C-B3A9E7B8F8E9}" type="slidenum">
              <a:rPr lang="en-US" smtClean="0"/>
              <a:t>2</a:t>
            </a:fld>
            <a:endParaRPr lang="en-US"/>
          </a:p>
        </p:txBody>
      </p:sp>
      <p:pic>
        <p:nvPicPr>
          <p:cNvPr id="6" name="Picture Placeholder 5">
            <a:extLst>
              <a:ext uri="{FF2B5EF4-FFF2-40B4-BE49-F238E27FC236}">
                <a16:creationId xmlns:a16="http://schemas.microsoft.com/office/drawing/2014/main" id="{E00A71C9-DF8D-87E5-6C1B-5666524FA463}"/>
              </a:ext>
              <a:ext uri="{C183D7F6-B498-43B3-948B-1728B52AA6E4}">
                <adec:decorative xmlns:adec="http://schemas.microsoft.com/office/drawing/2017/decorative" val="1"/>
              </a:ext>
            </a:extLst>
          </p:cNvPr>
          <p:cNvPicPr>
            <a:picLocks noGrp="1" noChangeAspect="1"/>
          </p:cNvPicPr>
          <p:nvPr>
            <p:ph type="pic" sz="quarter" idx="13"/>
          </p:nvPr>
        </p:nvPicPr>
        <p:blipFill>
          <a:blip r:embed="rId3">
            <a:extLst>
              <a:ext uri="{28A0092B-C50C-407E-A947-70E740481C1C}">
                <a14:useLocalDpi xmlns:a14="http://schemas.microsoft.com/office/drawing/2010/main" val="0"/>
              </a:ext>
            </a:extLst>
          </a:blip>
          <a:srcRect t="4794" b="4794"/>
          <a:stretch/>
        </p:blipFill>
        <p:spPr>
          <a:xfrm>
            <a:off x="2803525" y="2779713"/>
            <a:ext cx="1868488" cy="1870075"/>
          </a:xfrm>
        </p:spPr>
      </p:pic>
    </p:spTree>
    <p:custDataLst>
      <p:tags r:id="rId1"/>
    </p:custDataLst>
    <p:extLst>
      <p:ext uri="{BB962C8B-B14F-4D97-AF65-F5344CB8AC3E}">
        <p14:creationId xmlns:p14="http://schemas.microsoft.com/office/powerpoint/2010/main" val="276789421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7DB218-4656-451A-8329-F50E32B3C222}"/>
              </a:ext>
            </a:extLst>
          </p:cNvPr>
          <p:cNvSpPr>
            <a:spLocks noGrp="1"/>
          </p:cNvSpPr>
          <p:nvPr>
            <p:ph type="title"/>
          </p:nvPr>
        </p:nvSpPr>
        <p:spPr>
          <a:xfrm>
            <a:off x="774923" y="687475"/>
            <a:ext cx="10653003" cy="1083329"/>
          </a:xfrm>
        </p:spPr>
        <p:txBody>
          <a:bodyPr anchor="b">
            <a:normAutofit/>
          </a:bodyPr>
          <a:lstStyle/>
          <a:p>
            <a:r>
              <a:rPr lang="en-US"/>
              <a:t>Agenda</a:t>
            </a:r>
          </a:p>
        </p:txBody>
      </p:sp>
      <p:sp>
        <p:nvSpPr>
          <p:cNvPr id="3" name="Content Placeholder 2">
            <a:extLst>
              <a:ext uri="{FF2B5EF4-FFF2-40B4-BE49-F238E27FC236}">
                <a16:creationId xmlns:a16="http://schemas.microsoft.com/office/drawing/2014/main" id="{4B02B312-67DD-403D-91B6-98E09FAE66CF}"/>
              </a:ext>
            </a:extLst>
          </p:cNvPr>
          <p:cNvSpPr>
            <a:spLocks noGrp="1"/>
          </p:cNvSpPr>
          <p:nvPr>
            <p:ph idx="1"/>
          </p:nvPr>
        </p:nvSpPr>
        <p:spPr>
          <a:xfrm>
            <a:off x="774923" y="1946302"/>
            <a:ext cx="10653003" cy="4224225"/>
          </a:xfrm>
        </p:spPr>
        <p:txBody>
          <a:bodyPr anchor="t">
            <a:normAutofit/>
          </a:bodyPr>
          <a:lstStyle/>
          <a:p>
            <a:r>
              <a:rPr lang="en-US"/>
              <a:t>Objective &amp; Guiding Questions</a:t>
            </a:r>
          </a:p>
          <a:p>
            <a:r>
              <a:rPr lang="en-US"/>
              <a:t>Reflection and Open Discussion</a:t>
            </a:r>
          </a:p>
          <a:p>
            <a:r>
              <a:rPr lang="en-US"/>
              <a:t>Participant Support Lifecycle</a:t>
            </a:r>
          </a:p>
          <a:p>
            <a:pPr lvl="1"/>
            <a:r>
              <a:rPr lang="en-US"/>
              <a:t>Review and Workspace</a:t>
            </a:r>
          </a:p>
          <a:p>
            <a:r>
              <a:rPr lang="en-US"/>
              <a:t>Strategies, Opportunities, and Solutions</a:t>
            </a:r>
          </a:p>
          <a:p>
            <a:r>
              <a:rPr lang="en-US"/>
              <a:t>Wrap up and Close</a:t>
            </a:r>
          </a:p>
        </p:txBody>
      </p:sp>
      <p:sp>
        <p:nvSpPr>
          <p:cNvPr id="5" name="Slide Number Placeholder 4">
            <a:extLst>
              <a:ext uri="{FF2B5EF4-FFF2-40B4-BE49-F238E27FC236}">
                <a16:creationId xmlns:a16="http://schemas.microsoft.com/office/drawing/2014/main" id="{DBFFA761-B521-431B-8694-D33C64043549}"/>
              </a:ext>
            </a:extLst>
          </p:cNvPr>
          <p:cNvSpPr>
            <a:spLocks noGrp="1"/>
          </p:cNvSpPr>
          <p:nvPr>
            <p:ph type="sldNum" sz="quarter" idx="12"/>
          </p:nvPr>
        </p:nvSpPr>
        <p:spPr>
          <a:xfrm>
            <a:off x="10400635" y="6203787"/>
            <a:ext cx="1027291" cy="365125"/>
          </a:xfrm>
        </p:spPr>
        <p:txBody>
          <a:bodyPr anchor="ctr">
            <a:normAutofit/>
          </a:bodyPr>
          <a:lstStyle/>
          <a:p>
            <a:fld id="{DE8DE8A0-70C5-4585-9A3C-B3A9E7B8F8E9}" type="slidenum">
              <a:rPr lang="en-US" smtClean="0"/>
              <a:pPr/>
              <a:t>3</a:t>
            </a:fld>
            <a:endParaRPr lang="en-US"/>
          </a:p>
        </p:txBody>
      </p:sp>
    </p:spTree>
    <p:custDataLst>
      <p:tags r:id="rId1"/>
    </p:custDataLst>
    <p:extLst>
      <p:ext uri="{BB962C8B-B14F-4D97-AF65-F5344CB8AC3E}">
        <p14:creationId xmlns:p14="http://schemas.microsoft.com/office/powerpoint/2010/main" val="363712168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85AAA33B-7462-7610-70A1-4B1772D40947}"/>
              </a:ext>
            </a:extLst>
          </p:cNvPr>
          <p:cNvSpPr>
            <a:spLocks noGrp="1"/>
          </p:cNvSpPr>
          <p:nvPr>
            <p:ph type="title"/>
          </p:nvPr>
        </p:nvSpPr>
        <p:spPr/>
        <p:txBody>
          <a:bodyPr/>
          <a:lstStyle/>
          <a:p>
            <a:r>
              <a:rPr lang="en-US"/>
              <a:t>Session Objectives</a:t>
            </a:r>
          </a:p>
        </p:txBody>
      </p:sp>
      <p:sp>
        <p:nvSpPr>
          <p:cNvPr id="7" name="Content Placeholder 6">
            <a:extLst>
              <a:ext uri="{FF2B5EF4-FFF2-40B4-BE49-F238E27FC236}">
                <a16:creationId xmlns:a16="http://schemas.microsoft.com/office/drawing/2014/main" id="{5403E6D8-609A-1949-B6A2-3AC3B024F3E5}"/>
              </a:ext>
            </a:extLst>
          </p:cNvPr>
          <p:cNvSpPr>
            <a:spLocks noGrp="1"/>
          </p:cNvSpPr>
          <p:nvPr>
            <p:ph idx="1"/>
          </p:nvPr>
        </p:nvSpPr>
        <p:spPr/>
        <p:txBody>
          <a:bodyPr/>
          <a:lstStyle/>
          <a:p>
            <a:endParaRPr lang="en-US"/>
          </a:p>
          <a:p>
            <a:r>
              <a:rPr lang="en-US"/>
              <a:t>Session Objectives</a:t>
            </a:r>
          </a:p>
          <a:p>
            <a:pPr lvl="1"/>
            <a:r>
              <a:rPr lang="en-US"/>
              <a:t>Planning and development of each grantee’s Participant Support Lifecycle tool</a:t>
            </a:r>
          </a:p>
          <a:p>
            <a:pPr lvl="1"/>
            <a:r>
              <a:rPr lang="en-US"/>
              <a:t>Identify key action items and next steps for each grantee.</a:t>
            </a:r>
          </a:p>
          <a:p>
            <a:pPr marL="324000" lvl="1" indent="0">
              <a:buNone/>
            </a:pPr>
            <a:endParaRPr lang="en-US"/>
          </a:p>
        </p:txBody>
      </p:sp>
      <p:sp>
        <p:nvSpPr>
          <p:cNvPr id="5" name="Slide Number Placeholder 4">
            <a:extLst>
              <a:ext uri="{FF2B5EF4-FFF2-40B4-BE49-F238E27FC236}">
                <a16:creationId xmlns:a16="http://schemas.microsoft.com/office/drawing/2014/main" id="{C1D12216-9492-97DC-8E2A-123E0515B3B5}"/>
              </a:ext>
            </a:extLst>
          </p:cNvPr>
          <p:cNvSpPr>
            <a:spLocks noGrp="1"/>
          </p:cNvSpPr>
          <p:nvPr>
            <p:ph type="sldNum" sz="quarter" idx="12"/>
          </p:nvPr>
        </p:nvSpPr>
        <p:spPr/>
        <p:txBody>
          <a:bodyPr/>
          <a:lstStyle/>
          <a:p>
            <a:fld id="{DE8DE8A0-70C5-4585-9A3C-B3A9E7B8F8E9}" type="slidenum">
              <a:rPr lang="en-US" smtClean="0"/>
              <a:t>4</a:t>
            </a:fld>
            <a:endParaRPr lang="en-US"/>
          </a:p>
        </p:txBody>
      </p:sp>
    </p:spTree>
    <p:custDataLst>
      <p:tags r:id="rId1"/>
    </p:custDataLst>
    <p:extLst>
      <p:ext uri="{BB962C8B-B14F-4D97-AF65-F5344CB8AC3E}">
        <p14:creationId xmlns:p14="http://schemas.microsoft.com/office/powerpoint/2010/main" val="50457865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85AAA33B-7462-7610-70A1-4B1772D40947}"/>
              </a:ext>
            </a:extLst>
          </p:cNvPr>
          <p:cNvSpPr>
            <a:spLocks noGrp="1"/>
          </p:cNvSpPr>
          <p:nvPr>
            <p:ph type="title"/>
          </p:nvPr>
        </p:nvSpPr>
        <p:spPr/>
        <p:txBody>
          <a:bodyPr/>
          <a:lstStyle/>
          <a:p>
            <a:r>
              <a:rPr lang="en-US"/>
              <a:t>Guiding Questions</a:t>
            </a:r>
          </a:p>
        </p:txBody>
      </p:sp>
      <p:sp>
        <p:nvSpPr>
          <p:cNvPr id="7" name="Content Placeholder 6">
            <a:extLst>
              <a:ext uri="{FF2B5EF4-FFF2-40B4-BE49-F238E27FC236}">
                <a16:creationId xmlns:a16="http://schemas.microsoft.com/office/drawing/2014/main" id="{5403E6D8-609A-1949-B6A2-3AC3B024F3E5}"/>
              </a:ext>
            </a:extLst>
          </p:cNvPr>
          <p:cNvSpPr>
            <a:spLocks noGrp="1"/>
          </p:cNvSpPr>
          <p:nvPr>
            <p:ph idx="1"/>
          </p:nvPr>
        </p:nvSpPr>
        <p:spPr/>
        <p:txBody>
          <a:bodyPr/>
          <a:lstStyle/>
          <a:p>
            <a:pPr marL="305435" indent="-305435"/>
            <a:endParaRPr lang="en-US"/>
          </a:p>
          <a:p>
            <a:pPr marL="305435" indent="-305435"/>
            <a:r>
              <a:rPr lang="en-US"/>
              <a:t>Guiding Questions</a:t>
            </a:r>
          </a:p>
          <a:p>
            <a:pPr marL="629920" lvl="1" indent="-305435"/>
            <a:r>
              <a:rPr lang="en-US"/>
              <a:t>What does your Participant Lifecycle look like for your project?</a:t>
            </a:r>
          </a:p>
          <a:p>
            <a:pPr marL="629920" lvl="1" indent="-305435"/>
            <a:r>
              <a:rPr lang="en-US"/>
              <a:t>What do you want to implement in your program after this convening?</a:t>
            </a:r>
          </a:p>
          <a:p>
            <a:pPr marL="629920" lvl="1" indent="-305435"/>
            <a:r>
              <a:rPr lang="en-US"/>
              <a:t>What action do you need to take?</a:t>
            </a:r>
          </a:p>
          <a:p>
            <a:pPr marL="629920" lvl="1" indent="-305435"/>
            <a:endParaRPr lang="en-US"/>
          </a:p>
        </p:txBody>
      </p:sp>
      <p:sp>
        <p:nvSpPr>
          <p:cNvPr id="5" name="Slide Number Placeholder 4">
            <a:extLst>
              <a:ext uri="{FF2B5EF4-FFF2-40B4-BE49-F238E27FC236}">
                <a16:creationId xmlns:a16="http://schemas.microsoft.com/office/drawing/2014/main" id="{C1D12216-9492-97DC-8E2A-123E0515B3B5}"/>
              </a:ext>
            </a:extLst>
          </p:cNvPr>
          <p:cNvSpPr>
            <a:spLocks noGrp="1"/>
          </p:cNvSpPr>
          <p:nvPr>
            <p:ph type="sldNum" sz="quarter" idx="12"/>
          </p:nvPr>
        </p:nvSpPr>
        <p:spPr/>
        <p:txBody>
          <a:bodyPr/>
          <a:lstStyle/>
          <a:p>
            <a:fld id="{DE8DE8A0-70C5-4585-9A3C-B3A9E7B8F8E9}" type="slidenum">
              <a:rPr lang="en-US" smtClean="0"/>
              <a:t>5</a:t>
            </a:fld>
            <a:endParaRPr lang="en-US"/>
          </a:p>
        </p:txBody>
      </p:sp>
    </p:spTree>
    <p:custDataLst>
      <p:tags r:id="rId1"/>
    </p:custDataLst>
    <p:extLst>
      <p:ext uri="{BB962C8B-B14F-4D97-AF65-F5344CB8AC3E}">
        <p14:creationId xmlns:p14="http://schemas.microsoft.com/office/powerpoint/2010/main" val="200576881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8">
            <a:extLst>
              <a:ext uri="{FF2B5EF4-FFF2-40B4-BE49-F238E27FC236}">
                <a16:creationId xmlns:a16="http://schemas.microsoft.com/office/drawing/2014/main" id="{056BAD92-6DC9-477F-9795-9A15B90D9BAD}"/>
              </a:ext>
            </a:extLst>
          </p:cNvPr>
          <p:cNvSpPr>
            <a:spLocks noGrp="1"/>
          </p:cNvSpPr>
          <p:nvPr>
            <p:ph type="title"/>
          </p:nvPr>
        </p:nvSpPr>
        <p:spPr>
          <a:xfrm>
            <a:off x="774923" y="687475"/>
            <a:ext cx="10653003" cy="1083329"/>
          </a:xfrm>
        </p:spPr>
        <p:txBody>
          <a:bodyPr anchor="b">
            <a:normAutofit/>
          </a:bodyPr>
          <a:lstStyle/>
          <a:p>
            <a:r>
              <a:rPr lang="en-US"/>
              <a:t>Reflection and open discussion</a:t>
            </a:r>
          </a:p>
        </p:txBody>
      </p:sp>
      <p:sp>
        <p:nvSpPr>
          <p:cNvPr id="5" name="Content Placeholder 4">
            <a:extLst>
              <a:ext uri="{FF2B5EF4-FFF2-40B4-BE49-F238E27FC236}">
                <a16:creationId xmlns:a16="http://schemas.microsoft.com/office/drawing/2014/main" id="{B0AE07A8-2E04-1C39-3189-8B729FF50D63}"/>
              </a:ext>
            </a:extLst>
          </p:cNvPr>
          <p:cNvSpPr>
            <a:spLocks noGrp="1"/>
          </p:cNvSpPr>
          <p:nvPr>
            <p:ph sz="half" idx="1"/>
          </p:nvPr>
        </p:nvSpPr>
        <p:spPr>
          <a:xfrm>
            <a:off x="774924" y="1946300"/>
            <a:ext cx="5199369" cy="4224225"/>
          </a:xfrm>
        </p:spPr>
        <p:txBody>
          <a:bodyPr anchor="t">
            <a:normAutofit lnSpcReduction="10000"/>
          </a:bodyPr>
          <a:lstStyle/>
          <a:p>
            <a:r>
              <a:rPr lang="en-US" sz="2800"/>
              <a:t>How are you feeling as we are nearing the end of the convening?</a:t>
            </a:r>
          </a:p>
          <a:p>
            <a:r>
              <a:rPr lang="en-US" sz="2800"/>
              <a:t>What areas do you feel excited about tackling when you get home?</a:t>
            </a:r>
          </a:p>
          <a:p>
            <a:r>
              <a:rPr lang="en-US" sz="2800"/>
              <a:t>What are your “Aha” moments from the convening?</a:t>
            </a:r>
          </a:p>
          <a:p>
            <a:r>
              <a:rPr lang="en-US" sz="2800"/>
              <a:t>What questions still remain?</a:t>
            </a:r>
          </a:p>
        </p:txBody>
      </p:sp>
      <p:pic>
        <p:nvPicPr>
          <p:cNvPr id="13" name="Picture 12">
            <a:extLst>
              <a:ext uri="{FF2B5EF4-FFF2-40B4-BE49-F238E27FC236}">
                <a16:creationId xmlns:a16="http://schemas.microsoft.com/office/drawing/2014/main" id="{ABF2DE4D-C5BA-FA49-CEB0-A9C072258393}"/>
              </a:ext>
              <a:ext uri="{C183D7F6-B498-43B3-948B-1728B52AA6E4}">
                <adec:decorative xmlns:adec="http://schemas.microsoft.com/office/drawing/2017/decorative" val="1"/>
              </a:ext>
            </a:extLst>
          </p:cNvPr>
          <p:cNvPicPr>
            <a:picLocks noChangeAspect="1"/>
          </p:cNvPicPr>
          <p:nvPr/>
        </p:nvPicPr>
        <p:blipFill>
          <a:blip r:embed="rId4">
            <a:extLst>
              <a:ext uri="{28A0092B-C50C-407E-A947-70E740481C1C}">
                <a14:useLocalDpi xmlns:a14="http://schemas.microsoft.com/office/drawing/2010/main" val="0"/>
              </a:ext>
            </a:extLst>
          </a:blip>
          <a:srcRect l="7494" r="2" b="2"/>
          <a:stretch/>
        </p:blipFill>
        <p:spPr>
          <a:xfrm>
            <a:off x="6217709" y="1946302"/>
            <a:ext cx="5210216" cy="4224225"/>
          </a:xfrm>
          <a:prstGeom prst="rect">
            <a:avLst/>
          </a:prstGeom>
          <a:noFill/>
          <a:effectLst>
            <a:outerShdw blurRad="63500" sx="102000" sy="102000" algn="ctr" rotWithShape="0">
              <a:prstClr val="black">
                <a:alpha val="40000"/>
              </a:prstClr>
            </a:outerShdw>
          </a:effectLst>
        </p:spPr>
      </p:pic>
      <p:sp>
        <p:nvSpPr>
          <p:cNvPr id="8" name="Slide Number Placeholder 7">
            <a:extLst>
              <a:ext uri="{FF2B5EF4-FFF2-40B4-BE49-F238E27FC236}">
                <a16:creationId xmlns:a16="http://schemas.microsoft.com/office/drawing/2014/main" id="{0A4E1901-FBF9-4C64-82D0-095FD11F9D76}"/>
              </a:ext>
            </a:extLst>
          </p:cNvPr>
          <p:cNvSpPr>
            <a:spLocks noGrp="1"/>
          </p:cNvSpPr>
          <p:nvPr>
            <p:ph type="sldNum" sz="quarter" idx="12"/>
          </p:nvPr>
        </p:nvSpPr>
        <p:spPr>
          <a:xfrm>
            <a:off x="10400635" y="6203787"/>
            <a:ext cx="1027291" cy="365125"/>
          </a:xfrm>
        </p:spPr>
        <p:txBody>
          <a:bodyPr anchor="ctr">
            <a:normAutofit/>
          </a:bodyPr>
          <a:lstStyle/>
          <a:p>
            <a:pPr>
              <a:spcAft>
                <a:spcPts val="600"/>
              </a:spcAft>
            </a:pPr>
            <a:fld id="{DE8DE8A0-70C5-4585-9A3C-B3A9E7B8F8E9}" type="slidenum">
              <a:rPr lang="en-US" smtClean="0"/>
              <a:pPr>
                <a:spcAft>
                  <a:spcPts val="600"/>
                </a:spcAft>
              </a:pPr>
              <a:t>6</a:t>
            </a:fld>
            <a:endParaRPr lang="en-US"/>
          </a:p>
        </p:txBody>
      </p:sp>
    </p:spTree>
    <p:custDataLst>
      <p:tags r:id="rId1"/>
    </p:custDataLst>
    <p:extLst>
      <p:ext uri="{BB962C8B-B14F-4D97-AF65-F5344CB8AC3E}">
        <p14:creationId xmlns:p14="http://schemas.microsoft.com/office/powerpoint/2010/main" val="24152260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48350562-08F5-4D65-B48D-D263B83B4539}"/>
              </a:ext>
            </a:extLst>
          </p:cNvPr>
          <p:cNvSpPr>
            <a:spLocks noGrp="1"/>
          </p:cNvSpPr>
          <p:nvPr>
            <p:ph type="title"/>
          </p:nvPr>
        </p:nvSpPr>
        <p:spPr/>
        <p:txBody>
          <a:bodyPr/>
          <a:lstStyle/>
          <a:p>
            <a:r>
              <a:rPr lang="en-US"/>
              <a:t>Participant support lifecycle</a:t>
            </a:r>
          </a:p>
        </p:txBody>
      </p:sp>
      <p:sp>
        <p:nvSpPr>
          <p:cNvPr id="5" name="Text Placeholder 4">
            <a:extLst>
              <a:ext uri="{FF2B5EF4-FFF2-40B4-BE49-F238E27FC236}">
                <a16:creationId xmlns:a16="http://schemas.microsoft.com/office/drawing/2014/main" id="{23BBC867-A05A-4DDC-9D5D-5BFD312D63BC}"/>
              </a:ext>
            </a:extLst>
          </p:cNvPr>
          <p:cNvSpPr>
            <a:spLocks noGrp="1"/>
          </p:cNvSpPr>
          <p:nvPr>
            <p:ph type="body" idx="1"/>
          </p:nvPr>
        </p:nvSpPr>
        <p:spPr/>
        <p:txBody>
          <a:bodyPr/>
          <a:lstStyle/>
          <a:p>
            <a:r>
              <a:rPr lang="en-US"/>
              <a:t>Review and workspace</a:t>
            </a:r>
          </a:p>
        </p:txBody>
      </p:sp>
      <p:sp>
        <p:nvSpPr>
          <p:cNvPr id="7" name="Slide Number Placeholder 6">
            <a:extLst>
              <a:ext uri="{FF2B5EF4-FFF2-40B4-BE49-F238E27FC236}">
                <a16:creationId xmlns:a16="http://schemas.microsoft.com/office/drawing/2014/main" id="{0DA2C9BC-6B07-4860-80F8-683C02A08576}"/>
              </a:ext>
            </a:extLst>
          </p:cNvPr>
          <p:cNvSpPr>
            <a:spLocks noGrp="1"/>
          </p:cNvSpPr>
          <p:nvPr>
            <p:ph type="sldNum" sz="quarter" idx="12"/>
          </p:nvPr>
        </p:nvSpPr>
        <p:spPr/>
        <p:txBody>
          <a:bodyPr/>
          <a:lstStyle/>
          <a:p>
            <a:fld id="{DE8DE8A0-70C5-4585-9A3C-B3A9E7B8F8E9}" type="slidenum">
              <a:rPr lang="en-US" smtClean="0"/>
              <a:pPr/>
              <a:t>7</a:t>
            </a:fld>
            <a:endParaRPr lang="en-US"/>
          </a:p>
        </p:txBody>
      </p:sp>
    </p:spTree>
    <p:custDataLst>
      <p:tags r:id="rId1"/>
    </p:custDataLst>
    <p:extLst>
      <p:ext uri="{BB962C8B-B14F-4D97-AF65-F5344CB8AC3E}">
        <p14:creationId xmlns:p14="http://schemas.microsoft.com/office/powerpoint/2010/main" val="7586738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CF666EDF-51EF-4AC8-A1C5-C7BCA548F06B}"/>
              </a:ext>
            </a:extLst>
          </p:cNvPr>
          <p:cNvSpPr>
            <a:spLocks noGrp="1"/>
          </p:cNvSpPr>
          <p:nvPr>
            <p:ph type="title" idx="4294967295"/>
          </p:nvPr>
        </p:nvSpPr>
        <p:spPr>
          <a:xfrm>
            <a:off x="601028" y="-1255712"/>
            <a:ext cx="10653712" cy="1082675"/>
          </a:xfrm>
        </p:spPr>
        <p:txBody>
          <a:bodyPr anchor="b">
            <a:normAutofit/>
          </a:bodyPr>
          <a:lstStyle/>
          <a:p>
            <a:r>
              <a:rPr lang="en-US" dirty="0"/>
              <a:t>Review: Participant Support lifecycle</a:t>
            </a:r>
          </a:p>
        </p:txBody>
      </p:sp>
      <p:pic>
        <p:nvPicPr>
          <p:cNvPr id="1026" name="Picture 2" descr="Track 1 Participant Support Lifecycle diagram">
            <a:extLst>
              <a:ext uri="{FF2B5EF4-FFF2-40B4-BE49-F238E27FC236}">
                <a16:creationId xmlns:a16="http://schemas.microsoft.com/office/drawing/2014/main" id="{076CD1BE-5040-FFEB-F88B-02B0CD1FC163}"/>
              </a:ext>
            </a:extLst>
          </p:cNvPr>
          <p:cNvPicPr>
            <a:picLocks noGrp="1" noChangeAspect="1" noChangeArrowheads="1"/>
          </p:cNvPicPr>
          <p:nvPr>
            <p:ph idx="4294967295"/>
          </p:nvPr>
        </p:nvPicPr>
        <p:blipFill>
          <a:blip r:embed="rId4">
            <a:extLst>
              <a:ext uri="{28A0092B-C50C-407E-A947-70E740481C1C}">
                <a14:useLocalDpi xmlns:a14="http://schemas.microsoft.com/office/drawing/2010/main" val="0"/>
              </a:ext>
            </a:extLst>
          </a:blip>
          <a:stretch>
            <a:fillRect/>
          </a:stretch>
        </p:blipFill>
        <p:spPr bwMode="auto">
          <a:xfrm>
            <a:off x="-53194" y="-91440"/>
            <a:ext cx="12245193" cy="6775611"/>
          </a:xfrm>
          <a:prstGeom prst="rect">
            <a:avLst/>
          </a:prstGeom>
          <a:solidFill>
            <a:srgbClr val="FFFFFF"/>
          </a:solidFill>
        </p:spPr>
      </p:pic>
      <p:sp>
        <p:nvSpPr>
          <p:cNvPr id="5" name="Slide Number Placeholder 4">
            <a:extLst>
              <a:ext uri="{FF2B5EF4-FFF2-40B4-BE49-F238E27FC236}">
                <a16:creationId xmlns:a16="http://schemas.microsoft.com/office/drawing/2014/main" id="{4EE5B0DF-78ED-4AC8-BDC9-B8FAE0B4339B}"/>
              </a:ext>
            </a:extLst>
          </p:cNvPr>
          <p:cNvSpPr>
            <a:spLocks noGrp="1"/>
          </p:cNvSpPr>
          <p:nvPr>
            <p:ph type="sldNum" sz="quarter" idx="12"/>
          </p:nvPr>
        </p:nvSpPr>
        <p:spPr/>
        <p:txBody>
          <a:bodyPr anchor="ctr">
            <a:normAutofit/>
          </a:bodyPr>
          <a:lstStyle/>
          <a:p>
            <a:pPr>
              <a:spcAft>
                <a:spcPts val="600"/>
              </a:spcAft>
            </a:pPr>
            <a:fld id="{DE8DE8A0-70C5-4585-9A3C-B3A9E7B8F8E9}" type="slidenum">
              <a:rPr lang="en-US" smtClean="0"/>
              <a:pPr>
                <a:spcAft>
                  <a:spcPts val="600"/>
                </a:spcAft>
              </a:pPr>
              <a:t>8</a:t>
            </a:fld>
            <a:endParaRPr lang="en-US"/>
          </a:p>
        </p:txBody>
      </p:sp>
    </p:spTree>
    <p:custDataLst>
      <p:tags r:id="rId1"/>
    </p:custDataLst>
    <p:extLst>
      <p:ext uri="{BB962C8B-B14F-4D97-AF65-F5344CB8AC3E}">
        <p14:creationId xmlns:p14="http://schemas.microsoft.com/office/powerpoint/2010/main" val="186044510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CF666EDF-51EF-4AC8-A1C5-C7BCA548F06B}"/>
              </a:ext>
            </a:extLst>
          </p:cNvPr>
          <p:cNvSpPr>
            <a:spLocks noGrp="1"/>
          </p:cNvSpPr>
          <p:nvPr>
            <p:ph type="title"/>
          </p:nvPr>
        </p:nvSpPr>
        <p:spPr/>
        <p:txBody>
          <a:bodyPr/>
          <a:lstStyle/>
          <a:p>
            <a:r>
              <a:rPr lang="en-US"/>
              <a:t>Workspace: Participant Support lifecycle tool</a:t>
            </a:r>
          </a:p>
        </p:txBody>
      </p:sp>
      <p:sp>
        <p:nvSpPr>
          <p:cNvPr id="2" name="Content Placeholder 1">
            <a:extLst>
              <a:ext uri="{FF2B5EF4-FFF2-40B4-BE49-F238E27FC236}">
                <a16:creationId xmlns:a16="http://schemas.microsoft.com/office/drawing/2014/main" id="{79E80266-F71D-4F0E-AB92-4B64E4CDC748}"/>
              </a:ext>
            </a:extLst>
          </p:cNvPr>
          <p:cNvSpPr>
            <a:spLocks noGrp="1"/>
          </p:cNvSpPr>
          <p:nvPr>
            <p:ph idx="1"/>
          </p:nvPr>
        </p:nvSpPr>
        <p:spPr/>
        <p:txBody>
          <a:bodyPr>
            <a:normAutofit/>
          </a:bodyPr>
          <a:lstStyle/>
          <a:p>
            <a:r>
              <a:rPr lang="en-US" sz="3200"/>
              <a:t>Using the PSL to Design Participant-Centered Supports</a:t>
            </a:r>
          </a:p>
          <a:p>
            <a:pPr lvl="1"/>
            <a:r>
              <a:rPr lang="en-US" sz="2800"/>
              <a:t>Step 1: Define/Refine Key Components and Milestones</a:t>
            </a:r>
          </a:p>
          <a:p>
            <a:pPr lvl="1"/>
            <a:r>
              <a:rPr lang="en-US" sz="2800"/>
              <a:t>Step 2: Align with Metrics, Identify Potential Loss Points, and Brainstorm Strategies</a:t>
            </a:r>
          </a:p>
          <a:p>
            <a:pPr lvl="1"/>
            <a:r>
              <a:rPr lang="en-US" sz="2800"/>
              <a:t>Step 3: Explore Resources and Promising Practices</a:t>
            </a:r>
          </a:p>
          <a:p>
            <a:pPr lvl="1"/>
            <a:r>
              <a:rPr lang="en-US" sz="2800"/>
              <a:t>Step 4: Plan for Action</a:t>
            </a:r>
          </a:p>
        </p:txBody>
      </p:sp>
      <p:sp>
        <p:nvSpPr>
          <p:cNvPr id="5" name="Slide Number Placeholder 4">
            <a:extLst>
              <a:ext uri="{FF2B5EF4-FFF2-40B4-BE49-F238E27FC236}">
                <a16:creationId xmlns:a16="http://schemas.microsoft.com/office/drawing/2014/main" id="{4EE5B0DF-78ED-4AC8-BDC9-B8FAE0B4339B}"/>
              </a:ext>
            </a:extLst>
          </p:cNvPr>
          <p:cNvSpPr>
            <a:spLocks noGrp="1"/>
          </p:cNvSpPr>
          <p:nvPr>
            <p:ph type="sldNum" sz="quarter" idx="12"/>
          </p:nvPr>
        </p:nvSpPr>
        <p:spPr/>
        <p:txBody>
          <a:bodyPr/>
          <a:lstStyle/>
          <a:p>
            <a:fld id="{DE8DE8A0-70C5-4585-9A3C-B3A9E7B8F8E9}" type="slidenum">
              <a:rPr lang="en-US" smtClean="0"/>
              <a:t>9</a:t>
            </a:fld>
            <a:endParaRPr lang="en-US"/>
          </a:p>
        </p:txBody>
      </p:sp>
    </p:spTree>
    <p:custDataLst>
      <p:tags r:id="rId1"/>
    </p:custDataLst>
    <p:extLst>
      <p:ext uri="{BB962C8B-B14F-4D97-AF65-F5344CB8AC3E}">
        <p14:creationId xmlns:p14="http://schemas.microsoft.com/office/powerpoint/2010/main" val="149297440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48350562-08F5-4D65-B48D-D263B83B4539}"/>
              </a:ext>
            </a:extLst>
          </p:cNvPr>
          <p:cNvSpPr>
            <a:spLocks noGrp="1"/>
          </p:cNvSpPr>
          <p:nvPr>
            <p:ph type="title"/>
          </p:nvPr>
        </p:nvSpPr>
        <p:spPr/>
        <p:txBody>
          <a:bodyPr/>
          <a:lstStyle/>
          <a:p>
            <a:r>
              <a:rPr lang="en-US" dirty="0"/>
              <a:t>Solutions, Strategies, and Opportunities</a:t>
            </a:r>
          </a:p>
        </p:txBody>
      </p:sp>
      <p:pic>
        <p:nvPicPr>
          <p:cNvPr id="2" name="Picture 1">
            <a:extLst>
              <a:ext uri="{FF2B5EF4-FFF2-40B4-BE49-F238E27FC236}">
                <a16:creationId xmlns:a16="http://schemas.microsoft.com/office/drawing/2014/main" id="{78EED443-9CC9-1B06-D1BA-49691E5D2C5F}"/>
              </a:ext>
              <a:ext uri="{C183D7F6-B498-43B3-948B-1728B52AA6E4}">
                <adec:decorative xmlns:adec="http://schemas.microsoft.com/office/drawing/2017/decorative" val="1"/>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3724487" y="637925"/>
            <a:ext cx="4743026" cy="3162018"/>
          </a:xfrm>
          <a:prstGeom prst="rect">
            <a:avLst/>
          </a:prstGeom>
        </p:spPr>
      </p:pic>
      <p:sp>
        <p:nvSpPr>
          <p:cNvPr id="7" name="Slide Number Placeholder 6">
            <a:extLst>
              <a:ext uri="{FF2B5EF4-FFF2-40B4-BE49-F238E27FC236}">
                <a16:creationId xmlns:a16="http://schemas.microsoft.com/office/drawing/2014/main" id="{0DA2C9BC-6B07-4860-80F8-683C02A08576}"/>
              </a:ext>
            </a:extLst>
          </p:cNvPr>
          <p:cNvSpPr>
            <a:spLocks noGrp="1"/>
          </p:cNvSpPr>
          <p:nvPr>
            <p:ph type="sldNum" sz="quarter" idx="12"/>
          </p:nvPr>
        </p:nvSpPr>
        <p:spPr/>
        <p:txBody>
          <a:bodyPr/>
          <a:lstStyle/>
          <a:p>
            <a:fld id="{DE8DE8A0-70C5-4585-9A3C-B3A9E7B8F8E9}" type="slidenum">
              <a:rPr lang="en-US" smtClean="0"/>
              <a:pPr/>
              <a:t>10</a:t>
            </a:fld>
            <a:endParaRPr lang="en-US"/>
          </a:p>
        </p:txBody>
      </p:sp>
    </p:spTree>
    <p:custDataLst>
      <p:tags r:id="rId1"/>
    </p:custDataLst>
    <p:extLst>
      <p:ext uri="{BB962C8B-B14F-4D97-AF65-F5344CB8AC3E}">
        <p14:creationId xmlns:p14="http://schemas.microsoft.com/office/powerpoint/2010/main" val="106188520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CF666EDF-51EF-4AC8-A1C5-C7BCA548F06B}"/>
              </a:ext>
            </a:extLst>
          </p:cNvPr>
          <p:cNvSpPr>
            <a:spLocks noGrp="1"/>
          </p:cNvSpPr>
          <p:nvPr>
            <p:ph type="title"/>
          </p:nvPr>
        </p:nvSpPr>
        <p:spPr>
          <a:xfrm>
            <a:off x="774923" y="687475"/>
            <a:ext cx="10653003" cy="1083329"/>
          </a:xfrm>
        </p:spPr>
        <p:txBody>
          <a:bodyPr anchor="b">
            <a:normAutofit/>
          </a:bodyPr>
          <a:lstStyle/>
          <a:p>
            <a:r>
              <a:rPr lang="en-US" dirty="0"/>
              <a:t>Strategies, Opportunities, and solutions</a:t>
            </a:r>
          </a:p>
        </p:txBody>
      </p:sp>
      <p:sp>
        <p:nvSpPr>
          <p:cNvPr id="5" name="Slide Number Placeholder 4">
            <a:extLst>
              <a:ext uri="{FF2B5EF4-FFF2-40B4-BE49-F238E27FC236}">
                <a16:creationId xmlns:a16="http://schemas.microsoft.com/office/drawing/2014/main" id="{4EE5B0DF-78ED-4AC8-BDC9-B8FAE0B4339B}"/>
              </a:ext>
            </a:extLst>
          </p:cNvPr>
          <p:cNvSpPr>
            <a:spLocks noGrp="1"/>
          </p:cNvSpPr>
          <p:nvPr>
            <p:ph type="sldNum" sz="quarter" idx="12"/>
          </p:nvPr>
        </p:nvSpPr>
        <p:spPr>
          <a:xfrm>
            <a:off x="10400635" y="6203787"/>
            <a:ext cx="1027291" cy="365125"/>
          </a:xfrm>
        </p:spPr>
        <p:txBody>
          <a:bodyPr anchor="ctr">
            <a:normAutofit/>
          </a:bodyPr>
          <a:lstStyle/>
          <a:p>
            <a:pPr>
              <a:spcAft>
                <a:spcPts val="600"/>
              </a:spcAft>
            </a:pPr>
            <a:fld id="{DE8DE8A0-70C5-4585-9A3C-B3A9E7B8F8E9}" type="slidenum">
              <a:rPr lang="en-US" smtClean="0"/>
              <a:pPr>
                <a:spcAft>
                  <a:spcPts val="600"/>
                </a:spcAft>
              </a:pPr>
              <a:t>11</a:t>
            </a:fld>
            <a:endParaRPr lang="en-US"/>
          </a:p>
        </p:txBody>
      </p:sp>
      <p:graphicFrame>
        <p:nvGraphicFramePr>
          <p:cNvPr id="9" name="Content Placeholder 8" descr="Two boxes. &#10;Strategies/Opportunities: What do you want to explore or implement with your program after the convening?&#10;Solutions:  What areas do you still need to develop solutions around?&#10;">
            <a:extLst>
              <a:ext uri="{FF2B5EF4-FFF2-40B4-BE49-F238E27FC236}">
                <a16:creationId xmlns:a16="http://schemas.microsoft.com/office/drawing/2014/main" id="{99FC1E22-26F2-251E-A0DA-D195563C481C}"/>
              </a:ext>
            </a:extLst>
          </p:cNvPr>
          <p:cNvGraphicFramePr>
            <a:graphicFrameLocks noGrp="1"/>
          </p:cNvGraphicFramePr>
          <p:nvPr>
            <p:ph idx="1"/>
            <p:extLst>
              <p:ext uri="{D42A27DB-BD31-4B8C-83A1-F6EECF244321}">
                <p14:modId xmlns:p14="http://schemas.microsoft.com/office/powerpoint/2010/main" val="2530053274"/>
              </p:ext>
            </p:extLst>
          </p:nvPr>
        </p:nvGraphicFramePr>
        <p:xfrm>
          <a:off x="603249" y="1870801"/>
          <a:ext cx="11007113" cy="4332986"/>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custDataLst>
      <p:tags r:id="rId1"/>
    </p:custDataLst>
    <p:extLst>
      <p:ext uri="{BB962C8B-B14F-4D97-AF65-F5344CB8AC3E}">
        <p14:creationId xmlns:p14="http://schemas.microsoft.com/office/powerpoint/2010/main" val="152748503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48350562-08F5-4D65-B48D-D263B83B4539}"/>
              </a:ext>
            </a:extLst>
          </p:cNvPr>
          <p:cNvSpPr>
            <a:spLocks noGrp="1"/>
          </p:cNvSpPr>
          <p:nvPr>
            <p:ph type="title"/>
          </p:nvPr>
        </p:nvSpPr>
        <p:spPr>
          <a:xfrm>
            <a:off x="764074" y="3036573"/>
            <a:ext cx="10653001" cy="1504844"/>
          </a:xfrm>
        </p:spPr>
        <p:txBody>
          <a:bodyPr/>
          <a:lstStyle/>
          <a:p>
            <a:r>
              <a:rPr lang="en-US"/>
              <a:t>Wrap Up and Close</a:t>
            </a:r>
          </a:p>
        </p:txBody>
      </p:sp>
      <p:sp>
        <p:nvSpPr>
          <p:cNvPr id="5" name="Text Placeholder 4">
            <a:extLst>
              <a:ext uri="{FF2B5EF4-FFF2-40B4-BE49-F238E27FC236}">
                <a16:creationId xmlns:a16="http://schemas.microsoft.com/office/drawing/2014/main" id="{23BBC867-A05A-4DDC-9D5D-5BFD312D63BC}"/>
              </a:ext>
            </a:extLst>
          </p:cNvPr>
          <p:cNvSpPr>
            <a:spLocks noGrp="1"/>
          </p:cNvSpPr>
          <p:nvPr>
            <p:ph type="body" idx="1"/>
          </p:nvPr>
        </p:nvSpPr>
        <p:spPr/>
        <p:txBody>
          <a:bodyPr/>
          <a:lstStyle/>
          <a:p>
            <a:r>
              <a:rPr lang="en-US"/>
              <a:t>Thank you!</a:t>
            </a:r>
          </a:p>
        </p:txBody>
      </p:sp>
      <p:sp>
        <p:nvSpPr>
          <p:cNvPr id="7" name="Slide Number Placeholder 6">
            <a:extLst>
              <a:ext uri="{FF2B5EF4-FFF2-40B4-BE49-F238E27FC236}">
                <a16:creationId xmlns:a16="http://schemas.microsoft.com/office/drawing/2014/main" id="{0DA2C9BC-6B07-4860-80F8-683C02A08576}"/>
              </a:ext>
            </a:extLst>
          </p:cNvPr>
          <p:cNvSpPr>
            <a:spLocks noGrp="1"/>
          </p:cNvSpPr>
          <p:nvPr>
            <p:ph type="sldNum" sz="quarter" idx="12"/>
          </p:nvPr>
        </p:nvSpPr>
        <p:spPr/>
        <p:txBody>
          <a:bodyPr/>
          <a:lstStyle/>
          <a:p>
            <a:fld id="{DE8DE8A0-70C5-4585-9A3C-B3A9E7B8F8E9}" type="slidenum">
              <a:rPr lang="en-US" smtClean="0"/>
              <a:pPr/>
              <a:t>12</a:t>
            </a:fld>
            <a:endParaRPr lang="en-US"/>
          </a:p>
        </p:txBody>
      </p:sp>
    </p:spTree>
    <p:custDataLst>
      <p:tags r:id="rId1"/>
    </p:custDataLst>
    <p:extLst>
      <p:ext uri="{BB962C8B-B14F-4D97-AF65-F5344CB8AC3E}">
        <p14:creationId xmlns:p14="http://schemas.microsoft.com/office/powerpoint/2010/main" val="197876465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9E4D4D37-0B06-425D-B40F-157AE7D1D9E8}"/>
              </a:ext>
            </a:extLst>
          </p:cNvPr>
          <p:cNvSpPr>
            <a:spLocks noGrp="1"/>
          </p:cNvSpPr>
          <p:nvPr>
            <p:ph type="title"/>
          </p:nvPr>
        </p:nvSpPr>
        <p:spPr/>
        <p:txBody>
          <a:bodyPr/>
          <a:lstStyle/>
          <a:p>
            <a:r>
              <a:rPr lang="en-US" dirty="0"/>
              <a:t>Thank you!</a:t>
            </a:r>
          </a:p>
        </p:txBody>
      </p:sp>
      <p:pic>
        <p:nvPicPr>
          <p:cNvPr id="9" name="Picture 8" descr="AIR Logo.&#10;Advancing Evidence. Improving Lives.&#10;">
            <a:extLst>
              <a:ext uri="{FF2B5EF4-FFF2-40B4-BE49-F238E27FC236}">
                <a16:creationId xmlns:a16="http://schemas.microsoft.com/office/drawing/2014/main" id="{1DDEE7F3-F37E-EEC9-239A-12B64298DDF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212670" y="3651988"/>
            <a:ext cx="1766658" cy="914400"/>
          </a:xfrm>
          <a:prstGeom prst="rect">
            <a:avLst/>
          </a:prstGeom>
        </p:spPr>
      </p:pic>
      <p:sp>
        <p:nvSpPr>
          <p:cNvPr id="2" name="TextBox 1">
            <a:extLst>
              <a:ext uri="{FF2B5EF4-FFF2-40B4-BE49-F238E27FC236}">
                <a16:creationId xmlns:a16="http://schemas.microsoft.com/office/drawing/2014/main" id="{00414EDD-AD7F-ED28-AD35-2A236BC79026}"/>
              </a:ext>
            </a:extLst>
          </p:cNvPr>
          <p:cNvSpPr txBox="1"/>
          <p:nvPr/>
        </p:nvSpPr>
        <p:spPr>
          <a:xfrm>
            <a:off x="1948874" y="4633693"/>
            <a:ext cx="8294253" cy="1200329"/>
          </a:xfrm>
          <a:prstGeom prst="rect">
            <a:avLst/>
          </a:prstGeom>
          <a:solidFill>
            <a:srgbClr val="F5FAFD"/>
          </a:solidFill>
          <a:ln w="19050">
            <a:noFill/>
            <a:prstDash val="sysDot"/>
          </a:ln>
          <a:effectLst>
            <a:outerShdw blurRad="63500" sx="102000" sy="102000" algn="ctr" rotWithShape="0">
              <a:prstClr val="black">
                <a:alpha val="40000"/>
              </a:prstClr>
            </a:outerShdw>
          </a:effectLst>
        </p:spPr>
        <p:txBody>
          <a:bodyPr wrap="square" rtlCol="0">
            <a:spAutoFit/>
          </a:bodyPr>
          <a:lstStyle/>
          <a:p>
            <a:pPr defTabSz="914400">
              <a:spcAft>
                <a:spcPts val="1000"/>
              </a:spcAft>
              <a:buClr>
                <a:schemeClr val="accent5"/>
              </a:buClr>
              <a:buSzPct val="80000"/>
            </a:pPr>
            <a:r>
              <a:rPr lang="en-US" sz="1200">
                <a:solidFill>
                  <a:schemeClr val="tx1">
                    <a:lumMod val="65000"/>
                    <a:lumOff val="35000"/>
                  </a:schemeClr>
                </a:solidFill>
              </a:rPr>
              <a:t>The American Institutes for Research® (AIR), completed this project with federal funds, under contract number 1605C2-23-Q-00074 Nursing Expansion Grant TA, from the U.S. Department of Labor, Employment and Training Administration. The contents of this publication do not necessarily reflect the views or policies of the Department of Labor, nor does mention of trade names, commercial products, or organizations imply endorsement by the U.S. Government. AIR is a nonpartisan, not-for-profit organization that conducts behavioral and social science research and delivers technical assistance to solve some of the most urgent challenges in the U.S. and around the world. </a:t>
            </a:r>
          </a:p>
        </p:txBody>
      </p:sp>
      <p:sp>
        <p:nvSpPr>
          <p:cNvPr id="4" name="Slide Number Placeholder 3">
            <a:extLst>
              <a:ext uri="{FF2B5EF4-FFF2-40B4-BE49-F238E27FC236}">
                <a16:creationId xmlns:a16="http://schemas.microsoft.com/office/drawing/2014/main" id="{745C9E12-6297-4746-8E01-120AB6C5704B}"/>
              </a:ext>
            </a:extLst>
          </p:cNvPr>
          <p:cNvSpPr>
            <a:spLocks noGrp="1"/>
          </p:cNvSpPr>
          <p:nvPr>
            <p:ph type="sldNum" sz="quarter" idx="12"/>
          </p:nvPr>
        </p:nvSpPr>
        <p:spPr/>
        <p:txBody>
          <a:bodyPr/>
          <a:lstStyle/>
          <a:p>
            <a:fld id="{DE8DE8A0-70C5-4585-9A3C-B3A9E7B8F8E9}" type="slidenum">
              <a:rPr lang="en-US" smtClean="0"/>
              <a:t>13</a:t>
            </a:fld>
            <a:endParaRPr lang="en-US"/>
          </a:p>
        </p:txBody>
      </p:sp>
    </p:spTree>
    <p:custDataLst>
      <p:tags r:id="rId1"/>
    </p:custDataLst>
    <p:extLst>
      <p:ext uri="{BB962C8B-B14F-4D97-AF65-F5344CB8AC3E}">
        <p14:creationId xmlns:p14="http://schemas.microsoft.com/office/powerpoint/2010/main" val="4257016953"/>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ARTICULATE_SLIDE_COUNT" val="13"/>
  <p:tag name="ARTICULATE_PROJECT_OPEN" val="0"/>
</p:tagLst>
</file>

<file path=ppt/tags/tag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NE template theme">
  <a:themeElements>
    <a:clrScheme name="Custom 5">
      <a:dk1>
        <a:sysClr val="windowText" lastClr="000000"/>
      </a:dk1>
      <a:lt1>
        <a:sysClr val="window" lastClr="FFFFFF"/>
      </a:lt1>
      <a:dk2>
        <a:srgbClr val="17406D"/>
      </a:dk2>
      <a:lt2>
        <a:srgbClr val="DBEFF9"/>
      </a:lt2>
      <a:accent1>
        <a:srgbClr val="17406D"/>
      </a:accent1>
      <a:accent2>
        <a:srgbClr val="009DD9"/>
      </a:accent2>
      <a:accent3>
        <a:srgbClr val="7E9532"/>
      </a:accent3>
      <a:accent4>
        <a:srgbClr val="7E9532"/>
      </a:accent4>
      <a:accent5>
        <a:srgbClr val="7CCA62"/>
      </a:accent5>
      <a:accent6>
        <a:srgbClr val="A5C249"/>
      </a:accent6>
      <a:hlink>
        <a:srgbClr val="F49100"/>
      </a:hlink>
      <a:folHlink>
        <a:srgbClr val="85DFD0"/>
      </a:folHlink>
    </a:clrScheme>
    <a:fontScheme name="Dividend">
      <a:maj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Dividend">
      <a:fillStyleLst>
        <a:solidFill>
          <a:schemeClr val="phClr"/>
        </a:solidFill>
        <a:gradFill rotWithShape="1">
          <a:gsLst>
            <a:gs pos="0">
              <a:schemeClr val="phClr">
                <a:tint val="68000"/>
                <a:alpha val="90000"/>
                <a:lumMod val="100000"/>
              </a:schemeClr>
            </a:gs>
            <a:gs pos="100000">
              <a:schemeClr val="phClr">
                <a:tint val="90000"/>
                <a:lumMod val="95000"/>
              </a:schemeClr>
            </a:gs>
          </a:gsLst>
          <a:lin ang="5400000" scaled="1"/>
        </a:gradFill>
        <a:gradFill rotWithShape="1">
          <a:gsLst>
            <a:gs pos="0">
              <a:schemeClr val="phClr">
                <a:tint val="98000"/>
                <a:lumMod val="110000"/>
              </a:schemeClr>
            </a:gs>
            <a:gs pos="84000">
              <a:schemeClr val="phClr">
                <a:shade val="90000"/>
                <a:lumMod val="88000"/>
              </a:schemeClr>
            </a:gs>
          </a:gsLst>
          <a:lin ang="5400000" scaled="0"/>
        </a:gradFill>
      </a:fillStyleLst>
      <a:lnStyleLst>
        <a:ln w="12700" cap="rnd" cmpd="sng" algn="ctr">
          <a:solidFill>
            <a:schemeClr val="phClr">
              <a:lumMod val="90000"/>
            </a:schemeClr>
          </a:solidFill>
          <a:prstDash val="solid"/>
        </a:ln>
        <a:ln w="22225"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55000"/>
              </a:srgbClr>
            </a:outerShdw>
          </a:effectLst>
        </a:effectStyle>
        <a:effectStyle>
          <a:effectLst>
            <a:outerShdw blurRad="88900" dist="38100" dir="5040000" rotWithShape="0">
              <a:srgbClr val="000000">
                <a:alpha val="60000"/>
              </a:srgbClr>
            </a:outerShdw>
          </a:effectLst>
          <a:scene3d>
            <a:camera prst="orthographicFront">
              <a:rot lat="0" lon="0" rev="0"/>
            </a:camera>
            <a:lightRig rig="threePt" dir="tl">
              <a:rot lat="0" lon="0" rev="1200000"/>
            </a:lightRig>
          </a:scene3d>
          <a:sp3d>
            <a:bevelT w="38100" h="50800"/>
          </a:sp3d>
        </a:effectStyle>
      </a:effectStyleLst>
      <a:bgFillStyleLst>
        <a:solidFill>
          <a:schemeClr val="phClr"/>
        </a:solidFill>
        <a:gradFill rotWithShape="1">
          <a:gsLst>
            <a:gs pos="0">
              <a:schemeClr val="phClr">
                <a:tint val="90000"/>
                <a:lumMod val="110000"/>
              </a:schemeClr>
            </a:gs>
            <a:gs pos="88000">
              <a:schemeClr val="phClr">
                <a:shade val="94000"/>
                <a:satMod val="110000"/>
                <a:lumMod val="88000"/>
              </a:schemeClr>
            </a:gs>
          </a:gsLst>
          <a:lin ang="5400000" scaled="0"/>
        </a:gradFill>
        <a:gradFill rotWithShape="1">
          <a:gsLst>
            <a:gs pos="0">
              <a:schemeClr val="phClr">
                <a:tint val="90000"/>
                <a:lumMod val="110000"/>
              </a:schemeClr>
            </a:gs>
            <a:gs pos="100000">
              <a:schemeClr val="phClr">
                <a:shade val="98000"/>
                <a:satMod val="110000"/>
                <a:lumMod val="8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NE template theme" id="{66D311D1-6F26-460C-890B-0B2C3077711C}" vid="{7B7F7106-7927-4BFE-93F1-8BD06AF22B3E}"/>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TaxCatchAll xmlns="411d0658-67d5-4b95-8147-6ad757439f0a" xsi:nil="true"/>
    <lcf76f155ced4ddcb4097134ff3c332f xmlns="9f7d036a-daaf-4c7a-b1ac-c05d9d0a180b">
      <Terms xmlns="http://schemas.microsoft.com/office/infopath/2007/PartnerControls"/>
    </lcf76f155ced4ddcb4097134ff3c332f>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B2C33A021F5CC44598B69CC3A7FB63F6" ma:contentTypeVersion="14" ma:contentTypeDescription="Create a new document." ma:contentTypeScope="" ma:versionID="5140aa387e0716db48969b8b22052985">
  <xsd:schema xmlns:xsd="http://www.w3.org/2001/XMLSchema" xmlns:xs="http://www.w3.org/2001/XMLSchema" xmlns:p="http://schemas.microsoft.com/office/2006/metadata/properties" xmlns:ns2="9f7d036a-daaf-4c7a-b1ac-c05d9d0a180b" xmlns:ns3="411d0658-67d5-4b95-8147-6ad757439f0a" targetNamespace="http://schemas.microsoft.com/office/2006/metadata/properties" ma:root="true" ma:fieldsID="b34cdb2e2059fac315e7a1cff91dacad" ns2:_="" ns3:_="">
    <xsd:import namespace="9f7d036a-daaf-4c7a-b1ac-c05d9d0a180b"/>
    <xsd:import namespace="411d0658-67d5-4b95-8147-6ad757439f0a"/>
    <xsd:element name="properties">
      <xsd:complexType>
        <xsd:sequence>
          <xsd:element name="documentManagement">
            <xsd:complexType>
              <xsd:all>
                <xsd:element ref="ns2:MediaServiceMetadata" minOccurs="0"/>
                <xsd:element ref="ns2:MediaServiceFastMetadata" minOccurs="0"/>
                <xsd:element ref="ns2:MediaServiceObjectDetectorVersions" minOccurs="0"/>
                <xsd:element ref="ns3:SharedWithUsers" minOccurs="0"/>
                <xsd:element ref="ns3:SharedWithDetails" minOccurs="0"/>
                <xsd:element ref="ns2:lcf76f155ced4ddcb4097134ff3c332f" minOccurs="0"/>
                <xsd:element ref="ns3:TaxCatchAll" minOccurs="0"/>
                <xsd:element ref="ns2:MediaServiceOCR" minOccurs="0"/>
                <xsd:element ref="ns2:MediaServiceGenerationTime" minOccurs="0"/>
                <xsd:element ref="ns2:MediaServiceEventHashCode" minOccurs="0"/>
                <xsd:element ref="ns2:MediaServiceSearchProperties" minOccurs="0"/>
                <xsd:element ref="ns2:MediaServiceDateTaken" minOccurs="0"/>
                <xsd:element ref="ns2: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9f7d036a-daaf-4c7a-b1ac-c05d9d0a180b"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bjectDetectorVersions" ma:index="10" nillable="true" ma:displayName="MediaServiceObjectDetectorVersions" ma:hidden="true" ma:indexed="true" ma:internalName="MediaServiceObjectDetectorVersions" ma:readOnly="true">
      <xsd:simpleType>
        <xsd:restriction base="dms:Text"/>
      </xsd:simpleType>
    </xsd:element>
    <xsd:element name="lcf76f155ced4ddcb4097134ff3c332f" ma:index="14" nillable="true" ma:taxonomy="true" ma:internalName="lcf76f155ced4ddcb4097134ff3c332f" ma:taxonomyFieldName="MediaServiceImageTags" ma:displayName="Image Tags" ma:readOnly="false" ma:fieldId="{5cf76f15-5ced-4ddc-b409-7134ff3c332f}" ma:taxonomyMulti="true" ma:sspId="b31da6f4-e52d-49d7-b108-9c7783d77463" ma:termSetId="09814cd3-568e-fe90-9814-8d621ff8fb84" ma:anchorId="fba54fb3-c3e1-fe81-a776-ca4b69148c4d" ma:open="true" ma:isKeyword="false">
      <xsd:complexType>
        <xsd:sequence>
          <xsd:element ref="pc:Terms" minOccurs="0" maxOccurs="1"/>
        </xsd:sequence>
      </xsd:complexType>
    </xsd:element>
    <xsd:element name="MediaServiceOCR" ma:index="16" nillable="true" ma:displayName="Extracted Text" ma:internalName="MediaServiceOCR" ma:readOnly="true">
      <xsd:simpleType>
        <xsd:restriction base="dms:Note">
          <xsd:maxLength value="255"/>
        </xsd:restriction>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ServiceSearchProperties" ma:index="19" nillable="true" ma:displayName="MediaServiceSearchProperties" ma:hidden="true" ma:internalName="MediaServiceSearchProperties" ma:readOnly="true">
      <xsd:simpleType>
        <xsd:restriction base="dms:Note"/>
      </xsd:simpleType>
    </xsd:element>
    <xsd:element name="MediaServiceDateTaken" ma:index="20" nillable="true" ma:displayName="MediaServiceDateTaken" ma:hidden="true" ma:indexed="true" ma:internalName="MediaServiceDateTaken" ma:readOnly="true">
      <xsd:simpleType>
        <xsd:restriction base="dms:Text"/>
      </xsd:simpleType>
    </xsd:element>
    <xsd:element name="MediaLengthInSeconds" ma:index="21" nillable="true" ma:displayName="MediaLengthInSeconds" ma:hidden="true" ma:internalName="MediaLengthInSeconds" ma:readOnly="tru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411d0658-67d5-4b95-8147-6ad757439f0a" elementFormDefault="qualified">
    <xsd:import namespace="http://schemas.microsoft.com/office/2006/documentManagement/types"/>
    <xsd:import namespace="http://schemas.microsoft.com/office/infopath/2007/PartnerControls"/>
    <xsd:element name="SharedWithUsers" ma:index="11"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2" nillable="true" ma:displayName="Shared With Details" ma:internalName="SharedWithDetails" ma:readOnly="true">
      <xsd:simpleType>
        <xsd:restriction base="dms:Note">
          <xsd:maxLength value="255"/>
        </xsd:restriction>
      </xsd:simpleType>
    </xsd:element>
    <xsd:element name="TaxCatchAll" ma:index="15" nillable="true" ma:displayName="Taxonomy Catch All Column" ma:hidden="true" ma:list="{c0515b74-b39d-4bb3-ad1d-29dbe29abbfc}" ma:internalName="TaxCatchAll" ma:showField="CatchAllData" ma:web="411d0658-67d5-4b95-8147-6ad757439f0a">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794809F3-EF76-4551-B0C1-FE5972E6F795}">
  <ds:schemaRefs>
    <ds:schemaRef ds:uri="http://schemas.microsoft.com/sharepoint/v3/contenttype/forms"/>
  </ds:schemaRefs>
</ds:datastoreItem>
</file>

<file path=customXml/itemProps2.xml><?xml version="1.0" encoding="utf-8"?>
<ds:datastoreItem xmlns:ds="http://schemas.openxmlformats.org/officeDocument/2006/customXml" ds:itemID="{FB18A657-DBEE-47A2-9A86-3E105DEE87A0}">
  <ds:schemaRefs>
    <ds:schemaRef ds:uri="http://purl.org/dc/terms/"/>
    <ds:schemaRef ds:uri="http://purl.org/dc/elements/1.1/"/>
    <ds:schemaRef ds:uri="411d0658-67d5-4b95-8147-6ad757439f0a"/>
    <ds:schemaRef ds:uri="http://www.w3.org/XML/1998/namespace"/>
    <ds:schemaRef ds:uri="http://purl.org/dc/dcmitype/"/>
    <ds:schemaRef ds:uri="http://schemas.microsoft.com/office/2006/documentManagement/types"/>
    <ds:schemaRef ds:uri="http://schemas.microsoft.com/office/infopath/2007/PartnerControls"/>
    <ds:schemaRef ds:uri="http://schemas.openxmlformats.org/package/2006/metadata/core-properties"/>
    <ds:schemaRef ds:uri="http://schemas.microsoft.com/office/2006/metadata/properties"/>
    <ds:schemaRef ds:uri="9f7d036a-daaf-4c7a-b1ac-c05d9d0a180b"/>
  </ds:schemaRefs>
</ds:datastoreItem>
</file>

<file path=customXml/itemProps3.xml><?xml version="1.0" encoding="utf-8"?>
<ds:datastoreItem xmlns:ds="http://schemas.openxmlformats.org/officeDocument/2006/customXml" ds:itemID="{86283585-4BCF-4A97-A911-4E16E3106EE8}">
  <ds:schemaRefs>
    <ds:schemaRef ds:uri="411d0658-67d5-4b95-8147-6ad757439f0a"/>
    <ds:schemaRef ds:uri="9f7d036a-daaf-4c7a-b1ac-c05d9d0a180b"/>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docProps/app.xml><?xml version="1.0" encoding="utf-8"?>
<Properties xmlns="http://schemas.openxmlformats.org/officeDocument/2006/extended-properties" xmlns:vt="http://schemas.openxmlformats.org/officeDocument/2006/docPropsVTypes">
  <Template>NE template theme</Template>
  <TotalTime>9</TotalTime>
  <Words>424</Words>
  <Application>Microsoft Office PowerPoint</Application>
  <PresentationFormat>Widescreen</PresentationFormat>
  <Paragraphs>71</Paragraphs>
  <Slides>13</Slides>
  <Notes>9</Notes>
  <HiddenSlides>0</HiddenSlides>
  <MMClips>0</MMClips>
  <ScaleCrop>false</ScaleCrop>
  <HeadingPairs>
    <vt:vector size="6" baseType="variant">
      <vt:variant>
        <vt:lpstr>Fonts Used</vt:lpstr>
      </vt:variant>
      <vt:variant>
        <vt:i4>10</vt:i4>
      </vt:variant>
      <vt:variant>
        <vt:lpstr>Theme</vt:lpstr>
      </vt:variant>
      <vt:variant>
        <vt:i4>1</vt:i4>
      </vt:variant>
      <vt:variant>
        <vt:lpstr>Slide Titles</vt:lpstr>
      </vt:variant>
      <vt:variant>
        <vt:i4>13</vt:i4>
      </vt:variant>
    </vt:vector>
  </HeadingPairs>
  <TitlesOfParts>
    <vt:vector size="24" baseType="lpstr">
      <vt:lpstr>Aptos</vt:lpstr>
      <vt:lpstr>Arial</vt:lpstr>
      <vt:lpstr>Arial Narrow</vt:lpstr>
      <vt:lpstr>Calibri</vt:lpstr>
      <vt:lpstr>Gill Sans MT</vt:lpstr>
      <vt:lpstr>icon-small</vt:lpstr>
      <vt:lpstr>Times New Roman</vt:lpstr>
      <vt:lpstr>Wingdings</vt:lpstr>
      <vt:lpstr>Wingdings 2</vt:lpstr>
      <vt:lpstr>Wingdings 3</vt:lpstr>
      <vt:lpstr>NE template theme</vt:lpstr>
      <vt:lpstr>Nursing Expansion Institute &amp; Next Steps – Track 1</vt:lpstr>
      <vt:lpstr>Moderator/Presenter</vt:lpstr>
      <vt:lpstr>Agenda</vt:lpstr>
      <vt:lpstr>Session Objectives</vt:lpstr>
      <vt:lpstr>Guiding Questions</vt:lpstr>
      <vt:lpstr>Reflection and open discussion</vt:lpstr>
      <vt:lpstr>Participant support lifecycle</vt:lpstr>
      <vt:lpstr>Review: Participant Support lifecycle</vt:lpstr>
      <vt:lpstr>Workspace: Participant Support lifecycle tool</vt:lpstr>
      <vt:lpstr>Solutions, Strategies, and Opportunities</vt:lpstr>
      <vt:lpstr>Strategies, Opportunities, and solutions</vt:lpstr>
      <vt:lpstr>Wrap Up and Close</vt:lpstr>
      <vt:lpstr>Thank you!</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Nursing Expansion Institute Track 1 Action Plan</dc:title>
  <dc:creator>United Stated Department of Labor</dc:creator>
  <cp:lastModifiedBy>St. john, Tessa E - ETA CTR</cp:lastModifiedBy>
  <cp:revision>2</cp:revision>
  <dcterms:created xsi:type="dcterms:W3CDTF">2019-05-17T14:42:38Z</dcterms:created>
  <dcterms:modified xsi:type="dcterms:W3CDTF">2024-09-13T20:58:27Z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0x010100B2C33A021F5CC44598B69CC3A7FB63F6</vt:lpwstr>
  </property>
  <property fmtid="{D5CDD505-2E9C-101B-9397-08002B2CF9AE}" pid="3" name="MediaServiceImageTags">
    <vt:lpwstr/>
  </property>
  <property fmtid="{D5CDD505-2E9C-101B-9397-08002B2CF9AE}" pid="4" name="ArticulateGUID">
    <vt:lpwstr>E5106254-C7AD-49CE-AA66-188C524524F2</vt:lpwstr>
  </property>
  <property fmtid="{D5CDD505-2E9C-101B-9397-08002B2CF9AE}" pid="5" name="ArticulatePath">
    <vt:lpwstr>https://msair.sharepoint.com/sites/H-1BNursingExpansion/Shared Documents/TA and Grants Management/Convening Planning/Institute Convening Session Materials/Day 3/Session #1 - Track 1 Next Steps/NE_Institute_Day3Session1_Track1ActionPlan</vt:lpwstr>
  </property>
</Properties>
</file>