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4"/>
  </p:sldMasterIdLst>
  <p:notesMasterIdLst>
    <p:notesMasterId r:id="rId26"/>
  </p:notesMasterIdLst>
  <p:sldIdLst>
    <p:sldId id="256" r:id="rId5"/>
    <p:sldId id="486" r:id="rId6"/>
    <p:sldId id="267" r:id="rId7"/>
    <p:sldId id="262" r:id="rId8"/>
    <p:sldId id="502" r:id="rId9"/>
    <p:sldId id="514" r:id="rId10"/>
    <p:sldId id="361" r:id="rId11"/>
    <p:sldId id="517" r:id="rId12"/>
    <p:sldId id="500" r:id="rId13"/>
    <p:sldId id="511" r:id="rId14"/>
    <p:sldId id="508" r:id="rId15"/>
    <p:sldId id="378" r:id="rId16"/>
    <p:sldId id="512" r:id="rId17"/>
    <p:sldId id="509" r:id="rId18"/>
    <p:sldId id="516" r:id="rId19"/>
    <p:sldId id="507" r:id="rId20"/>
    <p:sldId id="265" r:id="rId21"/>
    <p:sldId id="513" r:id="rId22"/>
    <p:sldId id="284" r:id="rId23"/>
    <p:sldId id="263" r:id="rId24"/>
    <p:sldId id="266" r:id="rId25"/>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19A628-0381-188E-8042-F88754027643}" name="Melville, Monica" initials="MM" userId="S::mmelville@air.org::e74539cc-f4d9-4196-a4cb-2c7f0ebd1eb7" providerId="AD"/>
  <p188:author id="{CB41BB71-89C7-6D93-2818-E205087D369C}" name="Herzog, Christina" initials="HC" userId="S::cherzog@air.org::1e418e5b-a26f-4547-a5cd-e5bc012ddaec" providerId="AD"/>
  <p188:author id="{44EA6BC3-57FE-F9CB-67D0-E9B38FD7CCEB}" name="Pirtle, Jennifer" initials="JP" userId="S::jpirtle@air.org::b3c1effa-7e06-448b-a85f-cbbf2d2e2920" providerId="AD"/>
  <p188:author id="{1B8CA9F2-9709-9793-40E3-DDD21632E50E}" name="Collins, Lori" initials="LC" userId="S::lcollins@air.org::5a2de47c-3d5f-4f60-8277-2c795e5cb5d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06D"/>
    <a:srgbClr val="38905C"/>
    <a:srgbClr val="009DD9"/>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6A2399-2995-454F-9582-5C2D02D76B5A}" v="1" dt="2024-10-28T17:51:30.300"/>
    <p1510:client id="{CE2099A7-18BD-4409-9025-D424842AA22E}" v="1" dt="2024-10-28T19:21:24.2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802" autoAdjust="0"/>
  </p:normalViewPr>
  <p:slideViewPr>
    <p:cSldViewPr snapToGrid="0">
      <p:cViewPr varScale="1">
        <p:scale>
          <a:sx n="116" d="100"/>
          <a:sy n="116" d="100"/>
        </p:scale>
        <p:origin x="2170" y="6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5D9782-0CB4-4F72-976B-9D4268FA83F1}" type="doc">
      <dgm:prSet loTypeId="urn:microsoft.com/office/officeart/2005/8/layout/default" loCatId="list" qsTypeId="urn:microsoft.com/office/officeart/2005/8/quickstyle/simple1" qsCatId="simple" csTypeId="urn:microsoft.com/office/officeart/2005/8/colors/accent2_2" csCatId="accent2" phldr="1"/>
      <dgm:spPr/>
      <dgm:t>
        <a:bodyPr/>
        <a:lstStyle/>
        <a:p>
          <a:endParaRPr lang="en-US"/>
        </a:p>
      </dgm:t>
    </dgm:pt>
    <dgm:pt modelId="{1C6D69DE-317A-401B-82BC-C7D3A09A2A68}">
      <dgm:prSet/>
      <dgm:spPr>
        <a:solidFill>
          <a:schemeClr val="accent5">
            <a:lumMod val="20000"/>
            <a:lumOff val="80000"/>
          </a:schemeClr>
        </a:solidFill>
      </dgm:spPr>
      <dgm:t>
        <a:bodyPr/>
        <a:lstStyle/>
        <a:p>
          <a:r>
            <a:rPr lang="en-US">
              <a:solidFill>
                <a:schemeClr val="tx2"/>
              </a:solidFill>
            </a:rPr>
            <a:t>Clear and Frequent Communication</a:t>
          </a:r>
        </a:p>
      </dgm:t>
    </dgm:pt>
    <dgm:pt modelId="{C94002E6-40C3-49D4-B5A2-0352EE52CF98}" type="parTrans" cxnId="{9DBE24E1-1CDB-48BE-8948-CE2C619000B0}">
      <dgm:prSet/>
      <dgm:spPr/>
      <dgm:t>
        <a:bodyPr/>
        <a:lstStyle/>
        <a:p>
          <a:endParaRPr lang="en-US">
            <a:solidFill>
              <a:schemeClr val="tx2"/>
            </a:solidFill>
          </a:endParaRPr>
        </a:p>
      </dgm:t>
    </dgm:pt>
    <dgm:pt modelId="{24279622-5A50-4B8A-B3B6-FABE05448460}" type="sibTrans" cxnId="{9DBE24E1-1CDB-48BE-8948-CE2C619000B0}">
      <dgm:prSet/>
      <dgm:spPr/>
      <dgm:t>
        <a:bodyPr/>
        <a:lstStyle/>
        <a:p>
          <a:endParaRPr lang="en-US">
            <a:solidFill>
              <a:schemeClr val="tx2"/>
            </a:solidFill>
          </a:endParaRPr>
        </a:p>
      </dgm:t>
    </dgm:pt>
    <dgm:pt modelId="{B194141B-4FA6-4B3A-A6FA-D46923D54E20}">
      <dgm:prSet/>
      <dgm:spPr>
        <a:solidFill>
          <a:schemeClr val="accent5">
            <a:lumMod val="20000"/>
            <a:lumOff val="80000"/>
          </a:schemeClr>
        </a:solidFill>
      </dgm:spPr>
      <dgm:t>
        <a:bodyPr/>
        <a:lstStyle/>
        <a:p>
          <a:r>
            <a:rPr lang="en-US" dirty="0">
              <a:solidFill>
                <a:schemeClr val="tx2"/>
              </a:solidFill>
            </a:rPr>
            <a:t>Shared Goals and Individual Roles</a:t>
          </a:r>
        </a:p>
      </dgm:t>
    </dgm:pt>
    <dgm:pt modelId="{915D7CB2-CC9D-4508-9644-338446782692}" type="parTrans" cxnId="{E50C942E-F648-49C5-8A2B-61D9C7AFAFA0}">
      <dgm:prSet/>
      <dgm:spPr/>
      <dgm:t>
        <a:bodyPr/>
        <a:lstStyle/>
        <a:p>
          <a:endParaRPr lang="en-US">
            <a:solidFill>
              <a:schemeClr val="tx2"/>
            </a:solidFill>
          </a:endParaRPr>
        </a:p>
      </dgm:t>
    </dgm:pt>
    <dgm:pt modelId="{98478937-09C9-4E1C-9B1A-CA834AE8A0FC}" type="sibTrans" cxnId="{E50C942E-F648-49C5-8A2B-61D9C7AFAFA0}">
      <dgm:prSet/>
      <dgm:spPr/>
      <dgm:t>
        <a:bodyPr/>
        <a:lstStyle/>
        <a:p>
          <a:endParaRPr lang="en-US">
            <a:solidFill>
              <a:schemeClr val="tx2"/>
            </a:solidFill>
          </a:endParaRPr>
        </a:p>
      </dgm:t>
    </dgm:pt>
    <dgm:pt modelId="{6CAEAE40-CDD7-4C71-A777-E08334B97908}">
      <dgm:prSet/>
      <dgm:spPr>
        <a:solidFill>
          <a:schemeClr val="accent5">
            <a:lumMod val="20000"/>
            <a:lumOff val="80000"/>
          </a:schemeClr>
        </a:solidFill>
      </dgm:spPr>
      <dgm:t>
        <a:bodyPr/>
        <a:lstStyle/>
        <a:p>
          <a:r>
            <a:rPr lang="en-US">
              <a:solidFill>
                <a:schemeClr val="tx2"/>
              </a:solidFill>
            </a:rPr>
            <a:t>Mutual Respect</a:t>
          </a:r>
        </a:p>
      </dgm:t>
    </dgm:pt>
    <dgm:pt modelId="{859F2C8F-F9C6-4FDB-88F6-9E2900914D9A}" type="parTrans" cxnId="{2544CABE-6F6C-4E84-9866-FBED85C50D30}">
      <dgm:prSet/>
      <dgm:spPr/>
      <dgm:t>
        <a:bodyPr/>
        <a:lstStyle/>
        <a:p>
          <a:endParaRPr lang="en-US">
            <a:solidFill>
              <a:schemeClr val="tx2"/>
            </a:solidFill>
          </a:endParaRPr>
        </a:p>
      </dgm:t>
    </dgm:pt>
    <dgm:pt modelId="{35601754-087B-4C17-B941-D991108DC2D8}" type="sibTrans" cxnId="{2544CABE-6F6C-4E84-9866-FBED85C50D30}">
      <dgm:prSet/>
      <dgm:spPr/>
      <dgm:t>
        <a:bodyPr/>
        <a:lstStyle/>
        <a:p>
          <a:endParaRPr lang="en-US">
            <a:solidFill>
              <a:schemeClr val="tx2"/>
            </a:solidFill>
          </a:endParaRPr>
        </a:p>
      </dgm:t>
    </dgm:pt>
    <dgm:pt modelId="{57D7586E-8349-4DD0-BA91-564F411A02B1}">
      <dgm:prSet/>
      <dgm:spPr>
        <a:solidFill>
          <a:schemeClr val="accent5">
            <a:lumMod val="20000"/>
            <a:lumOff val="80000"/>
          </a:schemeClr>
        </a:solidFill>
      </dgm:spPr>
      <dgm:t>
        <a:bodyPr/>
        <a:lstStyle/>
        <a:p>
          <a:r>
            <a:rPr lang="en-US">
              <a:solidFill>
                <a:schemeClr val="tx2"/>
              </a:solidFill>
            </a:rPr>
            <a:t>Conflict Resolution</a:t>
          </a:r>
        </a:p>
      </dgm:t>
    </dgm:pt>
    <dgm:pt modelId="{99C3F92E-C8B9-4710-ADE4-5576EC634580}" type="parTrans" cxnId="{423770C8-2448-4550-916A-5134E5805579}">
      <dgm:prSet/>
      <dgm:spPr/>
      <dgm:t>
        <a:bodyPr/>
        <a:lstStyle/>
        <a:p>
          <a:endParaRPr lang="en-US">
            <a:solidFill>
              <a:schemeClr val="tx2"/>
            </a:solidFill>
          </a:endParaRPr>
        </a:p>
      </dgm:t>
    </dgm:pt>
    <dgm:pt modelId="{3B34CBC9-B1F1-44C8-B8CD-3181FA2EEEE1}" type="sibTrans" cxnId="{423770C8-2448-4550-916A-5134E5805579}">
      <dgm:prSet/>
      <dgm:spPr/>
      <dgm:t>
        <a:bodyPr/>
        <a:lstStyle/>
        <a:p>
          <a:endParaRPr lang="en-US">
            <a:solidFill>
              <a:schemeClr val="tx2"/>
            </a:solidFill>
          </a:endParaRPr>
        </a:p>
      </dgm:t>
    </dgm:pt>
    <dgm:pt modelId="{1CF5F322-D182-4E68-866E-1A3BFC61F65A}">
      <dgm:prSet/>
      <dgm:spPr>
        <a:solidFill>
          <a:schemeClr val="accent5">
            <a:lumMod val="20000"/>
            <a:lumOff val="80000"/>
          </a:schemeClr>
        </a:solidFill>
      </dgm:spPr>
      <dgm:t>
        <a:bodyPr/>
        <a:lstStyle/>
        <a:p>
          <a:r>
            <a:rPr lang="en-US">
              <a:solidFill>
                <a:schemeClr val="tx2"/>
              </a:solidFill>
            </a:rPr>
            <a:t>Regular Meetings</a:t>
          </a:r>
        </a:p>
      </dgm:t>
    </dgm:pt>
    <dgm:pt modelId="{59A9B6A1-F55A-43B6-8133-39C231BE6C90}" type="parTrans" cxnId="{CD52EAE1-942D-4F13-9801-4F5348185159}">
      <dgm:prSet/>
      <dgm:spPr/>
      <dgm:t>
        <a:bodyPr/>
        <a:lstStyle/>
        <a:p>
          <a:endParaRPr lang="en-US">
            <a:solidFill>
              <a:schemeClr val="tx2"/>
            </a:solidFill>
          </a:endParaRPr>
        </a:p>
      </dgm:t>
    </dgm:pt>
    <dgm:pt modelId="{9F1D9070-A6B8-4F3C-8063-D353CB1D78ED}" type="sibTrans" cxnId="{CD52EAE1-942D-4F13-9801-4F5348185159}">
      <dgm:prSet/>
      <dgm:spPr/>
      <dgm:t>
        <a:bodyPr/>
        <a:lstStyle/>
        <a:p>
          <a:endParaRPr lang="en-US">
            <a:solidFill>
              <a:schemeClr val="tx2"/>
            </a:solidFill>
          </a:endParaRPr>
        </a:p>
      </dgm:t>
    </dgm:pt>
    <dgm:pt modelId="{D34181A8-187F-4AE1-A1CC-048B82FFD622}">
      <dgm:prSet/>
      <dgm:spPr>
        <a:solidFill>
          <a:schemeClr val="accent5">
            <a:lumMod val="20000"/>
            <a:lumOff val="80000"/>
          </a:schemeClr>
        </a:solidFill>
      </dgm:spPr>
      <dgm:t>
        <a:bodyPr/>
        <a:lstStyle/>
        <a:p>
          <a:r>
            <a:rPr lang="en-US">
              <a:solidFill>
                <a:schemeClr val="tx2"/>
              </a:solidFill>
            </a:rPr>
            <a:t>Trust Building</a:t>
          </a:r>
        </a:p>
      </dgm:t>
    </dgm:pt>
    <dgm:pt modelId="{2E064822-250D-4BD0-B3BC-416452487599}" type="parTrans" cxnId="{75453CDD-CF26-4582-8AC4-0965DB2C19A9}">
      <dgm:prSet/>
      <dgm:spPr/>
      <dgm:t>
        <a:bodyPr/>
        <a:lstStyle/>
        <a:p>
          <a:endParaRPr lang="en-US">
            <a:solidFill>
              <a:schemeClr val="tx2"/>
            </a:solidFill>
          </a:endParaRPr>
        </a:p>
      </dgm:t>
    </dgm:pt>
    <dgm:pt modelId="{11E78E13-D0A1-43F4-96B9-44B44400DCFC}" type="sibTrans" cxnId="{75453CDD-CF26-4582-8AC4-0965DB2C19A9}">
      <dgm:prSet/>
      <dgm:spPr/>
      <dgm:t>
        <a:bodyPr/>
        <a:lstStyle/>
        <a:p>
          <a:endParaRPr lang="en-US">
            <a:solidFill>
              <a:schemeClr val="tx2"/>
            </a:solidFill>
          </a:endParaRPr>
        </a:p>
      </dgm:t>
    </dgm:pt>
    <dgm:pt modelId="{37D3F1B1-7D0D-4C62-97A0-22F3048B12CB}">
      <dgm:prSet/>
      <dgm:spPr>
        <a:solidFill>
          <a:schemeClr val="accent5">
            <a:lumMod val="20000"/>
            <a:lumOff val="80000"/>
          </a:schemeClr>
        </a:solidFill>
      </dgm:spPr>
      <dgm:t>
        <a:bodyPr/>
        <a:lstStyle/>
        <a:p>
          <a:r>
            <a:rPr lang="en-US">
              <a:solidFill>
                <a:schemeClr val="tx2"/>
              </a:solidFill>
            </a:rPr>
            <a:t>Inclusive Decision-Making</a:t>
          </a:r>
        </a:p>
      </dgm:t>
    </dgm:pt>
    <dgm:pt modelId="{74F1954A-1338-432A-A4CE-3C55CA1B926D}" type="parTrans" cxnId="{11B52C16-AF32-4D05-A2FA-BBE7635AF4D5}">
      <dgm:prSet/>
      <dgm:spPr/>
      <dgm:t>
        <a:bodyPr/>
        <a:lstStyle/>
        <a:p>
          <a:endParaRPr lang="en-US">
            <a:solidFill>
              <a:schemeClr val="tx2"/>
            </a:solidFill>
          </a:endParaRPr>
        </a:p>
      </dgm:t>
    </dgm:pt>
    <dgm:pt modelId="{764FD7FE-7033-4D62-ACE6-B9E7184C49C4}" type="sibTrans" cxnId="{11B52C16-AF32-4D05-A2FA-BBE7635AF4D5}">
      <dgm:prSet/>
      <dgm:spPr/>
      <dgm:t>
        <a:bodyPr/>
        <a:lstStyle/>
        <a:p>
          <a:endParaRPr lang="en-US">
            <a:solidFill>
              <a:schemeClr val="tx2"/>
            </a:solidFill>
          </a:endParaRPr>
        </a:p>
      </dgm:t>
    </dgm:pt>
    <dgm:pt modelId="{9FF69808-A778-44A4-8683-31FE9888C990}">
      <dgm:prSet/>
      <dgm:spPr>
        <a:solidFill>
          <a:schemeClr val="accent5">
            <a:lumMod val="20000"/>
            <a:lumOff val="80000"/>
          </a:schemeClr>
        </a:solidFill>
      </dgm:spPr>
      <dgm:t>
        <a:bodyPr/>
        <a:lstStyle/>
        <a:p>
          <a:r>
            <a:rPr lang="en-US">
              <a:solidFill>
                <a:schemeClr val="tx2"/>
              </a:solidFill>
            </a:rPr>
            <a:t>Flexibility and Adaptability</a:t>
          </a:r>
        </a:p>
      </dgm:t>
    </dgm:pt>
    <dgm:pt modelId="{CE5CB97E-2A6D-43F9-95B1-EB63ACE6DEE5}" type="parTrans" cxnId="{86A065A6-1D42-452C-AF13-1A3962C64343}">
      <dgm:prSet/>
      <dgm:spPr/>
      <dgm:t>
        <a:bodyPr/>
        <a:lstStyle/>
        <a:p>
          <a:endParaRPr lang="en-US">
            <a:solidFill>
              <a:schemeClr val="tx2"/>
            </a:solidFill>
          </a:endParaRPr>
        </a:p>
      </dgm:t>
    </dgm:pt>
    <dgm:pt modelId="{1FC3BDCA-0348-477B-AA5D-AB8E9EE2523E}" type="sibTrans" cxnId="{86A065A6-1D42-452C-AF13-1A3962C64343}">
      <dgm:prSet/>
      <dgm:spPr/>
      <dgm:t>
        <a:bodyPr/>
        <a:lstStyle/>
        <a:p>
          <a:endParaRPr lang="en-US">
            <a:solidFill>
              <a:schemeClr val="tx2"/>
            </a:solidFill>
          </a:endParaRPr>
        </a:p>
      </dgm:t>
    </dgm:pt>
    <dgm:pt modelId="{A199873D-1801-4BCD-AD00-105BAC535DBE}">
      <dgm:prSet/>
      <dgm:spPr>
        <a:solidFill>
          <a:schemeClr val="accent5">
            <a:lumMod val="20000"/>
            <a:lumOff val="80000"/>
          </a:schemeClr>
        </a:solidFill>
      </dgm:spPr>
      <dgm:t>
        <a:bodyPr/>
        <a:lstStyle/>
        <a:p>
          <a:r>
            <a:rPr lang="en-US">
              <a:solidFill>
                <a:schemeClr val="tx2"/>
              </a:solidFill>
            </a:rPr>
            <a:t>Resource and Knowledge Sharing</a:t>
          </a:r>
        </a:p>
      </dgm:t>
    </dgm:pt>
    <dgm:pt modelId="{5664BDB3-1D47-43F9-93F6-105D0ED05853}" type="parTrans" cxnId="{52A83967-CB7D-4586-9F53-8565ABD2573C}">
      <dgm:prSet/>
      <dgm:spPr/>
      <dgm:t>
        <a:bodyPr/>
        <a:lstStyle/>
        <a:p>
          <a:endParaRPr lang="en-US">
            <a:solidFill>
              <a:schemeClr val="tx2"/>
            </a:solidFill>
          </a:endParaRPr>
        </a:p>
      </dgm:t>
    </dgm:pt>
    <dgm:pt modelId="{26B4D9FF-A399-40F0-9A1B-F5C51E44B499}" type="sibTrans" cxnId="{52A83967-CB7D-4586-9F53-8565ABD2573C}">
      <dgm:prSet/>
      <dgm:spPr/>
      <dgm:t>
        <a:bodyPr/>
        <a:lstStyle/>
        <a:p>
          <a:endParaRPr lang="en-US">
            <a:solidFill>
              <a:schemeClr val="tx2"/>
            </a:solidFill>
          </a:endParaRPr>
        </a:p>
      </dgm:t>
    </dgm:pt>
    <dgm:pt modelId="{51BA176E-2494-4120-B54C-2A314E4B71BB}" type="pres">
      <dgm:prSet presAssocID="{EF5D9782-0CB4-4F72-976B-9D4268FA83F1}" presName="diagram" presStyleCnt="0">
        <dgm:presLayoutVars>
          <dgm:dir/>
          <dgm:resizeHandles val="exact"/>
        </dgm:presLayoutVars>
      </dgm:prSet>
      <dgm:spPr/>
    </dgm:pt>
    <dgm:pt modelId="{71CE0951-08FB-406A-99AC-91B1A6555F9C}" type="pres">
      <dgm:prSet presAssocID="{1C6D69DE-317A-401B-82BC-C7D3A09A2A68}" presName="node" presStyleLbl="node1" presStyleIdx="0" presStyleCnt="9">
        <dgm:presLayoutVars>
          <dgm:bulletEnabled val="1"/>
        </dgm:presLayoutVars>
      </dgm:prSet>
      <dgm:spPr/>
    </dgm:pt>
    <dgm:pt modelId="{14DF9AAE-7DDB-430D-B9FB-E2660B0D1A87}" type="pres">
      <dgm:prSet presAssocID="{24279622-5A50-4B8A-B3B6-FABE05448460}" presName="sibTrans" presStyleCnt="0"/>
      <dgm:spPr/>
    </dgm:pt>
    <dgm:pt modelId="{42CE2168-F620-462A-96AE-18F7D46384DA}" type="pres">
      <dgm:prSet presAssocID="{B194141B-4FA6-4B3A-A6FA-D46923D54E20}" presName="node" presStyleLbl="node1" presStyleIdx="1" presStyleCnt="9">
        <dgm:presLayoutVars>
          <dgm:bulletEnabled val="1"/>
        </dgm:presLayoutVars>
      </dgm:prSet>
      <dgm:spPr/>
    </dgm:pt>
    <dgm:pt modelId="{F002DBE0-6765-49A3-94FD-DD302C0E5AC3}" type="pres">
      <dgm:prSet presAssocID="{98478937-09C9-4E1C-9B1A-CA834AE8A0FC}" presName="sibTrans" presStyleCnt="0"/>
      <dgm:spPr/>
    </dgm:pt>
    <dgm:pt modelId="{7CCAD2FD-1DEB-45C7-ACF0-393371A9EE5C}" type="pres">
      <dgm:prSet presAssocID="{6CAEAE40-CDD7-4C71-A777-E08334B97908}" presName="node" presStyleLbl="node1" presStyleIdx="2" presStyleCnt="9">
        <dgm:presLayoutVars>
          <dgm:bulletEnabled val="1"/>
        </dgm:presLayoutVars>
      </dgm:prSet>
      <dgm:spPr/>
    </dgm:pt>
    <dgm:pt modelId="{6104F864-CC01-47B1-94A5-0B77C20C3511}" type="pres">
      <dgm:prSet presAssocID="{35601754-087B-4C17-B941-D991108DC2D8}" presName="sibTrans" presStyleCnt="0"/>
      <dgm:spPr/>
    </dgm:pt>
    <dgm:pt modelId="{B969866F-4A4F-45B7-A19F-BAC25779D255}" type="pres">
      <dgm:prSet presAssocID="{57D7586E-8349-4DD0-BA91-564F411A02B1}" presName="node" presStyleLbl="node1" presStyleIdx="3" presStyleCnt="9">
        <dgm:presLayoutVars>
          <dgm:bulletEnabled val="1"/>
        </dgm:presLayoutVars>
      </dgm:prSet>
      <dgm:spPr/>
    </dgm:pt>
    <dgm:pt modelId="{5B43BBC6-EF17-4301-9C1C-704CB0868618}" type="pres">
      <dgm:prSet presAssocID="{3B34CBC9-B1F1-44C8-B8CD-3181FA2EEEE1}" presName="sibTrans" presStyleCnt="0"/>
      <dgm:spPr/>
    </dgm:pt>
    <dgm:pt modelId="{DEC4DEC3-10AE-43E1-96F5-6A162BB3F2EB}" type="pres">
      <dgm:prSet presAssocID="{1CF5F322-D182-4E68-866E-1A3BFC61F65A}" presName="node" presStyleLbl="node1" presStyleIdx="4" presStyleCnt="9">
        <dgm:presLayoutVars>
          <dgm:bulletEnabled val="1"/>
        </dgm:presLayoutVars>
      </dgm:prSet>
      <dgm:spPr/>
    </dgm:pt>
    <dgm:pt modelId="{41600A3E-D2E6-4B4C-95A9-F9B0D07610E7}" type="pres">
      <dgm:prSet presAssocID="{9F1D9070-A6B8-4F3C-8063-D353CB1D78ED}" presName="sibTrans" presStyleCnt="0"/>
      <dgm:spPr/>
    </dgm:pt>
    <dgm:pt modelId="{9694A232-4F88-48E3-B03F-02D7FE8EF6EA}" type="pres">
      <dgm:prSet presAssocID="{D34181A8-187F-4AE1-A1CC-048B82FFD622}" presName="node" presStyleLbl="node1" presStyleIdx="5" presStyleCnt="9" custLinFactNeighborY="83315">
        <dgm:presLayoutVars>
          <dgm:bulletEnabled val="1"/>
        </dgm:presLayoutVars>
      </dgm:prSet>
      <dgm:spPr/>
    </dgm:pt>
    <dgm:pt modelId="{77C39E1B-8C8B-436E-8911-6E46472DC0F4}" type="pres">
      <dgm:prSet presAssocID="{11E78E13-D0A1-43F4-96B9-44B44400DCFC}" presName="sibTrans" presStyleCnt="0"/>
      <dgm:spPr/>
    </dgm:pt>
    <dgm:pt modelId="{D831DE8E-96CE-4451-9108-5CA46225D9FB}" type="pres">
      <dgm:prSet presAssocID="{37D3F1B1-7D0D-4C62-97A0-22F3048B12CB}" presName="node" presStyleLbl="node1" presStyleIdx="6" presStyleCnt="9" custLinFactNeighborY="83315">
        <dgm:presLayoutVars>
          <dgm:bulletEnabled val="1"/>
        </dgm:presLayoutVars>
      </dgm:prSet>
      <dgm:spPr/>
    </dgm:pt>
    <dgm:pt modelId="{0685DD14-872D-4D41-BE8C-FB0C6B7843CC}" type="pres">
      <dgm:prSet presAssocID="{764FD7FE-7033-4D62-ACE6-B9E7184C49C4}" presName="sibTrans" presStyleCnt="0"/>
      <dgm:spPr/>
    </dgm:pt>
    <dgm:pt modelId="{581B4412-42E5-408D-9596-7AC40D11E313}" type="pres">
      <dgm:prSet presAssocID="{9FF69808-A778-44A4-8683-31FE9888C990}" presName="node" presStyleLbl="node1" presStyleIdx="7" presStyleCnt="9" custLinFactNeighborY="83315">
        <dgm:presLayoutVars>
          <dgm:bulletEnabled val="1"/>
        </dgm:presLayoutVars>
      </dgm:prSet>
      <dgm:spPr/>
    </dgm:pt>
    <dgm:pt modelId="{0D9DCA81-149A-4F8E-A1F2-4B2C84D83DB9}" type="pres">
      <dgm:prSet presAssocID="{1FC3BDCA-0348-477B-AA5D-AB8E9EE2523E}" presName="sibTrans" presStyleCnt="0"/>
      <dgm:spPr/>
    </dgm:pt>
    <dgm:pt modelId="{80959A44-7DA5-4A3A-89D5-8750F70178DC}" type="pres">
      <dgm:prSet presAssocID="{A199873D-1801-4BCD-AD00-105BAC535DBE}" presName="node" presStyleLbl="node1" presStyleIdx="8" presStyleCnt="9" custLinFactNeighborY="83315">
        <dgm:presLayoutVars>
          <dgm:bulletEnabled val="1"/>
        </dgm:presLayoutVars>
      </dgm:prSet>
      <dgm:spPr/>
    </dgm:pt>
  </dgm:ptLst>
  <dgm:cxnLst>
    <dgm:cxn modelId="{4B57EA14-B76D-4FFD-8941-E45F41B56A9F}" type="presOf" srcId="{37D3F1B1-7D0D-4C62-97A0-22F3048B12CB}" destId="{D831DE8E-96CE-4451-9108-5CA46225D9FB}" srcOrd="0" destOrd="0" presId="urn:microsoft.com/office/officeart/2005/8/layout/default"/>
    <dgm:cxn modelId="{11B52C16-AF32-4D05-A2FA-BBE7635AF4D5}" srcId="{EF5D9782-0CB4-4F72-976B-9D4268FA83F1}" destId="{37D3F1B1-7D0D-4C62-97A0-22F3048B12CB}" srcOrd="6" destOrd="0" parTransId="{74F1954A-1338-432A-A4CE-3C55CA1B926D}" sibTransId="{764FD7FE-7033-4D62-ACE6-B9E7184C49C4}"/>
    <dgm:cxn modelId="{0D2B5D20-AAF0-492C-8C14-2169AE1F0CB0}" type="presOf" srcId="{1CF5F322-D182-4E68-866E-1A3BFC61F65A}" destId="{DEC4DEC3-10AE-43E1-96F5-6A162BB3F2EB}" srcOrd="0" destOrd="0" presId="urn:microsoft.com/office/officeart/2005/8/layout/default"/>
    <dgm:cxn modelId="{E50C942E-F648-49C5-8A2B-61D9C7AFAFA0}" srcId="{EF5D9782-0CB4-4F72-976B-9D4268FA83F1}" destId="{B194141B-4FA6-4B3A-A6FA-D46923D54E20}" srcOrd="1" destOrd="0" parTransId="{915D7CB2-CC9D-4508-9644-338446782692}" sibTransId="{98478937-09C9-4E1C-9B1A-CA834AE8A0FC}"/>
    <dgm:cxn modelId="{52A83967-CB7D-4586-9F53-8565ABD2573C}" srcId="{EF5D9782-0CB4-4F72-976B-9D4268FA83F1}" destId="{A199873D-1801-4BCD-AD00-105BAC535DBE}" srcOrd="8" destOrd="0" parTransId="{5664BDB3-1D47-43F9-93F6-105D0ED05853}" sibTransId="{26B4D9FF-A399-40F0-9A1B-F5C51E44B499}"/>
    <dgm:cxn modelId="{83D5B352-B436-475D-B455-C15DBEDEC712}" type="presOf" srcId="{9FF69808-A778-44A4-8683-31FE9888C990}" destId="{581B4412-42E5-408D-9596-7AC40D11E313}" srcOrd="0" destOrd="0" presId="urn:microsoft.com/office/officeart/2005/8/layout/default"/>
    <dgm:cxn modelId="{DF75A87E-47E6-4601-AE26-D8B588B523E5}" type="presOf" srcId="{57D7586E-8349-4DD0-BA91-564F411A02B1}" destId="{B969866F-4A4F-45B7-A19F-BAC25779D255}" srcOrd="0" destOrd="0" presId="urn:microsoft.com/office/officeart/2005/8/layout/default"/>
    <dgm:cxn modelId="{86A065A6-1D42-452C-AF13-1A3962C64343}" srcId="{EF5D9782-0CB4-4F72-976B-9D4268FA83F1}" destId="{9FF69808-A778-44A4-8683-31FE9888C990}" srcOrd="7" destOrd="0" parTransId="{CE5CB97E-2A6D-43F9-95B1-EB63ACE6DEE5}" sibTransId="{1FC3BDCA-0348-477B-AA5D-AB8E9EE2523E}"/>
    <dgm:cxn modelId="{95B08FAA-97C8-44F2-9A87-A77D3374DF10}" type="presOf" srcId="{D34181A8-187F-4AE1-A1CC-048B82FFD622}" destId="{9694A232-4F88-48E3-B03F-02D7FE8EF6EA}" srcOrd="0" destOrd="0" presId="urn:microsoft.com/office/officeart/2005/8/layout/default"/>
    <dgm:cxn modelId="{C4ABA6B0-098D-4B50-BD44-B916840A00D2}" type="presOf" srcId="{EF5D9782-0CB4-4F72-976B-9D4268FA83F1}" destId="{51BA176E-2494-4120-B54C-2A314E4B71BB}" srcOrd="0" destOrd="0" presId="urn:microsoft.com/office/officeart/2005/8/layout/default"/>
    <dgm:cxn modelId="{2544CABE-6F6C-4E84-9866-FBED85C50D30}" srcId="{EF5D9782-0CB4-4F72-976B-9D4268FA83F1}" destId="{6CAEAE40-CDD7-4C71-A777-E08334B97908}" srcOrd="2" destOrd="0" parTransId="{859F2C8F-F9C6-4FDB-88F6-9E2900914D9A}" sibTransId="{35601754-087B-4C17-B941-D991108DC2D8}"/>
    <dgm:cxn modelId="{2B39EAC6-B151-4EF9-8E7C-8ACFF1F44146}" type="presOf" srcId="{A199873D-1801-4BCD-AD00-105BAC535DBE}" destId="{80959A44-7DA5-4A3A-89D5-8750F70178DC}" srcOrd="0" destOrd="0" presId="urn:microsoft.com/office/officeart/2005/8/layout/default"/>
    <dgm:cxn modelId="{423770C8-2448-4550-916A-5134E5805579}" srcId="{EF5D9782-0CB4-4F72-976B-9D4268FA83F1}" destId="{57D7586E-8349-4DD0-BA91-564F411A02B1}" srcOrd="3" destOrd="0" parTransId="{99C3F92E-C8B9-4710-ADE4-5576EC634580}" sibTransId="{3B34CBC9-B1F1-44C8-B8CD-3181FA2EEEE1}"/>
    <dgm:cxn modelId="{8B07B5C8-64BC-4C6E-9C58-0B20CC5DF4AA}" type="presOf" srcId="{1C6D69DE-317A-401B-82BC-C7D3A09A2A68}" destId="{71CE0951-08FB-406A-99AC-91B1A6555F9C}" srcOrd="0" destOrd="0" presId="urn:microsoft.com/office/officeart/2005/8/layout/default"/>
    <dgm:cxn modelId="{75453CDD-CF26-4582-8AC4-0965DB2C19A9}" srcId="{EF5D9782-0CB4-4F72-976B-9D4268FA83F1}" destId="{D34181A8-187F-4AE1-A1CC-048B82FFD622}" srcOrd="5" destOrd="0" parTransId="{2E064822-250D-4BD0-B3BC-416452487599}" sibTransId="{11E78E13-D0A1-43F4-96B9-44B44400DCFC}"/>
    <dgm:cxn modelId="{9DBE24E1-1CDB-48BE-8948-CE2C619000B0}" srcId="{EF5D9782-0CB4-4F72-976B-9D4268FA83F1}" destId="{1C6D69DE-317A-401B-82BC-C7D3A09A2A68}" srcOrd="0" destOrd="0" parTransId="{C94002E6-40C3-49D4-B5A2-0352EE52CF98}" sibTransId="{24279622-5A50-4B8A-B3B6-FABE05448460}"/>
    <dgm:cxn modelId="{276326E1-3968-4228-B824-7470023637D6}" type="presOf" srcId="{6CAEAE40-CDD7-4C71-A777-E08334B97908}" destId="{7CCAD2FD-1DEB-45C7-ACF0-393371A9EE5C}" srcOrd="0" destOrd="0" presId="urn:microsoft.com/office/officeart/2005/8/layout/default"/>
    <dgm:cxn modelId="{CD52EAE1-942D-4F13-9801-4F5348185159}" srcId="{EF5D9782-0CB4-4F72-976B-9D4268FA83F1}" destId="{1CF5F322-D182-4E68-866E-1A3BFC61F65A}" srcOrd="4" destOrd="0" parTransId="{59A9B6A1-F55A-43B6-8133-39C231BE6C90}" sibTransId="{9F1D9070-A6B8-4F3C-8063-D353CB1D78ED}"/>
    <dgm:cxn modelId="{79FC88F7-C6AA-4FBB-98EA-E80BE5DC52AF}" type="presOf" srcId="{B194141B-4FA6-4B3A-A6FA-D46923D54E20}" destId="{42CE2168-F620-462A-96AE-18F7D46384DA}" srcOrd="0" destOrd="0" presId="urn:microsoft.com/office/officeart/2005/8/layout/default"/>
    <dgm:cxn modelId="{F90A5278-ED6F-4560-A0F5-C8867BE17CAB}" type="presParOf" srcId="{51BA176E-2494-4120-B54C-2A314E4B71BB}" destId="{71CE0951-08FB-406A-99AC-91B1A6555F9C}" srcOrd="0" destOrd="0" presId="urn:microsoft.com/office/officeart/2005/8/layout/default"/>
    <dgm:cxn modelId="{EC7741C2-064C-42CA-B590-4D1C65990D7F}" type="presParOf" srcId="{51BA176E-2494-4120-B54C-2A314E4B71BB}" destId="{14DF9AAE-7DDB-430D-B9FB-E2660B0D1A87}" srcOrd="1" destOrd="0" presId="urn:microsoft.com/office/officeart/2005/8/layout/default"/>
    <dgm:cxn modelId="{57621682-8DED-47AD-8E02-D8430D837ED8}" type="presParOf" srcId="{51BA176E-2494-4120-B54C-2A314E4B71BB}" destId="{42CE2168-F620-462A-96AE-18F7D46384DA}" srcOrd="2" destOrd="0" presId="urn:microsoft.com/office/officeart/2005/8/layout/default"/>
    <dgm:cxn modelId="{A214F639-F0D4-4DE6-8CDA-97758E8FEDC7}" type="presParOf" srcId="{51BA176E-2494-4120-B54C-2A314E4B71BB}" destId="{F002DBE0-6765-49A3-94FD-DD302C0E5AC3}" srcOrd="3" destOrd="0" presId="urn:microsoft.com/office/officeart/2005/8/layout/default"/>
    <dgm:cxn modelId="{2AFA341B-864F-4A51-AA22-D5C89AB80C12}" type="presParOf" srcId="{51BA176E-2494-4120-B54C-2A314E4B71BB}" destId="{7CCAD2FD-1DEB-45C7-ACF0-393371A9EE5C}" srcOrd="4" destOrd="0" presId="urn:microsoft.com/office/officeart/2005/8/layout/default"/>
    <dgm:cxn modelId="{1EE4E419-255F-4420-819A-03BE58EE9179}" type="presParOf" srcId="{51BA176E-2494-4120-B54C-2A314E4B71BB}" destId="{6104F864-CC01-47B1-94A5-0B77C20C3511}" srcOrd="5" destOrd="0" presId="urn:microsoft.com/office/officeart/2005/8/layout/default"/>
    <dgm:cxn modelId="{FF06916B-C25F-49BB-80B6-2373F3F81747}" type="presParOf" srcId="{51BA176E-2494-4120-B54C-2A314E4B71BB}" destId="{B969866F-4A4F-45B7-A19F-BAC25779D255}" srcOrd="6" destOrd="0" presId="urn:microsoft.com/office/officeart/2005/8/layout/default"/>
    <dgm:cxn modelId="{39FEBEE9-9A7A-4022-8254-CC21E04DE89E}" type="presParOf" srcId="{51BA176E-2494-4120-B54C-2A314E4B71BB}" destId="{5B43BBC6-EF17-4301-9C1C-704CB0868618}" srcOrd="7" destOrd="0" presId="urn:microsoft.com/office/officeart/2005/8/layout/default"/>
    <dgm:cxn modelId="{69EB1D6A-1F31-4C8F-89AA-30CD316FF616}" type="presParOf" srcId="{51BA176E-2494-4120-B54C-2A314E4B71BB}" destId="{DEC4DEC3-10AE-43E1-96F5-6A162BB3F2EB}" srcOrd="8" destOrd="0" presId="urn:microsoft.com/office/officeart/2005/8/layout/default"/>
    <dgm:cxn modelId="{FE403922-C66E-4AE5-A05D-1EE1512798BC}" type="presParOf" srcId="{51BA176E-2494-4120-B54C-2A314E4B71BB}" destId="{41600A3E-D2E6-4B4C-95A9-F9B0D07610E7}" srcOrd="9" destOrd="0" presId="urn:microsoft.com/office/officeart/2005/8/layout/default"/>
    <dgm:cxn modelId="{551C2AD8-187D-4838-B3F5-A68EE0E7D056}" type="presParOf" srcId="{51BA176E-2494-4120-B54C-2A314E4B71BB}" destId="{9694A232-4F88-48E3-B03F-02D7FE8EF6EA}" srcOrd="10" destOrd="0" presId="urn:microsoft.com/office/officeart/2005/8/layout/default"/>
    <dgm:cxn modelId="{57F6E509-54C0-4125-8584-70C94F65790E}" type="presParOf" srcId="{51BA176E-2494-4120-B54C-2A314E4B71BB}" destId="{77C39E1B-8C8B-436E-8911-6E46472DC0F4}" srcOrd="11" destOrd="0" presId="urn:microsoft.com/office/officeart/2005/8/layout/default"/>
    <dgm:cxn modelId="{A7AA2603-25B7-4170-8D72-55704FD6F8C6}" type="presParOf" srcId="{51BA176E-2494-4120-B54C-2A314E4B71BB}" destId="{D831DE8E-96CE-4451-9108-5CA46225D9FB}" srcOrd="12" destOrd="0" presId="urn:microsoft.com/office/officeart/2005/8/layout/default"/>
    <dgm:cxn modelId="{CDAE5E0B-0E3D-449C-9DAA-0670050D9BB3}" type="presParOf" srcId="{51BA176E-2494-4120-B54C-2A314E4B71BB}" destId="{0685DD14-872D-4D41-BE8C-FB0C6B7843CC}" srcOrd="13" destOrd="0" presId="urn:microsoft.com/office/officeart/2005/8/layout/default"/>
    <dgm:cxn modelId="{59D6CBCF-A74B-4890-BFF6-3C743405C299}" type="presParOf" srcId="{51BA176E-2494-4120-B54C-2A314E4B71BB}" destId="{581B4412-42E5-408D-9596-7AC40D11E313}" srcOrd="14" destOrd="0" presId="urn:microsoft.com/office/officeart/2005/8/layout/default"/>
    <dgm:cxn modelId="{0E250399-A401-4B8D-BAC6-4E6E267D8215}" type="presParOf" srcId="{51BA176E-2494-4120-B54C-2A314E4B71BB}" destId="{0D9DCA81-149A-4F8E-A1F2-4B2C84D83DB9}" srcOrd="15" destOrd="0" presId="urn:microsoft.com/office/officeart/2005/8/layout/default"/>
    <dgm:cxn modelId="{CF6670D4-8935-4F27-BE61-D352CFF1E641}" type="presParOf" srcId="{51BA176E-2494-4120-B54C-2A314E4B71BB}" destId="{80959A44-7DA5-4A3A-89D5-8750F70178DC}" srcOrd="16" destOrd="0" presId="urn:microsoft.com/office/officeart/2005/8/layout/default"/>
  </dgm:cxnLst>
  <dgm:bg>
    <a:effect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683180A-5567-40D3-80EC-E8889236A978}"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4D23A487-4DC8-4501-9F46-8D2A65FB1A29}">
      <dgm:prSet/>
      <dgm:spPr/>
      <dgm:t>
        <a:bodyPr/>
        <a:lstStyle/>
        <a:p>
          <a:pPr algn="ctr"/>
          <a:r>
            <a:rPr lang="en-US"/>
            <a:t>Statement of commitment to the shared vision and mission</a:t>
          </a:r>
        </a:p>
      </dgm:t>
    </dgm:pt>
    <dgm:pt modelId="{AC8A3DD3-FA1B-4D94-9B22-6DB4437AFFF6}" type="parTrans" cxnId="{4D67CEA9-EC30-4C01-8789-DE62C8708B45}">
      <dgm:prSet/>
      <dgm:spPr/>
      <dgm:t>
        <a:bodyPr/>
        <a:lstStyle/>
        <a:p>
          <a:pPr algn="ctr"/>
          <a:endParaRPr lang="en-US"/>
        </a:p>
      </dgm:t>
    </dgm:pt>
    <dgm:pt modelId="{2AB5438B-318E-40FE-9D1C-1DE76C1C044A}" type="sibTrans" cxnId="{4D67CEA9-EC30-4C01-8789-DE62C8708B45}">
      <dgm:prSet/>
      <dgm:spPr/>
      <dgm:t>
        <a:bodyPr/>
        <a:lstStyle/>
        <a:p>
          <a:pPr algn="ctr"/>
          <a:endParaRPr lang="en-US"/>
        </a:p>
      </dgm:t>
    </dgm:pt>
    <dgm:pt modelId="{57C0E091-71E5-409D-BD23-7BE8DDCCDF03}">
      <dgm:prSet/>
      <dgm:spPr>
        <a:solidFill>
          <a:schemeClr val="accent2">
            <a:lumMod val="75000"/>
          </a:schemeClr>
        </a:solidFill>
      </dgm:spPr>
      <dgm:t>
        <a:bodyPr/>
        <a:lstStyle/>
        <a:p>
          <a:pPr algn="ctr"/>
          <a:r>
            <a:rPr lang="en-US"/>
            <a:t>Roles and responsibilities</a:t>
          </a:r>
        </a:p>
      </dgm:t>
    </dgm:pt>
    <dgm:pt modelId="{66861036-2106-45EE-904A-E3588FC797C1}" type="parTrans" cxnId="{B75A1A58-468E-4E27-8D02-061AD4DAC556}">
      <dgm:prSet/>
      <dgm:spPr/>
      <dgm:t>
        <a:bodyPr/>
        <a:lstStyle/>
        <a:p>
          <a:pPr algn="ctr"/>
          <a:endParaRPr lang="en-US"/>
        </a:p>
      </dgm:t>
    </dgm:pt>
    <dgm:pt modelId="{88AFE798-0A9B-4103-8AF6-EAFAC2FE03D4}" type="sibTrans" cxnId="{B75A1A58-468E-4E27-8D02-061AD4DAC556}">
      <dgm:prSet/>
      <dgm:spPr/>
      <dgm:t>
        <a:bodyPr/>
        <a:lstStyle/>
        <a:p>
          <a:pPr algn="ctr"/>
          <a:endParaRPr lang="en-US"/>
        </a:p>
      </dgm:t>
    </dgm:pt>
    <dgm:pt modelId="{74D7ED88-830D-4048-895A-EB6886978EC4}">
      <dgm:prSet/>
      <dgm:spPr>
        <a:solidFill>
          <a:schemeClr val="bg1">
            <a:lumMod val="50000"/>
          </a:schemeClr>
        </a:solidFill>
      </dgm:spPr>
      <dgm:t>
        <a:bodyPr/>
        <a:lstStyle/>
        <a:p>
          <a:pPr algn="ctr"/>
          <a:r>
            <a:rPr lang="en-US"/>
            <a:t>Expected performance outcomes, deliverables, and milestones</a:t>
          </a:r>
        </a:p>
      </dgm:t>
    </dgm:pt>
    <dgm:pt modelId="{3D1147DC-62A5-463F-BE63-723681C5F246}" type="parTrans" cxnId="{530C0F30-BBDA-4774-B9D2-B2B56EF421F4}">
      <dgm:prSet/>
      <dgm:spPr/>
      <dgm:t>
        <a:bodyPr/>
        <a:lstStyle/>
        <a:p>
          <a:pPr algn="ctr"/>
          <a:endParaRPr lang="en-US"/>
        </a:p>
      </dgm:t>
    </dgm:pt>
    <dgm:pt modelId="{5D3514F7-DF20-4341-AE1F-A73D42705104}" type="sibTrans" cxnId="{530C0F30-BBDA-4774-B9D2-B2B56EF421F4}">
      <dgm:prSet/>
      <dgm:spPr/>
      <dgm:t>
        <a:bodyPr/>
        <a:lstStyle/>
        <a:p>
          <a:pPr algn="ctr"/>
          <a:endParaRPr lang="en-US"/>
        </a:p>
      </dgm:t>
    </dgm:pt>
    <dgm:pt modelId="{FFF089F1-E924-4C52-A725-10297157CA01}">
      <dgm:prSet/>
      <dgm:spPr>
        <a:solidFill>
          <a:srgbClr val="38905C"/>
        </a:solidFill>
      </dgm:spPr>
      <dgm:t>
        <a:bodyPr/>
        <a:lstStyle/>
        <a:p>
          <a:pPr algn="ctr"/>
          <a:r>
            <a:rPr lang="en-US"/>
            <a:t>Timelines and deadlines</a:t>
          </a:r>
        </a:p>
      </dgm:t>
    </dgm:pt>
    <dgm:pt modelId="{625107E3-6B0D-484C-8814-2568CC1EAE18}" type="parTrans" cxnId="{94FA24DE-6839-4717-866C-D58CAFC852D1}">
      <dgm:prSet/>
      <dgm:spPr/>
      <dgm:t>
        <a:bodyPr/>
        <a:lstStyle/>
        <a:p>
          <a:pPr algn="ctr"/>
          <a:endParaRPr lang="en-US"/>
        </a:p>
      </dgm:t>
    </dgm:pt>
    <dgm:pt modelId="{B85BD76F-685F-4520-94F5-76DFC4534D7C}" type="sibTrans" cxnId="{94FA24DE-6839-4717-866C-D58CAFC852D1}">
      <dgm:prSet/>
      <dgm:spPr/>
      <dgm:t>
        <a:bodyPr/>
        <a:lstStyle/>
        <a:p>
          <a:pPr algn="ctr"/>
          <a:endParaRPr lang="en-US"/>
        </a:p>
      </dgm:t>
    </dgm:pt>
    <dgm:pt modelId="{4E96529F-82A4-4019-81B1-B4900D5FC088}">
      <dgm:prSet/>
      <dgm:spPr>
        <a:solidFill>
          <a:srgbClr val="17406D"/>
        </a:solidFill>
      </dgm:spPr>
      <dgm:t>
        <a:bodyPr/>
        <a:lstStyle/>
        <a:p>
          <a:pPr algn="ctr"/>
          <a:r>
            <a:rPr lang="en-US"/>
            <a:t>Resource contribution commitments</a:t>
          </a:r>
        </a:p>
      </dgm:t>
    </dgm:pt>
    <dgm:pt modelId="{C21B3300-F47C-45B8-B316-06D9928B8674}" type="parTrans" cxnId="{9725B523-4AD9-432D-964A-F17DDC43BFE8}">
      <dgm:prSet/>
      <dgm:spPr/>
      <dgm:t>
        <a:bodyPr/>
        <a:lstStyle/>
        <a:p>
          <a:pPr algn="ctr"/>
          <a:endParaRPr lang="en-US"/>
        </a:p>
      </dgm:t>
    </dgm:pt>
    <dgm:pt modelId="{6F88577E-BC35-4C5D-BEB0-BE90B9FDA3B8}" type="sibTrans" cxnId="{9725B523-4AD9-432D-964A-F17DDC43BFE8}">
      <dgm:prSet/>
      <dgm:spPr/>
      <dgm:t>
        <a:bodyPr/>
        <a:lstStyle/>
        <a:p>
          <a:pPr algn="ctr"/>
          <a:endParaRPr lang="en-US"/>
        </a:p>
      </dgm:t>
    </dgm:pt>
    <dgm:pt modelId="{5365DC88-2D9E-4551-A3FA-5198E966C2CE}">
      <dgm:prSet/>
      <dgm:spPr>
        <a:solidFill>
          <a:srgbClr val="009DD9"/>
        </a:solidFill>
      </dgm:spPr>
      <dgm:t>
        <a:bodyPr/>
        <a:lstStyle/>
        <a:p>
          <a:pPr algn="ctr"/>
          <a:r>
            <a:rPr lang="en-US"/>
            <a:t>Administrative and reporting requirements</a:t>
          </a:r>
        </a:p>
      </dgm:t>
    </dgm:pt>
    <dgm:pt modelId="{1CE67B3C-B88F-4386-BA5F-9273C4CB26AE}" type="parTrans" cxnId="{65596656-336F-4A9F-8867-DFE4B072D0C6}">
      <dgm:prSet/>
      <dgm:spPr/>
      <dgm:t>
        <a:bodyPr/>
        <a:lstStyle/>
        <a:p>
          <a:pPr algn="ctr"/>
          <a:endParaRPr lang="en-US"/>
        </a:p>
      </dgm:t>
    </dgm:pt>
    <dgm:pt modelId="{FC80507D-EA63-4F8B-AC04-74D49659725B}" type="sibTrans" cxnId="{65596656-336F-4A9F-8867-DFE4B072D0C6}">
      <dgm:prSet/>
      <dgm:spPr/>
      <dgm:t>
        <a:bodyPr/>
        <a:lstStyle/>
        <a:p>
          <a:pPr algn="ctr"/>
          <a:endParaRPr lang="en-US"/>
        </a:p>
      </dgm:t>
    </dgm:pt>
    <dgm:pt modelId="{84E5ACD7-727F-45B7-A877-6652ABDE2D31}" type="pres">
      <dgm:prSet presAssocID="{3683180A-5567-40D3-80EC-E8889236A978}" presName="linear" presStyleCnt="0">
        <dgm:presLayoutVars>
          <dgm:animLvl val="lvl"/>
          <dgm:resizeHandles val="exact"/>
        </dgm:presLayoutVars>
      </dgm:prSet>
      <dgm:spPr/>
    </dgm:pt>
    <dgm:pt modelId="{379250FE-AE23-4110-8012-D29988501FC5}" type="pres">
      <dgm:prSet presAssocID="{4D23A487-4DC8-4501-9F46-8D2A65FB1A29}" presName="parentText" presStyleLbl="node1" presStyleIdx="0" presStyleCnt="6">
        <dgm:presLayoutVars>
          <dgm:chMax val="0"/>
          <dgm:bulletEnabled val="1"/>
        </dgm:presLayoutVars>
      </dgm:prSet>
      <dgm:spPr/>
    </dgm:pt>
    <dgm:pt modelId="{C0FB4BC4-1827-41E3-B6AD-BEC533C0C7E7}" type="pres">
      <dgm:prSet presAssocID="{2AB5438B-318E-40FE-9D1C-1DE76C1C044A}" presName="spacer" presStyleCnt="0"/>
      <dgm:spPr/>
    </dgm:pt>
    <dgm:pt modelId="{F33CF0EF-B7BC-4048-9845-938F10F9B5A6}" type="pres">
      <dgm:prSet presAssocID="{57C0E091-71E5-409D-BD23-7BE8DDCCDF03}" presName="parentText" presStyleLbl="node1" presStyleIdx="1" presStyleCnt="6">
        <dgm:presLayoutVars>
          <dgm:chMax val="0"/>
          <dgm:bulletEnabled val="1"/>
        </dgm:presLayoutVars>
      </dgm:prSet>
      <dgm:spPr/>
    </dgm:pt>
    <dgm:pt modelId="{76F514BC-7658-4B25-BFED-BAF2348B0596}" type="pres">
      <dgm:prSet presAssocID="{88AFE798-0A9B-4103-8AF6-EAFAC2FE03D4}" presName="spacer" presStyleCnt="0"/>
      <dgm:spPr/>
    </dgm:pt>
    <dgm:pt modelId="{8536EBBF-2A2B-41B1-B927-786CE66F1791}" type="pres">
      <dgm:prSet presAssocID="{74D7ED88-830D-4048-895A-EB6886978EC4}" presName="parentText" presStyleLbl="node1" presStyleIdx="2" presStyleCnt="6">
        <dgm:presLayoutVars>
          <dgm:chMax val="0"/>
          <dgm:bulletEnabled val="1"/>
        </dgm:presLayoutVars>
      </dgm:prSet>
      <dgm:spPr/>
    </dgm:pt>
    <dgm:pt modelId="{A7718D68-EF93-4105-8540-DCC23E0F8A5B}" type="pres">
      <dgm:prSet presAssocID="{5D3514F7-DF20-4341-AE1F-A73D42705104}" presName="spacer" presStyleCnt="0"/>
      <dgm:spPr/>
    </dgm:pt>
    <dgm:pt modelId="{9367292B-A732-490B-9184-A4977DBB393B}" type="pres">
      <dgm:prSet presAssocID="{FFF089F1-E924-4C52-A725-10297157CA01}" presName="parentText" presStyleLbl="node1" presStyleIdx="3" presStyleCnt="6">
        <dgm:presLayoutVars>
          <dgm:chMax val="0"/>
          <dgm:bulletEnabled val="1"/>
        </dgm:presLayoutVars>
      </dgm:prSet>
      <dgm:spPr/>
    </dgm:pt>
    <dgm:pt modelId="{0486AF5F-B854-402B-804E-A41223F78544}" type="pres">
      <dgm:prSet presAssocID="{B85BD76F-685F-4520-94F5-76DFC4534D7C}" presName="spacer" presStyleCnt="0"/>
      <dgm:spPr/>
    </dgm:pt>
    <dgm:pt modelId="{3BBED52A-C7F9-45BE-8545-DCC7A4E3BCFE}" type="pres">
      <dgm:prSet presAssocID="{4E96529F-82A4-4019-81B1-B4900D5FC088}" presName="parentText" presStyleLbl="node1" presStyleIdx="4" presStyleCnt="6">
        <dgm:presLayoutVars>
          <dgm:chMax val="0"/>
          <dgm:bulletEnabled val="1"/>
        </dgm:presLayoutVars>
      </dgm:prSet>
      <dgm:spPr/>
    </dgm:pt>
    <dgm:pt modelId="{D79710B2-1B5B-4D97-8E18-27BBADF7EC21}" type="pres">
      <dgm:prSet presAssocID="{6F88577E-BC35-4C5D-BEB0-BE90B9FDA3B8}" presName="spacer" presStyleCnt="0"/>
      <dgm:spPr/>
    </dgm:pt>
    <dgm:pt modelId="{4C6B3078-BB4D-44AC-8FD1-B99DBB45B872}" type="pres">
      <dgm:prSet presAssocID="{5365DC88-2D9E-4551-A3FA-5198E966C2CE}" presName="parentText" presStyleLbl="node1" presStyleIdx="5" presStyleCnt="6">
        <dgm:presLayoutVars>
          <dgm:chMax val="0"/>
          <dgm:bulletEnabled val="1"/>
        </dgm:presLayoutVars>
      </dgm:prSet>
      <dgm:spPr/>
    </dgm:pt>
  </dgm:ptLst>
  <dgm:cxnLst>
    <dgm:cxn modelId="{AFD8CF08-4B46-4223-AAA2-C0E94069ECE1}" type="presOf" srcId="{3683180A-5567-40D3-80EC-E8889236A978}" destId="{84E5ACD7-727F-45B7-A877-6652ABDE2D31}" srcOrd="0" destOrd="0" presId="urn:microsoft.com/office/officeart/2005/8/layout/vList2"/>
    <dgm:cxn modelId="{9725B523-4AD9-432D-964A-F17DDC43BFE8}" srcId="{3683180A-5567-40D3-80EC-E8889236A978}" destId="{4E96529F-82A4-4019-81B1-B4900D5FC088}" srcOrd="4" destOrd="0" parTransId="{C21B3300-F47C-45B8-B316-06D9928B8674}" sibTransId="{6F88577E-BC35-4C5D-BEB0-BE90B9FDA3B8}"/>
    <dgm:cxn modelId="{530C0F30-BBDA-4774-B9D2-B2B56EF421F4}" srcId="{3683180A-5567-40D3-80EC-E8889236A978}" destId="{74D7ED88-830D-4048-895A-EB6886978EC4}" srcOrd="2" destOrd="0" parTransId="{3D1147DC-62A5-463F-BE63-723681C5F246}" sibTransId="{5D3514F7-DF20-4341-AE1F-A73D42705104}"/>
    <dgm:cxn modelId="{65596656-336F-4A9F-8867-DFE4B072D0C6}" srcId="{3683180A-5567-40D3-80EC-E8889236A978}" destId="{5365DC88-2D9E-4551-A3FA-5198E966C2CE}" srcOrd="5" destOrd="0" parTransId="{1CE67B3C-B88F-4386-BA5F-9273C4CB26AE}" sibTransId="{FC80507D-EA63-4F8B-AC04-74D49659725B}"/>
    <dgm:cxn modelId="{B6A1C576-3437-4E1B-BC91-1182DE969FCF}" type="presOf" srcId="{74D7ED88-830D-4048-895A-EB6886978EC4}" destId="{8536EBBF-2A2B-41B1-B927-786CE66F1791}" srcOrd="0" destOrd="0" presId="urn:microsoft.com/office/officeart/2005/8/layout/vList2"/>
    <dgm:cxn modelId="{B75A1A58-468E-4E27-8D02-061AD4DAC556}" srcId="{3683180A-5567-40D3-80EC-E8889236A978}" destId="{57C0E091-71E5-409D-BD23-7BE8DDCCDF03}" srcOrd="1" destOrd="0" parTransId="{66861036-2106-45EE-904A-E3588FC797C1}" sibTransId="{88AFE798-0A9B-4103-8AF6-EAFAC2FE03D4}"/>
    <dgm:cxn modelId="{4D6DCE96-5238-4F28-894E-22B2372E595E}" type="presOf" srcId="{4D23A487-4DC8-4501-9F46-8D2A65FB1A29}" destId="{379250FE-AE23-4110-8012-D29988501FC5}" srcOrd="0" destOrd="0" presId="urn:microsoft.com/office/officeart/2005/8/layout/vList2"/>
    <dgm:cxn modelId="{4D67CEA9-EC30-4C01-8789-DE62C8708B45}" srcId="{3683180A-5567-40D3-80EC-E8889236A978}" destId="{4D23A487-4DC8-4501-9F46-8D2A65FB1A29}" srcOrd="0" destOrd="0" parTransId="{AC8A3DD3-FA1B-4D94-9B22-6DB4437AFFF6}" sibTransId="{2AB5438B-318E-40FE-9D1C-1DE76C1C044A}"/>
    <dgm:cxn modelId="{5931A8AA-6DA9-4068-9511-86FA75AC28D0}" type="presOf" srcId="{4E96529F-82A4-4019-81B1-B4900D5FC088}" destId="{3BBED52A-C7F9-45BE-8545-DCC7A4E3BCFE}" srcOrd="0" destOrd="0" presId="urn:microsoft.com/office/officeart/2005/8/layout/vList2"/>
    <dgm:cxn modelId="{5DEBA7B1-A572-4E4D-8A51-AA8E00B538B3}" type="presOf" srcId="{5365DC88-2D9E-4551-A3FA-5198E966C2CE}" destId="{4C6B3078-BB4D-44AC-8FD1-B99DBB45B872}" srcOrd="0" destOrd="0" presId="urn:microsoft.com/office/officeart/2005/8/layout/vList2"/>
    <dgm:cxn modelId="{6BB901D4-9A15-48B9-BC8F-30F5624612EF}" type="presOf" srcId="{FFF089F1-E924-4C52-A725-10297157CA01}" destId="{9367292B-A732-490B-9184-A4977DBB393B}" srcOrd="0" destOrd="0" presId="urn:microsoft.com/office/officeart/2005/8/layout/vList2"/>
    <dgm:cxn modelId="{94FA24DE-6839-4717-866C-D58CAFC852D1}" srcId="{3683180A-5567-40D3-80EC-E8889236A978}" destId="{FFF089F1-E924-4C52-A725-10297157CA01}" srcOrd="3" destOrd="0" parTransId="{625107E3-6B0D-484C-8814-2568CC1EAE18}" sibTransId="{B85BD76F-685F-4520-94F5-76DFC4534D7C}"/>
    <dgm:cxn modelId="{1F7973FB-B099-4AE5-92B0-BEC78F93468D}" type="presOf" srcId="{57C0E091-71E5-409D-BD23-7BE8DDCCDF03}" destId="{F33CF0EF-B7BC-4048-9845-938F10F9B5A6}" srcOrd="0" destOrd="0" presId="urn:microsoft.com/office/officeart/2005/8/layout/vList2"/>
    <dgm:cxn modelId="{96A2B24F-5DF2-42AA-BE38-AED530C6A619}" type="presParOf" srcId="{84E5ACD7-727F-45B7-A877-6652ABDE2D31}" destId="{379250FE-AE23-4110-8012-D29988501FC5}" srcOrd="0" destOrd="0" presId="urn:microsoft.com/office/officeart/2005/8/layout/vList2"/>
    <dgm:cxn modelId="{6055C43B-F020-4728-A543-6DC638433879}" type="presParOf" srcId="{84E5ACD7-727F-45B7-A877-6652ABDE2D31}" destId="{C0FB4BC4-1827-41E3-B6AD-BEC533C0C7E7}" srcOrd="1" destOrd="0" presId="urn:microsoft.com/office/officeart/2005/8/layout/vList2"/>
    <dgm:cxn modelId="{F8289D93-5875-4847-BFF3-274B8654146F}" type="presParOf" srcId="{84E5ACD7-727F-45B7-A877-6652ABDE2D31}" destId="{F33CF0EF-B7BC-4048-9845-938F10F9B5A6}" srcOrd="2" destOrd="0" presId="urn:microsoft.com/office/officeart/2005/8/layout/vList2"/>
    <dgm:cxn modelId="{421EADC5-27B3-4660-9269-090F47864786}" type="presParOf" srcId="{84E5ACD7-727F-45B7-A877-6652ABDE2D31}" destId="{76F514BC-7658-4B25-BFED-BAF2348B0596}" srcOrd="3" destOrd="0" presId="urn:microsoft.com/office/officeart/2005/8/layout/vList2"/>
    <dgm:cxn modelId="{D00205FB-1789-4DF1-BE2C-F80434F1A8EF}" type="presParOf" srcId="{84E5ACD7-727F-45B7-A877-6652ABDE2D31}" destId="{8536EBBF-2A2B-41B1-B927-786CE66F1791}" srcOrd="4" destOrd="0" presId="urn:microsoft.com/office/officeart/2005/8/layout/vList2"/>
    <dgm:cxn modelId="{65377927-E9F8-4C73-A06C-99D0EBB2281B}" type="presParOf" srcId="{84E5ACD7-727F-45B7-A877-6652ABDE2D31}" destId="{A7718D68-EF93-4105-8540-DCC23E0F8A5B}" srcOrd="5" destOrd="0" presId="urn:microsoft.com/office/officeart/2005/8/layout/vList2"/>
    <dgm:cxn modelId="{DA02D56F-789E-49D2-8618-BFBD4C05F9E5}" type="presParOf" srcId="{84E5ACD7-727F-45B7-A877-6652ABDE2D31}" destId="{9367292B-A732-490B-9184-A4977DBB393B}" srcOrd="6" destOrd="0" presId="urn:microsoft.com/office/officeart/2005/8/layout/vList2"/>
    <dgm:cxn modelId="{761FD8A1-92C9-4FE8-A04E-20CB9B26F3B1}" type="presParOf" srcId="{84E5ACD7-727F-45B7-A877-6652ABDE2D31}" destId="{0486AF5F-B854-402B-804E-A41223F78544}" srcOrd="7" destOrd="0" presId="urn:microsoft.com/office/officeart/2005/8/layout/vList2"/>
    <dgm:cxn modelId="{4F891A8F-FDA8-46F6-8974-73A89EBD118D}" type="presParOf" srcId="{84E5ACD7-727F-45B7-A877-6652ABDE2D31}" destId="{3BBED52A-C7F9-45BE-8545-DCC7A4E3BCFE}" srcOrd="8" destOrd="0" presId="urn:microsoft.com/office/officeart/2005/8/layout/vList2"/>
    <dgm:cxn modelId="{55C40651-44D5-49D8-9E42-4FF4423D8ABB}" type="presParOf" srcId="{84E5ACD7-727F-45B7-A877-6652ABDE2D31}" destId="{D79710B2-1B5B-4D97-8E18-27BBADF7EC21}" srcOrd="9" destOrd="0" presId="urn:microsoft.com/office/officeart/2005/8/layout/vList2"/>
    <dgm:cxn modelId="{EB4DEA17-2569-458F-B79A-5FB0D698C8FC}" type="presParOf" srcId="{84E5ACD7-727F-45B7-A877-6652ABDE2D31}" destId="{4C6B3078-BB4D-44AC-8FD1-B99DBB45B872}"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CE0951-08FB-406A-99AC-91B1A6555F9C}">
      <dsp:nvSpPr>
        <dsp:cNvPr id="0" name=""/>
        <dsp:cNvSpPr/>
      </dsp:nvSpPr>
      <dsp:spPr>
        <a:xfrm>
          <a:off x="2827" y="384315"/>
          <a:ext cx="1530843" cy="918506"/>
        </a:xfrm>
        <a:prstGeom prst="rect">
          <a:avLst/>
        </a:prstGeom>
        <a:solidFill>
          <a:schemeClr val="accent5">
            <a:lumMod val="20000"/>
            <a:lumOff val="8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2"/>
              </a:solidFill>
            </a:rPr>
            <a:t>Clear and Frequent Communication</a:t>
          </a:r>
        </a:p>
      </dsp:txBody>
      <dsp:txXfrm>
        <a:off x="2827" y="384315"/>
        <a:ext cx="1530843" cy="918506"/>
      </dsp:txXfrm>
    </dsp:sp>
    <dsp:sp modelId="{42CE2168-F620-462A-96AE-18F7D46384DA}">
      <dsp:nvSpPr>
        <dsp:cNvPr id="0" name=""/>
        <dsp:cNvSpPr/>
      </dsp:nvSpPr>
      <dsp:spPr>
        <a:xfrm>
          <a:off x="1686755" y="384315"/>
          <a:ext cx="1530843" cy="918506"/>
        </a:xfrm>
        <a:prstGeom prst="rect">
          <a:avLst/>
        </a:prstGeom>
        <a:solidFill>
          <a:schemeClr val="accent5">
            <a:lumMod val="20000"/>
            <a:lumOff val="8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2"/>
              </a:solidFill>
            </a:rPr>
            <a:t>Shared Goals and Individual Roles</a:t>
          </a:r>
        </a:p>
      </dsp:txBody>
      <dsp:txXfrm>
        <a:off x="1686755" y="384315"/>
        <a:ext cx="1530843" cy="918506"/>
      </dsp:txXfrm>
    </dsp:sp>
    <dsp:sp modelId="{7CCAD2FD-1DEB-45C7-ACF0-393371A9EE5C}">
      <dsp:nvSpPr>
        <dsp:cNvPr id="0" name=""/>
        <dsp:cNvSpPr/>
      </dsp:nvSpPr>
      <dsp:spPr>
        <a:xfrm>
          <a:off x="3370683" y="384315"/>
          <a:ext cx="1530843" cy="918506"/>
        </a:xfrm>
        <a:prstGeom prst="rect">
          <a:avLst/>
        </a:prstGeom>
        <a:solidFill>
          <a:schemeClr val="accent5">
            <a:lumMod val="20000"/>
            <a:lumOff val="8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2"/>
              </a:solidFill>
            </a:rPr>
            <a:t>Mutual Respect</a:t>
          </a:r>
        </a:p>
      </dsp:txBody>
      <dsp:txXfrm>
        <a:off x="3370683" y="384315"/>
        <a:ext cx="1530843" cy="918506"/>
      </dsp:txXfrm>
    </dsp:sp>
    <dsp:sp modelId="{B969866F-4A4F-45B7-A19F-BAC25779D255}">
      <dsp:nvSpPr>
        <dsp:cNvPr id="0" name=""/>
        <dsp:cNvSpPr/>
      </dsp:nvSpPr>
      <dsp:spPr>
        <a:xfrm>
          <a:off x="5054611" y="384315"/>
          <a:ext cx="1530843" cy="918506"/>
        </a:xfrm>
        <a:prstGeom prst="rect">
          <a:avLst/>
        </a:prstGeom>
        <a:solidFill>
          <a:schemeClr val="accent5">
            <a:lumMod val="20000"/>
            <a:lumOff val="8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2"/>
              </a:solidFill>
            </a:rPr>
            <a:t>Conflict Resolution</a:t>
          </a:r>
        </a:p>
      </dsp:txBody>
      <dsp:txXfrm>
        <a:off x="5054611" y="384315"/>
        <a:ext cx="1530843" cy="918506"/>
      </dsp:txXfrm>
    </dsp:sp>
    <dsp:sp modelId="{DEC4DEC3-10AE-43E1-96F5-6A162BB3F2EB}">
      <dsp:nvSpPr>
        <dsp:cNvPr id="0" name=""/>
        <dsp:cNvSpPr/>
      </dsp:nvSpPr>
      <dsp:spPr>
        <a:xfrm>
          <a:off x="6738539" y="384315"/>
          <a:ext cx="1530843" cy="918506"/>
        </a:xfrm>
        <a:prstGeom prst="rect">
          <a:avLst/>
        </a:prstGeom>
        <a:solidFill>
          <a:schemeClr val="accent5">
            <a:lumMod val="20000"/>
            <a:lumOff val="8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2"/>
              </a:solidFill>
            </a:rPr>
            <a:t>Regular Meetings</a:t>
          </a:r>
        </a:p>
      </dsp:txBody>
      <dsp:txXfrm>
        <a:off x="6738539" y="384315"/>
        <a:ext cx="1530843" cy="918506"/>
      </dsp:txXfrm>
    </dsp:sp>
    <dsp:sp modelId="{9694A232-4F88-48E3-B03F-02D7FE8EF6EA}">
      <dsp:nvSpPr>
        <dsp:cNvPr id="0" name=""/>
        <dsp:cNvSpPr/>
      </dsp:nvSpPr>
      <dsp:spPr>
        <a:xfrm>
          <a:off x="844791" y="1840220"/>
          <a:ext cx="1530843" cy="918506"/>
        </a:xfrm>
        <a:prstGeom prst="rect">
          <a:avLst/>
        </a:prstGeom>
        <a:solidFill>
          <a:schemeClr val="accent5">
            <a:lumMod val="20000"/>
            <a:lumOff val="8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2"/>
              </a:solidFill>
            </a:rPr>
            <a:t>Trust Building</a:t>
          </a:r>
        </a:p>
      </dsp:txBody>
      <dsp:txXfrm>
        <a:off x="844791" y="1840220"/>
        <a:ext cx="1530843" cy="918506"/>
      </dsp:txXfrm>
    </dsp:sp>
    <dsp:sp modelId="{D831DE8E-96CE-4451-9108-5CA46225D9FB}">
      <dsp:nvSpPr>
        <dsp:cNvPr id="0" name=""/>
        <dsp:cNvSpPr/>
      </dsp:nvSpPr>
      <dsp:spPr>
        <a:xfrm>
          <a:off x="2528719" y="1840220"/>
          <a:ext cx="1530843" cy="918506"/>
        </a:xfrm>
        <a:prstGeom prst="rect">
          <a:avLst/>
        </a:prstGeom>
        <a:solidFill>
          <a:schemeClr val="accent5">
            <a:lumMod val="20000"/>
            <a:lumOff val="8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2"/>
              </a:solidFill>
            </a:rPr>
            <a:t>Inclusive Decision-Making</a:t>
          </a:r>
        </a:p>
      </dsp:txBody>
      <dsp:txXfrm>
        <a:off x="2528719" y="1840220"/>
        <a:ext cx="1530843" cy="918506"/>
      </dsp:txXfrm>
    </dsp:sp>
    <dsp:sp modelId="{581B4412-42E5-408D-9596-7AC40D11E313}">
      <dsp:nvSpPr>
        <dsp:cNvPr id="0" name=""/>
        <dsp:cNvSpPr/>
      </dsp:nvSpPr>
      <dsp:spPr>
        <a:xfrm>
          <a:off x="4212647" y="1840220"/>
          <a:ext cx="1530843" cy="918506"/>
        </a:xfrm>
        <a:prstGeom prst="rect">
          <a:avLst/>
        </a:prstGeom>
        <a:solidFill>
          <a:schemeClr val="accent5">
            <a:lumMod val="20000"/>
            <a:lumOff val="8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2"/>
              </a:solidFill>
            </a:rPr>
            <a:t>Flexibility and Adaptability</a:t>
          </a:r>
        </a:p>
      </dsp:txBody>
      <dsp:txXfrm>
        <a:off x="4212647" y="1840220"/>
        <a:ext cx="1530843" cy="918506"/>
      </dsp:txXfrm>
    </dsp:sp>
    <dsp:sp modelId="{80959A44-7DA5-4A3A-89D5-8750F70178DC}">
      <dsp:nvSpPr>
        <dsp:cNvPr id="0" name=""/>
        <dsp:cNvSpPr/>
      </dsp:nvSpPr>
      <dsp:spPr>
        <a:xfrm>
          <a:off x="5896575" y="1840220"/>
          <a:ext cx="1530843" cy="918506"/>
        </a:xfrm>
        <a:prstGeom prst="rect">
          <a:avLst/>
        </a:prstGeom>
        <a:solidFill>
          <a:schemeClr val="accent5">
            <a:lumMod val="20000"/>
            <a:lumOff val="8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2"/>
              </a:solidFill>
            </a:rPr>
            <a:t>Resource and Knowledge Sharing</a:t>
          </a:r>
        </a:p>
      </dsp:txBody>
      <dsp:txXfrm>
        <a:off x="5896575" y="1840220"/>
        <a:ext cx="1530843" cy="9185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250FE-AE23-4110-8012-D29988501FC5}">
      <dsp:nvSpPr>
        <dsp:cNvPr id="0" name=""/>
        <dsp:cNvSpPr/>
      </dsp:nvSpPr>
      <dsp:spPr>
        <a:xfrm>
          <a:off x="0" y="91979"/>
          <a:ext cx="7808179" cy="538200"/>
        </a:xfrm>
        <a:prstGeom prst="roundRect">
          <a:avLst/>
        </a:prstGeom>
        <a:solidFill>
          <a:schemeClr val="accent1">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Statement of commitment to the shared vision and mission</a:t>
          </a:r>
        </a:p>
      </dsp:txBody>
      <dsp:txXfrm>
        <a:off x="26273" y="118252"/>
        <a:ext cx="7755633" cy="485654"/>
      </dsp:txXfrm>
    </dsp:sp>
    <dsp:sp modelId="{F33CF0EF-B7BC-4048-9845-938F10F9B5A6}">
      <dsp:nvSpPr>
        <dsp:cNvPr id="0" name=""/>
        <dsp:cNvSpPr/>
      </dsp:nvSpPr>
      <dsp:spPr>
        <a:xfrm>
          <a:off x="0" y="696419"/>
          <a:ext cx="7808179" cy="538200"/>
        </a:xfrm>
        <a:prstGeom prst="roundRect">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Roles and responsibilities</a:t>
          </a:r>
        </a:p>
      </dsp:txBody>
      <dsp:txXfrm>
        <a:off x="26273" y="722692"/>
        <a:ext cx="7755633" cy="485654"/>
      </dsp:txXfrm>
    </dsp:sp>
    <dsp:sp modelId="{8536EBBF-2A2B-41B1-B927-786CE66F1791}">
      <dsp:nvSpPr>
        <dsp:cNvPr id="0" name=""/>
        <dsp:cNvSpPr/>
      </dsp:nvSpPr>
      <dsp:spPr>
        <a:xfrm>
          <a:off x="0" y="1300859"/>
          <a:ext cx="7808179" cy="538200"/>
        </a:xfrm>
        <a:prstGeom prst="roundRect">
          <a:avLst/>
        </a:prstGeom>
        <a:solidFill>
          <a:schemeClr val="bg1">
            <a:lumMod val="5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Expected performance outcomes, deliverables, and milestones</a:t>
          </a:r>
        </a:p>
      </dsp:txBody>
      <dsp:txXfrm>
        <a:off x="26273" y="1327132"/>
        <a:ext cx="7755633" cy="485654"/>
      </dsp:txXfrm>
    </dsp:sp>
    <dsp:sp modelId="{9367292B-A732-490B-9184-A4977DBB393B}">
      <dsp:nvSpPr>
        <dsp:cNvPr id="0" name=""/>
        <dsp:cNvSpPr/>
      </dsp:nvSpPr>
      <dsp:spPr>
        <a:xfrm>
          <a:off x="0" y="1905299"/>
          <a:ext cx="7808179" cy="538200"/>
        </a:xfrm>
        <a:prstGeom prst="roundRect">
          <a:avLst/>
        </a:prstGeom>
        <a:solidFill>
          <a:srgbClr val="38905C"/>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Timelines and deadlines</a:t>
          </a:r>
        </a:p>
      </dsp:txBody>
      <dsp:txXfrm>
        <a:off x="26273" y="1931572"/>
        <a:ext cx="7755633" cy="485654"/>
      </dsp:txXfrm>
    </dsp:sp>
    <dsp:sp modelId="{3BBED52A-C7F9-45BE-8545-DCC7A4E3BCFE}">
      <dsp:nvSpPr>
        <dsp:cNvPr id="0" name=""/>
        <dsp:cNvSpPr/>
      </dsp:nvSpPr>
      <dsp:spPr>
        <a:xfrm>
          <a:off x="0" y="2509739"/>
          <a:ext cx="7808179" cy="538200"/>
        </a:xfrm>
        <a:prstGeom prst="roundRect">
          <a:avLst/>
        </a:prstGeom>
        <a:solidFill>
          <a:srgbClr val="17406D"/>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Resource contribution commitments</a:t>
          </a:r>
        </a:p>
      </dsp:txBody>
      <dsp:txXfrm>
        <a:off x="26273" y="2536012"/>
        <a:ext cx="7755633" cy="485654"/>
      </dsp:txXfrm>
    </dsp:sp>
    <dsp:sp modelId="{4C6B3078-BB4D-44AC-8FD1-B99DBB45B872}">
      <dsp:nvSpPr>
        <dsp:cNvPr id="0" name=""/>
        <dsp:cNvSpPr/>
      </dsp:nvSpPr>
      <dsp:spPr>
        <a:xfrm>
          <a:off x="0" y="3114179"/>
          <a:ext cx="7808179" cy="538200"/>
        </a:xfrm>
        <a:prstGeom prst="roundRect">
          <a:avLst/>
        </a:prstGeom>
        <a:solidFill>
          <a:srgbClr val="009DD9"/>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Administrative and reporting requirements</a:t>
          </a:r>
        </a:p>
      </dsp:txBody>
      <dsp:txXfrm>
        <a:off x="26273" y="3140452"/>
        <a:ext cx="7755633" cy="48565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551D60DE-2CEA-4506-8EF6-3F2BA13BD850}" type="datetimeFigureOut">
              <a:rPr lang="en-US" smtClean="0"/>
              <a:t>10/30/2024</a:t>
            </a:fld>
            <a:endParaRPr lang="en-US"/>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1495730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5"/>
          </p:nvPr>
        </p:nvSpPr>
        <p:spPr>
          <a:xfrm>
            <a:off x="7156183" y="9524162"/>
            <a:ext cx="70473" cy="211416"/>
          </a:xfrm>
        </p:spPr>
        <p:txBody>
          <a:bodyPr/>
          <a:lstStyle/>
          <a:p>
            <a:fld id="{B54DC83E-89B8-4806-9A94-7D2BAA520DC6}" type="slidenum">
              <a:rPr lang="en-US" smtClean="0"/>
              <a:pPr/>
              <a:t>2</a:t>
            </a:fld>
            <a:endParaRPr lang="en-US"/>
          </a:p>
        </p:txBody>
      </p:sp>
      <p:sp>
        <p:nvSpPr>
          <p:cNvPr id="8" name="Slide Image Placeholder 7">
            <a:extLst>
              <a:ext uri="{FF2B5EF4-FFF2-40B4-BE49-F238E27FC236}">
                <a16:creationId xmlns:a16="http://schemas.microsoft.com/office/drawing/2014/main" id="{6337F073-C5EA-459B-8488-1FB9F055C4B6}"/>
              </a:ext>
            </a:extLst>
          </p:cNvPr>
          <p:cNvSpPr>
            <a:spLocks noGrp="1" noRot="1" noChangeAspect="1"/>
          </p:cNvSpPr>
          <p:nvPr>
            <p:ph type="sldImg"/>
          </p:nvPr>
        </p:nvSpPr>
        <p:spPr/>
      </p:sp>
      <p:sp>
        <p:nvSpPr>
          <p:cNvPr id="9" name="Notes Placeholder 8">
            <a:extLst>
              <a:ext uri="{FF2B5EF4-FFF2-40B4-BE49-F238E27FC236}">
                <a16:creationId xmlns:a16="http://schemas.microsoft.com/office/drawing/2014/main" id="{E4A1CB20-7986-4126-B90D-618734188CDB}"/>
              </a:ext>
            </a:extLst>
          </p:cNvPr>
          <p:cNvSpPr>
            <a:spLocks noGrp="1"/>
          </p:cNvSpPr>
          <p:nvPr>
            <p:ph type="body" idx="1"/>
          </p:nvPr>
        </p:nvSpPr>
        <p:spPr/>
        <p:txBody>
          <a:bodyPr/>
          <a:lstStyle/>
          <a:p>
            <a:pPr marL="481010" defTabSz="970757">
              <a:lnSpc>
                <a:spcPct val="90000"/>
              </a:lnSpc>
              <a:defRPr/>
            </a:pPr>
            <a:endParaRPr lang="en-US"/>
          </a:p>
          <a:p>
            <a:pPr marL="481010" defTabSz="970757">
              <a:lnSpc>
                <a:spcPct val="90000"/>
              </a:lnSpc>
              <a:defRPr/>
            </a:pPr>
            <a:endParaRPr lang="en-US" b="1" spc="-10">
              <a:solidFill>
                <a:srgbClr val="006FA0"/>
              </a:solidFill>
              <a:latin typeface="Calibri" panose="020F0502020204030204" pitchFamily="34" charset="0"/>
              <a:ea typeface="Calibri" panose="020F0502020204030204" pitchFamily="34" charset="0"/>
              <a:cs typeface="ITC Franklin Gothic Std MedCd"/>
            </a:endParaRPr>
          </a:p>
          <a:p>
            <a:pPr marL="481010">
              <a:lnSpc>
                <a:spcPct val="90000"/>
              </a:lnSpc>
              <a:spcAft>
                <a:spcPts val="2525"/>
              </a:spcAft>
            </a:pPr>
            <a:endParaRPr lang="en-US">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2598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3</a:t>
            </a:fld>
            <a:endParaRPr lang="en-US"/>
          </a:p>
        </p:txBody>
      </p:sp>
    </p:spTree>
    <p:extLst>
      <p:ext uri="{BB962C8B-B14F-4D97-AF65-F5344CB8AC3E}">
        <p14:creationId xmlns:p14="http://schemas.microsoft.com/office/powerpoint/2010/main" val="1836930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1089726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3387193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4024784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endParaRPr lang="en-US" b="0" i="0" dirty="0">
              <a:solidFill>
                <a:srgbClr val="374151"/>
              </a:solidFill>
              <a:effectLst/>
              <a:latin typeface="Söhne"/>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552470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2377971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2150940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2888549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341170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3696356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2486159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645727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1147690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1150021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17</a:t>
            </a:fld>
            <a:endParaRPr lang="en-US"/>
          </a:p>
        </p:txBody>
      </p:sp>
    </p:spTree>
    <p:extLst>
      <p:ext uri="{BB962C8B-B14F-4D97-AF65-F5344CB8AC3E}">
        <p14:creationId xmlns:p14="http://schemas.microsoft.com/office/powerpoint/2010/main" val="13433799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18</a:t>
            </a:fld>
            <a:endParaRPr lang="en-US"/>
          </a:p>
        </p:txBody>
      </p:sp>
    </p:spTree>
    <p:extLst>
      <p:ext uri="{BB962C8B-B14F-4D97-AF65-F5344CB8AC3E}">
        <p14:creationId xmlns:p14="http://schemas.microsoft.com/office/powerpoint/2010/main" val="2727445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19</a:t>
            </a:fld>
            <a:endParaRPr lang="en-US"/>
          </a:p>
        </p:txBody>
      </p:sp>
    </p:spTree>
    <p:extLst>
      <p:ext uri="{BB962C8B-B14F-4D97-AF65-F5344CB8AC3E}">
        <p14:creationId xmlns:p14="http://schemas.microsoft.com/office/powerpoint/2010/main" val="4153473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20</a:t>
            </a:fld>
            <a:endParaRPr lang="en-US"/>
          </a:p>
        </p:txBody>
      </p:sp>
    </p:spTree>
    <p:extLst>
      <p:ext uri="{BB962C8B-B14F-4D97-AF65-F5344CB8AC3E}">
        <p14:creationId xmlns:p14="http://schemas.microsoft.com/office/powerpoint/2010/main" val="773213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21</a:t>
            </a:fld>
            <a:endParaRPr lang="en-US"/>
          </a:p>
        </p:txBody>
      </p:sp>
    </p:spTree>
    <p:extLst>
      <p:ext uri="{BB962C8B-B14F-4D97-AF65-F5344CB8AC3E}">
        <p14:creationId xmlns:p14="http://schemas.microsoft.com/office/powerpoint/2010/main" val="2778956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p:nvSpPr>
        <p:spPr>
          <a:xfrm>
            <a:off x="448091" y="3085765"/>
            <a:ext cx="8240108"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10/30/2024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581192" y="1946301"/>
            <a:ext cx="7989752"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10/30/2024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297414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10/30/2024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193149" y="2475593"/>
            <a:ext cx="5377796"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943434" y="2780394"/>
            <a:ext cx="1868716"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51782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10/30/2024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166623" y="2202059"/>
            <a:ext cx="5404322"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390418" y="2350147"/>
            <a:ext cx="1354895"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3166623" y="4031179"/>
            <a:ext cx="5404322"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390418" y="4179267"/>
            <a:ext cx="1354895"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2709362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10/30/2024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2902868" y="1923456"/>
            <a:ext cx="5559997"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325113" y="2042480"/>
            <a:ext cx="1156487"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2902868" y="3333887"/>
            <a:ext cx="5559997"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325113" y="3452911"/>
            <a:ext cx="1156487"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2902868" y="4752932"/>
            <a:ext cx="5559997"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325113" y="4871956"/>
            <a:ext cx="1156487"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3924259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581192" y="1946301"/>
            <a:ext cx="7989752"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96505B48-487C-45EA-AC7A-8540C63DD848}" type="datetime1">
              <a:rPr lang="en-US" smtClean="0"/>
              <a:t>10/30/2024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grpSp>
        <p:nvGrpSpPr>
          <p:cNvPr id="12" name="Group 11">
            <a:extLst>
              <a:ext uri="{FF2B5EF4-FFF2-40B4-BE49-F238E27FC236}">
                <a16:creationId xmlns:a16="http://schemas.microsoft.com/office/drawing/2014/main" id="{A43DB953-48CF-4979-9678-810ECF665453}"/>
              </a:ext>
            </a:extLst>
          </p:cNvPr>
          <p:cNvGrpSpPr/>
          <p:nvPr userDrawn="1"/>
        </p:nvGrpSpPr>
        <p:grpSpPr>
          <a:xfrm rot="1438537">
            <a:off x="6400800" y="960090"/>
            <a:ext cx="1838325"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userDrawn="1"/>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7974DC8-DEB1-4806-B8E4-92AEA9154944}"/>
                </a:ext>
              </a:extLst>
            </p:cNvPr>
            <p:cNvPicPr>
              <a:picLocks noChangeAspect="1"/>
            </p:cNvPicPr>
            <p:nvPr userDrawn="1"/>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679926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581192" y="1946301"/>
            <a:ext cx="7989752"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505B48-487C-45EA-AC7A-8540C63DD848}" type="datetime1">
              <a:rPr lang="en-US" smtClean="0"/>
              <a:t>10/30/2024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userDrawn="1"/>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6581774" y="1030009"/>
            <a:ext cx="1530253" cy="1481588"/>
          </a:xfrm>
          <a:prstGeom prst="rect">
            <a:avLst/>
          </a:prstGeom>
        </p:spPr>
      </p:pic>
    </p:spTree>
    <p:extLst>
      <p:ext uri="{BB962C8B-B14F-4D97-AF65-F5344CB8AC3E}">
        <p14:creationId xmlns:p14="http://schemas.microsoft.com/office/powerpoint/2010/main" val="1146570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Rectangle 6"/>
          <p:cNvSpPr>
            <a:spLocks noChangeAspect="1"/>
          </p:cNvSpPr>
          <p:nvPr/>
        </p:nvSpPr>
        <p:spPr>
          <a:xfrm>
            <a:off x="448092" y="599726"/>
            <a:ext cx="8238707"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581192" y="687475"/>
            <a:ext cx="7989752"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10/30/2024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567295" y="1337634"/>
            <a:ext cx="7989752"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957532"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2519437" y="5754960"/>
            <a:ext cx="6041680"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8151958" y="4537494"/>
            <a:ext cx="992035"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64682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10/30/2024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3" name="Picture 2" descr="3D black question marks with one yellow question mark">
            <a:extLst>
              <a:ext uri="{FF2B5EF4-FFF2-40B4-BE49-F238E27FC236}">
                <a16:creationId xmlns:a16="http://schemas.microsoft.com/office/drawing/2014/main" id="{DC5B0536-1839-A277-F68E-94C956867C7F}"/>
              </a:ext>
            </a:extLst>
          </p:cNvPr>
          <p:cNvPicPr>
            <a:picLocks noChangeAspect="1"/>
          </p:cNvPicPr>
          <p:nvPr userDrawn="1"/>
        </p:nvPicPr>
        <p:blipFill>
          <a:blip r:embed="rId2">
            <a:extLst>
              <a:ext uri="{28A0092B-C50C-407E-A947-70E740481C1C}">
                <a14:useLocalDpi xmlns:a14="http://schemas.microsoft.com/office/drawing/2010/main" val="0"/>
              </a:ext>
            </a:extLst>
          </a:blip>
          <a:srcRect l="16957"/>
          <a:stretch/>
        </p:blipFill>
        <p:spPr>
          <a:xfrm>
            <a:off x="439838" y="1956140"/>
            <a:ext cx="8246962" cy="4525683"/>
          </a:xfrm>
          <a:prstGeom prst="rect">
            <a:avLst/>
          </a:prstGeom>
        </p:spPr>
      </p:pic>
    </p:spTree>
    <p:extLst>
      <p:ext uri="{BB962C8B-B14F-4D97-AF65-F5344CB8AC3E}">
        <p14:creationId xmlns:p14="http://schemas.microsoft.com/office/powerpoint/2010/main" val="2073493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10/30/2024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23875" y="2617948"/>
            <a:ext cx="2245793"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3067050" y="2200804"/>
            <a:ext cx="561974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3067050" y="3866066"/>
            <a:ext cx="561974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36737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10/30/2024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3" name="Picture 2" descr="A blue text on a black background&#10;&#10;Description automatically generated">
            <a:extLst>
              <a:ext uri="{FF2B5EF4-FFF2-40B4-BE49-F238E27FC236}">
                <a16:creationId xmlns:a16="http://schemas.microsoft.com/office/drawing/2014/main" id="{63A8EA94-CDAF-877D-4D60-849D74BDD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2719" y="1770803"/>
            <a:ext cx="7578561" cy="4939786"/>
          </a:xfrm>
          <a:prstGeom prst="rect">
            <a:avLst/>
          </a:prstGeom>
        </p:spPr>
      </p:pic>
    </p:spTree>
    <p:extLst>
      <p:ext uri="{BB962C8B-B14F-4D97-AF65-F5344CB8AC3E}">
        <p14:creationId xmlns:p14="http://schemas.microsoft.com/office/powerpoint/2010/main" val="4259350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10/30/2024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704027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581192" y="1946300"/>
            <a:ext cx="3899527"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282" y="1946301"/>
            <a:ext cx="3907662"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10/30/2024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415959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581192" y="1995093"/>
            <a:ext cx="3899527"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2" y="2693140"/>
            <a:ext cx="3899527"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282" y="1995093"/>
            <a:ext cx="3907661"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2" y="2693140"/>
            <a:ext cx="3907662"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10/30/2024</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95353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10/30/2024</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530794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559327" y="6194261"/>
            <a:ext cx="2133600" cy="365125"/>
          </a:xfrm>
        </p:spPr>
        <p:txBody>
          <a:bodyPr/>
          <a:lstStyle/>
          <a:p>
            <a:fld id="{21F19F6D-37DB-4A19-A76E-EAFB69BF8019}" type="datetime1">
              <a:rPr lang="en-US" smtClean="0"/>
              <a:t>10/30/2024</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7800476" y="6194261"/>
            <a:ext cx="770468"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665046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8093" y="599725"/>
            <a:ext cx="8238706"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10/30/2024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3098967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342900" y="1307592"/>
            <a:ext cx="8455914"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342901" y="5806276"/>
            <a:ext cx="84582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1908952"/>
            <a:ext cx="7989752"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59327" y="6203786"/>
            <a:ext cx="21336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10/30/2024</a:t>
            </a:fld>
            <a:endParaRPr lang="en-US"/>
          </a:p>
        </p:txBody>
      </p:sp>
      <p:sp>
        <p:nvSpPr>
          <p:cNvPr id="5" name="Footer Placeholder 4"/>
          <p:cNvSpPr>
            <a:spLocks noGrp="1"/>
          </p:cNvSpPr>
          <p:nvPr>
            <p:ph type="ftr" sz="quarter" idx="3"/>
          </p:nvPr>
        </p:nvSpPr>
        <p:spPr>
          <a:xfrm>
            <a:off x="581192" y="6199460"/>
            <a:ext cx="4870585"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7800476" y="6203786"/>
            <a:ext cx="770468"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441325"/>
            <a:ext cx="27108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8229583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12" r:id="rId3"/>
    <p:sldLayoutId id="2147483713" r:id="rId4"/>
    <p:sldLayoutId id="2147483714" r:id="rId5"/>
    <p:sldLayoutId id="2147483707" r:id="rId6"/>
    <p:sldLayoutId id="2147483711" r:id="rId7"/>
    <p:sldLayoutId id="2147483706" r:id="rId8"/>
    <p:sldLayoutId id="2147483710" r:id="rId9"/>
    <p:sldLayoutId id="2147483708" r:id="rId10"/>
    <p:sldLayoutId id="2147483709" r:id="rId11"/>
    <p:sldLayoutId id="2147483699" r:id="rId12"/>
    <p:sldLayoutId id="2147483700" r:id="rId13"/>
    <p:sldLayoutId id="2147483701" r:id="rId14"/>
    <p:sldLayoutId id="2147483702" r:id="rId15"/>
    <p:sldLayoutId id="2147483703" r:id="rId16"/>
    <p:sldLayoutId id="2147483705" r:id="rId17"/>
    <p:sldLayoutId id="2147483715" r:id="rId18"/>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mailto:cherzog@air.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svg"/><Relationship Id="rId18" Type="http://schemas.openxmlformats.org/officeDocument/2006/relationships/image" Target="../media/image30.png"/><Relationship Id="rId3" Type="http://schemas.openxmlformats.org/officeDocument/2006/relationships/diagramData" Target="../diagrams/data1.xml"/><Relationship Id="rId21" Type="http://schemas.openxmlformats.org/officeDocument/2006/relationships/image" Target="../media/image33.svg"/><Relationship Id="rId7" Type="http://schemas.microsoft.com/office/2007/relationships/diagramDrawing" Target="../diagrams/drawing1.xml"/><Relationship Id="rId12" Type="http://schemas.openxmlformats.org/officeDocument/2006/relationships/image" Target="../media/image24.png"/><Relationship Id="rId17" Type="http://schemas.openxmlformats.org/officeDocument/2006/relationships/image" Target="../media/image29.svg"/><Relationship Id="rId25" Type="http://schemas.openxmlformats.org/officeDocument/2006/relationships/image" Target="../media/image37.svg"/><Relationship Id="rId2" Type="http://schemas.openxmlformats.org/officeDocument/2006/relationships/notesSlide" Target="../notesSlides/notesSlide7.xml"/><Relationship Id="rId16" Type="http://schemas.openxmlformats.org/officeDocument/2006/relationships/image" Target="../media/image28.png"/><Relationship Id="rId20"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23.svg"/><Relationship Id="rId24" Type="http://schemas.openxmlformats.org/officeDocument/2006/relationships/image" Target="../media/image36.png"/><Relationship Id="rId5" Type="http://schemas.openxmlformats.org/officeDocument/2006/relationships/diagramQuickStyle" Target="../diagrams/quickStyle1.xml"/><Relationship Id="rId15" Type="http://schemas.openxmlformats.org/officeDocument/2006/relationships/image" Target="../media/image27.svg"/><Relationship Id="rId23" Type="http://schemas.openxmlformats.org/officeDocument/2006/relationships/image" Target="../media/image35.svg"/><Relationship Id="rId10" Type="http://schemas.openxmlformats.org/officeDocument/2006/relationships/image" Target="../media/image22.png"/><Relationship Id="rId19" Type="http://schemas.openxmlformats.org/officeDocument/2006/relationships/image" Target="../media/image31.svg"/><Relationship Id="rId4" Type="http://schemas.openxmlformats.org/officeDocument/2006/relationships/diagramLayout" Target="../diagrams/layout1.xml"/><Relationship Id="rId9" Type="http://schemas.openxmlformats.org/officeDocument/2006/relationships/image" Target="../media/image21.svg"/><Relationship Id="rId14" Type="http://schemas.openxmlformats.org/officeDocument/2006/relationships/image" Target="../media/image26.png"/><Relationship Id="rId22"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2leuf3vilid4d.cloudfront.net/-/media/Communities/rapidresponse/Files/Sector-Strategies/Sector-Strategies-Framework-Implementation-Guide-and-Self-Assessment-and-Action-Planning-Tool/Regional-Sector-Partnership-MOU-Template.ashx?rev=d683bb5b3c2249af8f7bee1305973003&amp;hash=03DB82954EA2913726A6DCB8ADBF610D"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businessengagement.workforcegps.org/resources/2024/08/23/15/10/Sector-Strategies-Framework-Implementation-Guide" TargetMode="External"/><Relationship Id="rId5" Type="http://schemas.openxmlformats.org/officeDocument/2006/relationships/hyperlink" Target="https://d2leuf3vilid4d.cloudfront.net/-/media/Communities/H1BTechHire/files/2018-Virtual-Institute/TechHire_VI_Partner-Assessment_022218-FINAL.ashx?rev=5f2a0267325e41bb9ebc45179ee860ab&amp;hash=CE5A20EDAA0CB66A46AC182E54144C08" TargetMode="External"/><Relationship Id="rId4" Type="http://schemas.openxmlformats.org/officeDocument/2006/relationships/hyperlink" Target="https://d2leuf3vilid4d.cloudfront.net/-/media/Communities/rapidresponse/Files/Sector-Strategies/Sector-Strategies-Framework-Implementation-Guide-and-Self-Assessment-and-Action-Planning-Tool/SS-AssessActionPlan-508-Final.ashx?rev=258b1e7d3652428ca8caeb9d6c8292c6&amp;hash=04B5F61A83DC78B036CB980A59B4913C"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hyperlink" Target="mailto:lcollins@air.org"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a:xfrm>
            <a:off x="581192" y="990600"/>
            <a:ext cx="5201814" cy="1504844"/>
          </a:xfrm>
        </p:spPr>
        <p:txBody>
          <a:bodyPr>
            <a:normAutofit fontScale="90000"/>
          </a:bodyPr>
          <a:lstStyle/>
          <a:p>
            <a:r>
              <a:rPr lang="en-US"/>
              <a:t>Strategies and Tools for Managing </a:t>
            </a:r>
            <a:br>
              <a:rPr lang="en-US"/>
            </a:br>
            <a:r>
              <a:rPr lang="en-US"/>
              <a:t>Partnerships</a:t>
            </a:r>
          </a:p>
        </p:txBody>
      </p:sp>
      <p:pic>
        <p:nvPicPr>
          <p:cNvPr id="4" name="Picture 3">
            <a:extLst>
              <a:ext uri="{FF2B5EF4-FFF2-40B4-BE49-F238E27FC236}">
                <a16:creationId xmlns:a16="http://schemas.microsoft.com/office/drawing/2014/main" id="{B3C78945-C7AF-8BBD-B00C-29B7C7D74D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3006" y="828622"/>
            <a:ext cx="3000375" cy="1828800"/>
          </a:xfrm>
          <a:prstGeom prst="rect">
            <a:avLst/>
          </a:prstGeom>
        </p:spPr>
      </p:pic>
      <p:sp>
        <p:nvSpPr>
          <p:cNvPr id="5" name="Subtitle 2">
            <a:extLst>
              <a:ext uri="{FF2B5EF4-FFF2-40B4-BE49-F238E27FC236}">
                <a16:creationId xmlns:a16="http://schemas.microsoft.com/office/drawing/2014/main" id="{C43926B1-FA22-1F4C-9CD1-E3D87CFF3BD4}"/>
              </a:ext>
            </a:extLst>
          </p:cNvPr>
          <p:cNvSpPr txBox="1">
            <a:spLocks/>
          </p:cNvSpPr>
          <p:nvPr/>
        </p:nvSpPr>
        <p:spPr>
          <a:xfrm>
            <a:off x="577124" y="5919645"/>
            <a:ext cx="7989752" cy="590321"/>
          </a:xfrm>
          <a:prstGeom prst="rect">
            <a:avLst/>
          </a:prstGeom>
        </p:spPr>
        <p:txBody>
          <a:bodyPr vert="horz" lIns="91440" tIns="45720" rIns="91440" bIns="45720" rtlCol="0" anchor="t" anchorCtr="0">
            <a:normAutofit/>
          </a:bodyPr>
          <a:lstStyle>
            <a:lvl1pPr marL="0" indent="0" algn="l" defTabSz="457200" rtl="0" eaLnBrk="1" latinLnBrk="0" hangingPunct="1">
              <a:spcBef>
                <a:spcPct val="20000"/>
              </a:spcBef>
              <a:spcAft>
                <a:spcPts val="600"/>
              </a:spcAft>
              <a:buClr>
                <a:srgbClr val="17406D"/>
              </a:buClr>
              <a:buSzPct val="75000"/>
              <a:buFont typeface="Wingdings 3" panose="050401020108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bg2">
                  <a:lumMod val="50000"/>
                </a:schemeClr>
              </a:buClr>
              <a:buSzPct val="100000"/>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rgbClr val="38905C"/>
              </a:buClr>
              <a:buSzPct val="92000"/>
              <a:buFont typeface="Wingdings 2" panose="05020102010507070707" pitchFamily="18" charset="2"/>
              <a:buNone/>
              <a:defRPr sz="20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rgbClr val="17406D"/>
              </a:buClr>
              <a:buSzPct val="92000"/>
              <a:buFont typeface="Arial" panose="020B0604020202020204" pitchFamily="34" charset="0"/>
              <a:buNone/>
              <a:defRPr sz="18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None/>
              <a:defRPr sz="18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a:solidFill>
                  <a:schemeClr val="bg1"/>
                </a:solidFill>
              </a:rPr>
              <a:t>A nursing expansion peer-to-peer event</a:t>
            </a:r>
          </a:p>
        </p:txBody>
      </p:sp>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F3CCEB9-7EF9-423B-9E6E-51E36691FF39}"/>
              </a:ext>
            </a:extLst>
          </p:cNvPr>
          <p:cNvSpPr>
            <a:spLocks noGrp="1"/>
          </p:cNvSpPr>
          <p:nvPr>
            <p:ph type="title"/>
          </p:nvPr>
        </p:nvSpPr>
        <p:spPr/>
        <p:txBody>
          <a:bodyPr anchor="b" anchorCtr="0">
            <a:normAutofit/>
          </a:bodyPr>
          <a:lstStyle/>
          <a:p>
            <a:r>
              <a:rPr lang="en-US"/>
              <a:t>Inclusive Meeting Guidelines</a:t>
            </a:r>
            <a:br>
              <a:rPr lang="en-US"/>
            </a:br>
            <a:r>
              <a:rPr lang="en-US" sz="1800"/>
              <a:t>Hosting and Participating in Meetings</a:t>
            </a:r>
          </a:p>
        </p:txBody>
      </p:sp>
      <p:sp>
        <p:nvSpPr>
          <p:cNvPr id="2" name="TextBox 1">
            <a:extLst>
              <a:ext uri="{FF2B5EF4-FFF2-40B4-BE49-F238E27FC236}">
                <a16:creationId xmlns:a16="http://schemas.microsoft.com/office/drawing/2014/main" id="{F3E6BCCC-49B0-5CF1-AA69-1F60F38D29C2}"/>
              </a:ext>
            </a:extLst>
          </p:cNvPr>
          <p:cNvSpPr txBox="1"/>
          <p:nvPr/>
        </p:nvSpPr>
        <p:spPr>
          <a:xfrm>
            <a:off x="332509" y="5863128"/>
            <a:ext cx="8478982" cy="584775"/>
          </a:xfrm>
          <a:prstGeom prst="rect">
            <a:avLst/>
          </a:prstGeom>
          <a:noFill/>
        </p:spPr>
        <p:txBody>
          <a:bodyPr wrap="square" rtlCol="0">
            <a:spAutoFit/>
          </a:bodyPr>
          <a:lstStyle/>
          <a:p>
            <a:r>
              <a:rPr lang="en-US" sz="1600" i="1"/>
              <a:t>These guidelines are intended to improve the meeting experience for virtual participants, as well as people with hearing loss, visual impairment, and those for whom English is an additional language. </a:t>
            </a:r>
          </a:p>
        </p:txBody>
      </p:sp>
      <p:grpSp>
        <p:nvGrpSpPr>
          <p:cNvPr id="4" name="Group 3" descr="graphic showing inclusive meeting guidelines: engage everyone, be heard and seen, acknowledge speaker, maximize microphones, minimize noise, and maximize visual displays">
            <a:extLst>
              <a:ext uri="{FF2B5EF4-FFF2-40B4-BE49-F238E27FC236}">
                <a16:creationId xmlns:a16="http://schemas.microsoft.com/office/drawing/2014/main" id="{31C2796F-51C5-E356-13B2-A46D574827C0}"/>
              </a:ext>
            </a:extLst>
          </p:cNvPr>
          <p:cNvGrpSpPr/>
          <p:nvPr/>
        </p:nvGrpSpPr>
        <p:grpSpPr>
          <a:xfrm>
            <a:off x="853217" y="2283663"/>
            <a:ext cx="7261075" cy="3066605"/>
            <a:chOff x="871689" y="1999928"/>
            <a:chExt cx="7261075" cy="3066605"/>
          </a:xfrm>
        </p:grpSpPr>
        <p:sp>
          <p:nvSpPr>
            <p:cNvPr id="3" name="Rectangle 2">
              <a:extLst>
                <a:ext uri="{FF2B5EF4-FFF2-40B4-BE49-F238E27FC236}">
                  <a16:creationId xmlns:a16="http://schemas.microsoft.com/office/drawing/2014/main" id="{6FB30D5C-3628-AA4F-AD5D-E2C7FFCA5715}"/>
                </a:ext>
              </a:extLst>
            </p:cNvPr>
            <p:cNvSpPr/>
            <p:nvPr/>
          </p:nvSpPr>
          <p:spPr>
            <a:xfrm>
              <a:off x="1112230" y="3221251"/>
              <a:ext cx="1396216" cy="207749"/>
            </a:xfrm>
            <a:prstGeom prst="rect">
              <a:avLst/>
            </a:prstGeom>
          </p:spPr>
          <p:txBody>
            <a:bodyPr wrap="none" lIns="0" tIns="0" rIns="0" bIns="0">
              <a:spAutoFit/>
            </a:bodyPr>
            <a:lstStyle/>
            <a:p>
              <a:pPr algn="ctr"/>
              <a:r>
                <a:rPr lang="en-US" sz="1350" b="1" spc="-8">
                  <a:solidFill>
                    <a:schemeClr val="accent1"/>
                  </a:solidFill>
                  <a:latin typeface="Calibri" panose="020F0502020204030204" pitchFamily="34" charset="0"/>
                  <a:ea typeface="Calibri" panose="020F0502020204030204" pitchFamily="34" charset="0"/>
                  <a:cs typeface="ITC Franklin Gothic Std MedCd"/>
                </a:rPr>
                <a:t>ENGAGE EVERYONE</a:t>
              </a:r>
              <a:endParaRPr lang="en-US" sz="1350">
                <a:solidFill>
                  <a:schemeClr val="accent1"/>
                </a:solidFill>
              </a:endParaRPr>
            </a:p>
          </p:txBody>
        </p:sp>
        <p:sp>
          <p:nvSpPr>
            <p:cNvPr id="7" name="Rectangle 6">
              <a:extLst>
                <a:ext uri="{FF2B5EF4-FFF2-40B4-BE49-F238E27FC236}">
                  <a16:creationId xmlns:a16="http://schemas.microsoft.com/office/drawing/2014/main" id="{B7D94F7A-8E95-E541-8D1C-4BA17FD5B0B7}"/>
                </a:ext>
              </a:extLst>
            </p:cNvPr>
            <p:cNvSpPr/>
            <p:nvPr/>
          </p:nvSpPr>
          <p:spPr>
            <a:xfrm>
              <a:off x="3821090" y="3237740"/>
              <a:ext cx="1501821"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BE HEARD AND SEEN</a:t>
              </a:r>
              <a:endParaRPr lang="en-US" sz="1350" b="1">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7AEC4FD7-059A-E148-BFD9-52D2B4ACEC18}"/>
                </a:ext>
              </a:extLst>
            </p:cNvPr>
            <p:cNvSpPr/>
            <p:nvPr/>
          </p:nvSpPr>
          <p:spPr>
            <a:xfrm>
              <a:off x="6209027" y="3237740"/>
              <a:ext cx="1821461"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ACKNOWLEDGE SPEAKER</a:t>
              </a:r>
            </a:p>
          </p:txBody>
        </p:sp>
        <p:sp>
          <p:nvSpPr>
            <p:cNvPr id="16" name="Rectangle 15">
              <a:extLst>
                <a:ext uri="{FF2B5EF4-FFF2-40B4-BE49-F238E27FC236}">
                  <a16:creationId xmlns:a16="http://schemas.microsoft.com/office/drawing/2014/main" id="{C8F25EB9-C89A-9845-A2C5-BE289A0B83F8}"/>
                </a:ext>
              </a:extLst>
            </p:cNvPr>
            <p:cNvSpPr/>
            <p:nvPr/>
          </p:nvSpPr>
          <p:spPr>
            <a:xfrm>
              <a:off x="871689" y="4858784"/>
              <a:ext cx="1877309" cy="207749"/>
            </a:xfrm>
            <a:prstGeom prst="rect">
              <a:avLst/>
            </a:prstGeom>
          </p:spPr>
          <p:txBody>
            <a:bodyPr wrap="none" lIns="0" tIns="0" rIns="0" bIns="0">
              <a:spAutoFit/>
            </a:bodyPr>
            <a:lstStyle/>
            <a:p>
              <a:pPr algn="ctr"/>
              <a:r>
                <a:rPr lang="en-US" sz="1350" b="1" spc="-8">
                  <a:solidFill>
                    <a:schemeClr val="accent1"/>
                  </a:solidFill>
                  <a:latin typeface="Calibri" panose="020F0502020204030204" pitchFamily="34" charset="0"/>
                  <a:ea typeface="Calibri" panose="020F0502020204030204" pitchFamily="34" charset="0"/>
                  <a:cs typeface="ITC Franklin Gothic Std MedCd"/>
                </a:rPr>
                <a:t>MAXIMIZE MICROPHONES</a:t>
              </a:r>
              <a:endParaRPr lang="en-US" sz="1350">
                <a:solidFill>
                  <a:schemeClr val="accent1"/>
                </a:solidFill>
              </a:endParaRPr>
            </a:p>
          </p:txBody>
        </p:sp>
        <p:sp>
          <p:nvSpPr>
            <p:cNvPr id="15" name="Rectangle 14">
              <a:extLst>
                <a:ext uri="{FF2B5EF4-FFF2-40B4-BE49-F238E27FC236}">
                  <a16:creationId xmlns:a16="http://schemas.microsoft.com/office/drawing/2014/main" id="{E533581C-DFE0-3042-AADF-C13051DBCFB9}"/>
                </a:ext>
              </a:extLst>
            </p:cNvPr>
            <p:cNvSpPr/>
            <p:nvPr/>
          </p:nvSpPr>
          <p:spPr>
            <a:xfrm>
              <a:off x="3965105" y="4875273"/>
              <a:ext cx="1213794"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Times New Roman" panose="02020603050405020304" pitchFamily="18" charset="0"/>
                </a:rPr>
                <a:t>MINIMIZE NOISE</a:t>
              </a:r>
            </a:p>
          </p:txBody>
        </p:sp>
        <p:sp>
          <p:nvSpPr>
            <p:cNvPr id="17" name="Rectangle 16">
              <a:extLst>
                <a:ext uri="{FF2B5EF4-FFF2-40B4-BE49-F238E27FC236}">
                  <a16:creationId xmlns:a16="http://schemas.microsoft.com/office/drawing/2014/main" id="{5B7637D8-F357-8544-A720-EC3BB3B0EC5A}"/>
                </a:ext>
              </a:extLst>
            </p:cNvPr>
            <p:cNvSpPr/>
            <p:nvPr/>
          </p:nvSpPr>
          <p:spPr>
            <a:xfrm>
              <a:off x="6106760" y="4875273"/>
              <a:ext cx="2026004"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MAXIMIZE VISUAL DISPLAYS</a:t>
              </a:r>
            </a:p>
          </p:txBody>
        </p:sp>
        <p:pic>
          <p:nvPicPr>
            <p:cNvPr id="24" name="Graphic 23">
              <a:extLst>
                <a:ext uri="{FF2B5EF4-FFF2-40B4-BE49-F238E27FC236}">
                  <a16:creationId xmlns:a16="http://schemas.microsoft.com/office/drawing/2014/main" id="{379720D9-8C34-5C46-8B7D-37599A7DAF6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6352" y="1999928"/>
              <a:ext cx="1127972" cy="1127972"/>
            </a:xfrm>
            <a:prstGeom prst="rect">
              <a:avLst/>
            </a:prstGeom>
          </p:spPr>
        </p:pic>
        <p:pic>
          <p:nvPicPr>
            <p:cNvPr id="28" name="Graphic 27">
              <a:extLst>
                <a:ext uri="{FF2B5EF4-FFF2-40B4-BE49-F238E27FC236}">
                  <a16:creationId xmlns:a16="http://schemas.microsoft.com/office/drawing/2014/main" id="{676C8F64-D583-FC46-A195-D9BC48FAFE4C}"/>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8014" y="1999928"/>
              <a:ext cx="1127972" cy="1127972"/>
            </a:xfrm>
            <a:prstGeom prst="rect">
              <a:avLst/>
            </a:prstGeom>
          </p:spPr>
        </p:pic>
        <p:pic>
          <p:nvPicPr>
            <p:cNvPr id="31" name="Graphic 30">
              <a:extLst>
                <a:ext uri="{FF2B5EF4-FFF2-40B4-BE49-F238E27FC236}">
                  <a16:creationId xmlns:a16="http://schemas.microsoft.com/office/drawing/2014/main" id="{8CBDA929-536B-3B48-9C6B-BD4EDCBF5626}"/>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55772" y="1999928"/>
              <a:ext cx="1127972" cy="1127972"/>
            </a:xfrm>
            <a:prstGeom prst="rect">
              <a:avLst/>
            </a:prstGeom>
          </p:spPr>
        </p:pic>
        <p:pic>
          <p:nvPicPr>
            <p:cNvPr id="35" name="Graphic 34">
              <a:extLst>
                <a:ext uri="{FF2B5EF4-FFF2-40B4-BE49-F238E27FC236}">
                  <a16:creationId xmlns:a16="http://schemas.microsoft.com/office/drawing/2014/main" id="{74B1856F-24C5-E54A-A54F-7E67CA350175}"/>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55772" y="3691885"/>
              <a:ext cx="1127972" cy="1127972"/>
            </a:xfrm>
            <a:prstGeom prst="rect">
              <a:avLst/>
            </a:prstGeom>
          </p:spPr>
        </p:pic>
        <p:pic>
          <p:nvPicPr>
            <p:cNvPr id="37" name="Graphic 36">
              <a:extLst>
                <a:ext uri="{FF2B5EF4-FFF2-40B4-BE49-F238E27FC236}">
                  <a16:creationId xmlns:a16="http://schemas.microsoft.com/office/drawing/2014/main" id="{E738D5F1-E05E-7A47-BCBC-C181D3BD0AA9}"/>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46352" y="3688568"/>
              <a:ext cx="1127972" cy="1127972"/>
            </a:xfrm>
            <a:prstGeom prst="rect">
              <a:avLst/>
            </a:prstGeom>
          </p:spPr>
        </p:pic>
        <p:pic>
          <p:nvPicPr>
            <p:cNvPr id="39" name="Graphic 38">
              <a:extLst>
                <a:ext uri="{FF2B5EF4-FFF2-40B4-BE49-F238E27FC236}">
                  <a16:creationId xmlns:a16="http://schemas.microsoft.com/office/drawing/2014/main" id="{7E0163F7-98A2-5346-B958-A43664532BF6}"/>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008014" y="3688568"/>
              <a:ext cx="1127972" cy="1127972"/>
            </a:xfrm>
            <a:prstGeom prst="rect">
              <a:avLst/>
            </a:prstGeom>
          </p:spPr>
        </p:pic>
      </p:grpSp>
      <p:sp>
        <p:nvSpPr>
          <p:cNvPr id="9" name="Slide Number Placeholder 8">
            <a:extLst>
              <a:ext uri="{FF2B5EF4-FFF2-40B4-BE49-F238E27FC236}">
                <a16:creationId xmlns:a16="http://schemas.microsoft.com/office/drawing/2014/main" id="{31464EA7-32E3-454F-89D7-3A519BAAB90B}"/>
              </a:ext>
            </a:extLst>
          </p:cNvPr>
          <p:cNvSpPr>
            <a:spLocks noGrp="1"/>
          </p:cNvSpPr>
          <p:nvPr>
            <p:ph type="sldNum" sz="quarter" idx="12"/>
          </p:nvPr>
        </p:nvSpPr>
        <p:spPr/>
        <p:txBody>
          <a:bodyPr/>
          <a:lstStyle/>
          <a:p>
            <a:fld id="{99A20822-4A49-4D36-86E3-300BA48D3F00}" type="slidenum">
              <a:rPr lang="en-US" smtClean="0"/>
              <a:t>2</a:t>
            </a:fld>
            <a:endParaRPr lang="en-US"/>
          </a:p>
        </p:txBody>
      </p:sp>
    </p:spTree>
    <p:extLst>
      <p:ext uri="{BB962C8B-B14F-4D97-AF65-F5344CB8AC3E}">
        <p14:creationId xmlns:p14="http://schemas.microsoft.com/office/powerpoint/2010/main" val="268296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F8AC95-42AA-4764-8C3A-6D6CA8389E3E}"/>
              </a:ext>
            </a:extLst>
          </p:cNvPr>
          <p:cNvSpPr>
            <a:spLocks noGrp="1"/>
          </p:cNvSpPr>
          <p:nvPr>
            <p:ph type="title"/>
          </p:nvPr>
        </p:nvSpPr>
        <p:spPr/>
        <p:txBody>
          <a:bodyPr/>
          <a:lstStyle/>
          <a:p>
            <a:r>
              <a:rPr lang="en-US"/>
              <a:t>PRESENTER</a:t>
            </a:r>
          </a:p>
        </p:txBody>
      </p:sp>
      <p:pic>
        <p:nvPicPr>
          <p:cNvPr id="5" name="Picture Placeholder 4" descr="photo of Lori Collins">
            <a:extLst>
              <a:ext uri="{FF2B5EF4-FFF2-40B4-BE49-F238E27FC236}">
                <a16:creationId xmlns:a16="http://schemas.microsoft.com/office/drawing/2014/main" id="{CD1AA0D3-52DE-5199-8C56-C2C11176E57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2" r="42"/>
          <a:stretch>
            <a:fillRect/>
          </a:stretch>
        </p:blipFill>
        <p:spPr/>
      </p:pic>
      <p:sp>
        <p:nvSpPr>
          <p:cNvPr id="10" name="Content Placeholder 9">
            <a:extLst>
              <a:ext uri="{FF2B5EF4-FFF2-40B4-BE49-F238E27FC236}">
                <a16:creationId xmlns:a16="http://schemas.microsoft.com/office/drawing/2014/main" id="{24A30550-2E1A-4E49-AB89-90CE7A48B67E}"/>
              </a:ext>
            </a:extLst>
          </p:cNvPr>
          <p:cNvSpPr>
            <a:spLocks noGrp="1"/>
          </p:cNvSpPr>
          <p:nvPr>
            <p:ph idx="1"/>
          </p:nvPr>
        </p:nvSpPr>
        <p:spPr/>
        <p:txBody>
          <a:bodyPr>
            <a:normAutofit/>
          </a:bodyPr>
          <a:lstStyle/>
          <a:p>
            <a:pPr lvl="0"/>
            <a:r>
              <a:rPr lang="en-US">
                <a:solidFill>
                  <a:srgbClr val="17406D"/>
                </a:solidFill>
              </a:rPr>
              <a:t>Lori Collins</a:t>
            </a:r>
          </a:p>
          <a:p>
            <a:pPr lvl="1"/>
            <a:r>
              <a:rPr lang="en-US"/>
              <a:t>Coach and Senior TA Consultant</a:t>
            </a:r>
          </a:p>
          <a:p>
            <a:pPr lvl="2"/>
            <a:r>
              <a:rPr lang="en-US"/>
              <a:t>AIR</a:t>
            </a:r>
          </a:p>
          <a:p>
            <a:pPr lvl="3"/>
            <a:r>
              <a:rPr lang="en-US">
                <a:hlinkClick r:id="rId4">
                  <a:extLst>
                    <a:ext uri="{A12FA001-AC4F-418D-AE19-62706E023703}">
                      <ahyp:hlinkClr xmlns:ahyp="http://schemas.microsoft.com/office/drawing/2018/hyperlinkcolor" val="tx"/>
                    </a:ext>
                  </a:extLst>
                </a:hlinkClick>
              </a:rPr>
              <a:t>lcollins@air.org</a:t>
            </a:r>
            <a:endParaRPr lang="en-US"/>
          </a:p>
          <a:p>
            <a:pPr lvl="3"/>
            <a:endParaRPr lang="en-US"/>
          </a:p>
        </p:txBody>
      </p:sp>
      <p:sp>
        <p:nvSpPr>
          <p:cNvPr id="4" name="Slide Number Placeholder 3">
            <a:extLst>
              <a:ext uri="{FF2B5EF4-FFF2-40B4-BE49-F238E27FC236}">
                <a16:creationId xmlns:a16="http://schemas.microsoft.com/office/drawing/2014/main" id="{9BA31305-402F-4635-99B1-AF52FECFE5A3}"/>
              </a:ext>
            </a:extLst>
          </p:cNvPr>
          <p:cNvSpPr>
            <a:spLocks noGrp="1"/>
          </p:cNvSpPr>
          <p:nvPr>
            <p:ph type="sldNum" sz="quarter" idx="12"/>
          </p:nvPr>
        </p:nvSpPr>
        <p:spPr/>
        <p:txBody>
          <a:bodyPr/>
          <a:lstStyle/>
          <a:p>
            <a:fld id="{DE8DE8A0-70C5-4585-9A3C-B3A9E7B8F8E9}" type="slidenum">
              <a:rPr lang="en-US" smtClean="0"/>
              <a:t>3</a:t>
            </a:fld>
            <a:endParaRPr lang="en-US"/>
          </a:p>
        </p:txBody>
      </p:sp>
    </p:spTree>
    <p:extLst>
      <p:ext uri="{BB962C8B-B14F-4D97-AF65-F5344CB8AC3E}">
        <p14:creationId xmlns:p14="http://schemas.microsoft.com/office/powerpoint/2010/main" val="1003142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a:t>AGENDA</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4</a:t>
            </a:fld>
            <a:endParaRPr lang="en-US"/>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a:xfrm>
            <a:off x="581192" y="2059074"/>
            <a:ext cx="7989752" cy="4224225"/>
          </a:xfrm>
        </p:spPr>
        <p:txBody>
          <a:bodyPr>
            <a:normAutofit/>
          </a:bodyPr>
          <a:lstStyle/>
          <a:p>
            <a:r>
              <a:rPr lang="en-US" sz="2400">
                <a:solidFill>
                  <a:srgbClr val="17406D"/>
                </a:solidFill>
              </a:rPr>
              <a:t>Welcome</a:t>
            </a:r>
          </a:p>
          <a:p>
            <a:r>
              <a:rPr lang="en-US" sz="2400">
                <a:solidFill>
                  <a:srgbClr val="17406D"/>
                </a:solidFill>
              </a:rPr>
              <a:t>Reaffirming Strong Partnerships – Vision, Mission, and Management</a:t>
            </a:r>
          </a:p>
          <a:p>
            <a:r>
              <a:rPr lang="en-US" sz="2400">
                <a:solidFill>
                  <a:srgbClr val="17406D"/>
                </a:solidFill>
              </a:rPr>
              <a:t>Partner Relationship Management Tools</a:t>
            </a:r>
          </a:p>
          <a:p>
            <a:r>
              <a:rPr lang="en-US" sz="2400">
                <a:solidFill>
                  <a:srgbClr val="17406D"/>
                </a:solidFill>
              </a:rPr>
              <a:t>Q&amp;A with Coaches</a:t>
            </a:r>
          </a:p>
          <a:p>
            <a:r>
              <a:rPr lang="en-US" sz="2400">
                <a:solidFill>
                  <a:srgbClr val="17406D"/>
                </a:solidFill>
              </a:rPr>
              <a:t>Facilitated Discussion</a:t>
            </a:r>
          </a:p>
          <a:p>
            <a:r>
              <a:rPr lang="en-US" sz="2400"/>
              <a:t>Wrap-Up</a:t>
            </a:r>
          </a:p>
          <a:p>
            <a:endParaRPr lang="en-US" sz="2400"/>
          </a:p>
          <a:p>
            <a:endParaRPr lang="en-US" sz="2400">
              <a:solidFill>
                <a:srgbClr val="17406D"/>
              </a:solidFill>
            </a:endParaRPr>
          </a:p>
          <a:p>
            <a:endParaRPr lang="en-US" sz="3600">
              <a:solidFill>
                <a:srgbClr val="17406D"/>
              </a:solidFill>
            </a:endParaRPr>
          </a:p>
        </p:txBody>
      </p:sp>
    </p:spTree>
    <p:extLst>
      <p:ext uri="{BB962C8B-B14F-4D97-AF65-F5344CB8AC3E}">
        <p14:creationId xmlns:p14="http://schemas.microsoft.com/office/powerpoint/2010/main" val="241522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D5B88-6459-CE18-89E7-876741F77188}"/>
              </a:ext>
            </a:extLst>
          </p:cNvPr>
          <p:cNvSpPr>
            <a:spLocks noGrp="1"/>
          </p:cNvSpPr>
          <p:nvPr>
            <p:ph type="title"/>
          </p:nvPr>
        </p:nvSpPr>
        <p:spPr/>
        <p:txBody>
          <a:bodyPr/>
          <a:lstStyle/>
          <a:p>
            <a:r>
              <a:rPr lang="en-US"/>
              <a:t>Reaffirming Strong Partnerships</a:t>
            </a:r>
          </a:p>
        </p:txBody>
      </p:sp>
      <p:sp>
        <p:nvSpPr>
          <p:cNvPr id="5" name="Slide Number Placeholder 4">
            <a:extLst>
              <a:ext uri="{FF2B5EF4-FFF2-40B4-BE49-F238E27FC236}">
                <a16:creationId xmlns:a16="http://schemas.microsoft.com/office/drawing/2014/main" id="{2B8A1635-73F5-0B6A-012B-08864557C806}"/>
              </a:ext>
            </a:extLst>
          </p:cNvPr>
          <p:cNvSpPr>
            <a:spLocks noGrp="1"/>
          </p:cNvSpPr>
          <p:nvPr>
            <p:ph type="sldNum" sz="quarter" idx="12"/>
          </p:nvPr>
        </p:nvSpPr>
        <p:spPr/>
        <p:txBody>
          <a:bodyPr/>
          <a:lstStyle/>
          <a:p>
            <a:fld id="{DE8DE8A0-70C5-4585-9A3C-B3A9E7B8F8E9}" type="slidenum">
              <a:rPr lang="en-US" smtClean="0"/>
              <a:pPr/>
              <a:t>5</a:t>
            </a:fld>
            <a:endParaRPr lang="en-US"/>
          </a:p>
        </p:txBody>
      </p:sp>
    </p:spTree>
    <p:extLst>
      <p:ext uri="{BB962C8B-B14F-4D97-AF65-F5344CB8AC3E}">
        <p14:creationId xmlns:p14="http://schemas.microsoft.com/office/powerpoint/2010/main" val="511803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0CDBF-FC32-D942-69ED-4C9D69DDE966}"/>
              </a:ext>
            </a:extLst>
          </p:cNvPr>
          <p:cNvSpPr>
            <a:spLocks noGrp="1"/>
          </p:cNvSpPr>
          <p:nvPr>
            <p:ph type="title"/>
          </p:nvPr>
        </p:nvSpPr>
        <p:spPr/>
        <p:txBody>
          <a:bodyPr/>
          <a:lstStyle/>
          <a:p>
            <a:r>
              <a:rPr lang="en-US"/>
              <a:t>Shared Vision and Mission</a:t>
            </a:r>
          </a:p>
        </p:txBody>
      </p:sp>
      <p:sp>
        <p:nvSpPr>
          <p:cNvPr id="3" name="Content Placeholder 2">
            <a:extLst>
              <a:ext uri="{FF2B5EF4-FFF2-40B4-BE49-F238E27FC236}">
                <a16:creationId xmlns:a16="http://schemas.microsoft.com/office/drawing/2014/main" id="{1C6C7C92-93C3-7A32-92DE-21C31625B736}"/>
              </a:ext>
            </a:extLst>
          </p:cNvPr>
          <p:cNvSpPr>
            <a:spLocks noGrp="1"/>
          </p:cNvSpPr>
          <p:nvPr>
            <p:ph idx="1"/>
          </p:nvPr>
        </p:nvSpPr>
        <p:spPr/>
        <p:txBody>
          <a:bodyPr/>
          <a:lstStyle/>
          <a:p>
            <a:pPr marL="305435" indent="-305435"/>
            <a:r>
              <a:rPr lang="en-US"/>
              <a:t>Serves as the guide for fostering ongoing collaboration, advancing initiatives, and sustaining momentum</a:t>
            </a:r>
          </a:p>
          <a:p>
            <a:pPr marL="305435" indent="-305435"/>
            <a:r>
              <a:rPr lang="en-US"/>
              <a:t>Provides alignment of efforts toward common objectives</a:t>
            </a:r>
          </a:p>
          <a:p>
            <a:pPr marL="305435" indent="-305435"/>
            <a:r>
              <a:rPr lang="en-US"/>
              <a:t>Ensures adaptability and resiliency</a:t>
            </a:r>
          </a:p>
          <a:p>
            <a:pPr marL="305435" indent="-305435"/>
            <a:r>
              <a:rPr lang="en-US"/>
              <a:t>Supports development of trust over time</a:t>
            </a:r>
          </a:p>
        </p:txBody>
      </p:sp>
      <p:sp>
        <p:nvSpPr>
          <p:cNvPr id="5" name="Slide Number Placeholder 4">
            <a:extLst>
              <a:ext uri="{FF2B5EF4-FFF2-40B4-BE49-F238E27FC236}">
                <a16:creationId xmlns:a16="http://schemas.microsoft.com/office/drawing/2014/main" id="{92E345E7-A673-56EA-77FA-9B848EA48E13}"/>
              </a:ext>
            </a:extLst>
          </p:cNvPr>
          <p:cNvSpPr>
            <a:spLocks noGrp="1"/>
          </p:cNvSpPr>
          <p:nvPr>
            <p:ph type="sldNum" sz="quarter" idx="12"/>
          </p:nvPr>
        </p:nvSpPr>
        <p:spPr/>
        <p:txBody>
          <a:bodyPr/>
          <a:lstStyle/>
          <a:p>
            <a:fld id="{DE8DE8A0-70C5-4585-9A3C-B3A9E7B8F8E9}" type="slidenum">
              <a:rPr lang="en-US" smtClean="0"/>
              <a:t>6</a:t>
            </a:fld>
            <a:endParaRPr lang="en-US"/>
          </a:p>
        </p:txBody>
      </p:sp>
    </p:spTree>
    <p:extLst>
      <p:ext uri="{BB962C8B-B14F-4D97-AF65-F5344CB8AC3E}">
        <p14:creationId xmlns:p14="http://schemas.microsoft.com/office/powerpoint/2010/main" val="3605594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DDAC1F-63D4-4D55-5677-B16CD050BE7F}"/>
              </a:ext>
            </a:extLst>
          </p:cNvPr>
          <p:cNvSpPr>
            <a:spLocks noGrp="1"/>
          </p:cNvSpPr>
          <p:nvPr>
            <p:ph type="title"/>
          </p:nvPr>
        </p:nvSpPr>
        <p:spPr>
          <a:xfrm>
            <a:off x="548395" y="957087"/>
            <a:ext cx="8272212" cy="760350"/>
          </a:xfrm>
        </p:spPr>
        <p:txBody>
          <a:bodyPr anchor="b">
            <a:normAutofit/>
          </a:bodyPr>
          <a:lstStyle/>
          <a:p>
            <a:r>
              <a:rPr lang="en-US" i="0">
                <a:effectLst/>
              </a:rPr>
              <a:t>EFFECTIVE COLLABORATION STRATEGIES</a:t>
            </a:r>
            <a:endParaRPr lang="en-US"/>
          </a:p>
        </p:txBody>
      </p:sp>
      <p:sp>
        <p:nvSpPr>
          <p:cNvPr id="59" name="TextBox 58">
            <a:extLst>
              <a:ext uri="{FF2B5EF4-FFF2-40B4-BE49-F238E27FC236}">
                <a16:creationId xmlns:a16="http://schemas.microsoft.com/office/drawing/2014/main" id="{850E47AC-D9B3-B4C2-0C77-36B0DCE76607}"/>
              </a:ext>
            </a:extLst>
          </p:cNvPr>
          <p:cNvSpPr txBox="1"/>
          <p:nvPr/>
        </p:nvSpPr>
        <p:spPr>
          <a:xfrm>
            <a:off x="435894" y="2012215"/>
            <a:ext cx="8272211" cy="523220"/>
          </a:xfrm>
          <a:prstGeom prst="rect">
            <a:avLst/>
          </a:prstGeom>
          <a:noFill/>
        </p:spPr>
        <p:txBody>
          <a:bodyPr wrap="square" rtlCol="0">
            <a:spAutoFit/>
          </a:bodyPr>
          <a:lstStyle/>
          <a:p>
            <a:r>
              <a:rPr lang="en-US" sz="2800">
                <a:solidFill>
                  <a:srgbClr val="17406D"/>
                </a:solidFill>
              </a:rPr>
              <a:t>Which approaches are you already using?</a:t>
            </a:r>
          </a:p>
        </p:txBody>
      </p:sp>
      <p:graphicFrame>
        <p:nvGraphicFramePr>
          <p:cNvPr id="6" name="Content Placeholder 3" descr="clear and frequent communication, shared goals and individual roles, mutual respect, conflict resolution, regular meetings, trust building, inclusive decision-making, flexibility and adaptability, and resource and knowledge sharing">
            <a:extLst>
              <a:ext uri="{FF2B5EF4-FFF2-40B4-BE49-F238E27FC236}">
                <a16:creationId xmlns:a16="http://schemas.microsoft.com/office/drawing/2014/main" id="{F8A8A83F-06B1-BDD3-B0FE-60F37C7D3B45}"/>
              </a:ext>
            </a:extLst>
          </p:cNvPr>
          <p:cNvGraphicFramePr>
            <a:graphicFrameLocks noGrp="1"/>
          </p:cNvGraphicFramePr>
          <p:nvPr>
            <p:ph idx="1"/>
            <p:extLst>
              <p:ext uri="{D42A27DB-BD31-4B8C-83A1-F6EECF244321}">
                <p14:modId xmlns:p14="http://schemas.microsoft.com/office/powerpoint/2010/main" val="1934618954"/>
              </p:ext>
            </p:extLst>
          </p:nvPr>
        </p:nvGraphicFramePr>
        <p:xfrm>
          <a:off x="435894" y="2874588"/>
          <a:ext cx="8272211" cy="27587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Graphic 3">
            <a:extLst>
              <a:ext uri="{FF2B5EF4-FFF2-40B4-BE49-F238E27FC236}">
                <a16:creationId xmlns:a16="http://schemas.microsoft.com/office/drawing/2014/main" id="{25C794C4-6F13-0C51-4255-D9679ACF5333}"/>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65851" y="4253950"/>
            <a:ext cx="685800" cy="685800"/>
          </a:xfrm>
          <a:prstGeom prst="rect">
            <a:avLst/>
          </a:prstGeom>
          <a:effectLst>
            <a:outerShdw blurRad="50800" dist="38100" dir="2700000" algn="tl" rotWithShape="0">
              <a:prstClr val="black">
                <a:alpha val="40000"/>
              </a:prstClr>
            </a:outerShdw>
          </a:effectLst>
        </p:spPr>
      </p:pic>
      <p:pic>
        <p:nvPicPr>
          <p:cNvPr id="7" name="Graphic 6">
            <a:extLst>
              <a:ext uri="{FF2B5EF4-FFF2-40B4-BE49-F238E27FC236}">
                <a16:creationId xmlns:a16="http://schemas.microsoft.com/office/drawing/2014/main" id="{B72D43C8-BF6C-A9B2-E3E9-F0D462CE0918}"/>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418318" y="4389504"/>
            <a:ext cx="591191" cy="591191"/>
          </a:xfrm>
          <a:prstGeom prst="rect">
            <a:avLst/>
          </a:prstGeom>
          <a:effectLst>
            <a:outerShdw blurRad="50800" dist="38100" dir="2700000" algn="tl" rotWithShape="0">
              <a:prstClr val="black">
                <a:alpha val="40000"/>
              </a:prstClr>
            </a:outerShdw>
          </a:effectLst>
        </p:spPr>
      </p:pic>
      <p:pic>
        <p:nvPicPr>
          <p:cNvPr id="9" name="Graphic 8">
            <a:extLst>
              <a:ext uri="{FF2B5EF4-FFF2-40B4-BE49-F238E27FC236}">
                <a16:creationId xmlns:a16="http://schemas.microsoft.com/office/drawing/2014/main" id="{8D854BFE-EC11-877E-4434-BEC1C0ED98B7}"/>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724691" y="4325194"/>
            <a:ext cx="685800" cy="685800"/>
          </a:xfrm>
          <a:prstGeom prst="rect">
            <a:avLst/>
          </a:prstGeom>
          <a:effectLst>
            <a:outerShdw blurRad="50800" dist="38100" dir="2700000" algn="tl" rotWithShape="0">
              <a:prstClr val="black">
                <a:alpha val="40000"/>
              </a:prstClr>
            </a:outerShdw>
          </a:effectLst>
        </p:spPr>
      </p:pic>
      <p:pic>
        <p:nvPicPr>
          <p:cNvPr id="11" name="Graphic 10">
            <a:extLst>
              <a:ext uri="{FF2B5EF4-FFF2-40B4-BE49-F238E27FC236}">
                <a16:creationId xmlns:a16="http://schemas.microsoft.com/office/drawing/2014/main" id="{506366EB-7CC1-9691-1E87-FB5EEA095578}"/>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952819" y="2901620"/>
            <a:ext cx="685800" cy="685800"/>
          </a:xfrm>
          <a:prstGeom prst="rect">
            <a:avLst/>
          </a:prstGeom>
          <a:effectLst>
            <a:outerShdw blurRad="50800" dist="38100" dir="2700000" algn="tl" rotWithShape="0">
              <a:prstClr val="black">
                <a:alpha val="40000"/>
              </a:prstClr>
            </a:outerShdw>
          </a:effectLst>
        </p:spPr>
      </p:pic>
      <p:pic>
        <p:nvPicPr>
          <p:cNvPr id="13" name="Graphic 12">
            <a:extLst>
              <a:ext uri="{FF2B5EF4-FFF2-40B4-BE49-F238E27FC236}">
                <a16:creationId xmlns:a16="http://schemas.microsoft.com/office/drawing/2014/main" id="{E67A6CDE-2B48-E211-E468-19976C4FEB8C}"/>
              </a:ext>
              <a:ext uri="{C183D7F6-B498-43B3-948B-1728B52AA6E4}">
                <adec:decorative xmlns:adec="http://schemas.microsoft.com/office/drawing/2017/decorative" val="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39998" y="4424961"/>
            <a:ext cx="685800" cy="685800"/>
          </a:xfrm>
          <a:prstGeom prst="rect">
            <a:avLst/>
          </a:prstGeom>
          <a:effectLst>
            <a:outerShdw blurRad="50800" dist="38100" dir="2700000" algn="tl" rotWithShape="0">
              <a:prstClr val="black">
                <a:alpha val="40000"/>
              </a:prstClr>
            </a:outerShdw>
          </a:effectLst>
        </p:spPr>
      </p:pic>
      <p:pic>
        <p:nvPicPr>
          <p:cNvPr id="15" name="Graphic 14">
            <a:extLst>
              <a:ext uri="{FF2B5EF4-FFF2-40B4-BE49-F238E27FC236}">
                <a16:creationId xmlns:a16="http://schemas.microsoft.com/office/drawing/2014/main" id="{268D305E-3148-1BFC-AA06-40C5745CB0E8}"/>
              </a:ext>
              <a:ext uri="{C183D7F6-B498-43B3-948B-1728B52AA6E4}">
                <adec:decorative xmlns:adec="http://schemas.microsoft.com/office/drawing/2017/decorative" val="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301251" y="2926445"/>
            <a:ext cx="582085" cy="582085"/>
          </a:xfrm>
          <a:prstGeom prst="rect">
            <a:avLst/>
          </a:prstGeom>
          <a:effectLst>
            <a:outerShdw blurRad="50800" dist="38100" dir="2700000" algn="tl" rotWithShape="0">
              <a:prstClr val="black">
                <a:alpha val="40000"/>
              </a:prstClr>
            </a:outerShdw>
          </a:effectLst>
        </p:spPr>
      </p:pic>
      <p:pic>
        <p:nvPicPr>
          <p:cNvPr id="17" name="Graphic 16">
            <a:extLst>
              <a:ext uri="{FF2B5EF4-FFF2-40B4-BE49-F238E27FC236}">
                <a16:creationId xmlns:a16="http://schemas.microsoft.com/office/drawing/2014/main" id="{8B01E2D5-A9F2-78AD-D5FA-88D5F914A1DF}"/>
              </a:ext>
              <a:ext uri="{C183D7F6-B498-43B3-948B-1728B52AA6E4}">
                <adec:decorative xmlns:adec="http://schemas.microsoft.com/office/drawing/2017/decorative" val="1"/>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3570886" y="2936830"/>
            <a:ext cx="685800" cy="685800"/>
          </a:xfrm>
          <a:prstGeom prst="rect">
            <a:avLst/>
          </a:prstGeom>
          <a:effectLst>
            <a:outerShdw blurRad="50800" dist="38100" dir="2700000" algn="tl" rotWithShape="0">
              <a:prstClr val="black">
                <a:alpha val="40000"/>
              </a:prstClr>
            </a:outerShdw>
          </a:effectLst>
        </p:spPr>
      </p:pic>
      <p:pic>
        <p:nvPicPr>
          <p:cNvPr id="19" name="Graphic 18">
            <a:extLst>
              <a:ext uri="{FF2B5EF4-FFF2-40B4-BE49-F238E27FC236}">
                <a16:creationId xmlns:a16="http://schemas.microsoft.com/office/drawing/2014/main" id="{B11B3427-1134-B1CF-7A99-4E5A55DADE21}"/>
              </a:ext>
              <a:ext uri="{C183D7F6-B498-43B3-948B-1728B52AA6E4}">
                <adec:decorative xmlns:adec="http://schemas.microsoft.com/office/drawing/2017/decorative" val="1"/>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874397" y="2874588"/>
            <a:ext cx="627005" cy="627005"/>
          </a:xfrm>
          <a:prstGeom prst="rect">
            <a:avLst/>
          </a:prstGeom>
          <a:effectLst>
            <a:outerShdw blurRad="50800" dist="38100" dir="2700000" algn="tl" rotWithShape="0">
              <a:prstClr val="black">
                <a:alpha val="40000"/>
              </a:prstClr>
            </a:outerShdw>
          </a:effectLst>
        </p:spPr>
      </p:pic>
      <p:pic>
        <p:nvPicPr>
          <p:cNvPr id="21" name="Graphic 20">
            <a:extLst>
              <a:ext uri="{FF2B5EF4-FFF2-40B4-BE49-F238E27FC236}">
                <a16:creationId xmlns:a16="http://schemas.microsoft.com/office/drawing/2014/main" id="{3FA7EF14-A785-0DD7-EEEC-B4585283FEE5}"/>
              </a:ext>
              <a:ext uri="{C183D7F6-B498-43B3-948B-1728B52AA6E4}">
                <adec:decorative xmlns:adec="http://schemas.microsoft.com/office/drawing/2017/decorative" val="1"/>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205494" y="2936830"/>
            <a:ext cx="685800" cy="6858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02213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04779C9-81F1-A67C-3A6E-16BCE0B8517B}"/>
              </a:ext>
            </a:extLst>
          </p:cNvPr>
          <p:cNvSpPr>
            <a:spLocks noGrp="1"/>
          </p:cNvSpPr>
          <p:nvPr>
            <p:ph type="title"/>
          </p:nvPr>
        </p:nvSpPr>
        <p:spPr>
          <a:xfrm>
            <a:off x="581192" y="0"/>
            <a:ext cx="7989752" cy="1083329"/>
          </a:xfrm>
        </p:spPr>
        <p:txBody>
          <a:bodyPr/>
          <a:lstStyle/>
          <a:p>
            <a:r>
              <a:rPr lang="en-US" dirty="0"/>
              <a:t>Strategies poll results</a:t>
            </a:r>
          </a:p>
        </p:txBody>
      </p:sp>
      <p:graphicFrame>
        <p:nvGraphicFramePr>
          <p:cNvPr id="7" name="Table 6">
            <a:extLst>
              <a:ext uri="{FF2B5EF4-FFF2-40B4-BE49-F238E27FC236}">
                <a16:creationId xmlns:a16="http://schemas.microsoft.com/office/drawing/2014/main" id="{F3A9E015-EFD2-61DA-E9E0-AF71CF706DB2}"/>
              </a:ext>
            </a:extLst>
          </p:cNvPr>
          <p:cNvGraphicFramePr>
            <a:graphicFrameLocks noGrp="1"/>
          </p:cNvGraphicFramePr>
          <p:nvPr>
            <p:extLst>
              <p:ext uri="{D42A27DB-BD31-4B8C-83A1-F6EECF244321}">
                <p14:modId xmlns:p14="http://schemas.microsoft.com/office/powerpoint/2010/main" val="2397400720"/>
              </p:ext>
            </p:extLst>
          </p:nvPr>
        </p:nvGraphicFramePr>
        <p:xfrm>
          <a:off x="9436034" y="973259"/>
          <a:ext cx="4642216" cy="3369848"/>
        </p:xfrm>
        <a:graphic>
          <a:graphicData uri="http://schemas.openxmlformats.org/drawingml/2006/table">
            <a:tbl>
              <a:tblPr firstRow="1" bandRow="1">
                <a:tableStyleId>{5C22544A-7EE6-4342-B048-85BDC9FD1C3A}</a:tableStyleId>
              </a:tblPr>
              <a:tblGrid>
                <a:gridCol w="2321108">
                  <a:extLst>
                    <a:ext uri="{9D8B030D-6E8A-4147-A177-3AD203B41FA5}">
                      <a16:colId xmlns:a16="http://schemas.microsoft.com/office/drawing/2014/main" val="795080388"/>
                    </a:ext>
                  </a:extLst>
                </a:gridCol>
                <a:gridCol w="2321108">
                  <a:extLst>
                    <a:ext uri="{9D8B030D-6E8A-4147-A177-3AD203B41FA5}">
                      <a16:colId xmlns:a16="http://schemas.microsoft.com/office/drawing/2014/main" val="1123505849"/>
                    </a:ext>
                  </a:extLst>
                </a:gridCol>
              </a:tblGrid>
              <a:tr h="507896">
                <a:tc>
                  <a:txBody>
                    <a:bodyPr/>
                    <a:lstStyle/>
                    <a:p>
                      <a:r>
                        <a:rPr lang="en-US" sz="1200" dirty="0"/>
                        <a:t>What strategies have you put to use?</a:t>
                      </a:r>
                    </a:p>
                  </a:txBody>
                  <a:tcPr/>
                </a:tc>
                <a:tc>
                  <a:txBody>
                    <a:bodyPr/>
                    <a:lstStyle/>
                    <a:p>
                      <a:r>
                        <a:rPr lang="en-US" sz="1200" dirty="0"/>
                        <a:t>Results</a:t>
                      </a:r>
                    </a:p>
                  </a:txBody>
                  <a:tcPr/>
                </a:tc>
                <a:extLst>
                  <a:ext uri="{0D108BD9-81ED-4DB2-BD59-A6C34878D82A}">
                    <a16:rowId xmlns:a16="http://schemas.microsoft.com/office/drawing/2014/main" val="269772248"/>
                  </a:ext>
                </a:extLst>
              </a:tr>
              <a:tr h="294257">
                <a:tc>
                  <a:txBody>
                    <a:bodyPr/>
                    <a:lstStyle/>
                    <a:p>
                      <a:r>
                        <a:rPr lang="en-US" sz="1200" dirty="0"/>
                        <a:t>Clear communication</a:t>
                      </a:r>
                    </a:p>
                  </a:txBody>
                  <a:tcPr/>
                </a:tc>
                <a:tc>
                  <a:txBody>
                    <a:bodyPr/>
                    <a:lstStyle/>
                    <a:p>
                      <a:r>
                        <a:rPr lang="en-US" sz="1200" dirty="0"/>
                        <a:t>18</a:t>
                      </a:r>
                    </a:p>
                  </a:txBody>
                  <a:tcPr/>
                </a:tc>
                <a:extLst>
                  <a:ext uri="{0D108BD9-81ED-4DB2-BD59-A6C34878D82A}">
                    <a16:rowId xmlns:a16="http://schemas.microsoft.com/office/drawing/2014/main" val="1029438474"/>
                  </a:ext>
                </a:extLst>
              </a:tr>
              <a:tr h="50789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Shared Goals and Individual Roles</a:t>
                      </a:r>
                    </a:p>
                  </a:txBody>
                  <a:tcPr/>
                </a:tc>
                <a:tc>
                  <a:txBody>
                    <a:bodyPr/>
                    <a:lstStyle/>
                    <a:p>
                      <a:r>
                        <a:rPr lang="en-US" sz="1200" dirty="0"/>
                        <a:t>15</a:t>
                      </a:r>
                    </a:p>
                  </a:txBody>
                  <a:tcPr/>
                </a:tc>
                <a:extLst>
                  <a:ext uri="{0D108BD9-81ED-4DB2-BD59-A6C34878D82A}">
                    <a16:rowId xmlns:a16="http://schemas.microsoft.com/office/drawing/2014/main" val="2441713600"/>
                  </a:ext>
                </a:extLst>
              </a:tr>
              <a:tr h="294257">
                <a:tc>
                  <a:txBody>
                    <a:bodyPr/>
                    <a:lstStyle/>
                    <a:p>
                      <a:r>
                        <a:rPr lang="en-US" sz="1200" dirty="0"/>
                        <a:t>Public acknowledgement</a:t>
                      </a:r>
                    </a:p>
                  </a:txBody>
                  <a:tcPr/>
                </a:tc>
                <a:tc>
                  <a:txBody>
                    <a:bodyPr/>
                    <a:lstStyle/>
                    <a:p>
                      <a:r>
                        <a:rPr lang="en-US" sz="1200" dirty="0"/>
                        <a:t>7</a:t>
                      </a:r>
                    </a:p>
                  </a:txBody>
                  <a:tcPr/>
                </a:tc>
                <a:extLst>
                  <a:ext uri="{0D108BD9-81ED-4DB2-BD59-A6C34878D82A}">
                    <a16:rowId xmlns:a16="http://schemas.microsoft.com/office/drawing/2014/main" val="4014603180"/>
                  </a:ext>
                </a:extLst>
              </a:tr>
              <a:tr h="294257">
                <a:tc>
                  <a:txBody>
                    <a:bodyPr/>
                    <a:lstStyle/>
                    <a:p>
                      <a:r>
                        <a:rPr lang="en-US" sz="1200" dirty="0"/>
                        <a:t>Conflict resolution</a:t>
                      </a:r>
                    </a:p>
                  </a:txBody>
                  <a:tcPr/>
                </a:tc>
                <a:tc>
                  <a:txBody>
                    <a:bodyPr/>
                    <a:lstStyle/>
                    <a:p>
                      <a:r>
                        <a:rPr lang="en-US" sz="1200" dirty="0"/>
                        <a:t>5</a:t>
                      </a:r>
                    </a:p>
                  </a:txBody>
                  <a:tcPr/>
                </a:tc>
                <a:extLst>
                  <a:ext uri="{0D108BD9-81ED-4DB2-BD59-A6C34878D82A}">
                    <a16:rowId xmlns:a16="http://schemas.microsoft.com/office/drawing/2014/main" val="1509222777"/>
                  </a:ext>
                </a:extLst>
              </a:tr>
              <a:tr h="294257">
                <a:tc>
                  <a:txBody>
                    <a:bodyPr/>
                    <a:lstStyle/>
                    <a:p>
                      <a:r>
                        <a:rPr lang="en-US" sz="1200" dirty="0"/>
                        <a:t>Regular meetings</a:t>
                      </a:r>
                    </a:p>
                  </a:txBody>
                  <a:tcPr/>
                </a:tc>
                <a:tc>
                  <a:txBody>
                    <a:bodyPr/>
                    <a:lstStyle/>
                    <a:p>
                      <a:r>
                        <a:rPr lang="en-US" sz="1200" dirty="0"/>
                        <a:t>13</a:t>
                      </a:r>
                    </a:p>
                  </a:txBody>
                  <a:tcPr/>
                </a:tc>
                <a:extLst>
                  <a:ext uri="{0D108BD9-81ED-4DB2-BD59-A6C34878D82A}">
                    <a16:rowId xmlns:a16="http://schemas.microsoft.com/office/drawing/2014/main" val="3328595648"/>
                  </a:ext>
                </a:extLst>
              </a:tr>
              <a:tr h="294257">
                <a:tc>
                  <a:txBody>
                    <a:bodyPr/>
                    <a:lstStyle/>
                    <a:p>
                      <a:r>
                        <a:rPr lang="en-US" sz="1200" dirty="0"/>
                        <a:t>Trust building</a:t>
                      </a:r>
                    </a:p>
                  </a:txBody>
                  <a:tcPr/>
                </a:tc>
                <a:tc>
                  <a:txBody>
                    <a:bodyPr/>
                    <a:lstStyle/>
                    <a:p>
                      <a:r>
                        <a:rPr lang="en-US" sz="1200" dirty="0"/>
                        <a:t>6</a:t>
                      </a:r>
                    </a:p>
                  </a:txBody>
                  <a:tcPr/>
                </a:tc>
                <a:extLst>
                  <a:ext uri="{0D108BD9-81ED-4DB2-BD59-A6C34878D82A}">
                    <a16:rowId xmlns:a16="http://schemas.microsoft.com/office/drawing/2014/main" val="2993881102"/>
                  </a:ext>
                </a:extLst>
              </a:tr>
              <a:tr h="294257">
                <a:tc>
                  <a:txBody>
                    <a:bodyPr/>
                    <a:lstStyle/>
                    <a:p>
                      <a:r>
                        <a:rPr lang="en-US" sz="1200" dirty="0"/>
                        <a:t>Inclusive decision-making</a:t>
                      </a:r>
                    </a:p>
                  </a:txBody>
                  <a:tcPr/>
                </a:tc>
                <a:tc>
                  <a:txBody>
                    <a:bodyPr/>
                    <a:lstStyle/>
                    <a:p>
                      <a:r>
                        <a:rPr lang="en-US" sz="1200" dirty="0"/>
                        <a:t>8</a:t>
                      </a:r>
                    </a:p>
                  </a:txBody>
                  <a:tcPr/>
                </a:tc>
                <a:extLst>
                  <a:ext uri="{0D108BD9-81ED-4DB2-BD59-A6C34878D82A}">
                    <a16:rowId xmlns:a16="http://schemas.microsoft.com/office/drawing/2014/main" val="1873276896"/>
                  </a:ext>
                </a:extLst>
              </a:tr>
              <a:tr h="294257">
                <a:tc>
                  <a:txBody>
                    <a:bodyPr/>
                    <a:lstStyle/>
                    <a:p>
                      <a:r>
                        <a:rPr lang="en-US" sz="1200" dirty="0"/>
                        <a:t>Flexibility/adaptability</a:t>
                      </a:r>
                    </a:p>
                  </a:txBody>
                  <a:tcPr/>
                </a:tc>
                <a:tc>
                  <a:txBody>
                    <a:bodyPr/>
                    <a:lstStyle/>
                    <a:p>
                      <a:r>
                        <a:rPr lang="en-US" sz="1200" dirty="0"/>
                        <a:t>12</a:t>
                      </a:r>
                    </a:p>
                  </a:txBody>
                  <a:tcPr/>
                </a:tc>
                <a:extLst>
                  <a:ext uri="{0D108BD9-81ED-4DB2-BD59-A6C34878D82A}">
                    <a16:rowId xmlns:a16="http://schemas.microsoft.com/office/drawing/2014/main" val="3697451952"/>
                  </a:ext>
                </a:extLst>
              </a:tr>
              <a:tr h="294257">
                <a:tc>
                  <a:txBody>
                    <a:bodyPr/>
                    <a:lstStyle/>
                    <a:p>
                      <a:r>
                        <a:rPr lang="en-US" sz="1200" dirty="0"/>
                        <a:t>Resource sharing</a:t>
                      </a:r>
                    </a:p>
                  </a:txBody>
                  <a:tcPr/>
                </a:tc>
                <a:tc>
                  <a:txBody>
                    <a:bodyPr/>
                    <a:lstStyle/>
                    <a:p>
                      <a:r>
                        <a:rPr lang="en-US" sz="1200" dirty="0"/>
                        <a:t>13</a:t>
                      </a:r>
                    </a:p>
                  </a:txBody>
                  <a:tcPr/>
                </a:tc>
                <a:extLst>
                  <a:ext uri="{0D108BD9-81ED-4DB2-BD59-A6C34878D82A}">
                    <a16:rowId xmlns:a16="http://schemas.microsoft.com/office/drawing/2014/main" val="1389299612"/>
                  </a:ext>
                </a:extLst>
              </a:tr>
            </a:tbl>
          </a:graphicData>
        </a:graphic>
      </p:graphicFrame>
      <p:sp>
        <p:nvSpPr>
          <p:cNvPr id="3" name="Slide Number Placeholder 2">
            <a:extLst>
              <a:ext uri="{FF2B5EF4-FFF2-40B4-BE49-F238E27FC236}">
                <a16:creationId xmlns:a16="http://schemas.microsoft.com/office/drawing/2014/main" id="{A66EC4A9-E0AC-AF35-3958-F551912D35D0}"/>
              </a:ext>
            </a:extLst>
          </p:cNvPr>
          <p:cNvSpPr>
            <a:spLocks noGrp="1"/>
          </p:cNvSpPr>
          <p:nvPr>
            <p:ph type="sldNum" sz="quarter" idx="12"/>
          </p:nvPr>
        </p:nvSpPr>
        <p:spPr/>
        <p:txBody>
          <a:bodyPr/>
          <a:lstStyle/>
          <a:p>
            <a:fld id="{DE8DE8A0-70C5-4585-9A3C-B3A9E7B8F8E9}" type="slidenum">
              <a:rPr lang="en-US" smtClean="0"/>
              <a:t>8</a:t>
            </a:fld>
            <a:endParaRPr lang="en-US"/>
          </a:p>
        </p:txBody>
      </p:sp>
      <p:pic>
        <p:nvPicPr>
          <p:cNvPr id="5" name="Picture 4">
            <a:extLst>
              <a:ext uri="{FF2B5EF4-FFF2-40B4-BE49-F238E27FC236}">
                <a16:creationId xmlns:a16="http://schemas.microsoft.com/office/drawing/2014/main" id="{7EC88ABB-0BDD-5AB3-2DC8-9C996B39AA2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988" y="1197596"/>
            <a:ext cx="8934560" cy="50643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82044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A8F4B-EC8E-1FBB-709F-4CE3D96421EB}"/>
              </a:ext>
            </a:extLst>
          </p:cNvPr>
          <p:cNvSpPr>
            <a:spLocks noGrp="1"/>
          </p:cNvSpPr>
          <p:nvPr>
            <p:ph type="title"/>
          </p:nvPr>
        </p:nvSpPr>
        <p:spPr/>
        <p:txBody>
          <a:bodyPr/>
          <a:lstStyle/>
          <a:p>
            <a:r>
              <a:rPr lang="en-US"/>
              <a:t>Partnership agreements</a:t>
            </a:r>
          </a:p>
        </p:txBody>
      </p:sp>
      <p:sp>
        <p:nvSpPr>
          <p:cNvPr id="3" name="Content Placeholder 2">
            <a:extLst>
              <a:ext uri="{FF2B5EF4-FFF2-40B4-BE49-F238E27FC236}">
                <a16:creationId xmlns:a16="http://schemas.microsoft.com/office/drawing/2014/main" id="{FA3A24A9-C634-FBD0-EA12-F1C1A93F6691}"/>
              </a:ext>
            </a:extLst>
          </p:cNvPr>
          <p:cNvSpPr>
            <a:spLocks noGrp="1"/>
          </p:cNvSpPr>
          <p:nvPr>
            <p:ph idx="1"/>
          </p:nvPr>
        </p:nvSpPr>
        <p:spPr>
          <a:xfrm>
            <a:off x="581192" y="1946301"/>
            <a:ext cx="7989752" cy="1482699"/>
          </a:xfrm>
        </p:spPr>
        <p:txBody>
          <a:bodyPr>
            <a:normAutofit/>
          </a:bodyPr>
          <a:lstStyle/>
          <a:p>
            <a:pPr marL="0" indent="0">
              <a:buNone/>
            </a:pPr>
            <a:r>
              <a:rPr lang="en-US" sz="2400"/>
              <a:t>Key elements include:</a:t>
            </a:r>
          </a:p>
        </p:txBody>
      </p:sp>
      <p:graphicFrame>
        <p:nvGraphicFramePr>
          <p:cNvPr id="6" name="Diagram 5" descr="graphic showing key elements of partnership agreements">
            <a:extLst>
              <a:ext uri="{FF2B5EF4-FFF2-40B4-BE49-F238E27FC236}">
                <a16:creationId xmlns:a16="http://schemas.microsoft.com/office/drawing/2014/main" id="{E0D88B0E-6677-7197-2E39-1661EB61F8FD}"/>
              </a:ext>
            </a:extLst>
          </p:cNvPr>
          <p:cNvGraphicFramePr/>
          <p:nvPr>
            <p:extLst>
              <p:ext uri="{D42A27DB-BD31-4B8C-83A1-F6EECF244321}">
                <p14:modId xmlns:p14="http://schemas.microsoft.com/office/powerpoint/2010/main" val="3036839232"/>
              </p:ext>
            </p:extLst>
          </p:nvPr>
        </p:nvGraphicFramePr>
        <p:xfrm>
          <a:off x="667910" y="2455101"/>
          <a:ext cx="7808179" cy="37443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60F4BCB6-AE45-189F-754C-9D7731C47013}"/>
              </a:ext>
            </a:extLst>
          </p:cNvPr>
          <p:cNvSpPr>
            <a:spLocks noGrp="1"/>
          </p:cNvSpPr>
          <p:nvPr>
            <p:ph type="sldNum" sz="quarter" idx="12"/>
          </p:nvPr>
        </p:nvSpPr>
        <p:spPr/>
        <p:txBody>
          <a:bodyPr/>
          <a:lstStyle/>
          <a:p>
            <a:fld id="{DE8DE8A0-70C5-4585-9A3C-B3A9E7B8F8E9}" type="slidenum">
              <a:rPr lang="en-US" smtClean="0"/>
              <a:t>9</a:t>
            </a:fld>
            <a:endParaRPr lang="en-US"/>
          </a:p>
        </p:txBody>
      </p:sp>
    </p:spTree>
    <p:extLst>
      <p:ext uri="{BB962C8B-B14F-4D97-AF65-F5344CB8AC3E}">
        <p14:creationId xmlns:p14="http://schemas.microsoft.com/office/powerpoint/2010/main" val="3418284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D5B88-6459-CE18-89E7-876741F77188}"/>
              </a:ext>
            </a:extLst>
          </p:cNvPr>
          <p:cNvSpPr>
            <a:spLocks noGrp="1"/>
          </p:cNvSpPr>
          <p:nvPr>
            <p:ph type="title"/>
          </p:nvPr>
        </p:nvSpPr>
        <p:spPr/>
        <p:txBody>
          <a:bodyPr/>
          <a:lstStyle/>
          <a:p>
            <a:r>
              <a:rPr lang="en-US"/>
              <a:t>Partner relationship Management tools</a:t>
            </a:r>
          </a:p>
        </p:txBody>
      </p:sp>
      <p:sp>
        <p:nvSpPr>
          <p:cNvPr id="5" name="Slide Number Placeholder 4">
            <a:extLst>
              <a:ext uri="{FF2B5EF4-FFF2-40B4-BE49-F238E27FC236}">
                <a16:creationId xmlns:a16="http://schemas.microsoft.com/office/drawing/2014/main" id="{2B8A1635-73F5-0B6A-012B-08864557C806}"/>
              </a:ext>
            </a:extLst>
          </p:cNvPr>
          <p:cNvSpPr>
            <a:spLocks noGrp="1"/>
          </p:cNvSpPr>
          <p:nvPr>
            <p:ph type="sldNum" sz="quarter" idx="12"/>
          </p:nvPr>
        </p:nvSpPr>
        <p:spPr/>
        <p:txBody>
          <a:bodyPr/>
          <a:lstStyle/>
          <a:p>
            <a:fld id="{DE8DE8A0-70C5-4585-9A3C-B3A9E7B8F8E9}" type="slidenum">
              <a:rPr lang="en-US" smtClean="0"/>
              <a:pPr/>
              <a:t>10</a:t>
            </a:fld>
            <a:endParaRPr lang="en-US"/>
          </a:p>
        </p:txBody>
      </p:sp>
    </p:spTree>
    <p:extLst>
      <p:ext uri="{BB962C8B-B14F-4D97-AF65-F5344CB8AC3E}">
        <p14:creationId xmlns:p14="http://schemas.microsoft.com/office/powerpoint/2010/main" val="1444504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96272-2A98-588C-CEFB-EC56DDC142AB}"/>
              </a:ext>
            </a:extLst>
          </p:cNvPr>
          <p:cNvSpPr>
            <a:spLocks noGrp="1"/>
          </p:cNvSpPr>
          <p:nvPr>
            <p:ph type="title"/>
          </p:nvPr>
        </p:nvSpPr>
        <p:spPr/>
        <p:txBody>
          <a:bodyPr/>
          <a:lstStyle/>
          <a:p>
            <a:r>
              <a:rPr lang="en-US"/>
              <a:t>Sample Partnership agreement Tool on WorkforceGPS</a:t>
            </a:r>
          </a:p>
        </p:txBody>
      </p:sp>
      <p:sp>
        <p:nvSpPr>
          <p:cNvPr id="5" name="Slide Number Placeholder 4">
            <a:extLst>
              <a:ext uri="{FF2B5EF4-FFF2-40B4-BE49-F238E27FC236}">
                <a16:creationId xmlns:a16="http://schemas.microsoft.com/office/drawing/2014/main" id="{E813DDC9-7F82-CDD8-8AD1-EC7D22F93146}"/>
              </a:ext>
            </a:extLst>
          </p:cNvPr>
          <p:cNvSpPr>
            <a:spLocks noGrp="1"/>
          </p:cNvSpPr>
          <p:nvPr>
            <p:ph type="sldNum" sz="quarter" idx="12"/>
          </p:nvPr>
        </p:nvSpPr>
        <p:spPr/>
        <p:txBody>
          <a:bodyPr/>
          <a:lstStyle/>
          <a:p>
            <a:fld id="{DE8DE8A0-70C5-4585-9A3C-B3A9E7B8F8E9}" type="slidenum">
              <a:rPr lang="en-US" smtClean="0"/>
              <a:t>11</a:t>
            </a:fld>
            <a:endParaRPr lang="en-US"/>
          </a:p>
        </p:txBody>
      </p:sp>
      <p:pic>
        <p:nvPicPr>
          <p:cNvPr id="8" name="Picture 7" descr="Regional Sector Partnership MOU Template - Word">
            <a:extLst>
              <a:ext uri="{FF2B5EF4-FFF2-40B4-BE49-F238E27FC236}">
                <a16:creationId xmlns:a16="http://schemas.microsoft.com/office/drawing/2014/main" id="{1A35C4CD-F859-096E-6CD2-85C395AD77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286" t="26483" r="12959" b="4315"/>
          <a:stretch/>
        </p:blipFill>
        <p:spPr bwMode="auto">
          <a:xfrm>
            <a:off x="662215" y="1936821"/>
            <a:ext cx="7908729" cy="4757734"/>
          </a:xfrm>
          <a:prstGeom prst="rect">
            <a:avLst/>
          </a:prstGeom>
          <a:solidFill>
            <a:srgbClr val="FFFFFF">
              <a:shade val="85000"/>
            </a:srgbClr>
          </a:solidFill>
          <a:ln w="88900" cap="sq" cmpd="sng" algn="ctr">
            <a:solidFill>
              <a:srgbClr val="FFFFFF"/>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3756985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BAC9E2-C0B0-ABB2-1B6F-4B334F3EB558}"/>
              </a:ext>
            </a:extLst>
          </p:cNvPr>
          <p:cNvSpPr>
            <a:spLocks noGrp="1"/>
          </p:cNvSpPr>
          <p:nvPr>
            <p:ph type="title"/>
          </p:nvPr>
        </p:nvSpPr>
        <p:spPr>
          <a:xfrm>
            <a:off x="581192" y="687474"/>
            <a:ext cx="7989752" cy="1083329"/>
          </a:xfrm>
        </p:spPr>
        <p:txBody>
          <a:bodyPr/>
          <a:lstStyle/>
          <a:p>
            <a:r>
              <a:rPr lang="en-US"/>
              <a:t>Why Measure Partnership Impacts and Value (beyond grant metrics)?</a:t>
            </a:r>
          </a:p>
        </p:txBody>
      </p:sp>
      <p:sp>
        <p:nvSpPr>
          <p:cNvPr id="5" name="Content Placeholder 4">
            <a:extLst>
              <a:ext uri="{FF2B5EF4-FFF2-40B4-BE49-F238E27FC236}">
                <a16:creationId xmlns:a16="http://schemas.microsoft.com/office/drawing/2014/main" id="{A3738EEE-216F-4E6A-00A8-4E54A33DA97E}"/>
              </a:ext>
            </a:extLst>
          </p:cNvPr>
          <p:cNvSpPr>
            <a:spLocks noGrp="1"/>
          </p:cNvSpPr>
          <p:nvPr>
            <p:ph idx="1"/>
          </p:nvPr>
        </p:nvSpPr>
        <p:spPr>
          <a:xfrm>
            <a:off x="581192" y="1946301"/>
            <a:ext cx="7989752" cy="4224225"/>
          </a:xfrm>
        </p:spPr>
        <p:txBody>
          <a:bodyPr>
            <a:normAutofit/>
          </a:bodyPr>
          <a:lstStyle/>
          <a:p>
            <a:r>
              <a:rPr lang="en-US"/>
              <a:t>Hold partners accountable</a:t>
            </a:r>
          </a:p>
          <a:p>
            <a:r>
              <a:rPr lang="en-US"/>
              <a:t>Determine strength of strategies</a:t>
            </a:r>
          </a:p>
          <a:p>
            <a:r>
              <a:rPr lang="en-US"/>
              <a:t>Advance continuous improvement</a:t>
            </a:r>
          </a:p>
          <a:p>
            <a:r>
              <a:rPr lang="en-US"/>
              <a:t>Tell your “story”</a:t>
            </a:r>
          </a:p>
          <a:p>
            <a:r>
              <a:rPr lang="en-US"/>
              <a:t>Attract new partners </a:t>
            </a:r>
          </a:p>
          <a:p>
            <a:r>
              <a:rPr lang="en-US"/>
              <a:t>Attract new and more diverse resources</a:t>
            </a:r>
          </a:p>
          <a:p>
            <a:endParaRPr lang="en-US"/>
          </a:p>
          <a:p>
            <a:endParaRPr lang="en-US"/>
          </a:p>
          <a:p>
            <a:endParaRPr lang="en-US"/>
          </a:p>
          <a:p>
            <a:endParaRPr lang="en-US"/>
          </a:p>
        </p:txBody>
      </p:sp>
    </p:spTree>
    <p:extLst>
      <p:ext uri="{BB962C8B-B14F-4D97-AF65-F5344CB8AC3E}">
        <p14:creationId xmlns:p14="http://schemas.microsoft.com/office/powerpoint/2010/main" val="3831770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1CE9-09F4-3516-2AD0-4147984A1E85}"/>
              </a:ext>
            </a:extLst>
          </p:cNvPr>
          <p:cNvSpPr>
            <a:spLocks noGrp="1"/>
          </p:cNvSpPr>
          <p:nvPr>
            <p:ph type="title"/>
          </p:nvPr>
        </p:nvSpPr>
        <p:spPr/>
        <p:txBody>
          <a:bodyPr/>
          <a:lstStyle/>
          <a:p>
            <a:r>
              <a:rPr lang="en-US"/>
              <a:t>Sample Partnership measurement tool</a:t>
            </a:r>
          </a:p>
        </p:txBody>
      </p:sp>
      <p:sp>
        <p:nvSpPr>
          <p:cNvPr id="5" name="Slide Number Placeholder 4">
            <a:extLst>
              <a:ext uri="{FF2B5EF4-FFF2-40B4-BE49-F238E27FC236}">
                <a16:creationId xmlns:a16="http://schemas.microsoft.com/office/drawing/2014/main" id="{81515D48-4BFC-2B05-8B8B-3FF15B29D98F}"/>
              </a:ext>
            </a:extLst>
          </p:cNvPr>
          <p:cNvSpPr>
            <a:spLocks noGrp="1"/>
          </p:cNvSpPr>
          <p:nvPr>
            <p:ph type="sldNum" sz="quarter" idx="12"/>
          </p:nvPr>
        </p:nvSpPr>
        <p:spPr/>
        <p:txBody>
          <a:bodyPr/>
          <a:lstStyle/>
          <a:p>
            <a:fld id="{DE8DE8A0-70C5-4585-9A3C-B3A9E7B8F8E9}" type="slidenum">
              <a:rPr lang="en-US" smtClean="0"/>
              <a:t>13</a:t>
            </a:fld>
            <a:endParaRPr lang="en-US"/>
          </a:p>
        </p:txBody>
      </p:sp>
      <p:pic>
        <p:nvPicPr>
          <p:cNvPr id="6" name="Picture 5" descr="TechHire_VI_Partner-Assessment_022218 FINAL (2) - Word">
            <a:extLst>
              <a:ext uri="{FF2B5EF4-FFF2-40B4-BE49-F238E27FC236}">
                <a16:creationId xmlns:a16="http://schemas.microsoft.com/office/drawing/2014/main" id="{2B513F29-B583-14D0-54CB-C05DF81E66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668" t="33390" r="21699" b="3674"/>
          <a:stretch/>
        </p:blipFill>
        <p:spPr bwMode="auto">
          <a:xfrm>
            <a:off x="581192" y="2006260"/>
            <a:ext cx="7994816" cy="468390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69077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9CE3C-B969-0B19-87D8-20BD2D73E7B9}"/>
              </a:ext>
            </a:extLst>
          </p:cNvPr>
          <p:cNvSpPr>
            <a:spLocks noGrp="1"/>
          </p:cNvSpPr>
          <p:nvPr>
            <p:ph type="title"/>
          </p:nvPr>
        </p:nvSpPr>
        <p:spPr/>
        <p:txBody>
          <a:bodyPr/>
          <a:lstStyle/>
          <a:p>
            <a:r>
              <a:rPr lang="en-US"/>
              <a:t>Sample Partnership newsletter</a:t>
            </a:r>
          </a:p>
        </p:txBody>
      </p:sp>
      <p:sp>
        <p:nvSpPr>
          <p:cNvPr id="3" name="Content Placeholder 2">
            <a:extLst>
              <a:ext uri="{FF2B5EF4-FFF2-40B4-BE49-F238E27FC236}">
                <a16:creationId xmlns:a16="http://schemas.microsoft.com/office/drawing/2014/main" id="{49F4989B-687D-B2EC-1854-F903E0FB199B}"/>
              </a:ext>
            </a:extLst>
          </p:cNvPr>
          <p:cNvSpPr>
            <a:spLocks noGrp="1"/>
          </p:cNvSpPr>
          <p:nvPr>
            <p:ph sz="half" idx="1"/>
          </p:nvPr>
        </p:nvSpPr>
        <p:spPr>
          <a:xfrm>
            <a:off x="581192" y="1946300"/>
            <a:ext cx="3466933" cy="4224225"/>
          </a:xfrm>
        </p:spPr>
        <p:txBody>
          <a:bodyPr/>
          <a:lstStyle/>
          <a:p>
            <a:r>
              <a:rPr lang="en-US" dirty="0"/>
              <a:t>Newsletters can help to reinforce vision, attract new partners and funding, communicate successes and drive event participation</a:t>
            </a:r>
          </a:p>
          <a:p>
            <a:r>
              <a:rPr lang="en-US" dirty="0"/>
              <a:t>Riverside Community College Newsletter</a:t>
            </a:r>
          </a:p>
        </p:txBody>
      </p:sp>
      <p:pic>
        <p:nvPicPr>
          <p:cNvPr id="7" name="Content Placeholder 6">
            <a:extLst>
              <a:ext uri="{FF2B5EF4-FFF2-40B4-BE49-F238E27FC236}">
                <a16:creationId xmlns:a16="http://schemas.microsoft.com/office/drawing/2014/main" id="{26156B57-DBD2-D10A-8DFB-8532B81E69F0}"/>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95877" y="1979448"/>
            <a:ext cx="3331779" cy="4224338"/>
          </a:xfrm>
          <a:prstGeom prst="rect">
            <a:avLst/>
          </a:prstGeom>
          <a:ln w="38100" cap="sq">
            <a:solidFill>
              <a:schemeClr val="tx2"/>
            </a:solidFill>
            <a:prstDash val="solid"/>
            <a:miter lim="800000"/>
          </a:ln>
          <a:effectLst>
            <a:outerShdw blurRad="50800" dist="38100" dir="2700000" algn="tl" rotWithShape="0">
              <a:srgbClr val="000000">
                <a:alpha val="43000"/>
              </a:srgbClr>
            </a:outerShdw>
          </a:effectLst>
        </p:spPr>
      </p:pic>
      <p:sp>
        <p:nvSpPr>
          <p:cNvPr id="5" name="Slide Number Placeholder 4">
            <a:extLst>
              <a:ext uri="{FF2B5EF4-FFF2-40B4-BE49-F238E27FC236}">
                <a16:creationId xmlns:a16="http://schemas.microsoft.com/office/drawing/2014/main" id="{BF1438B5-9C33-7064-A26E-D81CACDD735D}"/>
              </a:ext>
            </a:extLst>
          </p:cNvPr>
          <p:cNvSpPr>
            <a:spLocks noGrp="1"/>
          </p:cNvSpPr>
          <p:nvPr>
            <p:ph type="sldNum" sz="quarter" idx="12"/>
          </p:nvPr>
        </p:nvSpPr>
        <p:spPr/>
        <p:txBody>
          <a:bodyPr/>
          <a:lstStyle/>
          <a:p>
            <a:fld id="{DE8DE8A0-70C5-4585-9A3C-B3A9E7B8F8E9}" type="slidenum">
              <a:rPr lang="en-US" smtClean="0"/>
              <a:t>14</a:t>
            </a:fld>
            <a:endParaRPr lang="en-US"/>
          </a:p>
        </p:txBody>
      </p:sp>
    </p:spTree>
    <p:extLst>
      <p:ext uri="{BB962C8B-B14F-4D97-AF65-F5344CB8AC3E}">
        <p14:creationId xmlns:p14="http://schemas.microsoft.com/office/powerpoint/2010/main" val="2982881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A7CEB-FE43-1DE9-B391-A7C3C752729C}"/>
              </a:ext>
            </a:extLst>
          </p:cNvPr>
          <p:cNvSpPr>
            <a:spLocks noGrp="1"/>
          </p:cNvSpPr>
          <p:nvPr>
            <p:ph type="title"/>
          </p:nvPr>
        </p:nvSpPr>
        <p:spPr/>
        <p:txBody>
          <a:bodyPr/>
          <a:lstStyle/>
          <a:p>
            <a:r>
              <a:rPr lang="en-US"/>
              <a:t>Sample Partner Website</a:t>
            </a:r>
          </a:p>
        </p:txBody>
      </p:sp>
      <p:sp>
        <p:nvSpPr>
          <p:cNvPr id="3" name="Content Placeholder 2">
            <a:extLst>
              <a:ext uri="{FF2B5EF4-FFF2-40B4-BE49-F238E27FC236}">
                <a16:creationId xmlns:a16="http://schemas.microsoft.com/office/drawing/2014/main" id="{A59614FE-5A43-D808-775B-4B07DBF1231F}"/>
              </a:ext>
            </a:extLst>
          </p:cNvPr>
          <p:cNvSpPr>
            <a:spLocks noGrp="1"/>
          </p:cNvSpPr>
          <p:nvPr>
            <p:ph idx="1"/>
          </p:nvPr>
        </p:nvSpPr>
        <p:spPr>
          <a:xfrm>
            <a:off x="264721" y="2362841"/>
            <a:ext cx="3210223" cy="3248906"/>
          </a:xfrm>
        </p:spPr>
        <p:txBody>
          <a:bodyPr/>
          <a:lstStyle/>
          <a:p>
            <a:r>
              <a:rPr lang="en-US"/>
              <a:t>Partner websites can be used to share information and resources with current and future partners</a:t>
            </a:r>
          </a:p>
        </p:txBody>
      </p:sp>
      <p:sp>
        <p:nvSpPr>
          <p:cNvPr id="5" name="Slide Number Placeholder 4">
            <a:extLst>
              <a:ext uri="{FF2B5EF4-FFF2-40B4-BE49-F238E27FC236}">
                <a16:creationId xmlns:a16="http://schemas.microsoft.com/office/drawing/2014/main" id="{0D2508A6-4AB1-964B-B588-EC554CAD7149}"/>
              </a:ext>
            </a:extLst>
          </p:cNvPr>
          <p:cNvSpPr>
            <a:spLocks noGrp="1"/>
          </p:cNvSpPr>
          <p:nvPr>
            <p:ph type="sldNum" sz="quarter" idx="12"/>
          </p:nvPr>
        </p:nvSpPr>
        <p:spPr/>
        <p:txBody>
          <a:bodyPr/>
          <a:lstStyle/>
          <a:p>
            <a:fld id="{DE8DE8A0-70C5-4585-9A3C-B3A9E7B8F8E9}" type="slidenum">
              <a:rPr lang="en-US" smtClean="0"/>
              <a:t>15</a:t>
            </a:fld>
            <a:endParaRPr lang="en-US"/>
          </a:p>
        </p:txBody>
      </p:sp>
      <p:pic>
        <p:nvPicPr>
          <p:cNvPr id="6" name="Picture 5" descr="Department of Labor Nursing Expansion Grant :: Elliot Hospital and 7 more pages - Work - Microsoft​ Edge">
            <a:extLst>
              <a:ext uri="{FF2B5EF4-FFF2-40B4-BE49-F238E27FC236}">
                <a16:creationId xmlns:a16="http://schemas.microsoft.com/office/drawing/2014/main" id="{6AFB04A3-7768-DD31-1702-8E1A0FBD18AA}"/>
              </a:ext>
            </a:extLst>
          </p:cNvPr>
          <p:cNvPicPr>
            <a:picLocks noChangeAspect="1"/>
          </p:cNvPicPr>
          <p:nvPr/>
        </p:nvPicPr>
        <p:blipFill rotWithShape="1">
          <a:blip r:embed="rId3">
            <a:extLst>
              <a:ext uri="{28A0092B-C50C-407E-A947-70E740481C1C}">
                <a14:useLocalDpi xmlns:a14="http://schemas.microsoft.com/office/drawing/2010/main" val="0"/>
              </a:ext>
            </a:extLst>
          </a:blip>
          <a:srcRect t="4874" r="30531"/>
          <a:stretch/>
        </p:blipFill>
        <p:spPr bwMode="auto">
          <a:xfrm>
            <a:off x="3540643" y="2045151"/>
            <a:ext cx="5338636" cy="388428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34516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8F541-01C0-C335-3A36-4F15C43086A7}"/>
              </a:ext>
            </a:extLst>
          </p:cNvPr>
          <p:cNvSpPr>
            <a:spLocks noGrp="1"/>
          </p:cNvSpPr>
          <p:nvPr>
            <p:ph type="title"/>
          </p:nvPr>
        </p:nvSpPr>
        <p:spPr/>
        <p:txBody>
          <a:bodyPr/>
          <a:lstStyle/>
          <a:p>
            <a:r>
              <a:rPr lang="en-US"/>
              <a:t>Resource links</a:t>
            </a:r>
          </a:p>
        </p:txBody>
      </p:sp>
      <p:sp>
        <p:nvSpPr>
          <p:cNvPr id="3" name="Content Placeholder 2">
            <a:extLst>
              <a:ext uri="{FF2B5EF4-FFF2-40B4-BE49-F238E27FC236}">
                <a16:creationId xmlns:a16="http://schemas.microsoft.com/office/drawing/2014/main" id="{235DDACC-8644-2FF1-8B6D-A06B726C947E}"/>
              </a:ext>
            </a:extLst>
          </p:cNvPr>
          <p:cNvSpPr>
            <a:spLocks noGrp="1"/>
          </p:cNvSpPr>
          <p:nvPr>
            <p:ph idx="1"/>
          </p:nvPr>
        </p:nvSpPr>
        <p:spPr/>
        <p:txBody>
          <a:bodyPr/>
          <a:lstStyle/>
          <a:p>
            <a:r>
              <a:rPr lang="en-US" dirty="0"/>
              <a:t>Sample </a:t>
            </a:r>
            <a:r>
              <a:rPr lang="en-US" dirty="0">
                <a:solidFill>
                  <a:srgbClr val="009DD9"/>
                </a:solidFill>
                <a:hlinkClick r:id="rId3">
                  <a:extLst>
                    <a:ext uri="{A12FA001-AC4F-418D-AE19-62706E023703}">
                      <ahyp:hlinkClr xmlns:ahyp="http://schemas.microsoft.com/office/drawing/2018/hyperlinkcolor" val="tx"/>
                    </a:ext>
                  </a:extLst>
                </a:hlinkClick>
              </a:rPr>
              <a:t>Regional Sector Partnership</a:t>
            </a:r>
            <a:r>
              <a:rPr lang="en-US" dirty="0">
                <a:solidFill>
                  <a:srgbClr val="009DD9"/>
                </a:solidFill>
              </a:rPr>
              <a:t> </a:t>
            </a:r>
            <a:r>
              <a:rPr lang="en-US" dirty="0"/>
              <a:t>Agreement</a:t>
            </a:r>
          </a:p>
          <a:p>
            <a:r>
              <a:rPr lang="en-US" dirty="0"/>
              <a:t>Sample </a:t>
            </a:r>
            <a:r>
              <a:rPr lang="en-US" dirty="0">
                <a:solidFill>
                  <a:srgbClr val="009DD9"/>
                </a:solidFill>
                <a:hlinkClick r:id="rId4">
                  <a:extLst>
                    <a:ext uri="{A12FA001-AC4F-418D-AE19-62706E023703}">
                      <ahyp:hlinkClr xmlns:ahyp="http://schemas.microsoft.com/office/drawing/2018/hyperlinkcolor" val="tx"/>
                    </a:ext>
                  </a:extLst>
                </a:hlinkClick>
              </a:rPr>
              <a:t>Sectors Self Assessment </a:t>
            </a:r>
            <a:r>
              <a:rPr lang="en-US" dirty="0"/>
              <a:t>and </a:t>
            </a:r>
            <a:r>
              <a:rPr lang="en-US" dirty="0" err="1">
                <a:solidFill>
                  <a:srgbClr val="009DD9"/>
                </a:solidFill>
                <a:hlinkClick r:id="rId5">
                  <a:extLst>
                    <a:ext uri="{A12FA001-AC4F-418D-AE19-62706E023703}">
                      <ahyp:hlinkClr xmlns:ahyp="http://schemas.microsoft.com/office/drawing/2018/hyperlinkcolor" val="tx"/>
                    </a:ext>
                  </a:extLst>
                </a:hlinkClick>
              </a:rPr>
              <a:t>TechHire</a:t>
            </a:r>
            <a:r>
              <a:rPr lang="en-US" dirty="0">
                <a:solidFill>
                  <a:srgbClr val="009DD9"/>
                </a:solidFill>
                <a:hlinkClick r:id="rId5">
                  <a:extLst>
                    <a:ext uri="{A12FA001-AC4F-418D-AE19-62706E023703}">
                      <ahyp:hlinkClr xmlns:ahyp="http://schemas.microsoft.com/office/drawing/2018/hyperlinkcolor" val="tx"/>
                    </a:ext>
                  </a:extLst>
                </a:hlinkClick>
              </a:rPr>
              <a:t> H-1B Partnership Assessment Tool</a:t>
            </a:r>
            <a:endParaRPr lang="en-US" dirty="0">
              <a:solidFill>
                <a:srgbClr val="009DD9"/>
              </a:solidFill>
            </a:endParaRPr>
          </a:p>
          <a:p>
            <a:r>
              <a:rPr lang="en-US" dirty="0"/>
              <a:t>Sector Strategies Framework </a:t>
            </a:r>
            <a:r>
              <a:rPr lang="en-US" dirty="0">
                <a:solidFill>
                  <a:srgbClr val="009DD9"/>
                </a:solidFill>
                <a:hlinkClick r:id="rId6">
                  <a:extLst>
                    <a:ext uri="{A12FA001-AC4F-418D-AE19-62706E023703}">
                      <ahyp:hlinkClr xmlns:ahyp="http://schemas.microsoft.com/office/drawing/2018/hyperlinkcolor" val="tx"/>
                    </a:ext>
                  </a:extLst>
                </a:hlinkClick>
              </a:rPr>
              <a:t>Implementation Guide and Action Planning Tool</a:t>
            </a:r>
            <a:endParaRPr lang="en-US" dirty="0">
              <a:solidFill>
                <a:srgbClr val="009DD9"/>
              </a:solidFill>
            </a:endParaRPr>
          </a:p>
        </p:txBody>
      </p:sp>
      <p:sp>
        <p:nvSpPr>
          <p:cNvPr id="5" name="Slide Number Placeholder 4">
            <a:extLst>
              <a:ext uri="{FF2B5EF4-FFF2-40B4-BE49-F238E27FC236}">
                <a16:creationId xmlns:a16="http://schemas.microsoft.com/office/drawing/2014/main" id="{ADAE0C01-F615-7C71-AE5D-0E8B60B9464B}"/>
              </a:ext>
            </a:extLst>
          </p:cNvPr>
          <p:cNvSpPr>
            <a:spLocks noGrp="1"/>
          </p:cNvSpPr>
          <p:nvPr>
            <p:ph type="sldNum" sz="quarter" idx="12"/>
          </p:nvPr>
        </p:nvSpPr>
        <p:spPr/>
        <p:txBody>
          <a:bodyPr/>
          <a:lstStyle/>
          <a:p>
            <a:fld id="{DE8DE8A0-70C5-4585-9A3C-B3A9E7B8F8E9}" type="slidenum">
              <a:rPr lang="en-US" smtClean="0"/>
              <a:t>16</a:t>
            </a:fld>
            <a:endParaRPr lang="en-US"/>
          </a:p>
        </p:txBody>
      </p:sp>
    </p:spTree>
    <p:extLst>
      <p:ext uri="{BB962C8B-B14F-4D97-AF65-F5344CB8AC3E}">
        <p14:creationId xmlns:p14="http://schemas.microsoft.com/office/powerpoint/2010/main" val="609579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p:txBody>
          <a:bodyPr/>
          <a:lstStyle/>
          <a:p>
            <a:r>
              <a:rPr lang="en-US"/>
              <a:t>Questions?</a:t>
            </a:r>
          </a:p>
        </p:txBody>
      </p:sp>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p:txBody>
          <a:bodyPr/>
          <a:lstStyle/>
          <a:p>
            <a:fld id="{DE8DE8A0-70C5-4585-9A3C-B3A9E7B8F8E9}" type="slidenum">
              <a:rPr lang="en-US" smtClean="0"/>
              <a:t>17</a:t>
            </a:fld>
            <a:endParaRPr lang="en-US"/>
          </a:p>
        </p:txBody>
      </p:sp>
    </p:spTree>
    <p:extLst>
      <p:ext uri="{BB962C8B-B14F-4D97-AF65-F5344CB8AC3E}">
        <p14:creationId xmlns:p14="http://schemas.microsoft.com/office/powerpoint/2010/main" val="659691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8F541-01C0-C335-3A36-4F15C43086A7}"/>
              </a:ext>
            </a:extLst>
          </p:cNvPr>
          <p:cNvSpPr>
            <a:spLocks noGrp="1"/>
          </p:cNvSpPr>
          <p:nvPr>
            <p:ph type="title"/>
          </p:nvPr>
        </p:nvSpPr>
        <p:spPr/>
        <p:txBody>
          <a:bodyPr/>
          <a:lstStyle/>
          <a:p>
            <a:r>
              <a:rPr lang="en-US"/>
              <a:t>Peer Discussion</a:t>
            </a:r>
          </a:p>
        </p:txBody>
      </p:sp>
      <p:sp>
        <p:nvSpPr>
          <p:cNvPr id="3" name="Content Placeholder 2">
            <a:extLst>
              <a:ext uri="{FF2B5EF4-FFF2-40B4-BE49-F238E27FC236}">
                <a16:creationId xmlns:a16="http://schemas.microsoft.com/office/drawing/2014/main" id="{235DDACC-8644-2FF1-8B6D-A06B726C947E}"/>
              </a:ext>
            </a:extLst>
          </p:cNvPr>
          <p:cNvSpPr>
            <a:spLocks noGrp="1"/>
          </p:cNvSpPr>
          <p:nvPr>
            <p:ph idx="1"/>
          </p:nvPr>
        </p:nvSpPr>
        <p:spPr/>
        <p:txBody>
          <a:bodyPr/>
          <a:lstStyle/>
          <a:p>
            <a:r>
              <a:rPr lang="en-US"/>
              <a:t>What strategy did you try that has not yet worked?</a:t>
            </a:r>
          </a:p>
          <a:p>
            <a:r>
              <a:rPr lang="en-US"/>
              <a:t>What is working well that took awhile for you to build?</a:t>
            </a:r>
          </a:p>
          <a:p>
            <a:r>
              <a:rPr lang="en-US"/>
              <a:t>What are your current partnership challenges, and how might we think about overcoming them?</a:t>
            </a:r>
          </a:p>
          <a:p>
            <a:pPr lvl="1"/>
            <a:r>
              <a:rPr lang="en-US"/>
              <a:t>i.e., partners solely focusing on training (failing to enter data and not following through on job placement)</a:t>
            </a:r>
          </a:p>
          <a:p>
            <a:pPr lvl="1"/>
            <a:r>
              <a:rPr lang="en-US"/>
              <a:t>Strategies for coaching partners?</a:t>
            </a:r>
          </a:p>
          <a:p>
            <a:endParaRPr lang="en-US"/>
          </a:p>
        </p:txBody>
      </p:sp>
      <p:sp>
        <p:nvSpPr>
          <p:cNvPr id="5" name="Slide Number Placeholder 4">
            <a:extLst>
              <a:ext uri="{FF2B5EF4-FFF2-40B4-BE49-F238E27FC236}">
                <a16:creationId xmlns:a16="http://schemas.microsoft.com/office/drawing/2014/main" id="{ADAE0C01-F615-7C71-AE5D-0E8B60B9464B}"/>
              </a:ext>
            </a:extLst>
          </p:cNvPr>
          <p:cNvSpPr>
            <a:spLocks noGrp="1"/>
          </p:cNvSpPr>
          <p:nvPr>
            <p:ph type="sldNum" sz="quarter" idx="12"/>
          </p:nvPr>
        </p:nvSpPr>
        <p:spPr/>
        <p:txBody>
          <a:bodyPr/>
          <a:lstStyle/>
          <a:p>
            <a:fld id="{DE8DE8A0-70C5-4585-9A3C-B3A9E7B8F8E9}" type="slidenum">
              <a:rPr lang="en-US" smtClean="0"/>
              <a:t>18</a:t>
            </a:fld>
            <a:endParaRPr lang="en-US"/>
          </a:p>
        </p:txBody>
      </p:sp>
    </p:spTree>
    <p:extLst>
      <p:ext uri="{BB962C8B-B14F-4D97-AF65-F5344CB8AC3E}">
        <p14:creationId xmlns:p14="http://schemas.microsoft.com/office/powerpoint/2010/main" val="62323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1E22-FBA4-12EC-23EA-F9082763A19A}"/>
              </a:ext>
            </a:extLst>
          </p:cNvPr>
          <p:cNvSpPr>
            <a:spLocks noGrp="1"/>
          </p:cNvSpPr>
          <p:nvPr>
            <p:ph type="title"/>
          </p:nvPr>
        </p:nvSpPr>
        <p:spPr/>
        <p:txBody>
          <a:bodyPr vert="horz" lIns="68580" tIns="34290" rIns="68580" bIns="34290" rtlCol="0" anchor="b">
            <a:normAutofit/>
          </a:bodyPr>
          <a:lstStyle/>
          <a:p>
            <a:pPr algn="l"/>
            <a:r>
              <a:rPr lang="en-US" sz="2700">
                <a:solidFill>
                  <a:srgbClr val="FFFFFF"/>
                </a:solidFill>
              </a:rPr>
              <a:t>Thank you!</a:t>
            </a:r>
          </a:p>
        </p:txBody>
      </p:sp>
      <p:sp>
        <p:nvSpPr>
          <p:cNvPr id="4" name="Slide Number Placeholder 3">
            <a:extLst>
              <a:ext uri="{FF2B5EF4-FFF2-40B4-BE49-F238E27FC236}">
                <a16:creationId xmlns:a16="http://schemas.microsoft.com/office/drawing/2014/main" id="{B1A06896-98D8-2593-1837-3CCE1B5E0D6A}"/>
              </a:ext>
            </a:extLst>
          </p:cNvPr>
          <p:cNvSpPr>
            <a:spLocks noGrp="1"/>
          </p:cNvSpPr>
          <p:nvPr>
            <p:ph type="sldNum" sz="quarter" idx="12"/>
          </p:nvPr>
        </p:nvSpPr>
        <p:spPr/>
        <p:txBody>
          <a:bodyPr vert="horz" lIns="68580" tIns="34290" rIns="68580" bIns="34290" rtlCol="0" anchor="ctr">
            <a:normAutofit/>
          </a:bodyPr>
          <a:lstStyle/>
          <a:p>
            <a:pPr defTabSz="685800">
              <a:spcAft>
                <a:spcPts val="450"/>
              </a:spcAft>
            </a:pPr>
            <a:fld id="{DE8DE8A0-70C5-4585-9A3C-B3A9E7B8F8E9}" type="slidenum">
              <a:rPr lang="en-US" smtClean="0">
                <a:solidFill>
                  <a:schemeClr val="accent1">
                    <a:lumMod val="75000"/>
                    <a:lumOff val="25000"/>
                  </a:schemeClr>
                </a:solidFill>
              </a:rPr>
              <a:pPr defTabSz="685800">
                <a:spcAft>
                  <a:spcPts val="450"/>
                </a:spcAft>
              </a:pPr>
              <a:t>19</a:t>
            </a:fld>
            <a:endParaRPr lang="en-US">
              <a:solidFill>
                <a:schemeClr val="accent1">
                  <a:lumMod val="75000"/>
                  <a:lumOff val="25000"/>
                </a:schemeClr>
              </a:solidFill>
            </a:endParaRPr>
          </a:p>
        </p:txBody>
      </p:sp>
    </p:spTree>
    <p:extLst>
      <p:ext uri="{BB962C8B-B14F-4D97-AF65-F5344CB8AC3E}">
        <p14:creationId xmlns:p14="http://schemas.microsoft.com/office/powerpoint/2010/main" val="386113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D5D91E3-2DC4-4238-88A9-D94E40F1C95F}"/>
              </a:ext>
            </a:extLst>
          </p:cNvPr>
          <p:cNvSpPr>
            <a:spLocks noGrp="1"/>
          </p:cNvSpPr>
          <p:nvPr>
            <p:ph type="title"/>
          </p:nvPr>
        </p:nvSpPr>
        <p:spPr/>
        <p:txBody>
          <a:bodyPr/>
          <a:lstStyle/>
          <a:p>
            <a:r>
              <a:rPr lang="en-US"/>
              <a:t>Contact us!</a:t>
            </a:r>
          </a:p>
        </p:txBody>
      </p:sp>
      <p:sp>
        <p:nvSpPr>
          <p:cNvPr id="8" name="Slide Number Placeholder 7">
            <a:extLst>
              <a:ext uri="{FF2B5EF4-FFF2-40B4-BE49-F238E27FC236}">
                <a16:creationId xmlns:a16="http://schemas.microsoft.com/office/drawing/2014/main" id="{9AFA894D-391C-4A69-AFCD-CCE20A773079}"/>
              </a:ext>
            </a:extLst>
          </p:cNvPr>
          <p:cNvSpPr>
            <a:spLocks noGrp="1"/>
          </p:cNvSpPr>
          <p:nvPr>
            <p:ph type="sldNum" sz="quarter" idx="12"/>
          </p:nvPr>
        </p:nvSpPr>
        <p:spPr/>
        <p:txBody>
          <a:bodyPr/>
          <a:lstStyle/>
          <a:p>
            <a:fld id="{DE8DE8A0-70C5-4585-9A3C-B3A9E7B8F8E9}" type="slidenum">
              <a:rPr lang="en-US" smtClean="0"/>
              <a:t>20</a:t>
            </a:fld>
            <a:endParaRPr lang="en-US"/>
          </a:p>
        </p:txBody>
      </p:sp>
      <p:sp>
        <p:nvSpPr>
          <p:cNvPr id="10" name="Content Placeholder 1">
            <a:extLst>
              <a:ext uri="{FF2B5EF4-FFF2-40B4-BE49-F238E27FC236}">
                <a16:creationId xmlns:a16="http://schemas.microsoft.com/office/drawing/2014/main" id="{17D072C1-DEAC-401F-96BB-20ED24BFE632}"/>
              </a:ext>
            </a:extLst>
          </p:cNvPr>
          <p:cNvSpPr>
            <a:spLocks noGrp="1"/>
          </p:cNvSpPr>
          <p:nvPr>
            <p:ph idx="1"/>
          </p:nvPr>
        </p:nvSpPr>
        <p:spPr>
          <a:xfrm>
            <a:off x="2824223" y="2278259"/>
            <a:ext cx="6192455" cy="1622314"/>
          </a:xfrm>
        </p:spPr>
        <p:txBody>
          <a:bodyPr>
            <a:normAutofit/>
          </a:bodyPr>
          <a:lstStyle/>
          <a:p>
            <a:pPr lvl="0"/>
            <a:r>
              <a:rPr lang="en-US"/>
              <a:t>Lori Collins</a:t>
            </a:r>
          </a:p>
          <a:p>
            <a:pPr lvl="1"/>
            <a:r>
              <a:rPr lang="en-US" b="1"/>
              <a:t>Senior TA Consultant &amp; Nursing Expansion Coach</a:t>
            </a:r>
          </a:p>
          <a:p>
            <a:pPr lvl="2"/>
            <a:r>
              <a:rPr lang="en-US">
                <a:solidFill>
                  <a:schemeClr val="tx1"/>
                </a:solidFill>
              </a:rPr>
              <a:t>AIR</a:t>
            </a:r>
          </a:p>
          <a:p>
            <a:pPr lvl="3"/>
            <a:r>
              <a:rPr lang="en-US">
                <a:solidFill>
                  <a:srgbClr val="009DD9"/>
                </a:solidFill>
                <a:hlinkClick r:id="rId3">
                  <a:extLst>
                    <a:ext uri="{A12FA001-AC4F-418D-AE19-62706E023703}">
                      <ahyp:hlinkClr xmlns:ahyp="http://schemas.microsoft.com/office/drawing/2018/hyperlinkcolor" val="tx"/>
                    </a:ext>
                  </a:extLst>
                </a:hlinkClick>
              </a:rPr>
              <a:t>lcollins@air.org</a:t>
            </a:r>
            <a:endParaRPr lang="en-US">
              <a:solidFill>
                <a:srgbClr val="009DD9"/>
              </a:solidFill>
            </a:endParaRPr>
          </a:p>
          <a:p>
            <a:pPr lvl="3"/>
            <a:endParaRPr lang="en-US"/>
          </a:p>
        </p:txBody>
      </p:sp>
    </p:spTree>
    <p:extLst>
      <p:ext uri="{BB962C8B-B14F-4D97-AF65-F5344CB8AC3E}">
        <p14:creationId xmlns:p14="http://schemas.microsoft.com/office/powerpoint/2010/main" val="4146913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a:t>Acknowledgement</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21</a:t>
            </a:fld>
            <a:endParaRPr lang="en-US"/>
          </a:p>
        </p:txBody>
      </p:sp>
      <p:sp>
        <p:nvSpPr>
          <p:cNvPr id="2" name="TextBox 1">
            <a:extLst>
              <a:ext uri="{FF2B5EF4-FFF2-40B4-BE49-F238E27FC236}">
                <a16:creationId xmlns:a16="http://schemas.microsoft.com/office/drawing/2014/main" id="{00414EDD-AD7F-ED28-AD35-2A236BC79026}"/>
              </a:ext>
            </a:extLst>
          </p:cNvPr>
          <p:cNvSpPr txBox="1"/>
          <p:nvPr/>
        </p:nvSpPr>
        <p:spPr>
          <a:xfrm>
            <a:off x="424873" y="4506551"/>
            <a:ext cx="8294253" cy="1600438"/>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marL="0" lvl="0" indent="0" algn="l" defTabSz="914400" rtl="0" eaLnBrk="1" latinLnBrk="0" hangingPunct="1">
              <a:lnSpc>
                <a:spcPct val="100000"/>
              </a:lnSpc>
              <a:spcBef>
                <a:spcPts val="0"/>
              </a:spcBef>
              <a:spcAft>
                <a:spcPts val="1000"/>
              </a:spcAft>
              <a:buClr>
                <a:schemeClr val="accent5"/>
              </a:buClr>
              <a:buSzPct val="80000"/>
              <a:buFont typeface="Wingdings 3" panose="05040102010807070707" pitchFamily="18" charset="2"/>
              <a:buNone/>
            </a:pPr>
            <a:r>
              <a:rPr lang="en-US" sz="140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pic>
        <p:nvPicPr>
          <p:cNvPr id="9" name="Picture 8" descr="AIR logo">
            <a:extLst>
              <a:ext uri="{FF2B5EF4-FFF2-40B4-BE49-F238E27FC236}">
                <a16:creationId xmlns:a16="http://schemas.microsoft.com/office/drawing/2014/main" id="{1DDEE7F3-F37E-EEC9-239A-12B64298DD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7018" y="2971800"/>
            <a:ext cx="1766658" cy="914400"/>
          </a:xfrm>
          <a:prstGeom prst="rect">
            <a:avLst/>
          </a:prstGeom>
        </p:spPr>
      </p:pic>
    </p:spTree>
    <p:extLst>
      <p:ext uri="{BB962C8B-B14F-4D97-AF65-F5344CB8AC3E}">
        <p14:creationId xmlns:p14="http://schemas.microsoft.com/office/powerpoint/2010/main" val="4257016953"/>
      </p:ext>
    </p:extLst>
  </p:cSld>
  <p:clrMapOvr>
    <a:masterClrMapping/>
  </p:clrMapOvr>
</p:sld>
</file>

<file path=ppt/theme/theme1.xml><?xml version="1.0" encoding="utf-8"?>
<a:theme xmlns:a="http://schemas.openxmlformats.org/drawingml/2006/main" name="Dividend">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5" ma:contentTypeDescription="Create a new document." ma:contentTypeScope="" ma:versionID="9efb2afc14fd25cda5199d32d65b1e33">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1fe0aa7ad78b721b3d12aab05051997f"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8439C45-4C2C-4C86-915D-D650CE976F6C}">
  <ds:schemaRefs>
    <ds:schemaRef ds:uri="411d0658-67d5-4b95-8147-6ad757439f0a"/>
    <ds:schemaRef ds:uri="9f7d036a-daaf-4c7a-b1ac-c05d9d0a18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3.xml><?xml version="1.0" encoding="utf-8"?>
<ds:datastoreItem xmlns:ds="http://schemas.openxmlformats.org/officeDocument/2006/customXml" ds:itemID="{FB18A657-DBEE-47A2-9A86-3E105DEE87A0}">
  <ds:schemaRefs>
    <ds:schemaRef ds:uri="411d0658-67d5-4b95-8147-6ad757439f0a"/>
    <ds:schemaRef ds:uri="http://purl.org/dc/elements/1.1/"/>
    <ds:schemaRef ds:uri="http://purl.org/dc/dcmitype/"/>
    <ds:schemaRef ds:uri="9f7d036a-daaf-4c7a-b1ac-c05d9d0a180b"/>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450</TotalTime>
  <Words>630</Words>
  <Application>Microsoft Office PowerPoint</Application>
  <PresentationFormat>On-screen Show (4:3)</PresentationFormat>
  <Paragraphs>145</Paragraphs>
  <Slides>21</Slides>
  <Notes>21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Arial</vt:lpstr>
      <vt:lpstr>Arial Narrow</vt:lpstr>
      <vt:lpstr>Calibri</vt:lpstr>
      <vt:lpstr>Gill Sans MT</vt:lpstr>
      <vt:lpstr>icon-small</vt:lpstr>
      <vt:lpstr>Söhne</vt:lpstr>
      <vt:lpstr>Times New Roman</vt:lpstr>
      <vt:lpstr>Wingdings</vt:lpstr>
      <vt:lpstr>Wingdings 2</vt:lpstr>
      <vt:lpstr>Wingdings 3</vt:lpstr>
      <vt:lpstr>Dividend</vt:lpstr>
      <vt:lpstr>Strategies and Tools for Managing  Partnerships</vt:lpstr>
      <vt:lpstr>Inclusive Meeting Guidelines Hosting and Participating in Meetings</vt:lpstr>
      <vt:lpstr>PRESENTER</vt:lpstr>
      <vt:lpstr>AGENDA</vt:lpstr>
      <vt:lpstr>Reaffirming Strong Partnerships</vt:lpstr>
      <vt:lpstr>Shared Vision and Mission</vt:lpstr>
      <vt:lpstr>EFFECTIVE COLLABORATION STRATEGIES</vt:lpstr>
      <vt:lpstr>Strategies poll results</vt:lpstr>
      <vt:lpstr>Partnership agreements</vt:lpstr>
      <vt:lpstr>Partner relationship Management tools</vt:lpstr>
      <vt:lpstr>Sample Partnership agreement Tool on WorkforceGPS</vt:lpstr>
      <vt:lpstr>Why Measure Partnership Impacts and Value (beyond grant metrics)?</vt:lpstr>
      <vt:lpstr>Sample Partnership measurement tool</vt:lpstr>
      <vt:lpstr>Sample Partnership newsletter</vt:lpstr>
      <vt:lpstr>Sample Partner Website</vt:lpstr>
      <vt:lpstr>Resource links</vt:lpstr>
      <vt:lpstr>Questions?</vt:lpstr>
      <vt:lpstr>Peer Discussion</vt:lpstr>
      <vt:lpstr>Thank you!</vt:lpstr>
      <vt:lpstr>Contact us!</vt:lpstr>
      <vt:lpstr>Acknowledgement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Herzog, Christina</dc:creator>
  <cp:lastModifiedBy>St. john, Tessa E - ETA CTR</cp:lastModifiedBy>
  <cp:revision>3</cp:revision>
  <cp:lastPrinted>2024-10-28T19:21:26Z</cp:lastPrinted>
  <dcterms:created xsi:type="dcterms:W3CDTF">2019-05-17T14:42:38Z</dcterms:created>
  <dcterms:modified xsi:type="dcterms:W3CDTF">2024-10-30T22:35:45Z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