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28"/>
  </p:notesMasterIdLst>
  <p:handoutMasterIdLst>
    <p:handoutMasterId r:id="rId29"/>
  </p:handoutMasterIdLst>
  <p:sldIdLst>
    <p:sldId id="256" r:id="rId5"/>
    <p:sldId id="260" r:id="rId6"/>
    <p:sldId id="294" r:id="rId7"/>
    <p:sldId id="295" r:id="rId8"/>
    <p:sldId id="257" r:id="rId9"/>
    <p:sldId id="293" r:id="rId10"/>
    <p:sldId id="264" r:id="rId11"/>
    <p:sldId id="273" r:id="rId12"/>
    <p:sldId id="299" r:id="rId13"/>
    <p:sldId id="274" r:id="rId14"/>
    <p:sldId id="279" r:id="rId15"/>
    <p:sldId id="278" r:id="rId16"/>
    <p:sldId id="277" r:id="rId17"/>
    <p:sldId id="276" r:id="rId18"/>
    <p:sldId id="297" r:id="rId19"/>
    <p:sldId id="258" r:id="rId20"/>
    <p:sldId id="267" r:id="rId21"/>
    <p:sldId id="271" r:id="rId22"/>
    <p:sldId id="281" r:id="rId23"/>
    <p:sldId id="282" r:id="rId24"/>
    <p:sldId id="283" r:id="rId25"/>
    <p:sldId id="265" r:id="rId26"/>
    <p:sldId id="266"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2BDA18-1438-23CC-1142-13F338A2398F}" name="Abdullah, Putri R - ETA" initials="PA" userId="S::Abdullah.Putri.R@dol.gov::35e0e26f-8c5c-4c0a-af4a-8d06c3ddfc58" providerId="AD"/>
  <p188:author id="{E0A3E459-4507-2EE6-17F4-29A9764BBB78}" name="Milstead, Kristen - ETA" initials="KM" userId="S::Milstead.Kristen@dol.gov::e18c141f-2e3e-4510-af0f-6a6ec04a9e59" providerId="AD"/>
  <p188:author id="{CB41BB71-89C7-6D93-2818-E205087D369C}" name="Herzog, Chris" initials="CH" userId="S::cherzog@air.org::1e418e5b-a26f-4547-a5cd-e5bc012ddaec" providerId="AD"/>
  <p188:author id="{57C44488-DE78-D86C-D98B-CFE818CA7DCE}" name="Simon, Darcee" initials="SD" userId="S::dsimon@air.org::6b22f4de-a2a4-46b1-90d9-60bbd7383efd" providerId="AD"/>
  <p188:author id="{44EA6BC3-57FE-F9CB-67D0-E9B38FD7CCEB}" name="Pirtle, Jennifer" initials="JP" userId="S::jpirtle@air.org::b3c1effa-7e06-448b-a85f-cbbf2d2e2920" providerId="AD"/>
  <p188:author id="{1B8CA9F2-9709-9793-40E3-DDD21632E50E}" name="Collins, Lori" initials="LC" userId="S::lcollins@air.org::5a2de47c-3d5f-4f60-8277-2c795e5cb5d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06D"/>
    <a:srgbClr val="009DD9"/>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1232FF-BDCB-476C-8954-104EC9D07AB1}" v="796" dt="2024-09-12T19:18:10.9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87" autoAdjust="0"/>
    <p:restoredTop sz="61279" autoAdjust="0"/>
  </p:normalViewPr>
  <p:slideViewPr>
    <p:cSldViewPr snapToGrid="0">
      <p:cViewPr varScale="1">
        <p:scale>
          <a:sx n="82" d="100"/>
          <a:sy n="82" d="100"/>
        </p:scale>
        <p:origin x="1865" y="45"/>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2" d="100"/>
          <a:sy n="82" d="100"/>
        </p:scale>
        <p:origin x="387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rzog, Chris" userId="S::cherzog@air.org::1e418e5b-a26f-4547-a5cd-e5bc012ddaec" providerId="AD" clId="Web-{DCF8747F-418D-042E-65F7-1FCF3477C768}"/>
    <pc:docChg chg="modSld">
      <pc:chgData name="Herzog, Chris" userId="S::cherzog@air.org::1e418e5b-a26f-4547-a5cd-e5bc012ddaec" providerId="AD" clId="Web-{DCF8747F-418D-042E-65F7-1FCF3477C768}" dt="2024-09-11T19:07:39.512" v="27"/>
      <pc:docMkLst>
        <pc:docMk/>
      </pc:docMkLst>
      <pc:sldChg chg="modNotes">
        <pc:chgData name="Herzog, Chris" userId="S::cherzog@air.org::1e418e5b-a26f-4547-a5cd-e5bc012ddaec" providerId="AD" clId="Web-{DCF8747F-418D-042E-65F7-1FCF3477C768}" dt="2024-09-11T19:06:18.231" v="0"/>
        <pc:sldMkLst>
          <pc:docMk/>
          <pc:sldMk cId="776736057" sldId="256"/>
        </pc:sldMkLst>
      </pc:sldChg>
      <pc:sldChg chg="modNotes">
        <pc:chgData name="Herzog, Chris" userId="S::cherzog@air.org::1e418e5b-a26f-4547-a5cd-e5bc012ddaec" providerId="AD" clId="Web-{DCF8747F-418D-042E-65F7-1FCF3477C768}" dt="2024-09-11T19:06:37.247" v="6"/>
        <pc:sldMkLst>
          <pc:docMk/>
          <pc:sldMk cId="3637121687" sldId="257"/>
        </pc:sldMkLst>
      </pc:sldChg>
      <pc:sldChg chg="modNotes">
        <pc:chgData name="Herzog, Chris" userId="S::cherzog@air.org::1e418e5b-a26f-4547-a5cd-e5bc012ddaec" providerId="AD" clId="Web-{DCF8747F-418D-042E-65F7-1FCF3477C768}" dt="2024-09-11T19:07:25.825" v="23"/>
        <pc:sldMkLst>
          <pc:docMk/>
          <pc:sldMk cId="75867383" sldId="258"/>
        </pc:sldMkLst>
      </pc:sldChg>
      <pc:sldChg chg="modNotes">
        <pc:chgData name="Herzog, Chris" userId="S::cherzog@air.org::1e418e5b-a26f-4547-a5cd-e5bc012ddaec" providerId="AD" clId="Web-{DCF8747F-418D-042E-65F7-1FCF3477C768}" dt="2024-09-11T19:06:20.263" v="1"/>
        <pc:sldMkLst>
          <pc:docMk/>
          <pc:sldMk cId="475084199" sldId="260"/>
        </pc:sldMkLst>
      </pc:sldChg>
      <pc:sldChg chg="modNotes">
        <pc:chgData name="Herzog, Chris" userId="S::cherzog@air.org::1e418e5b-a26f-4547-a5cd-e5bc012ddaec" providerId="AD" clId="Web-{DCF8747F-418D-042E-65F7-1FCF3477C768}" dt="2024-09-11T19:06:46.497" v="10"/>
        <pc:sldMkLst>
          <pc:docMk/>
          <pc:sldMk cId="2089576391" sldId="264"/>
        </pc:sldMkLst>
      </pc:sldChg>
      <pc:sldChg chg="modNotes">
        <pc:chgData name="Herzog, Chris" userId="S::cherzog@air.org::1e418e5b-a26f-4547-a5cd-e5bc012ddaec" providerId="AD" clId="Web-{DCF8747F-418D-042E-65F7-1FCF3477C768}" dt="2024-09-11T19:07:29.106" v="24"/>
        <pc:sldMkLst>
          <pc:docMk/>
          <pc:sldMk cId="1511135190" sldId="271"/>
        </pc:sldMkLst>
      </pc:sldChg>
      <pc:sldChg chg="modNotes">
        <pc:chgData name="Herzog, Chris" userId="S::cherzog@air.org::1e418e5b-a26f-4547-a5cd-e5bc012ddaec" providerId="AD" clId="Web-{DCF8747F-418D-042E-65F7-1FCF3477C768}" dt="2024-09-11T19:06:51.950" v="12"/>
        <pc:sldMkLst>
          <pc:docMk/>
          <pc:sldMk cId="3241286017" sldId="273"/>
        </pc:sldMkLst>
      </pc:sldChg>
      <pc:sldChg chg="modNotes">
        <pc:chgData name="Herzog, Chris" userId="S::cherzog@air.org::1e418e5b-a26f-4547-a5cd-e5bc012ddaec" providerId="AD" clId="Web-{DCF8747F-418D-042E-65F7-1FCF3477C768}" dt="2024-09-11T19:06:54.263" v="13"/>
        <pc:sldMkLst>
          <pc:docMk/>
          <pc:sldMk cId="3572176506" sldId="274"/>
        </pc:sldMkLst>
      </pc:sldChg>
      <pc:sldChg chg="modNotes">
        <pc:chgData name="Herzog, Chris" userId="S::cherzog@air.org::1e418e5b-a26f-4547-a5cd-e5bc012ddaec" providerId="AD" clId="Web-{DCF8747F-418D-042E-65F7-1FCF3477C768}" dt="2024-09-11T19:07:14.887" v="20"/>
        <pc:sldMkLst>
          <pc:docMk/>
          <pc:sldMk cId="3494896813" sldId="276"/>
        </pc:sldMkLst>
      </pc:sldChg>
      <pc:sldChg chg="modNotes">
        <pc:chgData name="Herzog, Chris" userId="S::cherzog@air.org::1e418e5b-a26f-4547-a5cd-e5bc012ddaec" providerId="AD" clId="Web-{DCF8747F-418D-042E-65F7-1FCF3477C768}" dt="2024-09-11T19:07:12.263" v="19"/>
        <pc:sldMkLst>
          <pc:docMk/>
          <pc:sldMk cId="2305812246" sldId="277"/>
        </pc:sldMkLst>
      </pc:sldChg>
      <pc:sldChg chg="modNotes">
        <pc:chgData name="Herzog, Chris" userId="S::cherzog@air.org::1e418e5b-a26f-4547-a5cd-e5bc012ddaec" providerId="AD" clId="Web-{DCF8747F-418D-042E-65F7-1FCF3477C768}" dt="2024-09-11T19:07:08.700" v="17"/>
        <pc:sldMkLst>
          <pc:docMk/>
          <pc:sldMk cId="1888605208" sldId="278"/>
        </pc:sldMkLst>
      </pc:sldChg>
      <pc:sldChg chg="modNotes">
        <pc:chgData name="Herzog, Chris" userId="S::cherzog@air.org::1e418e5b-a26f-4547-a5cd-e5bc012ddaec" providerId="AD" clId="Web-{DCF8747F-418D-042E-65F7-1FCF3477C768}" dt="2024-09-11T19:07:02.934" v="15"/>
        <pc:sldMkLst>
          <pc:docMk/>
          <pc:sldMk cId="1174686023" sldId="279"/>
        </pc:sldMkLst>
      </pc:sldChg>
      <pc:sldChg chg="modNotes">
        <pc:chgData name="Herzog, Chris" userId="S::cherzog@air.org::1e418e5b-a26f-4547-a5cd-e5bc012ddaec" providerId="AD" clId="Web-{DCF8747F-418D-042E-65F7-1FCF3477C768}" dt="2024-09-11T19:07:33.762" v="25"/>
        <pc:sldMkLst>
          <pc:docMk/>
          <pc:sldMk cId="3850911847" sldId="281"/>
        </pc:sldMkLst>
      </pc:sldChg>
      <pc:sldChg chg="modNotes">
        <pc:chgData name="Herzog, Chris" userId="S::cherzog@air.org::1e418e5b-a26f-4547-a5cd-e5bc012ddaec" providerId="AD" clId="Web-{DCF8747F-418D-042E-65F7-1FCF3477C768}" dt="2024-09-11T19:07:37.434" v="26"/>
        <pc:sldMkLst>
          <pc:docMk/>
          <pc:sldMk cId="2135817295" sldId="282"/>
        </pc:sldMkLst>
      </pc:sldChg>
      <pc:sldChg chg="modNotes">
        <pc:chgData name="Herzog, Chris" userId="S::cherzog@air.org::1e418e5b-a26f-4547-a5cd-e5bc012ddaec" providerId="AD" clId="Web-{DCF8747F-418D-042E-65F7-1FCF3477C768}" dt="2024-09-11T19:07:39.512" v="27"/>
        <pc:sldMkLst>
          <pc:docMk/>
          <pc:sldMk cId="2331325230" sldId="283"/>
        </pc:sldMkLst>
      </pc:sldChg>
      <pc:sldChg chg="modNotes">
        <pc:chgData name="Herzog, Chris" userId="S::cherzog@air.org::1e418e5b-a26f-4547-a5cd-e5bc012ddaec" providerId="AD" clId="Web-{DCF8747F-418D-042E-65F7-1FCF3477C768}" dt="2024-09-11T19:06:39.638" v="7"/>
        <pc:sldMkLst>
          <pc:docMk/>
          <pc:sldMk cId="2383426741" sldId="293"/>
        </pc:sldMkLst>
      </pc:sldChg>
      <pc:sldChg chg="modNotes">
        <pc:chgData name="Herzog, Chris" userId="S::cherzog@air.org::1e418e5b-a26f-4547-a5cd-e5bc012ddaec" providerId="AD" clId="Web-{DCF8747F-418D-042E-65F7-1FCF3477C768}" dt="2024-09-11T19:06:30.481" v="4"/>
        <pc:sldMkLst>
          <pc:docMk/>
          <pc:sldMk cId="1687896919" sldId="294"/>
        </pc:sldMkLst>
      </pc:sldChg>
      <pc:sldChg chg="modNotes">
        <pc:chgData name="Herzog, Chris" userId="S::cherzog@air.org::1e418e5b-a26f-4547-a5cd-e5bc012ddaec" providerId="AD" clId="Web-{DCF8747F-418D-042E-65F7-1FCF3477C768}" dt="2024-09-11T19:06:34.950" v="5"/>
        <pc:sldMkLst>
          <pc:docMk/>
          <pc:sldMk cId="2349065821" sldId="295"/>
        </pc:sldMkLst>
      </pc:sldChg>
      <pc:sldChg chg="modNotes">
        <pc:chgData name="Herzog, Chris" userId="S::cherzog@air.org::1e418e5b-a26f-4547-a5cd-e5bc012ddaec" providerId="AD" clId="Web-{DCF8747F-418D-042E-65F7-1FCF3477C768}" dt="2024-09-11T19:07:20.325" v="22"/>
        <pc:sldMkLst>
          <pc:docMk/>
          <pc:sldMk cId="3893147118" sldId="297"/>
        </pc:sldMkLst>
      </pc:sldChg>
      <pc:sldChg chg="modNotes">
        <pc:chgData name="Herzog, Chris" userId="S::cherzog@air.org::1e418e5b-a26f-4547-a5cd-e5bc012ddaec" providerId="AD" clId="Web-{DCF8747F-418D-042E-65F7-1FCF3477C768}" dt="2024-09-11T19:06:49.434" v="11"/>
        <pc:sldMkLst>
          <pc:docMk/>
          <pc:sldMk cId="827698884" sldId="298"/>
        </pc:sldMkLst>
      </pc:sldChg>
    </pc:docChg>
  </pc:docChgLst>
  <pc:docChgLst>
    <pc:chgData name="Tessa St. John" userId="beca7614-e7a1-4246-96fd-856749c83885" providerId="ADAL" clId="{721232FF-BDCB-476C-8954-104EC9D07AB1}"/>
    <pc:docChg chg="custSel addSld delSld modSld">
      <pc:chgData name="Tessa St. John" userId="beca7614-e7a1-4246-96fd-856749c83885" providerId="ADAL" clId="{721232FF-BDCB-476C-8954-104EC9D07AB1}" dt="2024-09-12T19:17:29.099" v="1181" actId="962"/>
      <pc:docMkLst>
        <pc:docMk/>
      </pc:docMkLst>
      <pc:sldChg chg="modSp">
        <pc:chgData name="Tessa St. John" userId="beca7614-e7a1-4246-96fd-856749c83885" providerId="ADAL" clId="{721232FF-BDCB-476C-8954-104EC9D07AB1}" dt="2024-09-12T19:16:10.527" v="1170" actId="962"/>
        <pc:sldMkLst>
          <pc:docMk/>
          <pc:sldMk cId="475084199" sldId="260"/>
        </pc:sldMkLst>
        <pc:spChg chg="mod">
          <ac:chgData name="Tessa St. John" userId="beca7614-e7a1-4246-96fd-856749c83885" providerId="ADAL" clId="{721232FF-BDCB-476C-8954-104EC9D07AB1}" dt="2024-09-12T19:16:04.849" v="1168" actId="13244"/>
          <ac:spMkLst>
            <pc:docMk/>
            <pc:sldMk cId="475084199" sldId="260"/>
            <ac:spMk id="5" creationId="{B59A8C8A-3251-40E5-8F4A-AA0B168E76CC}"/>
          </ac:spMkLst>
        </pc:spChg>
        <pc:picChg chg="mod">
          <ac:chgData name="Tessa St. John" userId="beca7614-e7a1-4246-96fd-856749c83885" providerId="ADAL" clId="{721232FF-BDCB-476C-8954-104EC9D07AB1}" dt="2024-09-12T19:16:07.647" v="1169" actId="962"/>
          <ac:picMkLst>
            <pc:docMk/>
            <pc:sldMk cId="475084199" sldId="260"/>
            <ac:picMk id="8" creationId="{0AC149CF-77A1-A882-6342-82C8184A13A0}"/>
          </ac:picMkLst>
        </pc:picChg>
        <pc:picChg chg="mod">
          <ac:chgData name="Tessa St. John" userId="beca7614-e7a1-4246-96fd-856749c83885" providerId="ADAL" clId="{721232FF-BDCB-476C-8954-104EC9D07AB1}" dt="2024-09-12T19:16:10.527" v="1170" actId="962"/>
          <ac:picMkLst>
            <pc:docMk/>
            <pc:sldMk cId="475084199" sldId="260"/>
            <ac:picMk id="10" creationId="{F0743ED2-FE9D-DC67-0409-627B5BFBA0EA}"/>
          </ac:picMkLst>
        </pc:picChg>
      </pc:sldChg>
      <pc:sldChg chg="addSp modSp mod">
        <pc:chgData name="Tessa St. John" userId="beca7614-e7a1-4246-96fd-856749c83885" providerId="ADAL" clId="{721232FF-BDCB-476C-8954-104EC9D07AB1}" dt="2024-09-12T19:16:19.400" v="1172" actId="13244"/>
        <pc:sldMkLst>
          <pc:docMk/>
          <pc:sldMk cId="2089576391" sldId="264"/>
        </pc:sldMkLst>
        <pc:spChg chg="add mod">
          <ac:chgData name="Tessa St. John" userId="beca7614-e7a1-4246-96fd-856749c83885" providerId="ADAL" clId="{721232FF-BDCB-476C-8954-104EC9D07AB1}" dt="2024-09-12T19:16:19.400" v="1172" actId="13244"/>
          <ac:spMkLst>
            <pc:docMk/>
            <pc:sldMk cId="2089576391" sldId="264"/>
            <ac:spMk id="2" creationId="{0CA1FC1B-7703-61C8-CD8E-625C13F53C82}"/>
          </ac:spMkLst>
        </pc:spChg>
        <pc:spChg chg="mod">
          <ac:chgData name="Tessa St. John" userId="beca7614-e7a1-4246-96fd-856749c83885" providerId="ADAL" clId="{721232FF-BDCB-476C-8954-104EC9D07AB1}" dt="2024-09-12T19:16:17.344" v="1171" actId="13244"/>
          <ac:spMkLst>
            <pc:docMk/>
            <pc:sldMk cId="2089576391" sldId="264"/>
            <ac:spMk id="5" creationId="{6733A8C0-BE5B-498F-AD6D-F0A5E4D8686C}"/>
          </ac:spMkLst>
        </pc:spChg>
      </pc:sldChg>
      <pc:sldChg chg="modSp">
        <pc:chgData name="Tessa St. John" userId="beca7614-e7a1-4246-96fd-856749c83885" providerId="ADAL" clId="{721232FF-BDCB-476C-8954-104EC9D07AB1}" dt="2024-09-12T19:17:29.099" v="1181" actId="962"/>
        <pc:sldMkLst>
          <pc:docMk/>
          <pc:sldMk cId="4257016953" sldId="266"/>
        </pc:sldMkLst>
        <pc:spChg chg="mod">
          <ac:chgData name="Tessa St. John" userId="beca7614-e7a1-4246-96fd-856749c83885" providerId="ADAL" clId="{721232FF-BDCB-476C-8954-104EC9D07AB1}" dt="2024-09-12T19:17:16.740" v="1178" actId="13244"/>
          <ac:spMkLst>
            <pc:docMk/>
            <pc:sldMk cId="4257016953" sldId="266"/>
            <ac:spMk id="4" creationId="{745C9E12-6297-4746-8E01-120AB6C5704B}"/>
          </ac:spMkLst>
        </pc:spChg>
        <pc:picChg chg="mod">
          <ac:chgData name="Tessa St. John" userId="beca7614-e7a1-4246-96fd-856749c83885" providerId="ADAL" clId="{721232FF-BDCB-476C-8954-104EC9D07AB1}" dt="2024-09-12T19:17:29.099" v="1181" actId="962"/>
          <ac:picMkLst>
            <pc:docMk/>
            <pc:sldMk cId="4257016953" sldId="266"/>
            <ac:picMk id="9" creationId="{1DDEE7F3-F37E-EEC9-239A-12B64298DDF0}"/>
          </ac:picMkLst>
        </pc:picChg>
      </pc:sldChg>
      <pc:sldChg chg="modSp mod">
        <pc:chgData name="Tessa St. John" userId="beca7614-e7a1-4246-96fd-856749c83885" providerId="ADAL" clId="{721232FF-BDCB-476C-8954-104EC9D07AB1}" dt="2024-09-12T19:16:47.906" v="1176" actId="13244"/>
        <pc:sldMkLst>
          <pc:docMk/>
          <pc:sldMk cId="983356722" sldId="267"/>
        </pc:sldMkLst>
        <pc:spChg chg="mod">
          <ac:chgData name="Tessa St. John" userId="beca7614-e7a1-4246-96fd-856749c83885" providerId="ADAL" clId="{721232FF-BDCB-476C-8954-104EC9D07AB1}" dt="2024-09-12T19:16:41.286" v="1174" actId="13244"/>
          <ac:spMkLst>
            <pc:docMk/>
            <pc:sldMk cId="983356722" sldId="267"/>
            <ac:spMk id="5" creationId="{B59A8C8A-3251-40E5-8F4A-AA0B168E76CC}"/>
          </ac:spMkLst>
        </pc:spChg>
        <pc:spChg chg="mod">
          <ac:chgData name="Tessa St. John" userId="beca7614-e7a1-4246-96fd-856749c83885" providerId="ADAL" clId="{721232FF-BDCB-476C-8954-104EC9D07AB1}" dt="2024-09-12T19:16:45.701" v="1175" actId="13244"/>
          <ac:spMkLst>
            <pc:docMk/>
            <pc:sldMk cId="983356722" sldId="267"/>
            <ac:spMk id="11" creationId="{CFAD0B65-8923-4B77-B825-DB20C83EC140}"/>
          </ac:spMkLst>
        </pc:spChg>
        <pc:spChg chg="mod">
          <ac:chgData name="Tessa St. John" userId="beca7614-e7a1-4246-96fd-856749c83885" providerId="ADAL" clId="{721232FF-BDCB-476C-8954-104EC9D07AB1}" dt="2024-09-12T19:16:47.906" v="1176" actId="13244"/>
          <ac:spMkLst>
            <pc:docMk/>
            <pc:sldMk cId="983356722" sldId="267"/>
            <ac:spMk id="15" creationId="{47C71B3C-6BBB-EC99-7072-5F8208A9C326}"/>
          </ac:spMkLst>
        </pc:spChg>
        <pc:picChg chg="mod">
          <ac:chgData name="Tessa St. John" userId="beca7614-e7a1-4246-96fd-856749c83885" providerId="ADAL" clId="{721232FF-BDCB-476C-8954-104EC9D07AB1}" dt="2024-09-12T19:13:41.169" v="812" actId="962"/>
          <ac:picMkLst>
            <pc:docMk/>
            <pc:sldMk cId="983356722" sldId="267"/>
            <ac:picMk id="3" creationId="{494C88D0-DBB4-89B6-95F0-53A70BE2E8AC}"/>
          </ac:picMkLst>
        </pc:picChg>
        <pc:picChg chg="mod">
          <ac:chgData name="Tessa St. John" userId="beca7614-e7a1-4246-96fd-856749c83885" providerId="ADAL" clId="{721232FF-BDCB-476C-8954-104EC9D07AB1}" dt="2024-09-12T19:13:43.170" v="813" actId="962"/>
          <ac:picMkLst>
            <pc:docMk/>
            <pc:sldMk cId="983356722" sldId="267"/>
            <ac:picMk id="4" creationId="{684A0A16-C124-4C3D-7990-4FDCBFE73337}"/>
          </ac:picMkLst>
        </pc:picChg>
        <pc:picChg chg="mod">
          <ac:chgData name="Tessa St. John" userId="beca7614-e7a1-4246-96fd-856749c83885" providerId="ADAL" clId="{721232FF-BDCB-476C-8954-104EC9D07AB1}" dt="2024-09-12T19:13:45.156" v="814" actId="962"/>
          <ac:picMkLst>
            <pc:docMk/>
            <pc:sldMk cId="983356722" sldId="267"/>
            <ac:picMk id="7" creationId="{075585CB-9B0C-A7B5-21F1-7554FA760473}"/>
          </ac:picMkLst>
        </pc:picChg>
      </pc:sldChg>
      <pc:sldChg chg="modSp">
        <pc:chgData name="Tessa St. John" userId="beca7614-e7a1-4246-96fd-856749c83885" providerId="ADAL" clId="{721232FF-BDCB-476C-8954-104EC9D07AB1}" dt="2024-09-12T19:15:32.780" v="1165" actId="12093"/>
        <pc:sldMkLst>
          <pc:docMk/>
          <pc:sldMk cId="3572176506" sldId="274"/>
        </pc:sldMkLst>
        <pc:graphicFrameChg chg="mod">
          <ac:chgData name="Tessa St. John" userId="beca7614-e7a1-4246-96fd-856749c83885" providerId="ADAL" clId="{721232FF-BDCB-476C-8954-104EC9D07AB1}" dt="2024-09-12T19:15:32.780" v="1165" actId="12093"/>
          <ac:graphicFrameMkLst>
            <pc:docMk/>
            <pc:sldMk cId="3572176506" sldId="274"/>
            <ac:graphicFrameMk id="7" creationId="{7FA6CE58-F6F7-F721-D7E2-921E26B51691}"/>
          </ac:graphicFrameMkLst>
        </pc:graphicFrameChg>
      </pc:sldChg>
      <pc:sldChg chg="modSp">
        <pc:chgData name="Tessa St. John" userId="beca7614-e7a1-4246-96fd-856749c83885" providerId="ADAL" clId="{721232FF-BDCB-476C-8954-104EC9D07AB1}" dt="2024-09-12T19:16:26.809" v="1173" actId="13244"/>
        <pc:sldMkLst>
          <pc:docMk/>
          <pc:sldMk cId="3494896813" sldId="276"/>
        </pc:sldMkLst>
        <pc:spChg chg="mod">
          <ac:chgData name="Tessa St. John" userId="beca7614-e7a1-4246-96fd-856749c83885" providerId="ADAL" clId="{721232FF-BDCB-476C-8954-104EC9D07AB1}" dt="2024-09-12T19:16:26.809" v="1173" actId="13244"/>
          <ac:spMkLst>
            <pc:docMk/>
            <pc:sldMk cId="3494896813" sldId="276"/>
            <ac:spMk id="5" creationId="{5D3B220C-FBC0-07C2-5528-77AC5AD4E7B5}"/>
          </ac:spMkLst>
        </pc:spChg>
      </pc:sldChg>
      <pc:sldChg chg="modSp mod">
        <pc:chgData name="Tessa St. John" userId="beca7614-e7a1-4246-96fd-856749c83885" providerId="ADAL" clId="{721232FF-BDCB-476C-8954-104EC9D07AB1}" dt="2024-09-12T19:17:00.969" v="1177" actId="13244"/>
        <pc:sldMkLst>
          <pc:docMk/>
          <pc:sldMk cId="3850911847" sldId="281"/>
        </pc:sldMkLst>
        <pc:spChg chg="mod">
          <ac:chgData name="Tessa St. John" userId="beca7614-e7a1-4246-96fd-856749c83885" providerId="ADAL" clId="{721232FF-BDCB-476C-8954-104EC9D07AB1}" dt="2024-09-12T19:14:24.459" v="1152" actId="962"/>
          <ac:spMkLst>
            <pc:docMk/>
            <pc:sldMk cId="3850911847" sldId="281"/>
            <ac:spMk id="3" creationId="{B4416955-7286-E174-518D-A63C8F4FBF08}"/>
          </ac:spMkLst>
        </pc:spChg>
        <pc:spChg chg="mod">
          <ac:chgData name="Tessa St. John" userId="beca7614-e7a1-4246-96fd-856749c83885" providerId="ADAL" clId="{721232FF-BDCB-476C-8954-104EC9D07AB1}" dt="2024-09-12T19:17:00.969" v="1177" actId="13244"/>
          <ac:spMkLst>
            <pc:docMk/>
            <pc:sldMk cId="3850911847" sldId="281"/>
            <ac:spMk id="5" creationId="{4DD567F4-2026-6A54-AED5-74644E039DAF}"/>
          </ac:spMkLst>
        </pc:spChg>
        <pc:spChg chg="mod">
          <ac:chgData name="Tessa St. John" userId="beca7614-e7a1-4246-96fd-856749c83885" providerId="ADAL" clId="{721232FF-BDCB-476C-8954-104EC9D07AB1}" dt="2024-09-12T19:15:54.541" v="1167" actId="207"/>
          <ac:spMkLst>
            <pc:docMk/>
            <pc:sldMk cId="3850911847" sldId="281"/>
            <ac:spMk id="15" creationId="{D6A7E736-514F-8F95-9C62-66729AFD8FF8}"/>
          </ac:spMkLst>
        </pc:spChg>
      </pc:sldChg>
      <pc:sldChg chg="modSp">
        <pc:chgData name="Tessa St. John" userId="beca7614-e7a1-4246-96fd-856749c83885" providerId="ADAL" clId="{721232FF-BDCB-476C-8954-104EC9D07AB1}" dt="2024-09-12T19:15:49.353" v="1166" actId="12100"/>
        <pc:sldMkLst>
          <pc:docMk/>
          <pc:sldMk cId="3893147118" sldId="297"/>
        </pc:sldMkLst>
        <pc:graphicFrameChg chg="mod">
          <ac:chgData name="Tessa St. John" userId="beca7614-e7a1-4246-96fd-856749c83885" providerId="ADAL" clId="{721232FF-BDCB-476C-8954-104EC9D07AB1}" dt="2024-09-12T19:15:49.353" v="1166" actId="12100"/>
          <ac:graphicFrameMkLst>
            <pc:docMk/>
            <pc:sldMk cId="3893147118" sldId="297"/>
            <ac:graphicFrameMk id="4" creationId="{74B56D90-367F-239A-6775-96AD9E885359}"/>
          </ac:graphicFrameMkLst>
        </pc:graphicFrameChg>
      </pc:sldChg>
      <pc:sldChg chg="del">
        <pc:chgData name="Tessa St. John" userId="beca7614-e7a1-4246-96fd-856749c83885" providerId="ADAL" clId="{721232FF-BDCB-476C-8954-104EC9D07AB1}" dt="2024-09-12T19:08:56.140" v="29" actId="2696"/>
        <pc:sldMkLst>
          <pc:docMk/>
          <pc:sldMk cId="827698884" sldId="298"/>
        </pc:sldMkLst>
      </pc:sldChg>
      <pc:sldChg chg="addSp delSp modSp add mod chgLayout">
        <pc:chgData name="Tessa St. John" userId="beca7614-e7a1-4246-96fd-856749c83885" providerId="ADAL" clId="{721232FF-BDCB-476C-8954-104EC9D07AB1}" dt="2024-09-12T19:11:17.804" v="49" actId="404"/>
        <pc:sldMkLst>
          <pc:docMk/>
          <pc:sldMk cId="3819773773" sldId="299"/>
        </pc:sldMkLst>
        <pc:spChg chg="add del mod ord">
          <ac:chgData name="Tessa St. John" userId="beca7614-e7a1-4246-96fd-856749c83885" providerId="ADAL" clId="{721232FF-BDCB-476C-8954-104EC9D07AB1}" dt="2024-09-12T19:11:17.804" v="49" actId="404"/>
          <ac:spMkLst>
            <pc:docMk/>
            <pc:sldMk cId="3819773773" sldId="299"/>
            <ac:spMk id="2" creationId="{4071E001-AA70-F27F-14BB-BBE10FE5C8F4}"/>
          </ac:spMkLst>
        </pc:spChg>
        <pc:spChg chg="mod ord">
          <ac:chgData name="Tessa St. John" userId="beca7614-e7a1-4246-96fd-856749c83885" providerId="ADAL" clId="{721232FF-BDCB-476C-8954-104EC9D07AB1}" dt="2024-09-12T19:10:21.988" v="30" actId="700"/>
          <ac:spMkLst>
            <pc:docMk/>
            <pc:sldMk cId="3819773773" sldId="299"/>
            <ac:spMk id="5" creationId="{9586F96E-94C2-0635-881B-0900CC39388E}"/>
          </ac:spMkLst>
        </pc:spChg>
        <pc:spChg chg="mod ord">
          <ac:chgData name="Tessa St. John" userId="beca7614-e7a1-4246-96fd-856749c83885" providerId="ADAL" clId="{721232FF-BDCB-476C-8954-104EC9D07AB1}" dt="2024-09-12T19:10:21.988" v="30" actId="700"/>
          <ac:spMkLst>
            <pc:docMk/>
            <pc:sldMk cId="3819773773" sldId="299"/>
            <ac:spMk id="12" creationId="{749BD844-C131-172F-548C-10374B2FCB9C}"/>
          </ac:spMkLst>
        </pc:spChg>
        <pc:graphicFrameChg chg="add mod">
          <ac:chgData name="Tessa St. John" userId="beca7614-e7a1-4246-96fd-856749c83885" providerId="ADAL" clId="{721232FF-BDCB-476C-8954-104EC9D07AB1}" dt="2024-09-12T19:10:29.805" v="32"/>
          <ac:graphicFrameMkLst>
            <pc:docMk/>
            <pc:sldMk cId="3819773773" sldId="299"/>
            <ac:graphicFrameMk id="3" creationId="{0FE09CA0-3B3D-E910-BCAD-21D771520495}"/>
          </ac:graphicFrameMkLst>
        </pc:graphicFrameChg>
        <pc:picChg chg="del">
          <ac:chgData name="Tessa St. John" userId="beca7614-e7a1-4246-96fd-856749c83885" providerId="ADAL" clId="{721232FF-BDCB-476C-8954-104EC9D07AB1}" dt="2024-09-12T19:08:38.041" v="1" actId="478"/>
          <ac:picMkLst>
            <pc:docMk/>
            <pc:sldMk cId="3819773773" sldId="299"/>
            <ac:picMk id="9" creationId="{6F59B2A9-DF32-67BD-A09C-6625D45D1E2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25ECCC-4135-42BF-9775-CF9DC3D35EDB}" type="doc">
      <dgm:prSet loTypeId="urn:microsoft.com/office/officeart/2009/3/layout/SubStepProcess" loCatId="process" qsTypeId="urn:microsoft.com/office/officeart/2005/8/quickstyle/simple1" qsCatId="simple" csTypeId="urn:microsoft.com/office/officeart/2005/8/colors/accent1_2" csCatId="accent1" phldr="1"/>
      <dgm:spPr/>
      <dgm:t>
        <a:bodyPr/>
        <a:lstStyle/>
        <a:p>
          <a:endParaRPr lang="en-US"/>
        </a:p>
      </dgm:t>
    </dgm:pt>
    <dgm:pt modelId="{E0034CF5-4D69-4961-B42E-34ABD79B47EE}">
      <dgm:prSet/>
      <dgm:spPr/>
      <dgm:t>
        <a:bodyPr/>
        <a:lstStyle/>
        <a:p>
          <a:r>
            <a:rPr lang="en-US" dirty="0"/>
            <a:t>Shared vision and mission</a:t>
          </a:r>
        </a:p>
      </dgm:t>
    </dgm:pt>
    <dgm:pt modelId="{ED49BB53-B4A1-40D5-98C6-E4C8050DA693}" type="parTrans" cxnId="{EB4D3D9D-8F77-43F4-B0B4-AA80BDA06C97}">
      <dgm:prSet/>
      <dgm:spPr/>
      <dgm:t>
        <a:bodyPr/>
        <a:lstStyle/>
        <a:p>
          <a:endParaRPr lang="en-US"/>
        </a:p>
      </dgm:t>
    </dgm:pt>
    <dgm:pt modelId="{6D337E4B-5E1D-4A6D-82C5-46F876F80AC1}" type="sibTrans" cxnId="{EB4D3D9D-8F77-43F4-B0B4-AA80BDA06C97}">
      <dgm:prSet/>
      <dgm:spPr/>
      <dgm:t>
        <a:bodyPr/>
        <a:lstStyle/>
        <a:p>
          <a:endParaRPr lang="en-US"/>
        </a:p>
      </dgm:t>
    </dgm:pt>
    <dgm:pt modelId="{29E1A568-D719-4986-8583-DA5257CDB511}">
      <dgm:prSet/>
      <dgm:spPr/>
      <dgm:t>
        <a:bodyPr/>
        <a:lstStyle/>
        <a:p>
          <a:r>
            <a:rPr lang="en-US" dirty="0"/>
            <a:t>Communication</a:t>
          </a:r>
        </a:p>
      </dgm:t>
    </dgm:pt>
    <dgm:pt modelId="{CF77831D-FFC3-427F-9581-1E9220A0F0A8}" type="parTrans" cxnId="{654B825C-9858-401D-B88A-227DBD029045}">
      <dgm:prSet/>
      <dgm:spPr/>
      <dgm:t>
        <a:bodyPr/>
        <a:lstStyle/>
        <a:p>
          <a:endParaRPr lang="en-US"/>
        </a:p>
      </dgm:t>
    </dgm:pt>
    <dgm:pt modelId="{DFF354C6-5948-4E13-86C9-18B027269699}" type="sibTrans" cxnId="{654B825C-9858-401D-B88A-227DBD029045}">
      <dgm:prSet/>
      <dgm:spPr/>
      <dgm:t>
        <a:bodyPr/>
        <a:lstStyle/>
        <a:p>
          <a:endParaRPr lang="en-US"/>
        </a:p>
      </dgm:t>
    </dgm:pt>
    <dgm:pt modelId="{1D80BE26-EBA9-4228-A8C1-051203C7AC54}">
      <dgm:prSet/>
      <dgm:spPr/>
      <dgm:t>
        <a:bodyPr/>
        <a:lstStyle/>
        <a:p>
          <a:r>
            <a:rPr lang="en-US" dirty="0"/>
            <a:t>Roles and responsibilities</a:t>
          </a:r>
        </a:p>
      </dgm:t>
    </dgm:pt>
    <dgm:pt modelId="{FE7085EE-8896-480D-928F-6278D0BF5F5F}" type="parTrans" cxnId="{C50ECFE7-E9C8-4F3D-89A4-C2D7642D84DA}">
      <dgm:prSet/>
      <dgm:spPr/>
      <dgm:t>
        <a:bodyPr/>
        <a:lstStyle/>
        <a:p>
          <a:endParaRPr lang="en-US"/>
        </a:p>
      </dgm:t>
    </dgm:pt>
    <dgm:pt modelId="{2D9310AA-8BCF-45A3-8E69-81B9A6AEBDDC}" type="sibTrans" cxnId="{C50ECFE7-E9C8-4F3D-89A4-C2D7642D84DA}">
      <dgm:prSet/>
      <dgm:spPr/>
      <dgm:t>
        <a:bodyPr/>
        <a:lstStyle/>
        <a:p>
          <a:endParaRPr lang="en-US"/>
        </a:p>
      </dgm:t>
    </dgm:pt>
    <dgm:pt modelId="{C7190FF6-06FA-49C6-8556-C710D8C630C2}">
      <dgm:prSet/>
      <dgm:spPr/>
      <dgm:t>
        <a:bodyPr/>
        <a:lstStyle/>
        <a:p>
          <a:r>
            <a:rPr lang="en-US" dirty="0"/>
            <a:t>Progress checks</a:t>
          </a:r>
        </a:p>
      </dgm:t>
    </dgm:pt>
    <dgm:pt modelId="{F511B5A2-49C3-4963-8C0A-ADAEEAE94CAD}" type="parTrans" cxnId="{32E65E0B-E1B9-4D4C-ABE5-FD4E3A0BEFB1}">
      <dgm:prSet/>
      <dgm:spPr/>
      <dgm:t>
        <a:bodyPr/>
        <a:lstStyle/>
        <a:p>
          <a:endParaRPr lang="en-US"/>
        </a:p>
      </dgm:t>
    </dgm:pt>
    <dgm:pt modelId="{EF2E275B-525C-4257-BA8E-9B801AE44439}" type="sibTrans" cxnId="{32E65E0B-E1B9-4D4C-ABE5-FD4E3A0BEFB1}">
      <dgm:prSet/>
      <dgm:spPr/>
      <dgm:t>
        <a:bodyPr/>
        <a:lstStyle/>
        <a:p>
          <a:endParaRPr lang="en-US"/>
        </a:p>
      </dgm:t>
    </dgm:pt>
    <dgm:pt modelId="{57AD8AF5-F7A3-4564-86F1-9FE42CFF050C}">
      <dgm:prSet/>
      <dgm:spPr/>
      <dgm:t>
        <a:bodyPr/>
        <a:lstStyle/>
        <a:p>
          <a:r>
            <a:rPr lang="en-US" dirty="0"/>
            <a:t>Trust, respect, and collaboration</a:t>
          </a:r>
        </a:p>
      </dgm:t>
    </dgm:pt>
    <dgm:pt modelId="{A1D2148F-4DEE-4787-AA04-A8598B896A0F}" type="parTrans" cxnId="{4F6C66B5-59C8-4DE0-8C46-92E714822FE7}">
      <dgm:prSet/>
      <dgm:spPr/>
      <dgm:t>
        <a:bodyPr/>
        <a:lstStyle/>
        <a:p>
          <a:endParaRPr lang="en-US"/>
        </a:p>
      </dgm:t>
    </dgm:pt>
    <dgm:pt modelId="{AE4CC0FE-11D3-4D8D-B005-A4CCC397B8B2}" type="sibTrans" cxnId="{4F6C66B5-59C8-4DE0-8C46-92E714822FE7}">
      <dgm:prSet/>
      <dgm:spPr/>
      <dgm:t>
        <a:bodyPr/>
        <a:lstStyle/>
        <a:p>
          <a:endParaRPr lang="en-US"/>
        </a:p>
      </dgm:t>
    </dgm:pt>
    <dgm:pt modelId="{3A8405B3-2605-435C-9219-CDB4A8503119}" type="pres">
      <dgm:prSet presAssocID="{3825ECCC-4135-42BF-9775-CF9DC3D35EDB}" presName="Name0" presStyleCnt="0">
        <dgm:presLayoutVars>
          <dgm:chMax val="7"/>
          <dgm:dir/>
          <dgm:animOne val="branch"/>
        </dgm:presLayoutVars>
      </dgm:prSet>
      <dgm:spPr/>
    </dgm:pt>
    <dgm:pt modelId="{297ADEFD-18E5-46AF-8F39-32DCA77B26F6}" type="pres">
      <dgm:prSet presAssocID="{E0034CF5-4D69-4961-B42E-34ABD79B47EE}" presName="parTx1" presStyleLbl="node1" presStyleIdx="0" presStyleCnt="5"/>
      <dgm:spPr/>
    </dgm:pt>
    <dgm:pt modelId="{BCADDE88-3E16-4E99-8349-923890999845}" type="pres">
      <dgm:prSet presAssocID="{29E1A568-D719-4986-8583-DA5257CDB511}" presName="parTx2" presStyleLbl="node1" presStyleIdx="1" presStyleCnt="5"/>
      <dgm:spPr/>
    </dgm:pt>
    <dgm:pt modelId="{4EB3D0CF-91F9-44FE-B2B1-16FD254B1E8F}" type="pres">
      <dgm:prSet presAssocID="{1D80BE26-EBA9-4228-A8C1-051203C7AC54}" presName="parTx3" presStyleLbl="node1" presStyleIdx="2" presStyleCnt="5"/>
      <dgm:spPr/>
    </dgm:pt>
    <dgm:pt modelId="{0B5DB416-41D3-488A-8E9F-0EF1D4CA6299}" type="pres">
      <dgm:prSet presAssocID="{C7190FF6-06FA-49C6-8556-C710D8C630C2}" presName="parTx4" presStyleLbl="node1" presStyleIdx="3" presStyleCnt="5"/>
      <dgm:spPr/>
    </dgm:pt>
    <dgm:pt modelId="{536ECE17-098F-472E-A135-9FA2DDF6567C}" type="pres">
      <dgm:prSet presAssocID="{57AD8AF5-F7A3-4564-86F1-9FE42CFF050C}" presName="parTx5" presStyleLbl="node1" presStyleIdx="4" presStyleCnt="5"/>
      <dgm:spPr/>
    </dgm:pt>
  </dgm:ptLst>
  <dgm:cxnLst>
    <dgm:cxn modelId="{32E65E0B-E1B9-4D4C-ABE5-FD4E3A0BEFB1}" srcId="{3825ECCC-4135-42BF-9775-CF9DC3D35EDB}" destId="{C7190FF6-06FA-49C6-8556-C710D8C630C2}" srcOrd="3" destOrd="0" parTransId="{F511B5A2-49C3-4963-8C0A-ADAEEAE94CAD}" sibTransId="{EF2E275B-525C-4257-BA8E-9B801AE44439}"/>
    <dgm:cxn modelId="{CE5DE31A-B80F-4D16-B57A-2E1922998D41}" type="presOf" srcId="{1D80BE26-EBA9-4228-A8C1-051203C7AC54}" destId="{4EB3D0CF-91F9-44FE-B2B1-16FD254B1E8F}" srcOrd="0" destOrd="0" presId="urn:microsoft.com/office/officeart/2009/3/layout/SubStepProcess"/>
    <dgm:cxn modelId="{654B825C-9858-401D-B88A-227DBD029045}" srcId="{3825ECCC-4135-42BF-9775-CF9DC3D35EDB}" destId="{29E1A568-D719-4986-8583-DA5257CDB511}" srcOrd="1" destOrd="0" parTransId="{CF77831D-FFC3-427F-9581-1E9220A0F0A8}" sibTransId="{DFF354C6-5948-4E13-86C9-18B027269699}"/>
    <dgm:cxn modelId="{43AC5342-E021-481A-ADE7-DBE3CDA8C5A9}" type="presOf" srcId="{29E1A568-D719-4986-8583-DA5257CDB511}" destId="{BCADDE88-3E16-4E99-8349-923890999845}" srcOrd="0" destOrd="0" presId="urn:microsoft.com/office/officeart/2009/3/layout/SubStepProcess"/>
    <dgm:cxn modelId="{581D8C7A-DC71-4BED-B1C5-521D57B882D5}" type="presOf" srcId="{C7190FF6-06FA-49C6-8556-C710D8C630C2}" destId="{0B5DB416-41D3-488A-8E9F-0EF1D4CA6299}" srcOrd="0" destOrd="0" presId="urn:microsoft.com/office/officeart/2009/3/layout/SubStepProcess"/>
    <dgm:cxn modelId="{8707707D-6C72-4C53-9BEA-1C23814B57F0}" type="presOf" srcId="{57AD8AF5-F7A3-4564-86F1-9FE42CFF050C}" destId="{536ECE17-098F-472E-A135-9FA2DDF6567C}" srcOrd="0" destOrd="0" presId="urn:microsoft.com/office/officeart/2009/3/layout/SubStepProcess"/>
    <dgm:cxn modelId="{EB4D3D9D-8F77-43F4-B0B4-AA80BDA06C97}" srcId="{3825ECCC-4135-42BF-9775-CF9DC3D35EDB}" destId="{E0034CF5-4D69-4961-B42E-34ABD79B47EE}" srcOrd="0" destOrd="0" parTransId="{ED49BB53-B4A1-40D5-98C6-E4C8050DA693}" sibTransId="{6D337E4B-5E1D-4A6D-82C5-46F876F80AC1}"/>
    <dgm:cxn modelId="{A5495F9D-6801-4993-B2EC-46F3A136626C}" type="presOf" srcId="{3825ECCC-4135-42BF-9775-CF9DC3D35EDB}" destId="{3A8405B3-2605-435C-9219-CDB4A8503119}" srcOrd="0" destOrd="0" presId="urn:microsoft.com/office/officeart/2009/3/layout/SubStepProcess"/>
    <dgm:cxn modelId="{C4C36FAC-78E7-40AA-9B9F-713BA42F9194}" type="presOf" srcId="{E0034CF5-4D69-4961-B42E-34ABD79B47EE}" destId="{297ADEFD-18E5-46AF-8F39-32DCA77B26F6}" srcOrd="0" destOrd="0" presId="urn:microsoft.com/office/officeart/2009/3/layout/SubStepProcess"/>
    <dgm:cxn modelId="{4F6C66B5-59C8-4DE0-8C46-92E714822FE7}" srcId="{3825ECCC-4135-42BF-9775-CF9DC3D35EDB}" destId="{57AD8AF5-F7A3-4564-86F1-9FE42CFF050C}" srcOrd="4" destOrd="0" parTransId="{A1D2148F-4DEE-4787-AA04-A8598B896A0F}" sibTransId="{AE4CC0FE-11D3-4D8D-B005-A4CCC397B8B2}"/>
    <dgm:cxn modelId="{C50ECFE7-E9C8-4F3D-89A4-C2D7642D84DA}" srcId="{3825ECCC-4135-42BF-9775-CF9DC3D35EDB}" destId="{1D80BE26-EBA9-4228-A8C1-051203C7AC54}" srcOrd="2" destOrd="0" parTransId="{FE7085EE-8896-480D-928F-6278D0BF5F5F}" sibTransId="{2D9310AA-8BCF-45A3-8E69-81B9A6AEBDDC}"/>
    <dgm:cxn modelId="{7420638A-231C-42DB-BA2D-81AE52F1A910}" type="presParOf" srcId="{3A8405B3-2605-435C-9219-CDB4A8503119}" destId="{297ADEFD-18E5-46AF-8F39-32DCA77B26F6}" srcOrd="0" destOrd="0" presId="urn:microsoft.com/office/officeart/2009/3/layout/SubStepProcess"/>
    <dgm:cxn modelId="{34A0EF06-021C-473C-99EA-9C3E11BD8782}" type="presParOf" srcId="{3A8405B3-2605-435C-9219-CDB4A8503119}" destId="{BCADDE88-3E16-4E99-8349-923890999845}" srcOrd="1" destOrd="0" presId="urn:microsoft.com/office/officeart/2009/3/layout/SubStepProcess"/>
    <dgm:cxn modelId="{800F3E89-CCC4-431D-AA73-DC2C50E057A2}" type="presParOf" srcId="{3A8405B3-2605-435C-9219-CDB4A8503119}" destId="{4EB3D0CF-91F9-44FE-B2B1-16FD254B1E8F}" srcOrd="2" destOrd="0" presId="urn:microsoft.com/office/officeart/2009/3/layout/SubStepProcess"/>
    <dgm:cxn modelId="{E49035C4-B776-4D7F-BB31-D85AF281793E}" type="presParOf" srcId="{3A8405B3-2605-435C-9219-CDB4A8503119}" destId="{0B5DB416-41D3-488A-8E9F-0EF1D4CA6299}" srcOrd="3" destOrd="0" presId="urn:microsoft.com/office/officeart/2009/3/layout/SubStepProcess"/>
    <dgm:cxn modelId="{2FDE5F3A-8273-4076-8D39-07F9A531D1BB}" type="presParOf" srcId="{3A8405B3-2605-435C-9219-CDB4A8503119}" destId="{536ECE17-098F-472E-A135-9FA2DDF6567C}" srcOrd="4"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81A414-8D21-4CEE-A42C-E68B51278166}" type="doc">
      <dgm:prSet loTypeId="urn:microsoft.com/office/officeart/2005/8/layout/default" loCatId="list" qsTypeId="urn:microsoft.com/office/officeart/2005/8/quickstyle/simple1" qsCatId="simple" csTypeId="urn:microsoft.com/office/officeart/2005/8/colors/accent1_1" csCatId="accent1" phldr="1"/>
      <dgm:spPr/>
      <dgm:t>
        <a:bodyPr/>
        <a:lstStyle/>
        <a:p>
          <a:endParaRPr lang="en-US"/>
        </a:p>
      </dgm:t>
    </dgm:pt>
    <dgm:pt modelId="{C3B6058D-4BCC-4898-A7A5-894AE81BB8AF}">
      <dgm:prSet phldrT="[Text]"/>
      <dgm:spPr/>
      <dgm:t>
        <a:bodyPr/>
        <a:lstStyle/>
        <a:p>
          <a:r>
            <a:rPr lang="en-US" dirty="0"/>
            <a:t>Celebrate successes</a:t>
          </a:r>
        </a:p>
      </dgm:t>
    </dgm:pt>
    <dgm:pt modelId="{C229656E-E0C6-48BE-BC5E-60FF40F133D3}" type="parTrans" cxnId="{06DC8354-08EB-45A8-BACF-6AA1559BE8D1}">
      <dgm:prSet/>
      <dgm:spPr/>
      <dgm:t>
        <a:bodyPr/>
        <a:lstStyle/>
        <a:p>
          <a:endParaRPr lang="en-US"/>
        </a:p>
      </dgm:t>
    </dgm:pt>
    <dgm:pt modelId="{95B20548-D9A6-421F-8713-4E588C1AF8A1}" type="sibTrans" cxnId="{06DC8354-08EB-45A8-BACF-6AA1559BE8D1}">
      <dgm:prSet/>
      <dgm:spPr/>
      <dgm:t>
        <a:bodyPr/>
        <a:lstStyle/>
        <a:p>
          <a:endParaRPr lang="en-US"/>
        </a:p>
      </dgm:t>
    </dgm:pt>
    <dgm:pt modelId="{1947DB50-FE3B-46ED-BDF5-C548590ACE52}">
      <dgm:prSet phldrT="[Text]"/>
      <dgm:spPr/>
      <dgm:t>
        <a:bodyPr/>
        <a:lstStyle/>
        <a:p>
          <a:r>
            <a:rPr lang="en-US" dirty="0"/>
            <a:t>Learn together from challenges</a:t>
          </a:r>
        </a:p>
      </dgm:t>
    </dgm:pt>
    <dgm:pt modelId="{72A4F156-E0DE-4F5D-9FF1-D5E53FB8558C}" type="parTrans" cxnId="{0BBA5332-ECE5-42F0-BB81-BF8AB98B49E9}">
      <dgm:prSet/>
      <dgm:spPr/>
      <dgm:t>
        <a:bodyPr/>
        <a:lstStyle/>
        <a:p>
          <a:endParaRPr lang="en-US"/>
        </a:p>
      </dgm:t>
    </dgm:pt>
    <dgm:pt modelId="{53203B51-034A-4C59-9EBF-BE3274387CD4}" type="sibTrans" cxnId="{0BBA5332-ECE5-42F0-BB81-BF8AB98B49E9}">
      <dgm:prSet/>
      <dgm:spPr/>
      <dgm:t>
        <a:bodyPr/>
        <a:lstStyle/>
        <a:p>
          <a:endParaRPr lang="en-US"/>
        </a:p>
      </dgm:t>
    </dgm:pt>
    <dgm:pt modelId="{CE9F2D0E-6D9B-4175-856C-2206B03F4288}">
      <dgm:prSet phldrT="[Text]"/>
      <dgm:spPr/>
      <dgm:t>
        <a:bodyPr/>
        <a:lstStyle/>
        <a:p>
          <a:r>
            <a:rPr lang="en-US" dirty="0"/>
            <a:t>Build rapport and relationships</a:t>
          </a:r>
        </a:p>
      </dgm:t>
    </dgm:pt>
    <dgm:pt modelId="{4EF2F6BA-B434-46D7-84D2-0993B54564D7}" type="parTrans" cxnId="{53BE4036-90F8-4E3F-AF49-A7A91D78DECC}">
      <dgm:prSet/>
      <dgm:spPr/>
      <dgm:t>
        <a:bodyPr/>
        <a:lstStyle/>
        <a:p>
          <a:endParaRPr lang="en-US"/>
        </a:p>
      </dgm:t>
    </dgm:pt>
    <dgm:pt modelId="{587F5D6D-B6DF-4D57-8D2C-22E1D6966EC6}" type="sibTrans" cxnId="{53BE4036-90F8-4E3F-AF49-A7A91D78DECC}">
      <dgm:prSet/>
      <dgm:spPr/>
      <dgm:t>
        <a:bodyPr/>
        <a:lstStyle/>
        <a:p>
          <a:endParaRPr lang="en-US"/>
        </a:p>
      </dgm:t>
    </dgm:pt>
    <dgm:pt modelId="{21410E34-168A-4485-82D2-BAFDEFCA63D4}">
      <dgm:prSet phldrT="[Text]"/>
      <dgm:spPr/>
      <dgm:t>
        <a:bodyPr/>
        <a:lstStyle/>
        <a:p>
          <a:r>
            <a:rPr lang="en-US" dirty="0"/>
            <a:t>Share lessons learned and best practices</a:t>
          </a:r>
        </a:p>
      </dgm:t>
    </dgm:pt>
    <dgm:pt modelId="{348996E5-BCBA-4765-A2B1-7517F8E276C3}" type="parTrans" cxnId="{08DF2046-2DC4-433D-AC96-50EA0FCF6E3A}">
      <dgm:prSet/>
      <dgm:spPr/>
      <dgm:t>
        <a:bodyPr/>
        <a:lstStyle/>
        <a:p>
          <a:endParaRPr lang="en-US"/>
        </a:p>
      </dgm:t>
    </dgm:pt>
    <dgm:pt modelId="{FEB475A1-4CB0-4C7C-B989-6743A3488A52}" type="sibTrans" cxnId="{08DF2046-2DC4-433D-AC96-50EA0FCF6E3A}">
      <dgm:prSet/>
      <dgm:spPr/>
      <dgm:t>
        <a:bodyPr/>
        <a:lstStyle/>
        <a:p>
          <a:endParaRPr lang="en-US"/>
        </a:p>
      </dgm:t>
    </dgm:pt>
    <dgm:pt modelId="{9BBF5B7D-7F46-4DD6-8398-24286CC58221}" type="pres">
      <dgm:prSet presAssocID="{8881A414-8D21-4CEE-A42C-E68B51278166}" presName="diagram" presStyleCnt="0">
        <dgm:presLayoutVars>
          <dgm:dir/>
          <dgm:resizeHandles val="exact"/>
        </dgm:presLayoutVars>
      </dgm:prSet>
      <dgm:spPr/>
    </dgm:pt>
    <dgm:pt modelId="{3813ABB7-410F-45B0-AC50-C3269709ED83}" type="pres">
      <dgm:prSet presAssocID="{C3B6058D-4BCC-4898-A7A5-894AE81BB8AF}" presName="node" presStyleLbl="node1" presStyleIdx="0" presStyleCnt="4">
        <dgm:presLayoutVars>
          <dgm:bulletEnabled val="1"/>
        </dgm:presLayoutVars>
      </dgm:prSet>
      <dgm:spPr/>
    </dgm:pt>
    <dgm:pt modelId="{41AFD98B-BE66-48F1-BB33-033BF24DF284}" type="pres">
      <dgm:prSet presAssocID="{95B20548-D9A6-421F-8713-4E588C1AF8A1}" presName="sibTrans" presStyleCnt="0"/>
      <dgm:spPr/>
    </dgm:pt>
    <dgm:pt modelId="{4D07D834-70A9-4A66-818D-3BC2E2C149FF}" type="pres">
      <dgm:prSet presAssocID="{1947DB50-FE3B-46ED-BDF5-C548590ACE52}" presName="node" presStyleLbl="node1" presStyleIdx="1" presStyleCnt="4">
        <dgm:presLayoutVars>
          <dgm:bulletEnabled val="1"/>
        </dgm:presLayoutVars>
      </dgm:prSet>
      <dgm:spPr/>
    </dgm:pt>
    <dgm:pt modelId="{9573A42A-F16A-43E5-9342-F1B031CDD17A}" type="pres">
      <dgm:prSet presAssocID="{53203B51-034A-4C59-9EBF-BE3274387CD4}" presName="sibTrans" presStyleCnt="0"/>
      <dgm:spPr/>
    </dgm:pt>
    <dgm:pt modelId="{1C2A904C-2AA3-4232-8613-8D9F82790307}" type="pres">
      <dgm:prSet presAssocID="{CE9F2D0E-6D9B-4175-856C-2206B03F4288}" presName="node" presStyleLbl="node1" presStyleIdx="2" presStyleCnt="4">
        <dgm:presLayoutVars>
          <dgm:bulletEnabled val="1"/>
        </dgm:presLayoutVars>
      </dgm:prSet>
      <dgm:spPr/>
    </dgm:pt>
    <dgm:pt modelId="{F8AF731E-103B-4D98-879B-8573F03035C4}" type="pres">
      <dgm:prSet presAssocID="{587F5D6D-B6DF-4D57-8D2C-22E1D6966EC6}" presName="sibTrans" presStyleCnt="0"/>
      <dgm:spPr/>
    </dgm:pt>
    <dgm:pt modelId="{4DF906DA-C0F4-4D21-830F-B0A6DDB8194A}" type="pres">
      <dgm:prSet presAssocID="{21410E34-168A-4485-82D2-BAFDEFCA63D4}" presName="node" presStyleLbl="node1" presStyleIdx="3" presStyleCnt="4">
        <dgm:presLayoutVars>
          <dgm:bulletEnabled val="1"/>
        </dgm:presLayoutVars>
      </dgm:prSet>
      <dgm:spPr/>
    </dgm:pt>
  </dgm:ptLst>
  <dgm:cxnLst>
    <dgm:cxn modelId="{0BBA5332-ECE5-42F0-BB81-BF8AB98B49E9}" srcId="{8881A414-8D21-4CEE-A42C-E68B51278166}" destId="{1947DB50-FE3B-46ED-BDF5-C548590ACE52}" srcOrd="1" destOrd="0" parTransId="{72A4F156-E0DE-4F5D-9FF1-D5E53FB8558C}" sibTransId="{53203B51-034A-4C59-9EBF-BE3274387CD4}"/>
    <dgm:cxn modelId="{53BE4036-90F8-4E3F-AF49-A7A91D78DECC}" srcId="{8881A414-8D21-4CEE-A42C-E68B51278166}" destId="{CE9F2D0E-6D9B-4175-856C-2206B03F4288}" srcOrd="2" destOrd="0" parTransId="{4EF2F6BA-B434-46D7-84D2-0993B54564D7}" sibTransId="{587F5D6D-B6DF-4D57-8D2C-22E1D6966EC6}"/>
    <dgm:cxn modelId="{515C015B-F913-4736-A84B-0F2D9A0694F4}" type="presOf" srcId="{CE9F2D0E-6D9B-4175-856C-2206B03F4288}" destId="{1C2A904C-2AA3-4232-8613-8D9F82790307}" srcOrd="0" destOrd="0" presId="urn:microsoft.com/office/officeart/2005/8/layout/default"/>
    <dgm:cxn modelId="{08DF2046-2DC4-433D-AC96-50EA0FCF6E3A}" srcId="{8881A414-8D21-4CEE-A42C-E68B51278166}" destId="{21410E34-168A-4485-82D2-BAFDEFCA63D4}" srcOrd="3" destOrd="0" parTransId="{348996E5-BCBA-4765-A2B1-7517F8E276C3}" sibTransId="{FEB475A1-4CB0-4C7C-B989-6743A3488A52}"/>
    <dgm:cxn modelId="{7F47B367-6BBC-48B0-BFB2-1BC581D8AC98}" type="presOf" srcId="{8881A414-8D21-4CEE-A42C-E68B51278166}" destId="{9BBF5B7D-7F46-4DD6-8398-24286CC58221}" srcOrd="0" destOrd="0" presId="urn:microsoft.com/office/officeart/2005/8/layout/default"/>
    <dgm:cxn modelId="{06DC8354-08EB-45A8-BACF-6AA1559BE8D1}" srcId="{8881A414-8D21-4CEE-A42C-E68B51278166}" destId="{C3B6058D-4BCC-4898-A7A5-894AE81BB8AF}" srcOrd="0" destOrd="0" parTransId="{C229656E-E0C6-48BE-BC5E-60FF40F133D3}" sibTransId="{95B20548-D9A6-421F-8713-4E588C1AF8A1}"/>
    <dgm:cxn modelId="{84600C81-5ABE-4134-8A28-00548EBE6D6A}" type="presOf" srcId="{C3B6058D-4BCC-4898-A7A5-894AE81BB8AF}" destId="{3813ABB7-410F-45B0-AC50-C3269709ED83}" srcOrd="0" destOrd="0" presId="urn:microsoft.com/office/officeart/2005/8/layout/default"/>
    <dgm:cxn modelId="{772459A3-F697-4056-ADBF-5E2C6AE59206}" type="presOf" srcId="{21410E34-168A-4485-82D2-BAFDEFCA63D4}" destId="{4DF906DA-C0F4-4D21-830F-B0A6DDB8194A}" srcOrd="0" destOrd="0" presId="urn:microsoft.com/office/officeart/2005/8/layout/default"/>
    <dgm:cxn modelId="{EFCE0FD0-5E00-48E4-96F4-F4528FD9B6F8}" type="presOf" srcId="{1947DB50-FE3B-46ED-BDF5-C548590ACE52}" destId="{4D07D834-70A9-4A66-818D-3BC2E2C149FF}" srcOrd="0" destOrd="0" presId="urn:microsoft.com/office/officeart/2005/8/layout/default"/>
    <dgm:cxn modelId="{CB007DDA-BB01-4649-B764-8FB73E27C866}" type="presParOf" srcId="{9BBF5B7D-7F46-4DD6-8398-24286CC58221}" destId="{3813ABB7-410F-45B0-AC50-C3269709ED83}" srcOrd="0" destOrd="0" presId="urn:microsoft.com/office/officeart/2005/8/layout/default"/>
    <dgm:cxn modelId="{57F806E7-3A20-4C9C-9A56-54936A980C73}" type="presParOf" srcId="{9BBF5B7D-7F46-4DD6-8398-24286CC58221}" destId="{41AFD98B-BE66-48F1-BB33-033BF24DF284}" srcOrd="1" destOrd="0" presId="urn:microsoft.com/office/officeart/2005/8/layout/default"/>
    <dgm:cxn modelId="{1A501B9C-88A6-4F87-BDD3-D11997F1E930}" type="presParOf" srcId="{9BBF5B7D-7F46-4DD6-8398-24286CC58221}" destId="{4D07D834-70A9-4A66-818D-3BC2E2C149FF}" srcOrd="2" destOrd="0" presId="urn:microsoft.com/office/officeart/2005/8/layout/default"/>
    <dgm:cxn modelId="{9D7D3325-27A0-4773-953C-14238F764DAA}" type="presParOf" srcId="{9BBF5B7D-7F46-4DD6-8398-24286CC58221}" destId="{9573A42A-F16A-43E5-9342-F1B031CDD17A}" srcOrd="3" destOrd="0" presId="urn:microsoft.com/office/officeart/2005/8/layout/default"/>
    <dgm:cxn modelId="{76C68ED6-C7F6-48AE-8AF1-344096B16056}" type="presParOf" srcId="{9BBF5B7D-7F46-4DD6-8398-24286CC58221}" destId="{1C2A904C-2AA3-4232-8613-8D9F82790307}" srcOrd="4" destOrd="0" presId="urn:microsoft.com/office/officeart/2005/8/layout/default"/>
    <dgm:cxn modelId="{66E86531-E8DD-4ED8-AE99-89D8733F089C}" type="presParOf" srcId="{9BBF5B7D-7F46-4DD6-8398-24286CC58221}" destId="{F8AF731E-103B-4D98-879B-8573F03035C4}" srcOrd="5" destOrd="0" presId="urn:microsoft.com/office/officeart/2005/8/layout/default"/>
    <dgm:cxn modelId="{E6A2ADD3-EF50-428C-A1FA-66C6DD26BE33}" type="presParOf" srcId="{9BBF5B7D-7F46-4DD6-8398-24286CC58221}" destId="{4DF906DA-C0F4-4D21-830F-B0A6DDB8194A}"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7ADEFD-18E5-46AF-8F39-32DCA77B26F6}">
      <dsp:nvSpPr>
        <dsp:cNvPr id="0" name=""/>
        <dsp:cNvSpPr/>
      </dsp:nvSpPr>
      <dsp:spPr>
        <a:xfrm>
          <a:off x="1300" y="1047072"/>
          <a:ext cx="2130080" cy="2130080"/>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Shared vision and mission</a:t>
          </a:r>
        </a:p>
      </dsp:txBody>
      <dsp:txXfrm>
        <a:off x="313243" y="1359015"/>
        <a:ext cx="1506194" cy="1506194"/>
      </dsp:txXfrm>
    </dsp:sp>
    <dsp:sp modelId="{BCADDE88-3E16-4E99-8349-923890999845}">
      <dsp:nvSpPr>
        <dsp:cNvPr id="0" name=""/>
        <dsp:cNvSpPr/>
      </dsp:nvSpPr>
      <dsp:spPr>
        <a:xfrm>
          <a:off x="2131380" y="1047072"/>
          <a:ext cx="2130080" cy="2130080"/>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Communication</a:t>
          </a:r>
        </a:p>
      </dsp:txBody>
      <dsp:txXfrm>
        <a:off x="2443323" y="1359015"/>
        <a:ext cx="1506194" cy="1506194"/>
      </dsp:txXfrm>
    </dsp:sp>
    <dsp:sp modelId="{4EB3D0CF-91F9-44FE-B2B1-16FD254B1E8F}">
      <dsp:nvSpPr>
        <dsp:cNvPr id="0" name=""/>
        <dsp:cNvSpPr/>
      </dsp:nvSpPr>
      <dsp:spPr>
        <a:xfrm>
          <a:off x="4261461" y="1047072"/>
          <a:ext cx="2130080" cy="2130080"/>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Roles and responsibilities</a:t>
          </a:r>
        </a:p>
      </dsp:txBody>
      <dsp:txXfrm>
        <a:off x="4573404" y="1359015"/>
        <a:ext cx="1506194" cy="1506194"/>
      </dsp:txXfrm>
    </dsp:sp>
    <dsp:sp modelId="{0B5DB416-41D3-488A-8E9F-0EF1D4CA6299}">
      <dsp:nvSpPr>
        <dsp:cNvPr id="0" name=""/>
        <dsp:cNvSpPr/>
      </dsp:nvSpPr>
      <dsp:spPr>
        <a:xfrm>
          <a:off x="6391541" y="1047072"/>
          <a:ext cx="2130080" cy="2130080"/>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Progress checks</a:t>
          </a:r>
        </a:p>
      </dsp:txBody>
      <dsp:txXfrm>
        <a:off x="6703484" y="1359015"/>
        <a:ext cx="1506194" cy="1506194"/>
      </dsp:txXfrm>
    </dsp:sp>
    <dsp:sp modelId="{536ECE17-098F-472E-A135-9FA2DDF6567C}">
      <dsp:nvSpPr>
        <dsp:cNvPr id="0" name=""/>
        <dsp:cNvSpPr/>
      </dsp:nvSpPr>
      <dsp:spPr>
        <a:xfrm>
          <a:off x="8521622" y="1047072"/>
          <a:ext cx="2130080" cy="2130080"/>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Trust, respect, and collaboration</a:t>
          </a:r>
        </a:p>
      </dsp:txBody>
      <dsp:txXfrm>
        <a:off x="8833565" y="1359015"/>
        <a:ext cx="1506194" cy="1506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13ABB7-410F-45B0-AC50-C3269709ED83}">
      <dsp:nvSpPr>
        <dsp:cNvPr id="0" name=""/>
        <dsp:cNvSpPr/>
      </dsp:nvSpPr>
      <dsp:spPr>
        <a:xfrm>
          <a:off x="735326" y="1645"/>
          <a:ext cx="3242065" cy="1945239"/>
        </a:xfrm>
        <a:prstGeom prst="rec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Celebrate successes</a:t>
          </a:r>
        </a:p>
      </dsp:txBody>
      <dsp:txXfrm>
        <a:off x="735326" y="1645"/>
        <a:ext cx="3242065" cy="1945239"/>
      </dsp:txXfrm>
    </dsp:sp>
    <dsp:sp modelId="{4D07D834-70A9-4A66-818D-3BC2E2C149FF}">
      <dsp:nvSpPr>
        <dsp:cNvPr id="0" name=""/>
        <dsp:cNvSpPr/>
      </dsp:nvSpPr>
      <dsp:spPr>
        <a:xfrm>
          <a:off x="4301597" y="1645"/>
          <a:ext cx="3242065" cy="1945239"/>
        </a:xfrm>
        <a:prstGeom prst="rec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Learn together from challenges</a:t>
          </a:r>
        </a:p>
      </dsp:txBody>
      <dsp:txXfrm>
        <a:off x="4301597" y="1645"/>
        <a:ext cx="3242065" cy="1945239"/>
      </dsp:txXfrm>
    </dsp:sp>
    <dsp:sp modelId="{1C2A904C-2AA3-4232-8613-8D9F82790307}">
      <dsp:nvSpPr>
        <dsp:cNvPr id="0" name=""/>
        <dsp:cNvSpPr/>
      </dsp:nvSpPr>
      <dsp:spPr>
        <a:xfrm>
          <a:off x="735326" y="2271091"/>
          <a:ext cx="3242065" cy="1945239"/>
        </a:xfrm>
        <a:prstGeom prst="rec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Build rapport and relationships</a:t>
          </a:r>
        </a:p>
      </dsp:txBody>
      <dsp:txXfrm>
        <a:off x="735326" y="2271091"/>
        <a:ext cx="3242065" cy="1945239"/>
      </dsp:txXfrm>
    </dsp:sp>
    <dsp:sp modelId="{4DF906DA-C0F4-4D21-830F-B0A6DDB8194A}">
      <dsp:nvSpPr>
        <dsp:cNvPr id="0" name=""/>
        <dsp:cNvSpPr/>
      </dsp:nvSpPr>
      <dsp:spPr>
        <a:xfrm>
          <a:off x="4301597" y="2271091"/>
          <a:ext cx="3242065" cy="1945239"/>
        </a:xfrm>
        <a:prstGeom prst="rec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Share lessons learned and best practices</a:t>
          </a:r>
        </a:p>
      </dsp:txBody>
      <dsp:txXfrm>
        <a:off x="4301597" y="2271091"/>
        <a:ext cx="3242065" cy="1945239"/>
      </dsp:txXfrm>
    </dsp:sp>
  </dsp:spTree>
</dsp:drawing>
</file>

<file path=ppt/diagrams/layout1.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9/12/2024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3990867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a:t>
            </a:fld>
            <a:endParaRPr lang="en-US"/>
          </a:p>
        </p:txBody>
      </p:sp>
    </p:spTree>
    <p:extLst>
      <p:ext uri="{BB962C8B-B14F-4D97-AF65-F5344CB8AC3E}">
        <p14:creationId xmlns:p14="http://schemas.microsoft.com/office/powerpoint/2010/main" val="1279379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latin typeface="Calibri"/>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3</a:t>
            </a:fld>
            <a:endParaRPr lang="en-US"/>
          </a:p>
        </p:txBody>
      </p:sp>
    </p:spTree>
    <p:extLst>
      <p:ext uri="{BB962C8B-B14F-4D97-AF65-F5344CB8AC3E}">
        <p14:creationId xmlns:p14="http://schemas.microsoft.com/office/powerpoint/2010/main" val="2480196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131988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600"/>
              </a:spcBef>
              <a:spcAft>
                <a:spcPts val="600"/>
              </a:spcAft>
            </a:pPr>
            <a:endParaRPr lang="en-US" sz="1800"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4179131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354541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600"/>
              </a:spcBef>
              <a:spcAft>
                <a:spcPts val="600"/>
              </a:spcAft>
            </a:pPr>
            <a:endParaRPr lang="en-US" sz="1800" dirty="0">
              <a:latin typeface="Calibri"/>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2017756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352098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1087970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600"/>
              </a:spcBef>
              <a:spcAft>
                <a:spcPts val="600"/>
              </a:spcAft>
            </a:pPr>
            <a:endParaRPr lang="en-US" sz="1800" dirty="0">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1785653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latin typeface="Calibri"/>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2166039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latin typeface="Calibri"/>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1838042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600"/>
              </a:spcBef>
              <a:spcAft>
                <a:spcPts val="600"/>
              </a:spcAft>
            </a:pPr>
            <a:endParaRPr lang="en-US" sz="1800" dirty="0">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3326561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endParaRPr lang="en-US"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2122764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latin typeface="Calibri"/>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3773939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1873801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17</a:t>
            </a:fld>
            <a:endParaRPr lang="en-US"/>
          </a:p>
        </p:txBody>
      </p:sp>
    </p:spTree>
    <p:extLst>
      <p:ext uri="{BB962C8B-B14F-4D97-AF65-F5344CB8AC3E}">
        <p14:creationId xmlns:p14="http://schemas.microsoft.com/office/powerpoint/2010/main" val="25511084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18</a:t>
            </a:fld>
            <a:endParaRPr lang="en-US"/>
          </a:p>
        </p:txBody>
      </p:sp>
    </p:spTree>
    <p:extLst>
      <p:ext uri="{BB962C8B-B14F-4D97-AF65-F5344CB8AC3E}">
        <p14:creationId xmlns:p14="http://schemas.microsoft.com/office/powerpoint/2010/main" val="5082202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19</a:t>
            </a:fld>
            <a:endParaRPr lang="en-US"/>
          </a:p>
        </p:txBody>
      </p:sp>
    </p:spTree>
    <p:extLst>
      <p:ext uri="{BB962C8B-B14F-4D97-AF65-F5344CB8AC3E}">
        <p14:creationId xmlns:p14="http://schemas.microsoft.com/office/powerpoint/2010/main" val="1642132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600"/>
              </a:spcBef>
              <a:spcAft>
                <a:spcPts val="600"/>
              </a:spcAft>
            </a:pPr>
            <a:endParaRPr lang="en-US" sz="1800"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20</a:t>
            </a:fld>
            <a:endParaRPr lang="en-US"/>
          </a:p>
        </p:txBody>
      </p:sp>
    </p:spTree>
    <p:extLst>
      <p:ext uri="{BB962C8B-B14F-4D97-AF65-F5344CB8AC3E}">
        <p14:creationId xmlns:p14="http://schemas.microsoft.com/office/powerpoint/2010/main" val="758360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14014101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915210" y="1040949"/>
            <a:ext cx="2053121"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6830E8-DEEA-46F2-9009-69EFE7FD4536}"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718991-0EEB-4158-A72B-40C27B61238E}" type="datetime1">
              <a:rPr lang="en-US" smtClean="0"/>
              <a:t>9/12/2024</a:t>
            </a:fld>
            <a:endParaRPr lang="en-US"/>
          </a:p>
        </p:txBody>
      </p:sp>
      <p:sp>
        <p:nvSpPr>
          <p:cNvPr id="8" name="Footer Placeholder 7"/>
          <p:cNvSpPr>
            <a:spLocks noGrp="1"/>
          </p:cNvSpPr>
          <p:nvPr>
            <p:ph type="ftr" sz="quarter" idx="11"/>
          </p:nvPr>
        </p:nvSpPr>
        <p:spPr/>
        <p:txBody>
          <a:bodyPr/>
          <a:lstStyle/>
          <a:p>
            <a:r>
              <a:rPr lang="en-US"/>
              <a:t>Document Title</a:t>
            </a:r>
            <a:endParaRPr lang="en-US" dirty="0"/>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A51F39-1714-4BBF-A9F2-04F398C602E7}" type="datetime1">
              <a:rPr lang="en-US" smtClean="0"/>
              <a:t>9/12/2024</a:t>
            </a:fld>
            <a:endParaRPr lang="en-US"/>
          </a:p>
        </p:txBody>
      </p:sp>
      <p:sp>
        <p:nvSpPr>
          <p:cNvPr id="4" name="Footer Placeholder 3"/>
          <p:cNvSpPr>
            <a:spLocks noGrp="1"/>
          </p:cNvSpPr>
          <p:nvPr>
            <p:ph type="ftr" sz="quarter" idx="11"/>
          </p:nvPr>
        </p:nvSpPr>
        <p:spPr/>
        <p:txBody>
          <a:bodyPr/>
          <a:lstStyle/>
          <a:p>
            <a:r>
              <a:rPr lang="en-US"/>
              <a:t>Document Title</a:t>
            </a:r>
            <a:endParaRPr lang="en-US" dirty="0"/>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9/12/2024</a:t>
            </a:fld>
            <a:endParaRPr lang="en-US"/>
          </a:p>
        </p:txBody>
      </p:sp>
      <p:sp>
        <p:nvSpPr>
          <p:cNvPr id="3" name="Footer Placeholder 2"/>
          <p:cNvSpPr>
            <a:spLocks noGrp="1"/>
          </p:cNvSpPr>
          <p:nvPr>
            <p:ph type="ftr" sz="quarter" idx="11"/>
          </p:nvPr>
        </p:nvSpPr>
        <p:spPr/>
        <p:txBody>
          <a:bodyPr/>
          <a:lstStyle/>
          <a:p>
            <a:r>
              <a:rPr lang="en-US"/>
              <a:t>Document Title</a:t>
            </a:r>
            <a:endParaRPr lang="en-US" dirty="0"/>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9/12/2024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endParaRPr lang="en-US" dirty="0"/>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dirty="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valhub.workforcegps.org/resources/2024/05/03/19/11/How-We-Model-Matters-Visualizing-Program-Theorie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dirty="0"/>
              <a:t>Effective PARTNERSHIP Strategies</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dirty="0"/>
              <a:t>Day 2, Session 6: Nursing Expansion Institute</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A5D6C-DDF3-46AE-8F23-78F631E74517}"/>
              </a:ext>
            </a:extLst>
          </p:cNvPr>
          <p:cNvSpPr>
            <a:spLocks noGrp="1"/>
          </p:cNvSpPr>
          <p:nvPr>
            <p:ph type="title"/>
          </p:nvPr>
        </p:nvSpPr>
        <p:spPr/>
        <p:txBody>
          <a:bodyPr/>
          <a:lstStyle/>
          <a:p>
            <a:r>
              <a:rPr lang="en-US" dirty="0"/>
              <a:t>facilitators</a:t>
            </a:r>
          </a:p>
        </p:txBody>
      </p:sp>
      <p:sp>
        <p:nvSpPr>
          <p:cNvPr id="2" name="Content Placeholder 1">
            <a:extLst>
              <a:ext uri="{FF2B5EF4-FFF2-40B4-BE49-F238E27FC236}">
                <a16:creationId xmlns:a16="http://schemas.microsoft.com/office/drawing/2014/main" id="{1CB4E458-0387-4919-92AC-41DCB5093833}"/>
              </a:ext>
            </a:extLst>
          </p:cNvPr>
          <p:cNvSpPr>
            <a:spLocks noGrp="1"/>
          </p:cNvSpPr>
          <p:nvPr>
            <p:ph idx="1"/>
          </p:nvPr>
        </p:nvSpPr>
        <p:spPr>
          <a:xfrm>
            <a:off x="4905228" y="2202059"/>
            <a:ext cx="5189716" cy="1622314"/>
          </a:xfrm>
        </p:spPr>
        <p:txBody>
          <a:bodyPr/>
          <a:lstStyle/>
          <a:p>
            <a:pPr lvl="0"/>
            <a:r>
              <a:rPr lang="en-US" dirty="0">
                <a:solidFill>
                  <a:srgbClr val="17406D"/>
                </a:solidFill>
              </a:rPr>
              <a:t>Lori Collins</a:t>
            </a:r>
          </a:p>
          <a:p>
            <a:pPr lvl="1"/>
            <a:r>
              <a:rPr lang="en-US" dirty="0"/>
              <a:t>Senior TA Consultant/Nursing Expansion Grantee Coach</a:t>
            </a:r>
          </a:p>
          <a:p>
            <a:pPr lvl="2"/>
            <a:r>
              <a:rPr lang="en-US" dirty="0"/>
              <a:t>AIR</a:t>
            </a:r>
          </a:p>
          <a:p>
            <a:pPr lvl="3"/>
            <a:r>
              <a:rPr lang="en-US" dirty="0"/>
              <a:t>lcollins@air.org</a:t>
            </a:r>
          </a:p>
        </p:txBody>
      </p:sp>
      <p:pic>
        <p:nvPicPr>
          <p:cNvPr id="8" name="Picture Placeholder 7">
            <a:extLst>
              <a:ext uri="{FF2B5EF4-FFF2-40B4-BE49-F238E27FC236}">
                <a16:creationId xmlns:a16="http://schemas.microsoft.com/office/drawing/2014/main" id="{0AC149CF-77A1-A882-6342-82C8184A13A0}"/>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57" t="1640" r="-57" b="31866"/>
          <a:stretch/>
        </p:blipFill>
        <p:spPr>
          <a:xfrm>
            <a:off x="3128963" y="2349500"/>
            <a:ext cx="1355725" cy="1327150"/>
          </a:xfrm>
        </p:spPr>
      </p:pic>
      <p:sp>
        <p:nvSpPr>
          <p:cNvPr id="11" name="Content Placeholder 10">
            <a:extLst>
              <a:ext uri="{FF2B5EF4-FFF2-40B4-BE49-F238E27FC236}">
                <a16:creationId xmlns:a16="http://schemas.microsoft.com/office/drawing/2014/main" id="{CFAD0B65-8923-4B77-B825-DB20C83EC140}"/>
              </a:ext>
            </a:extLst>
          </p:cNvPr>
          <p:cNvSpPr>
            <a:spLocks noGrp="1"/>
          </p:cNvSpPr>
          <p:nvPr>
            <p:ph idx="14"/>
          </p:nvPr>
        </p:nvSpPr>
        <p:spPr>
          <a:xfrm>
            <a:off x="4905228" y="4031179"/>
            <a:ext cx="5189716" cy="1622314"/>
          </a:xfrm>
        </p:spPr>
        <p:txBody>
          <a:bodyPr/>
          <a:lstStyle/>
          <a:p>
            <a:pPr lvl="0"/>
            <a:r>
              <a:rPr lang="en-US" dirty="0">
                <a:solidFill>
                  <a:srgbClr val="17406D"/>
                </a:solidFill>
              </a:rPr>
              <a:t>Darcee Simon</a:t>
            </a:r>
          </a:p>
          <a:p>
            <a:pPr lvl="1"/>
            <a:r>
              <a:rPr lang="en-US" dirty="0"/>
              <a:t>TA Consultant/Nursing Expansion Grantee Coach</a:t>
            </a:r>
          </a:p>
          <a:p>
            <a:pPr lvl="2"/>
            <a:r>
              <a:rPr lang="en-US" dirty="0"/>
              <a:t>AIR</a:t>
            </a:r>
          </a:p>
          <a:p>
            <a:pPr lvl="3"/>
            <a:r>
              <a:rPr lang="en-US" dirty="0"/>
              <a:t>dsimon@air.org</a:t>
            </a:r>
          </a:p>
        </p:txBody>
      </p:sp>
      <p:pic>
        <p:nvPicPr>
          <p:cNvPr id="10" name="Picture Placeholder 9">
            <a:extLst>
              <a:ext uri="{FF2B5EF4-FFF2-40B4-BE49-F238E27FC236}">
                <a16:creationId xmlns:a16="http://schemas.microsoft.com/office/drawing/2014/main" id="{F0743ED2-FE9D-DC67-0409-627B5BFBA0EA}"/>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4">
            <a:extLst>
              <a:ext uri="{28A0092B-C50C-407E-A947-70E740481C1C}">
                <a14:useLocalDpi xmlns:a14="http://schemas.microsoft.com/office/drawing/2010/main" val="0"/>
              </a:ext>
            </a:extLst>
          </a:blip>
          <a:srcRect t="664" b="26004"/>
          <a:stretch/>
        </p:blipFill>
        <p:spPr>
          <a:xfrm>
            <a:off x="3128963" y="4179888"/>
            <a:ext cx="1355725" cy="1325562"/>
          </a:xfrm>
        </p:spPr>
      </p:pic>
      <p:sp>
        <p:nvSpPr>
          <p:cNvPr id="5" name="Slide Number Placeholder 4">
            <a:extLst>
              <a:ext uri="{FF2B5EF4-FFF2-40B4-BE49-F238E27FC236}">
                <a16:creationId xmlns:a16="http://schemas.microsoft.com/office/drawing/2014/main" id="{B59A8C8A-3251-40E5-8F4A-AA0B168E76CC}"/>
              </a:ext>
            </a:extLst>
          </p:cNvPr>
          <p:cNvSpPr>
            <a:spLocks noGrp="1"/>
          </p:cNvSpPr>
          <p:nvPr>
            <p:ph type="sldNum" sz="quarter" idx="12"/>
          </p:nvPr>
        </p:nvSpPr>
        <p:spPr/>
        <p:txBody>
          <a:bodyPr/>
          <a:lstStyle/>
          <a:p>
            <a:fld id="{DE8DE8A0-70C5-4585-9A3C-B3A9E7B8F8E9}" type="slidenum">
              <a:rPr lang="en-US" smtClean="0"/>
              <a:t>2</a:t>
            </a:fld>
            <a:endParaRPr lang="en-US"/>
          </a:p>
        </p:txBody>
      </p:sp>
    </p:spTree>
    <p:extLst>
      <p:ext uri="{BB962C8B-B14F-4D97-AF65-F5344CB8AC3E}">
        <p14:creationId xmlns:p14="http://schemas.microsoft.com/office/powerpoint/2010/main" val="475084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7F0B6-07C7-EE95-43E4-49DD09B2957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3C8FE97-A873-4B08-019E-A4B52C58EECC}"/>
              </a:ext>
            </a:extLst>
          </p:cNvPr>
          <p:cNvSpPr>
            <a:spLocks noGrp="1"/>
          </p:cNvSpPr>
          <p:nvPr>
            <p:ph idx="1"/>
          </p:nvPr>
        </p:nvSpPr>
        <p:spPr/>
        <p:txBody>
          <a:bodyPr/>
          <a:lstStyle/>
          <a:p>
            <a:r>
              <a:rPr lang="en-US" dirty="0"/>
              <a:t>Session Objectives &amp; Guiding Questions</a:t>
            </a:r>
          </a:p>
          <a:p>
            <a:r>
              <a:rPr lang="en-US" dirty="0"/>
              <a:t>Effective Partnership Strategies – PSL </a:t>
            </a:r>
          </a:p>
          <a:p>
            <a:r>
              <a:rPr lang="en-US" dirty="0"/>
              <a:t>Grantee Promising Practices Panel: Alluvion Health &amp; University of Alabama</a:t>
            </a:r>
          </a:p>
          <a:p>
            <a:r>
              <a:rPr lang="en-US" dirty="0"/>
              <a:t>Working Through Partnership Challenges</a:t>
            </a:r>
          </a:p>
          <a:p>
            <a:r>
              <a:rPr lang="en-US" dirty="0"/>
              <a:t>Table Discussions</a:t>
            </a:r>
          </a:p>
          <a:p>
            <a:r>
              <a:rPr lang="en-US" dirty="0"/>
              <a:t>Q&amp;A</a:t>
            </a:r>
          </a:p>
        </p:txBody>
      </p:sp>
      <p:sp>
        <p:nvSpPr>
          <p:cNvPr id="5" name="Slide Number Placeholder 4">
            <a:extLst>
              <a:ext uri="{FF2B5EF4-FFF2-40B4-BE49-F238E27FC236}">
                <a16:creationId xmlns:a16="http://schemas.microsoft.com/office/drawing/2014/main" id="{F4430089-8DAD-8DEA-C7DF-B8A4D439F86D}"/>
              </a:ext>
            </a:extLst>
          </p:cNvPr>
          <p:cNvSpPr>
            <a:spLocks noGrp="1"/>
          </p:cNvSpPr>
          <p:nvPr>
            <p:ph type="sldNum" sz="quarter" idx="12"/>
          </p:nvPr>
        </p:nvSpPr>
        <p:spPr/>
        <p:txBody>
          <a:bodyPr/>
          <a:lstStyle/>
          <a:p>
            <a:fld id="{DE8DE8A0-70C5-4585-9A3C-B3A9E7B8F8E9}" type="slidenum">
              <a:rPr lang="en-US" smtClean="0"/>
              <a:pPr/>
              <a:t>3</a:t>
            </a:fld>
            <a:endParaRPr lang="en-US"/>
          </a:p>
        </p:txBody>
      </p:sp>
    </p:spTree>
    <p:extLst>
      <p:ext uri="{BB962C8B-B14F-4D97-AF65-F5344CB8AC3E}">
        <p14:creationId xmlns:p14="http://schemas.microsoft.com/office/powerpoint/2010/main" val="1687896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a:xfrm>
            <a:off x="774923" y="687475"/>
            <a:ext cx="10653003" cy="1083329"/>
          </a:xfrm>
        </p:spPr>
        <p:txBody>
          <a:bodyPr/>
          <a:lstStyle/>
          <a:p>
            <a:r>
              <a:rPr lang="en-US" dirty="0"/>
              <a:t>Session objectives</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a:xfrm>
            <a:off x="774701" y="1946275"/>
            <a:ext cx="8087078" cy="4466400"/>
          </a:xfrm>
        </p:spPr>
        <p:txBody>
          <a:bodyPr/>
          <a:lstStyle/>
          <a:p>
            <a:pPr>
              <a:spcBef>
                <a:spcPts val="600"/>
              </a:spcBef>
            </a:pPr>
            <a:r>
              <a:rPr lang="en-US" dirty="0"/>
              <a:t>Session Objectives</a:t>
            </a:r>
          </a:p>
          <a:p>
            <a:pPr lvl="1">
              <a:spcBef>
                <a:spcPts val="600"/>
              </a:spcBef>
            </a:pPr>
            <a:r>
              <a:rPr lang="en-US" dirty="0"/>
              <a:t>Identify and explore key elements of effective partnerships</a:t>
            </a:r>
          </a:p>
          <a:p>
            <a:pPr lvl="1">
              <a:spcBef>
                <a:spcPts val="600"/>
              </a:spcBef>
            </a:pPr>
            <a:r>
              <a:rPr lang="en-US" dirty="0"/>
              <a:t>Learn from two grantees on their best practices</a:t>
            </a:r>
          </a:p>
          <a:p>
            <a:pPr lvl="1">
              <a:spcBef>
                <a:spcPts val="600"/>
              </a:spcBef>
            </a:pPr>
            <a:r>
              <a:rPr lang="en-US" dirty="0"/>
              <a:t>Discuss what to do when challenges arise</a:t>
            </a:r>
          </a:p>
          <a:p>
            <a:pPr>
              <a:spcBef>
                <a:spcPts val="600"/>
              </a:spcBef>
            </a:pPr>
            <a:endParaRPr lang="en-US" dirty="0"/>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4</a:t>
            </a:fld>
            <a:endParaRPr lang="en-US"/>
          </a:p>
        </p:txBody>
      </p:sp>
    </p:spTree>
    <p:extLst>
      <p:ext uri="{BB962C8B-B14F-4D97-AF65-F5344CB8AC3E}">
        <p14:creationId xmlns:p14="http://schemas.microsoft.com/office/powerpoint/2010/main" val="2349065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Guiding Questions</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lstStyle/>
          <a:p>
            <a:pPr>
              <a:spcBef>
                <a:spcPts val="600"/>
              </a:spcBef>
            </a:pPr>
            <a:r>
              <a:rPr lang="en-US" dirty="0"/>
              <a:t>Guiding Questions</a:t>
            </a:r>
          </a:p>
          <a:p>
            <a:pPr lvl="1">
              <a:spcBef>
                <a:spcPts val="600"/>
              </a:spcBef>
            </a:pPr>
            <a:r>
              <a:rPr lang="en-US" dirty="0"/>
              <a:t>Why have partnerships?</a:t>
            </a:r>
          </a:p>
          <a:p>
            <a:pPr lvl="1">
              <a:spcBef>
                <a:spcPts val="600"/>
              </a:spcBef>
            </a:pPr>
            <a:r>
              <a:rPr lang="en-US" dirty="0"/>
              <a:t>What makes an effective partnership? </a:t>
            </a:r>
          </a:p>
          <a:p>
            <a:pPr lvl="1">
              <a:spcBef>
                <a:spcPts val="600"/>
              </a:spcBef>
            </a:pPr>
            <a:r>
              <a:rPr lang="en-US" dirty="0"/>
              <a:t>How can we mitigate partnership issues?</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3637121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A1A7-6D4C-E249-CAC9-E51FE35E85CB}"/>
              </a:ext>
            </a:extLst>
          </p:cNvPr>
          <p:cNvSpPr>
            <a:spLocks noGrp="1"/>
          </p:cNvSpPr>
          <p:nvPr>
            <p:ph type="title"/>
          </p:nvPr>
        </p:nvSpPr>
        <p:spPr/>
        <p:txBody>
          <a:bodyPr/>
          <a:lstStyle/>
          <a:p>
            <a:r>
              <a:rPr lang="en-US" dirty="0"/>
              <a:t>Effective Partnership Strategies – PSL </a:t>
            </a:r>
          </a:p>
        </p:txBody>
      </p:sp>
      <p:sp>
        <p:nvSpPr>
          <p:cNvPr id="5" name="Slide Number Placeholder 4">
            <a:extLst>
              <a:ext uri="{FF2B5EF4-FFF2-40B4-BE49-F238E27FC236}">
                <a16:creationId xmlns:a16="http://schemas.microsoft.com/office/drawing/2014/main" id="{52902F64-2707-15D3-94E5-EBE0B3084E34}"/>
              </a:ext>
            </a:extLst>
          </p:cNvPr>
          <p:cNvSpPr>
            <a:spLocks noGrp="1"/>
          </p:cNvSpPr>
          <p:nvPr>
            <p:ph type="sldNum" sz="quarter" idx="12"/>
          </p:nvPr>
        </p:nvSpPr>
        <p:spPr/>
        <p:txBody>
          <a:bodyPr/>
          <a:lstStyle/>
          <a:p>
            <a:fld id="{DE8DE8A0-70C5-4585-9A3C-B3A9E7B8F8E9}" type="slidenum">
              <a:rPr lang="en-US" smtClean="0"/>
              <a:pPr/>
              <a:t>6</a:t>
            </a:fld>
            <a:endParaRPr lang="en-US"/>
          </a:p>
        </p:txBody>
      </p:sp>
      <p:graphicFrame>
        <p:nvGraphicFramePr>
          <p:cNvPr id="7" name="Content Placeholder 19">
            <a:extLst>
              <a:ext uri="{FF2B5EF4-FFF2-40B4-BE49-F238E27FC236}">
                <a16:creationId xmlns:a16="http://schemas.microsoft.com/office/drawing/2014/main" id="{E233DE0A-9F9F-B00B-F053-89DDA01A80B3}"/>
              </a:ext>
            </a:extLst>
          </p:cNvPr>
          <p:cNvGraphicFramePr>
            <a:graphicFrameLocks/>
          </p:cNvGraphicFramePr>
          <p:nvPr/>
        </p:nvGraphicFramePr>
        <p:xfrm>
          <a:off x="542817" y="1750351"/>
          <a:ext cx="11106366" cy="914400"/>
        </p:xfrm>
        <a:graphic>
          <a:graphicData uri="http://schemas.openxmlformats.org/drawingml/2006/table">
            <a:tbl>
              <a:tblPr firstRow="1" bandRow="1">
                <a:tableStyleId>{5C22544A-7EE6-4342-B048-85BDC9FD1C3A}</a:tableStyleId>
              </a:tblPr>
              <a:tblGrid>
                <a:gridCol w="1851061">
                  <a:extLst>
                    <a:ext uri="{9D8B030D-6E8A-4147-A177-3AD203B41FA5}">
                      <a16:colId xmlns:a16="http://schemas.microsoft.com/office/drawing/2014/main" val="1680901458"/>
                    </a:ext>
                  </a:extLst>
                </a:gridCol>
                <a:gridCol w="1851061">
                  <a:extLst>
                    <a:ext uri="{9D8B030D-6E8A-4147-A177-3AD203B41FA5}">
                      <a16:colId xmlns:a16="http://schemas.microsoft.com/office/drawing/2014/main" val="68141143"/>
                    </a:ext>
                  </a:extLst>
                </a:gridCol>
                <a:gridCol w="1851061">
                  <a:extLst>
                    <a:ext uri="{9D8B030D-6E8A-4147-A177-3AD203B41FA5}">
                      <a16:colId xmlns:a16="http://schemas.microsoft.com/office/drawing/2014/main" val="2148632352"/>
                    </a:ext>
                  </a:extLst>
                </a:gridCol>
                <a:gridCol w="1851061">
                  <a:extLst>
                    <a:ext uri="{9D8B030D-6E8A-4147-A177-3AD203B41FA5}">
                      <a16:colId xmlns:a16="http://schemas.microsoft.com/office/drawing/2014/main" val="3215033680"/>
                    </a:ext>
                  </a:extLst>
                </a:gridCol>
                <a:gridCol w="1851061">
                  <a:extLst>
                    <a:ext uri="{9D8B030D-6E8A-4147-A177-3AD203B41FA5}">
                      <a16:colId xmlns:a16="http://schemas.microsoft.com/office/drawing/2014/main" val="4247419378"/>
                    </a:ext>
                  </a:extLst>
                </a:gridCol>
                <a:gridCol w="1851061">
                  <a:extLst>
                    <a:ext uri="{9D8B030D-6E8A-4147-A177-3AD203B41FA5}">
                      <a16:colId xmlns:a16="http://schemas.microsoft.com/office/drawing/2014/main" val="404028012"/>
                    </a:ext>
                  </a:extLst>
                </a:gridCol>
              </a:tblGrid>
              <a:tr h="889392">
                <a:tc>
                  <a:txBody>
                    <a:bodyPr/>
                    <a:lstStyle/>
                    <a:p>
                      <a:pPr algn="ctr"/>
                      <a:r>
                        <a:rPr lang="en-US" b="0" dirty="0"/>
                        <a:t>Outreach &amp; Recruitment</a:t>
                      </a:r>
                    </a:p>
                  </a:txBody>
                  <a:tcPr anchor="ctr">
                    <a:solidFill>
                      <a:srgbClr val="005377"/>
                    </a:solidFill>
                  </a:tcPr>
                </a:tc>
                <a:tc>
                  <a:txBody>
                    <a:bodyPr/>
                    <a:lstStyle/>
                    <a:p>
                      <a:pPr algn="ctr"/>
                      <a:r>
                        <a:rPr lang="en-US" b="0" dirty="0"/>
                        <a:t>Intake, On-ramps, &amp; Enrollment</a:t>
                      </a:r>
                    </a:p>
                  </a:txBody>
                  <a:tcPr anchor="ctr">
                    <a:solidFill>
                      <a:srgbClr val="602467"/>
                    </a:solidFill>
                  </a:tcPr>
                </a:tc>
                <a:tc>
                  <a:txBody>
                    <a:bodyPr/>
                    <a:lstStyle/>
                    <a:p>
                      <a:pPr algn="ctr"/>
                      <a:r>
                        <a:rPr lang="en-US" b="0" dirty="0"/>
                        <a:t>Training/ Education Progress</a:t>
                      </a:r>
                    </a:p>
                  </a:txBody>
                  <a:tcPr anchor="ctr">
                    <a:solidFill>
                      <a:srgbClr val="006E9F"/>
                    </a:solidFill>
                  </a:tcPr>
                </a:tc>
                <a:tc>
                  <a:txBody>
                    <a:bodyPr/>
                    <a:lstStyle/>
                    <a:p>
                      <a:pPr algn="ctr"/>
                      <a:r>
                        <a:rPr lang="en-US" b="0" dirty="0"/>
                        <a:t>Completion &amp; Certification</a:t>
                      </a:r>
                    </a:p>
                  </a:txBody>
                  <a:tcPr anchor="ctr">
                    <a:solidFill>
                      <a:srgbClr val="028241"/>
                    </a:solidFill>
                  </a:tcPr>
                </a:tc>
                <a:tc>
                  <a:txBody>
                    <a:bodyPr/>
                    <a:lstStyle/>
                    <a:p>
                      <a:pPr algn="ctr"/>
                      <a:r>
                        <a:rPr lang="en-US" b="0" dirty="0"/>
                        <a:t>Placement</a:t>
                      </a:r>
                    </a:p>
                  </a:txBody>
                  <a:tcPr anchor="ctr">
                    <a:solidFill>
                      <a:srgbClr val="C5882B"/>
                    </a:solidFill>
                  </a:tcPr>
                </a:tc>
                <a:tc>
                  <a:txBody>
                    <a:bodyPr/>
                    <a:lstStyle/>
                    <a:p>
                      <a:pPr algn="ctr"/>
                      <a:r>
                        <a:rPr lang="en-US" b="0" dirty="0"/>
                        <a:t>On-the-Job Retention</a:t>
                      </a:r>
                    </a:p>
                  </a:txBody>
                  <a:tcPr anchor="ctr">
                    <a:solidFill>
                      <a:schemeClr val="accent2"/>
                    </a:solidFill>
                  </a:tcPr>
                </a:tc>
                <a:extLst>
                  <a:ext uri="{0D108BD9-81ED-4DB2-BD59-A6C34878D82A}">
                    <a16:rowId xmlns:a16="http://schemas.microsoft.com/office/drawing/2014/main" val="1968376603"/>
                  </a:ext>
                </a:extLst>
              </a:tr>
            </a:tbl>
          </a:graphicData>
        </a:graphic>
      </p:graphicFrame>
    </p:spTree>
    <p:extLst>
      <p:ext uri="{BB962C8B-B14F-4D97-AF65-F5344CB8AC3E}">
        <p14:creationId xmlns:p14="http://schemas.microsoft.com/office/powerpoint/2010/main" val="2383426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FC1B-7703-61C8-CD8E-625C13F53C82}"/>
              </a:ext>
            </a:extLst>
          </p:cNvPr>
          <p:cNvSpPr>
            <a:spLocks noGrp="1"/>
          </p:cNvSpPr>
          <p:nvPr>
            <p:ph type="title"/>
          </p:nvPr>
        </p:nvSpPr>
        <p:spPr/>
        <p:txBody>
          <a:bodyPr/>
          <a:lstStyle/>
          <a:p>
            <a:r>
              <a:rPr lang="en-US" dirty="0">
                <a:solidFill>
                  <a:schemeClr val="tx2"/>
                </a:solidFill>
              </a:rPr>
              <a:t>Quote</a:t>
            </a:r>
          </a:p>
        </p:txBody>
      </p:sp>
      <p:sp>
        <p:nvSpPr>
          <p:cNvPr id="3" name="Content Placeholder 2">
            <a:extLst>
              <a:ext uri="{FF2B5EF4-FFF2-40B4-BE49-F238E27FC236}">
                <a16:creationId xmlns:a16="http://schemas.microsoft.com/office/drawing/2014/main" id="{B141A994-2F66-6A6A-4C3A-648BEB2D9675}"/>
              </a:ext>
            </a:extLst>
          </p:cNvPr>
          <p:cNvSpPr>
            <a:spLocks noGrp="1"/>
          </p:cNvSpPr>
          <p:nvPr>
            <p:ph idx="1"/>
          </p:nvPr>
        </p:nvSpPr>
        <p:spPr/>
        <p:txBody>
          <a:bodyPr>
            <a:normAutofit/>
          </a:bodyPr>
          <a:lstStyle/>
          <a:p>
            <a:r>
              <a:rPr lang="en-US" sz="4400" dirty="0"/>
              <a:t>If you want to go fast, go alone. If you want to go far, go together.</a:t>
            </a:r>
          </a:p>
        </p:txBody>
      </p:sp>
      <p:sp>
        <p:nvSpPr>
          <p:cNvPr id="7" name="Text Placeholder 6">
            <a:extLst>
              <a:ext uri="{FF2B5EF4-FFF2-40B4-BE49-F238E27FC236}">
                <a16:creationId xmlns:a16="http://schemas.microsoft.com/office/drawing/2014/main" id="{EB4DFAAA-2D83-31FD-C5CC-82F9D50B18FE}"/>
              </a:ext>
            </a:extLst>
          </p:cNvPr>
          <p:cNvSpPr>
            <a:spLocks noGrp="1"/>
          </p:cNvSpPr>
          <p:nvPr>
            <p:ph type="body" sz="quarter" idx="13"/>
          </p:nvPr>
        </p:nvSpPr>
        <p:spPr/>
        <p:txBody>
          <a:bodyPr/>
          <a:lstStyle/>
          <a:p>
            <a:r>
              <a:rPr lang="en-US" dirty="0">
                <a:latin typeface="Calibri" panose="020F0502020204030204" pitchFamily="34" charset="0"/>
                <a:cs typeface="Calibri" panose="020F0502020204030204" pitchFamily="34" charset="0"/>
              </a:rPr>
              <a:t>~</a:t>
            </a:r>
            <a:r>
              <a:rPr lang="en-US" dirty="0"/>
              <a:t>African proverb</a:t>
            </a:r>
          </a:p>
        </p:txBody>
      </p:sp>
      <p:sp>
        <p:nvSpPr>
          <p:cNvPr id="5" name="Slide Number Placeholder 4">
            <a:extLst>
              <a:ext uri="{FF2B5EF4-FFF2-40B4-BE49-F238E27FC236}">
                <a16:creationId xmlns:a16="http://schemas.microsoft.com/office/drawing/2014/main" id="{6733A8C0-BE5B-498F-AD6D-F0A5E4D8686C}"/>
              </a:ext>
            </a:extLst>
          </p:cNvPr>
          <p:cNvSpPr>
            <a:spLocks noGrp="1"/>
          </p:cNvSpPr>
          <p:nvPr>
            <p:ph type="sldNum" sz="quarter" idx="12"/>
          </p:nvPr>
        </p:nvSpPr>
        <p:spPr/>
        <p:txBody>
          <a:bodyPr/>
          <a:lstStyle/>
          <a:p>
            <a:fld id="{DE8DE8A0-70C5-4585-9A3C-B3A9E7B8F8E9}" type="slidenum">
              <a:rPr lang="en-US" smtClean="0"/>
              <a:t>7</a:t>
            </a:fld>
            <a:endParaRPr lang="en-US"/>
          </a:p>
        </p:txBody>
      </p:sp>
    </p:spTree>
    <p:extLst>
      <p:ext uri="{BB962C8B-B14F-4D97-AF65-F5344CB8AC3E}">
        <p14:creationId xmlns:p14="http://schemas.microsoft.com/office/powerpoint/2010/main" val="2089576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49BD844-C131-172F-548C-10374B2FCB9C}"/>
              </a:ext>
            </a:extLst>
          </p:cNvPr>
          <p:cNvSpPr>
            <a:spLocks noGrp="1"/>
          </p:cNvSpPr>
          <p:nvPr>
            <p:ph type="title"/>
          </p:nvPr>
        </p:nvSpPr>
        <p:spPr>
          <a:xfrm>
            <a:off x="774923" y="687475"/>
            <a:ext cx="10653003" cy="1083329"/>
          </a:xfrm>
        </p:spPr>
        <p:txBody>
          <a:bodyPr anchor="b">
            <a:normAutofit/>
          </a:bodyPr>
          <a:lstStyle/>
          <a:p>
            <a:r>
              <a:rPr lang="en-US" dirty="0"/>
              <a:t>Why do we develop partnerships?</a:t>
            </a:r>
          </a:p>
        </p:txBody>
      </p:sp>
      <p:pic>
        <p:nvPicPr>
          <p:cNvPr id="9" name="Picture 8" descr="Quizzical burrowing owl looking forward">
            <a:extLst>
              <a:ext uri="{FF2B5EF4-FFF2-40B4-BE49-F238E27FC236}">
                <a16:creationId xmlns:a16="http://schemas.microsoft.com/office/drawing/2014/main" id="{6F59B2A9-DF32-67BD-A09C-6625D45D1E2B}"/>
              </a:ext>
            </a:extLst>
          </p:cNvPr>
          <p:cNvPicPr>
            <a:picLocks noChangeAspect="1"/>
          </p:cNvPicPr>
          <p:nvPr/>
        </p:nvPicPr>
        <p:blipFill>
          <a:blip r:embed="rId3">
            <a:extLst>
              <a:ext uri="{28A0092B-C50C-407E-A947-70E740481C1C}">
                <a14:useLocalDpi xmlns:a14="http://schemas.microsoft.com/office/drawing/2010/main" val="0"/>
              </a:ext>
            </a:extLst>
          </a:blip>
          <a:srcRect t="16134" r="2" b="26812"/>
          <a:stretch/>
        </p:blipFill>
        <p:spPr>
          <a:xfrm>
            <a:off x="774923" y="1946302"/>
            <a:ext cx="10653003" cy="4224225"/>
          </a:xfrm>
          <a:prstGeom prst="rect">
            <a:avLst/>
          </a:prstGeom>
          <a:noFill/>
        </p:spPr>
      </p:pic>
      <p:sp>
        <p:nvSpPr>
          <p:cNvPr id="5" name="Slide Number Placeholder 4">
            <a:extLst>
              <a:ext uri="{FF2B5EF4-FFF2-40B4-BE49-F238E27FC236}">
                <a16:creationId xmlns:a16="http://schemas.microsoft.com/office/drawing/2014/main" id="{9586F96E-94C2-0635-881B-0900CC39388E}"/>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8</a:t>
            </a:fld>
            <a:endParaRPr lang="en-US"/>
          </a:p>
        </p:txBody>
      </p:sp>
    </p:spTree>
    <p:extLst>
      <p:ext uri="{BB962C8B-B14F-4D97-AF65-F5344CB8AC3E}">
        <p14:creationId xmlns:p14="http://schemas.microsoft.com/office/powerpoint/2010/main" val="3241286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49BD844-C131-172F-548C-10374B2FCB9C}"/>
              </a:ext>
            </a:extLst>
          </p:cNvPr>
          <p:cNvSpPr>
            <a:spLocks noGrp="1"/>
          </p:cNvSpPr>
          <p:nvPr>
            <p:ph type="title"/>
          </p:nvPr>
        </p:nvSpPr>
        <p:spPr/>
        <p:txBody>
          <a:bodyPr anchor="b">
            <a:normAutofit/>
          </a:bodyPr>
          <a:lstStyle/>
          <a:p>
            <a:r>
              <a:rPr lang="en-US" dirty="0"/>
              <a:t>Why do we develop partnerships? (survey results)</a:t>
            </a:r>
          </a:p>
        </p:txBody>
      </p:sp>
      <p:sp>
        <p:nvSpPr>
          <p:cNvPr id="2" name="Content Placeholder 1">
            <a:extLst>
              <a:ext uri="{FF2B5EF4-FFF2-40B4-BE49-F238E27FC236}">
                <a16:creationId xmlns:a16="http://schemas.microsoft.com/office/drawing/2014/main" id="{4071E001-AA70-F27F-14BB-BBE10FE5C8F4}"/>
              </a:ext>
            </a:extLst>
          </p:cNvPr>
          <p:cNvSpPr>
            <a:spLocks noGrp="1"/>
          </p:cNvSpPr>
          <p:nvPr>
            <p:ph idx="1"/>
          </p:nvPr>
        </p:nvSpPr>
        <p:spPr>
          <a:xfrm>
            <a:off x="654097" y="1946302"/>
            <a:ext cx="11046218" cy="4622610"/>
          </a:xfrm>
        </p:spPr>
        <p:txBody>
          <a:bodyPr numCol="2">
            <a:normAutofit fontScale="25000" lnSpcReduction="20000"/>
          </a:bodyPr>
          <a:lstStyle/>
          <a:p>
            <a:r>
              <a:rPr lang="en-US" sz="4800" dirty="0"/>
              <a:t>Help with recruitment and sustainability</a:t>
            </a:r>
          </a:p>
          <a:p>
            <a:r>
              <a:rPr lang="en-US" sz="4800" dirty="0"/>
              <a:t>To help us accomplish goals</a:t>
            </a:r>
          </a:p>
          <a:p>
            <a:r>
              <a:rPr lang="en-US" sz="4800" dirty="0"/>
              <a:t>To get a grant</a:t>
            </a:r>
          </a:p>
          <a:p>
            <a:r>
              <a:rPr lang="en-US" sz="4800" dirty="0"/>
              <a:t>Shared vison</a:t>
            </a:r>
          </a:p>
          <a:p>
            <a:r>
              <a:rPr lang="en-US" sz="4800" dirty="0"/>
              <a:t>To ensure we are making the biggest impact possible.</a:t>
            </a:r>
          </a:p>
          <a:p>
            <a:r>
              <a:rPr lang="en-US" sz="4800" dirty="0"/>
              <a:t>To ensure participants have good experiences</a:t>
            </a:r>
          </a:p>
          <a:p>
            <a:r>
              <a:rPr lang="en-US" sz="4800" dirty="0"/>
              <a:t>Community engagement and broader perspective</a:t>
            </a:r>
          </a:p>
          <a:p>
            <a:r>
              <a:rPr lang="en-US" sz="4800" dirty="0"/>
              <a:t>To share the load. To braid resources</a:t>
            </a:r>
          </a:p>
          <a:p>
            <a:r>
              <a:rPr lang="en-US" sz="4800" dirty="0"/>
              <a:t>Support</a:t>
            </a:r>
          </a:p>
          <a:p>
            <a:r>
              <a:rPr lang="en-US" sz="4800" dirty="0"/>
              <a:t>Different perspectives</a:t>
            </a:r>
          </a:p>
          <a:p>
            <a:r>
              <a:rPr lang="en-US" sz="4800" dirty="0"/>
              <a:t>Helping one another to achieve a common goal</a:t>
            </a:r>
          </a:p>
          <a:p>
            <a:r>
              <a:rPr lang="en-US" sz="4800" dirty="0"/>
              <a:t>To increase pipelines</a:t>
            </a:r>
          </a:p>
          <a:p>
            <a:r>
              <a:rPr lang="en-US" sz="4800" dirty="0"/>
              <a:t>Collaborate and support the program</a:t>
            </a:r>
          </a:p>
          <a:p>
            <a:r>
              <a:rPr lang="en-US" sz="4800" dirty="0"/>
              <a:t>To grow collaboration between academia and workforce</a:t>
            </a:r>
          </a:p>
          <a:p>
            <a:r>
              <a:rPr lang="en-US" sz="4800" dirty="0"/>
              <a:t>Share resources</a:t>
            </a:r>
          </a:p>
          <a:p>
            <a:r>
              <a:rPr lang="en-US" sz="4800" dirty="0"/>
              <a:t>Braiding Participant support</a:t>
            </a:r>
          </a:p>
          <a:p>
            <a:r>
              <a:rPr lang="en-US" sz="4800" dirty="0"/>
              <a:t>Diverse strategies, perspectives, and resources to support participants</a:t>
            </a:r>
          </a:p>
          <a:p>
            <a:r>
              <a:rPr lang="en-US" sz="4800" dirty="0"/>
              <a:t>Sustainability</a:t>
            </a:r>
          </a:p>
          <a:p>
            <a:r>
              <a:rPr lang="en-US" sz="4800" dirty="0"/>
              <a:t>To enhance the outcomes</a:t>
            </a:r>
          </a:p>
          <a:p>
            <a:r>
              <a:rPr lang="en-US" sz="4800" dirty="0"/>
              <a:t>Outreach</a:t>
            </a:r>
          </a:p>
          <a:p>
            <a:r>
              <a:rPr lang="en-US" sz="4800" dirty="0"/>
              <a:t>To be able to learn and provide support</a:t>
            </a:r>
          </a:p>
          <a:p>
            <a:r>
              <a:rPr lang="en-US" sz="4800" dirty="0"/>
              <a:t>To combine resources, planning and problem solving</a:t>
            </a:r>
          </a:p>
          <a:p>
            <a:r>
              <a:rPr lang="en-US" sz="4800" dirty="0"/>
              <a:t>To accomplish together what we cannot do alone</a:t>
            </a:r>
          </a:p>
          <a:p>
            <a:r>
              <a:rPr lang="en-US" sz="4800" dirty="0"/>
              <a:t>Community buy-in</a:t>
            </a:r>
          </a:p>
          <a:p>
            <a:r>
              <a:rPr lang="en-US" sz="4800" dirty="0"/>
              <a:t>Bigger impact</a:t>
            </a:r>
          </a:p>
          <a:p>
            <a:r>
              <a:rPr lang="en-US" sz="4800" dirty="0"/>
              <a:t>We may develop partnerships to secure employment and minimize costs.</a:t>
            </a:r>
          </a:p>
          <a:p>
            <a:r>
              <a:rPr lang="en-US" sz="4800" dirty="0"/>
              <a:t>To be serve our area.</a:t>
            </a:r>
          </a:p>
          <a:p>
            <a:r>
              <a:rPr lang="en-US" sz="4800" dirty="0"/>
              <a:t>Increase positive outcomes for the participant</a:t>
            </a:r>
          </a:p>
          <a:p>
            <a:r>
              <a:rPr lang="en-US" sz="4800" dirty="0"/>
              <a:t>They will employ our participants</a:t>
            </a:r>
          </a:p>
          <a:p>
            <a:r>
              <a:rPr lang="en-US" sz="4800" dirty="0"/>
              <a:t>To invite other entities to have input and responsibility for outcomes</a:t>
            </a:r>
          </a:p>
          <a:p>
            <a:r>
              <a:rPr lang="en-US" sz="4800" dirty="0"/>
              <a:t>Braiding support</a:t>
            </a:r>
          </a:p>
          <a:p>
            <a:r>
              <a:rPr lang="en-US" sz="4800" dirty="0"/>
              <a:t>To offer more to the participants what the organization cannot</a:t>
            </a:r>
          </a:p>
          <a:p>
            <a:r>
              <a:rPr lang="en-US" sz="4800" dirty="0"/>
              <a:t>Working with people/organizations that have common goals or we have solutions for partners problems</a:t>
            </a:r>
          </a:p>
          <a:p>
            <a:endParaRPr lang="en-US" dirty="0"/>
          </a:p>
        </p:txBody>
      </p:sp>
      <p:sp>
        <p:nvSpPr>
          <p:cNvPr id="5" name="Slide Number Placeholder 4">
            <a:extLst>
              <a:ext uri="{FF2B5EF4-FFF2-40B4-BE49-F238E27FC236}">
                <a16:creationId xmlns:a16="http://schemas.microsoft.com/office/drawing/2014/main" id="{9586F96E-94C2-0635-881B-0900CC39388E}"/>
              </a:ext>
            </a:extLst>
          </p:cNvPr>
          <p:cNvSpPr>
            <a:spLocks noGrp="1"/>
          </p:cNvSpPr>
          <p:nvPr>
            <p:ph type="sldNum" sz="quarter" idx="12"/>
          </p:nvPr>
        </p:nvSpPr>
        <p:spPr/>
        <p:txBody>
          <a:bodyPr anchor="ctr">
            <a:normAutofit/>
          </a:bodyPr>
          <a:lstStyle/>
          <a:p>
            <a:pPr>
              <a:spcAft>
                <a:spcPts val="600"/>
              </a:spcAft>
            </a:pPr>
            <a:fld id="{DE8DE8A0-70C5-4585-9A3C-B3A9E7B8F8E9}" type="slidenum">
              <a:rPr lang="en-US" smtClean="0"/>
              <a:pPr>
                <a:spcAft>
                  <a:spcPts val="600"/>
                </a:spcAft>
              </a:pPr>
              <a:t>9</a:t>
            </a:fld>
            <a:endParaRPr lang="en-US"/>
          </a:p>
        </p:txBody>
      </p:sp>
    </p:spTree>
    <p:extLst>
      <p:ext uri="{BB962C8B-B14F-4D97-AF65-F5344CB8AC3E}">
        <p14:creationId xmlns:p14="http://schemas.microsoft.com/office/powerpoint/2010/main" val="3819773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82DC8-3431-C09C-1C39-23E43F180563}"/>
              </a:ext>
            </a:extLst>
          </p:cNvPr>
          <p:cNvSpPr>
            <a:spLocks noGrp="1"/>
          </p:cNvSpPr>
          <p:nvPr>
            <p:ph type="title"/>
          </p:nvPr>
        </p:nvSpPr>
        <p:spPr/>
        <p:txBody>
          <a:bodyPr/>
          <a:lstStyle/>
          <a:p>
            <a:r>
              <a:rPr lang="en-US" dirty="0"/>
              <a:t>Keys to effective partnership</a:t>
            </a:r>
          </a:p>
        </p:txBody>
      </p:sp>
      <p:graphicFrame>
        <p:nvGraphicFramePr>
          <p:cNvPr id="7" name="Content Placeholder 6" descr="Five circles, from left to right:&#10;Shared vision and mission; communication; roles and responsibilities; progress checks; trust, respect, and collaboration.">
            <a:extLst>
              <a:ext uri="{FF2B5EF4-FFF2-40B4-BE49-F238E27FC236}">
                <a16:creationId xmlns:a16="http://schemas.microsoft.com/office/drawing/2014/main" id="{7FA6CE58-F6F7-F721-D7E2-921E26B51691}"/>
              </a:ext>
            </a:extLst>
          </p:cNvPr>
          <p:cNvGraphicFramePr>
            <a:graphicFrameLocks noGrp="1"/>
          </p:cNvGraphicFramePr>
          <p:nvPr>
            <p:ph idx="1"/>
            <p:extLst>
              <p:ext uri="{D42A27DB-BD31-4B8C-83A1-F6EECF244321}">
                <p14:modId xmlns:p14="http://schemas.microsoft.com/office/powerpoint/2010/main" val="2490363821"/>
              </p:ext>
            </p:extLst>
          </p:nvPr>
        </p:nvGraphicFramePr>
        <p:xfrm>
          <a:off x="774923" y="1946302"/>
          <a:ext cx="10653003" cy="4224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09C11C68-848C-DE26-6F8B-19E91C77B0E2}"/>
              </a:ext>
            </a:extLst>
          </p:cNvPr>
          <p:cNvSpPr>
            <a:spLocks noGrp="1"/>
          </p:cNvSpPr>
          <p:nvPr>
            <p:ph type="sldNum" sz="quarter" idx="12"/>
          </p:nvPr>
        </p:nvSpPr>
        <p:spPr/>
        <p:txBody>
          <a:bodyPr/>
          <a:lstStyle/>
          <a:p>
            <a:fld id="{DE8DE8A0-70C5-4585-9A3C-B3A9E7B8F8E9}" type="slidenum">
              <a:rPr lang="en-US" smtClean="0"/>
              <a:t>10</a:t>
            </a:fld>
            <a:endParaRPr lang="en-US"/>
          </a:p>
        </p:txBody>
      </p:sp>
    </p:spTree>
    <p:extLst>
      <p:ext uri="{BB962C8B-B14F-4D97-AF65-F5344CB8AC3E}">
        <p14:creationId xmlns:p14="http://schemas.microsoft.com/office/powerpoint/2010/main" val="3572176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CA02A-9128-3CE5-45EA-9A4AF7BA15FE}"/>
              </a:ext>
            </a:extLst>
          </p:cNvPr>
          <p:cNvSpPr>
            <a:spLocks noGrp="1"/>
          </p:cNvSpPr>
          <p:nvPr>
            <p:ph type="title"/>
          </p:nvPr>
        </p:nvSpPr>
        <p:spPr/>
        <p:txBody>
          <a:bodyPr/>
          <a:lstStyle/>
          <a:p>
            <a:r>
              <a:rPr lang="en-US" dirty="0"/>
              <a:t>Shared mission and vision</a:t>
            </a:r>
          </a:p>
        </p:txBody>
      </p:sp>
      <p:sp>
        <p:nvSpPr>
          <p:cNvPr id="3" name="Content Placeholder 2">
            <a:extLst>
              <a:ext uri="{FF2B5EF4-FFF2-40B4-BE49-F238E27FC236}">
                <a16:creationId xmlns:a16="http://schemas.microsoft.com/office/drawing/2014/main" id="{779614C5-CDC2-676E-E146-C17502A9104D}"/>
              </a:ext>
            </a:extLst>
          </p:cNvPr>
          <p:cNvSpPr>
            <a:spLocks noGrp="1"/>
          </p:cNvSpPr>
          <p:nvPr>
            <p:ph idx="1"/>
          </p:nvPr>
        </p:nvSpPr>
        <p:spPr/>
        <p:txBody>
          <a:bodyPr/>
          <a:lstStyle/>
          <a:p>
            <a:r>
              <a:rPr lang="en-US" dirty="0"/>
              <a:t>Establish a clear and shared vision, mission, and goals for the partnership that align with the needs and interests of both parties. </a:t>
            </a:r>
          </a:p>
          <a:p>
            <a:pPr lvl="1"/>
            <a:r>
              <a:rPr lang="en-US" dirty="0"/>
              <a:t>Helps partners to</a:t>
            </a:r>
          </a:p>
          <a:p>
            <a:pPr lvl="2"/>
            <a:r>
              <a:rPr lang="en-US" dirty="0"/>
              <a:t>align expectations, resources, and strategies</a:t>
            </a:r>
          </a:p>
          <a:p>
            <a:pPr lvl="2"/>
            <a:r>
              <a:rPr lang="en-US" dirty="0"/>
              <a:t>communicate their value proposition and impact</a:t>
            </a:r>
          </a:p>
          <a:p>
            <a:r>
              <a:rPr lang="en-US" dirty="0"/>
              <a:t>Use a collaborative process to engage partners in developing that shared vision, mission, and goals</a:t>
            </a:r>
          </a:p>
        </p:txBody>
      </p:sp>
      <p:sp>
        <p:nvSpPr>
          <p:cNvPr id="5" name="Slide Number Placeholder 4">
            <a:extLst>
              <a:ext uri="{FF2B5EF4-FFF2-40B4-BE49-F238E27FC236}">
                <a16:creationId xmlns:a16="http://schemas.microsoft.com/office/drawing/2014/main" id="{92ECD44E-0005-4215-5372-6A97887ABC2E}"/>
              </a:ext>
            </a:extLst>
          </p:cNvPr>
          <p:cNvSpPr>
            <a:spLocks noGrp="1"/>
          </p:cNvSpPr>
          <p:nvPr>
            <p:ph type="sldNum" sz="quarter" idx="12"/>
          </p:nvPr>
        </p:nvSpPr>
        <p:spPr/>
        <p:txBody>
          <a:bodyPr/>
          <a:lstStyle/>
          <a:p>
            <a:fld id="{DE8DE8A0-70C5-4585-9A3C-B3A9E7B8F8E9}" type="slidenum">
              <a:rPr lang="en-US" smtClean="0"/>
              <a:t>11</a:t>
            </a:fld>
            <a:endParaRPr lang="en-US"/>
          </a:p>
        </p:txBody>
      </p:sp>
    </p:spTree>
    <p:extLst>
      <p:ext uri="{BB962C8B-B14F-4D97-AF65-F5344CB8AC3E}">
        <p14:creationId xmlns:p14="http://schemas.microsoft.com/office/powerpoint/2010/main" val="1174686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941BC-984A-E634-C00E-8D08239213F7}"/>
              </a:ext>
            </a:extLst>
          </p:cNvPr>
          <p:cNvSpPr>
            <a:spLocks noGrp="1"/>
          </p:cNvSpPr>
          <p:nvPr>
            <p:ph type="title"/>
          </p:nvPr>
        </p:nvSpPr>
        <p:spPr/>
        <p:txBody>
          <a:bodyPr/>
          <a:lstStyle/>
          <a:p>
            <a:r>
              <a:rPr lang="en-US" dirty="0"/>
              <a:t>Communication</a:t>
            </a:r>
          </a:p>
        </p:txBody>
      </p:sp>
      <p:sp>
        <p:nvSpPr>
          <p:cNvPr id="3" name="Content Placeholder 2">
            <a:extLst>
              <a:ext uri="{FF2B5EF4-FFF2-40B4-BE49-F238E27FC236}">
                <a16:creationId xmlns:a16="http://schemas.microsoft.com/office/drawing/2014/main" id="{5ED80ABB-9894-B32F-7F2D-0E8FF3291B2D}"/>
              </a:ext>
            </a:extLst>
          </p:cNvPr>
          <p:cNvSpPr>
            <a:spLocks noGrp="1"/>
          </p:cNvSpPr>
          <p:nvPr>
            <p:ph idx="1"/>
          </p:nvPr>
        </p:nvSpPr>
        <p:spPr/>
        <p:txBody>
          <a:bodyPr/>
          <a:lstStyle/>
          <a:p>
            <a:r>
              <a:rPr lang="en-US" dirty="0"/>
              <a:t>Communicate regularly and transparently using various methods</a:t>
            </a:r>
          </a:p>
          <a:p>
            <a:pPr lvl="1"/>
            <a:r>
              <a:rPr lang="en-US" dirty="0"/>
              <a:t>Establish a communication plan that outlines the frequency, purpose, and format of communication</a:t>
            </a:r>
          </a:p>
          <a:p>
            <a:pPr lvl="1"/>
            <a:r>
              <a:rPr lang="en-US" dirty="0"/>
              <a:t>Use communication tools that are accessible, reliable, and secure for all partners</a:t>
            </a:r>
          </a:p>
          <a:p>
            <a:pPr lvl="1"/>
            <a:r>
              <a:rPr lang="en-US" dirty="0"/>
              <a:t>Acknowledge and appreciate the contributions of partners</a:t>
            </a:r>
          </a:p>
        </p:txBody>
      </p:sp>
      <p:sp>
        <p:nvSpPr>
          <p:cNvPr id="5" name="Slide Number Placeholder 4">
            <a:extLst>
              <a:ext uri="{FF2B5EF4-FFF2-40B4-BE49-F238E27FC236}">
                <a16:creationId xmlns:a16="http://schemas.microsoft.com/office/drawing/2014/main" id="{C52D733C-D9F1-E372-416B-80E6AABDB7D9}"/>
              </a:ext>
            </a:extLst>
          </p:cNvPr>
          <p:cNvSpPr>
            <a:spLocks noGrp="1"/>
          </p:cNvSpPr>
          <p:nvPr>
            <p:ph type="sldNum" sz="quarter" idx="12"/>
          </p:nvPr>
        </p:nvSpPr>
        <p:spPr/>
        <p:txBody>
          <a:bodyPr/>
          <a:lstStyle/>
          <a:p>
            <a:fld id="{DE8DE8A0-70C5-4585-9A3C-B3A9E7B8F8E9}" type="slidenum">
              <a:rPr lang="en-US" smtClean="0"/>
              <a:t>12</a:t>
            </a:fld>
            <a:endParaRPr lang="en-US"/>
          </a:p>
        </p:txBody>
      </p:sp>
    </p:spTree>
    <p:extLst>
      <p:ext uri="{BB962C8B-B14F-4D97-AF65-F5344CB8AC3E}">
        <p14:creationId xmlns:p14="http://schemas.microsoft.com/office/powerpoint/2010/main" val="1888605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D072F-669D-8B65-8E3E-A3DE9A64B264}"/>
              </a:ext>
            </a:extLst>
          </p:cNvPr>
          <p:cNvSpPr>
            <a:spLocks noGrp="1"/>
          </p:cNvSpPr>
          <p:nvPr>
            <p:ph type="title"/>
          </p:nvPr>
        </p:nvSpPr>
        <p:spPr/>
        <p:txBody>
          <a:bodyPr/>
          <a:lstStyle/>
          <a:p>
            <a:r>
              <a:rPr lang="en-US" dirty="0"/>
              <a:t>Define roles &amp; responsibilities</a:t>
            </a:r>
          </a:p>
        </p:txBody>
      </p:sp>
      <p:sp>
        <p:nvSpPr>
          <p:cNvPr id="3" name="Content Placeholder 2">
            <a:extLst>
              <a:ext uri="{FF2B5EF4-FFF2-40B4-BE49-F238E27FC236}">
                <a16:creationId xmlns:a16="http://schemas.microsoft.com/office/drawing/2014/main" id="{7A87D3D0-5DD4-E9A3-2A0A-351E9B0C6DED}"/>
              </a:ext>
            </a:extLst>
          </p:cNvPr>
          <p:cNvSpPr>
            <a:spLocks noGrp="1"/>
          </p:cNvSpPr>
          <p:nvPr>
            <p:ph idx="1"/>
          </p:nvPr>
        </p:nvSpPr>
        <p:spPr/>
        <p:txBody>
          <a:bodyPr/>
          <a:lstStyle/>
          <a:p>
            <a:r>
              <a:rPr lang="en-US" dirty="0"/>
              <a:t>Identify the strengths, needs, and interests of each partner and how those align with the partnership goals</a:t>
            </a:r>
          </a:p>
          <a:p>
            <a:r>
              <a:rPr lang="en-US" dirty="0"/>
              <a:t>Create a Partnership Agreement that outlines roles, responsibilities, expectations, and benefits of each partner, and how those will be monitored and evaluated</a:t>
            </a:r>
          </a:p>
          <a:p>
            <a:r>
              <a:rPr lang="en-US" dirty="0"/>
              <a:t>Provide training and coaching to partners, and leverage their expertise and resources to support each other</a:t>
            </a:r>
          </a:p>
        </p:txBody>
      </p:sp>
      <p:sp>
        <p:nvSpPr>
          <p:cNvPr id="5" name="Slide Number Placeholder 4">
            <a:extLst>
              <a:ext uri="{FF2B5EF4-FFF2-40B4-BE49-F238E27FC236}">
                <a16:creationId xmlns:a16="http://schemas.microsoft.com/office/drawing/2014/main" id="{7A73978F-5224-44F9-B802-D0F793FE6EB8}"/>
              </a:ext>
            </a:extLst>
          </p:cNvPr>
          <p:cNvSpPr>
            <a:spLocks noGrp="1"/>
          </p:cNvSpPr>
          <p:nvPr>
            <p:ph type="sldNum" sz="quarter" idx="12"/>
          </p:nvPr>
        </p:nvSpPr>
        <p:spPr/>
        <p:txBody>
          <a:bodyPr/>
          <a:lstStyle/>
          <a:p>
            <a:fld id="{DE8DE8A0-70C5-4585-9A3C-B3A9E7B8F8E9}" type="slidenum">
              <a:rPr lang="en-US" smtClean="0"/>
              <a:t>13</a:t>
            </a:fld>
            <a:endParaRPr lang="en-US"/>
          </a:p>
        </p:txBody>
      </p:sp>
    </p:spTree>
    <p:extLst>
      <p:ext uri="{BB962C8B-B14F-4D97-AF65-F5344CB8AC3E}">
        <p14:creationId xmlns:p14="http://schemas.microsoft.com/office/powerpoint/2010/main" val="2305812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230AD-1EE3-FB7D-9EE2-365866A26740}"/>
              </a:ext>
            </a:extLst>
          </p:cNvPr>
          <p:cNvSpPr>
            <a:spLocks noGrp="1"/>
          </p:cNvSpPr>
          <p:nvPr>
            <p:ph type="title"/>
          </p:nvPr>
        </p:nvSpPr>
        <p:spPr/>
        <p:txBody>
          <a:bodyPr/>
          <a:lstStyle/>
          <a:p>
            <a:r>
              <a:rPr lang="en-US" dirty="0"/>
              <a:t>Progress checks</a:t>
            </a:r>
          </a:p>
        </p:txBody>
      </p:sp>
      <p:sp>
        <p:nvSpPr>
          <p:cNvPr id="3" name="Content Placeholder 2">
            <a:extLst>
              <a:ext uri="{FF2B5EF4-FFF2-40B4-BE49-F238E27FC236}">
                <a16:creationId xmlns:a16="http://schemas.microsoft.com/office/drawing/2014/main" id="{5940011A-0C94-381F-7615-48942C126E2F}"/>
              </a:ext>
            </a:extLst>
          </p:cNvPr>
          <p:cNvSpPr>
            <a:spLocks noGrp="1"/>
          </p:cNvSpPr>
          <p:nvPr>
            <p:ph idx="1"/>
          </p:nvPr>
        </p:nvSpPr>
        <p:spPr/>
        <p:txBody>
          <a:bodyPr/>
          <a:lstStyle/>
          <a:p>
            <a:r>
              <a:rPr lang="en-US" dirty="0"/>
              <a:t>Monitor and evaluate the progress and outcomes of the partnership, using data to inform decision-making and improvement</a:t>
            </a:r>
          </a:p>
          <a:p>
            <a:pPr lvl="1"/>
            <a:r>
              <a:rPr lang="en-US" dirty="0"/>
              <a:t>Develop a logic model or theory of change that identifies inputs, activities, outputs, outcomes, and impacts.</a:t>
            </a:r>
          </a:p>
          <a:p>
            <a:pPr lvl="1"/>
            <a:r>
              <a:rPr lang="en-US" dirty="0"/>
              <a:t>Collect and analyze data and evidence to measure the performance and impact of the partnership.</a:t>
            </a:r>
          </a:p>
          <a:p>
            <a:pPr lvl="1"/>
            <a:r>
              <a:rPr lang="en-US" dirty="0"/>
              <a:t>Conduct regular reviews and feedback sessions with partners, and use that to continuously identify the strengths, weaknesses, opportunities and threats of the partnership.</a:t>
            </a:r>
          </a:p>
          <a:p>
            <a:pPr lvl="1"/>
            <a:endParaRPr lang="en-US" dirty="0"/>
          </a:p>
        </p:txBody>
      </p:sp>
      <p:sp>
        <p:nvSpPr>
          <p:cNvPr id="4" name="Footer Placeholder 3">
            <a:extLst>
              <a:ext uri="{FF2B5EF4-FFF2-40B4-BE49-F238E27FC236}">
                <a16:creationId xmlns:a16="http://schemas.microsoft.com/office/drawing/2014/main" id="{864DDE31-91F3-95EC-490B-C7F4C1A68B34}"/>
              </a:ext>
            </a:extLst>
          </p:cNvPr>
          <p:cNvSpPr>
            <a:spLocks noGrp="1"/>
          </p:cNvSpPr>
          <p:nvPr>
            <p:ph type="ftr" sz="quarter" idx="11"/>
          </p:nvPr>
        </p:nvSpPr>
        <p:spPr>
          <a:xfrm>
            <a:off x="774924" y="6199461"/>
            <a:ext cx="6494113" cy="365125"/>
          </a:xfrm>
        </p:spPr>
        <p:txBody>
          <a:bodyPr/>
          <a:lstStyle/>
          <a:p>
            <a:pPr marL="0" marR="0">
              <a:spcBef>
                <a:spcPts val="0"/>
              </a:spcBef>
              <a:spcAft>
                <a:spcPts val="0"/>
              </a:spcAft>
            </a:pPr>
            <a:r>
              <a:rPr lang="en-US" sz="1200" kern="1200" cap="all" dirty="0">
                <a:solidFill>
                  <a:srgbClr val="17406D"/>
                </a:solidFill>
                <a:effectLst/>
                <a:latin typeface="Aptos" panose="020B0004020202020204" pitchFamily="34" charset="0"/>
                <a:ea typeface="Times New Roman" panose="02020603050405020304" pitchFamily="18" charset="0"/>
                <a:cs typeface="Times New Roman" panose="02020603050405020304" pitchFamily="18" charset="0"/>
              </a:rPr>
              <a:t>Source: </a:t>
            </a:r>
            <a:r>
              <a:rPr lang="en-US" sz="1200" u="sng" kern="1200" cap="all" dirty="0">
                <a:solidFill>
                  <a:srgbClr val="17406D"/>
                </a:solidFill>
                <a:effectLst/>
                <a:latin typeface="Aptos" panose="020B0004020202020204" pitchFamily="34" charset="0"/>
                <a:ea typeface="Times New Roman" panose="02020603050405020304" pitchFamily="18" charset="0"/>
                <a:cs typeface="Times New Roman" panose="02020603050405020304" pitchFamily="18" charset="0"/>
                <a:hlinkClick r:id="rId3"/>
              </a:rPr>
              <a:t>How we model matters: visualizing Program theories</a:t>
            </a:r>
            <a:endParaRPr lang="en-US" sz="1200" dirty="0">
              <a:effectLst/>
              <a:latin typeface="Times New Roman" panose="02020603050405020304" pitchFamily="18" charset="0"/>
              <a:ea typeface="Times New Roman" panose="02020603050405020304" pitchFamily="18" charset="0"/>
            </a:endParaRPr>
          </a:p>
        </p:txBody>
      </p:sp>
      <p:sp>
        <p:nvSpPr>
          <p:cNvPr id="5" name="Slide Number Placeholder 4">
            <a:extLst>
              <a:ext uri="{FF2B5EF4-FFF2-40B4-BE49-F238E27FC236}">
                <a16:creationId xmlns:a16="http://schemas.microsoft.com/office/drawing/2014/main" id="{5D3B220C-FBC0-07C2-5528-77AC5AD4E7B5}"/>
              </a:ext>
            </a:extLst>
          </p:cNvPr>
          <p:cNvSpPr>
            <a:spLocks noGrp="1"/>
          </p:cNvSpPr>
          <p:nvPr>
            <p:ph type="sldNum" sz="quarter" idx="12"/>
          </p:nvPr>
        </p:nvSpPr>
        <p:spPr/>
        <p:txBody>
          <a:bodyPr/>
          <a:lstStyle/>
          <a:p>
            <a:fld id="{DE8DE8A0-70C5-4585-9A3C-B3A9E7B8F8E9}" type="slidenum">
              <a:rPr lang="en-US" smtClean="0"/>
              <a:t>14</a:t>
            </a:fld>
            <a:endParaRPr lang="en-US"/>
          </a:p>
        </p:txBody>
      </p:sp>
    </p:spTree>
    <p:extLst>
      <p:ext uri="{BB962C8B-B14F-4D97-AF65-F5344CB8AC3E}">
        <p14:creationId xmlns:p14="http://schemas.microsoft.com/office/powerpoint/2010/main" val="3494896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C1AE-008B-2936-E677-50964B588828}"/>
              </a:ext>
            </a:extLst>
          </p:cNvPr>
          <p:cNvSpPr>
            <a:spLocks noGrp="1"/>
          </p:cNvSpPr>
          <p:nvPr>
            <p:ph type="title"/>
          </p:nvPr>
        </p:nvSpPr>
        <p:spPr/>
        <p:txBody>
          <a:bodyPr/>
          <a:lstStyle/>
          <a:p>
            <a:r>
              <a:rPr lang="en-US" dirty="0"/>
              <a:t>Trust, respect, and collaboration</a:t>
            </a:r>
          </a:p>
        </p:txBody>
      </p:sp>
      <p:graphicFrame>
        <p:nvGraphicFramePr>
          <p:cNvPr id="4" name="Content Placeholder 3" descr="Four boxes: Celebrate success, learn together from challenges, build rapport and relationships, share lessons learned and best practices">
            <a:extLst>
              <a:ext uri="{FF2B5EF4-FFF2-40B4-BE49-F238E27FC236}">
                <a16:creationId xmlns:a16="http://schemas.microsoft.com/office/drawing/2014/main" id="{74B56D90-367F-239A-6775-96AD9E885359}"/>
              </a:ext>
            </a:extLst>
          </p:cNvPr>
          <p:cNvGraphicFramePr>
            <a:graphicFrameLocks noGrp="1"/>
          </p:cNvGraphicFramePr>
          <p:nvPr>
            <p:ph idx="1"/>
            <p:extLst>
              <p:ext uri="{D42A27DB-BD31-4B8C-83A1-F6EECF244321}">
                <p14:modId xmlns:p14="http://schemas.microsoft.com/office/powerpoint/2010/main" val="428097522"/>
              </p:ext>
            </p:extLst>
          </p:nvPr>
        </p:nvGraphicFramePr>
        <p:xfrm>
          <a:off x="1666522" y="1985811"/>
          <a:ext cx="8278989" cy="4217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447E30A1-C686-293D-544F-74C1959BFCF2}"/>
              </a:ext>
            </a:extLst>
          </p:cNvPr>
          <p:cNvSpPr>
            <a:spLocks noGrp="1"/>
          </p:cNvSpPr>
          <p:nvPr>
            <p:ph type="sldNum" sz="quarter" idx="12"/>
          </p:nvPr>
        </p:nvSpPr>
        <p:spPr/>
        <p:txBody>
          <a:bodyPr/>
          <a:lstStyle/>
          <a:p>
            <a:fld id="{DE8DE8A0-70C5-4585-9A3C-B3A9E7B8F8E9}" type="slidenum">
              <a:rPr lang="en-US" smtClean="0"/>
              <a:t>15</a:t>
            </a:fld>
            <a:endParaRPr lang="en-US"/>
          </a:p>
        </p:txBody>
      </p:sp>
    </p:spTree>
    <p:extLst>
      <p:ext uri="{BB962C8B-B14F-4D97-AF65-F5344CB8AC3E}">
        <p14:creationId xmlns:p14="http://schemas.microsoft.com/office/powerpoint/2010/main" val="3893147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Grantee Panel Discussion </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16</a:t>
            </a:fld>
            <a:endParaRPr lang="en-US"/>
          </a:p>
        </p:txBody>
      </p:sp>
    </p:spTree>
    <p:extLst>
      <p:ext uri="{BB962C8B-B14F-4D97-AF65-F5344CB8AC3E}">
        <p14:creationId xmlns:p14="http://schemas.microsoft.com/office/powerpoint/2010/main" val="75867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A5D6C-DDF3-46AE-8F23-78F631E74517}"/>
              </a:ext>
            </a:extLst>
          </p:cNvPr>
          <p:cNvSpPr>
            <a:spLocks noGrp="1"/>
          </p:cNvSpPr>
          <p:nvPr>
            <p:ph type="title"/>
          </p:nvPr>
        </p:nvSpPr>
        <p:spPr/>
        <p:txBody>
          <a:bodyPr/>
          <a:lstStyle/>
          <a:p>
            <a:r>
              <a:rPr lang="en-US" dirty="0"/>
              <a:t>Panelists</a:t>
            </a:r>
          </a:p>
        </p:txBody>
      </p:sp>
      <p:sp>
        <p:nvSpPr>
          <p:cNvPr id="2" name="Content Placeholder 1">
            <a:extLst>
              <a:ext uri="{FF2B5EF4-FFF2-40B4-BE49-F238E27FC236}">
                <a16:creationId xmlns:a16="http://schemas.microsoft.com/office/drawing/2014/main" id="{1CB4E458-0387-4919-92AC-41DCB5093833}"/>
              </a:ext>
            </a:extLst>
          </p:cNvPr>
          <p:cNvSpPr>
            <a:spLocks noGrp="1"/>
          </p:cNvSpPr>
          <p:nvPr>
            <p:ph idx="1"/>
          </p:nvPr>
        </p:nvSpPr>
        <p:spPr>
          <a:xfrm>
            <a:off x="6096000" y="2015387"/>
            <a:ext cx="3342087" cy="1290122"/>
          </a:xfrm>
        </p:spPr>
        <p:txBody>
          <a:bodyPr>
            <a:normAutofit/>
          </a:bodyPr>
          <a:lstStyle/>
          <a:p>
            <a:pPr lvl="0"/>
            <a:r>
              <a:rPr lang="en-US" dirty="0">
                <a:solidFill>
                  <a:srgbClr val="17406D"/>
                </a:solidFill>
              </a:rPr>
              <a:t>Heather Smith, MSN, RN</a:t>
            </a:r>
          </a:p>
          <a:p>
            <a:pPr lvl="1"/>
            <a:r>
              <a:rPr lang="en-US" dirty="0"/>
              <a:t>Clinical Educator</a:t>
            </a:r>
          </a:p>
          <a:p>
            <a:pPr lvl="2"/>
            <a:r>
              <a:rPr lang="en-US" dirty="0"/>
              <a:t>Alluvion Health</a:t>
            </a:r>
          </a:p>
        </p:txBody>
      </p:sp>
      <p:sp>
        <p:nvSpPr>
          <p:cNvPr id="15" name="Content Placeholder 1">
            <a:extLst>
              <a:ext uri="{FF2B5EF4-FFF2-40B4-BE49-F238E27FC236}">
                <a16:creationId xmlns:a16="http://schemas.microsoft.com/office/drawing/2014/main" id="{47C71B3C-6BBB-EC99-7072-5F8208A9C326}"/>
              </a:ext>
            </a:extLst>
          </p:cNvPr>
          <p:cNvSpPr txBox="1">
            <a:spLocks/>
          </p:cNvSpPr>
          <p:nvPr/>
        </p:nvSpPr>
        <p:spPr>
          <a:xfrm>
            <a:off x="6096000" y="3716926"/>
            <a:ext cx="3642840" cy="1290122"/>
          </a:xfrm>
          <a:prstGeom prst="rect">
            <a:avLst/>
          </a:prstGeom>
        </p:spPr>
        <p:txBody>
          <a:bodyPr vert="horz" lIns="91440" tIns="45720" rIns="91440" bIns="45720" rtlCol="0" anchor="ctr" anchorCtr="0">
            <a:normAutofit/>
          </a:bodyPr>
          <a:lstStyle>
            <a:lvl1pPr marL="0" indent="0" algn="l" defTabSz="457200" rtl="0" eaLnBrk="1" latinLnBrk="0" hangingPunct="1">
              <a:lnSpc>
                <a:spcPct val="100000"/>
              </a:lnSpc>
              <a:spcBef>
                <a:spcPts val="0"/>
              </a:spcBef>
              <a:spcAft>
                <a:spcPts val="0"/>
              </a:spcAft>
              <a:buClr>
                <a:srgbClr val="17406D"/>
              </a:buClr>
              <a:buSzPct val="75000"/>
              <a:buFont typeface="Wingdings 3" panose="05040102010807070707" pitchFamily="18" charset="2"/>
              <a:buNone/>
              <a:defRPr sz="2000" i="0" kern="1200" spc="100" baseline="0">
                <a:solidFill>
                  <a:srgbClr val="17406D"/>
                </a:solidFill>
                <a:latin typeface="+mj-lt"/>
                <a:ea typeface="+mn-ea"/>
                <a:cs typeface="+mn-cs"/>
              </a:defRPr>
            </a:lvl1pPr>
            <a:lvl2pPr marL="365760" indent="0" algn="l" defTabSz="457200" rtl="0" eaLnBrk="1" latinLnBrk="0" hangingPunct="1">
              <a:lnSpc>
                <a:spcPct val="100000"/>
              </a:lnSpc>
              <a:spcBef>
                <a:spcPts val="0"/>
              </a:spcBef>
              <a:spcAft>
                <a:spcPts val="0"/>
              </a:spcAft>
              <a:buClr>
                <a:schemeClr val="bg2">
                  <a:lumMod val="50000"/>
                </a:schemeClr>
              </a:buClr>
              <a:buSzPct val="100000"/>
              <a:buFont typeface="Arial" panose="020B0604020202020204" pitchFamily="34" charset="0"/>
              <a:buNone/>
              <a:defRPr sz="1800" i="1" kern="1200">
                <a:solidFill>
                  <a:schemeClr val="bg2">
                    <a:lumMod val="50000"/>
                  </a:schemeClr>
                </a:solidFill>
                <a:latin typeface="+mn-lt"/>
                <a:ea typeface="+mn-ea"/>
                <a:cs typeface="+mn-cs"/>
              </a:defRPr>
            </a:lvl2pPr>
            <a:lvl3pPr marL="365760" indent="0" algn="l" defTabSz="457200" rtl="0" eaLnBrk="1" latinLnBrk="0" hangingPunct="1">
              <a:lnSpc>
                <a:spcPct val="100000"/>
              </a:lnSpc>
              <a:spcBef>
                <a:spcPts val="0"/>
              </a:spcBef>
              <a:spcAft>
                <a:spcPts val="0"/>
              </a:spcAft>
              <a:buClr>
                <a:srgbClr val="38905C"/>
              </a:buClr>
              <a:buSzPct val="92000"/>
              <a:buFont typeface="Wingdings 2" panose="05020102010507070707" pitchFamily="18" charset="2"/>
              <a:buNone/>
              <a:defRPr sz="1800" kern="1200">
                <a:solidFill>
                  <a:srgbClr val="38905C"/>
                </a:solidFill>
                <a:latin typeface="+mn-lt"/>
                <a:ea typeface="+mn-ea"/>
                <a:cs typeface="+mn-cs"/>
              </a:defRPr>
            </a:lvl3pPr>
            <a:lvl4pPr marL="777240" indent="-411480" algn="l" defTabSz="457200" rtl="0" eaLnBrk="1" latinLnBrk="0" hangingPunct="1">
              <a:lnSpc>
                <a:spcPct val="100000"/>
              </a:lnSpc>
              <a:spcBef>
                <a:spcPts val="0"/>
              </a:spcBef>
              <a:spcAft>
                <a:spcPts val="0"/>
              </a:spcAft>
              <a:buClr>
                <a:srgbClr val="38905C"/>
              </a:buClr>
              <a:buSzPct val="110000"/>
              <a:buFont typeface="Wingdings" panose="05000000000000000000" pitchFamily="2" charset="2"/>
              <a:buChar char=""/>
              <a:defRPr sz="1400" kern="1200">
                <a:solidFill>
                  <a:srgbClr val="38905C"/>
                </a:solidFill>
                <a:latin typeface="+mn-lt"/>
                <a:ea typeface="+mn-ea"/>
                <a:cs typeface="+mn-cs"/>
              </a:defRPr>
            </a:lvl4pPr>
            <a:lvl5pPr marL="777240" indent="-411480" algn="l" defTabSz="457200" rtl="0" eaLnBrk="1" latinLnBrk="0" hangingPunct="1">
              <a:lnSpc>
                <a:spcPct val="100000"/>
              </a:lnSpc>
              <a:spcBef>
                <a:spcPts val="0"/>
              </a:spcBef>
              <a:spcAft>
                <a:spcPts val="0"/>
              </a:spcAft>
              <a:buClr>
                <a:srgbClr val="38905C"/>
              </a:buClr>
              <a:buSzPct val="130000"/>
              <a:buFont typeface="Wingdings" panose="05000000000000000000" pitchFamily="2" charset="2"/>
              <a:buChar char=""/>
              <a:defRPr sz="1400" kern="1200">
                <a:solidFill>
                  <a:srgbClr val="38905C"/>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dirty="0"/>
              <a:t>Hannah Dieterle </a:t>
            </a:r>
          </a:p>
          <a:p>
            <a:pPr lvl="1"/>
            <a:r>
              <a:rPr lang="en-US" dirty="0"/>
              <a:t>Next Nurse Program Coordinator</a:t>
            </a:r>
          </a:p>
          <a:p>
            <a:pPr lvl="2"/>
            <a:r>
              <a:rPr lang="en-US" dirty="0"/>
              <a:t>Alluvion Health</a:t>
            </a:r>
          </a:p>
        </p:txBody>
      </p:sp>
      <p:sp>
        <p:nvSpPr>
          <p:cNvPr id="11" name="Content Placeholder 10">
            <a:extLst>
              <a:ext uri="{FF2B5EF4-FFF2-40B4-BE49-F238E27FC236}">
                <a16:creationId xmlns:a16="http://schemas.microsoft.com/office/drawing/2014/main" id="{CFAD0B65-8923-4B77-B825-DB20C83EC140}"/>
              </a:ext>
            </a:extLst>
          </p:cNvPr>
          <p:cNvSpPr>
            <a:spLocks noGrp="1"/>
          </p:cNvSpPr>
          <p:nvPr>
            <p:ph idx="14"/>
          </p:nvPr>
        </p:nvSpPr>
        <p:spPr>
          <a:xfrm>
            <a:off x="6096000" y="5251631"/>
            <a:ext cx="3147143" cy="1509067"/>
          </a:xfrm>
        </p:spPr>
        <p:txBody>
          <a:bodyPr>
            <a:normAutofit fontScale="92500"/>
          </a:bodyPr>
          <a:lstStyle/>
          <a:p>
            <a:pPr lvl="0"/>
            <a:r>
              <a:rPr lang="en-US" dirty="0">
                <a:solidFill>
                  <a:srgbClr val="17406D"/>
                </a:solidFill>
              </a:rPr>
              <a:t>Susan Welch, EdD, RN, CNE, CCRN alumnus</a:t>
            </a:r>
          </a:p>
          <a:p>
            <a:pPr lvl="1"/>
            <a:r>
              <a:rPr lang="en-US" dirty="0"/>
              <a:t>Vice Dean</a:t>
            </a:r>
          </a:p>
          <a:p>
            <a:pPr lvl="2"/>
            <a:r>
              <a:rPr lang="en-US" dirty="0"/>
              <a:t>University of Alabama </a:t>
            </a:r>
          </a:p>
          <a:p>
            <a:pPr lvl="2"/>
            <a:r>
              <a:rPr lang="en-US" dirty="0"/>
              <a:t>Capstone College of Nursing</a:t>
            </a:r>
          </a:p>
        </p:txBody>
      </p:sp>
      <p:sp>
        <p:nvSpPr>
          <p:cNvPr id="5" name="Slide Number Placeholder 4">
            <a:extLst>
              <a:ext uri="{FF2B5EF4-FFF2-40B4-BE49-F238E27FC236}">
                <a16:creationId xmlns:a16="http://schemas.microsoft.com/office/drawing/2014/main" id="{B59A8C8A-3251-40E5-8F4A-AA0B168E76CC}"/>
              </a:ext>
            </a:extLst>
          </p:cNvPr>
          <p:cNvSpPr>
            <a:spLocks noGrp="1"/>
          </p:cNvSpPr>
          <p:nvPr>
            <p:ph type="sldNum" sz="quarter" idx="12"/>
          </p:nvPr>
        </p:nvSpPr>
        <p:spPr/>
        <p:txBody>
          <a:bodyPr/>
          <a:lstStyle/>
          <a:p>
            <a:fld id="{DE8DE8A0-70C5-4585-9A3C-B3A9E7B8F8E9}" type="slidenum">
              <a:rPr lang="en-US" smtClean="0"/>
              <a:t>17</a:t>
            </a:fld>
            <a:endParaRPr lang="en-US"/>
          </a:p>
        </p:txBody>
      </p:sp>
      <p:pic>
        <p:nvPicPr>
          <p:cNvPr id="3" name="Picture Placeholder 7">
            <a:extLst>
              <a:ext uri="{FF2B5EF4-FFF2-40B4-BE49-F238E27FC236}">
                <a16:creationId xmlns:a16="http://schemas.microsoft.com/office/drawing/2014/main" id="{494C88D0-DBB4-89B6-95F0-53A70BE2E8AC}"/>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4576" r="4576"/>
          <a:stretch/>
        </p:blipFill>
        <p:spPr>
          <a:xfrm>
            <a:off x="3281363" y="1996570"/>
            <a:ext cx="1355725" cy="1327150"/>
          </a:xfrm>
        </p:spPr>
      </p:pic>
      <p:pic>
        <p:nvPicPr>
          <p:cNvPr id="4" name="Picture Placeholder 7">
            <a:extLst>
              <a:ext uri="{FF2B5EF4-FFF2-40B4-BE49-F238E27FC236}">
                <a16:creationId xmlns:a16="http://schemas.microsoft.com/office/drawing/2014/main" id="{684A0A16-C124-4C3D-7990-4FDCBFE73337}"/>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4129" r="4129"/>
          <a:stretch/>
        </p:blipFill>
        <p:spPr>
          <a:xfrm>
            <a:off x="3281362" y="3698412"/>
            <a:ext cx="1355725" cy="1327150"/>
          </a:xfrm>
          <a:prstGeom prst="rect">
            <a:avLst/>
          </a:prstGeom>
          <a:solidFill>
            <a:srgbClr val="FFFFFF"/>
          </a:solidFill>
          <a:ln w="76200" cap="sq" cmpd="sng" algn="ctr">
            <a:solidFill>
              <a:srgbClr val="38905C"/>
            </a:solidFill>
            <a:prstDash val="solid"/>
            <a:miter lim="800000"/>
          </a:ln>
          <a:effectLst/>
          <a:scene3d>
            <a:camera prst="orthographicFront"/>
            <a:lightRig rig="threePt" dir="t">
              <a:rot lat="0" lon="0" rev="2700000"/>
            </a:lightRig>
          </a:scene3d>
          <a:sp3d contourW="63500">
            <a:bevelT h="38100"/>
            <a:contourClr>
              <a:srgbClr val="C0C0C0"/>
            </a:contourClr>
          </a:sp3d>
        </p:spPr>
      </p:pic>
      <p:pic>
        <p:nvPicPr>
          <p:cNvPr id="7" name="Picture Placeholder 7">
            <a:extLst>
              <a:ext uri="{FF2B5EF4-FFF2-40B4-BE49-F238E27FC236}">
                <a16:creationId xmlns:a16="http://schemas.microsoft.com/office/drawing/2014/main" id="{075585CB-9B0C-A7B5-21F1-7554FA76047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l="3815" r="3815"/>
          <a:stretch/>
        </p:blipFill>
        <p:spPr>
          <a:xfrm>
            <a:off x="3281363" y="5400254"/>
            <a:ext cx="1355725" cy="1327150"/>
          </a:xfrm>
          <a:prstGeom prst="rect">
            <a:avLst/>
          </a:prstGeom>
          <a:solidFill>
            <a:srgbClr val="FFFFFF"/>
          </a:solidFill>
          <a:ln w="76200" cap="sq" cmpd="sng" algn="ctr">
            <a:solidFill>
              <a:srgbClr val="38905C"/>
            </a:solidFill>
            <a:prstDash val="solid"/>
            <a:miter lim="800000"/>
          </a:ln>
          <a:effectLst/>
          <a:scene3d>
            <a:camera prst="orthographicFront"/>
            <a:lightRig rig="threePt" dir="t">
              <a:rot lat="0" lon="0" rev="2700000"/>
            </a:lightRig>
          </a:scene3d>
          <a:sp3d contourW="63500">
            <a:bevelT h="38100"/>
            <a:contourClr>
              <a:srgbClr val="C0C0C0"/>
            </a:contourClr>
          </a:sp3d>
        </p:spPr>
      </p:pic>
    </p:spTree>
    <p:extLst>
      <p:ext uri="{BB962C8B-B14F-4D97-AF65-F5344CB8AC3E}">
        <p14:creationId xmlns:p14="http://schemas.microsoft.com/office/powerpoint/2010/main" val="983356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C1FBB-EFD6-E303-8E9B-29BB152E6C03}"/>
              </a:ext>
            </a:extLst>
          </p:cNvPr>
          <p:cNvSpPr>
            <a:spLocks noGrp="1"/>
          </p:cNvSpPr>
          <p:nvPr>
            <p:ph type="title"/>
          </p:nvPr>
        </p:nvSpPr>
        <p:spPr/>
        <p:txBody>
          <a:bodyPr/>
          <a:lstStyle/>
          <a:p>
            <a:r>
              <a:rPr lang="en-US" dirty="0"/>
              <a:t>Working through Partnership challenges</a:t>
            </a:r>
          </a:p>
        </p:txBody>
      </p:sp>
      <p:sp>
        <p:nvSpPr>
          <p:cNvPr id="5" name="Slide Number Placeholder 4">
            <a:extLst>
              <a:ext uri="{FF2B5EF4-FFF2-40B4-BE49-F238E27FC236}">
                <a16:creationId xmlns:a16="http://schemas.microsoft.com/office/drawing/2014/main" id="{42EB4F5D-FEB1-A40A-B998-033B7C5F1E39}"/>
              </a:ext>
            </a:extLst>
          </p:cNvPr>
          <p:cNvSpPr>
            <a:spLocks noGrp="1"/>
          </p:cNvSpPr>
          <p:nvPr>
            <p:ph type="sldNum" sz="quarter" idx="12"/>
          </p:nvPr>
        </p:nvSpPr>
        <p:spPr/>
        <p:txBody>
          <a:bodyPr/>
          <a:lstStyle/>
          <a:p>
            <a:fld id="{DE8DE8A0-70C5-4585-9A3C-B3A9E7B8F8E9}" type="slidenum">
              <a:rPr lang="en-US" smtClean="0"/>
              <a:pPr/>
              <a:t>18</a:t>
            </a:fld>
            <a:endParaRPr lang="en-US"/>
          </a:p>
        </p:txBody>
      </p:sp>
    </p:spTree>
    <p:extLst>
      <p:ext uri="{BB962C8B-B14F-4D97-AF65-F5344CB8AC3E}">
        <p14:creationId xmlns:p14="http://schemas.microsoft.com/office/powerpoint/2010/main" val="1511135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394A2-1C29-3A2F-FC7D-92C606CA7209}"/>
              </a:ext>
            </a:extLst>
          </p:cNvPr>
          <p:cNvSpPr>
            <a:spLocks noGrp="1"/>
          </p:cNvSpPr>
          <p:nvPr>
            <p:ph type="title"/>
          </p:nvPr>
        </p:nvSpPr>
        <p:spPr/>
        <p:txBody>
          <a:bodyPr/>
          <a:lstStyle/>
          <a:p>
            <a:r>
              <a:rPr lang="en-US" dirty="0"/>
              <a:t>When there are conflicts or disagreements</a:t>
            </a:r>
          </a:p>
        </p:txBody>
      </p:sp>
      <p:sp>
        <p:nvSpPr>
          <p:cNvPr id="3" name="Content Placeholder 2" descr="Three rectangles:&#10;Engage in collaborative problem-solving and decision-making, seek consensus and compromise, reflect on the goals of the partnership">
            <a:extLst>
              <a:ext uri="{FF2B5EF4-FFF2-40B4-BE49-F238E27FC236}">
                <a16:creationId xmlns:a16="http://schemas.microsoft.com/office/drawing/2014/main" id="{B4416955-7286-E174-518D-A63C8F4FBF08}"/>
              </a:ext>
            </a:extLst>
          </p:cNvPr>
          <p:cNvSpPr>
            <a:spLocks noGrp="1"/>
          </p:cNvSpPr>
          <p:nvPr>
            <p:ph idx="1"/>
          </p:nvPr>
        </p:nvSpPr>
        <p:spPr>
          <a:xfrm>
            <a:off x="588475" y="1946302"/>
            <a:ext cx="11009014" cy="4224225"/>
          </a:xfrm>
        </p:spPr>
        <p:txBody>
          <a:bodyPr/>
          <a:lstStyle/>
          <a:p>
            <a:endParaRPr lang="en-US" sz="2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13" name="Rectangle: Rounded Corners 12">
            <a:extLst>
              <a:ext uri="{FF2B5EF4-FFF2-40B4-BE49-F238E27FC236}">
                <a16:creationId xmlns:a16="http://schemas.microsoft.com/office/drawing/2014/main" id="{0D26CB1B-6CE2-67D8-B853-F63166CA3755}"/>
              </a:ext>
            </a:extLst>
          </p:cNvPr>
          <p:cNvSpPr/>
          <p:nvPr/>
        </p:nvSpPr>
        <p:spPr>
          <a:xfrm>
            <a:off x="758038" y="2125499"/>
            <a:ext cx="2891730" cy="3865830"/>
          </a:xfrm>
          <a:prstGeom prst="roundRect">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Engage in collaborative problem-solving and decision-making</a:t>
            </a:r>
          </a:p>
        </p:txBody>
      </p:sp>
      <p:sp>
        <p:nvSpPr>
          <p:cNvPr id="14" name="Rectangle: Rounded Corners 13">
            <a:extLst>
              <a:ext uri="{FF2B5EF4-FFF2-40B4-BE49-F238E27FC236}">
                <a16:creationId xmlns:a16="http://schemas.microsoft.com/office/drawing/2014/main" id="{13CB08DB-13E9-FF09-B6D1-3F0F851F4846}"/>
              </a:ext>
            </a:extLst>
          </p:cNvPr>
          <p:cNvSpPr/>
          <p:nvPr/>
        </p:nvSpPr>
        <p:spPr>
          <a:xfrm>
            <a:off x="4647117" y="2125499"/>
            <a:ext cx="2891730" cy="3865830"/>
          </a:xfrm>
          <a:prstGeom prst="roundRect">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Seek consensus and compromise</a:t>
            </a:r>
          </a:p>
        </p:txBody>
      </p:sp>
      <p:sp>
        <p:nvSpPr>
          <p:cNvPr id="15" name="Rectangle: Rounded Corners 14">
            <a:extLst>
              <a:ext uri="{FF2B5EF4-FFF2-40B4-BE49-F238E27FC236}">
                <a16:creationId xmlns:a16="http://schemas.microsoft.com/office/drawing/2014/main" id="{D6A7E736-514F-8F95-9C62-66729AFD8FF8}"/>
              </a:ext>
            </a:extLst>
          </p:cNvPr>
          <p:cNvSpPr/>
          <p:nvPr/>
        </p:nvSpPr>
        <p:spPr>
          <a:xfrm>
            <a:off x="8536196" y="2125499"/>
            <a:ext cx="2891730" cy="3865830"/>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Reflect on the goals of the partnership</a:t>
            </a:r>
          </a:p>
        </p:txBody>
      </p:sp>
      <p:sp>
        <p:nvSpPr>
          <p:cNvPr id="5" name="Slide Number Placeholder 4">
            <a:extLst>
              <a:ext uri="{FF2B5EF4-FFF2-40B4-BE49-F238E27FC236}">
                <a16:creationId xmlns:a16="http://schemas.microsoft.com/office/drawing/2014/main" id="{4DD567F4-2026-6A54-AED5-74644E039DAF}"/>
              </a:ext>
            </a:extLst>
          </p:cNvPr>
          <p:cNvSpPr>
            <a:spLocks noGrp="1"/>
          </p:cNvSpPr>
          <p:nvPr>
            <p:ph type="sldNum" sz="quarter" idx="12"/>
          </p:nvPr>
        </p:nvSpPr>
        <p:spPr/>
        <p:txBody>
          <a:bodyPr/>
          <a:lstStyle/>
          <a:p>
            <a:fld id="{DE8DE8A0-70C5-4585-9A3C-B3A9E7B8F8E9}" type="slidenum">
              <a:rPr lang="en-US" smtClean="0"/>
              <a:t>19</a:t>
            </a:fld>
            <a:endParaRPr lang="en-US"/>
          </a:p>
        </p:txBody>
      </p:sp>
    </p:spTree>
    <p:extLst>
      <p:ext uri="{BB962C8B-B14F-4D97-AF65-F5344CB8AC3E}">
        <p14:creationId xmlns:p14="http://schemas.microsoft.com/office/powerpoint/2010/main" val="3850911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5EB6B-4869-2C11-AC16-FB4A5E289D38}"/>
              </a:ext>
            </a:extLst>
          </p:cNvPr>
          <p:cNvSpPr>
            <a:spLocks noGrp="1"/>
          </p:cNvSpPr>
          <p:nvPr>
            <p:ph type="title"/>
          </p:nvPr>
        </p:nvSpPr>
        <p:spPr/>
        <p:txBody>
          <a:bodyPr anchor="b">
            <a:normAutofit/>
          </a:bodyPr>
          <a:lstStyle/>
          <a:p>
            <a:r>
              <a:rPr lang="en-US" dirty="0"/>
              <a:t>Small Group Activity</a:t>
            </a:r>
          </a:p>
        </p:txBody>
      </p:sp>
      <p:sp>
        <p:nvSpPr>
          <p:cNvPr id="5" name="Content Placeholder 4">
            <a:extLst>
              <a:ext uri="{FF2B5EF4-FFF2-40B4-BE49-F238E27FC236}">
                <a16:creationId xmlns:a16="http://schemas.microsoft.com/office/drawing/2014/main" id="{62576EE5-6193-925D-F445-BDE91BBD6257}"/>
              </a:ext>
            </a:extLst>
          </p:cNvPr>
          <p:cNvSpPr>
            <a:spLocks noGrp="1"/>
          </p:cNvSpPr>
          <p:nvPr>
            <p:ph idx="1"/>
          </p:nvPr>
        </p:nvSpPr>
        <p:spPr/>
        <p:txBody>
          <a:bodyPr anchor="t">
            <a:normAutofit/>
          </a:bodyPr>
          <a:lstStyle/>
          <a:p>
            <a:pPr>
              <a:spcAft>
                <a:spcPts val="600"/>
              </a:spcAft>
            </a:pPr>
            <a:r>
              <a:rPr lang="en-US" dirty="0"/>
              <a:t>At your table, pick one of these topics for group discussion:</a:t>
            </a:r>
          </a:p>
          <a:p>
            <a:pPr lvl="1"/>
            <a:r>
              <a:rPr lang="en-US" dirty="0"/>
              <a:t>What keys of an effective partnership do you think are most important, and why? Is there anything you would add to the list?</a:t>
            </a:r>
          </a:p>
          <a:p>
            <a:pPr lvl="1"/>
            <a:r>
              <a:rPr lang="en-US" dirty="0"/>
              <a:t>Select a challenge a grantee at the table is having and identify a solution from each of the five keys to an effective partnership.</a:t>
            </a:r>
          </a:p>
        </p:txBody>
      </p:sp>
      <p:sp>
        <p:nvSpPr>
          <p:cNvPr id="4" name="Slide Number Placeholder 3">
            <a:extLst>
              <a:ext uri="{FF2B5EF4-FFF2-40B4-BE49-F238E27FC236}">
                <a16:creationId xmlns:a16="http://schemas.microsoft.com/office/drawing/2014/main" id="{22A0E26B-563C-D57D-0C76-13E504F20AEB}"/>
              </a:ext>
            </a:extLst>
          </p:cNvPr>
          <p:cNvSpPr>
            <a:spLocks noGrp="1"/>
          </p:cNvSpPr>
          <p:nvPr>
            <p:ph type="sldNum" sz="quarter" idx="12"/>
          </p:nvPr>
        </p:nvSpPr>
        <p:spPr/>
        <p:txBody>
          <a:bodyPr anchor="ctr">
            <a:normAutofit/>
          </a:bodyPr>
          <a:lstStyle/>
          <a:p>
            <a:pPr>
              <a:spcAft>
                <a:spcPts val="600"/>
              </a:spcAft>
            </a:pPr>
            <a:fld id="{DE8DE8A0-70C5-4585-9A3C-B3A9E7B8F8E9}" type="slidenum">
              <a:rPr lang="en-US" smtClean="0"/>
              <a:pPr>
                <a:spcAft>
                  <a:spcPts val="600"/>
                </a:spcAft>
              </a:pPr>
              <a:t>20</a:t>
            </a:fld>
            <a:endParaRPr lang="en-US"/>
          </a:p>
        </p:txBody>
      </p:sp>
    </p:spTree>
    <p:extLst>
      <p:ext uri="{BB962C8B-B14F-4D97-AF65-F5344CB8AC3E}">
        <p14:creationId xmlns:p14="http://schemas.microsoft.com/office/powerpoint/2010/main" val="2135817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2D953-FA26-FD45-3D5C-C1C3C10B0DC9}"/>
              </a:ext>
            </a:extLst>
          </p:cNvPr>
          <p:cNvSpPr>
            <a:spLocks noGrp="1"/>
          </p:cNvSpPr>
          <p:nvPr>
            <p:ph type="title"/>
          </p:nvPr>
        </p:nvSpPr>
        <p:spPr>
          <a:xfrm>
            <a:off x="774923" y="687475"/>
            <a:ext cx="10653003" cy="1083329"/>
          </a:xfrm>
        </p:spPr>
        <p:txBody>
          <a:bodyPr anchor="b">
            <a:normAutofit/>
          </a:bodyPr>
          <a:lstStyle/>
          <a:p>
            <a:r>
              <a:rPr lang="en-US" dirty="0"/>
              <a:t>Insight exchange</a:t>
            </a:r>
          </a:p>
        </p:txBody>
      </p:sp>
      <p:pic>
        <p:nvPicPr>
          <p:cNvPr id="8" name="Content Placeholder 7" descr="Microphone against a white background">
            <a:extLst>
              <a:ext uri="{FF2B5EF4-FFF2-40B4-BE49-F238E27FC236}">
                <a16:creationId xmlns:a16="http://schemas.microsoft.com/office/drawing/2014/main" id="{56932DDD-AF7A-A48B-9CAC-F571F798A40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7964" r="2" b="22632"/>
          <a:stretch/>
        </p:blipFill>
        <p:spPr>
          <a:xfrm>
            <a:off x="605643" y="1946302"/>
            <a:ext cx="10984674" cy="4224225"/>
          </a:xfrm>
          <a:noFill/>
        </p:spPr>
      </p:pic>
      <p:sp>
        <p:nvSpPr>
          <p:cNvPr id="5" name="Slide Number Placeholder 4">
            <a:extLst>
              <a:ext uri="{FF2B5EF4-FFF2-40B4-BE49-F238E27FC236}">
                <a16:creationId xmlns:a16="http://schemas.microsoft.com/office/drawing/2014/main" id="{FC752A11-6387-B27C-FD3C-B30A65E3408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21</a:t>
            </a:fld>
            <a:endParaRPr lang="en-US"/>
          </a:p>
        </p:txBody>
      </p:sp>
    </p:spTree>
    <p:extLst>
      <p:ext uri="{BB962C8B-B14F-4D97-AF65-F5344CB8AC3E}">
        <p14:creationId xmlns:p14="http://schemas.microsoft.com/office/powerpoint/2010/main" val="2331325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a:t>Questions?</a:t>
            </a:r>
            <a:endParaRPr lang="en-US" dirty="0"/>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22</a:t>
            </a:fld>
            <a:endParaRPr lang="en-US"/>
          </a:p>
        </p:txBody>
      </p:sp>
      <p:pic>
        <p:nvPicPr>
          <p:cNvPr id="2" name="Picture 1" descr="3D black question marks with one yellow question mark">
            <a:extLst>
              <a:ext uri="{FF2B5EF4-FFF2-40B4-BE49-F238E27FC236}">
                <a16:creationId xmlns:a16="http://schemas.microsoft.com/office/drawing/2014/main" id="{C2FAF655-3BD1-4E5B-22AE-41BC0A0C05A0}"/>
              </a:ext>
            </a:extLst>
          </p:cNvPr>
          <p:cNvPicPr>
            <a:picLocks noChangeAspect="1"/>
          </p:cNvPicPr>
          <p:nvPr/>
        </p:nvPicPr>
        <p:blipFill>
          <a:blip r:embed="rId2">
            <a:extLst>
              <a:ext uri="{28A0092B-C50C-407E-A947-70E740481C1C}">
                <a14:useLocalDpi xmlns:a14="http://schemas.microsoft.com/office/drawing/2010/main" val="0"/>
              </a:ext>
            </a:extLst>
          </a:blip>
          <a:srcRect l="7951"/>
          <a:stretch/>
        </p:blipFill>
        <p:spPr>
          <a:xfrm>
            <a:off x="601884" y="1946302"/>
            <a:ext cx="10984373" cy="4224225"/>
          </a:xfrm>
          <a:prstGeom prst="rect">
            <a:avLst/>
          </a:prstGeom>
          <a:noFill/>
        </p:spPr>
      </p:pic>
    </p:spTree>
    <p:extLst>
      <p:ext uri="{BB962C8B-B14F-4D97-AF65-F5344CB8AC3E}">
        <p14:creationId xmlns:p14="http://schemas.microsoft.com/office/powerpoint/2010/main" val="659691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671" y="3640836"/>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dirty="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23</a:t>
            </a:fld>
            <a:endParaRPr lang="en-US"/>
          </a:p>
        </p:txBody>
      </p:sp>
    </p:spTree>
    <p:extLst>
      <p:ext uri="{BB962C8B-B14F-4D97-AF65-F5344CB8AC3E}">
        <p14:creationId xmlns:p14="http://schemas.microsoft.com/office/powerpoint/2010/main" val="4257016953"/>
      </p:ext>
    </p:extLst>
  </p:cSld>
  <p:clrMapOvr>
    <a:masterClrMapping/>
  </p:clrMapOvr>
</p:sld>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283585-4BCF-4A97-A911-4E16E3106E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d036a-daaf-4c7a-b1ac-c05d9d0a180b"/>
    <ds:schemaRef ds:uri="411d0658-67d5-4b95-8147-6ad757439f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3.xml><?xml version="1.0" encoding="utf-8"?>
<ds:datastoreItem xmlns:ds="http://schemas.openxmlformats.org/officeDocument/2006/customXml" ds:itemID="{FB18A657-DBEE-47A2-9A86-3E105DEE87A0}">
  <ds:schemaRefs>
    <ds:schemaRef ds:uri="http://www.w3.org/XML/1998/namespace"/>
    <ds:schemaRef ds:uri="411d0658-67d5-4b95-8147-6ad757439f0a"/>
    <ds:schemaRef ds:uri="http://schemas.microsoft.com/office/infopath/2007/PartnerControls"/>
    <ds:schemaRef ds:uri="http://schemas.openxmlformats.org/package/2006/metadata/core-properties"/>
    <ds:schemaRef ds:uri="9f7d036a-daaf-4c7a-b1ac-c05d9d0a180b"/>
    <ds:schemaRef ds:uri="http://purl.org/dc/terms/"/>
    <ds:schemaRef ds:uri="http://purl.org/dc/elements/1.1/"/>
    <ds:schemaRef ds:uri="http://schemas.microsoft.com/office/2006/documentManagement/typ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NE template theme</Template>
  <TotalTime>5124</TotalTime>
  <Words>986</Words>
  <Application>Microsoft Office PowerPoint</Application>
  <PresentationFormat>Widescreen</PresentationFormat>
  <Paragraphs>174</Paragraphs>
  <Slides>23</Slides>
  <Notes>21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Aptos</vt:lpstr>
      <vt:lpstr>Arial</vt:lpstr>
      <vt:lpstr>Arial Narrow</vt:lpstr>
      <vt:lpstr>Calibri</vt:lpstr>
      <vt:lpstr>Gill Sans MT</vt:lpstr>
      <vt:lpstr>icon-small</vt:lpstr>
      <vt:lpstr>Times New Roman</vt:lpstr>
      <vt:lpstr>Wingdings</vt:lpstr>
      <vt:lpstr>Wingdings 2</vt:lpstr>
      <vt:lpstr>Wingdings 3</vt:lpstr>
      <vt:lpstr>NE template theme</vt:lpstr>
      <vt:lpstr>Effective PARTNERSHIP Strategies</vt:lpstr>
      <vt:lpstr>facilitators</vt:lpstr>
      <vt:lpstr>Agenda</vt:lpstr>
      <vt:lpstr>Session objectives</vt:lpstr>
      <vt:lpstr>Guiding Questions</vt:lpstr>
      <vt:lpstr>Effective Partnership Strategies – PSL </vt:lpstr>
      <vt:lpstr>Quote</vt:lpstr>
      <vt:lpstr>Why do we develop partnerships?</vt:lpstr>
      <vt:lpstr>Why do we develop partnerships? (survey results)</vt:lpstr>
      <vt:lpstr>Keys to effective partnership</vt:lpstr>
      <vt:lpstr>Shared mission and vision</vt:lpstr>
      <vt:lpstr>Communication</vt:lpstr>
      <vt:lpstr>Define roles &amp; responsibilities</vt:lpstr>
      <vt:lpstr>Progress checks</vt:lpstr>
      <vt:lpstr>Trust, respect, and collaboration</vt:lpstr>
      <vt:lpstr>Grantee Panel Discussion </vt:lpstr>
      <vt:lpstr>Panelists</vt:lpstr>
      <vt:lpstr>Working through Partnership challenges</vt:lpstr>
      <vt:lpstr>When there are conflicts or disagreements</vt:lpstr>
      <vt:lpstr>Small Group Activity</vt:lpstr>
      <vt:lpstr>Insight exchange</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Partnerships </dc:title>
  <dc:creator>United Stated Department of Labor</dc:creator>
  <cp:lastModifiedBy>Tessa St. John</cp:lastModifiedBy>
  <cp:revision>85</cp:revision>
  <dcterms:created xsi:type="dcterms:W3CDTF">2019-05-17T14:42:38Z</dcterms:created>
  <dcterms:modified xsi:type="dcterms:W3CDTF">2024-09-12T19:18:19Z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