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5" r:id="rId4"/>
  </p:sldMasterIdLst>
  <p:notesMasterIdLst>
    <p:notesMasterId r:id="rId32"/>
  </p:notesMasterIdLst>
  <p:handoutMasterIdLst>
    <p:handoutMasterId r:id="rId33"/>
  </p:handoutMasterIdLst>
  <p:sldIdLst>
    <p:sldId id="269" r:id="rId5"/>
    <p:sldId id="521" r:id="rId6"/>
    <p:sldId id="512" r:id="rId7"/>
    <p:sldId id="267" r:id="rId8"/>
    <p:sldId id="517" r:id="rId9"/>
    <p:sldId id="518" r:id="rId10"/>
    <p:sldId id="351" r:id="rId11"/>
    <p:sldId id="640" r:id="rId12"/>
    <p:sldId id="641" r:id="rId13"/>
    <p:sldId id="270" r:id="rId14"/>
    <p:sldId id="631" r:id="rId15"/>
    <p:sldId id="636" r:id="rId16"/>
    <p:sldId id="637" r:id="rId17"/>
    <p:sldId id="635" r:id="rId18"/>
    <p:sldId id="638" r:id="rId19"/>
    <p:sldId id="633" r:id="rId20"/>
    <p:sldId id="639" r:id="rId21"/>
    <p:sldId id="515" r:id="rId22"/>
    <p:sldId id="505" r:id="rId23"/>
    <p:sldId id="630" r:id="rId24"/>
    <p:sldId id="508" r:id="rId25"/>
    <p:sldId id="510" r:id="rId26"/>
    <p:sldId id="513" r:id="rId27"/>
    <p:sldId id="511" r:id="rId28"/>
    <p:sldId id="519" r:id="rId29"/>
    <p:sldId id="266" r:id="rId30"/>
    <p:sldId id="520"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46098E30-3224-431C-99AE-DD0717153006}">
          <p14:sldIdLst>
            <p14:sldId id="269"/>
            <p14:sldId id="521"/>
            <p14:sldId id="512"/>
            <p14:sldId id="267"/>
            <p14:sldId id="517"/>
            <p14:sldId id="518"/>
            <p14:sldId id="351"/>
            <p14:sldId id="640"/>
            <p14:sldId id="641"/>
            <p14:sldId id="270"/>
            <p14:sldId id="631"/>
            <p14:sldId id="636"/>
            <p14:sldId id="637"/>
            <p14:sldId id="635"/>
            <p14:sldId id="638"/>
            <p14:sldId id="633"/>
            <p14:sldId id="639"/>
            <p14:sldId id="515"/>
            <p14:sldId id="505"/>
            <p14:sldId id="630"/>
            <p14:sldId id="508"/>
            <p14:sldId id="510"/>
            <p14:sldId id="513"/>
            <p14:sldId id="511"/>
            <p14:sldId id="519"/>
            <p14:sldId id="266"/>
            <p14:sldId id="52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B19A628-0381-188E-8042-F88754027643}" name="Melville, Monica" initials="MM" userId="S::mmelville@air.org::e74539cc-f4d9-4196-a4cb-2c7f0ebd1eb7" providerId="AD"/>
  <p188:author id="{F6CDD651-27CD-020B-4F0D-5A716F5B2A45}" name="Jenuwine, Hannah R - ETA" initials="JHRE" userId="S::Jenuwine.Hannah.R@dol.gov::74f5e587-ff43-4004-94d7-4e937a4c1b3c" providerId="AD"/>
  <p188:author id="{E0A3E459-4507-2EE6-17F4-29A9764BBB78}" name="Milstead, Kristen - ETA" initials="MKE" userId="S::Milstead.Kristen@dol.gov::e18c141f-2e3e-4510-af0f-6a6ec04a9e59" providerId="AD"/>
  <p188:author id="{D5A7F77F-CC03-A153-8F5F-871721F73169}" name="Scheib, Gregory - ETA" initials="SGE" userId="S::Scheib.Gregory@dol.gov::ae37127a-3cf5-48e7-a338-85663afcaef7" providerId="AD"/>
  <p188:author id="{11BE78BF-6B1F-D61C-066E-2AB1FC2498DB}" name="Pirtle, Jennifer" initials="PJ" userId="Pirtle, Jennifer" providerId="None"/>
  <p188:author id="{C577FDC7-7C13-EEB6-E1B2-4D38F3CFC049}" name="Russell, Wendy" initials="RW" userId="S::wrussell@air.org::e35912bf-9904-4cd8-bdee-986d6afceed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D2EF"/>
    <a:srgbClr val="17406D"/>
    <a:srgbClr val="009DD9"/>
    <a:srgbClr val="38905C"/>
    <a:srgbClr val="F5FAFD"/>
    <a:srgbClr val="EEF7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132" autoAdjust="0"/>
  </p:normalViewPr>
  <p:slideViewPr>
    <p:cSldViewPr snapToGrid="0">
      <p:cViewPr varScale="1">
        <p:scale>
          <a:sx n="97" d="100"/>
          <a:sy n="97" d="100"/>
        </p:scale>
        <p:origin x="996" y="7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irtle, Jennifer" userId="b3c1effa-7e06-448b-a85f-cbbf2d2e2920" providerId="ADAL" clId="{DB8FEC2A-A9BA-4672-BF06-D0FEA081AA1B}"/>
    <pc:docChg chg="delSld modSld modSection">
      <pc:chgData name="Pirtle, Jennifer" userId="b3c1effa-7e06-448b-a85f-cbbf2d2e2920" providerId="ADAL" clId="{DB8FEC2A-A9BA-4672-BF06-D0FEA081AA1B}" dt="2022-10-31T16:12:32.709" v="5" actId="6549"/>
      <pc:docMkLst>
        <pc:docMk/>
      </pc:docMkLst>
      <pc:sldChg chg="modNotesTx">
        <pc:chgData name="Pirtle, Jennifer" userId="b3c1effa-7e06-448b-a85f-cbbf2d2e2920" providerId="ADAL" clId="{DB8FEC2A-A9BA-4672-BF06-D0FEA081AA1B}" dt="2022-10-31T16:11:42.591" v="1" actId="6549"/>
        <pc:sldMkLst>
          <pc:docMk/>
          <pc:sldMk cId="3040224235" sldId="267"/>
        </pc:sldMkLst>
      </pc:sldChg>
      <pc:sldChg chg="del">
        <pc:chgData name="Pirtle, Jennifer" userId="b3c1effa-7e06-448b-a85f-cbbf2d2e2920" providerId="ADAL" clId="{DB8FEC2A-A9BA-4672-BF06-D0FEA081AA1B}" dt="2022-10-26T17:28:32.415" v="0" actId="47"/>
        <pc:sldMkLst>
          <pc:docMk/>
          <pc:sldMk cId="3185108999" sldId="507"/>
        </pc:sldMkLst>
      </pc:sldChg>
      <pc:sldChg chg="modNotesTx">
        <pc:chgData name="Pirtle, Jennifer" userId="b3c1effa-7e06-448b-a85f-cbbf2d2e2920" providerId="ADAL" clId="{DB8FEC2A-A9BA-4672-BF06-D0FEA081AA1B}" dt="2022-10-31T16:11:45.905" v="2" actId="6549"/>
        <pc:sldMkLst>
          <pc:docMk/>
          <pc:sldMk cId="1485373608" sldId="517"/>
        </pc:sldMkLst>
      </pc:sldChg>
      <pc:sldChg chg="modNotesTx">
        <pc:chgData name="Pirtle, Jennifer" userId="b3c1effa-7e06-448b-a85f-cbbf2d2e2920" providerId="ADAL" clId="{DB8FEC2A-A9BA-4672-BF06-D0FEA081AA1B}" dt="2022-10-31T16:12:32.709" v="5" actId="6549"/>
        <pc:sldMkLst>
          <pc:docMk/>
          <pc:sldMk cId="2731473199" sldId="630"/>
        </pc:sldMkLst>
      </pc:sldChg>
      <pc:sldChg chg="modNotesTx">
        <pc:chgData name="Pirtle, Jennifer" userId="b3c1effa-7e06-448b-a85f-cbbf2d2e2920" providerId="ADAL" clId="{DB8FEC2A-A9BA-4672-BF06-D0FEA081AA1B}" dt="2022-10-31T16:11:54.576" v="3" actId="6549"/>
        <pc:sldMkLst>
          <pc:docMk/>
          <pc:sldMk cId="3664729268" sldId="631"/>
        </pc:sldMkLst>
      </pc:sldChg>
      <pc:sldChg chg="modNotesTx">
        <pc:chgData name="Pirtle, Jennifer" userId="b3c1effa-7e06-448b-a85f-cbbf2d2e2920" providerId="ADAL" clId="{DB8FEC2A-A9BA-4672-BF06-D0FEA081AA1B}" dt="2022-10-31T16:12:03.790" v="4" actId="6549"/>
        <pc:sldMkLst>
          <pc:docMk/>
          <pc:sldMk cId="2297958942" sldId="638"/>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94D55E-56C4-462E-9528-77BDB8195715}" type="doc">
      <dgm:prSet loTypeId="urn:microsoft.com/office/officeart/2005/8/layout/orgChart1" loCatId="hierarchy" qsTypeId="urn:microsoft.com/office/officeart/2005/8/quickstyle/3d1" qsCatId="3D" csTypeId="urn:microsoft.com/office/officeart/2005/8/colors/accent1_2" csCatId="accent1" phldr="1"/>
      <dgm:spPr/>
      <dgm:t>
        <a:bodyPr/>
        <a:lstStyle/>
        <a:p>
          <a:endParaRPr lang="en-US"/>
        </a:p>
      </dgm:t>
    </dgm:pt>
    <dgm:pt modelId="{3FFC0B3B-CC1E-4DFC-9C2F-4E64070F6AC8}">
      <dgm:prSet phldrT="[Text]" custT="1"/>
      <dgm:spPr>
        <a:solidFill>
          <a:schemeClr val="accent2">
            <a:lumMod val="75000"/>
          </a:schemeClr>
        </a:solidFill>
      </dgm:spPr>
      <dgm:t>
        <a:bodyPr/>
        <a:lstStyle/>
        <a:p>
          <a:r>
            <a:rPr lang="en-US" sz="2400" b="1" dirty="0"/>
            <a:t>Project Management</a:t>
          </a:r>
          <a:br>
            <a:rPr lang="en-US" sz="2000" dirty="0"/>
          </a:br>
          <a:r>
            <a:rPr lang="en-US" sz="2000" i="1" dirty="0"/>
            <a:t>Jen Pirtle</a:t>
          </a:r>
          <a:br>
            <a:rPr lang="en-US" sz="2000" i="1" dirty="0"/>
          </a:br>
          <a:r>
            <a:rPr lang="en-US" sz="2000" i="1" dirty="0"/>
            <a:t>Monica Melville</a:t>
          </a:r>
        </a:p>
      </dgm:t>
    </dgm:pt>
    <dgm:pt modelId="{0F78A5DC-B6DD-44B6-9E22-06853EA0B926}" type="parTrans" cxnId="{BDC5220D-119E-4681-997E-C986D1AEFBA9}">
      <dgm:prSet/>
      <dgm:spPr/>
      <dgm:t>
        <a:bodyPr/>
        <a:lstStyle/>
        <a:p>
          <a:endParaRPr lang="en-US"/>
        </a:p>
      </dgm:t>
    </dgm:pt>
    <dgm:pt modelId="{8E250EF3-40D3-42B4-815B-274C4F6F09D5}" type="sibTrans" cxnId="{BDC5220D-119E-4681-997E-C986D1AEFBA9}">
      <dgm:prSet/>
      <dgm:spPr/>
      <dgm:t>
        <a:bodyPr/>
        <a:lstStyle/>
        <a:p>
          <a:endParaRPr lang="en-US"/>
        </a:p>
      </dgm:t>
    </dgm:pt>
    <dgm:pt modelId="{24973C13-E307-4A01-8485-BA1C300DE6E2}">
      <dgm:prSet phldrT="[Text]" custT="1"/>
      <dgm:spPr/>
      <dgm:t>
        <a:bodyPr/>
        <a:lstStyle/>
        <a:p>
          <a:r>
            <a:rPr lang="en-US" sz="2800" b="1"/>
            <a:t>One Workforce</a:t>
          </a:r>
          <a:br>
            <a:rPr lang="en-US" sz="2800"/>
          </a:br>
          <a:r>
            <a:rPr lang="en-US" sz="2000" i="1"/>
            <a:t>Task Lead – Wendy Russell </a:t>
          </a:r>
          <a:br>
            <a:rPr lang="en-US" sz="2000" i="1"/>
          </a:br>
          <a:r>
            <a:rPr lang="en-US" sz="2000" i="1"/>
            <a:t>Analyst – Margaret Lamb </a:t>
          </a:r>
          <a:endParaRPr lang="en-US" sz="2800" i="1"/>
        </a:p>
      </dgm:t>
    </dgm:pt>
    <dgm:pt modelId="{13AA42F4-1E17-444A-A94D-D6FAC57D3D47}" type="parTrans" cxnId="{261F2D58-5CE9-4287-AE21-20D3ACB0859F}">
      <dgm:prSet/>
      <dgm:spPr/>
      <dgm:t>
        <a:bodyPr/>
        <a:lstStyle/>
        <a:p>
          <a:endParaRPr lang="en-US"/>
        </a:p>
      </dgm:t>
    </dgm:pt>
    <dgm:pt modelId="{0970A2A6-48F1-485D-8EC0-3D65A013CC0B}" type="sibTrans" cxnId="{261F2D58-5CE9-4287-AE21-20D3ACB0859F}">
      <dgm:prSet/>
      <dgm:spPr/>
      <dgm:t>
        <a:bodyPr/>
        <a:lstStyle/>
        <a:p>
          <a:endParaRPr lang="en-US"/>
        </a:p>
      </dgm:t>
    </dgm:pt>
    <dgm:pt modelId="{5CE9B191-F007-4FCA-B919-161FEDD0C36A}">
      <dgm:prSet phldrT="[Text]" custT="1"/>
      <dgm:spPr/>
      <dgm:t>
        <a:bodyPr/>
        <a:lstStyle/>
        <a:p>
          <a:r>
            <a:rPr lang="en-US" sz="2800" b="1"/>
            <a:t>Rural Healthcare</a:t>
          </a:r>
          <a:br>
            <a:rPr lang="en-US" sz="2800"/>
          </a:br>
          <a:r>
            <a:rPr lang="en-US" sz="2000" i="1"/>
            <a:t>Task Lead – Brittany Lenertz</a:t>
          </a:r>
          <a:br>
            <a:rPr lang="en-US" sz="2000" i="1"/>
          </a:br>
          <a:r>
            <a:rPr lang="en-US" sz="2000" i="1"/>
            <a:t>Analyst – coming soon </a:t>
          </a:r>
          <a:endParaRPr lang="en-US" sz="2800" i="1"/>
        </a:p>
      </dgm:t>
    </dgm:pt>
    <dgm:pt modelId="{B16CE21E-4942-49F3-A8C6-F520BC853135}" type="parTrans" cxnId="{84C5E724-BCDF-447C-B93D-E6ECF1FF2117}">
      <dgm:prSet/>
      <dgm:spPr/>
      <dgm:t>
        <a:bodyPr/>
        <a:lstStyle/>
        <a:p>
          <a:endParaRPr lang="en-US"/>
        </a:p>
      </dgm:t>
    </dgm:pt>
    <dgm:pt modelId="{4DEC7DAD-2F2C-4713-B621-EFA1866093ED}" type="sibTrans" cxnId="{84C5E724-BCDF-447C-B93D-E6ECF1FF2117}">
      <dgm:prSet/>
      <dgm:spPr/>
      <dgm:t>
        <a:bodyPr/>
        <a:lstStyle/>
        <a:p>
          <a:endParaRPr lang="en-US"/>
        </a:p>
      </dgm:t>
    </dgm:pt>
    <dgm:pt modelId="{654F0E50-2A7A-42E2-9381-3CBB29FFD1A8}">
      <dgm:prSet phldrT="[Text]" custT="1"/>
      <dgm:spPr/>
      <dgm:t>
        <a:bodyPr/>
        <a:lstStyle/>
        <a:p>
          <a:pPr>
            <a:spcAft>
              <a:spcPts val="0"/>
            </a:spcAft>
          </a:pPr>
          <a:r>
            <a:rPr lang="en-US" sz="2800" b="1" dirty="0"/>
            <a:t>Performance</a:t>
          </a:r>
          <a:br>
            <a:rPr lang="en-US" sz="2200" dirty="0"/>
          </a:br>
          <a:r>
            <a:rPr lang="en-US" sz="2000" i="1" dirty="0"/>
            <a:t>Task Lead – Jessie Oettinger</a:t>
          </a:r>
        </a:p>
        <a:p>
          <a:pPr>
            <a:spcAft>
              <a:spcPts val="0"/>
            </a:spcAft>
          </a:pPr>
          <a:r>
            <a:rPr lang="en-US" sz="2000" i="1" dirty="0"/>
            <a:t>Analyst – Ben </a:t>
          </a:r>
          <a:r>
            <a:rPr lang="en-US" sz="2000" i="1" dirty="0" err="1"/>
            <a:t>Mahrer</a:t>
          </a:r>
          <a:r>
            <a:rPr lang="en-US" sz="2000" i="1" dirty="0"/>
            <a:t> &amp; Support</a:t>
          </a:r>
        </a:p>
        <a:p>
          <a:pPr>
            <a:spcAft>
              <a:spcPts val="0"/>
            </a:spcAft>
          </a:pPr>
          <a:r>
            <a:rPr lang="en-US" sz="2000" i="1" dirty="0"/>
            <a:t>Analyst – Wes Peterson</a:t>
          </a:r>
          <a:r>
            <a:rPr lang="en-US" sz="2200" dirty="0"/>
            <a:t> </a:t>
          </a:r>
        </a:p>
      </dgm:t>
    </dgm:pt>
    <dgm:pt modelId="{E583077F-2D8F-4B95-BD1A-622AD7872E32}" type="parTrans" cxnId="{30525BC6-0E5F-4302-A768-0BE04C1D9C83}">
      <dgm:prSet/>
      <dgm:spPr/>
      <dgm:t>
        <a:bodyPr/>
        <a:lstStyle/>
        <a:p>
          <a:endParaRPr lang="en-US"/>
        </a:p>
      </dgm:t>
    </dgm:pt>
    <dgm:pt modelId="{916576C7-82CA-4B5F-807B-F1DAD221223D}" type="sibTrans" cxnId="{30525BC6-0E5F-4302-A768-0BE04C1D9C83}">
      <dgm:prSet/>
      <dgm:spPr/>
      <dgm:t>
        <a:bodyPr/>
        <a:lstStyle/>
        <a:p>
          <a:endParaRPr lang="en-US"/>
        </a:p>
      </dgm:t>
    </dgm:pt>
    <dgm:pt modelId="{135BA369-651B-478A-8248-171AA00E323D}" type="pres">
      <dgm:prSet presAssocID="{5C94D55E-56C4-462E-9528-77BDB8195715}" presName="hierChild1" presStyleCnt="0">
        <dgm:presLayoutVars>
          <dgm:orgChart val="1"/>
          <dgm:chPref val="1"/>
          <dgm:dir/>
          <dgm:animOne val="branch"/>
          <dgm:animLvl val="lvl"/>
          <dgm:resizeHandles/>
        </dgm:presLayoutVars>
      </dgm:prSet>
      <dgm:spPr/>
    </dgm:pt>
    <dgm:pt modelId="{61420ECF-CCFD-46A6-9434-46FC9AE4AA2A}" type="pres">
      <dgm:prSet presAssocID="{3FFC0B3B-CC1E-4DFC-9C2F-4E64070F6AC8}" presName="hierRoot1" presStyleCnt="0">
        <dgm:presLayoutVars>
          <dgm:hierBranch val="init"/>
        </dgm:presLayoutVars>
      </dgm:prSet>
      <dgm:spPr/>
    </dgm:pt>
    <dgm:pt modelId="{2A7035F3-64A9-4058-97AC-5C2AFBC8BD21}" type="pres">
      <dgm:prSet presAssocID="{3FFC0B3B-CC1E-4DFC-9C2F-4E64070F6AC8}" presName="rootComposite1" presStyleCnt="0"/>
      <dgm:spPr/>
    </dgm:pt>
    <dgm:pt modelId="{763A5C5C-2099-4527-A860-44E3C030ED6F}" type="pres">
      <dgm:prSet presAssocID="{3FFC0B3B-CC1E-4DFC-9C2F-4E64070F6AC8}" presName="rootText1" presStyleLbl="node0" presStyleIdx="0" presStyleCnt="1" custScaleY="62613" custLinFactNeighborX="-5476" custLinFactNeighborY="-5378">
        <dgm:presLayoutVars>
          <dgm:chPref val="3"/>
        </dgm:presLayoutVars>
      </dgm:prSet>
      <dgm:spPr/>
    </dgm:pt>
    <dgm:pt modelId="{8466E580-CAAA-40B9-B8B4-801D503E7025}" type="pres">
      <dgm:prSet presAssocID="{3FFC0B3B-CC1E-4DFC-9C2F-4E64070F6AC8}" presName="rootConnector1" presStyleLbl="node1" presStyleIdx="0" presStyleCnt="0"/>
      <dgm:spPr/>
    </dgm:pt>
    <dgm:pt modelId="{692B6726-DCBA-4591-BCBB-1BCB21DDBC01}" type="pres">
      <dgm:prSet presAssocID="{3FFC0B3B-CC1E-4DFC-9C2F-4E64070F6AC8}" presName="hierChild2" presStyleCnt="0"/>
      <dgm:spPr/>
    </dgm:pt>
    <dgm:pt modelId="{31EAA193-ACD5-413E-B1A8-607E8C4E05EE}" type="pres">
      <dgm:prSet presAssocID="{13AA42F4-1E17-444A-A94D-D6FAC57D3D47}" presName="Name37" presStyleLbl="parChTrans1D2" presStyleIdx="0" presStyleCnt="3"/>
      <dgm:spPr/>
    </dgm:pt>
    <dgm:pt modelId="{70A6650F-000D-464D-8863-1D1349D3532B}" type="pres">
      <dgm:prSet presAssocID="{24973C13-E307-4A01-8485-BA1C300DE6E2}" presName="hierRoot2" presStyleCnt="0">
        <dgm:presLayoutVars>
          <dgm:hierBranch val="init"/>
        </dgm:presLayoutVars>
      </dgm:prSet>
      <dgm:spPr/>
    </dgm:pt>
    <dgm:pt modelId="{DB6AF387-C123-44C0-808A-5199A026FD5E}" type="pres">
      <dgm:prSet presAssocID="{24973C13-E307-4A01-8485-BA1C300DE6E2}" presName="rootComposite" presStyleCnt="0"/>
      <dgm:spPr/>
    </dgm:pt>
    <dgm:pt modelId="{2D14C6C0-67BC-4E37-A438-AC46A6DA8DBF}" type="pres">
      <dgm:prSet presAssocID="{24973C13-E307-4A01-8485-BA1C300DE6E2}" presName="rootText" presStyleLbl="node2" presStyleIdx="0" presStyleCnt="3">
        <dgm:presLayoutVars>
          <dgm:chPref val="3"/>
        </dgm:presLayoutVars>
      </dgm:prSet>
      <dgm:spPr/>
    </dgm:pt>
    <dgm:pt modelId="{42C2689C-22F0-49E0-86B8-02671B13DCAB}" type="pres">
      <dgm:prSet presAssocID="{24973C13-E307-4A01-8485-BA1C300DE6E2}" presName="rootConnector" presStyleLbl="node2" presStyleIdx="0" presStyleCnt="3"/>
      <dgm:spPr/>
    </dgm:pt>
    <dgm:pt modelId="{B302B0B8-92A8-42F3-9520-7AD56D3FB7D1}" type="pres">
      <dgm:prSet presAssocID="{24973C13-E307-4A01-8485-BA1C300DE6E2}" presName="hierChild4" presStyleCnt="0"/>
      <dgm:spPr/>
    </dgm:pt>
    <dgm:pt modelId="{CF26EC34-94AC-4248-8199-5C1C5B04BF7E}" type="pres">
      <dgm:prSet presAssocID="{24973C13-E307-4A01-8485-BA1C300DE6E2}" presName="hierChild5" presStyleCnt="0"/>
      <dgm:spPr/>
    </dgm:pt>
    <dgm:pt modelId="{8B4EAA03-BA51-449F-B308-F36E3EFBC958}" type="pres">
      <dgm:prSet presAssocID="{B16CE21E-4942-49F3-A8C6-F520BC853135}" presName="Name37" presStyleLbl="parChTrans1D2" presStyleIdx="1" presStyleCnt="3"/>
      <dgm:spPr/>
    </dgm:pt>
    <dgm:pt modelId="{BCC4B32B-4527-4802-A019-7817737E363C}" type="pres">
      <dgm:prSet presAssocID="{5CE9B191-F007-4FCA-B919-161FEDD0C36A}" presName="hierRoot2" presStyleCnt="0">
        <dgm:presLayoutVars>
          <dgm:hierBranch val="init"/>
        </dgm:presLayoutVars>
      </dgm:prSet>
      <dgm:spPr/>
    </dgm:pt>
    <dgm:pt modelId="{EE48AA90-337A-44DD-AF1D-73502646D8D6}" type="pres">
      <dgm:prSet presAssocID="{5CE9B191-F007-4FCA-B919-161FEDD0C36A}" presName="rootComposite" presStyleCnt="0"/>
      <dgm:spPr/>
    </dgm:pt>
    <dgm:pt modelId="{52ED325B-1816-4D51-96A7-F91EDEC1E555}" type="pres">
      <dgm:prSet presAssocID="{5CE9B191-F007-4FCA-B919-161FEDD0C36A}" presName="rootText" presStyleLbl="node2" presStyleIdx="1" presStyleCnt="3">
        <dgm:presLayoutVars>
          <dgm:chPref val="3"/>
        </dgm:presLayoutVars>
      </dgm:prSet>
      <dgm:spPr/>
    </dgm:pt>
    <dgm:pt modelId="{AC1DE99C-C576-4F41-A97A-01483257EC11}" type="pres">
      <dgm:prSet presAssocID="{5CE9B191-F007-4FCA-B919-161FEDD0C36A}" presName="rootConnector" presStyleLbl="node2" presStyleIdx="1" presStyleCnt="3"/>
      <dgm:spPr/>
    </dgm:pt>
    <dgm:pt modelId="{BBD701BF-8FE5-45C4-BDEA-0792EF68B0CC}" type="pres">
      <dgm:prSet presAssocID="{5CE9B191-F007-4FCA-B919-161FEDD0C36A}" presName="hierChild4" presStyleCnt="0"/>
      <dgm:spPr/>
    </dgm:pt>
    <dgm:pt modelId="{855B7C6F-26D6-498A-A7EE-4E5D7C19095E}" type="pres">
      <dgm:prSet presAssocID="{5CE9B191-F007-4FCA-B919-161FEDD0C36A}" presName="hierChild5" presStyleCnt="0"/>
      <dgm:spPr/>
    </dgm:pt>
    <dgm:pt modelId="{DF9F55D3-80A7-46C2-A64B-174B120876D8}" type="pres">
      <dgm:prSet presAssocID="{E583077F-2D8F-4B95-BD1A-622AD7872E32}" presName="Name37" presStyleLbl="parChTrans1D2" presStyleIdx="2" presStyleCnt="3"/>
      <dgm:spPr/>
    </dgm:pt>
    <dgm:pt modelId="{E72A0816-BC9A-4329-A7EC-5E04DE5CF750}" type="pres">
      <dgm:prSet presAssocID="{654F0E50-2A7A-42E2-9381-3CBB29FFD1A8}" presName="hierRoot2" presStyleCnt="0">
        <dgm:presLayoutVars>
          <dgm:hierBranch val="init"/>
        </dgm:presLayoutVars>
      </dgm:prSet>
      <dgm:spPr/>
    </dgm:pt>
    <dgm:pt modelId="{1296505E-19A3-4F2E-AD27-7AAF237957AC}" type="pres">
      <dgm:prSet presAssocID="{654F0E50-2A7A-42E2-9381-3CBB29FFD1A8}" presName="rootComposite" presStyleCnt="0"/>
      <dgm:spPr/>
    </dgm:pt>
    <dgm:pt modelId="{3BD68C0B-CDD9-4F44-AF52-88663711A859}" type="pres">
      <dgm:prSet presAssocID="{654F0E50-2A7A-42E2-9381-3CBB29FFD1A8}" presName="rootText" presStyleLbl="node2" presStyleIdx="2" presStyleCnt="3" custScaleX="111154">
        <dgm:presLayoutVars>
          <dgm:chPref val="3"/>
        </dgm:presLayoutVars>
      </dgm:prSet>
      <dgm:spPr/>
    </dgm:pt>
    <dgm:pt modelId="{D918C045-5A3F-4490-85D0-14B070FFCB82}" type="pres">
      <dgm:prSet presAssocID="{654F0E50-2A7A-42E2-9381-3CBB29FFD1A8}" presName="rootConnector" presStyleLbl="node2" presStyleIdx="2" presStyleCnt="3"/>
      <dgm:spPr/>
    </dgm:pt>
    <dgm:pt modelId="{82F40F8C-0FB0-44B9-8401-447D0649E62D}" type="pres">
      <dgm:prSet presAssocID="{654F0E50-2A7A-42E2-9381-3CBB29FFD1A8}" presName="hierChild4" presStyleCnt="0"/>
      <dgm:spPr/>
    </dgm:pt>
    <dgm:pt modelId="{036CC6C5-E466-401E-8E0B-29D6B6DEC823}" type="pres">
      <dgm:prSet presAssocID="{654F0E50-2A7A-42E2-9381-3CBB29FFD1A8}" presName="hierChild5" presStyleCnt="0"/>
      <dgm:spPr/>
    </dgm:pt>
    <dgm:pt modelId="{CCC2AE99-E5E4-493A-B30A-5165360FC945}" type="pres">
      <dgm:prSet presAssocID="{3FFC0B3B-CC1E-4DFC-9C2F-4E64070F6AC8}" presName="hierChild3" presStyleCnt="0"/>
      <dgm:spPr/>
    </dgm:pt>
  </dgm:ptLst>
  <dgm:cxnLst>
    <dgm:cxn modelId="{BDC5220D-119E-4681-997E-C986D1AEFBA9}" srcId="{5C94D55E-56C4-462E-9528-77BDB8195715}" destId="{3FFC0B3B-CC1E-4DFC-9C2F-4E64070F6AC8}" srcOrd="0" destOrd="0" parTransId="{0F78A5DC-B6DD-44B6-9E22-06853EA0B926}" sibTransId="{8E250EF3-40D3-42B4-815B-274C4F6F09D5}"/>
    <dgm:cxn modelId="{B13A2F15-2280-4686-833D-3F09BF1503D6}" type="presOf" srcId="{13AA42F4-1E17-444A-A94D-D6FAC57D3D47}" destId="{31EAA193-ACD5-413E-B1A8-607E8C4E05EE}" srcOrd="0" destOrd="0" presId="urn:microsoft.com/office/officeart/2005/8/layout/orgChart1"/>
    <dgm:cxn modelId="{2E88CA1C-A105-4BD0-A7A6-8F5279205A68}" type="presOf" srcId="{5CE9B191-F007-4FCA-B919-161FEDD0C36A}" destId="{AC1DE99C-C576-4F41-A97A-01483257EC11}" srcOrd="1" destOrd="0" presId="urn:microsoft.com/office/officeart/2005/8/layout/orgChart1"/>
    <dgm:cxn modelId="{DF00C21D-D928-4C21-A681-EEB9424D1F5D}" type="presOf" srcId="{24973C13-E307-4A01-8485-BA1C300DE6E2}" destId="{42C2689C-22F0-49E0-86B8-02671B13DCAB}" srcOrd="1" destOrd="0" presId="urn:microsoft.com/office/officeart/2005/8/layout/orgChart1"/>
    <dgm:cxn modelId="{84C5E724-BCDF-447C-B93D-E6ECF1FF2117}" srcId="{3FFC0B3B-CC1E-4DFC-9C2F-4E64070F6AC8}" destId="{5CE9B191-F007-4FCA-B919-161FEDD0C36A}" srcOrd="1" destOrd="0" parTransId="{B16CE21E-4942-49F3-A8C6-F520BC853135}" sibTransId="{4DEC7DAD-2F2C-4713-B621-EFA1866093ED}"/>
    <dgm:cxn modelId="{80F30035-4B4F-4EFB-BBEF-240CC0D1E44B}" type="presOf" srcId="{654F0E50-2A7A-42E2-9381-3CBB29FFD1A8}" destId="{D918C045-5A3F-4490-85D0-14B070FFCB82}" srcOrd="1" destOrd="0" presId="urn:microsoft.com/office/officeart/2005/8/layout/orgChart1"/>
    <dgm:cxn modelId="{DDDD3469-D4F0-4523-9F28-5ED276DAA5A6}" type="presOf" srcId="{24973C13-E307-4A01-8485-BA1C300DE6E2}" destId="{2D14C6C0-67BC-4E37-A438-AC46A6DA8DBF}" srcOrd="0" destOrd="0" presId="urn:microsoft.com/office/officeart/2005/8/layout/orgChart1"/>
    <dgm:cxn modelId="{261F2D58-5CE9-4287-AE21-20D3ACB0859F}" srcId="{3FFC0B3B-CC1E-4DFC-9C2F-4E64070F6AC8}" destId="{24973C13-E307-4A01-8485-BA1C300DE6E2}" srcOrd="0" destOrd="0" parTransId="{13AA42F4-1E17-444A-A94D-D6FAC57D3D47}" sibTransId="{0970A2A6-48F1-485D-8EC0-3D65A013CC0B}"/>
    <dgm:cxn modelId="{7FCD317D-8921-4CDB-99AE-79327B3316AC}" type="presOf" srcId="{3FFC0B3B-CC1E-4DFC-9C2F-4E64070F6AC8}" destId="{8466E580-CAAA-40B9-B8B4-801D503E7025}" srcOrd="1" destOrd="0" presId="urn:microsoft.com/office/officeart/2005/8/layout/orgChart1"/>
    <dgm:cxn modelId="{192F458C-629D-41CF-A5BC-11B0E6E17020}" type="presOf" srcId="{5CE9B191-F007-4FCA-B919-161FEDD0C36A}" destId="{52ED325B-1816-4D51-96A7-F91EDEC1E555}" srcOrd="0" destOrd="0" presId="urn:microsoft.com/office/officeart/2005/8/layout/orgChart1"/>
    <dgm:cxn modelId="{4CA64799-D538-4AD5-AFD3-413ACD1D4429}" type="presOf" srcId="{654F0E50-2A7A-42E2-9381-3CBB29FFD1A8}" destId="{3BD68C0B-CDD9-4F44-AF52-88663711A859}" srcOrd="0" destOrd="0" presId="urn:microsoft.com/office/officeart/2005/8/layout/orgChart1"/>
    <dgm:cxn modelId="{FEF6469C-EAA1-4983-96BE-B8C9C62609FB}" type="presOf" srcId="{E583077F-2D8F-4B95-BD1A-622AD7872E32}" destId="{DF9F55D3-80A7-46C2-A64B-174B120876D8}" srcOrd="0" destOrd="0" presId="urn:microsoft.com/office/officeart/2005/8/layout/orgChart1"/>
    <dgm:cxn modelId="{4D844FBD-7607-4722-ACCD-9E9ADB73CBE6}" type="presOf" srcId="{B16CE21E-4942-49F3-A8C6-F520BC853135}" destId="{8B4EAA03-BA51-449F-B308-F36E3EFBC958}" srcOrd="0" destOrd="0" presId="urn:microsoft.com/office/officeart/2005/8/layout/orgChart1"/>
    <dgm:cxn modelId="{30525BC6-0E5F-4302-A768-0BE04C1D9C83}" srcId="{3FFC0B3B-CC1E-4DFC-9C2F-4E64070F6AC8}" destId="{654F0E50-2A7A-42E2-9381-3CBB29FFD1A8}" srcOrd="2" destOrd="0" parTransId="{E583077F-2D8F-4B95-BD1A-622AD7872E32}" sibTransId="{916576C7-82CA-4B5F-807B-F1DAD221223D}"/>
    <dgm:cxn modelId="{2F50F8DC-45B7-42AB-9BA5-ECDA958A4473}" type="presOf" srcId="{3FFC0B3B-CC1E-4DFC-9C2F-4E64070F6AC8}" destId="{763A5C5C-2099-4527-A860-44E3C030ED6F}" srcOrd="0" destOrd="0" presId="urn:microsoft.com/office/officeart/2005/8/layout/orgChart1"/>
    <dgm:cxn modelId="{28AEDFE2-04BC-4A00-A31E-7281FCA91F6A}" type="presOf" srcId="{5C94D55E-56C4-462E-9528-77BDB8195715}" destId="{135BA369-651B-478A-8248-171AA00E323D}" srcOrd="0" destOrd="0" presId="urn:microsoft.com/office/officeart/2005/8/layout/orgChart1"/>
    <dgm:cxn modelId="{B07FFA7C-8387-4AE2-98A6-E0A6E946455D}" type="presParOf" srcId="{135BA369-651B-478A-8248-171AA00E323D}" destId="{61420ECF-CCFD-46A6-9434-46FC9AE4AA2A}" srcOrd="0" destOrd="0" presId="urn:microsoft.com/office/officeart/2005/8/layout/orgChart1"/>
    <dgm:cxn modelId="{5E3AC9A6-BD28-4F4C-B19C-B120825FEE50}" type="presParOf" srcId="{61420ECF-CCFD-46A6-9434-46FC9AE4AA2A}" destId="{2A7035F3-64A9-4058-97AC-5C2AFBC8BD21}" srcOrd="0" destOrd="0" presId="urn:microsoft.com/office/officeart/2005/8/layout/orgChart1"/>
    <dgm:cxn modelId="{262E0768-F5CD-4B0B-B91A-7B707825760A}" type="presParOf" srcId="{2A7035F3-64A9-4058-97AC-5C2AFBC8BD21}" destId="{763A5C5C-2099-4527-A860-44E3C030ED6F}" srcOrd="0" destOrd="0" presId="urn:microsoft.com/office/officeart/2005/8/layout/orgChart1"/>
    <dgm:cxn modelId="{9F289039-5E88-4E62-B1B7-043AB6727806}" type="presParOf" srcId="{2A7035F3-64A9-4058-97AC-5C2AFBC8BD21}" destId="{8466E580-CAAA-40B9-B8B4-801D503E7025}" srcOrd="1" destOrd="0" presId="urn:microsoft.com/office/officeart/2005/8/layout/orgChart1"/>
    <dgm:cxn modelId="{7DAF5BD7-0E2C-4885-BD3C-D4660DCBF977}" type="presParOf" srcId="{61420ECF-CCFD-46A6-9434-46FC9AE4AA2A}" destId="{692B6726-DCBA-4591-BCBB-1BCB21DDBC01}" srcOrd="1" destOrd="0" presId="urn:microsoft.com/office/officeart/2005/8/layout/orgChart1"/>
    <dgm:cxn modelId="{42E19F61-1321-4F01-A3A7-3845880BBD50}" type="presParOf" srcId="{692B6726-DCBA-4591-BCBB-1BCB21DDBC01}" destId="{31EAA193-ACD5-413E-B1A8-607E8C4E05EE}" srcOrd="0" destOrd="0" presId="urn:microsoft.com/office/officeart/2005/8/layout/orgChart1"/>
    <dgm:cxn modelId="{5576433D-867B-4A18-BC8A-86A13F89EF99}" type="presParOf" srcId="{692B6726-DCBA-4591-BCBB-1BCB21DDBC01}" destId="{70A6650F-000D-464D-8863-1D1349D3532B}" srcOrd="1" destOrd="0" presId="urn:microsoft.com/office/officeart/2005/8/layout/orgChart1"/>
    <dgm:cxn modelId="{2314F71F-9E7E-4C56-ABAF-1B31D74FF6BE}" type="presParOf" srcId="{70A6650F-000D-464D-8863-1D1349D3532B}" destId="{DB6AF387-C123-44C0-808A-5199A026FD5E}" srcOrd="0" destOrd="0" presId="urn:microsoft.com/office/officeart/2005/8/layout/orgChart1"/>
    <dgm:cxn modelId="{9B22893F-DAC1-4381-BF43-4790D308ED7B}" type="presParOf" srcId="{DB6AF387-C123-44C0-808A-5199A026FD5E}" destId="{2D14C6C0-67BC-4E37-A438-AC46A6DA8DBF}" srcOrd="0" destOrd="0" presId="urn:microsoft.com/office/officeart/2005/8/layout/orgChart1"/>
    <dgm:cxn modelId="{81AD5590-BE81-4413-8D6C-A926DBE37EBB}" type="presParOf" srcId="{DB6AF387-C123-44C0-808A-5199A026FD5E}" destId="{42C2689C-22F0-49E0-86B8-02671B13DCAB}" srcOrd="1" destOrd="0" presId="urn:microsoft.com/office/officeart/2005/8/layout/orgChart1"/>
    <dgm:cxn modelId="{D2E3ACF7-0259-4DDE-B873-CDFC15753E5C}" type="presParOf" srcId="{70A6650F-000D-464D-8863-1D1349D3532B}" destId="{B302B0B8-92A8-42F3-9520-7AD56D3FB7D1}" srcOrd="1" destOrd="0" presId="urn:microsoft.com/office/officeart/2005/8/layout/orgChart1"/>
    <dgm:cxn modelId="{3DDEDB51-3069-41AC-9FB4-EE872FB2E907}" type="presParOf" srcId="{70A6650F-000D-464D-8863-1D1349D3532B}" destId="{CF26EC34-94AC-4248-8199-5C1C5B04BF7E}" srcOrd="2" destOrd="0" presId="urn:microsoft.com/office/officeart/2005/8/layout/orgChart1"/>
    <dgm:cxn modelId="{19A0B4C1-3E91-4E94-87BC-DBAF3D75D3DC}" type="presParOf" srcId="{692B6726-DCBA-4591-BCBB-1BCB21DDBC01}" destId="{8B4EAA03-BA51-449F-B308-F36E3EFBC958}" srcOrd="2" destOrd="0" presId="urn:microsoft.com/office/officeart/2005/8/layout/orgChart1"/>
    <dgm:cxn modelId="{85F20006-72F6-4042-90AD-2C7E5E7D071A}" type="presParOf" srcId="{692B6726-DCBA-4591-BCBB-1BCB21DDBC01}" destId="{BCC4B32B-4527-4802-A019-7817737E363C}" srcOrd="3" destOrd="0" presId="urn:microsoft.com/office/officeart/2005/8/layout/orgChart1"/>
    <dgm:cxn modelId="{7ADB72F4-654D-49FD-A573-DA30BAB05314}" type="presParOf" srcId="{BCC4B32B-4527-4802-A019-7817737E363C}" destId="{EE48AA90-337A-44DD-AF1D-73502646D8D6}" srcOrd="0" destOrd="0" presId="urn:microsoft.com/office/officeart/2005/8/layout/orgChart1"/>
    <dgm:cxn modelId="{90754F75-30A0-469E-86EB-7E4A4D4D1085}" type="presParOf" srcId="{EE48AA90-337A-44DD-AF1D-73502646D8D6}" destId="{52ED325B-1816-4D51-96A7-F91EDEC1E555}" srcOrd="0" destOrd="0" presId="urn:microsoft.com/office/officeart/2005/8/layout/orgChart1"/>
    <dgm:cxn modelId="{F594EB9B-A43B-4796-883D-9DC7BA798F06}" type="presParOf" srcId="{EE48AA90-337A-44DD-AF1D-73502646D8D6}" destId="{AC1DE99C-C576-4F41-A97A-01483257EC11}" srcOrd="1" destOrd="0" presId="urn:microsoft.com/office/officeart/2005/8/layout/orgChart1"/>
    <dgm:cxn modelId="{22AF6BB6-E9EF-4366-9393-79DB10CC6316}" type="presParOf" srcId="{BCC4B32B-4527-4802-A019-7817737E363C}" destId="{BBD701BF-8FE5-45C4-BDEA-0792EF68B0CC}" srcOrd="1" destOrd="0" presId="urn:microsoft.com/office/officeart/2005/8/layout/orgChart1"/>
    <dgm:cxn modelId="{E49E0895-1A50-4273-B860-1F0AD703E027}" type="presParOf" srcId="{BCC4B32B-4527-4802-A019-7817737E363C}" destId="{855B7C6F-26D6-498A-A7EE-4E5D7C19095E}" srcOrd="2" destOrd="0" presId="urn:microsoft.com/office/officeart/2005/8/layout/orgChart1"/>
    <dgm:cxn modelId="{060E21E0-36C1-432B-9DB4-49391BFB2F2C}" type="presParOf" srcId="{692B6726-DCBA-4591-BCBB-1BCB21DDBC01}" destId="{DF9F55D3-80A7-46C2-A64B-174B120876D8}" srcOrd="4" destOrd="0" presId="urn:microsoft.com/office/officeart/2005/8/layout/orgChart1"/>
    <dgm:cxn modelId="{8ADEF0B4-3A29-495A-BE1F-933B60A1BF24}" type="presParOf" srcId="{692B6726-DCBA-4591-BCBB-1BCB21DDBC01}" destId="{E72A0816-BC9A-4329-A7EC-5E04DE5CF750}" srcOrd="5" destOrd="0" presId="urn:microsoft.com/office/officeart/2005/8/layout/orgChart1"/>
    <dgm:cxn modelId="{508EEE4A-3CD8-414B-9899-E7CF2A18FBF5}" type="presParOf" srcId="{E72A0816-BC9A-4329-A7EC-5E04DE5CF750}" destId="{1296505E-19A3-4F2E-AD27-7AAF237957AC}" srcOrd="0" destOrd="0" presId="urn:microsoft.com/office/officeart/2005/8/layout/orgChart1"/>
    <dgm:cxn modelId="{2411B46D-3AE1-4ACF-962F-F29CD0B65691}" type="presParOf" srcId="{1296505E-19A3-4F2E-AD27-7AAF237957AC}" destId="{3BD68C0B-CDD9-4F44-AF52-88663711A859}" srcOrd="0" destOrd="0" presId="urn:microsoft.com/office/officeart/2005/8/layout/orgChart1"/>
    <dgm:cxn modelId="{E8D9F1DB-535B-496B-B151-31EBD66EC471}" type="presParOf" srcId="{1296505E-19A3-4F2E-AD27-7AAF237957AC}" destId="{D918C045-5A3F-4490-85D0-14B070FFCB82}" srcOrd="1" destOrd="0" presId="urn:microsoft.com/office/officeart/2005/8/layout/orgChart1"/>
    <dgm:cxn modelId="{40E1F274-996E-4FE3-BFAE-565AD6F0E9A0}" type="presParOf" srcId="{E72A0816-BC9A-4329-A7EC-5E04DE5CF750}" destId="{82F40F8C-0FB0-44B9-8401-447D0649E62D}" srcOrd="1" destOrd="0" presId="urn:microsoft.com/office/officeart/2005/8/layout/orgChart1"/>
    <dgm:cxn modelId="{561AC14D-63D1-44D2-8561-3A085E2C8C37}" type="presParOf" srcId="{E72A0816-BC9A-4329-A7EC-5E04DE5CF750}" destId="{036CC6C5-E466-401E-8E0B-29D6B6DEC823}" srcOrd="2" destOrd="0" presId="urn:microsoft.com/office/officeart/2005/8/layout/orgChart1"/>
    <dgm:cxn modelId="{98E72883-F224-4957-AB3B-7318C7BE3545}" type="presParOf" srcId="{61420ECF-CCFD-46A6-9434-46FC9AE4AA2A}" destId="{CCC2AE99-E5E4-493A-B30A-5165360FC945}"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622DA7-B214-4E1D-96BA-A7EF388AD55E}" type="doc">
      <dgm:prSet loTypeId="urn:microsoft.com/office/officeart/2005/8/layout/hList1" loCatId="list" qsTypeId="urn:microsoft.com/office/officeart/2005/8/quickstyle/3d1" qsCatId="3D" csTypeId="urn:microsoft.com/office/officeart/2005/8/colors/accent1_5" csCatId="accent1" phldr="1"/>
      <dgm:spPr/>
      <dgm:t>
        <a:bodyPr/>
        <a:lstStyle/>
        <a:p>
          <a:endParaRPr lang="en-US"/>
        </a:p>
      </dgm:t>
    </dgm:pt>
    <dgm:pt modelId="{414D58F0-F1CC-4470-A295-0488F15F4B05}">
      <dgm:prSet phldrT="[Text]"/>
      <dgm:spPr/>
      <dgm:t>
        <a:bodyPr/>
        <a:lstStyle/>
        <a:p>
          <a:pPr>
            <a:lnSpc>
              <a:spcPct val="100000"/>
            </a:lnSpc>
            <a:spcBef>
              <a:spcPts val="600"/>
            </a:spcBef>
            <a:spcAft>
              <a:spcPts val="600"/>
            </a:spcAft>
          </a:pPr>
          <a:r>
            <a:rPr lang="en-US" dirty="0"/>
            <a:t> Lynn Bajorek</a:t>
          </a:r>
        </a:p>
      </dgm:t>
    </dgm:pt>
    <dgm:pt modelId="{91975631-4FAB-4D53-A8A9-1466FD8E64EE}" type="parTrans" cxnId="{07D02E65-13EC-4759-9CC8-A0AF812AB179}">
      <dgm:prSet/>
      <dgm:spPr/>
      <dgm:t>
        <a:bodyPr/>
        <a:lstStyle/>
        <a:p>
          <a:pPr>
            <a:lnSpc>
              <a:spcPct val="100000"/>
            </a:lnSpc>
            <a:spcBef>
              <a:spcPts val="600"/>
            </a:spcBef>
            <a:spcAft>
              <a:spcPts val="600"/>
            </a:spcAft>
          </a:pPr>
          <a:endParaRPr lang="en-US"/>
        </a:p>
      </dgm:t>
    </dgm:pt>
    <dgm:pt modelId="{C4925FE9-5C63-4E7D-A4BC-E30A8CD57A99}" type="sibTrans" cxnId="{07D02E65-13EC-4759-9CC8-A0AF812AB179}">
      <dgm:prSet/>
      <dgm:spPr/>
      <dgm:t>
        <a:bodyPr/>
        <a:lstStyle/>
        <a:p>
          <a:pPr>
            <a:lnSpc>
              <a:spcPct val="100000"/>
            </a:lnSpc>
            <a:spcBef>
              <a:spcPts val="600"/>
            </a:spcBef>
            <a:spcAft>
              <a:spcPts val="600"/>
            </a:spcAft>
          </a:pPr>
          <a:endParaRPr lang="en-US"/>
        </a:p>
      </dgm:t>
    </dgm:pt>
    <dgm:pt modelId="{4BDDFE84-3012-4C05-8AF6-59672A5402A2}">
      <dgm:prSet phldrT="[Text]"/>
      <dgm:spPr/>
      <dgm:t>
        <a:bodyPr/>
        <a:lstStyle/>
        <a:p>
          <a:pPr>
            <a:lnSpc>
              <a:spcPct val="100000"/>
            </a:lnSpc>
            <a:spcBef>
              <a:spcPts val="600"/>
            </a:spcBef>
            <a:spcAft>
              <a:spcPts val="600"/>
            </a:spcAft>
          </a:pPr>
          <a:r>
            <a:rPr lang="en-US" dirty="0"/>
            <a:t>City of Refuge, Inc.</a:t>
          </a:r>
        </a:p>
      </dgm:t>
    </dgm:pt>
    <dgm:pt modelId="{F7A7384D-984B-45C1-9C20-763725F6CC26}" type="parTrans" cxnId="{43F8FC2F-DACF-4E1C-B365-12E1A6EE038A}">
      <dgm:prSet/>
      <dgm:spPr/>
      <dgm:t>
        <a:bodyPr/>
        <a:lstStyle/>
        <a:p>
          <a:pPr>
            <a:lnSpc>
              <a:spcPct val="100000"/>
            </a:lnSpc>
            <a:spcBef>
              <a:spcPts val="600"/>
            </a:spcBef>
            <a:spcAft>
              <a:spcPts val="600"/>
            </a:spcAft>
          </a:pPr>
          <a:endParaRPr lang="en-US"/>
        </a:p>
      </dgm:t>
    </dgm:pt>
    <dgm:pt modelId="{57B49B5A-7F9A-4D46-945E-603D19EE8300}" type="sibTrans" cxnId="{43F8FC2F-DACF-4E1C-B365-12E1A6EE038A}">
      <dgm:prSet/>
      <dgm:spPr/>
      <dgm:t>
        <a:bodyPr/>
        <a:lstStyle/>
        <a:p>
          <a:pPr>
            <a:lnSpc>
              <a:spcPct val="100000"/>
            </a:lnSpc>
            <a:spcBef>
              <a:spcPts val="600"/>
            </a:spcBef>
            <a:spcAft>
              <a:spcPts val="600"/>
            </a:spcAft>
          </a:pPr>
          <a:endParaRPr lang="en-US"/>
        </a:p>
      </dgm:t>
    </dgm:pt>
    <dgm:pt modelId="{187BFF91-F7DC-4F65-ADDA-85C757C6BFF1}">
      <dgm:prSet phldrT="[Text]"/>
      <dgm:spPr/>
      <dgm:t>
        <a:bodyPr/>
        <a:lstStyle/>
        <a:p>
          <a:pPr>
            <a:lnSpc>
              <a:spcPct val="100000"/>
            </a:lnSpc>
            <a:spcBef>
              <a:spcPts val="600"/>
            </a:spcBef>
            <a:spcAft>
              <a:spcPts val="600"/>
            </a:spcAft>
          </a:pPr>
          <a:r>
            <a:rPr lang="en-US" dirty="0"/>
            <a:t>Christy Montgomery</a:t>
          </a:r>
        </a:p>
      </dgm:t>
    </dgm:pt>
    <dgm:pt modelId="{35791A1A-3D5B-44FF-BDC1-B875E1825CEE}" type="parTrans" cxnId="{ADDAE0D1-0356-484F-8DA1-1CFC3B417A95}">
      <dgm:prSet/>
      <dgm:spPr/>
      <dgm:t>
        <a:bodyPr/>
        <a:lstStyle/>
        <a:p>
          <a:pPr>
            <a:lnSpc>
              <a:spcPct val="100000"/>
            </a:lnSpc>
            <a:spcBef>
              <a:spcPts val="600"/>
            </a:spcBef>
            <a:spcAft>
              <a:spcPts val="600"/>
            </a:spcAft>
          </a:pPr>
          <a:endParaRPr lang="en-US"/>
        </a:p>
      </dgm:t>
    </dgm:pt>
    <dgm:pt modelId="{FC7FDE08-254A-4792-91FB-8271430D2ADF}" type="sibTrans" cxnId="{ADDAE0D1-0356-484F-8DA1-1CFC3B417A95}">
      <dgm:prSet/>
      <dgm:spPr/>
      <dgm:t>
        <a:bodyPr/>
        <a:lstStyle/>
        <a:p>
          <a:pPr>
            <a:lnSpc>
              <a:spcPct val="100000"/>
            </a:lnSpc>
            <a:spcBef>
              <a:spcPts val="600"/>
            </a:spcBef>
            <a:spcAft>
              <a:spcPts val="600"/>
            </a:spcAft>
          </a:pPr>
          <a:endParaRPr lang="en-US"/>
        </a:p>
      </dgm:t>
    </dgm:pt>
    <dgm:pt modelId="{0CF0C906-6D02-4361-8807-A13A84444005}">
      <dgm:prSet phldrT="[Text]"/>
      <dgm:spPr/>
      <dgm:t>
        <a:bodyPr/>
        <a:lstStyle/>
        <a:p>
          <a:pPr>
            <a:lnSpc>
              <a:spcPct val="100000"/>
            </a:lnSpc>
            <a:spcBef>
              <a:spcPts val="600"/>
            </a:spcBef>
            <a:spcAft>
              <a:spcPts val="600"/>
            </a:spcAft>
          </a:pPr>
          <a:r>
            <a:rPr lang="en-US" dirty="0"/>
            <a:t>Capital Workforce Partners</a:t>
          </a:r>
        </a:p>
      </dgm:t>
    </dgm:pt>
    <dgm:pt modelId="{279E793D-3516-403A-AE02-0352E5B57AC8}" type="parTrans" cxnId="{D2A6C367-FDEC-4873-8F64-EF2C0AA97A12}">
      <dgm:prSet/>
      <dgm:spPr/>
      <dgm:t>
        <a:bodyPr/>
        <a:lstStyle/>
        <a:p>
          <a:pPr>
            <a:lnSpc>
              <a:spcPct val="100000"/>
            </a:lnSpc>
            <a:spcBef>
              <a:spcPts val="600"/>
            </a:spcBef>
            <a:spcAft>
              <a:spcPts val="600"/>
            </a:spcAft>
          </a:pPr>
          <a:endParaRPr lang="en-US"/>
        </a:p>
      </dgm:t>
    </dgm:pt>
    <dgm:pt modelId="{54A7D24B-3A84-4500-97D0-B799F9AC13F2}" type="sibTrans" cxnId="{D2A6C367-FDEC-4873-8F64-EF2C0AA97A12}">
      <dgm:prSet/>
      <dgm:spPr/>
      <dgm:t>
        <a:bodyPr/>
        <a:lstStyle/>
        <a:p>
          <a:pPr>
            <a:lnSpc>
              <a:spcPct val="100000"/>
            </a:lnSpc>
            <a:spcBef>
              <a:spcPts val="600"/>
            </a:spcBef>
            <a:spcAft>
              <a:spcPts val="600"/>
            </a:spcAft>
          </a:pPr>
          <a:endParaRPr lang="en-US"/>
        </a:p>
      </dgm:t>
    </dgm:pt>
    <dgm:pt modelId="{6C9EEFB2-844E-4DDF-B530-F6303000CD66}">
      <dgm:prSet phldrT="[Text]"/>
      <dgm:spPr/>
      <dgm:t>
        <a:bodyPr/>
        <a:lstStyle/>
        <a:p>
          <a:pPr>
            <a:lnSpc>
              <a:spcPct val="100000"/>
            </a:lnSpc>
            <a:spcBef>
              <a:spcPts val="600"/>
            </a:spcBef>
            <a:spcAft>
              <a:spcPts val="600"/>
            </a:spcAft>
          </a:pPr>
          <a:r>
            <a:rPr lang="en-US" dirty="0"/>
            <a:t>Wendy Russell</a:t>
          </a:r>
        </a:p>
      </dgm:t>
    </dgm:pt>
    <dgm:pt modelId="{4F91F6F7-53F9-4B50-B850-DC8A5506A6EB}" type="parTrans" cxnId="{DB053D14-4967-41ED-8BD6-A2E5CE3CE3AA}">
      <dgm:prSet/>
      <dgm:spPr/>
      <dgm:t>
        <a:bodyPr/>
        <a:lstStyle/>
        <a:p>
          <a:pPr>
            <a:lnSpc>
              <a:spcPct val="100000"/>
            </a:lnSpc>
            <a:spcBef>
              <a:spcPts val="600"/>
            </a:spcBef>
            <a:spcAft>
              <a:spcPts val="600"/>
            </a:spcAft>
          </a:pPr>
          <a:endParaRPr lang="en-US"/>
        </a:p>
      </dgm:t>
    </dgm:pt>
    <dgm:pt modelId="{2045719C-9E29-4BE6-B590-F94D2AD81587}" type="sibTrans" cxnId="{DB053D14-4967-41ED-8BD6-A2E5CE3CE3AA}">
      <dgm:prSet/>
      <dgm:spPr/>
      <dgm:t>
        <a:bodyPr/>
        <a:lstStyle/>
        <a:p>
          <a:pPr>
            <a:lnSpc>
              <a:spcPct val="100000"/>
            </a:lnSpc>
            <a:spcBef>
              <a:spcPts val="600"/>
            </a:spcBef>
            <a:spcAft>
              <a:spcPts val="600"/>
            </a:spcAft>
          </a:pPr>
          <a:endParaRPr lang="en-US"/>
        </a:p>
      </dgm:t>
    </dgm:pt>
    <dgm:pt modelId="{60C7A084-7F19-4447-ACAD-FDB5421C5CEF}">
      <dgm:prSet phldrT="[Text]"/>
      <dgm:spPr/>
      <dgm:t>
        <a:bodyPr/>
        <a:lstStyle/>
        <a:p>
          <a:pPr>
            <a:lnSpc>
              <a:spcPct val="100000"/>
            </a:lnSpc>
            <a:spcBef>
              <a:spcPts val="600"/>
            </a:spcBef>
            <a:spcAft>
              <a:spcPts val="600"/>
            </a:spcAft>
          </a:pPr>
          <a:r>
            <a:rPr lang="en-US" dirty="0"/>
            <a:t>Arizona Board of Regents on behalf of Arizona State University</a:t>
          </a:r>
        </a:p>
      </dgm:t>
    </dgm:pt>
    <dgm:pt modelId="{4DAB5C50-0266-458B-AD82-BB9A150F4E2B}" type="parTrans" cxnId="{38624063-D244-4166-B6E6-F78FB932DE01}">
      <dgm:prSet/>
      <dgm:spPr/>
      <dgm:t>
        <a:bodyPr/>
        <a:lstStyle/>
        <a:p>
          <a:pPr>
            <a:lnSpc>
              <a:spcPct val="100000"/>
            </a:lnSpc>
            <a:spcBef>
              <a:spcPts val="600"/>
            </a:spcBef>
            <a:spcAft>
              <a:spcPts val="600"/>
            </a:spcAft>
          </a:pPr>
          <a:endParaRPr lang="en-US"/>
        </a:p>
      </dgm:t>
    </dgm:pt>
    <dgm:pt modelId="{8523C308-F4A7-49B3-AEF8-0E394C7DF5EC}" type="sibTrans" cxnId="{38624063-D244-4166-B6E6-F78FB932DE01}">
      <dgm:prSet/>
      <dgm:spPr/>
      <dgm:t>
        <a:bodyPr/>
        <a:lstStyle/>
        <a:p>
          <a:pPr>
            <a:lnSpc>
              <a:spcPct val="100000"/>
            </a:lnSpc>
            <a:spcBef>
              <a:spcPts val="600"/>
            </a:spcBef>
            <a:spcAft>
              <a:spcPts val="600"/>
            </a:spcAft>
          </a:pPr>
          <a:endParaRPr lang="en-US"/>
        </a:p>
      </dgm:t>
    </dgm:pt>
    <dgm:pt modelId="{C9D1C6B3-BFBF-44CE-8CF0-45E6B8F44558}">
      <dgm:prSet phldrT="[Text]"/>
      <dgm:spPr/>
      <dgm:t>
        <a:bodyPr/>
        <a:lstStyle/>
        <a:p>
          <a:pPr>
            <a:lnSpc>
              <a:spcPct val="100000"/>
            </a:lnSpc>
            <a:spcBef>
              <a:spcPts val="600"/>
            </a:spcBef>
            <a:spcAft>
              <a:spcPts val="600"/>
            </a:spcAft>
          </a:pPr>
          <a:r>
            <a:rPr lang="en-US" dirty="0"/>
            <a:t>Calumet Area Industrial Commission</a:t>
          </a:r>
        </a:p>
      </dgm:t>
    </dgm:pt>
    <dgm:pt modelId="{2D9DC072-798B-428D-A46A-C18DAB921321}" type="parTrans" cxnId="{00505C81-8392-4274-B822-7CAB6DBAF20A}">
      <dgm:prSet/>
      <dgm:spPr/>
      <dgm:t>
        <a:bodyPr/>
        <a:lstStyle/>
        <a:p>
          <a:pPr>
            <a:lnSpc>
              <a:spcPct val="100000"/>
            </a:lnSpc>
            <a:spcBef>
              <a:spcPts val="600"/>
            </a:spcBef>
            <a:spcAft>
              <a:spcPts val="600"/>
            </a:spcAft>
          </a:pPr>
          <a:endParaRPr lang="en-US"/>
        </a:p>
      </dgm:t>
    </dgm:pt>
    <dgm:pt modelId="{FF9B841E-10C3-4C33-B76D-9A59E20AAEDC}" type="sibTrans" cxnId="{00505C81-8392-4274-B822-7CAB6DBAF20A}">
      <dgm:prSet/>
      <dgm:spPr/>
      <dgm:t>
        <a:bodyPr/>
        <a:lstStyle/>
        <a:p>
          <a:pPr>
            <a:lnSpc>
              <a:spcPct val="100000"/>
            </a:lnSpc>
            <a:spcBef>
              <a:spcPts val="600"/>
            </a:spcBef>
            <a:spcAft>
              <a:spcPts val="600"/>
            </a:spcAft>
          </a:pPr>
          <a:endParaRPr lang="en-US"/>
        </a:p>
      </dgm:t>
    </dgm:pt>
    <dgm:pt modelId="{0DC38FBE-C42B-47F9-8F26-C96AD9CD9B84}">
      <dgm:prSet phldrT="[Text]"/>
      <dgm:spPr/>
      <dgm:t>
        <a:bodyPr/>
        <a:lstStyle/>
        <a:p>
          <a:pPr>
            <a:lnSpc>
              <a:spcPct val="100000"/>
            </a:lnSpc>
            <a:spcBef>
              <a:spcPts val="600"/>
            </a:spcBef>
            <a:spcAft>
              <a:spcPts val="600"/>
            </a:spcAft>
          </a:pPr>
          <a:r>
            <a:rPr lang="en-US"/>
            <a:t>Erika </a:t>
          </a:r>
          <a:r>
            <a:rPr lang="en-US" dirty="0"/>
            <a:t>Humphrey</a:t>
          </a:r>
        </a:p>
      </dgm:t>
    </dgm:pt>
    <dgm:pt modelId="{20242D7D-F105-46DC-AEC6-176819351A45}" type="parTrans" cxnId="{8638126C-0E5B-439A-BC55-788033FAF7EA}">
      <dgm:prSet/>
      <dgm:spPr/>
      <dgm:t>
        <a:bodyPr/>
        <a:lstStyle/>
        <a:p>
          <a:pPr>
            <a:lnSpc>
              <a:spcPct val="100000"/>
            </a:lnSpc>
            <a:spcBef>
              <a:spcPts val="600"/>
            </a:spcBef>
            <a:spcAft>
              <a:spcPts val="600"/>
            </a:spcAft>
          </a:pPr>
          <a:endParaRPr lang="en-US"/>
        </a:p>
      </dgm:t>
    </dgm:pt>
    <dgm:pt modelId="{51A401EB-3414-48ED-95E9-571F390D7132}" type="sibTrans" cxnId="{8638126C-0E5B-439A-BC55-788033FAF7EA}">
      <dgm:prSet/>
      <dgm:spPr/>
      <dgm:t>
        <a:bodyPr/>
        <a:lstStyle/>
        <a:p>
          <a:pPr>
            <a:lnSpc>
              <a:spcPct val="100000"/>
            </a:lnSpc>
            <a:spcBef>
              <a:spcPts val="600"/>
            </a:spcBef>
            <a:spcAft>
              <a:spcPts val="600"/>
            </a:spcAft>
          </a:pPr>
          <a:endParaRPr lang="en-US"/>
        </a:p>
      </dgm:t>
    </dgm:pt>
    <dgm:pt modelId="{0791B001-3359-4035-B74E-2D41604E4DDA}">
      <dgm:prSet phldrT="[Text]"/>
      <dgm:spPr/>
      <dgm:t>
        <a:bodyPr/>
        <a:lstStyle/>
        <a:p>
          <a:pPr>
            <a:lnSpc>
              <a:spcPct val="100000"/>
            </a:lnSpc>
            <a:spcBef>
              <a:spcPts val="600"/>
            </a:spcBef>
            <a:spcAft>
              <a:spcPts val="600"/>
            </a:spcAft>
          </a:pPr>
          <a:r>
            <a:rPr lang="en-US"/>
            <a:t>Kristin Wolff</a:t>
          </a:r>
          <a:endParaRPr lang="en-US" dirty="0"/>
        </a:p>
      </dgm:t>
    </dgm:pt>
    <dgm:pt modelId="{13B1852A-BB03-4BF4-BA31-514EF5FB73B4}" type="parTrans" cxnId="{B77C8604-8083-4D1E-BDEF-BFF0E85F1741}">
      <dgm:prSet/>
      <dgm:spPr/>
      <dgm:t>
        <a:bodyPr/>
        <a:lstStyle/>
        <a:p>
          <a:pPr>
            <a:lnSpc>
              <a:spcPct val="100000"/>
            </a:lnSpc>
            <a:spcBef>
              <a:spcPts val="600"/>
            </a:spcBef>
            <a:spcAft>
              <a:spcPts val="600"/>
            </a:spcAft>
          </a:pPr>
          <a:endParaRPr lang="en-US"/>
        </a:p>
      </dgm:t>
    </dgm:pt>
    <dgm:pt modelId="{E3A6507E-0F0F-4168-B13D-704063318911}" type="sibTrans" cxnId="{B77C8604-8083-4D1E-BDEF-BFF0E85F1741}">
      <dgm:prSet/>
      <dgm:spPr/>
      <dgm:t>
        <a:bodyPr/>
        <a:lstStyle/>
        <a:p>
          <a:pPr>
            <a:lnSpc>
              <a:spcPct val="100000"/>
            </a:lnSpc>
            <a:spcBef>
              <a:spcPts val="600"/>
            </a:spcBef>
            <a:spcAft>
              <a:spcPts val="600"/>
            </a:spcAft>
          </a:pPr>
          <a:endParaRPr lang="en-US"/>
        </a:p>
      </dgm:t>
    </dgm:pt>
    <dgm:pt modelId="{497D2568-30DF-41DB-A016-A0918A018699}">
      <dgm:prSet phldrT="[Text]"/>
      <dgm:spPr/>
      <dgm:t>
        <a:bodyPr/>
        <a:lstStyle/>
        <a:p>
          <a:pPr>
            <a:lnSpc>
              <a:spcPct val="100000"/>
            </a:lnSpc>
            <a:spcBef>
              <a:spcPts val="600"/>
            </a:spcBef>
            <a:spcAft>
              <a:spcPts val="600"/>
            </a:spcAft>
          </a:pPr>
          <a:r>
            <a:rPr lang="en-US" dirty="0"/>
            <a:t>City and County of Denver</a:t>
          </a:r>
        </a:p>
      </dgm:t>
    </dgm:pt>
    <dgm:pt modelId="{31845D31-C334-4F2A-A843-B9C7CFB294A1}" type="parTrans" cxnId="{36D63D8A-5149-4A16-B582-AE696B140287}">
      <dgm:prSet/>
      <dgm:spPr/>
      <dgm:t>
        <a:bodyPr/>
        <a:lstStyle/>
        <a:p>
          <a:pPr>
            <a:lnSpc>
              <a:spcPct val="100000"/>
            </a:lnSpc>
            <a:spcBef>
              <a:spcPts val="600"/>
            </a:spcBef>
            <a:spcAft>
              <a:spcPts val="600"/>
            </a:spcAft>
          </a:pPr>
          <a:endParaRPr lang="en-US"/>
        </a:p>
      </dgm:t>
    </dgm:pt>
    <dgm:pt modelId="{F7E36ED7-C3B5-4E46-BDAA-2E358BB1D896}" type="sibTrans" cxnId="{36D63D8A-5149-4A16-B582-AE696B140287}">
      <dgm:prSet/>
      <dgm:spPr/>
      <dgm:t>
        <a:bodyPr/>
        <a:lstStyle/>
        <a:p>
          <a:pPr>
            <a:lnSpc>
              <a:spcPct val="100000"/>
            </a:lnSpc>
            <a:spcBef>
              <a:spcPts val="600"/>
            </a:spcBef>
            <a:spcAft>
              <a:spcPts val="600"/>
            </a:spcAft>
          </a:pPr>
          <a:endParaRPr lang="en-US"/>
        </a:p>
      </dgm:t>
    </dgm:pt>
    <dgm:pt modelId="{4B13B601-1965-45EC-B43D-6361E2F4619D}">
      <dgm:prSet phldrT="[Text]"/>
      <dgm:spPr/>
      <dgm:t>
        <a:bodyPr/>
        <a:lstStyle/>
        <a:p>
          <a:pPr>
            <a:lnSpc>
              <a:spcPct val="100000"/>
            </a:lnSpc>
            <a:spcBef>
              <a:spcPts val="600"/>
            </a:spcBef>
            <a:spcAft>
              <a:spcPts val="600"/>
            </a:spcAft>
          </a:pPr>
          <a:r>
            <a:rPr lang="en-US" dirty="0"/>
            <a:t>Delaware DOL, Employment &amp; Training</a:t>
          </a:r>
        </a:p>
      </dgm:t>
    </dgm:pt>
    <dgm:pt modelId="{79BDFCF5-9681-4898-A61D-E86BE9D5DA29}" type="parTrans" cxnId="{C5154BA2-65D6-4983-81D2-4187400776E9}">
      <dgm:prSet/>
      <dgm:spPr/>
      <dgm:t>
        <a:bodyPr/>
        <a:lstStyle/>
        <a:p>
          <a:pPr>
            <a:lnSpc>
              <a:spcPct val="100000"/>
            </a:lnSpc>
            <a:spcBef>
              <a:spcPts val="600"/>
            </a:spcBef>
            <a:spcAft>
              <a:spcPts val="600"/>
            </a:spcAft>
          </a:pPr>
          <a:endParaRPr lang="en-US"/>
        </a:p>
      </dgm:t>
    </dgm:pt>
    <dgm:pt modelId="{E2A9FCAA-D78A-47BF-991E-E3032AB7CF0F}" type="sibTrans" cxnId="{C5154BA2-65D6-4983-81D2-4187400776E9}">
      <dgm:prSet/>
      <dgm:spPr/>
      <dgm:t>
        <a:bodyPr/>
        <a:lstStyle/>
        <a:p>
          <a:pPr>
            <a:lnSpc>
              <a:spcPct val="100000"/>
            </a:lnSpc>
            <a:spcBef>
              <a:spcPts val="600"/>
            </a:spcBef>
            <a:spcAft>
              <a:spcPts val="600"/>
            </a:spcAft>
          </a:pPr>
          <a:endParaRPr lang="en-US"/>
        </a:p>
      </dgm:t>
    </dgm:pt>
    <dgm:pt modelId="{ACDEB6F3-D2DB-45E8-8C85-DE9F3D69E75F}">
      <dgm:prSet/>
      <dgm:spPr/>
      <dgm:t>
        <a:bodyPr/>
        <a:lstStyle/>
        <a:p>
          <a:pPr>
            <a:lnSpc>
              <a:spcPct val="100000"/>
            </a:lnSpc>
            <a:spcBef>
              <a:spcPts val="600"/>
            </a:spcBef>
            <a:spcAft>
              <a:spcPts val="600"/>
            </a:spcAft>
          </a:pPr>
          <a:r>
            <a:rPr lang="en-US" dirty="0"/>
            <a:t>WDB of Herkimer, Madison and Oneida Counties</a:t>
          </a:r>
        </a:p>
      </dgm:t>
    </dgm:pt>
    <dgm:pt modelId="{5AA456AE-6F70-4FA3-98E0-66487B09DFFA}" type="parTrans" cxnId="{CAAD334B-4DA0-471A-B57A-5E76B3899542}">
      <dgm:prSet/>
      <dgm:spPr/>
      <dgm:t>
        <a:bodyPr/>
        <a:lstStyle/>
        <a:p>
          <a:pPr>
            <a:lnSpc>
              <a:spcPct val="100000"/>
            </a:lnSpc>
            <a:spcBef>
              <a:spcPts val="600"/>
            </a:spcBef>
            <a:spcAft>
              <a:spcPts val="600"/>
            </a:spcAft>
          </a:pPr>
          <a:endParaRPr lang="en-US"/>
        </a:p>
      </dgm:t>
    </dgm:pt>
    <dgm:pt modelId="{C1AA65A7-841B-4B2C-8EE6-BBE8863297A5}" type="sibTrans" cxnId="{CAAD334B-4DA0-471A-B57A-5E76B3899542}">
      <dgm:prSet/>
      <dgm:spPr/>
      <dgm:t>
        <a:bodyPr/>
        <a:lstStyle/>
        <a:p>
          <a:pPr>
            <a:lnSpc>
              <a:spcPct val="100000"/>
            </a:lnSpc>
            <a:spcBef>
              <a:spcPts val="600"/>
            </a:spcBef>
            <a:spcAft>
              <a:spcPts val="600"/>
            </a:spcAft>
          </a:pPr>
          <a:endParaRPr lang="en-US"/>
        </a:p>
      </dgm:t>
    </dgm:pt>
    <dgm:pt modelId="{1622B94C-0BDF-488D-A85F-FB5F2ED57976}">
      <dgm:prSet/>
      <dgm:spPr/>
      <dgm:t>
        <a:bodyPr/>
        <a:lstStyle/>
        <a:p>
          <a:pPr>
            <a:lnSpc>
              <a:spcPct val="100000"/>
            </a:lnSpc>
            <a:spcBef>
              <a:spcPts val="600"/>
            </a:spcBef>
            <a:spcAft>
              <a:spcPts val="600"/>
            </a:spcAft>
          </a:pPr>
          <a:r>
            <a:rPr lang="en-US" dirty="0"/>
            <a:t>Clark State Community College</a:t>
          </a:r>
        </a:p>
      </dgm:t>
    </dgm:pt>
    <dgm:pt modelId="{DBCA7343-DCC6-49F3-AFE6-146787F6E3FD}" type="parTrans" cxnId="{02E4B0C0-C417-435C-ACA4-BF62750C4E53}">
      <dgm:prSet/>
      <dgm:spPr/>
      <dgm:t>
        <a:bodyPr/>
        <a:lstStyle/>
        <a:p>
          <a:pPr>
            <a:lnSpc>
              <a:spcPct val="100000"/>
            </a:lnSpc>
            <a:spcBef>
              <a:spcPts val="600"/>
            </a:spcBef>
            <a:spcAft>
              <a:spcPts val="600"/>
            </a:spcAft>
          </a:pPr>
          <a:endParaRPr lang="en-US"/>
        </a:p>
      </dgm:t>
    </dgm:pt>
    <dgm:pt modelId="{7FABCDA2-CBFC-457D-9424-AF12836B2C9B}" type="sibTrans" cxnId="{02E4B0C0-C417-435C-ACA4-BF62750C4E53}">
      <dgm:prSet/>
      <dgm:spPr/>
      <dgm:t>
        <a:bodyPr/>
        <a:lstStyle/>
        <a:p>
          <a:pPr>
            <a:lnSpc>
              <a:spcPct val="100000"/>
            </a:lnSpc>
            <a:spcBef>
              <a:spcPts val="600"/>
            </a:spcBef>
            <a:spcAft>
              <a:spcPts val="600"/>
            </a:spcAft>
          </a:pPr>
          <a:endParaRPr lang="en-US"/>
        </a:p>
      </dgm:t>
    </dgm:pt>
    <dgm:pt modelId="{657C495F-688B-42AF-B39A-74F53BED992A}">
      <dgm:prSet/>
      <dgm:spPr/>
      <dgm:t>
        <a:bodyPr/>
        <a:lstStyle/>
        <a:p>
          <a:pPr>
            <a:lnSpc>
              <a:spcPct val="100000"/>
            </a:lnSpc>
            <a:spcBef>
              <a:spcPts val="600"/>
            </a:spcBef>
            <a:spcAft>
              <a:spcPts val="600"/>
            </a:spcAft>
          </a:pPr>
          <a:r>
            <a:rPr lang="en-US" dirty="0"/>
            <a:t>Grand Rapids Community College</a:t>
          </a:r>
        </a:p>
      </dgm:t>
    </dgm:pt>
    <dgm:pt modelId="{E07E8A94-BD56-4BCF-86B6-3A4DC7C694CD}" type="parTrans" cxnId="{24B45684-D3FF-4A0E-A83B-90B5E9D98BF9}">
      <dgm:prSet/>
      <dgm:spPr/>
      <dgm:t>
        <a:bodyPr/>
        <a:lstStyle/>
        <a:p>
          <a:pPr>
            <a:lnSpc>
              <a:spcPct val="100000"/>
            </a:lnSpc>
            <a:spcBef>
              <a:spcPts val="600"/>
            </a:spcBef>
            <a:spcAft>
              <a:spcPts val="600"/>
            </a:spcAft>
          </a:pPr>
          <a:endParaRPr lang="en-US"/>
        </a:p>
      </dgm:t>
    </dgm:pt>
    <dgm:pt modelId="{747EACE4-C37E-4785-8ECE-ABE297103404}" type="sibTrans" cxnId="{24B45684-D3FF-4A0E-A83B-90B5E9D98BF9}">
      <dgm:prSet/>
      <dgm:spPr/>
      <dgm:t>
        <a:bodyPr/>
        <a:lstStyle/>
        <a:p>
          <a:pPr>
            <a:lnSpc>
              <a:spcPct val="100000"/>
            </a:lnSpc>
            <a:spcBef>
              <a:spcPts val="600"/>
            </a:spcBef>
            <a:spcAft>
              <a:spcPts val="600"/>
            </a:spcAft>
          </a:pPr>
          <a:endParaRPr lang="en-US"/>
        </a:p>
      </dgm:t>
    </dgm:pt>
    <dgm:pt modelId="{8C39C1A4-EC0E-433E-B508-993B585D729E}">
      <dgm:prSet/>
      <dgm:spPr/>
      <dgm:t>
        <a:bodyPr/>
        <a:lstStyle/>
        <a:p>
          <a:pPr>
            <a:lnSpc>
              <a:spcPct val="100000"/>
            </a:lnSpc>
            <a:spcBef>
              <a:spcPts val="600"/>
            </a:spcBef>
            <a:spcAft>
              <a:spcPts val="600"/>
            </a:spcAft>
          </a:pPr>
          <a:endParaRPr lang="en-US" dirty="0"/>
        </a:p>
      </dgm:t>
    </dgm:pt>
    <dgm:pt modelId="{458AB82C-C4A9-4D35-8C11-1F1F5B9CF6C3}" type="parTrans" cxnId="{9855115C-0EEC-4FAA-9A36-EE87105C0A4A}">
      <dgm:prSet/>
      <dgm:spPr/>
      <dgm:t>
        <a:bodyPr/>
        <a:lstStyle/>
        <a:p>
          <a:pPr>
            <a:lnSpc>
              <a:spcPct val="100000"/>
            </a:lnSpc>
            <a:spcBef>
              <a:spcPts val="600"/>
            </a:spcBef>
            <a:spcAft>
              <a:spcPts val="600"/>
            </a:spcAft>
          </a:pPr>
          <a:endParaRPr lang="en-US"/>
        </a:p>
      </dgm:t>
    </dgm:pt>
    <dgm:pt modelId="{7FE4C9E5-51DC-4615-AD5B-7859B8FA513E}" type="sibTrans" cxnId="{9855115C-0EEC-4FAA-9A36-EE87105C0A4A}">
      <dgm:prSet/>
      <dgm:spPr/>
      <dgm:t>
        <a:bodyPr/>
        <a:lstStyle/>
        <a:p>
          <a:pPr>
            <a:lnSpc>
              <a:spcPct val="100000"/>
            </a:lnSpc>
            <a:spcBef>
              <a:spcPts val="600"/>
            </a:spcBef>
            <a:spcAft>
              <a:spcPts val="600"/>
            </a:spcAft>
          </a:pPr>
          <a:endParaRPr lang="en-US"/>
        </a:p>
      </dgm:t>
    </dgm:pt>
    <dgm:pt modelId="{5AB9585E-121F-49CF-9FE8-56A68492C9ED}">
      <dgm:prSet/>
      <dgm:spPr/>
      <dgm:t>
        <a:bodyPr/>
        <a:lstStyle/>
        <a:p>
          <a:pPr>
            <a:lnSpc>
              <a:spcPct val="100000"/>
            </a:lnSpc>
            <a:spcBef>
              <a:spcPts val="600"/>
            </a:spcBef>
            <a:spcAft>
              <a:spcPts val="600"/>
            </a:spcAft>
          </a:pPr>
          <a:r>
            <a:rPr lang="en-US" dirty="0"/>
            <a:t>Trustees of Clark University</a:t>
          </a:r>
        </a:p>
      </dgm:t>
    </dgm:pt>
    <dgm:pt modelId="{E2880CAA-961D-4C9F-8076-A09D005CB44D}" type="parTrans" cxnId="{B1121FF6-6EC8-4370-86A9-E4E881C58204}">
      <dgm:prSet/>
      <dgm:spPr/>
      <dgm:t>
        <a:bodyPr/>
        <a:lstStyle/>
        <a:p>
          <a:pPr>
            <a:lnSpc>
              <a:spcPct val="100000"/>
            </a:lnSpc>
            <a:spcBef>
              <a:spcPts val="600"/>
            </a:spcBef>
            <a:spcAft>
              <a:spcPts val="600"/>
            </a:spcAft>
          </a:pPr>
          <a:endParaRPr lang="en-US"/>
        </a:p>
      </dgm:t>
    </dgm:pt>
    <dgm:pt modelId="{E52E0ABE-FE09-433B-842D-08A6A1D733A5}" type="sibTrans" cxnId="{B1121FF6-6EC8-4370-86A9-E4E881C58204}">
      <dgm:prSet/>
      <dgm:spPr/>
      <dgm:t>
        <a:bodyPr/>
        <a:lstStyle/>
        <a:p>
          <a:pPr>
            <a:lnSpc>
              <a:spcPct val="100000"/>
            </a:lnSpc>
            <a:spcBef>
              <a:spcPts val="600"/>
            </a:spcBef>
            <a:spcAft>
              <a:spcPts val="600"/>
            </a:spcAft>
          </a:pPr>
          <a:endParaRPr lang="en-US"/>
        </a:p>
      </dgm:t>
    </dgm:pt>
    <dgm:pt modelId="{8EDD603A-12C1-4C68-9D6B-E5CE9EDAC352}">
      <dgm:prSet/>
      <dgm:spPr/>
      <dgm:t>
        <a:bodyPr/>
        <a:lstStyle/>
        <a:p>
          <a:pPr>
            <a:lnSpc>
              <a:spcPct val="100000"/>
            </a:lnSpc>
            <a:spcBef>
              <a:spcPts val="600"/>
            </a:spcBef>
            <a:spcAft>
              <a:spcPts val="600"/>
            </a:spcAft>
          </a:pPr>
          <a:r>
            <a:rPr lang="en-US" dirty="0"/>
            <a:t>United Auto Workers - Labor Employment and Training Corporation</a:t>
          </a:r>
        </a:p>
      </dgm:t>
    </dgm:pt>
    <dgm:pt modelId="{11B57DD0-0B33-4735-913E-F096623F9646}" type="parTrans" cxnId="{47BF3D1E-05E0-4932-92CF-2207D8913F45}">
      <dgm:prSet/>
      <dgm:spPr/>
      <dgm:t>
        <a:bodyPr/>
        <a:lstStyle/>
        <a:p>
          <a:pPr>
            <a:lnSpc>
              <a:spcPct val="100000"/>
            </a:lnSpc>
            <a:spcBef>
              <a:spcPts val="600"/>
            </a:spcBef>
            <a:spcAft>
              <a:spcPts val="600"/>
            </a:spcAft>
          </a:pPr>
          <a:endParaRPr lang="en-US"/>
        </a:p>
      </dgm:t>
    </dgm:pt>
    <dgm:pt modelId="{8D937577-1DF9-4DF4-B1BE-D0FC6C37056E}" type="sibTrans" cxnId="{47BF3D1E-05E0-4932-92CF-2207D8913F45}">
      <dgm:prSet/>
      <dgm:spPr/>
      <dgm:t>
        <a:bodyPr/>
        <a:lstStyle/>
        <a:p>
          <a:pPr>
            <a:lnSpc>
              <a:spcPct val="100000"/>
            </a:lnSpc>
            <a:spcBef>
              <a:spcPts val="600"/>
            </a:spcBef>
            <a:spcAft>
              <a:spcPts val="600"/>
            </a:spcAft>
          </a:pPr>
          <a:endParaRPr lang="en-US"/>
        </a:p>
      </dgm:t>
    </dgm:pt>
    <dgm:pt modelId="{5002AE21-5102-4AD5-827D-5409F24D08E3}">
      <dgm:prSet/>
      <dgm:spPr/>
      <dgm:t>
        <a:bodyPr/>
        <a:lstStyle/>
        <a:p>
          <a:pPr>
            <a:lnSpc>
              <a:spcPct val="100000"/>
            </a:lnSpc>
            <a:spcBef>
              <a:spcPts val="600"/>
            </a:spcBef>
            <a:spcAft>
              <a:spcPts val="600"/>
            </a:spcAft>
          </a:pPr>
          <a:r>
            <a:rPr lang="en-US" dirty="0"/>
            <a:t>Southeast Michigan Community Alliance</a:t>
          </a:r>
        </a:p>
      </dgm:t>
    </dgm:pt>
    <dgm:pt modelId="{BE50A731-4378-4293-8E35-34CEE99DB55D}" type="parTrans" cxnId="{552D010D-3982-4A2D-8DB6-C217BF63BC7D}">
      <dgm:prSet/>
      <dgm:spPr/>
      <dgm:t>
        <a:bodyPr/>
        <a:lstStyle/>
        <a:p>
          <a:pPr>
            <a:lnSpc>
              <a:spcPct val="100000"/>
            </a:lnSpc>
            <a:spcBef>
              <a:spcPts val="600"/>
            </a:spcBef>
            <a:spcAft>
              <a:spcPts val="600"/>
            </a:spcAft>
          </a:pPr>
          <a:endParaRPr lang="en-US"/>
        </a:p>
      </dgm:t>
    </dgm:pt>
    <dgm:pt modelId="{DF6A6F98-0360-4DA1-A68B-E7B07BA2098C}" type="sibTrans" cxnId="{552D010D-3982-4A2D-8DB6-C217BF63BC7D}">
      <dgm:prSet/>
      <dgm:spPr/>
      <dgm:t>
        <a:bodyPr/>
        <a:lstStyle/>
        <a:p>
          <a:pPr>
            <a:lnSpc>
              <a:spcPct val="100000"/>
            </a:lnSpc>
            <a:spcBef>
              <a:spcPts val="600"/>
            </a:spcBef>
            <a:spcAft>
              <a:spcPts val="600"/>
            </a:spcAft>
          </a:pPr>
          <a:endParaRPr lang="en-US"/>
        </a:p>
      </dgm:t>
    </dgm:pt>
    <dgm:pt modelId="{82740433-5A88-4955-87BB-01075A1F8A1A}">
      <dgm:prSet/>
      <dgm:spPr/>
      <dgm:t>
        <a:bodyPr/>
        <a:lstStyle/>
        <a:p>
          <a:pPr>
            <a:lnSpc>
              <a:spcPct val="100000"/>
            </a:lnSpc>
            <a:spcBef>
              <a:spcPts val="600"/>
            </a:spcBef>
            <a:spcAft>
              <a:spcPts val="600"/>
            </a:spcAft>
          </a:pPr>
          <a:r>
            <a:rPr lang="en-US" dirty="0"/>
            <a:t>Pima County</a:t>
          </a:r>
        </a:p>
      </dgm:t>
    </dgm:pt>
    <dgm:pt modelId="{2FE44DFB-EFD2-423F-A598-375224494BAF}" type="parTrans" cxnId="{875C3A08-77AF-43A2-A3DD-505C50C02BD7}">
      <dgm:prSet/>
      <dgm:spPr/>
      <dgm:t>
        <a:bodyPr/>
        <a:lstStyle/>
        <a:p>
          <a:pPr>
            <a:lnSpc>
              <a:spcPct val="100000"/>
            </a:lnSpc>
            <a:spcBef>
              <a:spcPts val="600"/>
            </a:spcBef>
            <a:spcAft>
              <a:spcPts val="600"/>
            </a:spcAft>
          </a:pPr>
          <a:endParaRPr lang="en-US"/>
        </a:p>
      </dgm:t>
    </dgm:pt>
    <dgm:pt modelId="{652240FD-806C-4EA6-ADD8-DB02F9DFF002}" type="sibTrans" cxnId="{875C3A08-77AF-43A2-A3DD-505C50C02BD7}">
      <dgm:prSet/>
      <dgm:spPr/>
      <dgm:t>
        <a:bodyPr/>
        <a:lstStyle/>
        <a:p>
          <a:pPr>
            <a:lnSpc>
              <a:spcPct val="100000"/>
            </a:lnSpc>
            <a:spcBef>
              <a:spcPts val="600"/>
            </a:spcBef>
            <a:spcAft>
              <a:spcPts val="600"/>
            </a:spcAft>
          </a:pPr>
          <a:endParaRPr lang="en-US"/>
        </a:p>
      </dgm:t>
    </dgm:pt>
    <dgm:pt modelId="{329F9112-188A-4E79-9236-E2DB2B9F6C75}">
      <dgm:prSet/>
      <dgm:spPr/>
      <dgm:t>
        <a:bodyPr/>
        <a:lstStyle/>
        <a:p>
          <a:pPr>
            <a:lnSpc>
              <a:spcPct val="100000"/>
            </a:lnSpc>
            <a:spcBef>
              <a:spcPts val="600"/>
            </a:spcBef>
            <a:spcAft>
              <a:spcPts val="600"/>
            </a:spcAft>
          </a:pPr>
          <a:r>
            <a:rPr lang="en-US" dirty="0"/>
            <a:t>Dallas College</a:t>
          </a:r>
        </a:p>
      </dgm:t>
    </dgm:pt>
    <dgm:pt modelId="{F1626465-DA13-4FD0-A4E3-87636D7ADDAC}" type="parTrans" cxnId="{EC16B4A6-4D29-45FB-BFDB-2BE416BC6778}">
      <dgm:prSet/>
      <dgm:spPr/>
      <dgm:t>
        <a:bodyPr/>
        <a:lstStyle/>
        <a:p>
          <a:pPr>
            <a:lnSpc>
              <a:spcPct val="100000"/>
            </a:lnSpc>
            <a:spcBef>
              <a:spcPts val="600"/>
            </a:spcBef>
            <a:spcAft>
              <a:spcPts val="600"/>
            </a:spcAft>
          </a:pPr>
          <a:endParaRPr lang="en-US"/>
        </a:p>
      </dgm:t>
    </dgm:pt>
    <dgm:pt modelId="{606D7D6D-DB92-46AF-B659-AEC732A39282}" type="sibTrans" cxnId="{EC16B4A6-4D29-45FB-BFDB-2BE416BC6778}">
      <dgm:prSet/>
      <dgm:spPr/>
      <dgm:t>
        <a:bodyPr/>
        <a:lstStyle/>
        <a:p>
          <a:pPr>
            <a:lnSpc>
              <a:spcPct val="100000"/>
            </a:lnSpc>
            <a:spcBef>
              <a:spcPts val="600"/>
            </a:spcBef>
            <a:spcAft>
              <a:spcPts val="600"/>
            </a:spcAft>
          </a:pPr>
          <a:endParaRPr lang="en-US"/>
        </a:p>
      </dgm:t>
    </dgm:pt>
    <dgm:pt modelId="{C7DCD47B-6143-4174-B037-80B94F2733F5}">
      <dgm:prSet phldrT="[Text]"/>
      <dgm:spPr/>
      <dgm:t>
        <a:bodyPr/>
        <a:lstStyle/>
        <a:p>
          <a:pPr>
            <a:lnSpc>
              <a:spcPct val="100000"/>
            </a:lnSpc>
            <a:spcBef>
              <a:spcPts val="600"/>
            </a:spcBef>
            <a:spcAft>
              <a:spcPts val="600"/>
            </a:spcAft>
          </a:pPr>
          <a:r>
            <a:rPr lang="en-US" dirty="0"/>
            <a:t>Inner City Fund, Incorporated, LLC</a:t>
          </a:r>
        </a:p>
      </dgm:t>
    </dgm:pt>
    <dgm:pt modelId="{13080848-A7FB-440F-B4BF-BAE0D7794A28}" type="parTrans" cxnId="{748F9968-1FAB-43D3-AAC5-47B410B83A9B}">
      <dgm:prSet/>
      <dgm:spPr/>
      <dgm:t>
        <a:bodyPr/>
        <a:lstStyle/>
        <a:p>
          <a:pPr>
            <a:lnSpc>
              <a:spcPct val="100000"/>
            </a:lnSpc>
            <a:spcBef>
              <a:spcPts val="600"/>
            </a:spcBef>
            <a:spcAft>
              <a:spcPts val="600"/>
            </a:spcAft>
          </a:pPr>
          <a:endParaRPr lang="en-US"/>
        </a:p>
      </dgm:t>
    </dgm:pt>
    <dgm:pt modelId="{D160A17B-DB7D-4F19-AC88-0DAB474A1259}" type="sibTrans" cxnId="{748F9968-1FAB-43D3-AAC5-47B410B83A9B}">
      <dgm:prSet/>
      <dgm:spPr/>
      <dgm:t>
        <a:bodyPr/>
        <a:lstStyle/>
        <a:p>
          <a:pPr>
            <a:lnSpc>
              <a:spcPct val="100000"/>
            </a:lnSpc>
            <a:spcBef>
              <a:spcPts val="600"/>
            </a:spcBef>
            <a:spcAft>
              <a:spcPts val="600"/>
            </a:spcAft>
          </a:pPr>
          <a:endParaRPr lang="en-US"/>
        </a:p>
      </dgm:t>
    </dgm:pt>
    <dgm:pt modelId="{5E83CCD7-F681-42FB-BEFD-B5FFE6A64F14}">
      <dgm:prSet phldrT="[Text]"/>
      <dgm:spPr/>
      <dgm:t>
        <a:bodyPr/>
        <a:lstStyle/>
        <a:p>
          <a:pPr>
            <a:lnSpc>
              <a:spcPct val="100000"/>
            </a:lnSpc>
            <a:spcBef>
              <a:spcPts val="600"/>
            </a:spcBef>
            <a:spcAft>
              <a:spcPts val="600"/>
            </a:spcAft>
          </a:pPr>
          <a:r>
            <a:rPr lang="en-US"/>
            <a:t>Jobs </a:t>
          </a:r>
          <a:r>
            <a:rPr lang="en-US" dirty="0"/>
            <a:t>for the Future, Inc.</a:t>
          </a:r>
        </a:p>
      </dgm:t>
    </dgm:pt>
    <dgm:pt modelId="{109FA3CF-D2FF-4047-A088-F883E923FE34}" type="parTrans" cxnId="{4F43941E-F6D8-473F-BE6B-022C6F058EC1}">
      <dgm:prSet/>
      <dgm:spPr/>
      <dgm:t>
        <a:bodyPr/>
        <a:lstStyle/>
        <a:p>
          <a:pPr>
            <a:lnSpc>
              <a:spcPct val="100000"/>
            </a:lnSpc>
            <a:spcBef>
              <a:spcPts val="600"/>
            </a:spcBef>
            <a:spcAft>
              <a:spcPts val="600"/>
            </a:spcAft>
          </a:pPr>
          <a:endParaRPr lang="en-US"/>
        </a:p>
      </dgm:t>
    </dgm:pt>
    <dgm:pt modelId="{7B423F6C-20F6-482B-8161-569572DDA6AD}" type="sibTrans" cxnId="{4F43941E-F6D8-473F-BE6B-022C6F058EC1}">
      <dgm:prSet/>
      <dgm:spPr/>
      <dgm:t>
        <a:bodyPr/>
        <a:lstStyle/>
        <a:p>
          <a:pPr>
            <a:lnSpc>
              <a:spcPct val="100000"/>
            </a:lnSpc>
            <a:spcBef>
              <a:spcPts val="600"/>
            </a:spcBef>
            <a:spcAft>
              <a:spcPts val="600"/>
            </a:spcAft>
          </a:pPr>
          <a:endParaRPr lang="en-US"/>
        </a:p>
      </dgm:t>
    </dgm:pt>
    <dgm:pt modelId="{C3A54E50-C29F-4948-8C97-F6E40A09FB72}">
      <dgm:prSet/>
      <dgm:spPr/>
      <dgm:t>
        <a:bodyPr/>
        <a:lstStyle/>
        <a:p>
          <a:pPr>
            <a:lnSpc>
              <a:spcPct val="100000"/>
            </a:lnSpc>
            <a:spcBef>
              <a:spcPts val="600"/>
            </a:spcBef>
            <a:spcAft>
              <a:spcPts val="600"/>
            </a:spcAft>
          </a:pPr>
          <a:r>
            <a:rPr lang="en-US" dirty="0"/>
            <a:t>Workforce Alliance of South Central Kansas, Inc.</a:t>
          </a:r>
        </a:p>
      </dgm:t>
    </dgm:pt>
    <dgm:pt modelId="{97683430-9BBB-44F1-9A1C-D91581593B1A}" type="parTrans" cxnId="{2FCDF390-C247-4956-9B84-FBCD329339AD}">
      <dgm:prSet/>
      <dgm:spPr/>
      <dgm:t>
        <a:bodyPr/>
        <a:lstStyle/>
        <a:p>
          <a:pPr>
            <a:lnSpc>
              <a:spcPct val="100000"/>
            </a:lnSpc>
            <a:spcBef>
              <a:spcPts val="600"/>
            </a:spcBef>
            <a:spcAft>
              <a:spcPts val="600"/>
            </a:spcAft>
          </a:pPr>
          <a:endParaRPr lang="en-US"/>
        </a:p>
      </dgm:t>
    </dgm:pt>
    <dgm:pt modelId="{A34691ED-DF2D-4C43-90F7-75DCFB0B8EC5}" type="sibTrans" cxnId="{2FCDF390-C247-4956-9B84-FBCD329339AD}">
      <dgm:prSet/>
      <dgm:spPr/>
      <dgm:t>
        <a:bodyPr/>
        <a:lstStyle/>
        <a:p>
          <a:pPr>
            <a:lnSpc>
              <a:spcPct val="100000"/>
            </a:lnSpc>
            <a:spcBef>
              <a:spcPts val="600"/>
            </a:spcBef>
            <a:spcAft>
              <a:spcPts val="600"/>
            </a:spcAft>
          </a:pPr>
          <a:endParaRPr lang="en-US"/>
        </a:p>
      </dgm:t>
    </dgm:pt>
    <dgm:pt modelId="{3ED41A5A-9FEF-4B60-933D-CB761BCB4763}">
      <dgm:prSet/>
      <dgm:spPr/>
      <dgm:t>
        <a:bodyPr/>
        <a:lstStyle/>
        <a:p>
          <a:pPr>
            <a:lnSpc>
              <a:spcPct val="100000"/>
            </a:lnSpc>
            <a:spcBef>
              <a:spcPts val="600"/>
            </a:spcBef>
            <a:spcAft>
              <a:spcPts val="600"/>
            </a:spcAft>
          </a:pPr>
          <a:r>
            <a:rPr lang="en-US" dirty="0"/>
            <a:t>United Migrant Opportunity Services, Inc.</a:t>
          </a:r>
        </a:p>
      </dgm:t>
    </dgm:pt>
    <dgm:pt modelId="{E456E1E6-5CC9-4A86-BD7A-2ED546641B36}" type="parTrans" cxnId="{375AAFEE-5792-46B1-85DC-92BF1BCD6517}">
      <dgm:prSet/>
      <dgm:spPr/>
      <dgm:t>
        <a:bodyPr/>
        <a:lstStyle/>
        <a:p>
          <a:pPr>
            <a:lnSpc>
              <a:spcPct val="100000"/>
            </a:lnSpc>
            <a:spcBef>
              <a:spcPts val="600"/>
            </a:spcBef>
            <a:spcAft>
              <a:spcPts val="600"/>
            </a:spcAft>
          </a:pPr>
          <a:endParaRPr lang="en-US"/>
        </a:p>
      </dgm:t>
    </dgm:pt>
    <dgm:pt modelId="{2386EB0F-CCC7-4A21-AA76-F6F6AE4AAA8A}" type="sibTrans" cxnId="{375AAFEE-5792-46B1-85DC-92BF1BCD6517}">
      <dgm:prSet/>
      <dgm:spPr/>
      <dgm:t>
        <a:bodyPr/>
        <a:lstStyle/>
        <a:p>
          <a:pPr>
            <a:lnSpc>
              <a:spcPct val="100000"/>
            </a:lnSpc>
            <a:spcBef>
              <a:spcPts val="600"/>
            </a:spcBef>
            <a:spcAft>
              <a:spcPts val="600"/>
            </a:spcAft>
          </a:pPr>
          <a:endParaRPr lang="en-US"/>
        </a:p>
      </dgm:t>
    </dgm:pt>
    <dgm:pt modelId="{8D2AAAA6-24E6-44EE-B351-51063B57CEF5}" type="pres">
      <dgm:prSet presAssocID="{AA622DA7-B214-4E1D-96BA-A7EF388AD55E}" presName="Name0" presStyleCnt="0">
        <dgm:presLayoutVars>
          <dgm:dir/>
          <dgm:animLvl val="lvl"/>
          <dgm:resizeHandles val="exact"/>
        </dgm:presLayoutVars>
      </dgm:prSet>
      <dgm:spPr/>
    </dgm:pt>
    <dgm:pt modelId="{2D978ED3-F94D-44EE-9367-18C00978BCBC}" type="pres">
      <dgm:prSet presAssocID="{414D58F0-F1CC-4470-A295-0488F15F4B05}" presName="composite" presStyleCnt="0"/>
      <dgm:spPr/>
    </dgm:pt>
    <dgm:pt modelId="{04742C2E-FF6A-496C-9B8E-39494AE91C00}" type="pres">
      <dgm:prSet presAssocID="{414D58F0-F1CC-4470-A295-0488F15F4B05}" presName="parTx" presStyleLbl="alignNode1" presStyleIdx="0" presStyleCnt="5">
        <dgm:presLayoutVars>
          <dgm:chMax val="0"/>
          <dgm:chPref val="0"/>
          <dgm:bulletEnabled val="1"/>
        </dgm:presLayoutVars>
      </dgm:prSet>
      <dgm:spPr/>
    </dgm:pt>
    <dgm:pt modelId="{18347020-405F-4E79-87B1-7F5165CB671F}" type="pres">
      <dgm:prSet presAssocID="{414D58F0-F1CC-4470-A295-0488F15F4B05}" presName="desTx" presStyleLbl="alignAccFollowNode1" presStyleIdx="0" presStyleCnt="5">
        <dgm:presLayoutVars>
          <dgm:bulletEnabled val="1"/>
        </dgm:presLayoutVars>
      </dgm:prSet>
      <dgm:spPr/>
    </dgm:pt>
    <dgm:pt modelId="{141B4483-734E-4A9D-924B-4CA9D4B633B3}" type="pres">
      <dgm:prSet presAssocID="{C4925FE9-5C63-4E7D-A4BC-E30A8CD57A99}" presName="space" presStyleCnt="0"/>
      <dgm:spPr/>
    </dgm:pt>
    <dgm:pt modelId="{82D1F4F4-4FF9-4781-91EE-E0DF62FA6995}" type="pres">
      <dgm:prSet presAssocID="{0DC38FBE-C42B-47F9-8F26-C96AD9CD9B84}" presName="composite" presStyleCnt="0"/>
      <dgm:spPr/>
    </dgm:pt>
    <dgm:pt modelId="{0C78FEBA-EFFA-45E6-A220-6D59876CD42F}" type="pres">
      <dgm:prSet presAssocID="{0DC38FBE-C42B-47F9-8F26-C96AD9CD9B84}" presName="parTx" presStyleLbl="alignNode1" presStyleIdx="1" presStyleCnt="5">
        <dgm:presLayoutVars>
          <dgm:chMax val="0"/>
          <dgm:chPref val="0"/>
          <dgm:bulletEnabled val="1"/>
        </dgm:presLayoutVars>
      </dgm:prSet>
      <dgm:spPr/>
    </dgm:pt>
    <dgm:pt modelId="{69E93271-867C-40EF-95FB-7E68E08B45F3}" type="pres">
      <dgm:prSet presAssocID="{0DC38FBE-C42B-47F9-8F26-C96AD9CD9B84}" presName="desTx" presStyleLbl="alignAccFollowNode1" presStyleIdx="1" presStyleCnt="5">
        <dgm:presLayoutVars>
          <dgm:bulletEnabled val="1"/>
        </dgm:presLayoutVars>
      </dgm:prSet>
      <dgm:spPr/>
    </dgm:pt>
    <dgm:pt modelId="{8D35C9F8-28F4-4685-81EE-DF7A7961240D}" type="pres">
      <dgm:prSet presAssocID="{51A401EB-3414-48ED-95E9-571F390D7132}" presName="space" presStyleCnt="0"/>
      <dgm:spPr/>
    </dgm:pt>
    <dgm:pt modelId="{3B4B6B63-7E49-4D14-8247-44617616CECC}" type="pres">
      <dgm:prSet presAssocID="{187BFF91-F7DC-4F65-ADDA-85C757C6BFF1}" presName="composite" presStyleCnt="0"/>
      <dgm:spPr/>
    </dgm:pt>
    <dgm:pt modelId="{427F30E2-C254-448A-8C69-C1F45C5A75EE}" type="pres">
      <dgm:prSet presAssocID="{187BFF91-F7DC-4F65-ADDA-85C757C6BFF1}" presName="parTx" presStyleLbl="alignNode1" presStyleIdx="2" presStyleCnt="5">
        <dgm:presLayoutVars>
          <dgm:chMax val="0"/>
          <dgm:chPref val="0"/>
          <dgm:bulletEnabled val="1"/>
        </dgm:presLayoutVars>
      </dgm:prSet>
      <dgm:spPr/>
    </dgm:pt>
    <dgm:pt modelId="{8816EDAB-183F-4AC9-B9A6-5BD00633E199}" type="pres">
      <dgm:prSet presAssocID="{187BFF91-F7DC-4F65-ADDA-85C757C6BFF1}" presName="desTx" presStyleLbl="alignAccFollowNode1" presStyleIdx="2" presStyleCnt="5">
        <dgm:presLayoutVars>
          <dgm:bulletEnabled val="1"/>
        </dgm:presLayoutVars>
      </dgm:prSet>
      <dgm:spPr/>
    </dgm:pt>
    <dgm:pt modelId="{D79DDA3F-ACC8-46A0-B7D3-A181C6E6C149}" type="pres">
      <dgm:prSet presAssocID="{FC7FDE08-254A-4792-91FB-8271430D2ADF}" presName="space" presStyleCnt="0"/>
      <dgm:spPr/>
    </dgm:pt>
    <dgm:pt modelId="{0ED829A3-ABFC-49D1-A547-3DDA7DAA9939}" type="pres">
      <dgm:prSet presAssocID="{6C9EEFB2-844E-4DDF-B530-F6303000CD66}" presName="composite" presStyleCnt="0"/>
      <dgm:spPr/>
    </dgm:pt>
    <dgm:pt modelId="{F5B8C2FE-AD8C-4FB3-9DCE-A76220F402AC}" type="pres">
      <dgm:prSet presAssocID="{6C9EEFB2-844E-4DDF-B530-F6303000CD66}" presName="parTx" presStyleLbl="alignNode1" presStyleIdx="3" presStyleCnt="5">
        <dgm:presLayoutVars>
          <dgm:chMax val="0"/>
          <dgm:chPref val="0"/>
          <dgm:bulletEnabled val="1"/>
        </dgm:presLayoutVars>
      </dgm:prSet>
      <dgm:spPr/>
    </dgm:pt>
    <dgm:pt modelId="{30B0ABDB-F745-4E66-B77F-32A0BC8B9941}" type="pres">
      <dgm:prSet presAssocID="{6C9EEFB2-844E-4DDF-B530-F6303000CD66}" presName="desTx" presStyleLbl="alignAccFollowNode1" presStyleIdx="3" presStyleCnt="5">
        <dgm:presLayoutVars>
          <dgm:bulletEnabled val="1"/>
        </dgm:presLayoutVars>
      </dgm:prSet>
      <dgm:spPr/>
    </dgm:pt>
    <dgm:pt modelId="{38C3F43F-3E50-4199-8D02-86D0FC766389}" type="pres">
      <dgm:prSet presAssocID="{2045719C-9E29-4BE6-B590-F94D2AD81587}" presName="space" presStyleCnt="0"/>
      <dgm:spPr/>
    </dgm:pt>
    <dgm:pt modelId="{FED3627C-81CE-4E8E-B484-2F9183385E8C}" type="pres">
      <dgm:prSet presAssocID="{0791B001-3359-4035-B74E-2D41604E4DDA}" presName="composite" presStyleCnt="0"/>
      <dgm:spPr/>
    </dgm:pt>
    <dgm:pt modelId="{7C7F5DB5-AC0A-48D8-8F7F-F3268C45421C}" type="pres">
      <dgm:prSet presAssocID="{0791B001-3359-4035-B74E-2D41604E4DDA}" presName="parTx" presStyleLbl="alignNode1" presStyleIdx="4" presStyleCnt="5">
        <dgm:presLayoutVars>
          <dgm:chMax val="0"/>
          <dgm:chPref val="0"/>
          <dgm:bulletEnabled val="1"/>
        </dgm:presLayoutVars>
      </dgm:prSet>
      <dgm:spPr/>
    </dgm:pt>
    <dgm:pt modelId="{84AAC362-7B0B-42F1-95FC-4F45F83EEEEA}" type="pres">
      <dgm:prSet presAssocID="{0791B001-3359-4035-B74E-2D41604E4DDA}" presName="desTx" presStyleLbl="alignAccFollowNode1" presStyleIdx="4" presStyleCnt="5">
        <dgm:presLayoutVars>
          <dgm:bulletEnabled val="1"/>
        </dgm:presLayoutVars>
      </dgm:prSet>
      <dgm:spPr/>
    </dgm:pt>
  </dgm:ptLst>
  <dgm:cxnLst>
    <dgm:cxn modelId="{1CE38504-A2F4-425A-BD5A-C2BB7520CE39}" type="presOf" srcId="{5002AE21-5102-4AD5-827D-5409F24D08E3}" destId="{18347020-405F-4E79-87B1-7F5165CB671F}" srcOrd="0" destOrd="1" presId="urn:microsoft.com/office/officeart/2005/8/layout/hList1"/>
    <dgm:cxn modelId="{B77C8604-8083-4D1E-BDEF-BFF0E85F1741}" srcId="{AA622DA7-B214-4E1D-96BA-A7EF388AD55E}" destId="{0791B001-3359-4035-B74E-2D41604E4DDA}" srcOrd="4" destOrd="0" parTransId="{13B1852A-BB03-4BF4-BA31-514EF5FB73B4}" sibTransId="{E3A6507E-0F0F-4168-B13D-704063318911}"/>
    <dgm:cxn modelId="{875C3A08-77AF-43A2-A3DD-505C50C02BD7}" srcId="{6C9EEFB2-844E-4DDF-B530-F6303000CD66}" destId="{82740433-5A88-4955-87BB-01075A1F8A1A}" srcOrd="1" destOrd="0" parTransId="{2FE44DFB-EFD2-423F-A598-375224494BAF}" sibTransId="{652240FD-806C-4EA6-ADD8-DB02F9DFF002}"/>
    <dgm:cxn modelId="{4EAB4D0B-16F6-4C07-AF66-27331FF8A437}" type="presOf" srcId="{414D58F0-F1CC-4470-A295-0488F15F4B05}" destId="{04742C2E-FF6A-496C-9B8E-39494AE91C00}" srcOrd="0" destOrd="0" presId="urn:microsoft.com/office/officeart/2005/8/layout/hList1"/>
    <dgm:cxn modelId="{552D010D-3982-4A2D-8DB6-C217BF63BC7D}" srcId="{414D58F0-F1CC-4470-A295-0488F15F4B05}" destId="{5002AE21-5102-4AD5-827D-5409F24D08E3}" srcOrd="1" destOrd="0" parTransId="{BE50A731-4378-4293-8E35-34CEE99DB55D}" sibTransId="{DF6A6F98-0360-4DA1-A68B-E7B07BA2098C}"/>
    <dgm:cxn modelId="{DB053D14-4967-41ED-8BD6-A2E5CE3CE3AA}" srcId="{AA622DA7-B214-4E1D-96BA-A7EF388AD55E}" destId="{6C9EEFB2-844E-4DDF-B530-F6303000CD66}" srcOrd="3" destOrd="0" parTransId="{4F91F6F7-53F9-4B50-B850-DC8A5506A6EB}" sibTransId="{2045719C-9E29-4BE6-B590-F94D2AD81587}"/>
    <dgm:cxn modelId="{47BF3D1E-05E0-4932-92CF-2207D8913F45}" srcId="{0791B001-3359-4035-B74E-2D41604E4DDA}" destId="{8EDD603A-12C1-4C68-9D6B-E5CE9EDAC352}" srcOrd="1" destOrd="0" parTransId="{11B57DD0-0B33-4735-913E-F096623F9646}" sibTransId="{8D937577-1DF9-4DF4-B1BE-D0FC6C37056E}"/>
    <dgm:cxn modelId="{4F43941E-F6D8-473F-BE6B-022C6F058EC1}" srcId="{187BFF91-F7DC-4F65-ADDA-85C757C6BFF1}" destId="{5E83CCD7-F681-42FB-BEFD-B5FFE6A64F14}" srcOrd="3" destOrd="0" parTransId="{109FA3CF-D2FF-4047-A088-F883E923FE34}" sibTransId="{7B423F6C-20F6-482B-8161-569572DDA6AD}"/>
    <dgm:cxn modelId="{43F8FC2F-DACF-4E1C-B365-12E1A6EE038A}" srcId="{0DC38FBE-C42B-47F9-8F26-C96AD9CD9B84}" destId="{4BDDFE84-3012-4C05-8AF6-59672A5402A2}" srcOrd="0" destOrd="0" parTransId="{F7A7384D-984B-45C1-9C20-763725F6CC26}" sibTransId="{57B49B5A-7F9A-4D46-945E-603D19EE8300}"/>
    <dgm:cxn modelId="{A8A32332-6D0E-43EE-891E-4F4E12F523EC}" type="presOf" srcId="{8C39C1A4-EC0E-433E-B508-993B585D729E}" destId="{69E93271-867C-40EF-95FB-7E68E08B45F3}" srcOrd="0" destOrd="5" presId="urn:microsoft.com/office/officeart/2005/8/layout/hList1"/>
    <dgm:cxn modelId="{48A5B032-0DE8-453D-8255-8F905E583612}" type="presOf" srcId="{497D2568-30DF-41DB-A016-A0918A018699}" destId="{84AAC362-7B0B-42F1-95FC-4F45F83EEEEA}" srcOrd="0" destOrd="0" presId="urn:microsoft.com/office/officeart/2005/8/layout/hList1"/>
    <dgm:cxn modelId="{9855115C-0EEC-4FAA-9A36-EE87105C0A4A}" srcId="{0DC38FBE-C42B-47F9-8F26-C96AD9CD9B84}" destId="{8C39C1A4-EC0E-433E-B508-993B585D729E}" srcOrd="5" destOrd="0" parTransId="{458AB82C-C4A9-4D35-8C11-1F1F5B9CF6C3}" sibTransId="{7FE4C9E5-51DC-4615-AD5B-7859B8FA513E}"/>
    <dgm:cxn modelId="{A36B5A5C-E7EF-4CB1-AF58-20DF665B7A52}" type="presOf" srcId="{82740433-5A88-4955-87BB-01075A1F8A1A}" destId="{30B0ABDB-F745-4E66-B77F-32A0BC8B9941}" srcOrd="0" destOrd="1" presId="urn:microsoft.com/office/officeart/2005/8/layout/hList1"/>
    <dgm:cxn modelId="{7B4EAE42-8F51-489F-B582-40C96EAD86DC}" type="presOf" srcId="{8EDD603A-12C1-4C68-9D6B-E5CE9EDAC352}" destId="{84AAC362-7B0B-42F1-95FC-4F45F83EEEEA}" srcOrd="0" destOrd="1" presId="urn:microsoft.com/office/officeart/2005/8/layout/hList1"/>
    <dgm:cxn modelId="{38624063-D244-4166-B6E6-F78FB932DE01}" srcId="{6C9EEFB2-844E-4DDF-B530-F6303000CD66}" destId="{60C7A084-7F19-4447-ACAD-FDB5421C5CEF}" srcOrd="0" destOrd="0" parTransId="{4DAB5C50-0266-458B-AD82-BB9A150F4E2B}" sibTransId="{8523C308-F4A7-49B3-AEF8-0E394C7DF5EC}"/>
    <dgm:cxn modelId="{07D02E65-13EC-4759-9CC8-A0AF812AB179}" srcId="{AA622DA7-B214-4E1D-96BA-A7EF388AD55E}" destId="{414D58F0-F1CC-4470-A295-0488F15F4B05}" srcOrd="0" destOrd="0" parTransId="{91975631-4FAB-4D53-A8A9-1466FD8E64EE}" sibTransId="{C4925FE9-5C63-4E7D-A4BC-E30A8CD57A99}"/>
    <dgm:cxn modelId="{D2A6C367-FDEC-4873-8F64-EF2C0AA97A12}" srcId="{187BFF91-F7DC-4F65-ADDA-85C757C6BFF1}" destId="{0CF0C906-6D02-4361-8807-A13A84444005}" srcOrd="0" destOrd="0" parTransId="{279E793D-3516-403A-AE02-0352E5B57AC8}" sibTransId="{54A7D24B-3A84-4500-97D0-B799F9AC13F2}"/>
    <dgm:cxn modelId="{748F9968-1FAB-43D3-AAC5-47B410B83A9B}" srcId="{187BFF91-F7DC-4F65-ADDA-85C757C6BFF1}" destId="{C7DCD47B-6143-4174-B037-80B94F2733F5}" srcOrd="2" destOrd="0" parTransId="{13080848-A7FB-440F-B4BF-BAE0D7794A28}" sibTransId="{D160A17B-DB7D-4F19-AC88-0DAB474A1259}"/>
    <dgm:cxn modelId="{CAAD334B-4DA0-471A-B57A-5E76B3899542}" srcId="{187BFF91-F7DC-4F65-ADDA-85C757C6BFF1}" destId="{ACDEB6F3-D2DB-45E8-8C85-DE9F3D69E75F}" srcOrd="4" destOrd="0" parTransId="{5AA456AE-6F70-4FA3-98E0-66487B09DFFA}" sibTransId="{C1AA65A7-841B-4B2C-8EE6-BBE8863297A5}"/>
    <dgm:cxn modelId="{8638126C-0E5B-439A-BC55-788033FAF7EA}" srcId="{AA622DA7-B214-4E1D-96BA-A7EF388AD55E}" destId="{0DC38FBE-C42B-47F9-8F26-C96AD9CD9B84}" srcOrd="1" destOrd="0" parTransId="{20242D7D-F105-46DC-AEC6-176819351A45}" sibTransId="{51A401EB-3414-48ED-95E9-571F390D7132}"/>
    <dgm:cxn modelId="{48F30E6E-CE10-4032-BD24-3CD041EC0403}" type="presOf" srcId="{0CF0C906-6D02-4361-8807-A13A84444005}" destId="{8816EDAB-183F-4AC9-B9A6-5BD00633E199}" srcOrd="0" destOrd="0" presId="urn:microsoft.com/office/officeart/2005/8/layout/hList1"/>
    <dgm:cxn modelId="{D9F9BC59-A41D-4D2B-85CB-5520E9CDC114}" type="presOf" srcId="{4B13B601-1965-45EC-B43D-6361E2F4619D}" destId="{8816EDAB-183F-4AC9-B9A6-5BD00633E199}" srcOrd="0" destOrd="1" presId="urn:microsoft.com/office/officeart/2005/8/layout/hList1"/>
    <dgm:cxn modelId="{D99E9C7C-9033-47CE-88FF-0D0828C42ACB}" type="presOf" srcId="{0DC38FBE-C42B-47F9-8F26-C96AD9CD9B84}" destId="{0C78FEBA-EFFA-45E6-A220-6D59876CD42F}" srcOrd="0" destOrd="0" presId="urn:microsoft.com/office/officeart/2005/8/layout/hList1"/>
    <dgm:cxn modelId="{5424A97F-BE55-412A-9BD1-45B5F9F9E04D}" type="presOf" srcId="{60C7A084-7F19-4447-ACAD-FDB5421C5CEF}" destId="{30B0ABDB-F745-4E66-B77F-32A0BC8B9941}" srcOrd="0" destOrd="0" presId="urn:microsoft.com/office/officeart/2005/8/layout/hList1"/>
    <dgm:cxn modelId="{00505C81-8392-4274-B822-7CAB6DBAF20A}" srcId="{414D58F0-F1CC-4470-A295-0488F15F4B05}" destId="{C9D1C6B3-BFBF-44CE-8CF0-45E6B8F44558}" srcOrd="0" destOrd="0" parTransId="{2D9DC072-798B-428D-A46A-C18DAB921321}" sibTransId="{FF9B841E-10C3-4C33-B76D-9A59E20AAEDC}"/>
    <dgm:cxn modelId="{002C6F82-581B-4543-84AC-4AD01D5AA02C}" type="presOf" srcId="{C9D1C6B3-BFBF-44CE-8CF0-45E6B8F44558}" destId="{18347020-405F-4E79-87B1-7F5165CB671F}" srcOrd="0" destOrd="0" presId="urn:microsoft.com/office/officeart/2005/8/layout/hList1"/>
    <dgm:cxn modelId="{24B45684-D3FF-4A0E-A83B-90B5E9D98BF9}" srcId="{0DC38FBE-C42B-47F9-8F26-C96AD9CD9B84}" destId="{657C495F-688B-42AF-B39A-74F53BED992A}" srcOrd="3" destOrd="0" parTransId="{E07E8A94-BD56-4BCF-86B6-3A4DC7C694CD}" sibTransId="{747EACE4-C37E-4785-8ECE-ABE297103404}"/>
    <dgm:cxn modelId="{0F800C86-9AC5-4CBB-ABA0-53DB1D82E9D4}" type="presOf" srcId="{329F9112-188A-4E79-9236-E2DB2B9F6C75}" destId="{69E93271-867C-40EF-95FB-7E68E08B45F3}" srcOrd="0" destOrd="2" presId="urn:microsoft.com/office/officeart/2005/8/layout/hList1"/>
    <dgm:cxn modelId="{36D63D8A-5149-4A16-B582-AE696B140287}" srcId="{0791B001-3359-4035-B74E-2D41604E4DDA}" destId="{497D2568-30DF-41DB-A016-A0918A018699}" srcOrd="0" destOrd="0" parTransId="{31845D31-C334-4F2A-A843-B9C7CFB294A1}" sibTransId="{F7E36ED7-C3B5-4E46-BDAA-2E358BB1D896}"/>
    <dgm:cxn modelId="{2FCDF390-C247-4956-9B84-FBCD329339AD}" srcId="{0791B001-3359-4035-B74E-2D41604E4DDA}" destId="{C3A54E50-C29F-4948-8C97-F6E40A09FB72}" srcOrd="3" destOrd="0" parTransId="{97683430-9BBB-44F1-9A1C-D91581593B1A}" sibTransId="{A34691ED-DF2D-4C43-90F7-75DCFB0B8EC5}"/>
    <dgm:cxn modelId="{826C199B-1101-4B9A-B523-353B0695F2C8}" type="presOf" srcId="{657C495F-688B-42AF-B39A-74F53BED992A}" destId="{69E93271-867C-40EF-95FB-7E68E08B45F3}" srcOrd="0" destOrd="3" presId="urn:microsoft.com/office/officeart/2005/8/layout/hList1"/>
    <dgm:cxn modelId="{C5154BA2-65D6-4983-81D2-4187400776E9}" srcId="{187BFF91-F7DC-4F65-ADDA-85C757C6BFF1}" destId="{4B13B601-1965-45EC-B43D-6361E2F4619D}" srcOrd="1" destOrd="0" parTransId="{79BDFCF5-9681-4898-A61D-E86BE9D5DA29}" sibTransId="{E2A9FCAA-D78A-47BF-991E-E3032AB7CF0F}"/>
    <dgm:cxn modelId="{EC16B4A6-4D29-45FB-BFDB-2BE416BC6778}" srcId="{0DC38FBE-C42B-47F9-8F26-C96AD9CD9B84}" destId="{329F9112-188A-4E79-9236-E2DB2B9F6C75}" srcOrd="2" destOrd="0" parTransId="{F1626465-DA13-4FD0-A4E3-87636D7ADDAC}" sibTransId="{606D7D6D-DB92-46AF-B659-AEC732A39282}"/>
    <dgm:cxn modelId="{66FFBDA6-BB83-41D7-AFA7-FF6A6F7B330F}" type="presOf" srcId="{C3A54E50-C29F-4948-8C97-F6E40A09FB72}" destId="{84AAC362-7B0B-42F1-95FC-4F45F83EEEEA}" srcOrd="0" destOrd="3" presId="urn:microsoft.com/office/officeart/2005/8/layout/hList1"/>
    <dgm:cxn modelId="{7A62E5B2-E8CF-4FFF-BCA6-D43C21668DA6}" type="presOf" srcId="{3ED41A5A-9FEF-4B60-933D-CB761BCB4763}" destId="{84AAC362-7B0B-42F1-95FC-4F45F83EEEEA}" srcOrd="0" destOrd="2" presId="urn:microsoft.com/office/officeart/2005/8/layout/hList1"/>
    <dgm:cxn modelId="{46E700B3-F9C1-4E6F-8626-88E1C3403262}" type="presOf" srcId="{1622B94C-0BDF-488D-A85F-FB5F2ED57976}" destId="{69E93271-867C-40EF-95FB-7E68E08B45F3}" srcOrd="0" destOrd="1" presId="urn:microsoft.com/office/officeart/2005/8/layout/hList1"/>
    <dgm:cxn modelId="{EC99D2B6-9D35-46FA-8684-4068ED93BE5F}" type="presOf" srcId="{AA622DA7-B214-4E1D-96BA-A7EF388AD55E}" destId="{8D2AAAA6-24E6-44EE-B351-51063B57CEF5}" srcOrd="0" destOrd="0" presId="urn:microsoft.com/office/officeart/2005/8/layout/hList1"/>
    <dgm:cxn modelId="{02E4B0C0-C417-435C-ACA4-BF62750C4E53}" srcId="{0DC38FBE-C42B-47F9-8F26-C96AD9CD9B84}" destId="{1622B94C-0BDF-488D-A85F-FB5F2ED57976}" srcOrd="1" destOrd="0" parTransId="{DBCA7343-DCC6-49F3-AFE6-146787F6E3FD}" sibTransId="{7FABCDA2-CBFC-457D-9424-AF12836B2C9B}"/>
    <dgm:cxn modelId="{33C63FC9-1FFC-43F8-9A80-2A47E3911BA1}" type="presOf" srcId="{6C9EEFB2-844E-4DDF-B530-F6303000CD66}" destId="{F5B8C2FE-AD8C-4FB3-9DCE-A76220F402AC}" srcOrd="0" destOrd="0" presId="urn:microsoft.com/office/officeart/2005/8/layout/hList1"/>
    <dgm:cxn modelId="{66B924D1-E718-4708-A644-8FF781CE2638}" type="presOf" srcId="{0791B001-3359-4035-B74E-2D41604E4DDA}" destId="{7C7F5DB5-AC0A-48D8-8F7F-F3268C45421C}" srcOrd="0" destOrd="0" presId="urn:microsoft.com/office/officeart/2005/8/layout/hList1"/>
    <dgm:cxn modelId="{ADDAE0D1-0356-484F-8DA1-1CFC3B417A95}" srcId="{AA622DA7-B214-4E1D-96BA-A7EF388AD55E}" destId="{187BFF91-F7DC-4F65-ADDA-85C757C6BFF1}" srcOrd="2" destOrd="0" parTransId="{35791A1A-3D5B-44FF-BDC1-B875E1825CEE}" sibTransId="{FC7FDE08-254A-4792-91FB-8271430D2ADF}"/>
    <dgm:cxn modelId="{1DB799D9-3FF8-4F69-94FF-DABC948D0EEA}" type="presOf" srcId="{5AB9585E-121F-49CF-9FE8-56A68492C9ED}" destId="{69E93271-867C-40EF-95FB-7E68E08B45F3}" srcOrd="0" destOrd="4" presId="urn:microsoft.com/office/officeart/2005/8/layout/hList1"/>
    <dgm:cxn modelId="{D90AE7DB-48C8-4CDB-80BE-D78625143603}" type="presOf" srcId="{4BDDFE84-3012-4C05-8AF6-59672A5402A2}" destId="{69E93271-867C-40EF-95FB-7E68E08B45F3}" srcOrd="0" destOrd="0" presId="urn:microsoft.com/office/officeart/2005/8/layout/hList1"/>
    <dgm:cxn modelId="{375AAFEE-5792-46B1-85DC-92BF1BCD6517}" srcId="{0791B001-3359-4035-B74E-2D41604E4DDA}" destId="{3ED41A5A-9FEF-4B60-933D-CB761BCB4763}" srcOrd="2" destOrd="0" parTransId="{E456E1E6-5CC9-4A86-BD7A-2ED546641B36}" sibTransId="{2386EB0F-CCC7-4A21-AA76-F6F6AE4AAA8A}"/>
    <dgm:cxn modelId="{48EFB1EF-0E32-4CE3-A147-4452CAF61A75}" type="presOf" srcId="{C7DCD47B-6143-4174-B037-80B94F2733F5}" destId="{8816EDAB-183F-4AC9-B9A6-5BD00633E199}" srcOrd="0" destOrd="2" presId="urn:microsoft.com/office/officeart/2005/8/layout/hList1"/>
    <dgm:cxn modelId="{B1121FF6-6EC8-4370-86A9-E4E881C58204}" srcId="{0DC38FBE-C42B-47F9-8F26-C96AD9CD9B84}" destId="{5AB9585E-121F-49CF-9FE8-56A68492C9ED}" srcOrd="4" destOrd="0" parTransId="{E2880CAA-961D-4C9F-8076-A09D005CB44D}" sibTransId="{E52E0ABE-FE09-433B-842D-08A6A1D733A5}"/>
    <dgm:cxn modelId="{6D35FEF8-B156-422F-B981-2163E795FFD1}" type="presOf" srcId="{187BFF91-F7DC-4F65-ADDA-85C757C6BFF1}" destId="{427F30E2-C254-448A-8C69-C1F45C5A75EE}" srcOrd="0" destOrd="0" presId="urn:microsoft.com/office/officeart/2005/8/layout/hList1"/>
    <dgm:cxn modelId="{ADBEE3FB-5C82-4DD5-8497-99A3897EF20F}" type="presOf" srcId="{ACDEB6F3-D2DB-45E8-8C85-DE9F3D69E75F}" destId="{8816EDAB-183F-4AC9-B9A6-5BD00633E199}" srcOrd="0" destOrd="4" presId="urn:microsoft.com/office/officeart/2005/8/layout/hList1"/>
    <dgm:cxn modelId="{7F690FFD-4C22-4D6A-AD16-61186D6D2B84}" type="presOf" srcId="{5E83CCD7-F681-42FB-BEFD-B5FFE6A64F14}" destId="{8816EDAB-183F-4AC9-B9A6-5BD00633E199}" srcOrd="0" destOrd="3" presId="urn:microsoft.com/office/officeart/2005/8/layout/hList1"/>
    <dgm:cxn modelId="{D67F319F-B7A0-4C84-84F0-DF3AB2D6F33F}" type="presParOf" srcId="{8D2AAAA6-24E6-44EE-B351-51063B57CEF5}" destId="{2D978ED3-F94D-44EE-9367-18C00978BCBC}" srcOrd="0" destOrd="0" presId="urn:microsoft.com/office/officeart/2005/8/layout/hList1"/>
    <dgm:cxn modelId="{E893AA50-D44E-4790-B7D4-20314D4B1870}" type="presParOf" srcId="{2D978ED3-F94D-44EE-9367-18C00978BCBC}" destId="{04742C2E-FF6A-496C-9B8E-39494AE91C00}" srcOrd="0" destOrd="0" presId="urn:microsoft.com/office/officeart/2005/8/layout/hList1"/>
    <dgm:cxn modelId="{1152B7E2-E052-4151-AF89-08677C0A0FEB}" type="presParOf" srcId="{2D978ED3-F94D-44EE-9367-18C00978BCBC}" destId="{18347020-405F-4E79-87B1-7F5165CB671F}" srcOrd="1" destOrd="0" presId="urn:microsoft.com/office/officeart/2005/8/layout/hList1"/>
    <dgm:cxn modelId="{13E21127-D573-4DFB-AA1B-4F3A0E96D716}" type="presParOf" srcId="{8D2AAAA6-24E6-44EE-B351-51063B57CEF5}" destId="{141B4483-734E-4A9D-924B-4CA9D4B633B3}" srcOrd="1" destOrd="0" presId="urn:microsoft.com/office/officeart/2005/8/layout/hList1"/>
    <dgm:cxn modelId="{AC567672-114F-497B-BD0C-BA16984C2B79}" type="presParOf" srcId="{8D2AAAA6-24E6-44EE-B351-51063B57CEF5}" destId="{82D1F4F4-4FF9-4781-91EE-E0DF62FA6995}" srcOrd="2" destOrd="0" presId="urn:microsoft.com/office/officeart/2005/8/layout/hList1"/>
    <dgm:cxn modelId="{E06947A0-CF71-40B4-8057-49172365E426}" type="presParOf" srcId="{82D1F4F4-4FF9-4781-91EE-E0DF62FA6995}" destId="{0C78FEBA-EFFA-45E6-A220-6D59876CD42F}" srcOrd="0" destOrd="0" presId="urn:microsoft.com/office/officeart/2005/8/layout/hList1"/>
    <dgm:cxn modelId="{D2F41009-C527-4FC2-BAD7-9EB5873FBDAA}" type="presParOf" srcId="{82D1F4F4-4FF9-4781-91EE-E0DF62FA6995}" destId="{69E93271-867C-40EF-95FB-7E68E08B45F3}" srcOrd="1" destOrd="0" presId="urn:microsoft.com/office/officeart/2005/8/layout/hList1"/>
    <dgm:cxn modelId="{53DE5928-CACA-49A4-9C19-FD47B7978612}" type="presParOf" srcId="{8D2AAAA6-24E6-44EE-B351-51063B57CEF5}" destId="{8D35C9F8-28F4-4685-81EE-DF7A7961240D}" srcOrd="3" destOrd="0" presId="urn:microsoft.com/office/officeart/2005/8/layout/hList1"/>
    <dgm:cxn modelId="{2A58D733-A201-46D7-9246-1EF71390D275}" type="presParOf" srcId="{8D2AAAA6-24E6-44EE-B351-51063B57CEF5}" destId="{3B4B6B63-7E49-4D14-8247-44617616CECC}" srcOrd="4" destOrd="0" presId="urn:microsoft.com/office/officeart/2005/8/layout/hList1"/>
    <dgm:cxn modelId="{30CC56A0-3A21-440D-83D1-E54083E2C3F8}" type="presParOf" srcId="{3B4B6B63-7E49-4D14-8247-44617616CECC}" destId="{427F30E2-C254-448A-8C69-C1F45C5A75EE}" srcOrd="0" destOrd="0" presId="urn:microsoft.com/office/officeart/2005/8/layout/hList1"/>
    <dgm:cxn modelId="{630C688D-43D9-497B-BCB9-4C2EB63DAAE4}" type="presParOf" srcId="{3B4B6B63-7E49-4D14-8247-44617616CECC}" destId="{8816EDAB-183F-4AC9-B9A6-5BD00633E199}" srcOrd="1" destOrd="0" presId="urn:microsoft.com/office/officeart/2005/8/layout/hList1"/>
    <dgm:cxn modelId="{98DADEB3-41A0-4FE3-9639-44C0B7DE291E}" type="presParOf" srcId="{8D2AAAA6-24E6-44EE-B351-51063B57CEF5}" destId="{D79DDA3F-ACC8-46A0-B7D3-A181C6E6C149}" srcOrd="5" destOrd="0" presId="urn:microsoft.com/office/officeart/2005/8/layout/hList1"/>
    <dgm:cxn modelId="{03E23869-41D9-4C65-A894-DBC8C1F8497E}" type="presParOf" srcId="{8D2AAAA6-24E6-44EE-B351-51063B57CEF5}" destId="{0ED829A3-ABFC-49D1-A547-3DDA7DAA9939}" srcOrd="6" destOrd="0" presId="urn:microsoft.com/office/officeart/2005/8/layout/hList1"/>
    <dgm:cxn modelId="{BE957ED9-A317-4AE1-AF41-07DBE2FE48B3}" type="presParOf" srcId="{0ED829A3-ABFC-49D1-A547-3DDA7DAA9939}" destId="{F5B8C2FE-AD8C-4FB3-9DCE-A76220F402AC}" srcOrd="0" destOrd="0" presId="urn:microsoft.com/office/officeart/2005/8/layout/hList1"/>
    <dgm:cxn modelId="{27D4187A-0694-4DFB-8013-54A1E9FCAB7F}" type="presParOf" srcId="{0ED829A3-ABFC-49D1-A547-3DDA7DAA9939}" destId="{30B0ABDB-F745-4E66-B77F-32A0BC8B9941}" srcOrd="1" destOrd="0" presId="urn:microsoft.com/office/officeart/2005/8/layout/hList1"/>
    <dgm:cxn modelId="{6E630D69-81E7-4E22-9CAB-1D097989BF5B}" type="presParOf" srcId="{8D2AAAA6-24E6-44EE-B351-51063B57CEF5}" destId="{38C3F43F-3E50-4199-8D02-86D0FC766389}" srcOrd="7" destOrd="0" presId="urn:microsoft.com/office/officeart/2005/8/layout/hList1"/>
    <dgm:cxn modelId="{B1BAFEE4-A79D-413A-9368-8C9C3319CE7E}" type="presParOf" srcId="{8D2AAAA6-24E6-44EE-B351-51063B57CEF5}" destId="{FED3627C-81CE-4E8E-B484-2F9183385E8C}" srcOrd="8" destOrd="0" presId="urn:microsoft.com/office/officeart/2005/8/layout/hList1"/>
    <dgm:cxn modelId="{249E6D31-C1E4-49BC-A20E-CC93E5E37FE5}" type="presParOf" srcId="{FED3627C-81CE-4E8E-B484-2F9183385E8C}" destId="{7C7F5DB5-AC0A-48D8-8F7F-F3268C45421C}" srcOrd="0" destOrd="0" presId="urn:microsoft.com/office/officeart/2005/8/layout/hList1"/>
    <dgm:cxn modelId="{6B697FED-6170-40ED-9277-D0F9F7059A2C}" type="presParOf" srcId="{FED3627C-81CE-4E8E-B484-2F9183385E8C}" destId="{84AAC362-7B0B-42F1-95FC-4F45F83EEEEA}"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6B9F99-5AD7-48E2-A7E4-19C4B79ED21B}" type="doc">
      <dgm:prSet loTypeId="urn:microsoft.com/office/officeart/2005/8/layout/hList1" loCatId="list" qsTypeId="urn:microsoft.com/office/officeart/2005/8/quickstyle/3d1" qsCatId="3D" csTypeId="urn:microsoft.com/office/officeart/2005/8/colors/accent6_5" csCatId="accent6" phldr="1"/>
      <dgm:spPr/>
      <dgm:t>
        <a:bodyPr/>
        <a:lstStyle/>
        <a:p>
          <a:endParaRPr lang="en-US"/>
        </a:p>
      </dgm:t>
    </dgm:pt>
    <dgm:pt modelId="{666BA056-3E85-41CC-9145-1A9420C04E6E}">
      <dgm:prSet phldrT="[Text]"/>
      <dgm:spPr/>
      <dgm:t>
        <a:bodyPr/>
        <a:lstStyle/>
        <a:p>
          <a:pPr>
            <a:lnSpc>
              <a:spcPct val="100000"/>
            </a:lnSpc>
            <a:spcBef>
              <a:spcPts val="600"/>
            </a:spcBef>
            <a:spcAft>
              <a:spcPts val="600"/>
            </a:spcAft>
          </a:pPr>
          <a:r>
            <a:rPr lang="en-US" dirty="0"/>
            <a:t>Robin Gwathney</a:t>
          </a:r>
        </a:p>
      </dgm:t>
    </dgm:pt>
    <dgm:pt modelId="{1F31D589-5098-4F44-9B89-ECB68095C1F6}" type="parTrans" cxnId="{AD13F4D6-1488-4480-B3D7-4179BC3372B1}">
      <dgm:prSet/>
      <dgm:spPr/>
      <dgm:t>
        <a:bodyPr/>
        <a:lstStyle/>
        <a:p>
          <a:pPr>
            <a:lnSpc>
              <a:spcPct val="100000"/>
            </a:lnSpc>
            <a:spcBef>
              <a:spcPts val="600"/>
            </a:spcBef>
            <a:spcAft>
              <a:spcPts val="600"/>
            </a:spcAft>
          </a:pPr>
          <a:endParaRPr lang="en-US"/>
        </a:p>
      </dgm:t>
    </dgm:pt>
    <dgm:pt modelId="{AAF535D6-19F9-4DAD-88C0-754A623BBAEC}" type="sibTrans" cxnId="{AD13F4D6-1488-4480-B3D7-4179BC3372B1}">
      <dgm:prSet/>
      <dgm:spPr/>
      <dgm:t>
        <a:bodyPr/>
        <a:lstStyle/>
        <a:p>
          <a:pPr>
            <a:lnSpc>
              <a:spcPct val="100000"/>
            </a:lnSpc>
            <a:spcBef>
              <a:spcPts val="600"/>
            </a:spcBef>
            <a:spcAft>
              <a:spcPts val="600"/>
            </a:spcAft>
          </a:pPr>
          <a:endParaRPr lang="en-US"/>
        </a:p>
      </dgm:t>
    </dgm:pt>
    <dgm:pt modelId="{F9794BBA-2E34-489F-ADD8-E1A1515BA603}">
      <dgm:prSet phldrT="[Text]"/>
      <dgm:spPr/>
      <dgm:t>
        <a:bodyPr/>
        <a:lstStyle/>
        <a:p>
          <a:pPr>
            <a:lnSpc>
              <a:spcPct val="100000"/>
            </a:lnSpc>
            <a:spcBef>
              <a:spcPts val="600"/>
            </a:spcBef>
            <a:spcAft>
              <a:spcPts val="600"/>
            </a:spcAft>
          </a:pPr>
          <a:r>
            <a:rPr lang="en-US" dirty="0" err="1"/>
            <a:t>CommunityHealth</a:t>
          </a:r>
          <a:r>
            <a:rPr lang="en-US" dirty="0"/>
            <a:t> IT (FL)</a:t>
          </a:r>
        </a:p>
      </dgm:t>
    </dgm:pt>
    <dgm:pt modelId="{785B0B33-F574-4F40-A8FA-874F146EF184}" type="parTrans" cxnId="{F6B214C2-36D3-44BC-AB0E-4F988AB50C7C}">
      <dgm:prSet/>
      <dgm:spPr/>
      <dgm:t>
        <a:bodyPr/>
        <a:lstStyle/>
        <a:p>
          <a:pPr>
            <a:lnSpc>
              <a:spcPct val="100000"/>
            </a:lnSpc>
            <a:spcBef>
              <a:spcPts val="600"/>
            </a:spcBef>
            <a:spcAft>
              <a:spcPts val="600"/>
            </a:spcAft>
          </a:pPr>
          <a:endParaRPr lang="en-US"/>
        </a:p>
      </dgm:t>
    </dgm:pt>
    <dgm:pt modelId="{97BFE90C-270A-4F3C-8544-2AF3571F717E}" type="sibTrans" cxnId="{F6B214C2-36D3-44BC-AB0E-4F988AB50C7C}">
      <dgm:prSet/>
      <dgm:spPr/>
      <dgm:t>
        <a:bodyPr/>
        <a:lstStyle/>
        <a:p>
          <a:pPr>
            <a:lnSpc>
              <a:spcPct val="100000"/>
            </a:lnSpc>
            <a:spcBef>
              <a:spcPts val="600"/>
            </a:spcBef>
            <a:spcAft>
              <a:spcPts val="600"/>
            </a:spcAft>
          </a:pPr>
          <a:endParaRPr lang="en-US"/>
        </a:p>
      </dgm:t>
    </dgm:pt>
    <dgm:pt modelId="{7D8B9B87-70C8-4019-8BA0-37EE53771ABB}">
      <dgm:prSet phldrT="[Text]"/>
      <dgm:spPr/>
      <dgm:t>
        <a:bodyPr/>
        <a:lstStyle/>
        <a:p>
          <a:pPr>
            <a:lnSpc>
              <a:spcPct val="100000"/>
            </a:lnSpc>
            <a:spcBef>
              <a:spcPts val="600"/>
            </a:spcBef>
            <a:spcAft>
              <a:spcPts val="600"/>
            </a:spcAft>
          </a:pPr>
          <a:r>
            <a:rPr lang="en-US" dirty="0"/>
            <a:t>Dallas Oberlee</a:t>
          </a:r>
        </a:p>
      </dgm:t>
    </dgm:pt>
    <dgm:pt modelId="{4DF20598-1482-4BEA-8F40-F8C9159DB035}" type="parTrans" cxnId="{07A76590-0A95-4D23-914B-47D2B2E6DF50}">
      <dgm:prSet/>
      <dgm:spPr/>
      <dgm:t>
        <a:bodyPr/>
        <a:lstStyle/>
        <a:p>
          <a:pPr>
            <a:lnSpc>
              <a:spcPct val="100000"/>
            </a:lnSpc>
            <a:spcBef>
              <a:spcPts val="600"/>
            </a:spcBef>
            <a:spcAft>
              <a:spcPts val="600"/>
            </a:spcAft>
          </a:pPr>
          <a:endParaRPr lang="en-US"/>
        </a:p>
      </dgm:t>
    </dgm:pt>
    <dgm:pt modelId="{3D97B417-2EEE-42AF-8758-82DC4377659F}" type="sibTrans" cxnId="{07A76590-0A95-4D23-914B-47D2B2E6DF50}">
      <dgm:prSet/>
      <dgm:spPr/>
      <dgm:t>
        <a:bodyPr/>
        <a:lstStyle/>
        <a:p>
          <a:pPr>
            <a:lnSpc>
              <a:spcPct val="100000"/>
            </a:lnSpc>
            <a:spcBef>
              <a:spcPts val="600"/>
            </a:spcBef>
            <a:spcAft>
              <a:spcPts val="600"/>
            </a:spcAft>
          </a:pPr>
          <a:endParaRPr lang="en-US"/>
        </a:p>
      </dgm:t>
    </dgm:pt>
    <dgm:pt modelId="{057A91FB-AF5D-4403-AEE5-5DCB6CF3DC80}">
      <dgm:prSet phldrT="[Text]"/>
      <dgm:spPr/>
      <dgm:t>
        <a:bodyPr/>
        <a:lstStyle/>
        <a:p>
          <a:pPr>
            <a:lnSpc>
              <a:spcPct val="100000"/>
            </a:lnSpc>
            <a:spcBef>
              <a:spcPts val="600"/>
            </a:spcBef>
            <a:spcAft>
              <a:spcPts val="600"/>
            </a:spcAft>
          </a:pPr>
          <a:r>
            <a:rPr lang="en-US" dirty="0"/>
            <a:t>Alaska Primary Care Association</a:t>
          </a:r>
        </a:p>
      </dgm:t>
    </dgm:pt>
    <dgm:pt modelId="{D8EAFE3A-D659-49C1-939E-003A1F51D3EA}" type="parTrans" cxnId="{ED30BAD9-F236-4D04-9E50-10ABBDE913C5}">
      <dgm:prSet/>
      <dgm:spPr/>
      <dgm:t>
        <a:bodyPr/>
        <a:lstStyle/>
        <a:p>
          <a:pPr>
            <a:lnSpc>
              <a:spcPct val="100000"/>
            </a:lnSpc>
            <a:spcBef>
              <a:spcPts val="600"/>
            </a:spcBef>
            <a:spcAft>
              <a:spcPts val="600"/>
            </a:spcAft>
          </a:pPr>
          <a:endParaRPr lang="en-US"/>
        </a:p>
      </dgm:t>
    </dgm:pt>
    <dgm:pt modelId="{ECCACBDC-2D80-4C39-939E-CA88BEFDAE94}" type="sibTrans" cxnId="{ED30BAD9-F236-4D04-9E50-10ABBDE913C5}">
      <dgm:prSet/>
      <dgm:spPr/>
      <dgm:t>
        <a:bodyPr/>
        <a:lstStyle/>
        <a:p>
          <a:pPr>
            <a:lnSpc>
              <a:spcPct val="100000"/>
            </a:lnSpc>
            <a:spcBef>
              <a:spcPts val="600"/>
            </a:spcBef>
            <a:spcAft>
              <a:spcPts val="600"/>
            </a:spcAft>
          </a:pPr>
          <a:endParaRPr lang="en-US"/>
        </a:p>
      </dgm:t>
    </dgm:pt>
    <dgm:pt modelId="{CAB730A0-7238-4015-A33E-CDE4BC266775}">
      <dgm:prSet phldrT="[Text]"/>
      <dgm:spPr/>
      <dgm:t>
        <a:bodyPr/>
        <a:lstStyle/>
        <a:p>
          <a:pPr>
            <a:lnSpc>
              <a:spcPct val="100000"/>
            </a:lnSpc>
            <a:spcBef>
              <a:spcPts val="600"/>
            </a:spcBef>
            <a:spcAft>
              <a:spcPts val="600"/>
            </a:spcAft>
          </a:pPr>
          <a:r>
            <a:rPr lang="en-US" dirty="0"/>
            <a:t>Joe Quick</a:t>
          </a:r>
        </a:p>
      </dgm:t>
    </dgm:pt>
    <dgm:pt modelId="{29ADE7AA-1AD2-4E40-8DDB-AD060350F860}" type="parTrans" cxnId="{444F036F-7F28-4E5B-9A13-EC7F0BF5E0CC}">
      <dgm:prSet/>
      <dgm:spPr/>
      <dgm:t>
        <a:bodyPr/>
        <a:lstStyle/>
        <a:p>
          <a:pPr>
            <a:lnSpc>
              <a:spcPct val="100000"/>
            </a:lnSpc>
            <a:spcBef>
              <a:spcPts val="600"/>
            </a:spcBef>
            <a:spcAft>
              <a:spcPts val="600"/>
            </a:spcAft>
          </a:pPr>
          <a:endParaRPr lang="en-US"/>
        </a:p>
      </dgm:t>
    </dgm:pt>
    <dgm:pt modelId="{EB92C228-F60B-4BDC-AE4C-AF2EB5418B75}" type="sibTrans" cxnId="{444F036F-7F28-4E5B-9A13-EC7F0BF5E0CC}">
      <dgm:prSet/>
      <dgm:spPr/>
      <dgm:t>
        <a:bodyPr/>
        <a:lstStyle/>
        <a:p>
          <a:pPr>
            <a:lnSpc>
              <a:spcPct val="100000"/>
            </a:lnSpc>
            <a:spcBef>
              <a:spcPts val="600"/>
            </a:spcBef>
            <a:spcAft>
              <a:spcPts val="600"/>
            </a:spcAft>
          </a:pPr>
          <a:endParaRPr lang="en-US"/>
        </a:p>
      </dgm:t>
    </dgm:pt>
    <dgm:pt modelId="{CE2344FD-85D2-497D-8013-005941CFD433}">
      <dgm:prSet phldrT="[Text]"/>
      <dgm:spPr/>
      <dgm:t>
        <a:bodyPr/>
        <a:lstStyle/>
        <a:p>
          <a:pPr>
            <a:lnSpc>
              <a:spcPct val="100000"/>
            </a:lnSpc>
            <a:spcBef>
              <a:spcPts val="600"/>
            </a:spcBef>
            <a:spcAft>
              <a:spcPts val="600"/>
            </a:spcAft>
          </a:pPr>
          <a:r>
            <a:rPr lang="en-US" dirty="0"/>
            <a:t>California Rural Indian Health Board Inc.</a:t>
          </a:r>
        </a:p>
      </dgm:t>
    </dgm:pt>
    <dgm:pt modelId="{A0924485-0AF5-4CC6-8E69-CD32D52FEA88}" type="parTrans" cxnId="{D65E35BC-0751-4792-8808-C9783D3BF2BA}">
      <dgm:prSet/>
      <dgm:spPr/>
      <dgm:t>
        <a:bodyPr/>
        <a:lstStyle/>
        <a:p>
          <a:pPr>
            <a:lnSpc>
              <a:spcPct val="100000"/>
            </a:lnSpc>
            <a:spcBef>
              <a:spcPts val="600"/>
            </a:spcBef>
            <a:spcAft>
              <a:spcPts val="600"/>
            </a:spcAft>
          </a:pPr>
          <a:endParaRPr lang="en-US"/>
        </a:p>
      </dgm:t>
    </dgm:pt>
    <dgm:pt modelId="{EE0F6EFA-A986-4485-A55D-49200FA18534}" type="sibTrans" cxnId="{D65E35BC-0751-4792-8808-C9783D3BF2BA}">
      <dgm:prSet/>
      <dgm:spPr/>
      <dgm:t>
        <a:bodyPr/>
        <a:lstStyle/>
        <a:p>
          <a:pPr>
            <a:lnSpc>
              <a:spcPct val="100000"/>
            </a:lnSpc>
            <a:spcBef>
              <a:spcPts val="600"/>
            </a:spcBef>
            <a:spcAft>
              <a:spcPts val="600"/>
            </a:spcAft>
          </a:pPr>
          <a:endParaRPr lang="en-US"/>
        </a:p>
      </dgm:t>
    </dgm:pt>
    <dgm:pt modelId="{39339CE4-37F1-4C86-9FB5-EBC70A746066}">
      <dgm:prSet phldrT="[Text]"/>
      <dgm:spPr/>
      <dgm:t>
        <a:bodyPr/>
        <a:lstStyle/>
        <a:p>
          <a:pPr>
            <a:lnSpc>
              <a:spcPct val="100000"/>
            </a:lnSpc>
            <a:spcBef>
              <a:spcPts val="600"/>
            </a:spcBef>
            <a:spcAft>
              <a:spcPts val="600"/>
            </a:spcAft>
          </a:pPr>
          <a:r>
            <a:rPr lang="en-US" dirty="0"/>
            <a:t>Gretchen Sullivan</a:t>
          </a:r>
        </a:p>
      </dgm:t>
    </dgm:pt>
    <dgm:pt modelId="{510F20E2-E520-468E-9386-4EF242F93CC9}" type="parTrans" cxnId="{C25CDF63-21CC-40AC-9045-111E61F6B046}">
      <dgm:prSet/>
      <dgm:spPr/>
      <dgm:t>
        <a:bodyPr/>
        <a:lstStyle/>
        <a:p>
          <a:pPr>
            <a:lnSpc>
              <a:spcPct val="100000"/>
            </a:lnSpc>
            <a:spcBef>
              <a:spcPts val="600"/>
            </a:spcBef>
            <a:spcAft>
              <a:spcPts val="600"/>
            </a:spcAft>
          </a:pPr>
          <a:endParaRPr lang="en-US"/>
        </a:p>
      </dgm:t>
    </dgm:pt>
    <dgm:pt modelId="{02AA8807-748C-47D4-9705-747B0AD0473D}" type="sibTrans" cxnId="{C25CDF63-21CC-40AC-9045-111E61F6B046}">
      <dgm:prSet/>
      <dgm:spPr/>
      <dgm:t>
        <a:bodyPr/>
        <a:lstStyle/>
        <a:p>
          <a:pPr>
            <a:lnSpc>
              <a:spcPct val="100000"/>
            </a:lnSpc>
            <a:spcBef>
              <a:spcPts val="600"/>
            </a:spcBef>
            <a:spcAft>
              <a:spcPts val="600"/>
            </a:spcAft>
          </a:pPr>
          <a:endParaRPr lang="en-US"/>
        </a:p>
      </dgm:t>
    </dgm:pt>
    <dgm:pt modelId="{1FD9AC6C-4A50-4149-9221-14BB51C53173}">
      <dgm:prSet phldrT="[Text]"/>
      <dgm:spPr/>
      <dgm:t>
        <a:bodyPr/>
        <a:lstStyle/>
        <a:p>
          <a:pPr>
            <a:lnSpc>
              <a:spcPct val="100000"/>
            </a:lnSpc>
            <a:spcBef>
              <a:spcPts val="600"/>
            </a:spcBef>
            <a:spcAft>
              <a:spcPts val="600"/>
            </a:spcAft>
          </a:pPr>
          <a:r>
            <a:rPr lang="en-US" dirty="0"/>
            <a:t>Governor's Office of Workforce Innovation (NV)</a:t>
          </a:r>
        </a:p>
      </dgm:t>
    </dgm:pt>
    <dgm:pt modelId="{59827405-BF37-489A-A1C7-E01E7041B6BB}" type="parTrans" cxnId="{D1756DE0-8665-4AD4-9E0F-F82E579C8C61}">
      <dgm:prSet/>
      <dgm:spPr/>
      <dgm:t>
        <a:bodyPr/>
        <a:lstStyle/>
        <a:p>
          <a:pPr>
            <a:lnSpc>
              <a:spcPct val="100000"/>
            </a:lnSpc>
            <a:spcBef>
              <a:spcPts val="600"/>
            </a:spcBef>
            <a:spcAft>
              <a:spcPts val="600"/>
            </a:spcAft>
          </a:pPr>
          <a:endParaRPr lang="en-US"/>
        </a:p>
      </dgm:t>
    </dgm:pt>
    <dgm:pt modelId="{0DE2D918-6E96-4F67-99DF-7329E2C8BFCD}" type="sibTrans" cxnId="{D1756DE0-8665-4AD4-9E0F-F82E579C8C61}">
      <dgm:prSet/>
      <dgm:spPr/>
      <dgm:t>
        <a:bodyPr/>
        <a:lstStyle/>
        <a:p>
          <a:pPr>
            <a:lnSpc>
              <a:spcPct val="100000"/>
            </a:lnSpc>
            <a:spcBef>
              <a:spcPts val="600"/>
            </a:spcBef>
            <a:spcAft>
              <a:spcPts val="600"/>
            </a:spcAft>
          </a:pPr>
          <a:endParaRPr lang="en-US"/>
        </a:p>
      </dgm:t>
    </dgm:pt>
    <dgm:pt modelId="{D7740875-E2BB-49E7-A24D-873C4FC7BCEB}">
      <dgm:prSet/>
      <dgm:spPr/>
      <dgm:t>
        <a:bodyPr/>
        <a:lstStyle/>
        <a:p>
          <a:pPr>
            <a:lnSpc>
              <a:spcPct val="100000"/>
            </a:lnSpc>
            <a:spcBef>
              <a:spcPts val="600"/>
            </a:spcBef>
            <a:spcAft>
              <a:spcPts val="600"/>
            </a:spcAft>
          </a:pPr>
          <a:r>
            <a:rPr lang="en-US" dirty="0"/>
            <a:t>Ohio Area 7 Consortium of CEOs</a:t>
          </a:r>
        </a:p>
      </dgm:t>
    </dgm:pt>
    <dgm:pt modelId="{14121924-97E8-4150-B609-0F0812444F60}" type="parTrans" cxnId="{FA43330F-59D4-45A8-A472-268311328E91}">
      <dgm:prSet/>
      <dgm:spPr/>
      <dgm:t>
        <a:bodyPr/>
        <a:lstStyle/>
        <a:p>
          <a:pPr>
            <a:lnSpc>
              <a:spcPct val="100000"/>
            </a:lnSpc>
            <a:spcBef>
              <a:spcPts val="600"/>
            </a:spcBef>
            <a:spcAft>
              <a:spcPts val="600"/>
            </a:spcAft>
          </a:pPr>
          <a:endParaRPr lang="en-US"/>
        </a:p>
      </dgm:t>
    </dgm:pt>
    <dgm:pt modelId="{3726BC82-8DC7-4822-804D-CA279369F80C}" type="sibTrans" cxnId="{FA43330F-59D4-45A8-A472-268311328E91}">
      <dgm:prSet/>
      <dgm:spPr/>
      <dgm:t>
        <a:bodyPr/>
        <a:lstStyle/>
        <a:p>
          <a:pPr>
            <a:lnSpc>
              <a:spcPct val="100000"/>
            </a:lnSpc>
            <a:spcBef>
              <a:spcPts val="600"/>
            </a:spcBef>
            <a:spcAft>
              <a:spcPts val="600"/>
            </a:spcAft>
          </a:pPr>
          <a:endParaRPr lang="en-US"/>
        </a:p>
      </dgm:t>
    </dgm:pt>
    <dgm:pt modelId="{9C622CEA-9880-4B7F-AA2F-A73190F7FE89}">
      <dgm:prSet/>
      <dgm:spPr/>
      <dgm:t>
        <a:bodyPr/>
        <a:lstStyle/>
        <a:p>
          <a:pPr>
            <a:lnSpc>
              <a:spcPct val="100000"/>
            </a:lnSpc>
            <a:spcBef>
              <a:spcPts val="600"/>
            </a:spcBef>
            <a:spcAft>
              <a:spcPts val="600"/>
            </a:spcAft>
          </a:pPr>
          <a:r>
            <a:rPr lang="en-US" dirty="0"/>
            <a:t>WDB of Herkimer, Madison and Oneida Counties (NY)</a:t>
          </a:r>
        </a:p>
      </dgm:t>
    </dgm:pt>
    <dgm:pt modelId="{563CF9EF-F891-4BDF-BA86-D51C7E53FBB2}" type="parTrans" cxnId="{285ECBA1-5784-49C0-A01C-D488F64A518A}">
      <dgm:prSet/>
      <dgm:spPr/>
      <dgm:t>
        <a:bodyPr/>
        <a:lstStyle/>
        <a:p>
          <a:pPr>
            <a:lnSpc>
              <a:spcPct val="100000"/>
            </a:lnSpc>
            <a:spcBef>
              <a:spcPts val="600"/>
            </a:spcBef>
            <a:spcAft>
              <a:spcPts val="600"/>
            </a:spcAft>
          </a:pPr>
          <a:endParaRPr lang="en-US"/>
        </a:p>
      </dgm:t>
    </dgm:pt>
    <dgm:pt modelId="{9131CA96-9755-4243-BB76-DB29C986BA7F}" type="sibTrans" cxnId="{285ECBA1-5784-49C0-A01C-D488F64A518A}">
      <dgm:prSet/>
      <dgm:spPr/>
      <dgm:t>
        <a:bodyPr/>
        <a:lstStyle/>
        <a:p>
          <a:pPr>
            <a:lnSpc>
              <a:spcPct val="100000"/>
            </a:lnSpc>
            <a:spcBef>
              <a:spcPts val="600"/>
            </a:spcBef>
            <a:spcAft>
              <a:spcPts val="600"/>
            </a:spcAft>
          </a:pPr>
          <a:endParaRPr lang="en-US"/>
        </a:p>
      </dgm:t>
    </dgm:pt>
    <dgm:pt modelId="{FA58F74C-1655-4A79-8B69-95B995F23A62}">
      <dgm:prSet/>
      <dgm:spPr/>
      <dgm:t>
        <a:bodyPr/>
        <a:lstStyle/>
        <a:p>
          <a:pPr>
            <a:lnSpc>
              <a:spcPct val="100000"/>
            </a:lnSpc>
            <a:spcBef>
              <a:spcPts val="600"/>
            </a:spcBef>
            <a:spcAft>
              <a:spcPts val="600"/>
            </a:spcAft>
          </a:pPr>
          <a:r>
            <a:rPr lang="en-US" dirty="0"/>
            <a:t>Coastal Counties Workforce, Inc. (ME)</a:t>
          </a:r>
        </a:p>
      </dgm:t>
    </dgm:pt>
    <dgm:pt modelId="{7AA9F981-24DB-40C9-A67D-CC074ABF71D9}" type="parTrans" cxnId="{7B1AA96D-3FC5-4FFB-B7F8-E2632953F929}">
      <dgm:prSet/>
      <dgm:spPr/>
      <dgm:t>
        <a:bodyPr/>
        <a:lstStyle/>
        <a:p>
          <a:pPr>
            <a:lnSpc>
              <a:spcPct val="100000"/>
            </a:lnSpc>
            <a:spcBef>
              <a:spcPts val="600"/>
            </a:spcBef>
            <a:spcAft>
              <a:spcPts val="600"/>
            </a:spcAft>
          </a:pPr>
          <a:endParaRPr lang="en-US"/>
        </a:p>
      </dgm:t>
    </dgm:pt>
    <dgm:pt modelId="{F70B7304-2FFF-44F9-A7D0-FDD189D10004}" type="sibTrans" cxnId="{7B1AA96D-3FC5-4FFB-B7F8-E2632953F929}">
      <dgm:prSet/>
      <dgm:spPr/>
      <dgm:t>
        <a:bodyPr/>
        <a:lstStyle/>
        <a:p>
          <a:pPr>
            <a:lnSpc>
              <a:spcPct val="100000"/>
            </a:lnSpc>
            <a:spcBef>
              <a:spcPts val="600"/>
            </a:spcBef>
            <a:spcAft>
              <a:spcPts val="600"/>
            </a:spcAft>
          </a:pPr>
          <a:endParaRPr lang="en-US"/>
        </a:p>
      </dgm:t>
    </dgm:pt>
    <dgm:pt modelId="{8B69DCF8-92C3-4BF9-9850-80FAFDD373C9}">
      <dgm:prSet/>
      <dgm:spPr/>
      <dgm:t>
        <a:bodyPr/>
        <a:lstStyle/>
        <a:p>
          <a:pPr>
            <a:lnSpc>
              <a:spcPct val="100000"/>
            </a:lnSpc>
            <a:spcBef>
              <a:spcPts val="600"/>
            </a:spcBef>
            <a:spcAft>
              <a:spcPts val="600"/>
            </a:spcAft>
          </a:pPr>
          <a:r>
            <a:rPr lang="en-US" dirty="0"/>
            <a:t>Colorado Center for Nursing Excellence</a:t>
          </a:r>
        </a:p>
      </dgm:t>
    </dgm:pt>
    <dgm:pt modelId="{E4C9BA96-1D05-4BE9-A67F-428011325A9F}" type="parTrans" cxnId="{73673059-009D-4442-95D5-C105DFA0BF88}">
      <dgm:prSet/>
      <dgm:spPr/>
      <dgm:t>
        <a:bodyPr/>
        <a:lstStyle/>
        <a:p>
          <a:pPr>
            <a:lnSpc>
              <a:spcPct val="100000"/>
            </a:lnSpc>
            <a:spcBef>
              <a:spcPts val="600"/>
            </a:spcBef>
            <a:spcAft>
              <a:spcPts val="600"/>
            </a:spcAft>
          </a:pPr>
          <a:endParaRPr lang="en-US"/>
        </a:p>
      </dgm:t>
    </dgm:pt>
    <dgm:pt modelId="{458EF8D2-37BD-4EF9-B739-C9C5B80F20E0}" type="sibTrans" cxnId="{73673059-009D-4442-95D5-C105DFA0BF88}">
      <dgm:prSet/>
      <dgm:spPr/>
      <dgm:t>
        <a:bodyPr/>
        <a:lstStyle/>
        <a:p>
          <a:pPr>
            <a:lnSpc>
              <a:spcPct val="100000"/>
            </a:lnSpc>
            <a:spcBef>
              <a:spcPts val="600"/>
            </a:spcBef>
            <a:spcAft>
              <a:spcPts val="600"/>
            </a:spcAft>
          </a:pPr>
          <a:endParaRPr lang="en-US"/>
        </a:p>
      </dgm:t>
    </dgm:pt>
    <dgm:pt modelId="{35DEAC2B-ACDD-4958-9312-F6218F987F8C}">
      <dgm:prSet/>
      <dgm:spPr/>
      <dgm:t>
        <a:bodyPr/>
        <a:lstStyle/>
        <a:p>
          <a:pPr>
            <a:lnSpc>
              <a:spcPct val="100000"/>
            </a:lnSpc>
            <a:spcBef>
              <a:spcPts val="600"/>
            </a:spcBef>
            <a:spcAft>
              <a:spcPts val="600"/>
            </a:spcAft>
          </a:pPr>
          <a:r>
            <a:rPr lang="en-US"/>
            <a:t>Northwest Wisconsin Workforce Investment Board, Inc.</a:t>
          </a:r>
        </a:p>
      </dgm:t>
    </dgm:pt>
    <dgm:pt modelId="{6EB87ABC-C5D2-4679-93FB-B45B6814A34A}" type="parTrans" cxnId="{2A4BFE1D-566A-43F7-B8CA-3FF40BC25BC7}">
      <dgm:prSet/>
      <dgm:spPr/>
      <dgm:t>
        <a:bodyPr/>
        <a:lstStyle/>
        <a:p>
          <a:pPr>
            <a:lnSpc>
              <a:spcPct val="100000"/>
            </a:lnSpc>
            <a:spcBef>
              <a:spcPts val="600"/>
            </a:spcBef>
            <a:spcAft>
              <a:spcPts val="600"/>
            </a:spcAft>
          </a:pPr>
          <a:endParaRPr lang="en-US"/>
        </a:p>
      </dgm:t>
    </dgm:pt>
    <dgm:pt modelId="{F0DE1BE4-376B-439A-8584-79D76E393B9C}" type="sibTrans" cxnId="{2A4BFE1D-566A-43F7-B8CA-3FF40BC25BC7}">
      <dgm:prSet/>
      <dgm:spPr/>
      <dgm:t>
        <a:bodyPr/>
        <a:lstStyle/>
        <a:p>
          <a:pPr>
            <a:lnSpc>
              <a:spcPct val="100000"/>
            </a:lnSpc>
            <a:spcBef>
              <a:spcPts val="600"/>
            </a:spcBef>
            <a:spcAft>
              <a:spcPts val="600"/>
            </a:spcAft>
          </a:pPr>
          <a:endParaRPr lang="en-US"/>
        </a:p>
      </dgm:t>
    </dgm:pt>
    <dgm:pt modelId="{302B9EF5-FE72-4298-BECC-406475AA63AA}">
      <dgm:prSet/>
      <dgm:spPr/>
      <dgm:t>
        <a:bodyPr/>
        <a:lstStyle/>
        <a:p>
          <a:pPr>
            <a:lnSpc>
              <a:spcPct val="100000"/>
            </a:lnSpc>
            <a:spcBef>
              <a:spcPts val="600"/>
            </a:spcBef>
            <a:spcAft>
              <a:spcPts val="600"/>
            </a:spcAft>
          </a:pPr>
          <a:r>
            <a:rPr lang="en-US" dirty="0"/>
            <a:t>Michigan LEO</a:t>
          </a:r>
        </a:p>
      </dgm:t>
    </dgm:pt>
    <dgm:pt modelId="{D47AB7CA-B7CF-4B26-A556-E0B501BDF412}" type="parTrans" cxnId="{65F1D75B-5662-4030-BB7B-B63C3DC62677}">
      <dgm:prSet/>
      <dgm:spPr/>
      <dgm:t>
        <a:bodyPr/>
        <a:lstStyle/>
        <a:p>
          <a:pPr>
            <a:lnSpc>
              <a:spcPct val="100000"/>
            </a:lnSpc>
            <a:spcBef>
              <a:spcPts val="600"/>
            </a:spcBef>
            <a:spcAft>
              <a:spcPts val="600"/>
            </a:spcAft>
          </a:pPr>
          <a:endParaRPr lang="en-US"/>
        </a:p>
      </dgm:t>
    </dgm:pt>
    <dgm:pt modelId="{2D44EB35-4E8A-4CDF-9C0D-06E6DC1348F4}" type="sibTrans" cxnId="{65F1D75B-5662-4030-BB7B-B63C3DC62677}">
      <dgm:prSet/>
      <dgm:spPr/>
      <dgm:t>
        <a:bodyPr/>
        <a:lstStyle/>
        <a:p>
          <a:pPr>
            <a:lnSpc>
              <a:spcPct val="100000"/>
            </a:lnSpc>
            <a:spcBef>
              <a:spcPts val="600"/>
            </a:spcBef>
            <a:spcAft>
              <a:spcPts val="600"/>
            </a:spcAft>
          </a:pPr>
          <a:endParaRPr lang="en-US"/>
        </a:p>
      </dgm:t>
    </dgm:pt>
    <dgm:pt modelId="{2FF68575-FA1F-4652-81FB-B5E52E026765}">
      <dgm:prSet/>
      <dgm:spPr/>
      <dgm:t>
        <a:bodyPr/>
        <a:lstStyle/>
        <a:p>
          <a:pPr>
            <a:lnSpc>
              <a:spcPct val="100000"/>
            </a:lnSpc>
            <a:spcBef>
              <a:spcPts val="600"/>
            </a:spcBef>
            <a:spcAft>
              <a:spcPts val="600"/>
            </a:spcAft>
          </a:pPr>
          <a:r>
            <a:rPr lang="en-US" dirty="0"/>
            <a:t>Western Colorado Area Health Education Center</a:t>
          </a:r>
        </a:p>
      </dgm:t>
    </dgm:pt>
    <dgm:pt modelId="{F5EC367B-1499-4A0B-AA4F-0F34B37413FA}" type="parTrans" cxnId="{9AD114E9-EAD1-482A-9EEE-B68801189EC3}">
      <dgm:prSet/>
      <dgm:spPr/>
      <dgm:t>
        <a:bodyPr/>
        <a:lstStyle/>
        <a:p>
          <a:pPr>
            <a:lnSpc>
              <a:spcPct val="100000"/>
            </a:lnSpc>
            <a:spcBef>
              <a:spcPts val="600"/>
            </a:spcBef>
            <a:spcAft>
              <a:spcPts val="600"/>
            </a:spcAft>
          </a:pPr>
          <a:endParaRPr lang="en-US"/>
        </a:p>
      </dgm:t>
    </dgm:pt>
    <dgm:pt modelId="{9DBADADC-0915-4BDD-9439-0B8A9C345805}" type="sibTrans" cxnId="{9AD114E9-EAD1-482A-9EEE-B68801189EC3}">
      <dgm:prSet/>
      <dgm:spPr/>
      <dgm:t>
        <a:bodyPr/>
        <a:lstStyle/>
        <a:p>
          <a:pPr>
            <a:lnSpc>
              <a:spcPct val="100000"/>
            </a:lnSpc>
            <a:spcBef>
              <a:spcPts val="600"/>
            </a:spcBef>
            <a:spcAft>
              <a:spcPts val="600"/>
            </a:spcAft>
          </a:pPr>
          <a:endParaRPr lang="en-US"/>
        </a:p>
      </dgm:t>
    </dgm:pt>
    <dgm:pt modelId="{D04DC5DC-667B-4CF9-9FA8-A87302FED3A9}">
      <dgm:prSet phldrT="[Text]"/>
      <dgm:spPr/>
      <dgm:t>
        <a:bodyPr/>
        <a:lstStyle/>
        <a:p>
          <a:pPr>
            <a:lnSpc>
              <a:spcPct val="100000"/>
            </a:lnSpc>
            <a:spcBef>
              <a:spcPts val="600"/>
            </a:spcBef>
            <a:spcAft>
              <a:spcPts val="600"/>
            </a:spcAft>
          </a:pPr>
          <a:r>
            <a:rPr lang="en-US"/>
            <a:t>Eastern Kentucky Concentrated Employment Program, Inc.</a:t>
          </a:r>
          <a:endParaRPr lang="en-US" dirty="0"/>
        </a:p>
      </dgm:t>
    </dgm:pt>
    <dgm:pt modelId="{8C678B76-E7E6-406E-BDB9-E92CC94FE7F8}" type="parTrans" cxnId="{266E9544-9ADE-44D7-AF18-493E081EC72D}">
      <dgm:prSet/>
      <dgm:spPr/>
      <dgm:t>
        <a:bodyPr/>
        <a:lstStyle/>
        <a:p>
          <a:pPr>
            <a:lnSpc>
              <a:spcPct val="100000"/>
            </a:lnSpc>
            <a:spcBef>
              <a:spcPts val="600"/>
            </a:spcBef>
            <a:spcAft>
              <a:spcPts val="600"/>
            </a:spcAft>
          </a:pPr>
          <a:endParaRPr lang="en-US"/>
        </a:p>
      </dgm:t>
    </dgm:pt>
    <dgm:pt modelId="{8396CC36-3139-499E-989F-2976B5D09136}" type="sibTrans" cxnId="{266E9544-9ADE-44D7-AF18-493E081EC72D}">
      <dgm:prSet/>
      <dgm:spPr/>
      <dgm:t>
        <a:bodyPr/>
        <a:lstStyle/>
        <a:p>
          <a:pPr>
            <a:lnSpc>
              <a:spcPct val="100000"/>
            </a:lnSpc>
            <a:spcBef>
              <a:spcPts val="600"/>
            </a:spcBef>
            <a:spcAft>
              <a:spcPts val="600"/>
            </a:spcAft>
          </a:pPr>
          <a:endParaRPr lang="en-US"/>
        </a:p>
      </dgm:t>
    </dgm:pt>
    <dgm:pt modelId="{10D55529-AC02-48C5-B90B-9A484A0A5943}">
      <dgm:prSet phldrT="[Text]"/>
      <dgm:spPr/>
      <dgm:t>
        <a:bodyPr/>
        <a:lstStyle/>
        <a:p>
          <a:pPr>
            <a:lnSpc>
              <a:spcPct val="100000"/>
            </a:lnSpc>
            <a:spcBef>
              <a:spcPts val="600"/>
            </a:spcBef>
            <a:spcAft>
              <a:spcPts val="600"/>
            </a:spcAft>
          </a:pPr>
          <a:r>
            <a:rPr lang="en-US"/>
            <a:t>Pee Dee Regional Council of Governments (SC)</a:t>
          </a:r>
          <a:endParaRPr lang="en-US" dirty="0"/>
        </a:p>
      </dgm:t>
    </dgm:pt>
    <dgm:pt modelId="{8E363CF4-65D6-4AC3-AB3F-2B0ADDB85EE5}" type="parTrans" cxnId="{D2F4DCD8-D8D1-49BE-BC5A-02E5E8027839}">
      <dgm:prSet/>
      <dgm:spPr/>
      <dgm:t>
        <a:bodyPr/>
        <a:lstStyle/>
        <a:p>
          <a:pPr>
            <a:lnSpc>
              <a:spcPct val="100000"/>
            </a:lnSpc>
            <a:spcBef>
              <a:spcPts val="600"/>
            </a:spcBef>
            <a:spcAft>
              <a:spcPts val="600"/>
            </a:spcAft>
          </a:pPr>
          <a:endParaRPr lang="en-US"/>
        </a:p>
      </dgm:t>
    </dgm:pt>
    <dgm:pt modelId="{ECA2AE0B-57E8-4325-B3DC-B345D3D7E235}" type="sibTrans" cxnId="{D2F4DCD8-D8D1-49BE-BC5A-02E5E8027839}">
      <dgm:prSet/>
      <dgm:spPr/>
      <dgm:t>
        <a:bodyPr/>
        <a:lstStyle/>
        <a:p>
          <a:pPr>
            <a:lnSpc>
              <a:spcPct val="100000"/>
            </a:lnSpc>
            <a:spcBef>
              <a:spcPts val="600"/>
            </a:spcBef>
            <a:spcAft>
              <a:spcPts val="600"/>
            </a:spcAft>
          </a:pPr>
          <a:endParaRPr lang="en-US"/>
        </a:p>
      </dgm:t>
    </dgm:pt>
    <dgm:pt modelId="{94B2CB02-6317-4F0E-8FAA-CF19A407C7E3}">
      <dgm:prSet phldrT="[Text]"/>
      <dgm:spPr/>
      <dgm:t>
        <a:bodyPr/>
        <a:lstStyle/>
        <a:p>
          <a:pPr>
            <a:lnSpc>
              <a:spcPct val="100000"/>
            </a:lnSpc>
            <a:spcBef>
              <a:spcPts val="600"/>
            </a:spcBef>
            <a:spcAft>
              <a:spcPts val="600"/>
            </a:spcAft>
          </a:pPr>
          <a:r>
            <a:rPr lang="en-US" dirty="0"/>
            <a:t>Tecumseh Area Partnership, Inc. (Region 4 WDB) (IN)</a:t>
          </a:r>
        </a:p>
      </dgm:t>
    </dgm:pt>
    <dgm:pt modelId="{888D2297-27BE-45C3-BC5A-A64E145FB8C7}" type="parTrans" cxnId="{C5B96802-027C-4523-85D4-40280314EAC3}">
      <dgm:prSet/>
      <dgm:spPr/>
      <dgm:t>
        <a:bodyPr/>
        <a:lstStyle/>
        <a:p>
          <a:pPr>
            <a:lnSpc>
              <a:spcPct val="100000"/>
            </a:lnSpc>
            <a:spcBef>
              <a:spcPts val="600"/>
            </a:spcBef>
            <a:spcAft>
              <a:spcPts val="600"/>
            </a:spcAft>
          </a:pPr>
          <a:endParaRPr lang="en-US"/>
        </a:p>
      </dgm:t>
    </dgm:pt>
    <dgm:pt modelId="{3D662947-B16F-4594-BEEB-434DB80702ED}" type="sibTrans" cxnId="{C5B96802-027C-4523-85D4-40280314EAC3}">
      <dgm:prSet/>
      <dgm:spPr/>
      <dgm:t>
        <a:bodyPr/>
        <a:lstStyle/>
        <a:p>
          <a:pPr>
            <a:lnSpc>
              <a:spcPct val="100000"/>
            </a:lnSpc>
            <a:spcBef>
              <a:spcPts val="600"/>
            </a:spcBef>
            <a:spcAft>
              <a:spcPts val="600"/>
            </a:spcAft>
          </a:pPr>
          <a:endParaRPr lang="en-US"/>
        </a:p>
      </dgm:t>
    </dgm:pt>
    <dgm:pt modelId="{F7B0BD06-BD0A-4843-BAE6-9692AEC63E4B}">
      <dgm:prSet/>
      <dgm:spPr/>
      <dgm:t>
        <a:bodyPr/>
        <a:lstStyle/>
        <a:p>
          <a:pPr>
            <a:lnSpc>
              <a:spcPct val="100000"/>
            </a:lnSpc>
            <a:spcBef>
              <a:spcPts val="600"/>
            </a:spcBef>
            <a:spcAft>
              <a:spcPts val="600"/>
            </a:spcAft>
          </a:pPr>
          <a:r>
            <a:rPr lang="en-US" dirty="0"/>
            <a:t>Mary Hitchcock Memorial Hospital (NH)</a:t>
          </a:r>
        </a:p>
      </dgm:t>
    </dgm:pt>
    <dgm:pt modelId="{E9D5F83A-B6EA-451E-85EA-891FACA5F058}" type="parTrans" cxnId="{60E3FC4A-CCD3-4A71-BD3E-6BBEE31BBE15}">
      <dgm:prSet/>
      <dgm:spPr/>
      <dgm:t>
        <a:bodyPr/>
        <a:lstStyle/>
        <a:p>
          <a:pPr>
            <a:lnSpc>
              <a:spcPct val="100000"/>
            </a:lnSpc>
            <a:spcBef>
              <a:spcPts val="600"/>
            </a:spcBef>
            <a:spcAft>
              <a:spcPts val="600"/>
            </a:spcAft>
          </a:pPr>
          <a:endParaRPr lang="en-US"/>
        </a:p>
      </dgm:t>
    </dgm:pt>
    <dgm:pt modelId="{D694EB9C-E9C5-486D-8B64-2E42F5E7DFFF}" type="sibTrans" cxnId="{60E3FC4A-CCD3-4A71-BD3E-6BBEE31BBE15}">
      <dgm:prSet/>
      <dgm:spPr/>
      <dgm:t>
        <a:bodyPr/>
        <a:lstStyle/>
        <a:p>
          <a:pPr>
            <a:lnSpc>
              <a:spcPct val="100000"/>
            </a:lnSpc>
            <a:spcBef>
              <a:spcPts val="600"/>
            </a:spcBef>
            <a:spcAft>
              <a:spcPts val="600"/>
            </a:spcAft>
          </a:pPr>
          <a:endParaRPr lang="en-US"/>
        </a:p>
      </dgm:t>
    </dgm:pt>
    <dgm:pt modelId="{C81652A2-C112-45B1-A94C-88B1E29D53DA}">
      <dgm:prSet/>
      <dgm:spPr/>
      <dgm:t>
        <a:bodyPr/>
        <a:lstStyle/>
        <a:p>
          <a:pPr>
            <a:lnSpc>
              <a:spcPct val="100000"/>
            </a:lnSpc>
            <a:spcBef>
              <a:spcPts val="600"/>
            </a:spcBef>
            <a:spcAft>
              <a:spcPts val="600"/>
            </a:spcAft>
          </a:pPr>
          <a:r>
            <a:rPr lang="en-US" dirty="0"/>
            <a:t>West River Area Health Education Center (SD)</a:t>
          </a:r>
        </a:p>
      </dgm:t>
    </dgm:pt>
    <dgm:pt modelId="{64AF5A7D-910C-4A10-BA53-6C6985511606}" type="parTrans" cxnId="{2B580558-7FE3-4DC8-B150-25700350562C}">
      <dgm:prSet/>
      <dgm:spPr/>
      <dgm:t>
        <a:bodyPr/>
        <a:lstStyle/>
        <a:p>
          <a:pPr>
            <a:lnSpc>
              <a:spcPct val="100000"/>
            </a:lnSpc>
            <a:spcBef>
              <a:spcPts val="600"/>
            </a:spcBef>
            <a:spcAft>
              <a:spcPts val="600"/>
            </a:spcAft>
          </a:pPr>
          <a:endParaRPr lang="en-US"/>
        </a:p>
      </dgm:t>
    </dgm:pt>
    <dgm:pt modelId="{CE393B16-B305-4F11-95F4-91A79F820827}" type="sibTrans" cxnId="{2B580558-7FE3-4DC8-B150-25700350562C}">
      <dgm:prSet/>
      <dgm:spPr/>
      <dgm:t>
        <a:bodyPr/>
        <a:lstStyle/>
        <a:p>
          <a:pPr>
            <a:lnSpc>
              <a:spcPct val="100000"/>
            </a:lnSpc>
            <a:spcBef>
              <a:spcPts val="600"/>
            </a:spcBef>
            <a:spcAft>
              <a:spcPts val="600"/>
            </a:spcAft>
          </a:pPr>
          <a:endParaRPr lang="en-US"/>
        </a:p>
      </dgm:t>
    </dgm:pt>
    <dgm:pt modelId="{50F4B744-A29C-45AB-B775-3A39B784070E}">
      <dgm:prSet/>
      <dgm:spPr/>
      <dgm:t>
        <a:bodyPr/>
        <a:lstStyle/>
        <a:p>
          <a:pPr>
            <a:lnSpc>
              <a:spcPct val="100000"/>
            </a:lnSpc>
            <a:spcBef>
              <a:spcPts val="600"/>
            </a:spcBef>
            <a:spcAft>
              <a:spcPts val="600"/>
            </a:spcAft>
          </a:pPr>
          <a:r>
            <a:rPr lang="en-US" dirty="0"/>
            <a:t>Workforce Solutions Rural Capital Area (TX)</a:t>
          </a:r>
        </a:p>
      </dgm:t>
    </dgm:pt>
    <dgm:pt modelId="{E719A12D-37FE-4386-9F66-669993454B18}" type="parTrans" cxnId="{8513D982-774D-47D9-A153-BBD9CA01F229}">
      <dgm:prSet/>
      <dgm:spPr/>
      <dgm:t>
        <a:bodyPr/>
        <a:lstStyle/>
        <a:p>
          <a:pPr>
            <a:lnSpc>
              <a:spcPct val="100000"/>
            </a:lnSpc>
            <a:spcBef>
              <a:spcPts val="600"/>
            </a:spcBef>
            <a:spcAft>
              <a:spcPts val="600"/>
            </a:spcAft>
          </a:pPr>
          <a:endParaRPr lang="en-US"/>
        </a:p>
      </dgm:t>
    </dgm:pt>
    <dgm:pt modelId="{354E5D7E-F41F-4546-A24C-BE7395B96A5F}" type="sibTrans" cxnId="{8513D982-774D-47D9-A153-BBD9CA01F229}">
      <dgm:prSet/>
      <dgm:spPr/>
      <dgm:t>
        <a:bodyPr/>
        <a:lstStyle/>
        <a:p>
          <a:pPr>
            <a:lnSpc>
              <a:spcPct val="100000"/>
            </a:lnSpc>
            <a:spcBef>
              <a:spcPts val="600"/>
            </a:spcBef>
            <a:spcAft>
              <a:spcPts val="600"/>
            </a:spcAft>
          </a:pPr>
          <a:endParaRPr lang="en-US"/>
        </a:p>
      </dgm:t>
    </dgm:pt>
    <dgm:pt modelId="{BAD670B9-F62D-424A-8CD8-680169BDD647}">
      <dgm:prSet/>
      <dgm:spPr/>
      <dgm:t>
        <a:bodyPr/>
        <a:lstStyle/>
        <a:p>
          <a:pPr>
            <a:lnSpc>
              <a:spcPct val="100000"/>
            </a:lnSpc>
            <a:spcBef>
              <a:spcPts val="600"/>
            </a:spcBef>
            <a:spcAft>
              <a:spcPts val="600"/>
            </a:spcAft>
          </a:pPr>
          <a:endParaRPr lang="en-US" dirty="0"/>
        </a:p>
      </dgm:t>
    </dgm:pt>
    <dgm:pt modelId="{9293BD07-6CF5-45AC-8B2B-90862C085D53}" type="parTrans" cxnId="{B416D1DA-67ED-4638-BC7B-F63B7CEA2317}">
      <dgm:prSet/>
      <dgm:spPr/>
      <dgm:t>
        <a:bodyPr/>
        <a:lstStyle/>
        <a:p>
          <a:pPr>
            <a:lnSpc>
              <a:spcPct val="100000"/>
            </a:lnSpc>
            <a:spcBef>
              <a:spcPts val="600"/>
            </a:spcBef>
            <a:spcAft>
              <a:spcPts val="600"/>
            </a:spcAft>
          </a:pPr>
          <a:endParaRPr lang="en-US"/>
        </a:p>
      </dgm:t>
    </dgm:pt>
    <dgm:pt modelId="{CEFCE16D-2C53-46E3-B172-E716C7F5D541}" type="sibTrans" cxnId="{B416D1DA-67ED-4638-BC7B-F63B7CEA2317}">
      <dgm:prSet/>
      <dgm:spPr/>
      <dgm:t>
        <a:bodyPr/>
        <a:lstStyle/>
        <a:p>
          <a:pPr>
            <a:lnSpc>
              <a:spcPct val="100000"/>
            </a:lnSpc>
            <a:spcBef>
              <a:spcPts val="600"/>
            </a:spcBef>
            <a:spcAft>
              <a:spcPts val="600"/>
            </a:spcAft>
          </a:pPr>
          <a:endParaRPr lang="en-US"/>
        </a:p>
      </dgm:t>
    </dgm:pt>
    <dgm:pt modelId="{FF92C41D-7F6F-495B-BAF2-111A3F192504}" type="pres">
      <dgm:prSet presAssocID="{126B9F99-5AD7-48E2-A7E4-19C4B79ED21B}" presName="Name0" presStyleCnt="0">
        <dgm:presLayoutVars>
          <dgm:dir/>
          <dgm:animLvl val="lvl"/>
          <dgm:resizeHandles val="exact"/>
        </dgm:presLayoutVars>
      </dgm:prSet>
      <dgm:spPr/>
    </dgm:pt>
    <dgm:pt modelId="{5904F5DD-CD00-4680-8741-40BA19D144AC}" type="pres">
      <dgm:prSet presAssocID="{666BA056-3E85-41CC-9145-1A9420C04E6E}" presName="composite" presStyleCnt="0"/>
      <dgm:spPr/>
    </dgm:pt>
    <dgm:pt modelId="{92FA04D1-2A80-417D-960E-1F6070BDB67E}" type="pres">
      <dgm:prSet presAssocID="{666BA056-3E85-41CC-9145-1A9420C04E6E}" presName="parTx" presStyleLbl="alignNode1" presStyleIdx="0" presStyleCnt="4">
        <dgm:presLayoutVars>
          <dgm:chMax val="0"/>
          <dgm:chPref val="0"/>
          <dgm:bulletEnabled val="1"/>
        </dgm:presLayoutVars>
      </dgm:prSet>
      <dgm:spPr/>
    </dgm:pt>
    <dgm:pt modelId="{245FB879-C471-4EAD-ABA3-A69590BD7CDE}" type="pres">
      <dgm:prSet presAssocID="{666BA056-3E85-41CC-9145-1A9420C04E6E}" presName="desTx" presStyleLbl="alignAccFollowNode1" presStyleIdx="0" presStyleCnt="4">
        <dgm:presLayoutVars>
          <dgm:bulletEnabled val="1"/>
        </dgm:presLayoutVars>
      </dgm:prSet>
      <dgm:spPr/>
    </dgm:pt>
    <dgm:pt modelId="{DBA65629-5218-4AF9-B223-11E85A61716A}" type="pres">
      <dgm:prSet presAssocID="{AAF535D6-19F9-4DAD-88C0-754A623BBAEC}" presName="space" presStyleCnt="0"/>
      <dgm:spPr/>
    </dgm:pt>
    <dgm:pt modelId="{82E07BDB-473C-4896-A41B-547F354C103B}" type="pres">
      <dgm:prSet presAssocID="{7D8B9B87-70C8-4019-8BA0-37EE53771ABB}" presName="composite" presStyleCnt="0"/>
      <dgm:spPr/>
    </dgm:pt>
    <dgm:pt modelId="{C10B6FC7-B25E-44B5-B061-6B9CB66E55EA}" type="pres">
      <dgm:prSet presAssocID="{7D8B9B87-70C8-4019-8BA0-37EE53771ABB}" presName="parTx" presStyleLbl="alignNode1" presStyleIdx="1" presStyleCnt="4">
        <dgm:presLayoutVars>
          <dgm:chMax val="0"/>
          <dgm:chPref val="0"/>
          <dgm:bulletEnabled val="1"/>
        </dgm:presLayoutVars>
      </dgm:prSet>
      <dgm:spPr/>
    </dgm:pt>
    <dgm:pt modelId="{E5EDE81E-1693-421D-AE13-5F8E6EB4FE39}" type="pres">
      <dgm:prSet presAssocID="{7D8B9B87-70C8-4019-8BA0-37EE53771ABB}" presName="desTx" presStyleLbl="alignAccFollowNode1" presStyleIdx="1" presStyleCnt="4">
        <dgm:presLayoutVars>
          <dgm:bulletEnabled val="1"/>
        </dgm:presLayoutVars>
      </dgm:prSet>
      <dgm:spPr/>
    </dgm:pt>
    <dgm:pt modelId="{29C839A9-8A62-42F4-B3FB-981844171813}" type="pres">
      <dgm:prSet presAssocID="{3D97B417-2EEE-42AF-8758-82DC4377659F}" presName="space" presStyleCnt="0"/>
      <dgm:spPr/>
    </dgm:pt>
    <dgm:pt modelId="{62E59B48-FCDE-4911-89B7-1185C9C9ADB0}" type="pres">
      <dgm:prSet presAssocID="{CAB730A0-7238-4015-A33E-CDE4BC266775}" presName="composite" presStyleCnt="0"/>
      <dgm:spPr/>
    </dgm:pt>
    <dgm:pt modelId="{0AB15C72-2A33-4525-AEA9-5D23E1020E4F}" type="pres">
      <dgm:prSet presAssocID="{CAB730A0-7238-4015-A33E-CDE4BC266775}" presName="parTx" presStyleLbl="alignNode1" presStyleIdx="2" presStyleCnt="4">
        <dgm:presLayoutVars>
          <dgm:chMax val="0"/>
          <dgm:chPref val="0"/>
          <dgm:bulletEnabled val="1"/>
        </dgm:presLayoutVars>
      </dgm:prSet>
      <dgm:spPr/>
    </dgm:pt>
    <dgm:pt modelId="{5D710E2F-33B2-43DD-A983-3BAB16B10815}" type="pres">
      <dgm:prSet presAssocID="{CAB730A0-7238-4015-A33E-CDE4BC266775}" presName="desTx" presStyleLbl="alignAccFollowNode1" presStyleIdx="2" presStyleCnt="4">
        <dgm:presLayoutVars>
          <dgm:bulletEnabled val="1"/>
        </dgm:presLayoutVars>
      </dgm:prSet>
      <dgm:spPr/>
    </dgm:pt>
    <dgm:pt modelId="{12FD8376-CB03-41D4-B827-F302241B1CA5}" type="pres">
      <dgm:prSet presAssocID="{EB92C228-F60B-4BDC-AE4C-AF2EB5418B75}" presName="space" presStyleCnt="0"/>
      <dgm:spPr/>
    </dgm:pt>
    <dgm:pt modelId="{327C6DFF-AD65-4274-BF27-9D0C61BC00AE}" type="pres">
      <dgm:prSet presAssocID="{39339CE4-37F1-4C86-9FB5-EBC70A746066}" presName="composite" presStyleCnt="0"/>
      <dgm:spPr/>
    </dgm:pt>
    <dgm:pt modelId="{4D17FFE2-7EA1-40C9-A796-7F89516D07CB}" type="pres">
      <dgm:prSet presAssocID="{39339CE4-37F1-4C86-9FB5-EBC70A746066}" presName="parTx" presStyleLbl="alignNode1" presStyleIdx="3" presStyleCnt="4">
        <dgm:presLayoutVars>
          <dgm:chMax val="0"/>
          <dgm:chPref val="0"/>
          <dgm:bulletEnabled val="1"/>
        </dgm:presLayoutVars>
      </dgm:prSet>
      <dgm:spPr/>
    </dgm:pt>
    <dgm:pt modelId="{EFFEC9FC-0950-410F-B0F5-99FCA53AF1BF}" type="pres">
      <dgm:prSet presAssocID="{39339CE4-37F1-4C86-9FB5-EBC70A746066}" presName="desTx" presStyleLbl="alignAccFollowNode1" presStyleIdx="3" presStyleCnt="4">
        <dgm:presLayoutVars>
          <dgm:bulletEnabled val="1"/>
        </dgm:presLayoutVars>
      </dgm:prSet>
      <dgm:spPr/>
    </dgm:pt>
  </dgm:ptLst>
  <dgm:cxnLst>
    <dgm:cxn modelId="{C5B96802-027C-4523-85D4-40280314EAC3}" srcId="{CAB730A0-7238-4015-A33E-CDE4BC266775}" destId="{94B2CB02-6317-4F0E-8FAA-CF19A407C7E3}" srcOrd="3" destOrd="0" parTransId="{888D2297-27BE-45C3-BC5A-A64E145FB8C7}" sibTransId="{3D662947-B16F-4594-BEEB-434DB80702ED}"/>
    <dgm:cxn modelId="{DBAA6007-053E-4C44-B19F-07CAFDCBEDE9}" type="presOf" srcId="{39339CE4-37F1-4C86-9FB5-EBC70A746066}" destId="{4D17FFE2-7EA1-40C9-A796-7F89516D07CB}" srcOrd="0" destOrd="0" presId="urn:microsoft.com/office/officeart/2005/8/layout/hList1"/>
    <dgm:cxn modelId="{FA43330F-59D4-45A8-A472-268311328E91}" srcId="{39339CE4-37F1-4C86-9FB5-EBC70A746066}" destId="{D7740875-E2BB-49E7-A24D-873C4FC7BCEB}" srcOrd="1" destOrd="0" parTransId="{14121924-97E8-4150-B609-0F0812444F60}" sibTransId="{3726BC82-8DC7-4822-804D-CA279369F80C}"/>
    <dgm:cxn modelId="{62D7F81A-4A40-4705-AE81-C48BE94E4066}" type="presOf" srcId="{CAB730A0-7238-4015-A33E-CDE4BC266775}" destId="{0AB15C72-2A33-4525-AEA9-5D23E1020E4F}" srcOrd="0" destOrd="0" presId="urn:microsoft.com/office/officeart/2005/8/layout/hList1"/>
    <dgm:cxn modelId="{DA183A1C-9FDC-43E4-A614-8750E71AB577}" type="presOf" srcId="{BAD670B9-F62D-424A-8CD8-680169BDD647}" destId="{245FB879-C471-4EAD-ABA3-A69590BD7CDE}" srcOrd="0" destOrd="4" presId="urn:microsoft.com/office/officeart/2005/8/layout/hList1"/>
    <dgm:cxn modelId="{2A4BFE1D-566A-43F7-B8CA-3FF40BC25BC7}" srcId="{7D8B9B87-70C8-4019-8BA0-37EE53771ABB}" destId="{35DEAC2B-ACDD-4958-9312-F6218F987F8C}" srcOrd="2" destOrd="0" parTransId="{6EB87ABC-C5D2-4679-93FB-B45B6814A34A}" sibTransId="{F0DE1BE4-376B-439A-8584-79D76E393B9C}"/>
    <dgm:cxn modelId="{7B19931E-40D9-4B83-BA12-E4B003FC4B24}" type="presOf" srcId="{10D55529-AC02-48C5-B90B-9A484A0A5943}" destId="{5D710E2F-33B2-43DD-A983-3BAB16B10815}" srcOrd="0" destOrd="2" presId="urn:microsoft.com/office/officeart/2005/8/layout/hList1"/>
    <dgm:cxn modelId="{0059DE2F-33CF-423C-A822-0788660BD6E3}" type="presOf" srcId="{C81652A2-C112-45B1-A94C-88B1E29D53DA}" destId="{245FB879-C471-4EAD-ABA3-A69590BD7CDE}" srcOrd="0" destOrd="2" presId="urn:microsoft.com/office/officeart/2005/8/layout/hList1"/>
    <dgm:cxn modelId="{6058A137-A5DA-4D1C-BABD-6DFE460332E1}" type="presOf" srcId="{F9794BBA-2E34-489F-ADD8-E1A1515BA603}" destId="{245FB879-C471-4EAD-ABA3-A69590BD7CDE}" srcOrd="0" destOrd="0" presId="urn:microsoft.com/office/officeart/2005/8/layout/hList1"/>
    <dgm:cxn modelId="{4C553E40-120B-46DC-96EC-61A26C970751}" type="presOf" srcId="{D7740875-E2BB-49E7-A24D-873C4FC7BCEB}" destId="{EFFEC9FC-0950-410F-B0F5-99FCA53AF1BF}" srcOrd="0" destOrd="1" presId="urn:microsoft.com/office/officeart/2005/8/layout/hList1"/>
    <dgm:cxn modelId="{65F1D75B-5662-4030-BB7B-B63C3DC62677}" srcId="{7D8B9B87-70C8-4019-8BA0-37EE53771ABB}" destId="{302B9EF5-FE72-4298-BECC-406475AA63AA}" srcOrd="3" destOrd="0" parTransId="{D47AB7CA-B7CF-4B26-A556-E0B501BDF412}" sibTransId="{2D44EB35-4E8A-4CDF-9C0D-06E6DC1348F4}"/>
    <dgm:cxn modelId="{C25CDF63-21CC-40AC-9045-111E61F6B046}" srcId="{126B9F99-5AD7-48E2-A7E4-19C4B79ED21B}" destId="{39339CE4-37F1-4C86-9FB5-EBC70A746066}" srcOrd="3" destOrd="0" parTransId="{510F20E2-E520-468E-9386-4EF242F93CC9}" sibTransId="{02AA8807-748C-47D4-9705-747B0AD0473D}"/>
    <dgm:cxn modelId="{266E9544-9ADE-44D7-AF18-493E081EC72D}" srcId="{CAB730A0-7238-4015-A33E-CDE4BC266775}" destId="{D04DC5DC-667B-4CF9-9FA8-A87302FED3A9}" srcOrd="1" destOrd="0" parTransId="{8C678B76-E7E6-406E-BDB9-E92CC94FE7F8}" sibTransId="{8396CC36-3139-499E-989F-2976B5D09136}"/>
    <dgm:cxn modelId="{8BBC9566-9D28-485C-92E1-9EF6BA6F9937}" type="presOf" srcId="{057A91FB-AF5D-4403-AEE5-5DCB6CF3DC80}" destId="{E5EDE81E-1693-421D-AE13-5F8E6EB4FE39}" srcOrd="0" destOrd="0" presId="urn:microsoft.com/office/officeart/2005/8/layout/hList1"/>
    <dgm:cxn modelId="{60E3FC4A-CCD3-4A71-BD3E-6BBEE31BBE15}" srcId="{666BA056-3E85-41CC-9145-1A9420C04E6E}" destId="{F7B0BD06-BD0A-4843-BAE6-9692AEC63E4B}" srcOrd="1" destOrd="0" parTransId="{E9D5F83A-B6EA-451E-85EA-891FACA5F058}" sibTransId="{D694EB9C-E9C5-486D-8B64-2E42F5E7DFFF}"/>
    <dgm:cxn modelId="{7B1AA96D-3FC5-4FFB-B7F8-E2632953F929}" srcId="{39339CE4-37F1-4C86-9FB5-EBC70A746066}" destId="{FA58F74C-1655-4A79-8B69-95B995F23A62}" srcOrd="3" destOrd="0" parTransId="{7AA9F981-24DB-40C9-A67D-CC074ABF71D9}" sibTransId="{F70B7304-2FFF-44F9-A7D0-FDD189D10004}"/>
    <dgm:cxn modelId="{444F036F-7F28-4E5B-9A13-EC7F0BF5E0CC}" srcId="{126B9F99-5AD7-48E2-A7E4-19C4B79ED21B}" destId="{CAB730A0-7238-4015-A33E-CDE4BC266775}" srcOrd="2" destOrd="0" parTransId="{29ADE7AA-1AD2-4E40-8DDB-AD060350F860}" sibTransId="{EB92C228-F60B-4BDC-AE4C-AF2EB5418B75}"/>
    <dgm:cxn modelId="{8A025C54-471D-44D5-BF5A-ECFED868E0EA}" type="presOf" srcId="{F7B0BD06-BD0A-4843-BAE6-9692AEC63E4B}" destId="{245FB879-C471-4EAD-ABA3-A69590BD7CDE}" srcOrd="0" destOrd="1" presId="urn:microsoft.com/office/officeart/2005/8/layout/hList1"/>
    <dgm:cxn modelId="{2B580558-7FE3-4DC8-B150-25700350562C}" srcId="{666BA056-3E85-41CC-9145-1A9420C04E6E}" destId="{C81652A2-C112-45B1-A94C-88B1E29D53DA}" srcOrd="2" destOrd="0" parTransId="{64AF5A7D-910C-4A10-BA53-6C6985511606}" sibTransId="{CE393B16-B305-4F11-95F4-91A79F820827}"/>
    <dgm:cxn modelId="{73673059-009D-4442-95D5-C105DFA0BF88}" srcId="{7D8B9B87-70C8-4019-8BA0-37EE53771ABB}" destId="{8B69DCF8-92C3-4BF9-9850-80FAFDD373C9}" srcOrd="1" destOrd="0" parTransId="{E4C9BA96-1D05-4BE9-A67F-428011325A9F}" sibTransId="{458EF8D2-37BD-4EF9-B739-C9C5B80F20E0}"/>
    <dgm:cxn modelId="{CCFA8B7E-E74E-472E-9579-536371A778C2}" type="presOf" srcId="{9C622CEA-9880-4B7F-AA2F-A73190F7FE89}" destId="{EFFEC9FC-0950-410F-B0F5-99FCA53AF1BF}" srcOrd="0" destOrd="2" presId="urn:microsoft.com/office/officeart/2005/8/layout/hList1"/>
    <dgm:cxn modelId="{8513D982-774D-47D9-A153-BBD9CA01F229}" srcId="{666BA056-3E85-41CC-9145-1A9420C04E6E}" destId="{50F4B744-A29C-45AB-B775-3A39B784070E}" srcOrd="3" destOrd="0" parTransId="{E719A12D-37FE-4386-9F66-669993454B18}" sibTransId="{354E5D7E-F41F-4546-A24C-BE7395B96A5F}"/>
    <dgm:cxn modelId="{F68A7587-FDA6-435F-AF64-5EF22A16A5A3}" type="presOf" srcId="{2FF68575-FA1F-4652-81FB-B5E52E026765}" destId="{E5EDE81E-1693-421D-AE13-5F8E6EB4FE39}" srcOrd="0" destOrd="4" presId="urn:microsoft.com/office/officeart/2005/8/layout/hList1"/>
    <dgm:cxn modelId="{07A76590-0A95-4D23-914B-47D2B2E6DF50}" srcId="{126B9F99-5AD7-48E2-A7E4-19C4B79ED21B}" destId="{7D8B9B87-70C8-4019-8BA0-37EE53771ABB}" srcOrd="1" destOrd="0" parTransId="{4DF20598-1482-4BEA-8F40-F8C9159DB035}" sibTransId="{3D97B417-2EEE-42AF-8758-82DC4377659F}"/>
    <dgm:cxn modelId="{285ECBA1-5784-49C0-A01C-D488F64A518A}" srcId="{39339CE4-37F1-4C86-9FB5-EBC70A746066}" destId="{9C622CEA-9880-4B7F-AA2F-A73190F7FE89}" srcOrd="2" destOrd="0" parTransId="{563CF9EF-F891-4BDF-BA86-D51C7E53FBB2}" sibTransId="{9131CA96-9755-4243-BB76-DB29C986BA7F}"/>
    <dgm:cxn modelId="{3D53A2A2-3875-41C8-82C0-83C7994F874E}" type="presOf" srcId="{CE2344FD-85D2-497D-8013-005941CFD433}" destId="{5D710E2F-33B2-43DD-A983-3BAB16B10815}" srcOrd="0" destOrd="0" presId="urn:microsoft.com/office/officeart/2005/8/layout/hList1"/>
    <dgm:cxn modelId="{6E08EDA6-D0B5-491A-8E21-A3F0CD4D9D46}" type="presOf" srcId="{FA58F74C-1655-4A79-8B69-95B995F23A62}" destId="{EFFEC9FC-0950-410F-B0F5-99FCA53AF1BF}" srcOrd="0" destOrd="3" presId="urn:microsoft.com/office/officeart/2005/8/layout/hList1"/>
    <dgm:cxn modelId="{88051AAF-2A8E-4E82-8B5E-5CAF3D69CB6E}" type="presOf" srcId="{302B9EF5-FE72-4298-BECC-406475AA63AA}" destId="{E5EDE81E-1693-421D-AE13-5F8E6EB4FE39}" srcOrd="0" destOrd="3" presId="urn:microsoft.com/office/officeart/2005/8/layout/hList1"/>
    <dgm:cxn modelId="{BD138FAF-EA14-4B9A-9F56-B4FA028347EB}" type="presOf" srcId="{94B2CB02-6317-4F0E-8FAA-CF19A407C7E3}" destId="{5D710E2F-33B2-43DD-A983-3BAB16B10815}" srcOrd="0" destOrd="3" presId="urn:microsoft.com/office/officeart/2005/8/layout/hList1"/>
    <dgm:cxn modelId="{2C81CBBA-2831-4AEC-A513-255AC2DC665B}" type="presOf" srcId="{666BA056-3E85-41CC-9145-1A9420C04E6E}" destId="{92FA04D1-2A80-417D-960E-1F6070BDB67E}" srcOrd="0" destOrd="0" presId="urn:microsoft.com/office/officeart/2005/8/layout/hList1"/>
    <dgm:cxn modelId="{D65E35BC-0751-4792-8808-C9783D3BF2BA}" srcId="{CAB730A0-7238-4015-A33E-CDE4BC266775}" destId="{CE2344FD-85D2-497D-8013-005941CFD433}" srcOrd="0" destOrd="0" parTransId="{A0924485-0AF5-4CC6-8E69-CD32D52FEA88}" sibTransId="{EE0F6EFA-A986-4485-A55D-49200FA18534}"/>
    <dgm:cxn modelId="{A810C6BF-9AEE-4FF8-AC5C-16EF3B0D54F5}" type="presOf" srcId="{126B9F99-5AD7-48E2-A7E4-19C4B79ED21B}" destId="{FF92C41D-7F6F-495B-BAF2-111A3F192504}" srcOrd="0" destOrd="0" presId="urn:microsoft.com/office/officeart/2005/8/layout/hList1"/>
    <dgm:cxn modelId="{F6B214C2-36D3-44BC-AB0E-4F988AB50C7C}" srcId="{666BA056-3E85-41CC-9145-1A9420C04E6E}" destId="{F9794BBA-2E34-489F-ADD8-E1A1515BA603}" srcOrd="0" destOrd="0" parTransId="{785B0B33-F574-4F40-A8FA-874F146EF184}" sibTransId="{97BFE90C-270A-4F3C-8544-2AF3571F717E}"/>
    <dgm:cxn modelId="{AD13F4D6-1488-4480-B3D7-4179BC3372B1}" srcId="{126B9F99-5AD7-48E2-A7E4-19C4B79ED21B}" destId="{666BA056-3E85-41CC-9145-1A9420C04E6E}" srcOrd="0" destOrd="0" parTransId="{1F31D589-5098-4F44-9B89-ECB68095C1F6}" sibTransId="{AAF535D6-19F9-4DAD-88C0-754A623BBAEC}"/>
    <dgm:cxn modelId="{D2F4DCD8-D8D1-49BE-BC5A-02E5E8027839}" srcId="{CAB730A0-7238-4015-A33E-CDE4BC266775}" destId="{10D55529-AC02-48C5-B90B-9A484A0A5943}" srcOrd="2" destOrd="0" parTransId="{8E363CF4-65D6-4AC3-AB3F-2B0ADDB85EE5}" sibTransId="{ECA2AE0B-57E8-4325-B3DC-B345D3D7E235}"/>
    <dgm:cxn modelId="{ED30BAD9-F236-4D04-9E50-10ABBDE913C5}" srcId="{7D8B9B87-70C8-4019-8BA0-37EE53771ABB}" destId="{057A91FB-AF5D-4403-AEE5-5DCB6CF3DC80}" srcOrd="0" destOrd="0" parTransId="{D8EAFE3A-D659-49C1-939E-003A1F51D3EA}" sibTransId="{ECCACBDC-2D80-4C39-939E-CA88BEFDAE94}"/>
    <dgm:cxn modelId="{B416D1DA-67ED-4638-BC7B-F63B7CEA2317}" srcId="{666BA056-3E85-41CC-9145-1A9420C04E6E}" destId="{BAD670B9-F62D-424A-8CD8-680169BDD647}" srcOrd="4" destOrd="0" parTransId="{9293BD07-6CF5-45AC-8B2B-90862C085D53}" sibTransId="{CEFCE16D-2C53-46E3-B172-E716C7F5D541}"/>
    <dgm:cxn modelId="{9A9650DB-E8F3-4654-9A74-DEF25478CFC6}" type="presOf" srcId="{35DEAC2B-ACDD-4958-9312-F6218F987F8C}" destId="{E5EDE81E-1693-421D-AE13-5F8E6EB4FE39}" srcOrd="0" destOrd="2" presId="urn:microsoft.com/office/officeart/2005/8/layout/hList1"/>
    <dgm:cxn modelId="{1D630FDC-6CDA-4E6C-95BD-614FA78EBDBA}" type="presOf" srcId="{8B69DCF8-92C3-4BF9-9850-80FAFDD373C9}" destId="{E5EDE81E-1693-421D-AE13-5F8E6EB4FE39}" srcOrd="0" destOrd="1" presId="urn:microsoft.com/office/officeart/2005/8/layout/hList1"/>
    <dgm:cxn modelId="{B23DC1DC-5B0B-4074-9422-86892C5A8533}" type="presOf" srcId="{1FD9AC6C-4A50-4149-9221-14BB51C53173}" destId="{EFFEC9FC-0950-410F-B0F5-99FCA53AF1BF}" srcOrd="0" destOrd="0" presId="urn:microsoft.com/office/officeart/2005/8/layout/hList1"/>
    <dgm:cxn modelId="{D1756DE0-8665-4AD4-9E0F-F82E579C8C61}" srcId="{39339CE4-37F1-4C86-9FB5-EBC70A746066}" destId="{1FD9AC6C-4A50-4149-9221-14BB51C53173}" srcOrd="0" destOrd="0" parTransId="{59827405-BF37-489A-A1C7-E01E7041B6BB}" sibTransId="{0DE2D918-6E96-4F67-99DF-7329E2C8BFCD}"/>
    <dgm:cxn modelId="{9AD114E9-EAD1-482A-9EEE-B68801189EC3}" srcId="{7D8B9B87-70C8-4019-8BA0-37EE53771ABB}" destId="{2FF68575-FA1F-4652-81FB-B5E52E026765}" srcOrd="4" destOrd="0" parTransId="{F5EC367B-1499-4A0B-AA4F-0F34B37413FA}" sibTransId="{9DBADADC-0915-4BDD-9439-0B8A9C345805}"/>
    <dgm:cxn modelId="{4BA089F2-1E2B-4D7C-9009-D0DED848EAA1}" type="presOf" srcId="{7D8B9B87-70C8-4019-8BA0-37EE53771ABB}" destId="{C10B6FC7-B25E-44B5-B061-6B9CB66E55EA}" srcOrd="0" destOrd="0" presId="urn:microsoft.com/office/officeart/2005/8/layout/hList1"/>
    <dgm:cxn modelId="{BFA253FF-AF90-49A3-9E8A-FC32E6FCEFE1}" type="presOf" srcId="{50F4B744-A29C-45AB-B775-3A39B784070E}" destId="{245FB879-C471-4EAD-ABA3-A69590BD7CDE}" srcOrd="0" destOrd="3" presId="urn:microsoft.com/office/officeart/2005/8/layout/hList1"/>
    <dgm:cxn modelId="{6617C6FF-E95E-4EBA-8866-63E4682AC385}" type="presOf" srcId="{D04DC5DC-667B-4CF9-9FA8-A87302FED3A9}" destId="{5D710E2F-33B2-43DD-A983-3BAB16B10815}" srcOrd="0" destOrd="1" presId="urn:microsoft.com/office/officeart/2005/8/layout/hList1"/>
    <dgm:cxn modelId="{39CA0E7B-4DF4-4678-817F-453AF1DF2AE4}" type="presParOf" srcId="{FF92C41D-7F6F-495B-BAF2-111A3F192504}" destId="{5904F5DD-CD00-4680-8741-40BA19D144AC}" srcOrd="0" destOrd="0" presId="urn:microsoft.com/office/officeart/2005/8/layout/hList1"/>
    <dgm:cxn modelId="{9C19E91A-CCEB-4164-AD11-A69101AD74D9}" type="presParOf" srcId="{5904F5DD-CD00-4680-8741-40BA19D144AC}" destId="{92FA04D1-2A80-417D-960E-1F6070BDB67E}" srcOrd="0" destOrd="0" presId="urn:microsoft.com/office/officeart/2005/8/layout/hList1"/>
    <dgm:cxn modelId="{8DEA0C05-E63C-4625-B807-DEEE82C32502}" type="presParOf" srcId="{5904F5DD-CD00-4680-8741-40BA19D144AC}" destId="{245FB879-C471-4EAD-ABA3-A69590BD7CDE}" srcOrd="1" destOrd="0" presId="urn:microsoft.com/office/officeart/2005/8/layout/hList1"/>
    <dgm:cxn modelId="{8553D019-D1DB-4FFB-A5C8-C935AFD8D21D}" type="presParOf" srcId="{FF92C41D-7F6F-495B-BAF2-111A3F192504}" destId="{DBA65629-5218-4AF9-B223-11E85A61716A}" srcOrd="1" destOrd="0" presId="urn:microsoft.com/office/officeart/2005/8/layout/hList1"/>
    <dgm:cxn modelId="{AA9C7E60-22C3-48DF-95CE-AFDA0C79AD2D}" type="presParOf" srcId="{FF92C41D-7F6F-495B-BAF2-111A3F192504}" destId="{82E07BDB-473C-4896-A41B-547F354C103B}" srcOrd="2" destOrd="0" presId="urn:microsoft.com/office/officeart/2005/8/layout/hList1"/>
    <dgm:cxn modelId="{21519631-720B-4D0A-AEEF-B4023B839945}" type="presParOf" srcId="{82E07BDB-473C-4896-A41B-547F354C103B}" destId="{C10B6FC7-B25E-44B5-B061-6B9CB66E55EA}" srcOrd="0" destOrd="0" presId="urn:microsoft.com/office/officeart/2005/8/layout/hList1"/>
    <dgm:cxn modelId="{23929785-36FA-4FCB-BA7A-6DC71A0A64E7}" type="presParOf" srcId="{82E07BDB-473C-4896-A41B-547F354C103B}" destId="{E5EDE81E-1693-421D-AE13-5F8E6EB4FE39}" srcOrd="1" destOrd="0" presId="urn:microsoft.com/office/officeart/2005/8/layout/hList1"/>
    <dgm:cxn modelId="{AAD8F412-7FFC-40A4-8E82-F08E18E6EE96}" type="presParOf" srcId="{FF92C41D-7F6F-495B-BAF2-111A3F192504}" destId="{29C839A9-8A62-42F4-B3FB-981844171813}" srcOrd="3" destOrd="0" presId="urn:microsoft.com/office/officeart/2005/8/layout/hList1"/>
    <dgm:cxn modelId="{17B416CE-F839-4F62-9EFF-F3173BA5DE06}" type="presParOf" srcId="{FF92C41D-7F6F-495B-BAF2-111A3F192504}" destId="{62E59B48-FCDE-4911-89B7-1185C9C9ADB0}" srcOrd="4" destOrd="0" presId="urn:microsoft.com/office/officeart/2005/8/layout/hList1"/>
    <dgm:cxn modelId="{072AAE92-9585-48C0-A5A4-51B136AB0D5F}" type="presParOf" srcId="{62E59B48-FCDE-4911-89B7-1185C9C9ADB0}" destId="{0AB15C72-2A33-4525-AEA9-5D23E1020E4F}" srcOrd="0" destOrd="0" presId="urn:microsoft.com/office/officeart/2005/8/layout/hList1"/>
    <dgm:cxn modelId="{C1CD77E1-6369-46EF-88AE-F0A37F6C691A}" type="presParOf" srcId="{62E59B48-FCDE-4911-89B7-1185C9C9ADB0}" destId="{5D710E2F-33B2-43DD-A983-3BAB16B10815}" srcOrd="1" destOrd="0" presId="urn:microsoft.com/office/officeart/2005/8/layout/hList1"/>
    <dgm:cxn modelId="{42C699BB-DBD6-45DF-9CA4-FC5081004B16}" type="presParOf" srcId="{FF92C41D-7F6F-495B-BAF2-111A3F192504}" destId="{12FD8376-CB03-41D4-B827-F302241B1CA5}" srcOrd="5" destOrd="0" presId="urn:microsoft.com/office/officeart/2005/8/layout/hList1"/>
    <dgm:cxn modelId="{4428DDB8-B4D8-49DA-A915-6D8DC5EE58A5}" type="presParOf" srcId="{FF92C41D-7F6F-495B-BAF2-111A3F192504}" destId="{327C6DFF-AD65-4274-BF27-9D0C61BC00AE}" srcOrd="6" destOrd="0" presId="urn:microsoft.com/office/officeart/2005/8/layout/hList1"/>
    <dgm:cxn modelId="{1C959978-4D2C-470C-83C7-8052B0B9EE2F}" type="presParOf" srcId="{327C6DFF-AD65-4274-BF27-9D0C61BC00AE}" destId="{4D17FFE2-7EA1-40C9-A796-7F89516D07CB}" srcOrd="0" destOrd="0" presId="urn:microsoft.com/office/officeart/2005/8/layout/hList1"/>
    <dgm:cxn modelId="{229D1533-FC9F-45E0-AFDF-9BA851D2D562}" type="presParOf" srcId="{327C6DFF-AD65-4274-BF27-9D0C61BC00AE}" destId="{EFFEC9FC-0950-410F-B0F5-99FCA53AF1BF}"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F82F863-8B7D-4AEF-8DC0-E293C9C15FD9}" type="doc">
      <dgm:prSet loTypeId="urn:microsoft.com/office/officeart/2005/8/layout/default" loCatId="list" qsTypeId="urn:microsoft.com/office/officeart/2005/8/quickstyle/3d3" qsCatId="3D" csTypeId="urn:microsoft.com/office/officeart/2005/8/colors/accent1_5" csCatId="accent1" phldr="1"/>
      <dgm:spPr/>
      <dgm:t>
        <a:bodyPr/>
        <a:lstStyle/>
        <a:p>
          <a:endParaRPr lang="en-US"/>
        </a:p>
      </dgm:t>
    </dgm:pt>
    <dgm:pt modelId="{9E1CBF9B-99F8-4390-8E37-4D489EDE7ABE}">
      <dgm:prSet phldrT="[Text]" custT="1"/>
      <dgm:spPr/>
      <dgm:t>
        <a:bodyPr/>
        <a:lstStyle/>
        <a:p>
          <a:r>
            <a:rPr lang="en-US" sz="3200"/>
            <a:t>Community of Practice</a:t>
          </a:r>
          <a:endParaRPr lang="en-US" sz="3200" dirty="0"/>
        </a:p>
      </dgm:t>
    </dgm:pt>
    <dgm:pt modelId="{639F11AF-1663-4259-8DD7-8D18483D9969}" type="parTrans" cxnId="{142CFFAF-68CE-4646-BA1B-2952BBAEADAC}">
      <dgm:prSet/>
      <dgm:spPr/>
      <dgm:t>
        <a:bodyPr/>
        <a:lstStyle/>
        <a:p>
          <a:endParaRPr lang="en-US" sz="3200"/>
        </a:p>
      </dgm:t>
    </dgm:pt>
    <dgm:pt modelId="{E4E3E1C3-70D5-4903-B1A8-331E66CD9A8B}" type="sibTrans" cxnId="{142CFFAF-68CE-4646-BA1B-2952BBAEADAC}">
      <dgm:prSet/>
      <dgm:spPr/>
      <dgm:t>
        <a:bodyPr/>
        <a:lstStyle/>
        <a:p>
          <a:endParaRPr lang="en-US" sz="3200"/>
        </a:p>
      </dgm:t>
    </dgm:pt>
    <dgm:pt modelId="{966E8545-D535-41D3-9321-57A036BD1EF4}">
      <dgm:prSet phldrT="[Text]" custT="1"/>
      <dgm:spPr/>
      <dgm:t>
        <a:bodyPr/>
        <a:lstStyle/>
        <a:p>
          <a:r>
            <a:rPr lang="en-US" sz="3200" dirty="0"/>
            <a:t>Webinars</a:t>
          </a:r>
        </a:p>
      </dgm:t>
    </dgm:pt>
    <dgm:pt modelId="{1DF42FC7-6086-48A6-82C4-EC25FBB3E9D2}" type="parTrans" cxnId="{E1B455B9-1A3D-469B-9D89-50FF26C27FE5}">
      <dgm:prSet/>
      <dgm:spPr/>
      <dgm:t>
        <a:bodyPr/>
        <a:lstStyle/>
        <a:p>
          <a:endParaRPr lang="en-US" sz="3200"/>
        </a:p>
      </dgm:t>
    </dgm:pt>
    <dgm:pt modelId="{57F34869-6037-4614-8287-875786305F46}" type="sibTrans" cxnId="{E1B455B9-1A3D-469B-9D89-50FF26C27FE5}">
      <dgm:prSet/>
      <dgm:spPr/>
      <dgm:t>
        <a:bodyPr/>
        <a:lstStyle/>
        <a:p>
          <a:endParaRPr lang="en-US" sz="3200"/>
        </a:p>
      </dgm:t>
    </dgm:pt>
    <dgm:pt modelId="{DF75F07A-1A7B-43FC-9F32-9D1E948C24BB}">
      <dgm:prSet phldrT="[Text]" custT="1"/>
      <dgm:spPr/>
      <dgm:t>
        <a:bodyPr/>
        <a:lstStyle/>
        <a:p>
          <a:r>
            <a:rPr lang="en-US" sz="3200" dirty="0"/>
            <a:t>Fact Sheets</a:t>
          </a:r>
        </a:p>
      </dgm:t>
    </dgm:pt>
    <dgm:pt modelId="{5289FFC9-E1F3-4A64-91D6-A445E7BFD6D0}" type="parTrans" cxnId="{1F42D5D2-8CAC-4EB6-B0A0-569BBDB13A1F}">
      <dgm:prSet/>
      <dgm:spPr/>
      <dgm:t>
        <a:bodyPr/>
        <a:lstStyle/>
        <a:p>
          <a:endParaRPr lang="en-US"/>
        </a:p>
      </dgm:t>
    </dgm:pt>
    <dgm:pt modelId="{965DA06A-3EF8-4FDB-8B8D-77AB3AF6011C}" type="sibTrans" cxnId="{1F42D5D2-8CAC-4EB6-B0A0-569BBDB13A1F}">
      <dgm:prSet/>
      <dgm:spPr/>
      <dgm:t>
        <a:bodyPr/>
        <a:lstStyle/>
        <a:p>
          <a:endParaRPr lang="en-US"/>
        </a:p>
      </dgm:t>
    </dgm:pt>
    <dgm:pt modelId="{41DD0C61-9A5A-4BA5-A488-3BA90BEE9EEC}">
      <dgm:prSet phldrT="[Text]" custT="1"/>
      <dgm:spPr/>
      <dgm:t>
        <a:bodyPr/>
        <a:lstStyle/>
        <a:p>
          <a:r>
            <a:rPr lang="en-US" sz="3200" dirty="0"/>
            <a:t>FAQs</a:t>
          </a:r>
        </a:p>
      </dgm:t>
    </dgm:pt>
    <dgm:pt modelId="{2E09069E-401B-445E-9986-A71EB0DC114D}" type="parTrans" cxnId="{90FAB515-2A54-46E7-912C-85F0BAAE0C24}">
      <dgm:prSet/>
      <dgm:spPr/>
      <dgm:t>
        <a:bodyPr/>
        <a:lstStyle/>
        <a:p>
          <a:endParaRPr lang="en-US"/>
        </a:p>
      </dgm:t>
    </dgm:pt>
    <dgm:pt modelId="{32114945-D4A2-4DD7-9002-C3C463480649}" type="sibTrans" cxnId="{90FAB515-2A54-46E7-912C-85F0BAAE0C24}">
      <dgm:prSet/>
      <dgm:spPr/>
      <dgm:t>
        <a:bodyPr/>
        <a:lstStyle/>
        <a:p>
          <a:endParaRPr lang="en-US"/>
        </a:p>
      </dgm:t>
    </dgm:pt>
    <dgm:pt modelId="{83F7F3BD-25A0-45B5-AAFC-DE200147ACB9}" type="pres">
      <dgm:prSet presAssocID="{3F82F863-8B7D-4AEF-8DC0-E293C9C15FD9}" presName="diagram" presStyleCnt="0">
        <dgm:presLayoutVars>
          <dgm:dir/>
          <dgm:resizeHandles val="exact"/>
        </dgm:presLayoutVars>
      </dgm:prSet>
      <dgm:spPr/>
    </dgm:pt>
    <dgm:pt modelId="{83E357E2-B153-4685-A37B-A2CD4ACE382E}" type="pres">
      <dgm:prSet presAssocID="{9E1CBF9B-99F8-4390-8E37-4D489EDE7ABE}" presName="node" presStyleLbl="node1" presStyleIdx="0" presStyleCnt="4">
        <dgm:presLayoutVars>
          <dgm:bulletEnabled val="1"/>
        </dgm:presLayoutVars>
      </dgm:prSet>
      <dgm:spPr/>
    </dgm:pt>
    <dgm:pt modelId="{60DC93B9-E311-4559-84EF-E5F0BF581E1B}" type="pres">
      <dgm:prSet presAssocID="{E4E3E1C3-70D5-4903-B1A8-331E66CD9A8B}" presName="sibTrans" presStyleCnt="0"/>
      <dgm:spPr/>
    </dgm:pt>
    <dgm:pt modelId="{A53AFFD7-074A-4D1B-A3D7-0354DF007136}" type="pres">
      <dgm:prSet presAssocID="{966E8545-D535-41D3-9321-57A036BD1EF4}" presName="node" presStyleLbl="node1" presStyleIdx="1" presStyleCnt="4">
        <dgm:presLayoutVars>
          <dgm:bulletEnabled val="1"/>
        </dgm:presLayoutVars>
      </dgm:prSet>
      <dgm:spPr/>
    </dgm:pt>
    <dgm:pt modelId="{2BA6908C-1239-45C3-8FC3-1D87B60D1001}" type="pres">
      <dgm:prSet presAssocID="{57F34869-6037-4614-8287-875786305F46}" presName="sibTrans" presStyleCnt="0"/>
      <dgm:spPr/>
    </dgm:pt>
    <dgm:pt modelId="{199E4820-110A-4642-BC70-A20C417571B0}" type="pres">
      <dgm:prSet presAssocID="{DF75F07A-1A7B-43FC-9F32-9D1E948C24BB}" presName="node" presStyleLbl="node1" presStyleIdx="2" presStyleCnt="4">
        <dgm:presLayoutVars>
          <dgm:bulletEnabled val="1"/>
        </dgm:presLayoutVars>
      </dgm:prSet>
      <dgm:spPr/>
    </dgm:pt>
    <dgm:pt modelId="{7EC276B3-1A7B-42AA-A1CD-D1624169A2B2}" type="pres">
      <dgm:prSet presAssocID="{965DA06A-3EF8-4FDB-8B8D-77AB3AF6011C}" presName="sibTrans" presStyleCnt="0"/>
      <dgm:spPr/>
    </dgm:pt>
    <dgm:pt modelId="{6E9FF6CA-A339-4735-ADD4-81C346679034}" type="pres">
      <dgm:prSet presAssocID="{41DD0C61-9A5A-4BA5-A488-3BA90BEE9EEC}" presName="node" presStyleLbl="node1" presStyleIdx="3" presStyleCnt="4">
        <dgm:presLayoutVars>
          <dgm:bulletEnabled val="1"/>
        </dgm:presLayoutVars>
      </dgm:prSet>
      <dgm:spPr/>
    </dgm:pt>
  </dgm:ptLst>
  <dgm:cxnLst>
    <dgm:cxn modelId="{26E8D906-8D3D-4ECA-9561-B6EA18973949}" type="presOf" srcId="{3F82F863-8B7D-4AEF-8DC0-E293C9C15FD9}" destId="{83F7F3BD-25A0-45B5-AAFC-DE200147ACB9}" srcOrd="0" destOrd="0" presId="urn:microsoft.com/office/officeart/2005/8/layout/default"/>
    <dgm:cxn modelId="{90FAB515-2A54-46E7-912C-85F0BAAE0C24}" srcId="{3F82F863-8B7D-4AEF-8DC0-E293C9C15FD9}" destId="{41DD0C61-9A5A-4BA5-A488-3BA90BEE9EEC}" srcOrd="3" destOrd="0" parTransId="{2E09069E-401B-445E-9986-A71EB0DC114D}" sibTransId="{32114945-D4A2-4DD7-9002-C3C463480649}"/>
    <dgm:cxn modelId="{277E7619-E2D2-4FD6-B50C-9A7F4E2C913C}" type="presOf" srcId="{9E1CBF9B-99F8-4390-8E37-4D489EDE7ABE}" destId="{83E357E2-B153-4685-A37B-A2CD4ACE382E}" srcOrd="0" destOrd="0" presId="urn:microsoft.com/office/officeart/2005/8/layout/default"/>
    <dgm:cxn modelId="{377AFA25-0DE7-465E-91D5-485E4E3F3260}" type="presOf" srcId="{966E8545-D535-41D3-9321-57A036BD1EF4}" destId="{A53AFFD7-074A-4D1B-A3D7-0354DF007136}" srcOrd="0" destOrd="0" presId="urn:microsoft.com/office/officeart/2005/8/layout/default"/>
    <dgm:cxn modelId="{D77A919C-DEF4-4903-A162-8981D51EE29D}" type="presOf" srcId="{41DD0C61-9A5A-4BA5-A488-3BA90BEE9EEC}" destId="{6E9FF6CA-A339-4735-ADD4-81C346679034}" srcOrd="0" destOrd="0" presId="urn:microsoft.com/office/officeart/2005/8/layout/default"/>
    <dgm:cxn modelId="{142CFFAF-68CE-4646-BA1B-2952BBAEADAC}" srcId="{3F82F863-8B7D-4AEF-8DC0-E293C9C15FD9}" destId="{9E1CBF9B-99F8-4390-8E37-4D489EDE7ABE}" srcOrd="0" destOrd="0" parTransId="{639F11AF-1663-4259-8DD7-8D18483D9969}" sibTransId="{E4E3E1C3-70D5-4903-B1A8-331E66CD9A8B}"/>
    <dgm:cxn modelId="{E1B455B9-1A3D-469B-9D89-50FF26C27FE5}" srcId="{3F82F863-8B7D-4AEF-8DC0-E293C9C15FD9}" destId="{966E8545-D535-41D3-9321-57A036BD1EF4}" srcOrd="1" destOrd="0" parTransId="{1DF42FC7-6086-48A6-82C4-EC25FBB3E9D2}" sibTransId="{57F34869-6037-4614-8287-875786305F46}"/>
    <dgm:cxn modelId="{B4996DD2-CCFB-4DAE-9D7B-29982EFD94EE}" type="presOf" srcId="{DF75F07A-1A7B-43FC-9F32-9D1E948C24BB}" destId="{199E4820-110A-4642-BC70-A20C417571B0}" srcOrd="0" destOrd="0" presId="urn:microsoft.com/office/officeart/2005/8/layout/default"/>
    <dgm:cxn modelId="{1F42D5D2-8CAC-4EB6-B0A0-569BBDB13A1F}" srcId="{3F82F863-8B7D-4AEF-8DC0-E293C9C15FD9}" destId="{DF75F07A-1A7B-43FC-9F32-9D1E948C24BB}" srcOrd="2" destOrd="0" parTransId="{5289FFC9-E1F3-4A64-91D6-A445E7BFD6D0}" sibTransId="{965DA06A-3EF8-4FDB-8B8D-77AB3AF6011C}"/>
    <dgm:cxn modelId="{5E30084B-834B-4A20-9091-50C77E22AF4F}" type="presParOf" srcId="{83F7F3BD-25A0-45B5-AAFC-DE200147ACB9}" destId="{83E357E2-B153-4685-A37B-A2CD4ACE382E}" srcOrd="0" destOrd="0" presId="urn:microsoft.com/office/officeart/2005/8/layout/default"/>
    <dgm:cxn modelId="{53754706-DB3A-42C5-8A8F-EB974C98C91F}" type="presParOf" srcId="{83F7F3BD-25A0-45B5-AAFC-DE200147ACB9}" destId="{60DC93B9-E311-4559-84EF-E5F0BF581E1B}" srcOrd="1" destOrd="0" presId="urn:microsoft.com/office/officeart/2005/8/layout/default"/>
    <dgm:cxn modelId="{9E207530-918B-4A4D-8641-32A688FA6565}" type="presParOf" srcId="{83F7F3BD-25A0-45B5-AAFC-DE200147ACB9}" destId="{A53AFFD7-074A-4D1B-A3D7-0354DF007136}" srcOrd="2" destOrd="0" presId="urn:microsoft.com/office/officeart/2005/8/layout/default"/>
    <dgm:cxn modelId="{CB14C2F8-233B-42C1-BCA7-28BDC5D6D717}" type="presParOf" srcId="{83F7F3BD-25A0-45B5-AAFC-DE200147ACB9}" destId="{2BA6908C-1239-45C3-8FC3-1D87B60D1001}" srcOrd="3" destOrd="0" presId="urn:microsoft.com/office/officeart/2005/8/layout/default"/>
    <dgm:cxn modelId="{10896BE9-51DB-484A-B669-8E59B35BD7C7}" type="presParOf" srcId="{83F7F3BD-25A0-45B5-AAFC-DE200147ACB9}" destId="{199E4820-110A-4642-BC70-A20C417571B0}" srcOrd="4" destOrd="0" presId="urn:microsoft.com/office/officeart/2005/8/layout/default"/>
    <dgm:cxn modelId="{1C82FDDD-F116-42FA-8C66-BC412F488338}" type="presParOf" srcId="{83F7F3BD-25A0-45B5-AAFC-DE200147ACB9}" destId="{7EC276B3-1A7B-42AA-A1CD-D1624169A2B2}" srcOrd="5" destOrd="0" presId="urn:microsoft.com/office/officeart/2005/8/layout/default"/>
    <dgm:cxn modelId="{338571C3-006D-4227-88A4-1BC03C76A0A6}" type="presParOf" srcId="{83F7F3BD-25A0-45B5-AAFC-DE200147ACB9}" destId="{6E9FF6CA-A339-4735-ADD4-81C346679034}"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7EF761E-8526-4501-9A5A-D9DF7E5315BB}" type="doc">
      <dgm:prSet loTypeId="urn:microsoft.com/office/officeart/2005/8/layout/default" loCatId="list" qsTypeId="urn:microsoft.com/office/officeart/2005/8/quickstyle/3d3" qsCatId="3D" csTypeId="urn:microsoft.com/office/officeart/2005/8/colors/accent1_5" csCatId="accent1" phldr="1"/>
      <dgm:spPr/>
      <dgm:t>
        <a:bodyPr/>
        <a:lstStyle/>
        <a:p>
          <a:endParaRPr lang="en-US"/>
        </a:p>
      </dgm:t>
    </dgm:pt>
    <dgm:pt modelId="{52A38C04-3E76-47D5-BF95-4A3BC6AB0F1A}">
      <dgm:prSet phldrT="[Text]" custT="1"/>
      <dgm:spPr/>
      <dgm:t>
        <a:bodyPr/>
        <a:lstStyle/>
        <a:p>
          <a:r>
            <a:rPr lang="en-US" sz="5100" kern="1200" dirty="0">
              <a:solidFill>
                <a:prstClr val="white"/>
              </a:solidFill>
              <a:latin typeface="Gill Sans MT" panose="020B0502020104020203"/>
              <a:ea typeface="+mn-ea"/>
              <a:cs typeface="+mn-cs"/>
            </a:rPr>
            <a:t>Cohorts</a:t>
          </a:r>
          <a:endParaRPr lang="en-US" sz="2400" i="1" kern="1200" dirty="0">
            <a:solidFill>
              <a:prstClr val="white"/>
            </a:solidFill>
            <a:latin typeface="Gill Sans MT" panose="020B0502020104020203"/>
            <a:ea typeface="+mn-ea"/>
            <a:cs typeface="+mn-cs"/>
          </a:endParaRPr>
        </a:p>
      </dgm:t>
    </dgm:pt>
    <dgm:pt modelId="{65AADAD1-3864-40C6-BDF9-6B2AD91FDE4D}" type="parTrans" cxnId="{F4646C80-1983-4367-A4BF-EDB4A664A31A}">
      <dgm:prSet/>
      <dgm:spPr/>
      <dgm:t>
        <a:bodyPr/>
        <a:lstStyle/>
        <a:p>
          <a:endParaRPr lang="en-US"/>
        </a:p>
      </dgm:t>
    </dgm:pt>
    <dgm:pt modelId="{E58832F6-4418-4F0B-BF8C-4194C593DD5C}" type="sibTrans" cxnId="{F4646C80-1983-4367-A4BF-EDB4A664A31A}">
      <dgm:prSet/>
      <dgm:spPr/>
      <dgm:t>
        <a:bodyPr/>
        <a:lstStyle/>
        <a:p>
          <a:endParaRPr lang="en-US"/>
        </a:p>
      </dgm:t>
    </dgm:pt>
    <dgm:pt modelId="{026FD1B8-7899-4D32-A889-40FA0EB28FA0}">
      <dgm:prSet phldrT="[Text]"/>
      <dgm:spPr/>
      <dgm:t>
        <a:bodyPr/>
        <a:lstStyle/>
        <a:p>
          <a:r>
            <a:rPr lang="en-US" dirty="0"/>
            <a:t>Workshops</a:t>
          </a:r>
        </a:p>
      </dgm:t>
    </dgm:pt>
    <dgm:pt modelId="{7E59DD83-2BEA-414A-9070-587B9927F3DF}" type="parTrans" cxnId="{D7D9C808-0CA3-4579-B7E5-01176AE61968}">
      <dgm:prSet/>
      <dgm:spPr/>
      <dgm:t>
        <a:bodyPr/>
        <a:lstStyle/>
        <a:p>
          <a:endParaRPr lang="en-US"/>
        </a:p>
      </dgm:t>
    </dgm:pt>
    <dgm:pt modelId="{40321E7D-03FE-424A-9706-F0117378BB81}" type="sibTrans" cxnId="{D7D9C808-0CA3-4579-B7E5-01176AE61968}">
      <dgm:prSet/>
      <dgm:spPr/>
      <dgm:t>
        <a:bodyPr/>
        <a:lstStyle/>
        <a:p>
          <a:endParaRPr lang="en-US"/>
        </a:p>
      </dgm:t>
    </dgm:pt>
    <dgm:pt modelId="{EF90E3B2-F630-40F8-BEEC-3F432203533B}">
      <dgm:prSet phldrT="[Text]"/>
      <dgm:spPr/>
      <dgm:t>
        <a:bodyPr/>
        <a:lstStyle/>
        <a:p>
          <a:r>
            <a:rPr lang="en-US" dirty="0"/>
            <a:t>Peer-to-Peer Calls</a:t>
          </a:r>
        </a:p>
      </dgm:t>
    </dgm:pt>
    <dgm:pt modelId="{91F51422-9590-4E6A-8532-3407EFE3A26E}" type="parTrans" cxnId="{2E7E49E1-7124-4B5A-8177-6257FF2CE79D}">
      <dgm:prSet/>
      <dgm:spPr/>
      <dgm:t>
        <a:bodyPr/>
        <a:lstStyle/>
        <a:p>
          <a:endParaRPr lang="en-US"/>
        </a:p>
      </dgm:t>
    </dgm:pt>
    <dgm:pt modelId="{D63B20AF-A133-4665-A656-5B434F274E3D}" type="sibTrans" cxnId="{2E7E49E1-7124-4B5A-8177-6257FF2CE79D}">
      <dgm:prSet/>
      <dgm:spPr/>
      <dgm:t>
        <a:bodyPr/>
        <a:lstStyle/>
        <a:p>
          <a:endParaRPr lang="en-US"/>
        </a:p>
      </dgm:t>
    </dgm:pt>
    <dgm:pt modelId="{A77CCF6E-E02A-46C1-89B4-721B9899E401}">
      <dgm:prSet phldrT="[Text]"/>
      <dgm:spPr/>
      <dgm:t>
        <a:bodyPr/>
        <a:lstStyle/>
        <a:p>
          <a:r>
            <a:rPr lang="en-US" dirty="0"/>
            <a:t>Handbooks</a:t>
          </a:r>
        </a:p>
      </dgm:t>
    </dgm:pt>
    <dgm:pt modelId="{F845B44D-419E-4C44-B4DE-CEECF3D18916}" type="parTrans" cxnId="{345E2209-53A2-49A6-A7AB-6CD985974927}">
      <dgm:prSet/>
      <dgm:spPr/>
    </dgm:pt>
    <dgm:pt modelId="{1B08C305-A2D8-472F-864B-ABF67EB15495}" type="sibTrans" cxnId="{345E2209-53A2-49A6-A7AB-6CD985974927}">
      <dgm:prSet/>
      <dgm:spPr/>
    </dgm:pt>
    <dgm:pt modelId="{859FBF70-5B3A-4989-B9C4-E49493601641}" type="pres">
      <dgm:prSet presAssocID="{57EF761E-8526-4501-9A5A-D9DF7E5315BB}" presName="diagram" presStyleCnt="0">
        <dgm:presLayoutVars>
          <dgm:dir/>
          <dgm:resizeHandles val="exact"/>
        </dgm:presLayoutVars>
      </dgm:prSet>
      <dgm:spPr/>
    </dgm:pt>
    <dgm:pt modelId="{F587170D-2BC4-4DBD-BB14-4B30B4E256C8}" type="pres">
      <dgm:prSet presAssocID="{52A38C04-3E76-47D5-BF95-4A3BC6AB0F1A}" presName="node" presStyleLbl="node1" presStyleIdx="0" presStyleCnt="4">
        <dgm:presLayoutVars>
          <dgm:bulletEnabled val="1"/>
        </dgm:presLayoutVars>
      </dgm:prSet>
      <dgm:spPr/>
    </dgm:pt>
    <dgm:pt modelId="{6F6F5BD5-36DF-40A9-B6D1-539B096FCC70}" type="pres">
      <dgm:prSet presAssocID="{E58832F6-4418-4F0B-BF8C-4194C593DD5C}" presName="sibTrans" presStyleCnt="0"/>
      <dgm:spPr/>
    </dgm:pt>
    <dgm:pt modelId="{8284DA62-55FB-410F-A288-A9E22487F09E}" type="pres">
      <dgm:prSet presAssocID="{026FD1B8-7899-4D32-A889-40FA0EB28FA0}" presName="node" presStyleLbl="node1" presStyleIdx="1" presStyleCnt="4">
        <dgm:presLayoutVars>
          <dgm:bulletEnabled val="1"/>
        </dgm:presLayoutVars>
      </dgm:prSet>
      <dgm:spPr/>
    </dgm:pt>
    <dgm:pt modelId="{5202A41F-D5F0-48B8-98D9-1AF350020772}" type="pres">
      <dgm:prSet presAssocID="{40321E7D-03FE-424A-9706-F0117378BB81}" presName="sibTrans" presStyleCnt="0"/>
      <dgm:spPr/>
    </dgm:pt>
    <dgm:pt modelId="{259766CF-643A-4466-A6DA-E5016B8AB5B0}" type="pres">
      <dgm:prSet presAssocID="{EF90E3B2-F630-40F8-BEEC-3F432203533B}" presName="node" presStyleLbl="node1" presStyleIdx="2" presStyleCnt="4">
        <dgm:presLayoutVars>
          <dgm:bulletEnabled val="1"/>
        </dgm:presLayoutVars>
      </dgm:prSet>
      <dgm:spPr/>
    </dgm:pt>
    <dgm:pt modelId="{38A8B241-5ABB-499C-A1C8-44EADD0423E9}" type="pres">
      <dgm:prSet presAssocID="{D63B20AF-A133-4665-A656-5B434F274E3D}" presName="sibTrans" presStyleCnt="0"/>
      <dgm:spPr/>
    </dgm:pt>
    <dgm:pt modelId="{AD7020A3-82E3-4D02-BD62-66AC7FB1449C}" type="pres">
      <dgm:prSet presAssocID="{A77CCF6E-E02A-46C1-89B4-721B9899E401}" presName="node" presStyleLbl="node1" presStyleIdx="3" presStyleCnt="4">
        <dgm:presLayoutVars>
          <dgm:bulletEnabled val="1"/>
        </dgm:presLayoutVars>
      </dgm:prSet>
      <dgm:spPr/>
    </dgm:pt>
  </dgm:ptLst>
  <dgm:cxnLst>
    <dgm:cxn modelId="{D7D9C808-0CA3-4579-B7E5-01176AE61968}" srcId="{57EF761E-8526-4501-9A5A-D9DF7E5315BB}" destId="{026FD1B8-7899-4D32-A889-40FA0EB28FA0}" srcOrd="1" destOrd="0" parTransId="{7E59DD83-2BEA-414A-9070-587B9927F3DF}" sibTransId="{40321E7D-03FE-424A-9706-F0117378BB81}"/>
    <dgm:cxn modelId="{345E2209-53A2-49A6-A7AB-6CD985974927}" srcId="{57EF761E-8526-4501-9A5A-D9DF7E5315BB}" destId="{A77CCF6E-E02A-46C1-89B4-721B9899E401}" srcOrd="3" destOrd="0" parTransId="{F845B44D-419E-4C44-B4DE-CEECF3D18916}" sibTransId="{1B08C305-A2D8-472F-864B-ABF67EB15495}"/>
    <dgm:cxn modelId="{DD68334F-861A-4ACF-B18F-4B31A89103A9}" type="presOf" srcId="{57EF761E-8526-4501-9A5A-D9DF7E5315BB}" destId="{859FBF70-5B3A-4989-B9C4-E49493601641}" srcOrd="0" destOrd="0" presId="urn:microsoft.com/office/officeart/2005/8/layout/default"/>
    <dgm:cxn modelId="{B9930554-0ADA-49F3-B2D4-84FCCF33D643}" type="presOf" srcId="{EF90E3B2-F630-40F8-BEEC-3F432203533B}" destId="{259766CF-643A-4466-A6DA-E5016B8AB5B0}" srcOrd="0" destOrd="0" presId="urn:microsoft.com/office/officeart/2005/8/layout/default"/>
    <dgm:cxn modelId="{F4646C80-1983-4367-A4BF-EDB4A664A31A}" srcId="{57EF761E-8526-4501-9A5A-D9DF7E5315BB}" destId="{52A38C04-3E76-47D5-BF95-4A3BC6AB0F1A}" srcOrd="0" destOrd="0" parTransId="{65AADAD1-3864-40C6-BDF9-6B2AD91FDE4D}" sibTransId="{E58832F6-4418-4F0B-BF8C-4194C593DD5C}"/>
    <dgm:cxn modelId="{CE5AE9A2-363C-4044-ACA4-3C92831E8B30}" type="presOf" srcId="{A77CCF6E-E02A-46C1-89B4-721B9899E401}" destId="{AD7020A3-82E3-4D02-BD62-66AC7FB1449C}" srcOrd="0" destOrd="0" presId="urn:microsoft.com/office/officeart/2005/8/layout/default"/>
    <dgm:cxn modelId="{7E9ED8D6-9C23-4D8C-9A1B-DB0B446DF929}" type="presOf" srcId="{52A38C04-3E76-47D5-BF95-4A3BC6AB0F1A}" destId="{F587170D-2BC4-4DBD-BB14-4B30B4E256C8}" srcOrd="0" destOrd="0" presId="urn:microsoft.com/office/officeart/2005/8/layout/default"/>
    <dgm:cxn modelId="{2E7E49E1-7124-4B5A-8177-6257FF2CE79D}" srcId="{57EF761E-8526-4501-9A5A-D9DF7E5315BB}" destId="{EF90E3B2-F630-40F8-BEEC-3F432203533B}" srcOrd="2" destOrd="0" parTransId="{91F51422-9590-4E6A-8532-3407EFE3A26E}" sibTransId="{D63B20AF-A133-4665-A656-5B434F274E3D}"/>
    <dgm:cxn modelId="{1718A7E8-58AA-4773-B2E3-C0A731E416CF}" type="presOf" srcId="{026FD1B8-7899-4D32-A889-40FA0EB28FA0}" destId="{8284DA62-55FB-410F-A288-A9E22487F09E}" srcOrd="0" destOrd="0" presId="urn:microsoft.com/office/officeart/2005/8/layout/default"/>
    <dgm:cxn modelId="{3C3CF245-FEA0-4949-A7E8-98D84AF4405D}" type="presParOf" srcId="{859FBF70-5B3A-4989-B9C4-E49493601641}" destId="{F587170D-2BC4-4DBD-BB14-4B30B4E256C8}" srcOrd="0" destOrd="0" presId="urn:microsoft.com/office/officeart/2005/8/layout/default"/>
    <dgm:cxn modelId="{D304A153-0748-4F2A-B2FD-EEA76E615C09}" type="presParOf" srcId="{859FBF70-5B3A-4989-B9C4-E49493601641}" destId="{6F6F5BD5-36DF-40A9-B6D1-539B096FCC70}" srcOrd="1" destOrd="0" presId="urn:microsoft.com/office/officeart/2005/8/layout/default"/>
    <dgm:cxn modelId="{3B9B4446-F397-4505-A2F2-4346ECD27EBB}" type="presParOf" srcId="{859FBF70-5B3A-4989-B9C4-E49493601641}" destId="{8284DA62-55FB-410F-A288-A9E22487F09E}" srcOrd="2" destOrd="0" presId="urn:microsoft.com/office/officeart/2005/8/layout/default"/>
    <dgm:cxn modelId="{AAECBB8A-26BF-459F-BDB9-27E4FDAC70D8}" type="presParOf" srcId="{859FBF70-5B3A-4989-B9C4-E49493601641}" destId="{5202A41F-D5F0-48B8-98D9-1AF350020772}" srcOrd="3" destOrd="0" presId="urn:microsoft.com/office/officeart/2005/8/layout/default"/>
    <dgm:cxn modelId="{8722D7B4-C0B6-4FCD-BD32-9D7B48011692}" type="presParOf" srcId="{859FBF70-5B3A-4989-B9C4-E49493601641}" destId="{259766CF-643A-4466-A6DA-E5016B8AB5B0}" srcOrd="4" destOrd="0" presId="urn:microsoft.com/office/officeart/2005/8/layout/default"/>
    <dgm:cxn modelId="{880C8272-F816-476B-9A7A-8AA7C57D525A}" type="presParOf" srcId="{859FBF70-5B3A-4989-B9C4-E49493601641}" destId="{38A8B241-5ABB-499C-A1C8-44EADD0423E9}" srcOrd="5" destOrd="0" presId="urn:microsoft.com/office/officeart/2005/8/layout/default"/>
    <dgm:cxn modelId="{35240CD5-0C2E-43C1-8F78-573AEF0AC8D6}" type="presParOf" srcId="{859FBF70-5B3A-4989-B9C4-E49493601641}" destId="{AD7020A3-82E3-4D02-BD62-66AC7FB1449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B9FB4E6-983C-4CBF-BFD2-97E5DB07C12C}" type="doc">
      <dgm:prSet loTypeId="urn:microsoft.com/office/officeart/2005/8/layout/default" loCatId="list" qsTypeId="urn:microsoft.com/office/officeart/2005/8/quickstyle/3d3" qsCatId="3D" csTypeId="urn:microsoft.com/office/officeart/2005/8/colors/accent1_5" csCatId="accent1" phldr="1"/>
      <dgm:spPr/>
      <dgm:t>
        <a:bodyPr/>
        <a:lstStyle/>
        <a:p>
          <a:endParaRPr lang="en-US"/>
        </a:p>
      </dgm:t>
    </dgm:pt>
    <dgm:pt modelId="{C1C150CA-6A37-4DC5-8F26-E42602C3DA69}">
      <dgm:prSet phldrT="[Text]"/>
      <dgm:spPr/>
      <dgm:t>
        <a:bodyPr/>
        <a:lstStyle/>
        <a:p>
          <a:r>
            <a:rPr lang="en-US" dirty="0"/>
            <a:t>Site Visits</a:t>
          </a:r>
        </a:p>
      </dgm:t>
    </dgm:pt>
    <dgm:pt modelId="{35950EB0-6A5F-422E-9230-7C875D08A14E}" type="parTrans" cxnId="{16837620-A3CF-4D28-8716-08D0AB305E5A}">
      <dgm:prSet/>
      <dgm:spPr/>
      <dgm:t>
        <a:bodyPr/>
        <a:lstStyle/>
        <a:p>
          <a:endParaRPr lang="en-US"/>
        </a:p>
      </dgm:t>
    </dgm:pt>
    <dgm:pt modelId="{362CD625-A456-4B87-BA1D-3201DEEC568D}" type="sibTrans" cxnId="{16837620-A3CF-4D28-8716-08D0AB305E5A}">
      <dgm:prSet/>
      <dgm:spPr/>
      <dgm:t>
        <a:bodyPr/>
        <a:lstStyle/>
        <a:p>
          <a:endParaRPr lang="en-US"/>
        </a:p>
      </dgm:t>
    </dgm:pt>
    <dgm:pt modelId="{4B345AB8-07A3-4B0F-875E-85E1ED56F1AC}">
      <dgm:prSet phldrT="[Text]"/>
      <dgm:spPr/>
      <dgm:t>
        <a:bodyPr/>
        <a:lstStyle/>
        <a:p>
          <a:r>
            <a:rPr lang="en-US" dirty="0"/>
            <a:t>Individual Coaching</a:t>
          </a:r>
        </a:p>
      </dgm:t>
    </dgm:pt>
    <dgm:pt modelId="{5D5A95C3-F86C-4434-AFFA-3DBE544AC16A}" type="parTrans" cxnId="{E22865F1-3FFE-4BC7-85EB-D351C6D96F85}">
      <dgm:prSet/>
      <dgm:spPr/>
      <dgm:t>
        <a:bodyPr/>
        <a:lstStyle/>
        <a:p>
          <a:endParaRPr lang="en-US"/>
        </a:p>
      </dgm:t>
    </dgm:pt>
    <dgm:pt modelId="{74ED2A1F-1C7F-40D7-A6DE-826FFA49B569}" type="sibTrans" cxnId="{E22865F1-3FFE-4BC7-85EB-D351C6D96F85}">
      <dgm:prSet/>
      <dgm:spPr/>
      <dgm:t>
        <a:bodyPr/>
        <a:lstStyle/>
        <a:p>
          <a:endParaRPr lang="en-US"/>
        </a:p>
      </dgm:t>
    </dgm:pt>
    <dgm:pt modelId="{EF48F6BE-26FF-4D11-89E7-1B9F0FDBEBAB}">
      <dgm:prSet phldrT="[Text]"/>
      <dgm:spPr/>
      <dgm:t>
        <a:bodyPr/>
        <a:lstStyle/>
        <a:p>
          <a:r>
            <a:rPr lang="en-US" dirty="0"/>
            <a:t>Connect SMEs &amp; Peers</a:t>
          </a:r>
        </a:p>
      </dgm:t>
    </dgm:pt>
    <dgm:pt modelId="{AAA55448-19AC-49D1-8934-76DB1752779F}" type="parTrans" cxnId="{5B48D682-72E3-4A59-A761-72295A6BCB77}">
      <dgm:prSet/>
      <dgm:spPr/>
      <dgm:t>
        <a:bodyPr/>
        <a:lstStyle/>
        <a:p>
          <a:endParaRPr lang="en-US"/>
        </a:p>
      </dgm:t>
    </dgm:pt>
    <dgm:pt modelId="{5EDE4A00-7C56-4231-B66A-C5B0E31E08B0}" type="sibTrans" cxnId="{5B48D682-72E3-4A59-A761-72295A6BCB77}">
      <dgm:prSet/>
      <dgm:spPr/>
      <dgm:t>
        <a:bodyPr/>
        <a:lstStyle/>
        <a:p>
          <a:endParaRPr lang="en-US"/>
        </a:p>
      </dgm:t>
    </dgm:pt>
    <dgm:pt modelId="{7E8CB591-F21C-4559-99D3-D7155E25146C}" type="pres">
      <dgm:prSet presAssocID="{AB9FB4E6-983C-4CBF-BFD2-97E5DB07C12C}" presName="diagram" presStyleCnt="0">
        <dgm:presLayoutVars>
          <dgm:dir/>
          <dgm:resizeHandles val="exact"/>
        </dgm:presLayoutVars>
      </dgm:prSet>
      <dgm:spPr/>
    </dgm:pt>
    <dgm:pt modelId="{F490ABD7-9917-4030-BA9E-FFA5BA45F1D9}" type="pres">
      <dgm:prSet presAssocID="{C1C150CA-6A37-4DC5-8F26-E42602C3DA69}" presName="node" presStyleLbl="node1" presStyleIdx="0" presStyleCnt="3">
        <dgm:presLayoutVars>
          <dgm:bulletEnabled val="1"/>
        </dgm:presLayoutVars>
      </dgm:prSet>
      <dgm:spPr/>
    </dgm:pt>
    <dgm:pt modelId="{317B08AF-9054-4734-9D64-942689538304}" type="pres">
      <dgm:prSet presAssocID="{362CD625-A456-4B87-BA1D-3201DEEC568D}" presName="sibTrans" presStyleCnt="0"/>
      <dgm:spPr/>
    </dgm:pt>
    <dgm:pt modelId="{9DC99DEE-9815-40E7-9F29-C2DCFDCF81D6}" type="pres">
      <dgm:prSet presAssocID="{4B345AB8-07A3-4B0F-875E-85E1ED56F1AC}" presName="node" presStyleLbl="node1" presStyleIdx="1" presStyleCnt="3">
        <dgm:presLayoutVars>
          <dgm:bulletEnabled val="1"/>
        </dgm:presLayoutVars>
      </dgm:prSet>
      <dgm:spPr/>
    </dgm:pt>
    <dgm:pt modelId="{8586843F-83B4-4FAC-AC3C-9124012A87FA}" type="pres">
      <dgm:prSet presAssocID="{74ED2A1F-1C7F-40D7-A6DE-826FFA49B569}" presName="sibTrans" presStyleCnt="0"/>
      <dgm:spPr/>
    </dgm:pt>
    <dgm:pt modelId="{42852C9E-F1D0-4CBF-8D2C-121237DE42F8}" type="pres">
      <dgm:prSet presAssocID="{EF48F6BE-26FF-4D11-89E7-1B9F0FDBEBAB}" presName="node" presStyleLbl="node1" presStyleIdx="2" presStyleCnt="3">
        <dgm:presLayoutVars>
          <dgm:bulletEnabled val="1"/>
        </dgm:presLayoutVars>
      </dgm:prSet>
      <dgm:spPr/>
    </dgm:pt>
  </dgm:ptLst>
  <dgm:cxnLst>
    <dgm:cxn modelId="{7770420F-07DB-4DF2-914D-E426267DDA02}" type="presOf" srcId="{EF48F6BE-26FF-4D11-89E7-1B9F0FDBEBAB}" destId="{42852C9E-F1D0-4CBF-8D2C-121237DE42F8}" srcOrd="0" destOrd="0" presId="urn:microsoft.com/office/officeart/2005/8/layout/default"/>
    <dgm:cxn modelId="{5D2BEC18-F704-427B-B378-F7684DB88473}" type="presOf" srcId="{AB9FB4E6-983C-4CBF-BFD2-97E5DB07C12C}" destId="{7E8CB591-F21C-4559-99D3-D7155E25146C}" srcOrd="0" destOrd="0" presId="urn:microsoft.com/office/officeart/2005/8/layout/default"/>
    <dgm:cxn modelId="{16837620-A3CF-4D28-8716-08D0AB305E5A}" srcId="{AB9FB4E6-983C-4CBF-BFD2-97E5DB07C12C}" destId="{C1C150CA-6A37-4DC5-8F26-E42602C3DA69}" srcOrd="0" destOrd="0" parTransId="{35950EB0-6A5F-422E-9230-7C875D08A14E}" sibTransId="{362CD625-A456-4B87-BA1D-3201DEEC568D}"/>
    <dgm:cxn modelId="{5B48D682-72E3-4A59-A761-72295A6BCB77}" srcId="{AB9FB4E6-983C-4CBF-BFD2-97E5DB07C12C}" destId="{EF48F6BE-26FF-4D11-89E7-1B9F0FDBEBAB}" srcOrd="2" destOrd="0" parTransId="{AAA55448-19AC-49D1-8934-76DB1752779F}" sibTransId="{5EDE4A00-7C56-4231-B66A-C5B0E31E08B0}"/>
    <dgm:cxn modelId="{1183F38F-E470-479E-BD58-EBE6EDB76EEA}" type="presOf" srcId="{4B345AB8-07A3-4B0F-875E-85E1ED56F1AC}" destId="{9DC99DEE-9815-40E7-9F29-C2DCFDCF81D6}" srcOrd="0" destOrd="0" presId="urn:microsoft.com/office/officeart/2005/8/layout/default"/>
    <dgm:cxn modelId="{1CEA3FE0-8315-40C3-A920-6F8871577330}" type="presOf" srcId="{C1C150CA-6A37-4DC5-8F26-E42602C3DA69}" destId="{F490ABD7-9917-4030-BA9E-FFA5BA45F1D9}" srcOrd="0" destOrd="0" presId="urn:microsoft.com/office/officeart/2005/8/layout/default"/>
    <dgm:cxn modelId="{E22865F1-3FFE-4BC7-85EB-D351C6D96F85}" srcId="{AB9FB4E6-983C-4CBF-BFD2-97E5DB07C12C}" destId="{4B345AB8-07A3-4B0F-875E-85E1ED56F1AC}" srcOrd="1" destOrd="0" parTransId="{5D5A95C3-F86C-4434-AFFA-3DBE544AC16A}" sibTransId="{74ED2A1F-1C7F-40D7-A6DE-826FFA49B569}"/>
    <dgm:cxn modelId="{ADD3DB2A-3D98-4F39-88F4-25384A664F16}" type="presParOf" srcId="{7E8CB591-F21C-4559-99D3-D7155E25146C}" destId="{F490ABD7-9917-4030-BA9E-FFA5BA45F1D9}" srcOrd="0" destOrd="0" presId="urn:microsoft.com/office/officeart/2005/8/layout/default"/>
    <dgm:cxn modelId="{2DD0B48E-4A07-42B8-81AA-8F09FAF47FFB}" type="presParOf" srcId="{7E8CB591-F21C-4559-99D3-D7155E25146C}" destId="{317B08AF-9054-4734-9D64-942689538304}" srcOrd="1" destOrd="0" presId="urn:microsoft.com/office/officeart/2005/8/layout/default"/>
    <dgm:cxn modelId="{911A5DD3-DE72-4B63-9F12-7F377F459F65}" type="presParOf" srcId="{7E8CB591-F21C-4559-99D3-D7155E25146C}" destId="{9DC99DEE-9815-40E7-9F29-C2DCFDCF81D6}" srcOrd="2" destOrd="0" presId="urn:microsoft.com/office/officeart/2005/8/layout/default"/>
    <dgm:cxn modelId="{52F39B47-9CD1-4727-A525-F82BEBA49278}" type="presParOf" srcId="{7E8CB591-F21C-4559-99D3-D7155E25146C}" destId="{8586843F-83B4-4FAC-AC3C-9124012A87FA}" srcOrd="3" destOrd="0" presId="urn:microsoft.com/office/officeart/2005/8/layout/default"/>
    <dgm:cxn modelId="{EC1E64F5-7EBF-4FF9-9F29-751C3D853C74}" type="presParOf" srcId="{7E8CB591-F21C-4559-99D3-D7155E25146C}" destId="{42852C9E-F1D0-4CBF-8D2C-121237DE42F8}"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C936BC4-B826-49F5-BF7A-110D6EB7510D}" type="doc">
      <dgm:prSet loTypeId="urn:microsoft.com/office/officeart/2005/8/layout/radial4" loCatId="relationship" qsTypeId="urn:microsoft.com/office/officeart/2005/8/quickstyle/simple5" qsCatId="simple" csTypeId="urn:microsoft.com/office/officeart/2005/8/colors/accent1_2" csCatId="accent1" phldr="1"/>
      <dgm:spPr/>
      <dgm:t>
        <a:bodyPr/>
        <a:lstStyle/>
        <a:p>
          <a:endParaRPr lang="en-US"/>
        </a:p>
      </dgm:t>
    </dgm:pt>
    <dgm:pt modelId="{648444B5-37D4-45AC-BD25-974A9B1189F4}">
      <dgm:prSet phldrT="[Text]" custT="1"/>
      <dgm:spPr/>
      <dgm:t>
        <a:bodyPr/>
        <a:lstStyle/>
        <a:p>
          <a:pPr algn="ctr"/>
          <a:r>
            <a:rPr lang="en-US" sz="3200"/>
            <a:t>WIPS</a:t>
          </a:r>
        </a:p>
        <a:p>
          <a:pPr algn="ctr"/>
          <a:r>
            <a:rPr lang="en-US" sz="2000"/>
            <a:t>(Submission Platform)</a:t>
          </a:r>
        </a:p>
      </dgm:t>
    </dgm:pt>
    <dgm:pt modelId="{B707C94C-34B6-4A01-8DC3-7FC5311366DC}" type="parTrans" cxnId="{F2673560-CF12-494E-83E7-C1C5CB0EFC6A}">
      <dgm:prSet/>
      <dgm:spPr/>
      <dgm:t>
        <a:bodyPr/>
        <a:lstStyle/>
        <a:p>
          <a:pPr algn="ctr"/>
          <a:endParaRPr lang="en-US"/>
        </a:p>
      </dgm:t>
    </dgm:pt>
    <dgm:pt modelId="{73055856-AEBD-4283-B1EE-4174D255A65D}" type="sibTrans" cxnId="{F2673560-CF12-494E-83E7-C1C5CB0EFC6A}">
      <dgm:prSet/>
      <dgm:spPr/>
      <dgm:t>
        <a:bodyPr/>
        <a:lstStyle/>
        <a:p>
          <a:pPr algn="ctr"/>
          <a:endParaRPr lang="en-US"/>
        </a:p>
      </dgm:t>
    </dgm:pt>
    <dgm:pt modelId="{259D5FB2-DFA5-4787-A266-E1F9789A856F}">
      <dgm:prSet phldrT="[Text]" custT="1"/>
      <dgm:spPr/>
      <dgm:t>
        <a:bodyPr/>
        <a:lstStyle/>
        <a:p>
          <a:pPr algn="ctr"/>
          <a:r>
            <a:rPr lang="en-US" sz="4400"/>
            <a:t>QNR</a:t>
          </a:r>
        </a:p>
      </dgm:t>
    </dgm:pt>
    <dgm:pt modelId="{5F7A5D5E-60DD-43D7-B505-EC37BC3A7750}" type="parTrans" cxnId="{48C0C221-B636-40D5-A271-48CF88AC8678}">
      <dgm:prSet/>
      <dgm:spPr/>
      <dgm:t>
        <a:bodyPr/>
        <a:lstStyle/>
        <a:p>
          <a:pPr algn="ctr"/>
          <a:endParaRPr lang="en-US"/>
        </a:p>
      </dgm:t>
    </dgm:pt>
    <dgm:pt modelId="{4A09D048-38DE-4550-BCE5-9E408BE12313}" type="sibTrans" cxnId="{48C0C221-B636-40D5-A271-48CF88AC8678}">
      <dgm:prSet/>
      <dgm:spPr/>
      <dgm:t>
        <a:bodyPr/>
        <a:lstStyle/>
        <a:p>
          <a:pPr algn="ctr"/>
          <a:endParaRPr lang="en-US"/>
        </a:p>
      </dgm:t>
    </dgm:pt>
    <dgm:pt modelId="{EDF2F3BD-5714-4720-B311-CDCD0EC46701}">
      <dgm:prSet phldrT="[Text]" custT="1"/>
      <dgm:spPr/>
      <dgm:t>
        <a:bodyPr/>
        <a:lstStyle/>
        <a:p>
          <a:pPr algn="ctr"/>
          <a:r>
            <a:rPr lang="en-US" sz="4400"/>
            <a:t>QPR</a:t>
          </a:r>
        </a:p>
      </dgm:t>
    </dgm:pt>
    <dgm:pt modelId="{4E74D567-464E-468F-8538-219D8254DED9}" type="parTrans" cxnId="{7E321B2A-3BFD-49B5-9CC5-67D560C66CBA}">
      <dgm:prSet/>
      <dgm:spPr/>
      <dgm:t>
        <a:bodyPr/>
        <a:lstStyle/>
        <a:p>
          <a:pPr algn="ctr"/>
          <a:endParaRPr lang="en-US"/>
        </a:p>
      </dgm:t>
    </dgm:pt>
    <dgm:pt modelId="{6FA8024F-0E37-48B9-A388-978FE47054CB}" type="sibTrans" cxnId="{7E321B2A-3BFD-49B5-9CC5-67D560C66CBA}">
      <dgm:prSet/>
      <dgm:spPr/>
      <dgm:t>
        <a:bodyPr/>
        <a:lstStyle/>
        <a:p>
          <a:pPr algn="ctr"/>
          <a:endParaRPr lang="en-US"/>
        </a:p>
      </dgm:t>
    </dgm:pt>
    <dgm:pt modelId="{9BEFC3BC-48AF-4F96-B52F-23158FAEF4E1}">
      <dgm:prSet phldrT="[Text]"/>
      <dgm:spPr/>
      <dgm:t>
        <a:bodyPr/>
        <a:lstStyle/>
        <a:p>
          <a:pPr algn="ctr"/>
          <a:endParaRPr lang="en-US"/>
        </a:p>
      </dgm:t>
    </dgm:pt>
    <dgm:pt modelId="{039AA2B7-9C82-48AE-844A-60720E4ABEC2}" type="parTrans" cxnId="{12E18743-8FF4-46CF-A1FD-B5A308F4682F}">
      <dgm:prSet/>
      <dgm:spPr/>
      <dgm:t>
        <a:bodyPr/>
        <a:lstStyle/>
        <a:p>
          <a:pPr algn="ctr"/>
          <a:endParaRPr lang="en-US"/>
        </a:p>
      </dgm:t>
    </dgm:pt>
    <dgm:pt modelId="{A6BA92A1-4B05-4EF2-BE61-131D8784CB85}" type="sibTrans" cxnId="{12E18743-8FF4-46CF-A1FD-B5A308F4682F}">
      <dgm:prSet/>
      <dgm:spPr/>
      <dgm:t>
        <a:bodyPr/>
        <a:lstStyle/>
        <a:p>
          <a:pPr algn="ctr"/>
          <a:endParaRPr lang="en-US"/>
        </a:p>
      </dgm:t>
    </dgm:pt>
    <dgm:pt modelId="{269AA554-5DBB-4508-80D5-37D64323D311}" type="pres">
      <dgm:prSet presAssocID="{AC936BC4-B826-49F5-BF7A-110D6EB7510D}" presName="cycle" presStyleCnt="0">
        <dgm:presLayoutVars>
          <dgm:chMax val="1"/>
          <dgm:dir/>
          <dgm:animLvl val="ctr"/>
          <dgm:resizeHandles val="exact"/>
        </dgm:presLayoutVars>
      </dgm:prSet>
      <dgm:spPr/>
    </dgm:pt>
    <dgm:pt modelId="{FD5664AF-6D14-4235-A0DD-83D8E62CBAFA}" type="pres">
      <dgm:prSet presAssocID="{648444B5-37D4-45AC-BD25-974A9B1189F4}" presName="centerShape" presStyleLbl="node0" presStyleIdx="0" presStyleCnt="1" custScaleX="131387" custScaleY="112389" custLinFactNeighborX="700" custLinFactNeighborY="9826"/>
      <dgm:spPr/>
    </dgm:pt>
    <dgm:pt modelId="{944F6060-EA6B-478E-AC24-0257FA5C61BA}" type="pres">
      <dgm:prSet presAssocID="{5F7A5D5E-60DD-43D7-B505-EC37BC3A7750}" presName="parTrans" presStyleLbl="bgSibTrans2D1" presStyleIdx="0" presStyleCnt="2"/>
      <dgm:spPr/>
    </dgm:pt>
    <dgm:pt modelId="{81BA4518-0100-4E2E-8EA1-694EA98CE192}" type="pres">
      <dgm:prSet presAssocID="{259D5FB2-DFA5-4787-A266-E1F9789A856F}" presName="node" presStyleLbl="node1" presStyleIdx="0" presStyleCnt="2">
        <dgm:presLayoutVars>
          <dgm:bulletEnabled val="1"/>
        </dgm:presLayoutVars>
      </dgm:prSet>
      <dgm:spPr/>
    </dgm:pt>
    <dgm:pt modelId="{DFB19652-3760-4027-9BD5-5D6303597E22}" type="pres">
      <dgm:prSet presAssocID="{4E74D567-464E-468F-8538-219D8254DED9}" presName="parTrans" presStyleLbl="bgSibTrans2D1" presStyleIdx="1" presStyleCnt="2"/>
      <dgm:spPr/>
    </dgm:pt>
    <dgm:pt modelId="{D8DFF6A3-B54C-483A-8B4D-4D69F3F987EA}" type="pres">
      <dgm:prSet presAssocID="{EDF2F3BD-5714-4720-B311-CDCD0EC46701}" presName="node" presStyleLbl="node1" presStyleIdx="1" presStyleCnt="2" custRadScaleRad="100410" custRadScaleInc="-370">
        <dgm:presLayoutVars>
          <dgm:bulletEnabled val="1"/>
        </dgm:presLayoutVars>
      </dgm:prSet>
      <dgm:spPr/>
    </dgm:pt>
  </dgm:ptLst>
  <dgm:cxnLst>
    <dgm:cxn modelId="{4068661F-3DB6-4609-8B02-2979D458AF4B}" type="presOf" srcId="{EDF2F3BD-5714-4720-B311-CDCD0EC46701}" destId="{D8DFF6A3-B54C-483A-8B4D-4D69F3F987EA}" srcOrd="0" destOrd="0" presId="urn:microsoft.com/office/officeart/2005/8/layout/radial4"/>
    <dgm:cxn modelId="{48C0C221-B636-40D5-A271-48CF88AC8678}" srcId="{648444B5-37D4-45AC-BD25-974A9B1189F4}" destId="{259D5FB2-DFA5-4787-A266-E1F9789A856F}" srcOrd="0" destOrd="0" parTransId="{5F7A5D5E-60DD-43D7-B505-EC37BC3A7750}" sibTransId="{4A09D048-38DE-4550-BCE5-9E408BE12313}"/>
    <dgm:cxn modelId="{BF9DA722-9F1D-4752-9D26-90648EA7F3EE}" type="presOf" srcId="{4E74D567-464E-468F-8538-219D8254DED9}" destId="{DFB19652-3760-4027-9BD5-5D6303597E22}" srcOrd="0" destOrd="0" presId="urn:microsoft.com/office/officeart/2005/8/layout/radial4"/>
    <dgm:cxn modelId="{091A8E29-1B6C-45D6-BE30-68F2B10729E4}" type="presOf" srcId="{AC936BC4-B826-49F5-BF7A-110D6EB7510D}" destId="{269AA554-5DBB-4508-80D5-37D64323D311}" srcOrd="0" destOrd="0" presId="urn:microsoft.com/office/officeart/2005/8/layout/radial4"/>
    <dgm:cxn modelId="{7E321B2A-3BFD-49B5-9CC5-67D560C66CBA}" srcId="{648444B5-37D4-45AC-BD25-974A9B1189F4}" destId="{EDF2F3BD-5714-4720-B311-CDCD0EC46701}" srcOrd="1" destOrd="0" parTransId="{4E74D567-464E-468F-8538-219D8254DED9}" sibTransId="{6FA8024F-0E37-48B9-A388-978FE47054CB}"/>
    <dgm:cxn modelId="{F2673560-CF12-494E-83E7-C1C5CB0EFC6A}" srcId="{AC936BC4-B826-49F5-BF7A-110D6EB7510D}" destId="{648444B5-37D4-45AC-BD25-974A9B1189F4}" srcOrd="0" destOrd="0" parTransId="{B707C94C-34B6-4A01-8DC3-7FC5311366DC}" sibTransId="{73055856-AEBD-4283-B1EE-4174D255A65D}"/>
    <dgm:cxn modelId="{12E18743-8FF4-46CF-A1FD-B5A308F4682F}" srcId="{AC936BC4-B826-49F5-BF7A-110D6EB7510D}" destId="{9BEFC3BC-48AF-4F96-B52F-23158FAEF4E1}" srcOrd="1" destOrd="0" parTransId="{039AA2B7-9C82-48AE-844A-60720E4ABEC2}" sibTransId="{A6BA92A1-4B05-4EF2-BE61-131D8784CB85}"/>
    <dgm:cxn modelId="{CE110D6B-9917-42EA-A6FA-7D0A1F349103}" type="presOf" srcId="{648444B5-37D4-45AC-BD25-974A9B1189F4}" destId="{FD5664AF-6D14-4235-A0DD-83D8E62CBAFA}" srcOrd="0" destOrd="0" presId="urn:microsoft.com/office/officeart/2005/8/layout/radial4"/>
    <dgm:cxn modelId="{72D2AC9F-F6DC-4D03-A524-7F275B8FA9D5}" type="presOf" srcId="{5F7A5D5E-60DD-43D7-B505-EC37BC3A7750}" destId="{944F6060-EA6B-478E-AC24-0257FA5C61BA}" srcOrd="0" destOrd="0" presId="urn:microsoft.com/office/officeart/2005/8/layout/radial4"/>
    <dgm:cxn modelId="{0ACC01CD-D509-40D8-9B07-987E1EE13444}" type="presOf" srcId="{259D5FB2-DFA5-4787-A266-E1F9789A856F}" destId="{81BA4518-0100-4E2E-8EA1-694EA98CE192}" srcOrd="0" destOrd="0" presId="urn:microsoft.com/office/officeart/2005/8/layout/radial4"/>
    <dgm:cxn modelId="{BA1ACD83-1553-4899-80ED-B42CE4DC0998}" type="presParOf" srcId="{269AA554-5DBB-4508-80D5-37D64323D311}" destId="{FD5664AF-6D14-4235-A0DD-83D8E62CBAFA}" srcOrd="0" destOrd="0" presId="urn:microsoft.com/office/officeart/2005/8/layout/radial4"/>
    <dgm:cxn modelId="{35211A51-EAC7-4FD6-8134-121B466C2A4E}" type="presParOf" srcId="{269AA554-5DBB-4508-80D5-37D64323D311}" destId="{944F6060-EA6B-478E-AC24-0257FA5C61BA}" srcOrd="1" destOrd="0" presId="urn:microsoft.com/office/officeart/2005/8/layout/radial4"/>
    <dgm:cxn modelId="{B1775428-1EFE-4DC5-8F06-A9A5650DDED4}" type="presParOf" srcId="{269AA554-5DBB-4508-80D5-37D64323D311}" destId="{81BA4518-0100-4E2E-8EA1-694EA98CE192}" srcOrd="2" destOrd="0" presId="urn:microsoft.com/office/officeart/2005/8/layout/radial4"/>
    <dgm:cxn modelId="{B81AD515-8FA4-4DBD-842B-5FFE86469576}" type="presParOf" srcId="{269AA554-5DBB-4508-80D5-37D64323D311}" destId="{DFB19652-3760-4027-9BD5-5D6303597E22}" srcOrd="3" destOrd="0" presId="urn:microsoft.com/office/officeart/2005/8/layout/radial4"/>
    <dgm:cxn modelId="{8DDBA388-930D-412F-BD17-FE7FB2539A26}" type="presParOf" srcId="{269AA554-5DBB-4508-80D5-37D64323D311}" destId="{D8DFF6A3-B54C-483A-8B4D-4D69F3F987EA}" srcOrd="4"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9F55D3-80A7-46C2-A64B-174B120876D8}">
      <dsp:nvSpPr>
        <dsp:cNvPr id="0" name=""/>
        <dsp:cNvSpPr/>
      </dsp:nvSpPr>
      <dsp:spPr>
        <a:xfrm>
          <a:off x="5462554" y="1530707"/>
          <a:ext cx="4033966" cy="755563"/>
        </a:xfrm>
        <a:custGeom>
          <a:avLst/>
          <a:gdLst/>
          <a:ahLst/>
          <a:cxnLst/>
          <a:rect l="0" t="0" r="0" b="0"/>
          <a:pathLst>
            <a:path>
              <a:moveTo>
                <a:pt x="0" y="0"/>
              </a:moveTo>
              <a:lnTo>
                <a:pt x="0" y="420664"/>
              </a:lnTo>
              <a:lnTo>
                <a:pt x="4033966" y="420664"/>
              </a:lnTo>
              <a:lnTo>
                <a:pt x="4033966" y="755563"/>
              </a:lnTo>
            </a:path>
          </a:pathLst>
        </a:custGeom>
        <a:noFill/>
        <a:ln w="22225" cap="rnd"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B4EAA03-BA51-449F-B308-F36E3EFBC958}">
      <dsp:nvSpPr>
        <dsp:cNvPr id="0" name=""/>
        <dsp:cNvSpPr/>
      </dsp:nvSpPr>
      <dsp:spPr>
        <a:xfrm>
          <a:off x="5413613" y="1530707"/>
          <a:ext cx="91440" cy="755563"/>
        </a:xfrm>
        <a:custGeom>
          <a:avLst/>
          <a:gdLst/>
          <a:ahLst/>
          <a:cxnLst/>
          <a:rect l="0" t="0" r="0" b="0"/>
          <a:pathLst>
            <a:path>
              <a:moveTo>
                <a:pt x="48941" y="0"/>
              </a:moveTo>
              <a:lnTo>
                <a:pt x="48941" y="420664"/>
              </a:lnTo>
              <a:lnTo>
                <a:pt x="45720" y="420664"/>
              </a:lnTo>
              <a:lnTo>
                <a:pt x="45720" y="755563"/>
              </a:lnTo>
            </a:path>
          </a:pathLst>
        </a:custGeom>
        <a:noFill/>
        <a:ln w="22225" cap="rnd"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31EAA193-ACD5-413E-B1A8-607E8C4E05EE}">
      <dsp:nvSpPr>
        <dsp:cNvPr id="0" name=""/>
        <dsp:cNvSpPr/>
      </dsp:nvSpPr>
      <dsp:spPr>
        <a:xfrm>
          <a:off x="1600024" y="1530707"/>
          <a:ext cx="3862530" cy="755563"/>
        </a:xfrm>
        <a:custGeom>
          <a:avLst/>
          <a:gdLst/>
          <a:ahLst/>
          <a:cxnLst/>
          <a:rect l="0" t="0" r="0" b="0"/>
          <a:pathLst>
            <a:path>
              <a:moveTo>
                <a:pt x="3862530" y="0"/>
              </a:moveTo>
              <a:lnTo>
                <a:pt x="3862530" y="420664"/>
              </a:lnTo>
              <a:lnTo>
                <a:pt x="0" y="420664"/>
              </a:lnTo>
              <a:lnTo>
                <a:pt x="0" y="755563"/>
              </a:lnTo>
            </a:path>
          </a:pathLst>
        </a:custGeom>
        <a:noFill/>
        <a:ln w="22225" cap="rnd"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63A5C5C-2099-4527-A860-44E3C030ED6F}">
      <dsp:nvSpPr>
        <dsp:cNvPr id="0" name=""/>
        <dsp:cNvSpPr/>
      </dsp:nvSpPr>
      <dsp:spPr>
        <a:xfrm>
          <a:off x="3867798" y="532182"/>
          <a:ext cx="3189511" cy="998524"/>
        </a:xfrm>
        <a:prstGeom prst="rect">
          <a:avLst/>
        </a:prstGeom>
        <a:solidFill>
          <a:schemeClr val="accent2">
            <a:lumMod val="75000"/>
          </a:schemeClr>
        </a:solidFill>
        <a:ln>
          <a:noFill/>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dirty="0"/>
            <a:t>Project Management</a:t>
          </a:r>
          <a:br>
            <a:rPr lang="en-US" sz="2000" kern="1200" dirty="0"/>
          </a:br>
          <a:r>
            <a:rPr lang="en-US" sz="2000" i="1" kern="1200" dirty="0"/>
            <a:t>Jen Pirtle</a:t>
          </a:r>
          <a:br>
            <a:rPr lang="en-US" sz="2000" i="1" kern="1200" dirty="0"/>
          </a:br>
          <a:r>
            <a:rPr lang="en-US" sz="2000" i="1" kern="1200" dirty="0"/>
            <a:t>Monica Melville</a:t>
          </a:r>
        </a:p>
      </dsp:txBody>
      <dsp:txXfrm>
        <a:off x="3867798" y="532182"/>
        <a:ext cx="3189511" cy="998524"/>
      </dsp:txXfrm>
    </dsp:sp>
    <dsp:sp modelId="{2D14C6C0-67BC-4E37-A438-AC46A6DA8DBF}">
      <dsp:nvSpPr>
        <dsp:cNvPr id="0" name=""/>
        <dsp:cNvSpPr/>
      </dsp:nvSpPr>
      <dsp:spPr>
        <a:xfrm>
          <a:off x="5268" y="2286270"/>
          <a:ext cx="3189511" cy="1594755"/>
        </a:xfrm>
        <a:prstGeom prst="rect">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b="1" kern="1200"/>
            <a:t>One Workforce</a:t>
          </a:r>
          <a:br>
            <a:rPr lang="en-US" sz="2800" kern="1200"/>
          </a:br>
          <a:r>
            <a:rPr lang="en-US" sz="2000" i="1" kern="1200"/>
            <a:t>Task Lead – Wendy Russell </a:t>
          </a:r>
          <a:br>
            <a:rPr lang="en-US" sz="2000" i="1" kern="1200"/>
          </a:br>
          <a:r>
            <a:rPr lang="en-US" sz="2000" i="1" kern="1200"/>
            <a:t>Analyst – Margaret Lamb </a:t>
          </a:r>
          <a:endParaRPr lang="en-US" sz="2800" i="1" kern="1200"/>
        </a:p>
      </dsp:txBody>
      <dsp:txXfrm>
        <a:off x="5268" y="2286270"/>
        <a:ext cx="3189511" cy="1594755"/>
      </dsp:txXfrm>
    </dsp:sp>
    <dsp:sp modelId="{52ED325B-1816-4D51-96A7-F91EDEC1E555}">
      <dsp:nvSpPr>
        <dsp:cNvPr id="0" name=""/>
        <dsp:cNvSpPr/>
      </dsp:nvSpPr>
      <dsp:spPr>
        <a:xfrm>
          <a:off x="3864577" y="2286270"/>
          <a:ext cx="3189511" cy="1594755"/>
        </a:xfrm>
        <a:prstGeom prst="rect">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b="1" kern="1200"/>
            <a:t>Rural Healthcare</a:t>
          </a:r>
          <a:br>
            <a:rPr lang="en-US" sz="2800" kern="1200"/>
          </a:br>
          <a:r>
            <a:rPr lang="en-US" sz="2000" i="1" kern="1200"/>
            <a:t>Task Lead – Brittany Lenertz</a:t>
          </a:r>
          <a:br>
            <a:rPr lang="en-US" sz="2000" i="1" kern="1200"/>
          </a:br>
          <a:r>
            <a:rPr lang="en-US" sz="2000" i="1" kern="1200"/>
            <a:t>Analyst – coming soon </a:t>
          </a:r>
          <a:endParaRPr lang="en-US" sz="2800" i="1" kern="1200"/>
        </a:p>
      </dsp:txBody>
      <dsp:txXfrm>
        <a:off x="3864577" y="2286270"/>
        <a:ext cx="3189511" cy="1594755"/>
      </dsp:txXfrm>
    </dsp:sp>
    <dsp:sp modelId="{3BD68C0B-CDD9-4F44-AF52-88663711A859}">
      <dsp:nvSpPr>
        <dsp:cNvPr id="0" name=""/>
        <dsp:cNvSpPr/>
      </dsp:nvSpPr>
      <dsp:spPr>
        <a:xfrm>
          <a:off x="7723886" y="2286270"/>
          <a:ext cx="3545269" cy="1594755"/>
        </a:xfrm>
        <a:prstGeom prst="rect">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ts val="0"/>
            </a:spcAft>
            <a:buNone/>
          </a:pPr>
          <a:r>
            <a:rPr lang="en-US" sz="2800" b="1" kern="1200" dirty="0"/>
            <a:t>Performance</a:t>
          </a:r>
          <a:br>
            <a:rPr lang="en-US" sz="2200" kern="1200" dirty="0"/>
          </a:br>
          <a:r>
            <a:rPr lang="en-US" sz="2000" i="1" kern="1200" dirty="0"/>
            <a:t>Task Lead – Jessie Oettinger</a:t>
          </a:r>
        </a:p>
        <a:p>
          <a:pPr marL="0" lvl="0" indent="0" algn="ctr" defTabSz="1244600">
            <a:lnSpc>
              <a:spcPct val="90000"/>
            </a:lnSpc>
            <a:spcBef>
              <a:spcPct val="0"/>
            </a:spcBef>
            <a:spcAft>
              <a:spcPts val="0"/>
            </a:spcAft>
            <a:buNone/>
          </a:pPr>
          <a:r>
            <a:rPr lang="en-US" sz="2000" i="1" kern="1200" dirty="0"/>
            <a:t>Analyst – Ben </a:t>
          </a:r>
          <a:r>
            <a:rPr lang="en-US" sz="2000" i="1" kern="1200" dirty="0" err="1"/>
            <a:t>Mahrer</a:t>
          </a:r>
          <a:r>
            <a:rPr lang="en-US" sz="2000" i="1" kern="1200" dirty="0"/>
            <a:t> &amp; Support</a:t>
          </a:r>
        </a:p>
        <a:p>
          <a:pPr marL="0" lvl="0" indent="0" algn="ctr" defTabSz="1244600">
            <a:lnSpc>
              <a:spcPct val="90000"/>
            </a:lnSpc>
            <a:spcBef>
              <a:spcPct val="0"/>
            </a:spcBef>
            <a:spcAft>
              <a:spcPts val="0"/>
            </a:spcAft>
            <a:buNone/>
          </a:pPr>
          <a:r>
            <a:rPr lang="en-US" sz="2000" i="1" kern="1200" dirty="0"/>
            <a:t>Analyst – Wes Peterson</a:t>
          </a:r>
          <a:r>
            <a:rPr lang="en-US" sz="2200" kern="1200" dirty="0"/>
            <a:t> </a:t>
          </a:r>
        </a:p>
      </dsp:txBody>
      <dsp:txXfrm>
        <a:off x="7723886" y="2286270"/>
        <a:ext cx="3545269" cy="15947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742C2E-FF6A-496C-9B8E-39494AE91C00}">
      <dsp:nvSpPr>
        <dsp:cNvPr id="0" name=""/>
        <dsp:cNvSpPr/>
      </dsp:nvSpPr>
      <dsp:spPr>
        <a:xfrm>
          <a:off x="5170" y="338227"/>
          <a:ext cx="1981944" cy="460800"/>
        </a:xfrm>
        <a:prstGeom prst="rect">
          <a:avLst/>
        </a:prstGeom>
        <a:gradFill rotWithShape="0">
          <a:gsLst>
            <a:gs pos="0">
              <a:schemeClr val="accent1">
                <a:alpha val="90000"/>
                <a:hueOff val="0"/>
                <a:satOff val="0"/>
                <a:lumOff val="0"/>
                <a:alphaOff val="0"/>
                <a:tint val="98000"/>
                <a:lumMod val="110000"/>
              </a:schemeClr>
            </a:gs>
            <a:gs pos="84000">
              <a:schemeClr val="accent1">
                <a:alpha val="90000"/>
                <a:hueOff val="0"/>
                <a:satOff val="0"/>
                <a:lumOff val="0"/>
                <a:alphaOff val="0"/>
                <a:shade val="90000"/>
                <a:lumMod val="88000"/>
              </a:schemeClr>
            </a:gs>
          </a:gsLst>
          <a:lin ang="5400000" scaled="0"/>
        </a:gradFill>
        <a:ln w="12700" cap="rnd" cmpd="sng" algn="ctr">
          <a:solidFill>
            <a:schemeClr val="accent1">
              <a:alpha val="90000"/>
              <a:hueOff val="0"/>
              <a:satOff val="0"/>
              <a:lumOff val="0"/>
              <a:alphaOff val="0"/>
            </a:schemeClr>
          </a:solidFill>
          <a:prstDash val="solid"/>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100000"/>
            </a:lnSpc>
            <a:spcBef>
              <a:spcPct val="0"/>
            </a:spcBef>
            <a:spcAft>
              <a:spcPts val="600"/>
            </a:spcAft>
            <a:buNone/>
          </a:pPr>
          <a:r>
            <a:rPr lang="en-US" sz="1600" kern="1200" dirty="0"/>
            <a:t> Lynn Bajorek</a:t>
          </a:r>
        </a:p>
      </dsp:txBody>
      <dsp:txXfrm>
        <a:off x="5170" y="338227"/>
        <a:ext cx="1981944" cy="460800"/>
      </dsp:txXfrm>
    </dsp:sp>
    <dsp:sp modelId="{18347020-405F-4E79-87B1-7F5165CB671F}">
      <dsp:nvSpPr>
        <dsp:cNvPr id="0" name=""/>
        <dsp:cNvSpPr/>
      </dsp:nvSpPr>
      <dsp:spPr>
        <a:xfrm>
          <a:off x="5170" y="799027"/>
          <a:ext cx="1981944" cy="3519014"/>
        </a:xfrm>
        <a:prstGeom prst="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5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100000"/>
            </a:lnSpc>
            <a:spcBef>
              <a:spcPct val="0"/>
            </a:spcBef>
            <a:spcAft>
              <a:spcPts val="600"/>
            </a:spcAft>
            <a:buChar char="•"/>
          </a:pPr>
          <a:r>
            <a:rPr lang="en-US" sz="1600" kern="1200" dirty="0"/>
            <a:t>Calumet Area Industrial Commission</a:t>
          </a:r>
        </a:p>
        <a:p>
          <a:pPr marL="171450" lvl="1" indent="-171450" algn="l" defTabSz="711200">
            <a:lnSpc>
              <a:spcPct val="100000"/>
            </a:lnSpc>
            <a:spcBef>
              <a:spcPct val="0"/>
            </a:spcBef>
            <a:spcAft>
              <a:spcPts val="600"/>
            </a:spcAft>
            <a:buChar char="•"/>
          </a:pPr>
          <a:r>
            <a:rPr lang="en-US" sz="1600" kern="1200" dirty="0"/>
            <a:t>Southeast Michigan Community Alliance</a:t>
          </a:r>
        </a:p>
      </dsp:txBody>
      <dsp:txXfrm>
        <a:off x="5170" y="799027"/>
        <a:ext cx="1981944" cy="3519014"/>
      </dsp:txXfrm>
    </dsp:sp>
    <dsp:sp modelId="{0C78FEBA-EFFA-45E6-A220-6D59876CD42F}">
      <dsp:nvSpPr>
        <dsp:cNvPr id="0" name=""/>
        <dsp:cNvSpPr/>
      </dsp:nvSpPr>
      <dsp:spPr>
        <a:xfrm>
          <a:off x="2264586" y="338227"/>
          <a:ext cx="1981944" cy="460800"/>
        </a:xfrm>
        <a:prstGeom prst="rect">
          <a:avLst/>
        </a:prstGeom>
        <a:gradFill rotWithShape="0">
          <a:gsLst>
            <a:gs pos="0">
              <a:schemeClr val="accent1">
                <a:alpha val="90000"/>
                <a:hueOff val="0"/>
                <a:satOff val="0"/>
                <a:lumOff val="0"/>
                <a:alphaOff val="-10000"/>
                <a:tint val="98000"/>
                <a:lumMod val="110000"/>
              </a:schemeClr>
            </a:gs>
            <a:gs pos="84000">
              <a:schemeClr val="accent1">
                <a:alpha val="90000"/>
                <a:hueOff val="0"/>
                <a:satOff val="0"/>
                <a:lumOff val="0"/>
                <a:alphaOff val="-10000"/>
                <a:shade val="90000"/>
                <a:lumMod val="88000"/>
              </a:schemeClr>
            </a:gs>
          </a:gsLst>
          <a:lin ang="5400000" scaled="0"/>
        </a:gradFill>
        <a:ln w="12700" cap="rnd" cmpd="sng" algn="ctr">
          <a:solidFill>
            <a:schemeClr val="accent1">
              <a:alpha val="90000"/>
              <a:hueOff val="0"/>
              <a:satOff val="0"/>
              <a:lumOff val="0"/>
              <a:alphaOff val="-10000"/>
            </a:schemeClr>
          </a:solidFill>
          <a:prstDash val="solid"/>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100000"/>
            </a:lnSpc>
            <a:spcBef>
              <a:spcPct val="0"/>
            </a:spcBef>
            <a:spcAft>
              <a:spcPts val="600"/>
            </a:spcAft>
            <a:buNone/>
          </a:pPr>
          <a:r>
            <a:rPr lang="en-US" sz="1600" kern="1200"/>
            <a:t>Erika </a:t>
          </a:r>
          <a:r>
            <a:rPr lang="en-US" sz="1600" kern="1200" dirty="0"/>
            <a:t>Humphrey</a:t>
          </a:r>
        </a:p>
      </dsp:txBody>
      <dsp:txXfrm>
        <a:off x="2264586" y="338227"/>
        <a:ext cx="1981944" cy="460800"/>
      </dsp:txXfrm>
    </dsp:sp>
    <dsp:sp modelId="{69E93271-867C-40EF-95FB-7E68E08B45F3}">
      <dsp:nvSpPr>
        <dsp:cNvPr id="0" name=""/>
        <dsp:cNvSpPr/>
      </dsp:nvSpPr>
      <dsp:spPr>
        <a:xfrm>
          <a:off x="2264586" y="799027"/>
          <a:ext cx="1981944" cy="3519014"/>
        </a:xfrm>
        <a:prstGeom prst="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5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100000"/>
            </a:lnSpc>
            <a:spcBef>
              <a:spcPct val="0"/>
            </a:spcBef>
            <a:spcAft>
              <a:spcPts val="600"/>
            </a:spcAft>
            <a:buChar char="•"/>
          </a:pPr>
          <a:r>
            <a:rPr lang="en-US" sz="1600" kern="1200" dirty="0"/>
            <a:t>City of Refuge, Inc.</a:t>
          </a:r>
        </a:p>
        <a:p>
          <a:pPr marL="171450" lvl="1" indent="-171450" algn="l" defTabSz="711200">
            <a:lnSpc>
              <a:spcPct val="100000"/>
            </a:lnSpc>
            <a:spcBef>
              <a:spcPct val="0"/>
            </a:spcBef>
            <a:spcAft>
              <a:spcPts val="600"/>
            </a:spcAft>
            <a:buChar char="•"/>
          </a:pPr>
          <a:r>
            <a:rPr lang="en-US" sz="1600" kern="1200" dirty="0"/>
            <a:t>Clark State Community College</a:t>
          </a:r>
        </a:p>
        <a:p>
          <a:pPr marL="171450" lvl="1" indent="-171450" algn="l" defTabSz="711200">
            <a:lnSpc>
              <a:spcPct val="100000"/>
            </a:lnSpc>
            <a:spcBef>
              <a:spcPct val="0"/>
            </a:spcBef>
            <a:spcAft>
              <a:spcPts val="600"/>
            </a:spcAft>
            <a:buChar char="•"/>
          </a:pPr>
          <a:r>
            <a:rPr lang="en-US" sz="1600" kern="1200" dirty="0"/>
            <a:t>Dallas College</a:t>
          </a:r>
        </a:p>
        <a:p>
          <a:pPr marL="171450" lvl="1" indent="-171450" algn="l" defTabSz="711200">
            <a:lnSpc>
              <a:spcPct val="100000"/>
            </a:lnSpc>
            <a:spcBef>
              <a:spcPct val="0"/>
            </a:spcBef>
            <a:spcAft>
              <a:spcPts val="600"/>
            </a:spcAft>
            <a:buChar char="•"/>
          </a:pPr>
          <a:r>
            <a:rPr lang="en-US" sz="1600" kern="1200" dirty="0"/>
            <a:t>Grand Rapids Community College</a:t>
          </a:r>
        </a:p>
        <a:p>
          <a:pPr marL="171450" lvl="1" indent="-171450" algn="l" defTabSz="711200">
            <a:lnSpc>
              <a:spcPct val="100000"/>
            </a:lnSpc>
            <a:spcBef>
              <a:spcPct val="0"/>
            </a:spcBef>
            <a:spcAft>
              <a:spcPts val="600"/>
            </a:spcAft>
            <a:buChar char="•"/>
          </a:pPr>
          <a:r>
            <a:rPr lang="en-US" sz="1600" kern="1200" dirty="0"/>
            <a:t>Trustees of Clark University</a:t>
          </a:r>
        </a:p>
        <a:p>
          <a:pPr marL="171450" lvl="1" indent="-171450" algn="l" defTabSz="711200">
            <a:lnSpc>
              <a:spcPct val="100000"/>
            </a:lnSpc>
            <a:spcBef>
              <a:spcPct val="0"/>
            </a:spcBef>
            <a:spcAft>
              <a:spcPts val="600"/>
            </a:spcAft>
            <a:buChar char="•"/>
          </a:pPr>
          <a:endParaRPr lang="en-US" sz="1600" kern="1200" dirty="0"/>
        </a:p>
      </dsp:txBody>
      <dsp:txXfrm>
        <a:off x="2264586" y="799027"/>
        <a:ext cx="1981944" cy="3519014"/>
      </dsp:txXfrm>
    </dsp:sp>
    <dsp:sp modelId="{427F30E2-C254-448A-8C69-C1F45C5A75EE}">
      <dsp:nvSpPr>
        <dsp:cNvPr id="0" name=""/>
        <dsp:cNvSpPr/>
      </dsp:nvSpPr>
      <dsp:spPr>
        <a:xfrm>
          <a:off x="4524002" y="338227"/>
          <a:ext cx="1981944" cy="460800"/>
        </a:xfrm>
        <a:prstGeom prst="rect">
          <a:avLst/>
        </a:prstGeom>
        <a:gradFill rotWithShape="0">
          <a:gsLst>
            <a:gs pos="0">
              <a:schemeClr val="accent1">
                <a:alpha val="90000"/>
                <a:hueOff val="0"/>
                <a:satOff val="0"/>
                <a:lumOff val="0"/>
                <a:alphaOff val="-20000"/>
                <a:tint val="98000"/>
                <a:lumMod val="110000"/>
              </a:schemeClr>
            </a:gs>
            <a:gs pos="84000">
              <a:schemeClr val="accent1">
                <a:alpha val="90000"/>
                <a:hueOff val="0"/>
                <a:satOff val="0"/>
                <a:lumOff val="0"/>
                <a:alphaOff val="-20000"/>
                <a:shade val="90000"/>
                <a:lumMod val="88000"/>
              </a:schemeClr>
            </a:gs>
          </a:gsLst>
          <a:lin ang="5400000" scaled="0"/>
        </a:gradFill>
        <a:ln w="12700" cap="rnd" cmpd="sng" algn="ctr">
          <a:solidFill>
            <a:schemeClr val="accent1">
              <a:alpha val="90000"/>
              <a:hueOff val="0"/>
              <a:satOff val="0"/>
              <a:lumOff val="0"/>
              <a:alphaOff val="-20000"/>
            </a:schemeClr>
          </a:solidFill>
          <a:prstDash val="solid"/>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100000"/>
            </a:lnSpc>
            <a:spcBef>
              <a:spcPct val="0"/>
            </a:spcBef>
            <a:spcAft>
              <a:spcPts val="600"/>
            </a:spcAft>
            <a:buNone/>
          </a:pPr>
          <a:r>
            <a:rPr lang="en-US" sz="1600" kern="1200" dirty="0"/>
            <a:t>Christy Montgomery</a:t>
          </a:r>
        </a:p>
      </dsp:txBody>
      <dsp:txXfrm>
        <a:off x="4524002" y="338227"/>
        <a:ext cx="1981944" cy="460800"/>
      </dsp:txXfrm>
    </dsp:sp>
    <dsp:sp modelId="{8816EDAB-183F-4AC9-B9A6-5BD00633E199}">
      <dsp:nvSpPr>
        <dsp:cNvPr id="0" name=""/>
        <dsp:cNvSpPr/>
      </dsp:nvSpPr>
      <dsp:spPr>
        <a:xfrm>
          <a:off x="4524002" y="799027"/>
          <a:ext cx="1981944" cy="3519014"/>
        </a:xfrm>
        <a:prstGeom prst="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5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100000"/>
            </a:lnSpc>
            <a:spcBef>
              <a:spcPct val="0"/>
            </a:spcBef>
            <a:spcAft>
              <a:spcPts val="600"/>
            </a:spcAft>
            <a:buChar char="•"/>
          </a:pPr>
          <a:r>
            <a:rPr lang="en-US" sz="1600" kern="1200" dirty="0"/>
            <a:t>Capital Workforce Partners</a:t>
          </a:r>
        </a:p>
        <a:p>
          <a:pPr marL="171450" lvl="1" indent="-171450" algn="l" defTabSz="711200">
            <a:lnSpc>
              <a:spcPct val="100000"/>
            </a:lnSpc>
            <a:spcBef>
              <a:spcPct val="0"/>
            </a:spcBef>
            <a:spcAft>
              <a:spcPts val="600"/>
            </a:spcAft>
            <a:buChar char="•"/>
          </a:pPr>
          <a:r>
            <a:rPr lang="en-US" sz="1600" kern="1200" dirty="0"/>
            <a:t>Delaware DOL, Employment &amp; Training</a:t>
          </a:r>
        </a:p>
        <a:p>
          <a:pPr marL="171450" lvl="1" indent="-171450" algn="l" defTabSz="711200">
            <a:lnSpc>
              <a:spcPct val="100000"/>
            </a:lnSpc>
            <a:spcBef>
              <a:spcPct val="0"/>
            </a:spcBef>
            <a:spcAft>
              <a:spcPts val="600"/>
            </a:spcAft>
            <a:buChar char="•"/>
          </a:pPr>
          <a:r>
            <a:rPr lang="en-US" sz="1600" kern="1200" dirty="0"/>
            <a:t>Inner City Fund, Incorporated, LLC</a:t>
          </a:r>
        </a:p>
        <a:p>
          <a:pPr marL="171450" lvl="1" indent="-171450" algn="l" defTabSz="711200">
            <a:lnSpc>
              <a:spcPct val="100000"/>
            </a:lnSpc>
            <a:spcBef>
              <a:spcPct val="0"/>
            </a:spcBef>
            <a:spcAft>
              <a:spcPts val="600"/>
            </a:spcAft>
            <a:buChar char="•"/>
          </a:pPr>
          <a:r>
            <a:rPr lang="en-US" sz="1600" kern="1200"/>
            <a:t>Jobs </a:t>
          </a:r>
          <a:r>
            <a:rPr lang="en-US" sz="1600" kern="1200" dirty="0"/>
            <a:t>for the Future, Inc.</a:t>
          </a:r>
        </a:p>
        <a:p>
          <a:pPr marL="171450" lvl="1" indent="-171450" algn="l" defTabSz="711200">
            <a:lnSpc>
              <a:spcPct val="100000"/>
            </a:lnSpc>
            <a:spcBef>
              <a:spcPct val="0"/>
            </a:spcBef>
            <a:spcAft>
              <a:spcPts val="600"/>
            </a:spcAft>
            <a:buChar char="•"/>
          </a:pPr>
          <a:r>
            <a:rPr lang="en-US" sz="1600" kern="1200" dirty="0"/>
            <a:t>WDB of Herkimer, Madison and Oneida Counties</a:t>
          </a:r>
        </a:p>
      </dsp:txBody>
      <dsp:txXfrm>
        <a:off x="4524002" y="799027"/>
        <a:ext cx="1981944" cy="3519014"/>
      </dsp:txXfrm>
    </dsp:sp>
    <dsp:sp modelId="{F5B8C2FE-AD8C-4FB3-9DCE-A76220F402AC}">
      <dsp:nvSpPr>
        <dsp:cNvPr id="0" name=""/>
        <dsp:cNvSpPr/>
      </dsp:nvSpPr>
      <dsp:spPr>
        <a:xfrm>
          <a:off x="6783419" y="338227"/>
          <a:ext cx="1981944" cy="460800"/>
        </a:xfrm>
        <a:prstGeom prst="rect">
          <a:avLst/>
        </a:prstGeom>
        <a:gradFill rotWithShape="0">
          <a:gsLst>
            <a:gs pos="0">
              <a:schemeClr val="accent1">
                <a:alpha val="90000"/>
                <a:hueOff val="0"/>
                <a:satOff val="0"/>
                <a:lumOff val="0"/>
                <a:alphaOff val="-30000"/>
                <a:tint val="98000"/>
                <a:lumMod val="110000"/>
              </a:schemeClr>
            </a:gs>
            <a:gs pos="84000">
              <a:schemeClr val="accent1">
                <a:alpha val="90000"/>
                <a:hueOff val="0"/>
                <a:satOff val="0"/>
                <a:lumOff val="0"/>
                <a:alphaOff val="-30000"/>
                <a:shade val="90000"/>
                <a:lumMod val="88000"/>
              </a:schemeClr>
            </a:gs>
          </a:gsLst>
          <a:lin ang="5400000" scaled="0"/>
        </a:gradFill>
        <a:ln w="12700" cap="rnd" cmpd="sng" algn="ctr">
          <a:solidFill>
            <a:schemeClr val="accent1">
              <a:alpha val="90000"/>
              <a:hueOff val="0"/>
              <a:satOff val="0"/>
              <a:lumOff val="0"/>
              <a:alphaOff val="-30000"/>
            </a:schemeClr>
          </a:solidFill>
          <a:prstDash val="solid"/>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100000"/>
            </a:lnSpc>
            <a:spcBef>
              <a:spcPct val="0"/>
            </a:spcBef>
            <a:spcAft>
              <a:spcPts val="600"/>
            </a:spcAft>
            <a:buNone/>
          </a:pPr>
          <a:r>
            <a:rPr lang="en-US" sz="1600" kern="1200" dirty="0"/>
            <a:t>Wendy Russell</a:t>
          </a:r>
        </a:p>
      </dsp:txBody>
      <dsp:txXfrm>
        <a:off x="6783419" y="338227"/>
        <a:ext cx="1981944" cy="460800"/>
      </dsp:txXfrm>
    </dsp:sp>
    <dsp:sp modelId="{30B0ABDB-F745-4E66-B77F-32A0BC8B9941}">
      <dsp:nvSpPr>
        <dsp:cNvPr id="0" name=""/>
        <dsp:cNvSpPr/>
      </dsp:nvSpPr>
      <dsp:spPr>
        <a:xfrm>
          <a:off x="6783419" y="799027"/>
          <a:ext cx="1981944" cy="3519014"/>
        </a:xfrm>
        <a:prstGeom prst="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5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100000"/>
            </a:lnSpc>
            <a:spcBef>
              <a:spcPct val="0"/>
            </a:spcBef>
            <a:spcAft>
              <a:spcPts val="600"/>
            </a:spcAft>
            <a:buChar char="•"/>
          </a:pPr>
          <a:r>
            <a:rPr lang="en-US" sz="1600" kern="1200" dirty="0"/>
            <a:t>Arizona Board of Regents on behalf of Arizona State University</a:t>
          </a:r>
        </a:p>
        <a:p>
          <a:pPr marL="171450" lvl="1" indent="-171450" algn="l" defTabSz="711200">
            <a:lnSpc>
              <a:spcPct val="100000"/>
            </a:lnSpc>
            <a:spcBef>
              <a:spcPct val="0"/>
            </a:spcBef>
            <a:spcAft>
              <a:spcPts val="600"/>
            </a:spcAft>
            <a:buChar char="•"/>
          </a:pPr>
          <a:r>
            <a:rPr lang="en-US" sz="1600" kern="1200" dirty="0"/>
            <a:t>Pima County</a:t>
          </a:r>
        </a:p>
      </dsp:txBody>
      <dsp:txXfrm>
        <a:off x="6783419" y="799027"/>
        <a:ext cx="1981944" cy="3519014"/>
      </dsp:txXfrm>
    </dsp:sp>
    <dsp:sp modelId="{7C7F5DB5-AC0A-48D8-8F7F-F3268C45421C}">
      <dsp:nvSpPr>
        <dsp:cNvPr id="0" name=""/>
        <dsp:cNvSpPr/>
      </dsp:nvSpPr>
      <dsp:spPr>
        <a:xfrm>
          <a:off x="9042835" y="338227"/>
          <a:ext cx="1981944" cy="460800"/>
        </a:xfrm>
        <a:prstGeom prst="rect">
          <a:avLst/>
        </a:prstGeom>
        <a:gradFill rotWithShape="0">
          <a:gsLst>
            <a:gs pos="0">
              <a:schemeClr val="accent1">
                <a:alpha val="90000"/>
                <a:hueOff val="0"/>
                <a:satOff val="0"/>
                <a:lumOff val="0"/>
                <a:alphaOff val="-40000"/>
                <a:tint val="98000"/>
                <a:lumMod val="110000"/>
              </a:schemeClr>
            </a:gs>
            <a:gs pos="84000">
              <a:schemeClr val="accent1">
                <a:alpha val="90000"/>
                <a:hueOff val="0"/>
                <a:satOff val="0"/>
                <a:lumOff val="0"/>
                <a:alphaOff val="-40000"/>
                <a:shade val="90000"/>
                <a:lumMod val="88000"/>
              </a:schemeClr>
            </a:gs>
          </a:gsLst>
          <a:lin ang="5400000" scaled="0"/>
        </a:gradFill>
        <a:ln w="12700" cap="rnd" cmpd="sng" algn="ctr">
          <a:solidFill>
            <a:schemeClr val="accent1">
              <a:alpha val="90000"/>
              <a:hueOff val="0"/>
              <a:satOff val="0"/>
              <a:lumOff val="0"/>
              <a:alphaOff val="-40000"/>
            </a:schemeClr>
          </a:solidFill>
          <a:prstDash val="solid"/>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100000"/>
            </a:lnSpc>
            <a:spcBef>
              <a:spcPct val="0"/>
            </a:spcBef>
            <a:spcAft>
              <a:spcPts val="600"/>
            </a:spcAft>
            <a:buNone/>
          </a:pPr>
          <a:r>
            <a:rPr lang="en-US" sz="1600" kern="1200"/>
            <a:t>Kristin Wolff</a:t>
          </a:r>
          <a:endParaRPr lang="en-US" sz="1600" kern="1200" dirty="0"/>
        </a:p>
      </dsp:txBody>
      <dsp:txXfrm>
        <a:off x="9042835" y="338227"/>
        <a:ext cx="1981944" cy="460800"/>
      </dsp:txXfrm>
    </dsp:sp>
    <dsp:sp modelId="{84AAC362-7B0B-42F1-95FC-4F45F83EEEEA}">
      <dsp:nvSpPr>
        <dsp:cNvPr id="0" name=""/>
        <dsp:cNvSpPr/>
      </dsp:nvSpPr>
      <dsp:spPr>
        <a:xfrm>
          <a:off x="9042835" y="799027"/>
          <a:ext cx="1981944" cy="3519014"/>
        </a:xfrm>
        <a:prstGeom prst="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5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100000"/>
            </a:lnSpc>
            <a:spcBef>
              <a:spcPct val="0"/>
            </a:spcBef>
            <a:spcAft>
              <a:spcPts val="600"/>
            </a:spcAft>
            <a:buChar char="•"/>
          </a:pPr>
          <a:r>
            <a:rPr lang="en-US" sz="1600" kern="1200" dirty="0"/>
            <a:t>City and County of Denver</a:t>
          </a:r>
        </a:p>
        <a:p>
          <a:pPr marL="171450" lvl="1" indent="-171450" algn="l" defTabSz="711200">
            <a:lnSpc>
              <a:spcPct val="100000"/>
            </a:lnSpc>
            <a:spcBef>
              <a:spcPct val="0"/>
            </a:spcBef>
            <a:spcAft>
              <a:spcPts val="600"/>
            </a:spcAft>
            <a:buChar char="•"/>
          </a:pPr>
          <a:r>
            <a:rPr lang="en-US" sz="1600" kern="1200" dirty="0"/>
            <a:t>United Auto Workers - Labor Employment and Training Corporation</a:t>
          </a:r>
        </a:p>
        <a:p>
          <a:pPr marL="171450" lvl="1" indent="-171450" algn="l" defTabSz="711200">
            <a:lnSpc>
              <a:spcPct val="100000"/>
            </a:lnSpc>
            <a:spcBef>
              <a:spcPct val="0"/>
            </a:spcBef>
            <a:spcAft>
              <a:spcPts val="600"/>
            </a:spcAft>
            <a:buChar char="•"/>
          </a:pPr>
          <a:r>
            <a:rPr lang="en-US" sz="1600" kern="1200" dirty="0"/>
            <a:t>United Migrant Opportunity Services, Inc.</a:t>
          </a:r>
        </a:p>
        <a:p>
          <a:pPr marL="171450" lvl="1" indent="-171450" algn="l" defTabSz="711200">
            <a:lnSpc>
              <a:spcPct val="100000"/>
            </a:lnSpc>
            <a:spcBef>
              <a:spcPct val="0"/>
            </a:spcBef>
            <a:spcAft>
              <a:spcPts val="600"/>
            </a:spcAft>
            <a:buChar char="•"/>
          </a:pPr>
          <a:r>
            <a:rPr lang="en-US" sz="1600" kern="1200" dirty="0"/>
            <a:t>Workforce Alliance of South Central Kansas, Inc.</a:t>
          </a:r>
        </a:p>
      </dsp:txBody>
      <dsp:txXfrm>
        <a:off x="9042835" y="799027"/>
        <a:ext cx="1981944" cy="35190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FA04D1-2A80-417D-960E-1F6070BDB67E}">
      <dsp:nvSpPr>
        <dsp:cNvPr id="0" name=""/>
        <dsp:cNvSpPr/>
      </dsp:nvSpPr>
      <dsp:spPr>
        <a:xfrm>
          <a:off x="4147" y="77125"/>
          <a:ext cx="2493587" cy="518400"/>
        </a:xfrm>
        <a:prstGeom prst="rect">
          <a:avLst/>
        </a:prstGeom>
        <a:gradFill rotWithShape="0">
          <a:gsLst>
            <a:gs pos="0">
              <a:schemeClr val="accent6">
                <a:alpha val="90000"/>
                <a:hueOff val="0"/>
                <a:satOff val="0"/>
                <a:lumOff val="0"/>
                <a:alphaOff val="0"/>
                <a:tint val="98000"/>
                <a:lumMod val="110000"/>
              </a:schemeClr>
            </a:gs>
            <a:gs pos="84000">
              <a:schemeClr val="accent6">
                <a:alpha val="90000"/>
                <a:hueOff val="0"/>
                <a:satOff val="0"/>
                <a:lumOff val="0"/>
                <a:alphaOff val="0"/>
                <a:shade val="90000"/>
                <a:lumMod val="88000"/>
              </a:schemeClr>
            </a:gs>
          </a:gsLst>
          <a:lin ang="5400000" scaled="0"/>
        </a:gradFill>
        <a:ln w="12700" cap="rnd" cmpd="sng" algn="ctr">
          <a:solidFill>
            <a:schemeClr val="accent6">
              <a:alpha val="90000"/>
              <a:hueOff val="0"/>
              <a:satOff val="0"/>
              <a:lumOff val="0"/>
              <a:alphaOff val="0"/>
            </a:schemeClr>
          </a:solidFill>
          <a:prstDash val="solid"/>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100000"/>
            </a:lnSpc>
            <a:spcBef>
              <a:spcPct val="0"/>
            </a:spcBef>
            <a:spcAft>
              <a:spcPts val="600"/>
            </a:spcAft>
            <a:buNone/>
          </a:pPr>
          <a:r>
            <a:rPr lang="en-US" sz="1800" kern="1200" dirty="0"/>
            <a:t>Robin Gwathney</a:t>
          </a:r>
        </a:p>
      </dsp:txBody>
      <dsp:txXfrm>
        <a:off x="4147" y="77125"/>
        <a:ext cx="2493587" cy="518400"/>
      </dsp:txXfrm>
    </dsp:sp>
    <dsp:sp modelId="{245FB879-C471-4EAD-ABA3-A69590BD7CDE}">
      <dsp:nvSpPr>
        <dsp:cNvPr id="0" name=""/>
        <dsp:cNvSpPr/>
      </dsp:nvSpPr>
      <dsp:spPr>
        <a:xfrm>
          <a:off x="4147" y="595525"/>
          <a:ext cx="2493587" cy="3755159"/>
        </a:xfrm>
        <a:prstGeom prst="rect">
          <a:avLst/>
        </a:prstGeom>
        <a:solidFill>
          <a:schemeClr val="accent6">
            <a:alpha val="90000"/>
            <a:tint val="40000"/>
            <a:hueOff val="0"/>
            <a:satOff val="0"/>
            <a:lumOff val="0"/>
            <a:alphaOff val="0"/>
          </a:schemeClr>
        </a:solidFill>
        <a:ln w="12700" cap="rnd" cmpd="sng" algn="ctr">
          <a:solidFill>
            <a:schemeClr val="accent6">
              <a:alpha val="90000"/>
              <a:tint val="40000"/>
              <a:hueOff val="0"/>
              <a:satOff val="0"/>
              <a:lumOff val="0"/>
              <a:alphaOff val="0"/>
            </a:schemeClr>
          </a:solidFill>
          <a:prstDash val="solid"/>
        </a:ln>
        <a:effectLst>
          <a:outerShdw blurRad="38100" dist="25400" dir="5400000" rotWithShape="0">
            <a:srgbClr val="000000">
              <a:alpha val="5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100000"/>
            </a:lnSpc>
            <a:spcBef>
              <a:spcPct val="0"/>
            </a:spcBef>
            <a:spcAft>
              <a:spcPts val="600"/>
            </a:spcAft>
            <a:buChar char="•"/>
          </a:pPr>
          <a:r>
            <a:rPr lang="en-US" sz="1800" kern="1200" dirty="0" err="1"/>
            <a:t>CommunityHealth</a:t>
          </a:r>
          <a:r>
            <a:rPr lang="en-US" sz="1800" kern="1200" dirty="0"/>
            <a:t> IT (FL)</a:t>
          </a:r>
        </a:p>
        <a:p>
          <a:pPr marL="171450" lvl="1" indent="-171450" algn="l" defTabSz="800100">
            <a:lnSpc>
              <a:spcPct val="100000"/>
            </a:lnSpc>
            <a:spcBef>
              <a:spcPct val="0"/>
            </a:spcBef>
            <a:spcAft>
              <a:spcPts val="600"/>
            </a:spcAft>
            <a:buChar char="•"/>
          </a:pPr>
          <a:r>
            <a:rPr lang="en-US" sz="1800" kern="1200" dirty="0"/>
            <a:t>Mary Hitchcock Memorial Hospital (NH)</a:t>
          </a:r>
        </a:p>
        <a:p>
          <a:pPr marL="171450" lvl="1" indent="-171450" algn="l" defTabSz="800100">
            <a:lnSpc>
              <a:spcPct val="100000"/>
            </a:lnSpc>
            <a:spcBef>
              <a:spcPct val="0"/>
            </a:spcBef>
            <a:spcAft>
              <a:spcPts val="600"/>
            </a:spcAft>
            <a:buChar char="•"/>
          </a:pPr>
          <a:r>
            <a:rPr lang="en-US" sz="1800" kern="1200" dirty="0"/>
            <a:t>West River Area Health Education Center (SD)</a:t>
          </a:r>
        </a:p>
        <a:p>
          <a:pPr marL="171450" lvl="1" indent="-171450" algn="l" defTabSz="800100">
            <a:lnSpc>
              <a:spcPct val="100000"/>
            </a:lnSpc>
            <a:spcBef>
              <a:spcPct val="0"/>
            </a:spcBef>
            <a:spcAft>
              <a:spcPts val="600"/>
            </a:spcAft>
            <a:buChar char="•"/>
          </a:pPr>
          <a:r>
            <a:rPr lang="en-US" sz="1800" kern="1200" dirty="0"/>
            <a:t>Workforce Solutions Rural Capital Area (TX)</a:t>
          </a:r>
        </a:p>
        <a:p>
          <a:pPr marL="171450" lvl="1" indent="-171450" algn="l" defTabSz="800100">
            <a:lnSpc>
              <a:spcPct val="100000"/>
            </a:lnSpc>
            <a:spcBef>
              <a:spcPct val="0"/>
            </a:spcBef>
            <a:spcAft>
              <a:spcPts val="600"/>
            </a:spcAft>
            <a:buChar char="•"/>
          </a:pPr>
          <a:endParaRPr lang="en-US" sz="1800" kern="1200" dirty="0"/>
        </a:p>
      </dsp:txBody>
      <dsp:txXfrm>
        <a:off x="4147" y="595525"/>
        <a:ext cx="2493587" cy="3755159"/>
      </dsp:txXfrm>
    </dsp:sp>
    <dsp:sp modelId="{C10B6FC7-B25E-44B5-B061-6B9CB66E55EA}">
      <dsp:nvSpPr>
        <dsp:cNvPr id="0" name=""/>
        <dsp:cNvSpPr/>
      </dsp:nvSpPr>
      <dsp:spPr>
        <a:xfrm>
          <a:off x="2846836" y="77125"/>
          <a:ext cx="2493587" cy="518400"/>
        </a:xfrm>
        <a:prstGeom prst="rect">
          <a:avLst/>
        </a:prstGeom>
        <a:gradFill rotWithShape="0">
          <a:gsLst>
            <a:gs pos="0">
              <a:schemeClr val="accent6">
                <a:alpha val="90000"/>
                <a:hueOff val="0"/>
                <a:satOff val="0"/>
                <a:lumOff val="0"/>
                <a:alphaOff val="-13333"/>
                <a:tint val="98000"/>
                <a:lumMod val="110000"/>
              </a:schemeClr>
            </a:gs>
            <a:gs pos="84000">
              <a:schemeClr val="accent6">
                <a:alpha val="90000"/>
                <a:hueOff val="0"/>
                <a:satOff val="0"/>
                <a:lumOff val="0"/>
                <a:alphaOff val="-13333"/>
                <a:shade val="90000"/>
                <a:lumMod val="88000"/>
              </a:schemeClr>
            </a:gs>
          </a:gsLst>
          <a:lin ang="5400000" scaled="0"/>
        </a:gradFill>
        <a:ln w="12700" cap="rnd" cmpd="sng" algn="ctr">
          <a:solidFill>
            <a:schemeClr val="accent6">
              <a:alpha val="90000"/>
              <a:hueOff val="0"/>
              <a:satOff val="0"/>
              <a:lumOff val="0"/>
              <a:alphaOff val="-13333"/>
            </a:schemeClr>
          </a:solidFill>
          <a:prstDash val="solid"/>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100000"/>
            </a:lnSpc>
            <a:spcBef>
              <a:spcPct val="0"/>
            </a:spcBef>
            <a:spcAft>
              <a:spcPts val="600"/>
            </a:spcAft>
            <a:buNone/>
          </a:pPr>
          <a:r>
            <a:rPr lang="en-US" sz="1800" kern="1200" dirty="0"/>
            <a:t>Dallas Oberlee</a:t>
          </a:r>
        </a:p>
      </dsp:txBody>
      <dsp:txXfrm>
        <a:off x="2846836" y="77125"/>
        <a:ext cx="2493587" cy="518400"/>
      </dsp:txXfrm>
    </dsp:sp>
    <dsp:sp modelId="{E5EDE81E-1693-421D-AE13-5F8E6EB4FE39}">
      <dsp:nvSpPr>
        <dsp:cNvPr id="0" name=""/>
        <dsp:cNvSpPr/>
      </dsp:nvSpPr>
      <dsp:spPr>
        <a:xfrm>
          <a:off x="2846836" y="595525"/>
          <a:ext cx="2493587" cy="3755159"/>
        </a:xfrm>
        <a:prstGeom prst="rect">
          <a:avLst/>
        </a:prstGeom>
        <a:solidFill>
          <a:schemeClr val="accent6">
            <a:alpha val="90000"/>
            <a:tint val="40000"/>
            <a:hueOff val="0"/>
            <a:satOff val="0"/>
            <a:lumOff val="0"/>
            <a:alphaOff val="0"/>
          </a:schemeClr>
        </a:solidFill>
        <a:ln w="12700" cap="rnd" cmpd="sng" algn="ctr">
          <a:solidFill>
            <a:schemeClr val="accent6">
              <a:alpha val="90000"/>
              <a:tint val="40000"/>
              <a:hueOff val="0"/>
              <a:satOff val="0"/>
              <a:lumOff val="0"/>
              <a:alphaOff val="0"/>
            </a:schemeClr>
          </a:solidFill>
          <a:prstDash val="solid"/>
        </a:ln>
        <a:effectLst>
          <a:outerShdw blurRad="38100" dist="25400" dir="5400000" rotWithShape="0">
            <a:srgbClr val="000000">
              <a:alpha val="5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100000"/>
            </a:lnSpc>
            <a:spcBef>
              <a:spcPct val="0"/>
            </a:spcBef>
            <a:spcAft>
              <a:spcPts val="600"/>
            </a:spcAft>
            <a:buChar char="•"/>
          </a:pPr>
          <a:r>
            <a:rPr lang="en-US" sz="1800" kern="1200" dirty="0"/>
            <a:t>Alaska Primary Care Association</a:t>
          </a:r>
        </a:p>
        <a:p>
          <a:pPr marL="171450" lvl="1" indent="-171450" algn="l" defTabSz="800100">
            <a:lnSpc>
              <a:spcPct val="100000"/>
            </a:lnSpc>
            <a:spcBef>
              <a:spcPct val="0"/>
            </a:spcBef>
            <a:spcAft>
              <a:spcPts val="600"/>
            </a:spcAft>
            <a:buChar char="•"/>
          </a:pPr>
          <a:r>
            <a:rPr lang="en-US" sz="1800" kern="1200" dirty="0"/>
            <a:t>Colorado Center for Nursing Excellence</a:t>
          </a:r>
        </a:p>
        <a:p>
          <a:pPr marL="171450" lvl="1" indent="-171450" algn="l" defTabSz="800100">
            <a:lnSpc>
              <a:spcPct val="100000"/>
            </a:lnSpc>
            <a:spcBef>
              <a:spcPct val="0"/>
            </a:spcBef>
            <a:spcAft>
              <a:spcPts val="600"/>
            </a:spcAft>
            <a:buChar char="•"/>
          </a:pPr>
          <a:r>
            <a:rPr lang="en-US" sz="1800" kern="1200"/>
            <a:t>Northwest Wisconsin Workforce Investment Board, Inc.</a:t>
          </a:r>
        </a:p>
        <a:p>
          <a:pPr marL="171450" lvl="1" indent="-171450" algn="l" defTabSz="800100">
            <a:lnSpc>
              <a:spcPct val="100000"/>
            </a:lnSpc>
            <a:spcBef>
              <a:spcPct val="0"/>
            </a:spcBef>
            <a:spcAft>
              <a:spcPts val="600"/>
            </a:spcAft>
            <a:buChar char="•"/>
          </a:pPr>
          <a:r>
            <a:rPr lang="en-US" sz="1800" kern="1200" dirty="0"/>
            <a:t>Michigan LEO</a:t>
          </a:r>
        </a:p>
        <a:p>
          <a:pPr marL="171450" lvl="1" indent="-171450" algn="l" defTabSz="800100">
            <a:lnSpc>
              <a:spcPct val="100000"/>
            </a:lnSpc>
            <a:spcBef>
              <a:spcPct val="0"/>
            </a:spcBef>
            <a:spcAft>
              <a:spcPts val="600"/>
            </a:spcAft>
            <a:buChar char="•"/>
          </a:pPr>
          <a:r>
            <a:rPr lang="en-US" sz="1800" kern="1200" dirty="0"/>
            <a:t>Western Colorado Area Health Education Center</a:t>
          </a:r>
        </a:p>
      </dsp:txBody>
      <dsp:txXfrm>
        <a:off x="2846836" y="595525"/>
        <a:ext cx="2493587" cy="3755159"/>
      </dsp:txXfrm>
    </dsp:sp>
    <dsp:sp modelId="{0AB15C72-2A33-4525-AEA9-5D23E1020E4F}">
      <dsp:nvSpPr>
        <dsp:cNvPr id="0" name=""/>
        <dsp:cNvSpPr/>
      </dsp:nvSpPr>
      <dsp:spPr>
        <a:xfrm>
          <a:off x="5689526" y="77125"/>
          <a:ext cx="2493587" cy="518400"/>
        </a:xfrm>
        <a:prstGeom prst="rect">
          <a:avLst/>
        </a:prstGeom>
        <a:gradFill rotWithShape="0">
          <a:gsLst>
            <a:gs pos="0">
              <a:schemeClr val="accent6">
                <a:alpha val="90000"/>
                <a:hueOff val="0"/>
                <a:satOff val="0"/>
                <a:lumOff val="0"/>
                <a:alphaOff val="-26667"/>
                <a:tint val="98000"/>
                <a:lumMod val="110000"/>
              </a:schemeClr>
            </a:gs>
            <a:gs pos="84000">
              <a:schemeClr val="accent6">
                <a:alpha val="90000"/>
                <a:hueOff val="0"/>
                <a:satOff val="0"/>
                <a:lumOff val="0"/>
                <a:alphaOff val="-26667"/>
                <a:shade val="90000"/>
                <a:lumMod val="88000"/>
              </a:schemeClr>
            </a:gs>
          </a:gsLst>
          <a:lin ang="5400000" scaled="0"/>
        </a:gradFill>
        <a:ln w="12700" cap="rnd" cmpd="sng" algn="ctr">
          <a:solidFill>
            <a:schemeClr val="accent6">
              <a:alpha val="90000"/>
              <a:hueOff val="0"/>
              <a:satOff val="0"/>
              <a:lumOff val="0"/>
              <a:alphaOff val="-26667"/>
            </a:schemeClr>
          </a:solidFill>
          <a:prstDash val="solid"/>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100000"/>
            </a:lnSpc>
            <a:spcBef>
              <a:spcPct val="0"/>
            </a:spcBef>
            <a:spcAft>
              <a:spcPts val="600"/>
            </a:spcAft>
            <a:buNone/>
          </a:pPr>
          <a:r>
            <a:rPr lang="en-US" sz="1800" kern="1200" dirty="0"/>
            <a:t>Joe Quick</a:t>
          </a:r>
        </a:p>
      </dsp:txBody>
      <dsp:txXfrm>
        <a:off x="5689526" y="77125"/>
        <a:ext cx="2493587" cy="518400"/>
      </dsp:txXfrm>
    </dsp:sp>
    <dsp:sp modelId="{5D710E2F-33B2-43DD-A983-3BAB16B10815}">
      <dsp:nvSpPr>
        <dsp:cNvPr id="0" name=""/>
        <dsp:cNvSpPr/>
      </dsp:nvSpPr>
      <dsp:spPr>
        <a:xfrm>
          <a:off x="5689526" y="595525"/>
          <a:ext cx="2493587" cy="3755159"/>
        </a:xfrm>
        <a:prstGeom prst="rect">
          <a:avLst/>
        </a:prstGeom>
        <a:solidFill>
          <a:schemeClr val="accent6">
            <a:alpha val="90000"/>
            <a:tint val="40000"/>
            <a:hueOff val="0"/>
            <a:satOff val="0"/>
            <a:lumOff val="0"/>
            <a:alphaOff val="0"/>
          </a:schemeClr>
        </a:solidFill>
        <a:ln w="12700" cap="rnd" cmpd="sng" algn="ctr">
          <a:solidFill>
            <a:schemeClr val="accent6">
              <a:alpha val="90000"/>
              <a:tint val="40000"/>
              <a:hueOff val="0"/>
              <a:satOff val="0"/>
              <a:lumOff val="0"/>
              <a:alphaOff val="0"/>
            </a:schemeClr>
          </a:solidFill>
          <a:prstDash val="solid"/>
        </a:ln>
        <a:effectLst>
          <a:outerShdw blurRad="38100" dist="25400" dir="5400000" rotWithShape="0">
            <a:srgbClr val="000000">
              <a:alpha val="5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100000"/>
            </a:lnSpc>
            <a:spcBef>
              <a:spcPct val="0"/>
            </a:spcBef>
            <a:spcAft>
              <a:spcPts val="600"/>
            </a:spcAft>
            <a:buChar char="•"/>
          </a:pPr>
          <a:r>
            <a:rPr lang="en-US" sz="1800" kern="1200" dirty="0"/>
            <a:t>California Rural Indian Health Board Inc.</a:t>
          </a:r>
        </a:p>
        <a:p>
          <a:pPr marL="171450" lvl="1" indent="-171450" algn="l" defTabSz="800100">
            <a:lnSpc>
              <a:spcPct val="100000"/>
            </a:lnSpc>
            <a:spcBef>
              <a:spcPct val="0"/>
            </a:spcBef>
            <a:spcAft>
              <a:spcPts val="600"/>
            </a:spcAft>
            <a:buChar char="•"/>
          </a:pPr>
          <a:r>
            <a:rPr lang="en-US" sz="1800" kern="1200"/>
            <a:t>Eastern Kentucky Concentrated Employment Program, Inc.</a:t>
          </a:r>
          <a:endParaRPr lang="en-US" sz="1800" kern="1200" dirty="0"/>
        </a:p>
        <a:p>
          <a:pPr marL="171450" lvl="1" indent="-171450" algn="l" defTabSz="800100">
            <a:lnSpc>
              <a:spcPct val="100000"/>
            </a:lnSpc>
            <a:spcBef>
              <a:spcPct val="0"/>
            </a:spcBef>
            <a:spcAft>
              <a:spcPts val="600"/>
            </a:spcAft>
            <a:buChar char="•"/>
          </a:pPr>
          <a:r>
            <a:rPr lang="en-US" sz="1800" kern="1200"/>
            <a:t>Pee Dee Regional Council of Governments (SC)</a:t>
          </a:r>
          <a:endParaRPr lang="en-US" sz="1800" kern="1200" dirty="0"/>
        </a:p>
        <a:p>
          <a:pPr marL="171450" lvl="1" indent="-171450" algn="l" defTabSz="800100">
            <a:lnSpc>
              <a:spcPct val="100000"/>
            </a:lnSpc>
            <a:spcBef>
              <a:spcPct val="0"/>
            </a:spcBef>
            <a:spcAft>
              <a:spcPts val="600"/>
            </a:spcAft>
            <a:buChar char="•"/>
          </a:pPr>
          <a:r>
            <a:rPr lang="en-US" sz="1800" kern="1200" dirty="0"/>
            <a:t>Tecumseh Area Partnership, Inc. (Region 4 WDB) (IN)</a:t>
          </a:r>
        </a:p>
      </dsp:txBody>
      <dsp:txXfrm>
        <a:off x="5689526" y="595525"/>
        <a:ext cx="2493587" cy="3755159"/>
      </dsp:txXfrm>
    </dsp:sp>
    <dsp:sp modelId="{4D17FFE2-7EA1-40C9-A796-7F89516D07CB}">
      <dsp:nvSpPr>
        <dsp:cNvPr id="0" name=""/>
        <dsp:cNvSpPr/>
      </dsp:nvSpPr>
      <dsp:spPr>
        <a:xfrm>
          <a:off x="8532215" y="77125"/>
          <a:ext cx="2493587" cy="518400"/>
        </a:xfrm>
        <a:prstGeom prst="rect">
          <a:avLst/>
        </a:prstGeom>
        <a:gradFill rotWithShape="0">
          <a:gsLst>
            <a:gs pos="0">
              <a:schemeClr val="accent6">
                <a:alpha val="90000"/>
                <a:hueOff val="0"/>
                <a:satOff val="0"/>
                <a:lumOff val="0"/>
                <a:alphaOff val="-40000"/>
                <a:tint val="98000"/>
                <a:lumMod val="110000"/>
              </a:schemeClr>
            </a:gs>
            <a:gs pos="84000">
              <a:schemeClr val="accent6">
                <a:alpha val="90000"/>
                <a:hueOff val="0"/>
                <a:satOff val="0"/>
                <a:lumOff val="0"/>
                <a:alphaOff val="-40000"/>
                <a:shade val="90000"/>
                <a:lumMod val="88000"/>
              </a:schemeClr>
            </a:gs>
          </a:gsLst>
          <a:lin ang="5400000" scaled="0"/>
        </a:gradFill>
        <a:ln w="12700" cap="rnd" cmpd="sng" algn="ctr">
          <a:solidFill>
            <a:schemeClr val="accent6">
              <a:alpha val="90000"/>
              <a:hueOff val="0"/>
              <a:satOff val="0"/>
              <a:lumOff val="0"/>
              <a:alphaOff val="-40000"/>
            </a:schemeClr>
          </a:solidFill>
          <a:prstDash val="solid"/>
        </a:ln>
        <a:effectLst>
          <a:outerShdw blurRad="38100" dist="25400" dir="5400000" rotWithShape="0">
            <a:srgbClr val="000000">
              <a:alpha val="5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100000"/>
            </a:lnSpc>
            <a:spcBef>
              <a:spcPct val="0"/>
            </a:spcBef>
            <a:spcAft>
              <a:spcPts val="600"/>
            </a:spcAft>
            <a:buNone/>
          </a:pPr>
          <a:r>
            <a:rPr lang="en-US" sz="1800" kern="1200" dirty="0"/>
            <a:t>Gretchen Sullivan</a:t>
          </a:r>
        </a:p>
      </dsp:txBody>
      <dsp:txXfrm>
        <a:off x="8532215" y="77125"/>
        <a:ext cx="2493587" cy="518400"/>
      </dsp:txXfrm>
    </dsp:sp>
    <dsp:sp modelId="{EFFEC9FC-0950-410F-B0F5-99FCA53AF1BF}">
      <dsp:nvSpPr>
        <dsp:cNvPr id="0" name=""/>
        <dsp:cNvSpPr/>
      </dsp:nvSpPr>
      <dsp:spPr>
        <a:xfrm>
          <a:off x="8532215" y="595525"/>
          <a:ext cx="2493587" cy="3755159"/>
        </a:xfrm>
        <a:prstGeom prst="rect">
          <a:avLst/>
        </a:prstGeom>
        <a:solidFill>
          <a:schemeClr val="accent6">
            <a:alpha val="90000"/>
            <a:tint val="40000"/>
            <a:hueOff val="0"/>
            <a:satOff val="0"/>
            <a:lumOff val="0"/>
            <a:alphaOff val="0"/>
          </a:schemeClr>
        </a:solidFill>
        <a:ln w="12700" cap="rnd" cmpd="sng" algn="ctr">
          <a:solidFill>
            <a:schemeClr val="accent6">
              <a:alpha val="90000"/>
              <a:tint val="40000"/>
              <a:hueOff val="0"/>
              <a:satOff val="0"/>
              <a:lumOff val="0"/>
              <a:alphaOff val="0"/>
            </a:schemeClr>
          </a:solidFill>
          <a:prstDash val="solid"/>
        </a:ln>
        <a:effectLst>
          <a:outerShdw blurRad="38100" dist="25400" dir="5400000" rotWithShape="0">
            <a:srgbClr val="000000">
              <a:alpha val="5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100000"/>
            </a:lnSpc>
            <a:spcBef>
              <a:spcPct val="0"/>
            </a:spcBef>
            <a:spcAft>
              <a:spcPts val="600"/>
            </a:spcAft>
            <a:buChar char="•"/>
          </a:pPr>
          <a:r>
            <a:rPr lang="en-US" sz="1800" kern="1200" dirty="0"/>
            <a:t>Governor's Office of Workforce Innovation (NV)</a:t>
          </a:r>
        </a:p>
        <a:p>
          <a:pPr marL="171450" lvl="1" indent="-171450" algn="l" defTabSz="800100">
            <a:lnSpc>
              <a:spcPct val="100000"/>
            </a:lnSpc>
            <a:spcBef>
              <a:spcPct val="0"/>
            </a:spcBef>
            <a:spcAft>
              <a:spcPts val="600"/>
            </a:spcAft>
            <a:buChar char="•"/>
          </a:pPr>
          <a:r>
            <a:rPr lang="en-US" sz="1800" kern="1200" dirty="0"/>
            <a:t>Ohio Area 7 Consortium of CEOs</a:t>
          </a:r>
        </a:p>
        <a:p>
          <a:pPr marL="171450" lvl="1" indent="-171450" algn="l" defTabSz="800100">
            <a:lnSpc>
              <a:spcPct val="100000"/>
            </a:lnSpc>
            <a:spcBef>
              <a:spcPct val="0"/>
            </a:spcBef>
            <a:spcAft>
              <a:spcPts val="600"/>
            </a:spcAft>
            <a:buChar char="•"/>
          </a:pPr>
          <a:r>
            <a:rPr lang="en-US" sz="1800" kern="1200" dirty="0"/>
            <a:t>WDB of Herkimer, Madison and Oneida Counties (NY)</a:t>
          </a:r>
        </a:p>
        <a:p>
          <a:pPr marL="171450" lvl="1" indent="-171450" algn="l" defTabSz="800100">
            <a:lnSpc>
              <a:spcPct val="100000"/>
            </a:lnSpc>
            <a:spcBef>
              <a:spcPct val="0"/>
            </a:spcBef>
            <a:spcAft>
              <a:spcPts val="600"/>
            </a:spcAft>
            <a:buChar char="•"/>
          </a:pPr>
          <a:r>
            <a:rPr lang="en-US" sz="1800" kern="1200" dirty="0"/>
            <a:t>Coastal Counties Workforce, Inc. (ME)</a:t>
          </a:r>
        </a:p>
      </dsp:txBody>
      <dsp:txXfrm>
        <a:off x="8532215" y="595525"/>
        <a:ext cx="2493587" cy="375515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E357E2-B153-4685-A37B-A2CD4ACE382E}">
      <dsp:nvSpPr>
        <dsp:cNvPr id="0" name=""/>
        <dsp:cNvSpPr/>
      </dsp:nvSpPr>
      <dsp:spPr>
        <a:xfrm>
          <a:off x="990972" y="1242"/>
          <a:ext cx="2827501" cy="1696501"/>
        </a:xfrm>
        <a:prstGeom prst="rect">
          <a:avLst/>
        </a:prstGeom>
        <a:solidFill>
          <a:schemeClr val="accent1">
            <a:alpha val="90000"/>
            <a:hueOff val="0"/>
            <a:satOff val="0"/>
            <a:lumOff val="0"/>
            <a:alphaOff val="0"/>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t>Community of Practice</a:t>
          </a:r>
          <a:endParaRPr lang="en-US" sz="3200" kern="1200" dirty="0"/>
        </a:p>
      </dsp:txBody>
      <dsp:txXfrm>
        <a:off x="990972" y="1242"/>
        <a:ext cx="2827501" cy="1696501"/>
      </dsp:txXfrm>
    </dsp:sp>
    <dsp:sp modelId="{A53AFFD7-074A-4D1B-A3D7-0354DF007136}">
      <dsp:nvSpPr>
        <dsp:cNvPr id="0" name=""/>
        <dsp:cNvSpPr/>
      </dsp:nvSpPr>
      <dsp:spPr>
        <a:xfrm>
          <a:off x="4101224" y="1242"/>
          <a:ext cx="2827501" cy="1696501"/>
        </a:xfrm>
        <a:prstGeom prst="rect">
          <a:avLst/>
        </a:prstGeom>
        <a:solidFill>
          <a:schemeClr val="accent1">
            <a:alpha val="90000"/>
            <a:hueOff val="0"/>
            <a:satOff val="0"/>
            <a:lumOff val="0"/>
            <a:alphaOff val="-13333"/>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Webinars</a:t>
          </a:r>
        </a:p>
      </dsp:txBody>
      <dsp:txXfrm>
        <a:off x="4101224" y="1242"/>
        <a:ext cx="2827501" cy="1696501"/>
      </dsp:txXfrm>
    </dsp:sp>
    <dsp:sp modelId="{199E4820-110A-4642-BC70-A20C417571B0}">
      <dsp:nvSpPr>
        <dsp:cNvPr id="0" name=""/>
        <dsp:cNvSpPr/>
      </dsp:nvSpPr>
      <dsp:spPr>
        <a:xfrm>
          <a:off x="7211476" y="1242"/>
          <a:ext cx="2827501" cy="1696501"/>
        </a:xfrm>
        <a:prstGeom prst="rect">
          <a:avLst/>
        </a:prstGeom>
        <a:solidFill>
          <a:schemeClr val="accent1">
            <a:alpha val="90000"/>
            <a:hueOff val="0"/>
            <a:satOff val="0"/>
            <a:lumOff val="0"/>
            <a:alphaOff val="-26667"/>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Fact Sheets</a:t>
          </a:r>
        </a:p>
      </dsp:txBody>
      <dsp:txXfrm>
        <a:off x="7211476" y="1242"/>
        <a:ext cx="2827501" cy="1696501"/>
      </dsp:txXfrm>
    </dsp:sp>
    <dsp:sp modelId="{6E9FF6CA-A339-4735-ADD4-81C346679034}">
      <dsp:nvSpPr>
        <dsp:cNvPr id="0" name=""/>
        <dsp:cNvSpPr/>
      </dsp:nvSpPr>
      <dsp:spPr>
        <a:xfrm>
          <a:off x="4101224" y="1980494"/>
          <a:ext cx="2827501" cy="1696501"/>
        </a:xfrm>
        <a:prstGeom prst="rect">
          <a:avLst/>
        </a:prstGeom>
        <a:solidFill>
          <a:schemeClr val="accent1">
            <a:alpha val="90000"/>
            <a:hueOff val="0"/>
            <a:satOff val="0"/>
            <a:lumOff val="0"/>
            <a:alphaOff val="-40000"/>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FAQs</a:t>
          </a:r>
        </a:p>
      </dsp:txBody>
      <dsp:txXfrm>
        <a:off x="4101224" y="1980494"/>
        <a:ext cx="2827501" cy="169650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87170D-2BC4-4DBD-BB14-4B30B4E256C8}">
      <dsp:nvSpPr>
        <dsp:cNvPr id="0" name=""/>
        <dsp:cNvSpPr/>
      </dsp:nvSpPr>
      <dsp:spPr>
        <a:xfrm>
          <a:off x="990972" y="1242"/>
          <a:ext cx="2827501" cy="1696501"/>
        </a:xfrm>
        <a:prstGeom prst="rect">
          <a:avLst/>
        </a:prstGeom>
        <a:solidFill>
          <a:schemeClr val="accent1">
            <a:alpha val="90000"/>
            <a:hueOff val="0"/>
            <a:satOff val="0"/>
            <a:lumOff val="0"/>
            <a:alphaOff val="0"/>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ctr" defTabSz="2266950">
            <a:lnSpc>
              <a:spcPct val="90000"/>
            </a:lnSpc>
            <a:spcBef>
              <a:spcPct val="0"/>
            </a:spcBef>
            <a:spcAft>
              <a:spcPct val="35000"/>
            </a:spcAft>
            <a:buNone/>
          </a:pPr>
          <a:r>
            <a:rPr lang="en-US" sz="5100" kern="1200" dirty="0">
              <a:solidFill>
                <a:prstClr val="white"/>
              </a:solidFill>
              <a:latin typeface="Gill Sans MT" panose="020B0502020104020203"/>
              <a:ea typeface="+mn-ea"/>
              <a:cs typeface="+mn-cs"/>
            </a:rPr>
            <a:t>Cohorts</a:t>
          </a:r>
          <a:endParaRPr lang="en-US" sz="2400" i="1" kern="1200" dirty="0">
            <a:solidFill>
              <a:prstClr val="white"/>
            </a:solidFill>
            <a:latin typeface="Gill Sans MT" panose="020B0502020104020203"/>
            <a:ea typeface="+mn-ea"/>
            <a:cs typeface="+mn-cs"/>
          </a:endParaRPr>
        </a:p>
      </dsp:txBody>
      <dsp:txXfrm>
        <a:off x="990972" y="1242"/>
        <a:ext cx="2827501" cy="1696501"/>
      </dsp:txXfrm>
    </dsp:sp>
    <dsp:sp modelId="{8284DA62-55FB-410F-A288-A9E22487F09E}">
      <dsp:nvSpPr>
        <dsp:cNvPr id="0" name=""/>
        <dsp:cNvSpPr/>
      </dsp:nvSpPr>
      <dsp:spPr>
        <a:xfrm>
          <a:off x="4101224" y="1242"/>
          <a:ext cx="2827501" cy="1696501"/>
        </a:xfrm>
        <a:prstGeom prst="rect">
          <a:avLst/>
        </a:prstGeom>
        <a:solidFill>
          <a:schemeClr val="accent1">
            <a:alpha val="90000"/>
            <a:hueOff val="0"/>
            <a:satOff val="0"/>
            <a:lumOff val="0"/>
            <a:alphaOff val="-13333"/>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ctr" defTabSz="1866900">
            <a:lnSpc>
              <a:spcPct val="90000"/>
            </a:lnSpc>
            <a:spcBef>
              <a:spcPct val="0"/>
            </a:spcBef>
            <a:spcAft>
              <a:spcPct val="35000"/>
            </a:spcAft>
            <a:buNone/>
          </a:pPr>
          <a:r>
            <a:rPr lang="en-US" sz="4200" kern="1200" dirty="0"/>
            <a:t>Workshops</a:t>
          </a:r>
        </a:p>
      </dsp:txBody>
      <dsp:txXfrm>
        <a:off x="4101224" y="1242"/>
        <a:ext cx="2827501" cy="1696501"/>
      </dsp:txXfrm>
    </dsp:sp>
    <dsp:sp modelId="{259766CF-643A-4466-A6DA-E5016B8AB5B0}">
      <dsp:nvSpPr>
        <dsp:cNvPr id="0" name=""/>
        <dsp:cNvSpPr/>
      </dsp:nvSpPr>
      <dsp:spPr>
        <a:xfrm>
          <a:off x="7211476" y="1242"/>
          <a:ext cx="2827501" cy="1696501"/>
        </a:xfrm>
        <a:prstGeom prst="rect">
          <a:avLst/>
        </a:prstGeom>
        <a:solidFill>
          <a:schemeClr val="accent1">
            <a:alpha val="90000"/>
            <a:hueOff val="0"/>
            <a:satOff val="0"/>
            <a:lumOff val="0"/>
            <a:alphaOff val="-26667"/>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ctr" defTabSz="1866900">
            <a:lnSpc>
              <a:spcPct val="90000"/>
            </a:lnSpc>
            <a:spcBef>
              <a:spcPct val="0"/>
            </a:spcBef>
            <a:spcAft>
              <a:spcPct val="35000"/>
            </a:spcAft>
            <a:buNone/>
          </a:pPr>
          <a:r>
            <a:rPr lang="en-US" sz="4200" kern="1200" dirty="0"/>
            <a:t>Peer-to-Peer Calls</a:t>
          </a:r>
        </a:p>
      </dsp:txBody>
      <dsp:txXfrm>
        <a:off x="7211476" y="1242"/>
        <a:ext cx="2827501" cy="1696501"/>
      </dsp:txXfrm>
    </dsp:sp>
    <dsp:sp modelId="{AD7020A3-82E3-4D02-BD62-66AC7FB1449C}">
      <dsp:nvSpPr>
        <dsp:cNvPr id="0" name=""/>
        <dsp:cNvSpPr/>
      </dsp:nvSpPr>
      <dsp:spPr>
        <a:xfrm>
          <a:off x="4101224" y="1980494"/>
          <a:ext cx="2827501" cy="1696501"/>
        </a:xfrm>
        <a:prstGeom prst="rect">
          <a:avLst/>
        </a:prstGeom>
        <a:solidFill>
          <a:schemeClr val="accent1">
            <a:alpha val="90000"/>
            <a:hueOff val="0"/>
            <a:satOff val="0"/>
            <a:lumOff val="0"/>
            <a:alphaOff val="-40000"/>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ctr" defTabSz="1866900">
            <a:lnSpc>
              <a:spcPct val="90000"/>
            </a:lnSpc>
            <a:spcBef>
              <a:spcPct val="0"/>
            </a:spcBef>
            <a:spcAft>
              <a:spcPct val="35000"/>
            </a:spcAft>
            <a:buNone/>
          </a:pPr>
          <a:r>
            <a:rPr lang="en-US" sz="4200" kern="1200" dirty="0"/>
            <a:t>Handbooks</a:t>
          </a:r>
        </a:p>
      </dsp:txBody>
      <dsp:txXfrm>
        <a:off x="4101224" y="1980494"/>
        <a:ext cx="2827501" cy="169650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90ABD7-9917-4030-BA9E-FFA5BA45F1D9}">
      <dsp:nvSpPr>
        <dsp:cNvPr id="0" name=""/>
        <dsp:cNvSpPr/>
      </dsp:nvSpPr>
      <dsp:spPr>
        <a:xfrm>
          <a:off x="0" y="805061"/>
          <a:ext cx="3446859" cy="2068115"/>
        </a:xfrm>
        <a:prstGeom prst="rect">
          <a:avLst/>
        </a:prstGeom>
        <a:solidFill>
          <a:schemeClr val="accent1">
            <a:alpha val="90000"/>
            <a:hueOff val="0"/>
            <a:satOff val="0"/>
            <a:lumOff val="0"/>
            <a:alphaOff val="0"/>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kern="1200" dirty="0"/>
            <a:t>Site Visits</a:t>
          </a:r>
        </a:p>
      </dsp:txBody>
      <dsp:txXfrm>
        <a:off x="0" y="805061"/>
        <a:ext cx="3446859" cy="2068115"/>
      </dsp:txXfrm>
    </dsp:sp>
    <dsp:sp modelId="{9DC99DEE-9815-40E7-9F29-C2DCFDCF81D6}">
      <dsp:nvSpPr>
        <dsp:cNvPr id="0" name=""/>
        <dsp:cNvSpPr/>
      </dsp:nvSpPr>
      <dsp:spPr>
        <a:xfrm>
          <a:off x="3791545" y="805061"/>
          <a:ext cx="3446859" cy="2068115"/>
        </a:xfrm>
        <a:prstGeom prst="rect">
          <a:avLst/>
        </a:prstGeom>
        <a:solidFill>
          <a:schemeClr val="accent1">
            <a:alpha val="90000"/>
            <a:hueOff val="0"/>
            <a:satOff val="0"/>
            <a:lumOff val="0"/>
            <a:alphaOff val="-20000"/>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kern="1200" dirty="0"/>
            <a:t>Individual Coaching</a:t>
          </a:r>
        </a:p>
      </dsp:txBody>
      <dsp:txXfrm>
        <a:off x="3791545" y="805061"/>
        <a:ext cx="3446859" cy="2068115"/>
      </dsp:txXfrm>
    </dsp:sp>
    <dsp:sp modelId="{42852C9E-F1D0-4CBF-8D2C-121237DE42F8}">
      <dsp:nvSpPr>
        <dsp:cNvPr id="0" name=""/>
        <dsp:cNvSpPr/>
      </dsp:nvSpPr>
      <dsp:spPr>
        <a:xfrm>
          <a:off x="7583090" y="805061"/>
          <a:ext cx="3446859" cy="2068115"/>
        </a:xfrm>
        <a:prstGeom prst="rect">
          <a:avLst/>
        </a:prstGeom>
        <a:solidFill>
          <a:schemeClr val="accent1">
            <a:alpha val="90000"/>
            <a:hueOff val="0"/>
            <a:satOff val="0"/>
            <a:lumOff val="0"/>
            <a:alphaOff val="-40000"/>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kern="1200" dirty="0"/>
            <a:t>Connect SMEs &amp; Peers</a:t>
          </a:r>
        </a:p>
      </dsp:txBody>
      <dsp:txXfrm>
        <a:off x="7583090" y="805061"/>
        <a:ext cx="3446859" cy="206811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5664AF-6D14-4235-A0DD-83D8E62CBAFA}">
      <dsp:nvSpPr>
        <dsp:cNvPr id="0" name=""/>
        <dsp:cNvSpPr/>
      </dsp:nvSpPr>
      <dsp:spPr>
        <a:xfrm>
          <a:off x="1579918" y="2513795"/>
          <a:ext cx="2193963" cy="1876725"/>
        </a:xfrm>
        <a:prstGeom prst="ellipse">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a:t>WIPS</a:t>
          </a:r>
        </a:p>
        <a:p>
          <a:pPr marL="0" lvl="0" indent="0" algn="ctr" defTabSz="1422400">
            <a:lnSpc>
              <a:spcPct val="90000"/>
            </a:lnSpc>
            <a:spcBef>
              <a:spcPct val="0"/>
            </a:spcBef>
            <a:spcAft>
              <a:spcPct val="35000"/>
            </a:spcAft>
            <a:buNone/>
          </a:pPr>
          <a:r>
            <a:rPr lang="en-US" sz="2000" kern="1200"/>
            <a:t>(Submission Platform)</a:t>
          </a:r>
        </a:p>
      </dsp:txBody>
      <dsp:txXfrm>
        <a:off x="1901216" y="2788635"/>
        <a:ext cx="1551367" cy="1327045"/>
      </dsp:txXfrm>
    </dsp:sp>
    <dsp:sp modelId="{944F6060-EA6B-478E-AC24-0257FA5C61BA}">
      <dsp:nvSpPr>
        <dsp:cNvPr id="0" name=""/>
        <dsp:cNvSpPr/>
      </dsp:nvSpPr>
      <dsp:spPr>
        <a:xfrm rot="13364863">
          <a:off x="602526" y="1971988"/>
          <a:ext cx="1460888" cy="475906"/>
        </a:xfrm>
        <a:prstGeom prst="leftArrow">
          <a:avLst>
            <a:gd name="adj1" fmla="val 60000"/>
            <a:gd name="adj2" fmla="val 50000"/>
          </a:avLst>
        </a:prstGeom>
        <a:gradFill rotWithShape="0">
          <a:gsLst>
            <a:gs pos="0">
              <a:schemeClr val="accent1">
                <a:tint val="60000"/>
                <a:hueOff val="0"/>
                <a:satOff val="0"/>
                <a:lumOff val="0"/>
                <a:alphaOff val="0"/>
                <a:tint val="98000"/>
                <a:lumMod val="110000"/>
              </a:schemeClr>
            </a:gs>
            <a:gs pos="84000">
              <a:schemeClr val="accent1">
                <a:tint val="60000"/>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sp>
    <dsp:sp modelId="{81BA4518-0100-4E2E-8EA1-694EA98CE192}">
      <dsp:nvSpPr>
        <dsp:cNvPr id="0" name=""/>
        <dsp:cNvSpPr/>
      </dsp:nvSpPr>
      <dsp:spPr>
        <a:xfrm>
          <a:off x="3391" y="1079595"/>
          <a:ext cx="1586355" cy="1269084"/>
        </a:xfrm>
        <a:prstGeom prst="roundRect">
          <a:avLst>
            <a:gd name="adj" fmla="val 10000"/>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1955800">
            <a:lnSpc>
              <a:spcPct val="90000"/>
            </a:lnSpc>
            <a:spcBef>
              <a:spcPct val="0"/>
            </a:spcBef>
            <a:spcAft>
              <a:spcPct val="35000"/>
            </a:spcAft>
            <a:buNone/>
          </a:pPr>
          <a:r>
            <a:rPr lang="en-US" sz="4400" kern="1200"/>
            <a:t>QNR</a:t>
          </a:r>
        </a:p>
      </dsp:txBody>
      <dsp:txXfrm>
        <a:off x="40561" y="1116765"/>
        <a:ext cx="1512015" cy="1194744"/>
      </dsp:txXfrm>
    </dsp:sp>
    <dsp:sp modelId="{DFB19652-3760-4027-9BD5-5D6303597E22}">
      <dsp:nvSpPr>
        <dsp:cNvPr id="0" name=""/>
        <dsp:cNvSpPr/>
      </dsp:nvSpPr>
      <dsp:spPr>
        <a:xfrm rot="18960674">
          <a:off x="3263629" y="1957084"/>
          <a:ext cx="1431136" cy="475906"/>
        </a:xfrm>
        <a:prstGeom prst="leftArrow">
          <a:avLst>
            <a:gd name="adj1" fmla="val 60000"/>
            <a:gd name="adj2" fmla="val 50000"/>
          </a:avLst>
        </a:prstGeom>
        <a:gradFill rotWithShape="0">
          <a:gsLst>
            <a:gs pos="0">
              <a:schemeClr val="accent1">
                <a:tint val="60000"/>
                <a:hueOff val="0"/>
                <a:satOff val="0"/>
                <a:lumOff val="0"/>
                <a:alphaOff val="0"/>
                <a:tint val="98000"/>
                <a:lumMod val="110000"/>
              </a:schemeClr>
            </a:gs>
            <a:gs pos="84000">
              <a:schemeClr val="accent1">
                <a:tint val="60000"/>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sp>
    <dsp:sp modelId="{D8DFF6A3-B54C-483A-8B4D-4D69F3F987EA}">
      <dsp:nvSpPr>
        <dsp:cNvPr id="0" name=""/>
        <dsp:cNvSpPr/>
      </dsp:nvSpPr>
      <dsp:spPr>
        <a:xfrm>
          <a:off x="3700854" y="1063520"/>
          <a:ext cx="1586355" cy="1269084"/>
        </a:xfrm>
        <a:prstGeom prst="roundRect">
          <a:avLst>
            <a:gd name="adj" fmla="val 10000"/>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1955800">
            <a:lnSpc>
              <a:spcPct val="90000"/>
            </a:lnSpc>
            <a:spcBef>
              <a:spcPct val="0"/>
            </a:spcBef>
            <a:spcAft>
              <a:spcPct val="35000"/>
            </a:spcAft>
            <a:buNone/>
          </a:pPr>
          <a:r>
            <a:rPr lang="en-US" sz="4400" kern="1200"/>
            <a:t>QPR</a:t>
          </a:r>
        </a:p>
      </dsp:txBody>
      <dsp:txXfrm>
        <a:off x="3738024" y="1100690"/>
        <a:ext cx="1512015" cy="119474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E05491-C535-46FB-9BF4-42AAECBF367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C38FF45-F36A-44C1-9672-0B1D691E749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BE48143-6423-4ECD-BEE9-639C6247089A}" type="datetimeFigureOut">
              <a:rPr lang="en-US" smtClean="0"/>
              <a:t>10/31/2022</a:t>
            </a:fld>
            <a:endParaRPr lang="en-US"/>
          </a:p>
        </p:txBody>
      </p:sp>
      <p:sp>
        <p:nvSpPr>
          <p:cNvPr id="4" name="Footer Placeholder 3">
            <a:extLst>
              <a:ext uri="{FF2B5EF4-FFF2-40B4-BE49-F238E27FC236}">
                <a16:creationId xmlns:a16="http://schemas.microsoft.com/office/drawing/2014/main" id="{9737F4E9-1423-4347-B20A-965C23ABAA1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A383932-D698-4CB4-BE40-91C1BB5C1B9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9451C3-6D5E-4536-9478-7A56165BA87E}" type="slidenum">
              <a:rPr lang="en-US" smtClean="0"/>
              <a:t>‹#›</a:t>
            </a:fld>
            <a:endParaRPr lang="en-US"/>
          </a:p>
        </p:txBody>
      </p:sp>
    </p:spTree>
    <p:extLst>
      <p:ext uri="{BB962C8B-B14F-4D97-AF65-F5344CB8AC3E}">
        <p14:creationId xmlns:p14="http://schemas.microsoft.com/office/powerpoint/2010/main" val="1684002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1D60DE-2CEA-4506-8EF6-3F2BA13BD850}" type="datetimeFigureOut">
              <a:rPr lang="en-US" smtClean="0"/>
              <a:t>10/31/2022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66D4A-ACD4-4300-9407-CA70903834F7}" type="slidenum">
              <a:rPr lang="en-US" smtClean="0"/>
              <a:t>‹#›</a:t>
            </a:fld>
            <a:endParaRPr lang="en-US"/>
          </a:p>
        </p:txBody>
      </p:sp>
    </p:spTree>
    <p:extLst>
      <p:ext uri="{BB962C8B-B14F-4D97-AF65-F5344CB8AC3E}">
        <p14:creationId xmlns:p14="http://schemas.microsoft.com/office/powerpoint/2010/main" val="1612366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a:t>
            </a:fld>
            <a:endParaRPr lang="en-US"/>
          </a:p>
        </p:txBody>
      </p:sp>
    </p:spTree>
    <p:extLst>
      <p:ext uri="{BB962C8B-B14F-4D97-AF65-F5344CB8AC3E}">
        <p14:creationId xmlns:p14="http://schemas.microsoft.com/office/powerpoint/2010/main" val="508939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a:t>
            </a:fld>
            <a:endParaRPr lang="en-US"/>
          </a:p>
        </p:txBody>
      </p:sp>
    </p:spTree>
    <p:extLst>
      <p:ext uri="{BB962C8B-B14F-4D97-AF65-F5344CB8AC3E}">
        <p14:creationId xmlns:p14="http://schemas.microsoft.com/office/powerpoint/2010/main" val="1366380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5</a:t>
            </a:fld>
            <a:endParaRPr lang="en-US"/>
          </a:p>
        </p:txBody>
      </p:sp>
    </p:spTree>
    <p:extLst>
      <p:ext uri="{BB962C8B-B14F-4D97-AF65-F5344CB8AC3E}">
        <p14:creationId xmlns:p14="http://schemas.microsoft.com/office/powerpoint/2010/main" val="39703909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4DC83E-89B8-4806-9A94-7D2BAA520DC6}" type="slidenum">
              <a:rPr lang="en-US" smtClean="0"/>
              <a:pPr/>
              <a:t>7</a:t>
            </a:fld>
            <a:endParaRPr lang="en-US"/>
          </a:p>
        </p:txBody>
      </p:sp>
    </p:spTree>
    <p:extLst>
      <p:ext uri="{BB962C8B-B14F-4D97-AF65-F5344CB8AC3E}">
        <p14:creationId xmlns:p14="http://schemas.microsoft.com/office/powerpoint/2010/main" val="13439606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8</a:t>
            </a:fld>
            <a:endParaRPr lang="en-US"/>
          </a:p>
        </p:txBody>
      </p:sp>
    </p:spTree>
    <p:extLst>
      <p:ext uri="{BB962C8B-B14F-4D97-AF65-F5344CB8AC3E}">
        <p14:creationId xmlns:p14="http://schemas.microsoft.com/office/powerpoint/2010/main" val="1838892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11</a:t>
            </a:fld>
            <a:endParaRPr lang="en-US"/>
          </a:p>
        </p:txBody>
      </p:sp>
    </p:spTree>
    <p:extLst>
      <p:ext uri="{BB962C8B-B14F-4D97-AF65-F5344CB8AC3E}">
        <p14:creationId xmlns:p14="http://schemas.microsoft.com/office/powerpoint/2010/main" val="3660753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13</a:t>
            </a:fld>
            <a:endParaRPr lang="en-US"/>
          </a:p>
        </p:txBody>
      </p:sp>
    </p:spTree>
    <p:extLst>
      <p:ext uri="{BB962C8B-B14F-4D97-AF65-F5344CB8AC3E}">
        <p14:creationId xmlns:p14="http://schemas.microsoft.com/office/powerpoint/2010/main" val="42745634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15</a:t>
            </a:fld>
            <a:endParaRPr lang="en-US"/>
          </a:p>
        </p:txBody>
      </p:sp>
    </p:spTree>
    <p:extLst>
      <p:ext uri="{BB962C8B-B14F-4D97-AF65-F5344CB8AC3E}">
        <p14:creationId xmlns:p14="http://schemas.microsoft.com/office/powerpoint/2010/main" val="16843116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20</a:t>
            </a:fld>
            <a:endParaRPr lang="en-US"/>
          </a:p>
        </p:txBody>
      </p:sp>
    </p:spTree>
    <p:extLst>
      <p:ext uri="{BB962C8B-B14F-4D97-AF65-F5344CB8AC3E}">
        <p14:creationId xmlns:p14="http://schemas.microsoft.com/office/powerpoint/2010/main" val="36686446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629D46D-FEBD-4603-8B9D-6044E5C7EE79}"/>
              </a:ext>
            </a:extLst>
          </p:cNvPr>
          <p:cNvSpPr/>
          <p:nvPr userDrawn="1"/>
        </p:nvSpPr>
        <p:spPr>
          <a:xfrm>
            <a:off x="0" y="0"/>
            <a:ext cx="12192000" cy="24954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0" y="1520455"/>
            <a:ext cx="12192000" cy="974989"/>
          </a:xfrm>
          <a:solidFill>
            <a:schemeClr val="accent1"/>
          </a:solidFill>
          <a:effectLst/>
        </p:spPr>
        <p:txBody>
          <a:bodyPr anchor="b">
            <a:normAutofit/>
          </a:bodyPr>
          <a:lstStyle>
            <a:lvl1pPr marL="1254125" indent="0">
              <a:defRPr sz="4400">
                <a:solidFill>
                  <a:schemeClr val="bg1"/>
                </a:solidFill>
              </a:defRPr>
            </a:lvl1pPr>
          </a:lstStyle>
          <a:p>
            <a:r>
              <a:rPr lang="en-US"/>
              <a:t>Click to edit Master title style</a:t>
            </a:r>
          </a:p>
        </p:txBody>
      </p:sp>
      <p:sp>
        <p:nvSpPr>
          <p:cNvPr id="3" name="Subtitle 2"/>
          <p:cNvSpPr>
            <a:spLocks noGrp="1"/>
          </p:cNvSpPr>
          <p:nvPr>
            <p:ph type="subTitle" idx="1"/>
          </p:nvPr>
        </p:nvSpPr>
        <p:spPr>
          <a:xfrm>
            <a:off x="1360966" y="2495445"/>
            <a:ext cx="10213773" cy="590321"/>
          </a:xfrm>
        </p:spPr>
        <p:txBody>
          <a:bodyPr anchor="t">
            <a:normAutofit/>
          </a:bodyPr>
          <a:lstStyle>
            <a:lvl1pPr marL="0" indent="0" algn="l">
              <a:buNone/>
              <a:defRPr sz="24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solidFill>
              </a:defRPr>
            </a:lvl1pPr>
          </a:lstStyle>
          <a:p>
            <a:fld id="{2E983D14-EF55-4D88-9F04-344BAAC1D627}" type="datetime1">
              <a:rPr lang="en-US" smtClean="0"/>
              <a:pPr/>
              <a:t>10/31/2022</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solidFill>
              </a:defRPr>
            </a:lvl1pPr>
          </a:lstStyle>
          <a:p>
            <a:r>
              <a:rPr lang="en-US"/>
              <a:t>Document Title</a:t>
            </a:r>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solidFill>
              </a:defRPr>
            </a:lvl1pPr>
          </a:lstStyle>
          <a:p>
            <a:fld id="{DE8DE8A0-70C5-4585-9A3C-B3A9E7B8F8E9}" type="slidenum">
              <a:rPr lang="en-US" smtClean="0"/>
              <a:pPr/>
              <a:t>‹#›</a:t>
            </a:fld>
            <a:endParaRPr lang="en-US"/>
          </a:p>
        </p:txBody>
      </p:sp>
      <p:sp>
        <p:nvSpPr>
          <p:cNvPr id="10" name="Rectangle 9">
            <a:extLst>
              <a:ext uri="{FF2B5EF4-FFF2-40B4-BE49-F238E27FC236}">
                <a16:creationId xmlns:a16="http://schemas.microsoft.com/office/drawing/2014/main" id="{18099965-FBD4-41C3-8B26-38378DBA596A}"/>
              </a:ext>
            </a:extLst>
          </p:cNvPr>
          <p:cNvSpPr/>
          <p:nvPr userDrawn="1"/>
        </p:nvSpPr>
        <p:spPr>
          <a:xfrm>
            <a:off x="446534" y="457200"/>
            <a:ext cx="3703320" cy="9499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BA573356-2664-4FEC-8A1E-4B3460B55262}"/>
              </a:ext>
            </a:extLst>
          </p:cNvPr>
          <p:cNvSpPr/>
          <p:nvPr userDrawn="1"/>
        </p:nvSpPr>
        <p:spPr>
          <a:xfrm>
            <a:off x="8042147" y="453641"/>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49E72113-8DC3-4162-97DB-0D71955884AC}"/>
              </a:ext>
            </a:extLst>
          </p:cNvPr>
          <p:cNvSpPr/>
          <p:nvPr userDrawn="1"/>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083753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B2A7E2-D883-407A-99B7-F61BC59CC661}" type="datetime1">
              <a:rPr lang="en-US" smtClean="0"/>
              <a:t>10/31/2022</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a:xfrm>
            <a:off x="10558300" y="5956137"/>
            <a:ext cx="1052508" cy="365125"/>
          </a:xfrm>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4188839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81193" y="3043910"/>
            <a:ext cx="11029615" cy="1497507"/>
          </a:xfrm>
        </p:spPr>
        <p:txBody>
          <a:bodyPr anchor="b">
            <a:normAutofit/>
          </a:bodyPr>
          <a:lstStyle>
            <a:lvl1pPr algn="l">
              <a:defRPr sz="4400" b="0" cap="all">
                <a:solidFill>
                  <a:schemeClr val="bg1"/>
                </a:solidFill>
              </a:defRPr>
            </a:lvl1pPr>
          </a:lstStyle>
          <a:p>
            <a:r>
              <a:rPr lang="en-US"/>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1829557C-86BD-403D-91A5-36A93AB6954D}" type="datetime1">
              <a:rPr lang="en-US" smtClean="0"/>
              <a:t>10/31/2022</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E8DE8A0-70C5-4585-9A3C-B3A9E7B8F8E9}" type="slidenum">
              <a:rPr lang="en-US" smtClean="0"/>
              <a:pPr/>
              <a:t>‹#›</a:t>
            </a:fld>
            <a:endParaRPr lang="en-US"/>
          </a:p>
        </p:txBody>
      </p:sp>
      <p:sp>
        <p:nvSpPr>
          <p:cNvPr id="9" name="Rectangle 8">
            <a:extLst>
              <a:ext uri="{FF2B5EF4-FFF2-40B4-BE49-F238E27FC236}">
                <a16:creationId xmlns:a16="http://schemas.microsoft.com/office/drawing/2014/main" id="{903CE2CD-AE5B-48A1-9732-77E026A26F41}"/>
              </a:ext>
            </a:extLst>
          </p:cNvPr>
          <p:cNvSpPr/>
          <p:nvPr userDrawn="1"/>
        </p:nvSpPr>
        <p:spPr>
          <a:xfrm>
            <a:off x="446534" y="457200"/>
            <a:ext cx="3703320" cy="9499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197149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normAutofit/>
          </a:bodyPr>
          <a:lstStyle>
            <a:lvl1pPr>
              <a:defRPr sz="3600"/>
            </a:lvl1pPr>
          </a:lstStyle>
          <a:p>
            <a:r>
              <a:rPr lang="en-US"/>
              <a:t>Click to edit Master title style</a:t>
            </a:r>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06830E8-DEEA-46F2-9009-69EFE7FD4536}" type="datetime1">
              <a:rPr lang="en-US" smtClean="0"/>
              <a:t>10/31/2022</a:t>
            </a:fld>
            <a:endParaRPr lang="en-US"/>
          </a:p>
        </p:txBody>
      </p:sp>
      <p:sp>
        <p:nvSpPr>
          <p:cNvPr id="6" name="Footer Placeholder 5"/>
          <p:cNvSpPr>
            <a:spLocks noGrp="1"/>
          </p:cNvSpPr>
          <p:nvPr>
            <p:ph type="ftr" sz="quarter" idx="11"/>
          </p:nvPr>
        </p:nvSpPr>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556809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normAutofit/>
          </a:bodyPr>
          <a:lstStyle>
            <a:lvl1pPr>
              <a:defRPr sz="3600"/>
            </a:lvl1pPr>
          </a:lstStyle>
          <a:p>
            <a:r>
              <a:rPr lang="en-US"/>
              <a:t>Click to edit Master title style</a:t>
            </a:r>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9718991-0EEB-4158-A72B-40C27B61238E}" type="datetime1">
              <a:rPr lang="en-US" smtClean="0"/>
              <a:t>10/31/2022</a:t>
            </a:fld>
            <a:endParaRPr lang="en-US"/>
          </a:p>
        </p:txBody>
      </p:sp>
      <p:sp>
        <p:nvSpPr>
          <p:cNvPr id="8" name="Footer Placeholder 7"/>
          <p:cNvSpPr>
            <a:spLocks noGrp="1"/>
          </p:cNvSpPr>
          <p:nvPr>
            <p:ph type="ftr" sz="quarter" idx="11"/>
          </p:nvPr>
        </p:nvSpPr>
        <p:spPr/>
        <p:txBody>
          <a:bodyPr/>
          <a:lstStyle/>
          <a:p>
            <a:r>
              <a:rPr lang="en-US"/>
              <a:t>Document Title</a:t>
            </a:r>
          </a:p>
        </p:txBody>
      </p:sp>
      <p:sp>
        <p:nvSpPr>
          <p:cNvPr id="9" name="Slide Number Placeholder 8"/>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996400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CA51F39-1714-4BBF-A9F2-04F398C602E7}" type="datetime1">
              <a:rPr lang="en-US" smtClean="0"/>
              <a:t>10/31/2022</a:t>
            </a:fld>
            <a:endParaRPr lang="en-US"/>
          </a:p>
        </p:txBody>
      </p:sp>
      <p:sp>
        <p:nvSpPr>
          <p:cNvPr id="4" name="Footer Placeholder 3"/>
          <p:cNvSpPr>
            <a:spLocks noGrp="1"/>
          </p:cNvSpPr>
          <p:nvPr>
            <p:ph type="ftr" sz="quarter" idx="11"/>
          </p:nvPr>
        </p:nvSpPr>
        <p:spPr/>
        <p:txBody>
          <a:bodyPr/>
          <a:lstStyle/>
          <a:p>
            <a:r>
              <a:rPr lang="en-US"/>
              <a:t>Document Title</a:t>
            </a:r>
          </a:p>
        </p:txBody>
      </p:sp>
      <p:sp>
        <p:nvSpPr>
          <p:cNvPr id="5" name="Slide Number Placeholder 4"/>
          <p:cNvSpPr>
            <a:spLocks noGrp="1"/>
          </p:cNvSpPr>
          <p:nvPr>
            <p:ph type="sldNum" sz="quarter" idx="12"/>
          </p:nvPr>
        </p:nvSpPr>
        <p:spPr/>
        <p:txBody>
          <a:bodyPr/>
          <a:lstStyle/>
          <a:p>
            <a:fld id="{DE8DE8A0-70C5-4585-9A3C-B3A9E7B8F8E9}" type="slidenum">
              <a:rPr lang="en-US" smtClean="0"/>
              <a:t>‹#›</a:t>
            </a:fld>
            <a:endParaRPr lang="en-US"/>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normAutofit/>
          </a:bodyPr>
          <a:lstStyle>
            <a:lvl1pPr>
              <a:defRPr sz="3600"/>
            </a:lvl1pPr>
          </a:lstStyle>
          <a:p>
            <a:r>
              <a:rPr lang="en-US"/>
              <a:t>Click to edit Master title style</a:t>
            </a:r>
          </a:p>
        </p:txBody>
      </p:sp>
    </p:spTree>
    <p:extLst>
      <p:ext uri="{BB962C8B-B14F-4D97-AF65-F5344CB8AC3E}">
        <p14:creationId xmlns:p14="http://schemas.microsoft.com/office/powerpoint/2010/main" val="712258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F19F6D-37DB-4A19-A76E-EAFB69BF8019}" type="datetime1">
              <a:rPr lang="en-US" smtClean="0"/>
              <a:t>10/31/2022</a:t>
            </a:fld>
            <a:endParaRPr lang="en-US"/>
          </a:p>
        </p:txBody>
      </p:sp>
      <p:sp>
        <p:nvSpPr>
          <p:cNvPr id="3" name="Footer Placeholder 2"/>
          <p:cNvSpPr>
            <a:spLocks noGrp="1"/>
          </p:cNvSpPr>
          <p:nvPr>
            <p:ph type="ftr" sz="quarter" idx="11"/>
          </p:nvPr>
        </p:nvSpPr>
        <p:spPr/>
        <p:txBody>
          <a:bodyPr/>
          <a:lstStyle/>
          <a:p>
            <a:r>
              <a:rPr lang="en-US"/>
              <a:t>Document Title</a:t>
            </a:r>
          </a:p>
        </p:txBody>
      </p:sp>
      <p:sp>
        <p:nvSpPr>
          <p:cNvPr id="4" name="Slide Number Placeholder 3"/>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644299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809D2492-D5AE-493E-ADE6-D7810180EE27}" type="datetime1">
              <a:rPr lang="en-US" smtClean="0"/>
              <a:t>10/31/2022</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r>
              <a:rPr lang="en-US"/>
              <a:t>Document Title</a:t>
            </a:r>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551421962"/>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1E7594-7C2B-42B3-BC88-1D009FCD0304}" type="datetime1">
              <a:rPr lang="en-US" smtClean="0"/>
              <a:t>10/31/2022</a:t>
            </a:fld>
            <a:endParaRPr lang="en-US"/>
          </a:p>
        </p:txBody>
      </p:sp>
      <p:sp>
        <p:nvSpPr>
          <p:cNvPr id="6" name="Footer Placeholder 5"/>
          <p:cNvSpPr>
            <a:spLocks noGrp="1"/>
          </p:cNvSpPr>
          <p:nvPr>
            <p:ph type="ftr" sz="quarter" idx="11"/>
          </p:nvPr>
        </p:nvSpPr>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3946945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9D2492-D5AE-493E-ADE6-D7810180EE27}" type="datetime1">
              <a:rPr lang="en-US" smtClean="0"/>
              <a:t>10/31/2022</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spTree>
    <p:extLst>
      <p:ext uri="{BB962C8B-B14F-4D97-AF65-F5344CB8AC3E}">
        <p14:creationId xmlns:p14="http://schemas.microsoft.com/office/powerpoint/2010/main" val="2544396217"/>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normAutofit/>
          </a:bodyPr>
          <a:lstStyle>
            <a:lvl1pPr>
              <a:defRPr sz="3600"/>
            </a:lvl1pPr>
          </a:lstStyle>
          <a:p>
            <a:r>
              <a:rPr lang="en-US"/>
              <a:t>Click to edit Master title style</a:t>
            </a:r>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809D2492-D5AE-493E-ADE6-D7810180EE27}" type="datetime1">
              <a:rPr lang="en-US" smtClean="0"/>
              <a:t>10/31/2022</a:t>
            </a:fld>
            <a:endParaRPr lang="en-US"/>
          </a:p>
        </p:txBody>
      </p:sp>
      <p:sp>
        <p:nvSpPr>
          <p:cNvPr id="5" name="Footer Placeholder 4"/>
          <p:cNvSpPr>
            <a:spLocks noGrp="1"/>
          </p:cNvSpPr>
          <p:nvPr>
            <p:ph type="ftr" sz="quarter" idx="11"/>
          </p:nvPr>
        </p:nvSpPr>
        <p:spPr>
          <a:xfrm>
            <a:off x="774923" y="5951811"/>
            <a:ext cx="7896279" cy="365125"/>
          </a:xfrm>
        </p:spPr>
        <p:txBody>
          <a:bodyPr/>
          <a:lstStyle/>
          <a:p>
            <a:r>
              <a:rPr lang="en-US"/>
              <a:t>Document Title</a:t>
            </a:r>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13061803"/>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316AAAD-75E0-4996-B538-B66EF2030A25}"/>
              </a:ext>
            </a:extLst>
          </p:cNvPr>
          <p:cNvSpPr/>
          <p:nvPr userDrawn="1"/>
        </p:nvSpPr>
        <p:spPr>
          <a:xfrm>
            <a:off x="0" y="0"/>
            <a:ext cx="419735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DC01D935-0AA9-4350-AE60-41BD42944ED7}"/>
              </a:ext>
            </a:extLst>
          </p:cNvPr>
          <p:cNvSpPr>
            <a:spLocks noGrp="1"/>
          </p:cNvSpPr>
          <p:nvPr>
            <p:ph idx="1"/>
          </p:nvPr>
        </p:nvSpPr>
        <p:spPr>
          <a:xfrm>
            <a:off x="4625163" y="786810"/>
            <a:ext cx="6985644" cy="5879804"/>
          </a:xfrm>
        </p:spPr>
        <p:txBody>
          <a:bodyPr/>
          <a:lstStyle/>
          <a:p>
            <a:pPr lvl="0"/>
            <a:r>
              <a:rPr lang="en-US"/>
              <a:t>Click to edit Master text styles</a:t>
            </a:r>
          </a:p>
        </p:txBody>
      </p:sp>
      <p:sp>
        <p:nvSpPr>
          <p:cNvPr id="2" name="Title 1">
            <a:extLst>
              <a:ext uri="{FF2B5EF4-FFF2-40B4-BE49-F238E27FC236}">
                <a16:creationId xmlns:a16="http://schemas.microsoft.com/office/drawing/2014/main" id="{73FB776E-60E5-4B0B-BE26-7659EECFD1E1}"/>
              </a:ext>
            </a:extLst>
          </p:cNvPr>
          <p:cNvSpPr>
            <a:spLocks noGrp="1"/>
          </p:cNvSpPr>
          <p:nvPr>
            <p:ph type="title" hasCustomPrompt="1"/>
          </p:nvPr>
        </p:nvSpPr>
        <p:spPr>
          <a:xfrm>
            <a:off x="362439" y="621261"/>
            <a:ext cx="3871509" cy="1189554"/>
          </a:xfrm>
        </p:spPr>
        <p:txBody>
          <a:bodyPr>
            <a:noAutofit/>
          </a:bodyPr>
          <a:lstStyle>
            <a:lvl1pPr algn="ctr">
              <a:defRPr sz="7200" cap="none">
                <a:latin typeface="PT Sans" panose="020B0503020203020204" pitchFamily="34" charset="0"/>
                <a:ea typeface="Lato ExtraBold" panose="020B0604020202020204" pitchFamily="34" charset="0"/>
                <a:cs typeface="Lato ExtraBold" panose="020B0604020202020204" pitchFamily="34" charset="0"/>
              </a:defRPr>
            </a:lvl1pPr>
          </a:lstStyle>
          <a:p>
            <a:r>
              <a:rPr lang="en-US"/>
              <a:t>AGENDA</a:t>
            </a:r>
          </a:p>
        </p:txBody>
      </p:sp>
      <p:sp>
        <p:nvSpPr>
          <p:cNvPr id="6" name="Rectangle 5">
            <a:extLst>
              <a:ext uri="{FF2B5EF4-FFF2-40B4-BE49-F238E27FC236}">
                <a16:creationId xmlns:a16="http://schemas.microsoft.com/office/drawing/2014/main" id="{C9321AB4-603E-4B7A-8B99-41F9CAFB9BA7}"/>
              </a:ext>
            </a:extLst>
          </p:cNvPr>
          <p:cNvSpPr/>
          <p:nvPr userDrawn="1"/>
        </p:nvSpPr>
        <p:spPr>
          <a:xfrm>
            <a:off x="446534" y="457200"/>
            <a:ext cx="3703320" cy="9499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pic>
        <p:nvPicPr>
          <p:cNvPr id="10" name="Graphic 9" descr="List with solid fill">
            <a:extLst>
              <a:ext uri="{FF2B5EF4-FFF2-40B4-BE49-F238E27FC236}">
                <a16:creationId xmlns:a16="http://schemas.microsoft.com/office/drawing/2014/main" id="{B6D99AD4-BBD3-48CB-B257-68AA99A8F79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01480" y="2258412"/>
            <a:ext cx="1727790" cy="1727790"/>
          </a:xfrm>
          <a:prstGeom prst="rect">
            <a:avLst/>
          </a:prstGeom>
          <a:effectLst>
            <a:outerShdw blurRad="50800" dist="38100" dir="2700000" algn="tl" rotWithShape="0">
              <a:prstClr val="black">
                <a:alpha val="40000"/>
              </a:prstClr>
            </a:outerShdw>
          </a:effectLst>
        </p:spPr>
      </p:pic>
      <p:sp>
        <p:nvSpPr>
          <p:cNvPr id="15" name="Oval 14">
            <a:extLst>
              <a:ext uri="{FF2B5EF4-FFF2-40B4-BE49-F238E27FC236}">
                <a16:creationId xmlns:a16="http://schemas.microsoft.com/office/drawing/2014/main" id="{8F9A22E7-F90C-488E-A360-FF1041C1B36F}"/>
              </a:ext>
            </a:extLst>
          </p:cNvPr>
          <p:cNvSpPr/>
          <p:nvPr userDrawn="1"/>
        </p:nvSpPr>
        <p:spPr>
          <a:xfrm>
            <a:off x="1941147" y="3208959"/>
            <a:ext cx="1225862" cy="122586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descr="Clock with solid fill">
            <a:extLst>
              <a:ext uri="{FF2B5EF4-FFF2-40B4-BE49-F238E27FC236}">
                <a16:creationId xmlns:a16="http://schemas.microsoft.com/office/drawing/2014/main" id="{56ED1AF5-3483-413E-B187-BD47354F4962}"/>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3997" y="3161809"/>
            <a:ext cx="1320161" cy="132016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246967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Presenter">
    <p:spTree>
      <p:nvGrpSpPr>
        <p:cNvPr id="1" name=""/>
        <p:cNvGrpSpPr/>
        <p:nvPr/>
      </p:nvGrpSpPr>
      <p:grpSpPr>
        <a:xfrm>
          <a:off x="0" y="0"/>
          <a:ext cx="0" cy="0"/>
          <a:chOff x="0" y="0"/>
          <a:chExt cx="0" cy="0"/>
        </a:xfrm>
      </p:grpSpPr>
      <p:sp>
        <p:nvSpPr>
          <p:cNvPr id="7" name="Rectangle 6"/>
          <p:cNvSpPr>
            <a:spLocks noChangeAspect="1"/>
          </p:cNvSpPr>
          <p:nvPr/>
        </p:nvSpPr>
        <p:spPr>
          <a:xfrm>
            <a:off x="1" y="-8902"/>
            <a:ext cx="12192000" cy="68669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609600" y="5430645"/>
            <a:ext cx="11029616" cy="1189554"/>
          </a:xfrm>
        </p:spPr>
        <p:txBody>
          <a:bodyPr>
            <a:normAutofit/>
          </a:bodyPr>
          <a:lstStyle>
            <a:lvl1pPr>
              <a:defRPr sz="3600">
                <a:solidFill>
                  <a:schemeClr val="bg1"/>
                </a:solidFill>
              </a:defRPr>
            </a:lvl1pPr>
          </a:lstStyle>
          <a:p>
            <a:r>
              <a:rPr lang="en-US"/>
              <a:t>Presenters</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047549" y="-27773"/>
            <a:ext cx="4241243" cy="4099223"/>
          </a:xfrm>
          <a:ln/>
          <a:effectLst>
            <a:outerShdw blurRad="50800" dist="38100" dir="5400000" algn="t"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chor="ctr"/>
          <a:lstStyle>
            <a:lvl1pPr marL="0" indent="0" algn="ctr">
              <a:buNone/>
              <a:defRPr/>
            </a:lvl1pPr>
          </a:lstStyle>
          <a:p>
            <a:r>
              <a:rPr lang="en-US"/>
              <a:t>Add photo here</a:t>
            </a:r>
          </a:p>
        </p:txBody>
      </p:sp>
      <p:sp>
        <p:nvSpPr>
          <p:cNvPr id="12" name="TextBox 11">
            <a:extLst>
              <a:ext uri="{FF2B5EF4-FFF2-40B4-BE49-F238E27FC236}">
                <a16:creationId xmlns:a16="http://schemas.microsoft.com/office/drawing/2014/main" id="{BAB444DB-F177-4997-8D78-FE54EE5BE5A7}"/>
              </a:ext>
            </a:extLst>
          </p:cNvPr>
          <p:cNvSpPr txBox="1"/>
          <p:nvPr userDrawn="1"/>
        </p:nvSpPr>
        <p:spPr>
          <a:xfrm>
            <a:off x="323850" y="4187897"/>
            <a:ext cx="6096000" cy="1569660"/>
          </a:xfrm>
          <a:prstGeom prst="rect">
            <a:avLst/>
          </a:prstGeom>
          <a:noFill/>
        </p:spPr>
        <p:txBody>
          <a:bodyPr wrap="square">
            <a:spAutoFit/>
          </a:bodyPr>
          <a:lstStyle/>
          <a:p>
            <a:pPr lvl="0" algn="ctr"/>
            <a:r>
              <a:rPr lang="en-US" sz="2400" b="1">
                <a:solidFill>
                  <a:schemeClr val="bg1"/>
                </a:solidFill>
              </a:rPr>
              <a:t>FirstName </a:t>
            </a:r>
            <a:r>
              <a:rPr lang="en-US" sz="2400" b="1" err="1">
                <a:solidFill>
                  <a:schemeClr val="bg1"/>
                </a:solidFill>
              </a:rPr>
              <a:t>LastName</a:t>
            </a:r>
            <a:endParaRPr lang="en-US" sz="2400" b="1">
              <a:solidFill>
                <a:schemeClr val="bg1"/>
              </a:solidFill>
            </a:endParaRPr>
          </a:p>
          <a:p>
            <a:pPr lvl="0" algn="ctr"/>
            <a:r>
              <a:rPr lang="en-US" sz="2400">
                <a:solidFill>
                  <a:schemeClr val="bg1"/>
                </a:solidFill>
              </a:rPr>
              <a:t>Occupation/Title</a:t>
            </a:r>
          </a:p>
          <a:p>
            <a:pPr lvl="0" algn="ctr"/>
            <a:r>
              <a:rPr lang="en-US" sz="2400">
                <a:solidFill>
                  <a:schemeClr val="bg1"/>
                </a:solidFill>
              </a:rPr>
              <a:t>Company Name</a:t>
            </a:r>
          </a:p>
          <a:p>
            <a:pPr lvl="0" algn="ctr"/>
            <a:r>
              <a:rPr lang="en-US" sz="2400">
                <a:solidFill>
                  <a:schemeClr val="bg1"/>
                </a:solidFill>
              </a:rPr>
              <a:t>Email</a:t>
            </a:r>
          </a:p>
        </p:txBody>
      </p:sp>
      <p:sp>
        <p:nvSpPr>
          <p:cNvPr id="6" name="Picture Placeholder 5">
            <a:extLst>
              <a:ext uri="{FF2B5EF4-FFF2-40B4-BE49-F238E27FC236}">
                <a16:creationId xmlns:a16="http://schemas.microsoft.com/office/drawing/2014/main" id="{0CC4769F-F0F2-4DFE-82AB-55CE8AD5A090}"/>
              </a:ext>
            </a:extLst>
          </p:cNvPr>
          <p:cNvSpPr>
            <a:spLocks noGrp="1"/>
          </p:cNvSpPr>
          <p:nvPr>
            <p:ph type="pic" sz="quarter" idx="14" hasCustomPrompt="1"/>
          </p:nvPr>
        </p:nvSpPr>
        <p:spPr>
          <a:xfrm>
            <a:off x="6823454" y="-8902"/>
            <a:ext cx="4241243" cy="4099223"/>
          </a:xfrm>
          <a:ln/>
          <a:effectLst>
            <a:outerShdw blurRad="50800" dist="38100" dir="5400000" algn="t"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chor="ctr"/>
          <a:lstStyle>
            <a:lvl1pPr marL="0" indent="0" algn="ctr">
              <a:buNone/>
              <a:defRPr/>
            </a:lvl1pPr>
          </a:lstStyle>
          <a:p>
            <a:r>
              <a:rPr lang="en-US"/>
              <a:t>Add photo here</a:t>
            </a:r>
          </a:p>
        </p:txBody>
      </p:sp>
      <p:sp>
        <p:nvSpPr>
          <p:cNvPr id="8" name="TextBox 7">
            <a:extLst>
              <a:ext uri="{FF2B5EF4-FFF2-40B4-BE49-F238E27FC236}">
                <a16:creationId xmlns:a16="http://schemas.microsoft.com/office/drawing/2014/main" id="{055EA332-433B-4765-9437-DB8609A071E4}"/>
              </a:ext>
            </a:extLst>
          </p:cNvPr>
          <p:cNvSpPr txBox="1"/>
          <p:nvPr userDrawn="1"/>
        </p:nvSpPr>
        <p:spPr>
          <a:xfrm>
            <a:off x="6099755" y="4206768"/>
            <a:ext cx="6096000" cy="1569660"/>
          </a:xfrm>
          <a:prstGeom prst="rect">
            <a:avLst/>
          </a:prstGeom>
          <a:noFill/>
        </p:spPr>
        <p:txBody>
          <a:bodyPr wrap="square">
            <a:spAutoFit/>
          </a:bodyPr>
          <a:lstStyle/>
          <a:p>
            <a:pPr lvl="0" algn="ctr"/>
            <a:r>
              <a:rPr lang="en-US" sz="2400" b="1">
                <a:solidFill>
                  <a:schemeClr val="bg1"/>
                </a:solidFill>
              </a:rPr>
              <a:t>FirstName </a:t>
            </a:r>
            <a:r>
              <a:rPr lang="en-US" sz="2400" b="1" err="1">
                <a:solidFill>
                  <a:schemeClr val="bg1"/>
                </a:solidFill>
              </a:rPr>
              <a:t>LastName</a:t>
            </a:r>
            <a:endParaRPr lang="en-US" sz="2400" b="1">
              <a:solidFill>
                <a:schemeClr val="bg1"/>
              </a:solidFill>
            </a:endParaRPr>
          </a:p>
          <a:p>
            <a:pPr lvl="0" algn="ctr"/>
            <a:r>
              <a:rPr lang="en-US" sz="2400">
                <a:solidFill>
                  <a:schemeClr val="bg1"/>
                </a:solidFill>
              </a:rPr>
              <a:t>Occupation/Title</a:t>
            </a:r>
          </a:p>
          <a:p>
            <a:pPr lvl="0" algn="ctr"/>
            <a:r>
              <a:rPr lang="en-US" sz="2400">
                <a:solidFill>
                  <a:schemeClr val="bg1"/>
                </a:solidFill>
              </a:rPr>
              <a:t>Company Name</a:t>
            </a:r>
          </a:p>
          <a:p>
            <a:pPr lvl="0" algn="ctr"/>
            <a:r>
              <a:rPr lang="en-US" sz="2400">
                <a:solidFill>
                  <a:schemeClr val="bg1"/>
                </a:solidFill>
              </a:rPr>
              <a:t>Email</a:t>
            </a:r>
          </a:p>
        </p:txBody>
      </p:sp>
    </p:spTree>
    <p:extLst>
      <p:ext uri="{BB962C8B-B14F-4D97-AF65-F5344CB8AC3E}">
        <p14:creationId xmlns:p14="http://schemas.microsoft.com/office/powerpoint/2010/main" val="18665864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 Presenter">
    <p:spTree>
      <p:nvGrpSpPr>
        <p:cNvPr id="1" name=""/>
        <p:cNvGrpSpPr/>
        <p:nvPr/>
      </p:nvGrpSpPr>
      <p:grpSpPr>
        <a:xfrm>
          <a:off x="0" y="0"/>
          <a:ext cx="0" cy="0"/>
          <a:chOff x="0" y="0"/>
          <a:chExt cx="0" cy="0"/>
        </a:xfrm>
      </p:grpSpPr>
      <p:sp>
        <p:nvSpPr>
          <p:cNvPr id="7" name="Rectangle 6"/>
          <p:cNvSpPr>
            <a:spLocks noChangeAspect="1"/>
          </p:cNvSpPr>
          <p:nvPr/>
        </p:nvSpPr>
        <p:spPr>
          <a:xfrm>
            <a:off x="1" y="-8902"/>
            <a:ext cx="12192000" cy="68669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609600" y="5480987"/>
            <a:ext cx="11029616" cy="1189554"/>
          </a:xfrm>
        </p:spPr>
        <p:txBody>
          <a:bodyPr>
            <a:normAutofit/>
          </a:bodyPr>
          <a:lstStyle>
            <a:lvl1pPr>
              <a:defRPr sz="3600">
                <a:solidFill>
                  <a:schemeClr val="bg1"/>
                </a:solidFill>
              </a:defRPr>
            </a:lvl1pPr>
          </a:lstStyle>
          <a:p>
            <a:r>
              <a:rPr lang="en-US"/>
              <a:t>Presenters</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410713" y="29377"/>
            <a:ext cx="3501646" cy="3437902"/>
          </a:xfrm>
          <a:ln/>
          <a:effectLst>
            <a:outerShdw blurRad="50800" dist="38100" dir="5400000" algn="t"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chor="ctr"/>
          <a:lstStyle>
            <a:lvl1pPr marL="0" indent="0" algn="ctr">
              <a:buNone/>
              <a:defRPr/>
            </a:lvl1pPr>
          </a:lstStyle>
          <a:p>
            <a:r>
              <a:rPr lang="en-US"/>
              <a:t>Add photo here</a:t>
            </a:r>
          </a:p>
        </p:txBody>
      </p:sp>
      <p:sp>
        <p:nvSpPr>
          <p:cNvPr id="12" name="TextBox 11">
            <a:extLst>
              <a:ext uri="{FF2B5EF4-FFF2-40B4-BE49-F238E27FC236}">
                <a16:creationId xmlns:a16="http://schemas.microsoft.com/office/drawing/2014/main" id="{BAB444DB-F177-4997-8D78-FE54EE5BE5A7}"/>
              </a:ext>
            </a:extLst>
          </p:cNvPr>
          <p:cNvSpPr txBox="1"/>
          <p:nvPr userDrawn="1"/>
        </p:nvSpPr>
        <p:spPr>
          <a:xfrm>
            <a:off x="-354945" y="3689303"/>
            <a:ext cx="5032967" cy="1569660"/>
          </a:xfrm>
          <a:prstGeom prst="rect">
            <a:avLst/>
          </a:prstGeom>
          <a:noFill/>
        </p:spPr>
        <p:txBody>
          <a:bodyPr wrap="square">
            <a:spAutoFit/>
          </a:bodyPr>
          <a:lstStyle/>
          <a:p>
            <a:pPr lvl="0" algn="ctr"/>
            <a:r>
              <a:rPr lang="en-US" sz="2400" b="1">
                <a:solidFill>
                  <a:schemeClr val="bg1"/>
                </a:solidFill>
              </a:rPr>
              <a:t>FirstName </a:t>
            </a:r>
            <a:r>
              <a:rPr lang="en-US" sz="2400" b="1" err="1">
                <a:solidFill>
                  <a:schemeClr val="bg1"/>
                </a:solidFill>
              </a:rPr>
              <a:t>LastName</a:t>
            </a:r>
            <a:endParaRPr lang="en-US" sz="2400" b="1">
              <a:solidFill>
                <a:schemeClr val="bg1"/>
              </a:solidFill>
            </a:endParaRPr>
          </a:p>
          <a:p>
            <a:pPr lvl="0" algn="ctr"/>
            <a:r>
              <a:rPr lang="en-US" sz="2400">
                <a:solidFill>
                  <a:schemeClr val="bg1"/>
                </a:solidFill>
              </a:rPr>
              <a:t>Occupation/Title</a:t>
            </a:r>
          </a:p>
          <a:p>
            <a:pPr lvl="0" algn="ctr"/>
            <a:r>
              <a:rPr lang="en-US" sz="2400">
                <a:solidFill>
                  <a:schemeClr val="bg1"/>
                </a:solidFill>
              </a:rPr>
              <a:t>Company Name</a:t>
            </a:r>
          </a:p>
          <a:p>
            <a:pPr lvl="0" algn="ctr"/>
            <a:r>
              <a:rPr lang="en-US" sz="2400">
                <a:solidFill>
                  <a:schemeClr val="bg1"/>
                </a:solidFill>
              </a:rPr>
              <a:t>Email</a:t>
            </a:r>
          </a:p>
        </p:txBody>
      </p:sp>
      <p:sp>
        <p:nvSpPr>
          <p:cNvPr id="6" name="Picture Placeholder 5">
            <a:extLst>
              <a:ext uri="{FF2B5EF4-FFF2-40B4-BE49-F238E27FC236}">
                <a16:creationId xmlns:a16="http://schemas.microsoft.com/office/drawing/2014/main" id="{0CC4769F-F0F2-4DFE-82AB-55CE8AD5A090}"/>
              </a:ext>
            </a:extLst>
          </p:cNvPr>
          <p:cNvSpPr>
            <a:spLocks noGrp="1"/>
          </p:cNvSpPr>
          <p:nvPr>
            <p:ph type="pic" sz="quarter" idx="14" hasCustomPrompt="1"/>
          </p:nvPr>
        </p:nvSpPr>
        <p:spPr>
          <a:xfrm>
            <a:off x="4367281" y="6347"/>
            <a:ext cx="3501646" cy="3437902"/>
          </a:xfrm>
          <a:ln/>
          <a:effectLst>
            <a:outerShdw blurRad="50800" dist="38100" dir="5400000" algn="t"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chor="ctr"/>
          <a:lstStyle>
            <a:lvl1pPr marL="0" indent="0" algn="ctr">
              <a:buNone/>
              <a:defRPr/>
            </a:lvl1pPr>
          </a:lstStyle>
          <a:p>
            <a:r>
              <a:rPr lang="en-US"/>
              <a:t>Add photo here</a:t>
            </a:r>
          </a:p>
        </p:txBody>
      </p:sp>
      <p:sp>
        <p:nvSpPr>
          <p:cNvPr id="8" name="TextBox 7">
            <a:extLst>
              <a:ext uri="{FF2B5EF4-FFF2-40B4-BE49-F238E27FC236}">
                <a16:creationId xmlns:a16="http://schemas.microsoft.com/office/drawing/2014/main" id="{055EA332-433B-4765-9437-DB8609A071E4}"/>
              </a:ext>
            </a:extLst>
          </p:cNvPr>
          <p:cNvSpPr txBox="1"/>
          <p:nvPr userDrawn="1"/>
        </p:nvSpPr>
        <p:spPr>
          <a:xfrm>
            <a:off x="7513980" y="3566776"/>
            <a:ext cx="5032967" cy="1569660"/>
          </a:xfrm>
          <a:prstGeom prst="rect">
            <a:avLst/>
          </a:prstGeom>
          <a:noFill/>
        </p:spPr>
        <p:txBody>
          <a:bodyPr wrap="square">
            <a:spAutoFit/>
          </a:bodyPr>
          <a:lstStyle/>
          <a:p>
            <a:pPr lvl="0" algn="ctr"/>
            <a:r>
              <a:rPr lang="en-US" sz="2400" b="1">
                <a:solidFill>
                  <a:schemeClr val="bg1"/>
                </a:solidFill>
              </a:rPr>
              <a:t>FirstName </a:t>
            </a:r>
            <a:r>
              <a:rPr lang="en-US" sz="2400" b="1" err="1">
                <a:solidFill>
                  <a:schemeClr val="bg1"/>
                </a:solidFill>
              </a:rPr>
              <a:t>LastName</a:t>
            </a:r>
            <a:endParaRPr lang="en-US" sz="2400" b="1">
              <a:solidFill>
                <a:schemeClr val="bg1"/>
              </a:solidFill>
            </a:endParaRPr>
          </a:p>
          <a:p>
            <a:pPr lvl="0" algn="ctr"/>
            <a:r>
              <a:rPr lang="en-US" sz="2400">
                <a:solidFill>
                  <a:schemeClr val="bg1"/>
                </a:solidFill>
              </a:rPr>
              <a:t>Occupation/Title</a:t>
            </a:r>
          </a:p>
          <a:p>
            <a:pPr lvl="0" algn="ctr"/>
            <a:r>
              <a:rPr lang="en-US" sz="2400">
                <a:solidFill>
                  <a:schemeClr val="bg1"/>
                </a:solidFill>
              </a:rPr>
              <a:t>Company Name</a:t>
            </a:r>
          </a:p>
          <a:p>
            <a:pPr lvl="0" algn="ctr"/>
            <a:r>
              <a:rPr lang="en-US" sz="2400">
                <a:solidFill>
                  <a:schemeClr val="bg1"/>
                </a:solidFill>
              </a:rPr>
              <a:t>Email</a:t>
            </a:r>
          </a:p>
        </p:txBody>
      </p:sp>
      <p:sp>
        <p:nvSpPr>
          <p:cNvPr id="10" name="Picture Placeholder 5">
            <a:extLst>
              <a:ext uri="{FF2B5EF4-FFF2-40B4-BE49-F238E27FC236}">
                <a16:creationId xmlns:a16="http://schemas.microsoft.com/office/drawing/2014/main" id="{BE4415A9-EA8E-4CA5-A70E-FA34E72CDBA8}"/>
              </a:ext>
            </a:extLst>
          </p:cNvPr>
          <p:cNvSpPr>
            <a:spLocks noGrp="1"/>
          </p:cNvSpPr>
          <p:nvPr>
            <p:ph type="pic" sz="quarter" idx="15" hasCustomPrompt="1"/>
          </p:nvPr>
        </p:nvSpPr>
        <p:spPr>
          <a:xfrm>
            <a:off x="8279641" y="6347"/>
            <a:ext cx="3501646" cy="3437902"/>
          </a:xfrm>
          <a:ln/>
          <a:effectLst>
            <a:outerShdw blurRad="50800" dist="38100" dir="5400000" algn="t"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chor="ctr"/>
          <a:lstStyle>
            <a:lvl1pPr marL="0" indent="0" algn="ctr">
              <a:buNone/>
              <a:defRPr/>
            </a:lvl1pPr>
          </a:lstStyle>
          <a:p>
            <a:r>
              <a:rPr lang="en-US"/>
              <a:t>Add photo here</a:t>
            </a:r>
          </a:p>
        </p:txBody>
      </p:sp>
      <p:sp>
        <p:nvSpPr>
          <p:cNvPr id="11" name="TextBox 10">
            <a:extLst>
              <a:ext uri="{FF2B5EF4-FFF2-40B4-BE49-F238E27FC236}">
                <a16:creationId xmlns:a16="http://schemas.microsoft.com/office/drawing/2014/main" id="{23FC7E31-CC87-4BEA-B036-500FBF75ABE7}"/>
              </a:ext>
            </a:extLst>
          </p:cNvPr>
          <p:cNvSpPr txBox="1"/>
          <p:nvPr userDrawn="1"/>
        </p:nvSpPr>
        <p:spPr>
          <a:xfrm>
            <a:off x="3601620" y="3566776"/>
            <a:ext cx="5032967" cy="1569660"/>
          </a:xfrm>
          <a:prstGeom prst="rect">
            <a:avLst/>
          </a:prstGeom>
          <a:noFill/>
        </p:spPr>
        <p:txBody>
          <a:bodyPr wrap="square">
            <a:spAutoFit/>
          </a:bodyPr>
          <a:lstStyle/>
          <a:p>
            <a:pPr lvl="0" algn="ctr"/>
            <a:r>
              <a:rPr lang="en-US" sz="2400" b="1">
                <a:solidFill>
                  <a:schemeClr val="bg1"/>
                </a:solidFill>
              </a:rPr>
              <a:t>FirstName </a:t>
            </a:r>
            <a:r>
              <a:rPr lang="en-US" sz="2400" b="1" err="1">
                <a:solidFill>
                  <a:schemeClr val="bg1"/>
                </a:solidFill>
              </a:rPr>
              <a:t>LastName</a:t>
            </a:r>
            <a:endParaRPr lang="en-US" sz="2400" b="1">
              <a:solidFill>
                <a:schemeClr val="bg1"/>
              </a:solidFill>
            </a:endParaRPr>
          </a:p>
          <a:p>
            <a:pPr lvl="0" algn="ctr"/>
            <a:r>
              <a:rPr lang="en-US" sz="2400">
                <a:solidFill>
                  <a:schemeClr val="bg1"/>
                </a:solidFill>
              </a:rPr>
              <a:t>Occupation/Title</a:t>
            </a:r>
          </a:p>
          <a:p>
            <a:pPr lvl="0" algn="ctr"/>
            <a:r>
              <a:rPr lang="en-US" sz="2400">
                <a:solidFill>
                  <a:schemeClr val="bg1"/>
                </a:solidFill>
              </a:rPr>
              <a:t>Company Name</a:t>
            </a:r>
          </a:p>
          <a:p>
            <a:pPr lvl="0" algn="ctr"/>
            <a:r>
              <a:rPr lang="en-US" sz="2400">
                <a:solidFill>
                  <a:schemeClr val="bg1"/>
                </a:solidFill>
              </a:rPr>
              <a:t>Email</a:t>
            </a:r>
          </a:p>
        </p:txBody>
      </p:sp>
    </p:spTree>
    <p:extLst>
      <p:ext uri="{BB962C8B-B14F-4D97-AF65-F5344CB8AC3E}">
        <p14:creationId xmlns:p14="http://schemas.microsoft.com/office/powerpoint/2010/main" val="2623041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hank You!">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884599" y="2239446"/>
            <a:ext cx="10410658" cy="1189554"/>
          </a:xfrm>
        </p:spPr>
        <p:txBody>
          <a:bodyPr>
            <a:normAutofit/>
          </a:bodyPr>
          <a:lstStyle>
            <a:lvl1pPr algn="ctr">
              <a:defRPr sz="7200" b="1">
                <a:solidFill>
                  <a:schemeClr val="bg1"/>
                </a:solidFill>
              </a:defRPr>
            </a:lvl1pPr>
          </a:lstStyle>
          <a:p>
            <a:r>
              <a:rPr lang="en-US"/>
              <a:t>Thank You</a:t>
            </a:r>
          </a:p>
        </p:txBody>
      </p:sp>
      <p:sp>
        <p:nvSpPr>
          <p:cNvPr id="4" name="Date Placeholder 3"/>
          <p:cNvSpPr>
            <a:spLocks noGrp="1"/>
          </p:cNvSpPr>
          <p:nvPr>
            <p:ph type="dt" sz="half" idx="10"/>
          </p:nvPr>
        </p:nvSpPr>
        <p:spPr/>
        <p:txBody>
          <a:bodyPr/>
          <a:lstStyle/>
          <a:p>
            <a:fld id="{96505B48-487C-45EA-AC7A-8540C63DD848}" type="datetime1">
              <a:rPr lang="en-US" smtClean="0"/>
              <a:t>10/31/2022</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Rectangle 7">
            <a:extLst>
              <a:ext uri="{FF2B5EF4-FFF2-40B4-BE49-F238E27FC236}">
                <a16:creationId xmlns:a16="http://schemas.microsoft.com/office/drawing/2014/main" id="{B86C9569-E3E5-44CE-81F2-B7D4074FEB51}"/>
              </a:ext>
            </a:extLst>
          </p:cNvPr>
          <p:cNvSpPr/>
          <p:nvPr userDrawn="1"/>
        </p:nvSpPr>
        <p:spPr>
          <a:xfrm>
            <a:off x="446534" y="457200"/>
            <a:ext cx="3703320" cy="9499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7023543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10/31/2022</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8145120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ntent Dark">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13499E5-29E8-4432-9BA9-36DDCEB8971F}"/>
              </a:ext>
            </a:extLst>
          </p:cNvPr>
          <p:cNvSpPr>
            <a:spLocks noGrp="1"/>
          </p:cNvSpPr>
          <p:nvPr>
            <p:ph type="title" hasCustomPrompt="1"/>
          </p:nvPr>
        </p:nvSpPr>
        <p:spPr/>
        <p:txBody>
          <a:bodyPr/>
          <a:lstStyle>
            <a:lvl1pPr>
              <a:defRPr/>
            </a:lvl1pPr>
          </a:lstStyle>
          <a:p>
            <a:r>
              <a:rPr lang="en-US"/>
              <a:t>Title and Content</a:t>
            </a:r>
          </a:p>
        </p:txBody>
      </p:sp>
      <p:sp>
        <p:nvSpPr>
          <p:cNvPr id="5" name="Content Placeholder 4">
            <a:extLst>
              <a:ext uri="{FF2B5EF4-FFF2-40B4-BE49-F238E27FC236}">
                <a16:creationId xmlns:a16="http://schemas.microsoft.com/office/drawing/2014/main" id="{91CEAEE3-00A2-4A16-A25C-835906E99E4C}"/>
              </a:ext>
            </a:extLst>
          </p:cNvPr>
          <p:cNvSpPr>
            <a:spLocks noGrp="1"/>
          </p:cNvSpPr>
          <p:nvPr>
            <p:ph sz="quarter" idx="17" hasCustomPrompt="1"/>
          </p:nvPr>
        </p:nvSpPr>
        <p:spPr>
          <a:xfrm>
            <a:off x="457200" y="1307592"/>
            <a:ext cx="11274425" cy="4498848"/>
          </a:xfrm>
        </p:spPr>
        <p:txBody>
          <a:bodyPr/>
          <a:lstStyle>
            <a:lvl1pPr>
              <a:defRPr/>
            </a:lvl1pPr>
            <a:lvl4pPr>
              <a:defRPr/>
            </a:lvl4pPr>
          </a:lstStyle>
          <a:p>
            <a:pPr lvl="0"/>
            <a:r>
              <a:rPr lang="en-US"/>
              <a:t>Bullet 1.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Bullet 2</a:t>
            </a:r>
          </a:p>
          <a:p>
            <a:pPr lvl="2"/>
            <a:r>
              <a:rPr lang="en-US"/>
              <a:t>Bullet 3</a:t>
            </a:r>
          </a:p>
          <a:p>
            <a:pPr lvl="3"/>
            <a:r>
              <a:rPr lang="en-US"/>
              <a:t>Bullet 4</a:t>
            </a:r>
          </a:p>
          <a:p>
            <a:pPr lvl="4"/>
            <a:r>
              <a:rPr lang="en-US"/>
              <a:t>Bullet 5</a:t>
            </a:r>
          </a:p>
        </p:txBody>
      </p:sp>
      <p:sp>
        <p:nvSpPr>
          <p:cNvPr id="23" name="Note Placeholder 3">
            <a:extLst>
              <a:ext uri="{FF2B5EF4-FFF2-40B4-BE49-F238E27FC236}">
                <a16:creationId xmlns:a16="http://schemas.microsoft.com/office/drawing/2014/main" id="{FA0D4DFA-B38E-4523-8B37-BBEE0BDDE72E}"/>
              </a:ext>
            </a:extLst>
          </p:cNvPr>
          <p:cNvSpPr>
            <a:spLocks noGrp="1"/>
          </p:cNvSpPr>
          <p:nvPr>
            <p:ph type="body" sz="quarter" idx="14" hasCustomPrompt="1"/>
          </p:nvPr>
        </p:nvSpPr>
        <p:spPr>
          <a:xfrm>
            <a:off x="457201" y="5806276"/>
            <a:ext cx="11277600" cy="338328"/>
          </a:xfrm>
        </p:spPr>
        <p:txBody>
          <a:bodyPr anchor="b" anchorCtr="0">
            <a:noAutofit/>
          </a:bodyPr>
          <a:lstStyle>
            <a:lvl1pPr marL="0" indent="0">
              <a:buNone/>
              <a:defRPr sz="1000"/>
            </a:lvl1pPr>
          </a:lstStyle>
          <a:p>
            <a:r>
              <a:rPr lang="en-US" i="1"/>
              <a:t>Note.</a:t>
            </a:r>
            <a:r>
              <a:rPr lang="en-US"/>
              <a:t> Placeholder for notes, sources, and permissions (if needed). “</a:t>
            </a:r>
            <a:r>
              <a:rPr lang="en-US" i="1"/>
              <a:t>Note.</a:t>
            </a:r>
            <a:r>
              <a:rPr lang="en-US"/>
              <a:t>” (including a period) is italicized.</a:t>
            </a:r>
          </a:p>
        </p:txBody>
      </p:sp>
      <p:sp>
        <p:nvSpPr>
          <p:cNvPr id="18" name="Slide Number Placeholder 17">
            <a:extLst>
              <a:ext uri="{FF2B5EF4-FFF2-40B4-BE49-F238E27FC236}">
                <a16:creationId xmlns:a16="http://schemas.microsoft.com/office/drawing/2014/main" id="{883DC24E-E3F7-4BC8-900C-101853E3858A}"/>
              </a:ext>
            </a:extLst>
          </p:cNvPr>
          <p:cNvSpPr>
            <a:spLocks noGrp="1"/>
          </p:cNvSpPr>
          <p:nvPr>
            <p:ph type="sldNum" sz="quarter" idx="18"/>
          </p:nvPr>
        </p:nvSpPr>
        <p:spPr/>
        <p:txBody>
          <a:bodyPr/>
          <a:lstStyle/>
          <a:p>
            <a:fld id="{DF2BF9F9-8A6D-4E51-9385-E6189FFC85C3}" type="slidenum">
              <a:rPr lang="en-US" smtClean="0"/>
              <a:t>‹#›</a:t>
            </a:fld>
            <a:endParaRPr lang="en-US"/>
          </a:p>
        </p:txBody>
      </p:sp>
    </p:spTree>
    <p:extLst>
      <p:ext uri="{BB962C8B-B14F-4D97-AF65-F5344CB8AC3E}">
        <p14:creationId xmlns:p14="http://schemas.microsoft.com/office/powerpoint/2010/main" val="1571248088"/>
      </p:ext>
    </p:extLst>
  </p:cSld>
  <p:clrMapOvr>
    <a:masterClrMapping/>
  </p:clrMapOvr>
  <p:extLst>
    <p:ext uri="{DCECCB84-F9BA-43D5-87BE-67443E8EF086}">
      <p15:sldGuideLst xmlns:p15="http://schemas.microsoft.com/office/powerpoint/2012/main">
        <p15:guide id="1" orient="horz" pos="600">
          <p15:clr>
            <a:srgbClr val="FBAE40"/>
          </p15:clr>
        </p15:guide>
        <p15:guide id="2" pos="288">
          <p15:clr>
            <a:srgbClr val="FBAE40"/>
          </p15:clr>
        </p15:guide>
        <p15:guide id="3" pos="739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809D2492-D5AE-493E-ADE6-D7810180EE27}" type="datetime1">
              <a:rPr lang="en-US" smtClean="0"/>
              <a:t>10/31/2022</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r>
              <a:rPr lang="en-US"/>
              <a:t>RH &amp; OW TA Support Kickoff</a:t>
            </a:r>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E8DE8A0-70C5-4585-9A3C-B3A9E7B8F8E9}" type="slidenum">
              <a:rPr lang="en-US" smtClean="0"/>
              <a:pPr/>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735860154"/>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36" r:id="rId12"/>
    <p:sldLayoutId id="2147483734" r:id="rId13"/>
    <p:sldLayoutId id="2147483735" r:id="rId14"/>
    <p:sldLayoutId id="2147483733" r:id="rId15"/>
    <p:sldLayoutId id="2147483697" r:id="rId16"/>
    <p:sldLayoutId id="2147483737" r:id="rId17"/>
  </p:sldLayoutIdLst>
  <p:hf hdr="0" dt="0"/>
  <p:txStyles>
    <p:titleStyle>
      <a:lvl1pPr algn="l" defTabSz="457200" rtl="0" eaLnBrk="1" latinLnBrk="0" hangingPunct="1">
        <a:spcBef>
          <a:spcPct val="0"/>
        </a:spcBef>
        <a:buNone/>
        <a:defRPr sz="2800" b="0" kern="1200" cap="all">
          <a:solidFill>
            <a:schemeClr val="bg1"/>
          </a:solidFill>
          <a:latin typeface="PT Sans" panose="020B0503020203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3200" kern="1200">
          <a:solidFill>
            <a:schemeClr val="tx2"/>
          </a:solidFill>
          <a:latin typeface="Lato Medium" panose="020F0502020204030203" pitchFamily="34" charset="0"/>
          <a:ea typeface="Lato Medium" panose="020F0502020204030203" pitchFamily="34" charset="0"/>
          <a:cs typeface="Lato Medium" panose="020F0502020204030203" pitchFamily="34" charset="0"/>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800" kern="1200">
          <a:solidFill>
            <a:schemeClr val="tx2"/>
          </a:solidFill>
          <a:latin typeface="Lato Medium" panose="020F0502020204030203" pitchFamily="34" charset="0"/>
          <a:ea typeface="Lato Medium" panose="020F0502020204030203" pitchFamily="34" charset="0"/>
          <a:cs typeface="Lato Medium" panose="020F0502020204030203" pitchFamily="34" charset="0"/>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400" kern="1200">
          <a:solidFill>
            <a:schemeClr val="tx2"/>
          </a:solidFill>
          <a:latin typeface="Lato Medium" panose="020F0502020204030203" pitchFamily="34" charset="0"/>
          <a:ea typeface="Lato Medium" panose="020F0502020204030203" pitchFamily="34" charset="0"/>
          <a:cs typeface="Lato Medium" panose="020F0502020204030203" pitchFamily="34" charset="0"/>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000" kern="1200">
          <a:solidFill>
            <a:schemeClr val="tx2"/>
          </a:solidFill>
          <a:latin typeface="Lato Medium" panose="020F0502020204030203" pitchFamily="34" charset="0"/>
          <a:ea typeface="Lato Medium" panose="020F0502020204030203" pitchFamily="34" charset="0"/>
          <a:cs typeface="Lato Medium" panose="020F0502020204030203" pitchFamily="34" charset="0"/>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000" kern="1200">
          <a:solidFill>
            <a:schemeClr val="tx2"/>
          </a:solidFill>
          <a:latin typeface="Lato Medium" panose="020F0502020204030203" pitchFamily="34" charset="0"/>
          <a:ea typeface="Lato Medium" panose="020F0502020204030203" pitchFamily="34" charset="0"/>
          <a:cs typeface="Lato Medium" panose="020F0502020204030203" pitchFamily="34" charset="0"/>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8224-DFA0-40AC-B475-DE4FA428E4C4}"/>
              </a:ext>
            </a:extLst>
          </p:cNvPr>
          <p:cNvSpPr>
            <a:spLocks noGrp="1"/>
          </p:cNvSpPr>
          <p:nvPr>
            <p:ph type="ctrTitle"/>
          </p:nvPr>
        </p:nvSpPr>
        <p:spPr/>
        <p:txBody>
          <a:bodyPr>
            <a:noAutofit/>
          </a:bodyPr>
          <a:lstStyle/>
          <a:p>
            <a:r>
              <a:rPr lang="en-US" sz="3600" dirty="0"/>
              <a:t>Rural healthcare  and  One Workforce technical assistance support</a:t>
            </a:r>
          </a:p>
        </p:txBody>
      </p:sp>
      <p:sp>
        <p:nvSpPr>
          <p:cNvPr id="3" name="Subtitle 2">
            <a:extLst>
              <a:ext uri="{FF2B5EF4-FFF2-40B4-BE49-F238E27FC236}">
                <a16:creationId xmlns:a16="http://schemas.microsoft.com/office/drawing/2014/main" id="{BC6CCBDE-B4A7-4C8D-8490-AAFEF2C0EE53}"/>
              </a:ext>
            </a:extLst>
          </p:cNvPr>
          <p:cNvSpPr>
            <a:spLocks noGrp="1"/>
          </p:cNvSpPr>
          <p:nvPr>
            <p:ph type="subTitle" idx="1"/>
          </p:nvPr>
        </p:nvSpPr>
        <p:spPr>
          <a:xfrm>
            <a:off x="989113" y="3102796"/>
            <a:ext cx="10213773" cy="2746274"/>
          </a:xfrm>
        </p:spPr>
        <p:txBody>
          <a:bodyPr>
            <a:normAutofit/>
          </a:bodyPr>
          <a:lstStyle/>
          <a:p>
            <a:pPr algn="ctr">
              <a:lnSpc>
                <a:spcPct val="200000"/>
              </a:lnSpc>
              <a:spcBef>
                <a:spcPts val="1200"/>
              </a:spcBef>
              <a:spcAft>
                <a:spcPts val="1200"/>
              </a:spcAft>
            </a:pPr>
            <a:r>
              <a:rPr lang="en-US" sz="3200" dirty="0"/>
              <a:t>Kickoff Meeting	</a:t>
            </a:r>
            <a:br>
              <a:rPr lang="en-US" sz="3200" dirty="0"/>
            </a:br>
            <a:r>
              <a:rPr lang="en-US" sz="2800" cap="none" dirty="0"/>
              <a:t>October 26, 2022</a:t>
            </a:r>
            <a:endParaRPr lang="en-US" sz="2800" dirty="0"/>
          </a:p>
        </p:txBody>
      </p:sp>
      <p:sp>
        <p:nvSpPr>
          <p:cNvPr id="6" name="Slide Number Placeholder 5">
            <a:extLst>
              <a:ext uri="{FF2B5EF4-FFF2-40B4-BE49-F238E27FC236}">
                <a16:creationId xmlns:a16="http://schemas.microsoft.com/office/drawing/2014/main" id="{1E3D7758-50B0-43F5-A1E4-762996031D28}"/>
              </a:ext>
            </a:extLst>
          </p:cNvPr>
          <p:cNvSpPr>
            <a:spLocks noGrp="1"/>
          </p:cNvSpPr>
          <p:nvPr>
            <p:ph type="sldNum" sz="quarter" idx="12"/>
          </p:nvPr>
        </p:nvSpPr>
        <p:spPr>
          <a:xfrm>
            <a:off x="10558300" y="5956137"/>
            <a:ext cx="1016440" cy="365125"/>
          </a:xfrm>
        </p:spPr>
        <p:txBody>
          <a:bodyPr/>
          <a:lstStyle>
            <a:lvl1pPr>
              <a:defRPr>
                <a:solidFill>
                  <a:schemeClr val="accent1"/>
                </a:solidFill>
              </a:defRPr>
            </a:lvl1pPr>
          </a:lstStyle>
          <a:p>
            <a:fld id="{DE8DE8A0-70C5-4585-9A3C-B3A9E7B8F8E9}" type="slidenum">
              <a:rPr lang="en-US" smtClean="0"/>
              <a:pPr/>
              <a:t>1</a:t>
            </a:fld>
            <a:endParaRPr lang="en-US"/>
          </a:p>
        </p:txBody>
      </p:sp>
    </p:spTree>
    <p:extLst>
      <p:ext uri="{BB962C8B-B14F-4D97-AF65-F5344CB8AC3E}">
        <p14:creationId xmlns:p14="http://schemas.microsoft.com/office/powerpoint/2010/main" val="4031303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84299-22AD-498F-9371-FE02A0AAD536}"/>
              </a:ext>
            </a:extLst>
          </p:cNvPr>
          <p:cNvSpPr>
            <a:spLocks noGrp="1"/>
          </p:cNvSpPr>
          <p:nvPr>
            <p:ph type="title"/>
          </p:nvPr>
        </p:nvSpPr>
        <p:spPr/>
        <p:txBody>
          <a:bodyPr/>
          <a:lstStyle/>
          <a:p>
            <a:r>
              <a:rPr lang="en-US"/>
              <a:t>Recording Notice</a:t>
            </a:r>
          </a:p>
        </p:txBody>
      </p:sp>
      <p:sp>
        <p:nvSpPr>
          <p:cNvPr id="5" name="Slide Number Placeholder 4">
            <a:extLst>
              <a:ext uri="{FF2B5EF4-FFF2-40B4-BE49-F238E27FC236}">
                <a16:creationId xmlns:a16="http://schemas.microsoft.com/office/drawing/2014/main" id="{67AB2B53-AF55-416D-89EF-3D53B50ABC66}"/>
              </a:ext>
            </a:extLst>
          </p:cNvPr>
          <p:cNvSpPr>
            <a:spLocks noGrp="1"/>
          </p:cNvSpPr>
          <p:nvPr>
            <p:ph type="sldNum" sz="quarter" idx="12"/>
          </p:nvPr>
        </p:nvSpPr>
        <p:spPr/>
        <p:txBody>
          <a:bodyPr/>
          <a:lstStyle/>
          <a:p>
            <a:fld id="{DE8DE8A0-70C5-4585-9A3C-B3A9E7B8F8E9}" type="slidenum">
              <a:rPr lang="en-US" smtClean="0"/>
              <a:t>2</a:t>
            </a:fld>
            <a:endParaRPr lang="en-US"/>
          </a:p>
        </p:txBody>
      </p:sp>
      <p:sp>
        <p:nvSpPr>
          <p:cNvPr id="6" name="Content Placeholder 2">
            <a:extLst>
              <a:ext uri="{FF2B5EF4-FFF2-40B4-BE49-F238E27FC236}">
                <a16:creationId xmlns:a16="http://schemas.microsoft.com/office/drawing/2014/main" id="{4CB8782F-3852-426A-A134-BD97D62ACE9C}"/>
              </a:ext>
            </a:extLst>
          </p:cNvPr>
          <p:cNvSpPr>
            <a:spLocks noGrp="1"/>
          </p:cNvSpPr>
          <p:nvPr>
            <p:ph idx="1"/>
          </p:nvPr>
        </p:nvSpPr>
        <p:spPr>
          <a:xfrm>
            <a:off x="774923" y="1946302"/>
            <a:ext cx="10653003" cy="4224225"/>
          </a:xfrm>
        </p:spPr>
        <p:txBody>
          <a:bodyPr>
            <a:normAutofit/>
          </a:bodyPr>
          <a:lstStyle/>
          <a:p>
            <a:pPr marL="0" indent="0">
              <a:buNone/>
            </a:pPr>
            <a:r>
              <a:rPr lang="en-US" sz="2800" i="1" dirty="0"/>
              <a:t>American Institutes for Research (AIR) allows for the recording of audio, visuals, participants, and other information sent, verbalized, or utilized during business related meetings.  By joining a meeting, you automatically consent to such recordings.  Any participant who prefers to participate via audio only should disable their video camera so only their audio will be captured.  Video and/or audio recordings of any AIR session shall not be transmitted to an external third party without AIR’s permission. </a:t>
            </a:r>
          </a:p>
        </p:txBody>
      </p:sp>
      <p:pic>
        <p:nvPicPr>
          <p:cNvPr id="7" name="Picture 6" descr="A picture containing text, clipart, vector graphics&#10;&#10;Description automatically generated">
            <a:extLst>
              <a:ext uri="{FF2B5EF4-FFF2-40B4-BE49-F238E27FC236}">
                <a16:creationId xmlns:a16="http://schemas.microsoft.com/office/drawing/2014/main" id="{2A20FAD1-7AC6-40DB-BE82-22DA525AB5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5836" y="5631606"/>
            <a:ext cx="1680327" cy="837304"/>
          </a:xfrm>
          <a:prstGeom prst="rect">
            <a:avLst/>
          </a:prstGeom>
        </p:spPr>
      </p:pic>
    </p:spTree>
    <p:extLst>
      <p:ext uri="{BB962C8B-B14F-4D97-AF65-F5344CB8AC3E}">
        <p14:creationId xmlns:p14="http://schemas.microsoft.com/office/powerpoint/2010/main" val="2881338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7FFC7-D72A-41FB-9745-6C9844525A79}"/>
              </a:ext>
            </a:extLst>
          </p:cNvPr>
          <p:cNvSpPr>
            <a:spLocks noGrp="1"/>
          </p:cNvSpPr>
          <p:nvPr>
            <p:ph type="title"/>
          </p:nvPr>
        </p:nvSpPr>
        <p:spPr/>
        <p:txBody>
          <a:bodyPr/>
          <a:lstStyle/>
          <a:p>
            <a:r>
              <a:rPr lang="en-US"/>
              <a:t>Welcome Grantees and TA Team!</a:t>
            </a:r>
          </a:p>
        </p:txBody>
      </p:sp>
      <p:sp>
        <p:nvSpPr>
          <p:cNvPr id="3" name="Text Placeholder 2">
            <a:extLst>
              <a:ext uri="{FF2B5EF4-FFF2-40B4-BE49-F238E27FC236}">
                <a16:creationId xmlns:a16="http://schemas.microsoft.com/office/drawing/2014/main" id="{36E698DF-E6CC-4D56-9CAC-2B16DEC6F685}"/>
              </a:ext>
            </a:extLst>
          </p:cNvPr>
          <p:cNvSpPr>
            <a:spLocks noGrp="1"/>
          </p:cNvSpPr>
          <p:nvPr>
            <p:ph type="body" idx="1"/>
          </p:nvPr>
        </p:nvSpPr>
        <p:spPr/>
        <p:txBody>
          <a:bodyPr/>
          <a:lstStyle/>
          <a:p>
            <a:r>
              <a:rPr lang="en-US"/>
              <a:t>Introduce Yourself in the Chat</a:t>
            </a:r>
          </a:p>
        </p:txBody>
      </p:sp>
      <p:sp>
        <p:nvSpPr>
          <p:cNvPr id="5" name="Slide Number Placeholder 4">
            <a:extLst>
              <a:ext uri="{FF2B5EF4-FFF2-40B4-BE49-F238E27FC236}">
                <a16:creationId xmlns:a16="http://schemas.microsoft.com/office/drawing/2014/main" id="{E4838CEC-DA61-45F1-AC52-A21351EE1D5B}"/>
              </a:ext>
            </a:extLst>
          </p:cNvPr>
          <p:cNvSpPr>
            <a:spLocks noGrp="1"/>
          </p:cNvSpPr>
          <p:nvPr>
            <p:ph type="sldNum" sz="quarter" idx="12"/>
          </p:nvPr>
        </p:nvSpPr>
        <p:spPr/>
        <p:txBody>
          <a:bodyPr/>
          <a:lstStyle/>
          <a:p>
            <a:fld id="{DE8DE8A0-70C5-4585-9A3C-B3A9E7B8F8E9}" type="slidenum">
              <a:rPr lang="en-US" smtClean="0"/>
              <a:pPr/>
              <a:t>3</a:t>
            </a:fld>
            <a:endParaRPr lang="en-US"/>
          </a:p>
        </p:txBody>
      </p:sp>
    </p:spTree>
    <p:extLst>
      <p:ext uri="{BB962C8B-B14F-4D97-AF65-F5344CB8AC3E}">
        <p14:creationId xmlns:p14="http://schemas.microsoft.com/office/powerpoint/2010/main" val="1091685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23FF9-5B9C-4360-800D-26C4688EF330}"/>
              </a:ext>
            </a:extLst>
          </p:cNvPr>
          <p:cNvSpPr>
            <a:spLocks noGrp="1"/>
          </p:cNvSpPr>
          <p:nvPr>
            <p:ph type="title"/>
          </p:nvPr>
        </p:nvSpPr>
        <p:spPr>
          <a:xfrm>
            <a:off x="-628578" y="473797"/>
            <a:ext cx="5518301" cy="1189554"/>
          </a:xfrm>
        </p:spPr>
        <p:txBody>
          <a:bodyPr/>
          <a:lstStyle/>
          <a:p>
            <a:pPr algn="ctr"/>
            <a:r>
              <a:rPr lang="en-US" sz="6600">
                <a:latin typeface="PT Sans" panose="020B0503020203020204" pitchFamily="34" charset="0"/>
              </a:rPr>
              <a:t>AGENDA</a:t>
            </a:r>
          </a:p>
        </p:txBody>
      </p:sp>
      <p:sp>
        <p:nvSpPr>
          <p:cNvPr id="3" name="Content Placeholder 2">
            <a:extLst>
              <a:ext uri="{FF2B5EF4-FFF2-40B4-BE49-F238E27FC236}">
                <a16:creationId xmlns:a16="http://schemas.microsoft.com/office/drawing/2014/main" id="{B4C64E4A-5A43-477F-8B59-DDD2D4DC1AC0}"/>
              </a:ext>
            </a:extLst>
          </p:cNvPr>
          <p:cNvSpPr>
            <a:spLocks noGrp="1"/>
          </p:cNvSpPr>
          <p:nvPr>
            <p:ph idx="1"/>
          </p:nvPr>
        </p:nvSpPr>
        <p:spPr/>
        <p:txBody>
          <a:bodyPr>
            <a:normAutofit/>
          </a:bodyPr>
          <a:lstStyle/>
          <a:p>
            <a:r>
              <a:rPr lang="en-US" sz="2800" dirty="0">
                <a:solidFill>
                  <a:srgbClr val="17406D"/>
                </a:solidFill>
              </a:rPr>
              <a:t>Welcome Grantees!</a:t>
            </a:r>
          </a:p>
          <a:p>
            <a:r>
              <a:rPr lang="en-US" sz="2800" dirty="0">
                <a:solidFill>
                  <a:schemeClr val="accent1"/>
                </a:solidFill>
              </a:rPr>
              <a:t>Rural Healthcare &amp; One Workforce TA </a:t>
            </a:r>
          </a:p>
          <a:p>
            <a:r>
              <a:rPr lang="en-US" sz="2800" dirty="0">
                <a:solidFill>
                  <a:schemeClr val="accent1"/>
                </a:solidFill>
              </a:rPr>
              <a:t>TA Team Introductions</a:t>
            </a:r>
          </a:p>
          <a:p>
            <a:r>
              <a:rPr lang="en-US" sz="2800" dirty="0">
                <a:solidFill>
                  <a:schemeClr val="accent1"/>
                </a:solidFill>
              </a:rPr>
              <a:t>TA Activities </a:t>
            </a:r>
          </a:p>
          <a:p>
            <a:r>
              <a:rPr lang="en-US" sz="2800" dirty="0">
                <a:solidFill>
                  <a:schemeClr val="accent1"/>
                </a:solidFill>
              </a:rPr>
              <a:t>TA Needs &amp; Priorities </a:t>
            </a:r>
          </a:p>
          <a:p>
            <a:r>
              <a:rPr lang="en-US" sz="2800" dirty="0">
                <a:solidFill>
                  <a:schemeClr val="accent1"/>
                </a:solidFill>
              </a:rPr>
              <a:t>Next Steps</a:t>
            </a:r>
          </a:p>
        </p:txBody>
      </p:sp>
    </p:spTree>
    <p:extLst>
      <p:ext uri="{BB962C8B-B14F-4D97-AF65-F5344CB8AC3E}">
        <p14:creationId xmlns:p14="http://schemas.microsoft.com/office/powerpoint/2010/main" val="3040224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BE1EF-C30A-4793-9ABA-01B4BB25F553}"/>
              </a:ext>
            </a:extLst>
          </p:cNvPr>
          <p:cNvSpPr>
            <a:spLocks noGrp="1"/>
          </p:cNvSpPr>
          <p:nvPr>
            <p:ph type="title"/>
          </p:nvPr>
        </p:nvSpPr>
        <p:spPr/>
        <p:txBody>
          <a:bodyPr>
            <a:normAutofit fontScale="90000"/>
          </a:bodyPr>
          <a:lstStyle/>
          <a:p>
            <a:r>
              <a:rPr lang="en-US" dirty="0"/>
              <a:t>Department of Labor</a:t>
            </a:r>
            <a:br>
              <a:rPr lang="en-US" dirty="0"/>
            </a:br>
            <a:r>
              <a:rPr lang="en-US" dirty="0"/>
              <a:t>Division of Strategic Investments</a:t>
            </a:r>
          </a:p>
        </p:txBody>
      </p:sp>
      <p:sp>
        <p:nvSpPr>
          <p:cNvPr id="6" name="Content Placeholder 5">
            <a:extLst>
              <a:ext uri="{FF2B5EF4-FFF2-40B4-BE49-F238E27FC236}">
                <a16:creationId xmlns:a16="http://schemas.microsoft.com/office/drawing/2014/main" id="{0914505B-1395-41CC-90F5-0EB3D5295E99}"/>
              </a:ext>
            </a:extLst>
          </p:cNvPr>
          <p:cNvSpPr>
            <a:spLocks noGrp="1"/>
          </p:cNvSpPr>
          <p:nvPr>
            <p:ph sz="half" idx="1"/>
          </p:nvPr>
        </p:nvSpPr>
        <p:spPr/>
        <p:txBody>
          <a:bodyPr/>
          <a:lstStyle/>
          <a:p>
            <a:r>
              <a:rPr lang="en-US" dirty="0"/>
              <a:t>Welcome</a:t>
            </a:r>
          </a:p>
          <a:p>
            <a:r>
              <a:rPr lang="en-US" dirty="0"/>
              <a:t>TA to Date</a:t>
            </a:r>
          </a:p>
          <a:p>
            <a:r>
              <a:rPr lang="en-US" dirty="0"/>
              <a:t>Introduce TA Team</a:t>
            </a:r>
          </a:p>
        </p:txBody>
      </p:sp>
      <p:pic>
        <p:nvPicPr>
          <p:cNvPr id="9" name="Content Placeholder 8" descr="Sea of hands in the middle">
            <a:extLst>
              <a:ext uri="{FF2B5EF4-FFF2-40B4-BE49-F238E27FC236}">
                <a16:creationId xmlns:a16="http://schemas.microsoft.com/office/drawing/2014/main" id="{1861F389-097F-4F63-BCF9-3EFDE4A847F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88075" y="2236964"/>
            <a:ext cx="5422900" cy="3614384"/>
          </a:xfrm>
          <a:effectLst>
            <a:outerShdw blurRad="63500" sx="102000" sy="102000" algn="ctr" rotWithShape="0">
              <a:prstClr val="black">
                <a:alpha val="40000"/>
              </a:prstClr>
            </a:outerShdw>
          </a:effectLst>
        </p:spPr>
      </p:pic>
      <p:sp>
        <p:nvSpPr>
          <p:cNvPr id="5" name="Slide Number Placeholder 4">
            <a:extLst>
              <a:ext uri="{FF2B5EF4-FFF2-40B4-BE49-F238E27FC236}">
                <a16:creationId xmlns:a16="http://schemas.microsoft.com/office/drawing/2014/main" id="{757EADE5-3A63-4B8B-85C0-6BC3DCC8E269}"/>
              </a:ext>
            </a:extLst>
          </p:cNvPr>
          <p:cNvSpPr>
            <a:spLocks noGrp="1"/>
          </p:cNvSpPr>
          <p:nvPr>
            <p:ph type="sldNum" sz="quarter" idx="12"/>
          </p:nvPr>
        </p:nvSpPr>
        <p:spPr/>
        <p:txBody>
          <a:bodyPr/>
          <a:lstStyle/>
          <a:p>
            <a:fld id="{DE8DE8A0-70C5-4585-9A3C-B3A9E7B8F8E9}" type="slidenum">
              <a:rPr lang="en-US" smtClean="0"/>
              <a:t>5</a:t>
            </a:fld>
            <a:endParaRPr lang="en-US"/>
          </a:p>
        </p:txBody>
      </p:sp>
    </p:spTree>
    <p:extLst>
      <p:ext uri="{BB962C8B-B14F-4D97-AF65-F5344CB8AC3E}">
        <p14:creationId xmlns:p14="http://schemas.microsoft.com/office/powerpoint/2010/main" val="1485373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DEAB2-0921-469A-9F4A-3BDBA38F9736}"/>
              </a:ext>
            </a:extLst>
          </p:cNvPr>
          <p:cNvSpPr>
            <a:spLocks noGrp="1"/>
          </p:cNvSpPr>
          <p:nvPr>
            <p:ph type="title"/>
          </p:nvPr>
        </p:nvSpPr>
        <p:spPr/>
        <p:txBody>
          <a:bodyPr/>
          <a:lstStyle/>
          <a:p>
            <a:r>
              <a:rPr lang="en-US"/>
              <a:t>TA Team</a:t>
            </a:r>
          </a:p>
        </p:txBody>
      </p:sp>
      <p:sp>
        <p:nvSpPr>
          <p:cNvPr id="5" name="Slide Number Placeholder 4">
            <a:extLst>
              <a:ext uri="{FF2B5EF4-FFF2-40B4-BE49-F238E27FC236}">
                <a16:creationId xmlns:a16="http://schemas.microsoft.com/office/drawing/2014/main" id="{07AA3CA6-7E9F-4248-94DD-ABBA33827549}"/>
              </a:ext>
            </a:extLst>
          </p:cNvPr>
          <p:cNvSpPr>
            <a:spLocks noGrp="1"/>
          </p:cNvSpPr>
          <p:nvPr>
            <p:ph type="sldNum" sz="quarter" idx="12"/>
          </p:nvPr>
        </p:nvSpPr>
        <p:spPr/>
        <p:txBody>
          <a:bodyPr/>
          <a:lstStyle/>
          <a:p>
            <a:fld id="{DE8DE8A0-70C5-4585-9A3C-B3A9E7B8F8E9}" type="slidenum">
              <a:rPr lang="en-US" smtClean="0"/>
              <a:pPr/>
              <a:t>6</a:t>
            </a:fld>
            <a:endParaRPr lang="en-US"/>
          </a:p>
        </p:txBody>
      </p:sp>
    </p:spTree>
    <p:extLst>
      <p:ext uri="{BB962C8B-B14F-4D97-AF65-F5344CB8AC3E}">
        <p14:creationId xmlns:p14="http://schemas.microsoft.com/office/powerpoint/2010/main" val="1338759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947786E-2256-4368-AC9D-5C22747E4567}"/>
              </a:ext>
            </a:extLst>
          </p:cNvPr>
          <p:cNvSpPr/>
          <p:nvPr/>
        </p:nvSpPr>
        <p:spPr>
          <a:xfrm>
            <a:off x="457200" y="4687489"/>
            <a:ext cx="11274425" cy="1735108"/>
          </a:xfrm>
          <a:prstGeom prst="rect">
            <a:avLst/>
          </a:prstGeom>
          <a:solidFill>
            <a:schemeClr val="bg1">
              <a:lumMod val="85000"/>
            </a:schemeClr>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numCol="3" rtlCol="0" anchor="ctr"/>
          <a:lstStyle/>
          <a:p>
            <a:pPr algn="ctr"/>
            <a:br>
              <a:rPr lang="en-US" dirty="0"/>
            </a:br>
            <a:endParaRPr lang="en-US" dirty="0">
              <a:solidFill>
                <a:schemeClr val="tx1"/>
              </a:solidFill>
            </a:endParaRPr>
          </a:p>
          <a:p>
            <a:pPr algn="ctr"/>
            <a:r>
              <a:rPr lang="en-US" dirty="0">
                <a:solidFill>
                  <a:schemeClr val="tx1"/>
                </a:solidFill>
              </a:rPr>
              <a:t>Amanda Ahlstrand</a:t>
            </a:r>
          </a:p>
          <a:p>
            <a:pPr algn="ctr"/>
            <a:r>
              <a:rPr lang="en-US" dirty="0">
                <a:solidFill>
                  <a:schemeClr val="tx1"/>
                </a:solidFill>
              </a:rPr>
              <a:t>Lynn Bajorek</a:t>
            </a:r>
          </a:p>
          <a:p>
            <a:pPr algn="ctr"/>
            <a:r>
              <a:rPr lang="en-US" dirty="0">
                <a:solidFill>
                  <a:schemeClr val="tx1"/>
                </a:solidFill>
              </a:rPr>
              <a:t>Erika Humphrey</a:t>
            </a:r>
          </a:p>
          <a:p>
            <a:pPr algn="ctr"/>
            <a:r>
              <a:rPr lang="en-US" dirty="0">
                <a:solidFill>
                  <a:schemeClr val="tx1"/>
                </a:solidFill>
              </a:rPr>
              <a:t>Vinz Koller</a:t>
            </a:r>
          </a:p>
          <a:p>
            <a:pPr algn="ctr"/>
            <a:endParaRPr lang="en-US" sz="2800" b="1" dirty="0">
              <a:solidFill>
                <a:schemeClr val="tx1"/>
              </a:solidFill>
            </a:endParaRPr>
          </a:p>
          <a:p>
            <a:pPr algn="ctr"/>
            <a:endParaRPr lang="en-US" dirty="0">
              <a:solidFill>
                <a:schemeClr val="tx1"/>
              </a:solidFill>
            </a:endParaRPr>
          </a:p>
          <a:p>
            <a:pPr algn="ctr"/>
            <a:endParaRPr lang="en-US" dirty="0">
              <a:solidFill>
                <a:schemeClr val="tx1"/>
              </a:solidFill>
            </a:endParaRPr>
          </a:p>
          <a:p>
            <a:pPr algn="ctr"/>
            <a:endParaRPr lang="en-US" dirty="0">
              <a:solidFill>
                <a:schemeClr val="tx1"/>
              </a:solidFill>
            </a:endParaRPr>
          </a:p>
          <a:p>
            <a:pPr algn="ctr"/>
            <a:r>
              <a:rPr lang="en-US" dirty="0">
                <a:solidFill>
                  <a:schemeClr val="tx1"/>
                </a:solidFill>
              </a:rPr>
              <a:t>Christy Montgomery </a:t>
            </a:r>
          </a:p>
          <a:p>
            <a:pPr algn="ctr"/>
            <a:r>
              <a:rPr lang="en-US" dirty="0">
                <a:solidFill>
                  <a:schemeClr val="tx1"/>
                </a:solidFill>
              </a:rPr>
              <a:t>Dallas Oberlee</a:t>
            </a:r>
          </a:p>
          <a:p>
            <a:pPr algn="ctr"/>
            <a:r>
              <a:rPr lang="en-US" dirty="0">
                <a:solidFill>
                  <a:schemeClr val="tx1"/>
                </a:solidFill>
              </a:rPr>
              <a:t>Timothy Putnam</a:t>
            </a:r>
            <a:br>
              <a:rPr lang="en-US" dirty="0"/>
            </a:br>
            <a:endParaRPr lang="en-US" dirty="0">
              <a:solidFill>
                <a:schemeClr val="tx1"/>
              </a:solidFill>
            </a:endParaRPr>
          </a:p>
          <a:p>
            <a:pPr algn="ctr"/>
            <a:endParaRPr lang="en-US" dirty="0">
              <a:solidFill>
                <a:schemeClr val="tx1"/>
              </a:solidFill>
            </a:endParaRPr>
          </a:p>
          <a:p>
            <a:pPr algn="ctr"/>
            <a:endParaRPr lang="en-US" dirty="0">
              <a:solidFill>
                <a:schemeClr val="tx1"/>
              </a:solidFill>
            </a:endParaRPr>
          </a:p>
          <a:p>
            <a:pPr algn="ctr">
              <a:spcBef>
                <a:spcPts val="2400"/>
              </a:spcBef>
            </a:pPr>
            <a:r>
              <a:rPr lang="en-US" dirty="0">
                <a:solidFill>
                  <a:schemeClr val="tx1"/>
                </a:solidFill>
              </a:rPr>
              <a:t>Joe Quick</a:t>
            </a:r>
          </a:p>
          <a:p>
            <a:pPr algn="ctr"/>
            <a:r>
              <a:rPr lang="en-US" dirty="0">
                <a:solidFill>
                  <a:schemeClr val="tx1"/>
                </a:solidFill>
              </a:rPr>
              <a:t>Gretchen Sullivan</a:t>
            </a:r>
          </a:p>
          <a:p>
            <a:pPr algn="ctr"/>
            <a:r>
              <a:rPr lang="en-US" dirty="0">
                <a:solidFill>
                  <a:schemeClr val="tx1"/>
                </a:solidFill>
              </a:rPr>
              <a:t>Kristin Wolff </a:t>
            </a:r>
            <a:br>
              <a:rPr lang="en-US" dirty="0"/>
            </a:br>
            <a:r>
              <a:rPr lang="en-US" dirty="0">
                <a:solidFill>
                  <a:schemeClr val="tx1"/>
                </a:solidFill>
              </a:rPr>
              <a:t>Others, as necessary</a:t>
            </a:r>
          </a:p>
        </p:txBody>
      </p:sp>
      <p:sp>
        <p:nvSpPr>
          <p:cNvPr id="14" name="Straight Connector 3">
            <a:extLst>
              <a:ext uri="{FF2B5EF4-FFF2-40B4-BE49-F238E27FC236}">
                <a16:creationId xmlns:a16="http://schemas.microsoft.com/office/drawing/2014/main" id="{EFB2E8D4-9C25-4A88-9ECC-EAF74F255065}"/>
              </a:ext>
            </a:extLst>
          </p:cNvPr>
          <p:cNvSpPr/>
          <p:nvPr/>
        </p:nvSpPr>
        <p:spPr>
          <a:xfrm>
            <a:off x="2107630" y="4090990"/>
            <a:ext cx="3988369" cy="692196"/>
          </a:xfrm>
          <a:custGeom>
            <a:avLst/>
            <a:gdLst/>
            <a:ahLst/>
            <a:cxnLst/>
            <a:rect l="0" t="0" r="0" b="0"/>
            <a:pathLst>
              <a:path>
                <a:moveTo>
                  <a:pt x="0" y="0"/>
                </a:moveTo>
                <a:lnTo>
                  <a:pt x="0" y="346098"/>
                </a:lnTo>
                <a:lnTo>
                  <a:pt x="3988369" y="346098"/>
                </a:lnTo>
                <a:lnTo>
                  <a:pt x="3988369" y="692196"/>
                </a:lnTo>
              </a:path>
            </a:pathLst>
          </a:custGeom>
          <a:noFill/>
          <a:scene3d>
            <a:camera prst="orthographicFront"/>
            <a:lightRig rig="flat" dir="t"/>
          </a:scene3d>
          <a:sp3d prstMaterial="matte"/>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5" name="Straight Connector 4">
            <a:extLst>
              <a:ext uri="{FF2B5EF4-FFF2-40B4-BE49-F238E27FC236}">
                <a16:creationId xmlns:a16="http://schemas.microsoft.com/office/drawing/2014/main" id="{D92856CF-6C36-4A2F-AA41-A1E26CA17E31}"/>
              </a:ext>
            </a:extLst>
          </p:cNvPr>
          <p:cNvSpPr/>
          <p:nvPr/>
        </p:nvSpPr>
        <p:spPr>
          <a:xfrm>
            <a:off x="6095999" y="4090990"/>
            <a:ext cx="3988369" cy="692196"/>
          </a:xfrm>
          <a:custGeom>
            <a:avLst/>
            <a:gdLst/>
            <a:ahLst/>
            <a:cxnLst/>
            <a:rect l="0" t="0" r="0" b="0"/>
            <a:pathLst>
              <a:path>
                <a:moveTo>
                  <a:pt x="3988369" y="0"/>
                </a:moveTo>
                <a:lnTo>
                  <a:pt x="3988369" y="346098"/>
                </a:lnTo>
                <a:lnTo>
                  <a:pt x="0" y="346098"/>
                </a:lnTo>
                <a:lnTo>
                  <a:pt x="0" y="692196"/>
                </a:lnTo>
              </a:path>
            </a:pathLst>
          </a:custGeom>
          <a:noFill/>
          <a:scene3d>
            <a:camera prst="orthographicFront"/>
            <a:lightRig rig="flat" dir="t"/>
          </a:scene3d>
          <a:sp3d prstMaterial="matte"/>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5" name="Title 4">
            <a:extLst>
              <a:ext uri="{FF2B5EF4-FFF2-40B4-BE49-F238E27FC236}">
                <a16:creationId xmlns:a16="http://schemas.microsoft.com/office/drawing/2014/main" id="{4E78B7C7-55D8-4FAB-B585-1233489D5CFF}"/>
              </a:ext>
            </a:extLst>
          </p:cNvPr>
          <p:cNvSpPr>
            <a:spLocks noGrp="1"/>
          </p:cNvSpPr>
          <p:nvPr>
            <p:ph type="title"/>
          </p:nvPr>
        </p:nvSpPr>
        <p:spPr/>
        <p:txBody>
          <a:bodyPr/>
          <a:lstStyle/>
          <a:p>
            <a:r>
              <a:rPr lang="en-US"/>
              <a:t>Project Team</a:t>
            </a:r>
          </a:p>
        </p:txBody>
      </p:sp>
      <p:graphicFrame>
        <p:nvGraphicFramePr>
          <p:cNvPr id="8" name="Content Placeholder 7">
            <a:extLst>
              <a:ext uri="{FF2B5EF4-FFF2-40B4-BE49-F238E27FC236}">
                <a16:creationId xmlns:a16="http://schemas.microsoft.com/office/drawing/2014/main" id="{1448DF31-C777-4892-8C68-0996F51787F4}"/>
              </a:ext>
            </a:extLst>
          </p:cNvPr>
          <p:cNvGraphicFramePr>
            <a:graphicFrameLocks noGrp="1"/>
          </p:cNvGraphicFramePr>
          <p:nvPr>
            <p:ph sz="quarter" idx="17"/>
            <p:extLst>
              <p:ext uri="{D42A27DB-BD31-4B8C-83A1-F6EECF244321}">
                <p14:modId xmlns:p14="http://schemas.microsoft.com/office/powerpoint/2010/main" val="3021363003"/>
              </p:ext>
            </p:extLst>
          </p:nvPr>
        </p:nvGraphicFramePr>
        <p:xfrm>
          <a:off x="457200" y="268462"/>
          <a:ext cx="11274425" cy="44989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6437AB0E-61DA-4D52-8E89-54E198D61ECE}"/>
              </a:ext>
            </a:extLst>
          </p:cNvPr>
          <p:cNvSpPr>
            <a:spLocks noGrp="1"/>
          </p:cNvSpPr>
          <p:nvPr>
            <p:ph type="sldNum" sz="quarter" idx="18"/>
          </p:nvPr>
        </p:nvSpPr>
        <p:spPr/>
        <p:txBody>
          <a:bodyPr/>
          <a:lstStyle/>
          <a:p>
            <a:fld id="{045947F7-456E-4694-8157-65B154A34B3F}" type="slidenum">
              <a:rPr lang="en-US" smtClean="0"/>
              <a:t>7</a:t>
            </a:fld>
            <a:endParaRPr lang="en-US"/>
          </a:p>
        </p:txBody>
      </p:sp>
      <p:cxnSp>
        <p:nvCxnSpPr>
          <p:cNvPr id="19" name="Straight Connector 18">
            <a:extLst>
              <a:ext uri="{FF2B5EF4-FFF2-40B4-BE49-F238E27FC236}">
                <a16:creationId xmlns:a16="http://schemas.microsoft.com/office/drawing/2014/main" id="{68C435B8-6198-4FD6-B9A3-0CC5B74AA7A3}"/>
              </a:ext>
            </a:extLst>
          </p:cNvPr>
          <p:cNvCxnSpPr/>
          <p:nvPr/>
        </p:nvCxnSpPr>
        <p:spPr>
          <a:xfrm flipV="1">
            <a:off x="6095999" y="4090990"/>
            <a:ext cx="0" cy="329008"/>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F5121B8E-F518-470B-86BC-2BD15F11E336}"/>
              </a:ext>
            </a:extLst>
          </p:cNvPr>
          <p:cNvSpPr txBox="1"/>
          <p:nvPr/>
        </p:nvSpPr>
        <p:spPr>
          <a:xfrm>
            <a:off x="4664363" y="4754887"/>
            <a:ext cx="3223491" cy="523220"/>
          </a:xfrm>
          <a:prstGeom prst="rect">
            <a:avLst/>
          </a:prstGeom>
          <a:noFill/>
        </p:spPr>
        <p:txBody>
          <a:bodyPr wrap="square" rtlCol="0">
            <a:spAutoFit/>
          </a:bodyPr>
          <a:lstStyle/>
          <a:p>
            <a:r>
              <a:rPr lang="en-US" sz="2800" b="1" dirty="0"/>
              <a:t>Coaches &amp; SMEs</a:t>
            </a:r>
          </a:p>
        </p:txBody>
      </p:sp>
    </p:spTree>
    <p:extLst>
      <p:ext uri="{BB962C8B-B14F-4D97-AF65-F5344CB8AC3E}">
        <p14:creationId xmlns:p14="http://schemas.microsoft.com/office/powerpoint/2010/main" val="155052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4CC88D4-2CB6-4562-B988-3B01BC940491}"/>
              </a:ext>
            </a:extLst>
          </p:cNvPr>
          <p:cNvSpPr>
            <a:spLocks noGrp="1"/>
          </p:cNvSpPr>
          <p:nvPr>
            <p:ph type="sldNum" sz="quarter" idx="12"/>
          </p:nvPr>
        </p:nvSpPr>
        <p:spPr/>
        <p:txBody>
          <a:bodyPr/>
          <a:lstStyle/>
          <a:p>
            <a:fld id="{DE8DE8A0-70C5-4585-9A3C-B3A9E7B8F8E9}" type="slidenum">
              <a:rPr lang="en-US" smtClean="0"/>
              <a:t>8</a:t>
            </a:fld>
            <a:endParaRPr lang="en-US"/>
          </a:p>
        </p:txBody>
      </p:sp>
      <p:graphicFrame>
        <p:nvGraphicFramePr>
          <p:cNvPr id="6" name="Content Placeholder 5">
            <a:extLst>
              <a:ext uri="{FF2B5EF4-FFF2-40B4-BE49-F238E27FC236}">
                <a16:creationId xmlns:a16="http://schemas.microsoft.com/office/drawing/2014/main" id="{E431FCB6-4120-4ABA-ADB6-9DF2BFBAEF1C}"/>
              </a:ext>
            </a:extLst>
          </p:cNvPr>
          <p:cNvGraphicFramePr>
            <a:graphicFrameLocks noGrp="1"/>
          </p:cNvGraphicFramePr>
          <p:nvPr>
            <p:ph idx="4294967295"/>
            <p:extLst>
              <p:ext uri="{D42A27DB-BD31-4B8C-83A1-F6EECF244321}">
                <p14:modId xmlns:p14="http://schemas.microsoft.com/office/powerpoint/2010/main" val="2074594860"/>
              </p:ext>
            </p:extLst>
          </p:nvPr>
        </p:nvGraphicFramePr>
        <p:xfrm>
          <a:off x="581025" y="1868356"/>
          <a:ext cx="11029950" cy="4656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descr="Logo, company name&#10;&#10;Description automatically generated">
            <a:extLst>
              <a:ext uri="{FF2B5EF4-FFF2-40B4-BE49-F238E27FC236}">
                <a16:creationId xmlns:a16="http://schemas.microsoft.com/office/drawing/2014/main" id="{FD0C0C45-626E-4335-94C7-6E9980363126}"/>
              </a:ext>
            </a:extLst>
          </p:cNvPr>
          <p:cNvPicPr>
            <a:picLocks noChangeAspect="1"/>
          </p:cNvPicPr>
          <p:nvPr/>
        </p:nvPicPr>
        <p:blipFill rotWithShape="1">
          <a:blip r:embed="rId8">
            <a:extLst>
              <a:ext uri="{28A0092B-C50C-407E-A947-70E740481C1C}">
                <a14:useLocalDpi xmlns:a14="http://schemas.microsoft.com/office/drawing/2010/main" val="0"/>
              </a:ext>
            </a:extLst>
          </a:blip>
          <a:srcRect l="17132" t="32378" r="20036" b="22984"/>
          <a:stretch/>
        </p:blipFill>
        <p:spPr>
          <a:xfrm>
            <a:off x="8239125" y="569650"/>
            <a:ext cx="3057525" cy="1323975"/>
          </a:xfrm>
          <a:prstGeom prst="rect">
            <a:avLst/>
          </a:prstGeom>
        </p:spPr>
      </p:pic>
      <p:sp>
        <p:nvSpPr>
          <p:cNvPr id="9" name="Title 1">
            <a:extLst>
              <a:ext uri="{FF2B5EF4-FFF2-40B4-BE49-F238E27FC236}">
                <a16:creationId xmlns:a16="http://schemas.microsoft.com/office/drawing/2014/main" id="{DB2669AF-2B77-4540-B17F-21A321CB9E66}"/>
              </a:ext>
            </a:extLst>
          </p:cNvPr>
          <p:cNvSpPr txBox="1">
            <a:spLocks/>
          </p:cNvSpPr>
          <p:nvPr/>
        </p:nvSpPr>
        <p:spPr>
          <a:xfrm>
            <a:off x="581192" y="702156"/>
            <a:ext cx="11029616" cy="1013800"/>
          </a:xfrm>
          <a:prstGeom prst="rect">
            <a:avLst/>
          </a:prstGeom>
        </p:spPr>
        <p:txBody>
          <a:bodyPr/>
          <a:lstStyle>
            <a:lvl1pPr algn="l" defTabSz="457200" rtl="0" eaLnBrk="1" latinLnBrk="0" hangingPunct="1">
              <a:spcBef>
                <a:spcPct val="0"/>
              </a:spcBef>
              <a:buNone/>
              <a:defRPr sz="2800" b="0" kern="1200" cap="all">
                <a:solidFill>
                  <a:schemeClr val="bg1"/>
                </a:solidFill>
                <a:latin typeface="PT Sans" panose="020B0503020203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dirty="0">
              <a:solidFill>
                <a:schemeClr val="accent1"/>
              </a:solidFill>
            </a:endParaRPr>
          </a:p>
        </p:txBody>
      </p:sp>
      <p:sp>
        <p:nvSpPr>
          <p:cNvPr id="11" name="Title 1">
            <a:extLst>
              <a:ext uri="{FF2B5EF4-FFF2-40B4-BE49-F238E27FC236}">
                <a16:creationId xmlns:a16="http://schemas.microsoft.com/office/drawing/2014/main" id="{CB8045C2-C8F3-40D3-A9A1-4CC8AFA8BE39}"/>
              </a:ext>
            </a:extLst>
          </p:cNvPr>
          <p:cNvSpPr txBox="1">
            <a:spLocks/>
          </p:cNvSpPr>
          <p:nvPr/>
        </p:nvSpPr>
        <p:spPr>
          <a:xfrm>
            <a:off x="733592" y="854556"/>
            <a:ext cx="11029616" cy="1013800"/>
          </a:xfrm>
          <a:prstGeom prst="rect">
            <a:avLst/>
          </a:prstGeom>
        </p:spPr>
        <p:txBody>
          <a:bodyPr/>
          <a:lstStyle>
            <a:lvl1pPr algn="l" defTabSz="457200" rtl="0" eaLnBrk="1" latinLnBrk="0" hangingPunct="1">
              <a:spcBef>
                <a:spcPct val="0"/>
              </a:spcBef>
              <a:buNone/>
              <a:defRPr sz="2800" b="0" kern="1200" cap="all">
                <a:solidFill>
                  <a:schemeClr val="bg1"/>
                </a:solidFill>
                <a:latin typeface="PT Sans" panose="020B0503020203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accent1"/>
                </a:solidFill>
              </a:rPr>
              <a:t>One Workforce Coaches</a:t>
            </a:r>
          </a:p>
        </p:txBody>
      </p:sp>
    </p:spTree>
    <p:extLst>
      <p:ext uri="{BB962C8B-B14F-4D97-AF65-F5344CB8AC3E}">
        <p14:creationId xmlns:p14="http://schemas.microsoft.com/office/powerpoint/2010/main" val="42937275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logo&#10;&#10;Description automatically generated">
            <a:extLst>
              <a:ext uri="{FF2B5EF4-FFF2-40B4-BE49-F238E27FC236}">
                <a16:creationId xmlns:a16="http://schemas.microsoft.com/office/drawing/2014/main" id="{F7254EE5-773D-453A-A779-17B1252C655F}"/>
              </a:ext>
            </a:extLst>
          </p:cNvPr>
          <p:cNvPicPr>
            <a:picLocks noChangeAspect="1"/>
          </p:cNvPicPr>
          <p:nvPr/>
        </p:nvPicPr>
        <p:blipFill rotWithShape="1">
          <a:blip r:embed="rId2">
            <a:extLst>
              <a:ext uri="{28A0092B-C50C-407E-A947-70E740481C1C}">
                <a14:useLocalDpi xmlns:a14="http://schemas.microsoft.com/office/drawing/2010/main" val="0"/>
              </a:ext>
            </a:extLst>
          </a:blip>
          <a:srcRect l="5048" t="35427" r="16286" b="27500"/>
          <a:stretch/>
        </p:blipFill>
        <p:spPr>
          <a:xfrm>
            <a:off x="7676983" y="644065"/>
            <a:ext cx="3933826" cy="1129982"/>
          </a:xfrm>
          <a:prstGeom prst="rect">
            <a:avLst/>
          </a:prstGeom>
        </p:spPr>
      </p:pic>
      <p:sp>
        <p:nvSpPr>
          <p:cNvPr id="4" name="Footer Placeholder 3">
            <a:extLst>
              <a:ext uri="{FF2B5EF4-FFF2-40B4-BE49-F238E27FC236}">
                <a16:creationId xmlns:a16="http://schemas.microsoft.com/office/drawing/2014/main" id="{CAD8B1B1-5400-4E12-8B97-5A12F23DEE23}"/>
              </a:ext>
            </a:extLst>
          </p:cNvPr>
          <p:cNvSpPr>
            <a:spLocks noGrp="1"/>
          </p:cNvSpPr>
          <p:nvPr>
            <p:ph type="ftr" sz="quarter" idx="11"/>
          </p:nvPr>
        </p:nvSpPr>
        <p:spPr/>
        <p:txBody>
          <a:bodyPr/>
          <a:lstStyle/>
          <a:p>
            <a:r>
              <a:rPr lang="en-US"/>
              <a:t>Document Title</a:t>
            </a:r>
          </a:p>
        </p:txBody>
      </p:sp>
      <p:sp>
        <p:nvSpPr>
          <p:cNvPr id="5" name="Slide Number Placeholder 4">
            <a:extLst>
              <a:ext uri="{FF2B5EF4-FFF2-40B4-BE49-F238E27FC236}">
                <a16:creationId xmlns:a16="http://schemas.microsoft.com/office/drawing/2014/main" id="{4B23AB2D-00C2-4628-83BF-793554C4DBD8}"/>
              </a:ext>
            </a:extLst>
          </p:cNvPr>
          <p:cNvSpPr>
            <a:spLocks noGrp="1"/>
          </p:cNvSpPr>
          <p:nvPr>
            <p:ph type="sldNum" sz="quarter" idx="12"/>
          </p:nvPr>
        </p:nvSpPr>
        <p:spPr/>
        <p:txBody>
          <a:bodyPr/>
          <a:lstStyle/>
          <a:p>
            <a:fld id="{DE8DE8A0-70C5-4585-9A3C-B3A9E7B8F8E9}" type="slidenum">
              <a:rPr lang="en-US" smtClean="0"/>
              <a:t>9</a:t>
            </a:fld>
            <a:endParaRPr lang="en-US"/>
          </a:p>
        </p:txBody>
      </p:sp>
      <p:graphicFrame>
        <p:nvGraphicFramePr>
          <p:cNvPr id="6" name="Content Placeholder 5">
            <a:extLst>
              <a:ext uri="{FF2B5EF4-FFF2-40B4-BE49-F238E27FC236}">
                <a16:creationId xmlns:a16="http://schemas.microsoft.com/office/drawing/2014/main" id="{AC7EB606-4967-4059-9D4C-41F50AC54FD8}"/>
              </a:ext>
            </a:extLst>
          </p:cNvPr>
          <p:cNvGraphicFramePr>
            <a:graphicFrameLocks noGrp="1"/>
          </p:cNvGraphicFramePr>
          <p:nvPr>
            <p:ph idx="4294967295"/>
            <p:extLst>
              <p:ext uri="{D42A27DB-BD31-4B8C-83A1-F6EECF244321}">
                <p14:modId xmlns:p14="http://schemas.microsoft.com/office/powerpoint/2010/main" val="327524753"/>
              </p:ext>
            </p:extLst>
          </p:nvPr>
        </p:nvGraphicFramePr>
        <p:xfrm>
          <a:off x="580858" y="1524000"/>
          <a:ext cx="11029950" cy="44278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1">
            <a:extLst>
              <a:ext uri="{FF2B5EF4-FFF2-40B4-BE49-F238E27FC236}">
                <a16:creationId xmlns:a16="http://schemas.microsoft.com/office/drawing/2014/main" id="{D176C7D9-6B27-4CB7-97F6-CFB80BC085AE}"/>
              </a:ext>
            </a:extLst>
          </p:cNvPr>
          <p:cNvSpPr txBox="1">
            <a:spLocks/>
          </p:cNvSpPr>
          <p:nvPr/>
        </p:nvSpPr>
        <p:spPr>
          <a:xfrm>
            <a:off x="581192" y="702156"/>
            <a:ext cx="11029616" cy="1013800"/>
          </a:xfrm>
          <a:prstGeom prst="rect">
            <a:avLst/>
          </a:prstGeom>
        </p:spPr>
        <p:txBody>
          <a:bodyPr/>
          <a:lstStyle>
            <a:lvl1pPr algn="l" defTabSz="457200" rtl="0" eaLnBrk="1" latinLnBrk="0" hangingPunct="1">
              <a:spcBef>
                <a:spcPct val="0"/>
              </a:spcBef>
              <a:buNone/>
              <a:defRPr sz="2800" b="0" kern="1200" cap="all">
                <a:solidFill>
                  <a:schemeClr val="bg1"/>
                </a:solidFill>
                <a:latin typeface="PT Sans" panose="020B0503020203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accent1"/>
                </a:solidFill>
              </a:rPr>
              <a:t>Rural Healthcare Coaches</a:t>
            </a:r>
          </a:p>
        </p:txBody>
      </p:sp>
    </p:spTree>
    <p:extLst>
      <p:ext uri="{BB962C8B-B14F-4D97-AF65-F5344CB8AC3E}">
        <p14:creationId xmlns:p14="http://schemas.microsoft.com/office/powerpoint/2010/main" val="1388849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lstStyle/>
          <a:p>
            <a:r>
              <a:rPr lang="en-US"/>
              <a:t>Technical assistance </a:t>
            </a:r>
            <a:br>
              <a:rPr lang="en-US"/>
            </a:br>
            <a:r>
              <a:rPr lang="en-US"/>
              <a:t>Activities</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10</a:t>
            </a:fld>
            <a:endParaRPr lang="en-US"/>
          </a:p>
        </p:txBody>
      </p:sp>
      <p:pic>
        <p:nvPicPr>
          <p:cNvPr id="9" name="Graphic 8" descr="Playbook with solid fill">
            <a:extLst>
              <a:ext uri="{FF2B5EF4-FFF2-40B4-BE49-F238E27FC236}">
                <a16:creationId xmlns:a16="http://schemas.microsoft.com/office/drawing/2014/main" id="{B964CAAE-F272-4AB9-963D-CE3E90A6B95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42909" y="1950932"/>
            <a:ext cx="3652859" cy="365285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59082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6" name="Title 5">
            <a:extLst>
              <a:ext uri="{FF2B5EF4-FFF2-40B4-BE49-F238E27FC236}">
                <a16:creationId xmlns:a16="http://schemas.microsoft.com/office/drawing/2014/main" id="{6252FF7B-D534-494D-8E86-40327DCCD791}"/>
              </a:ext>
            </a:extLst>
          </p:cNvPr>
          <p:cNvSpPr>
            <a:spLocks noGrp="1"/>
          </p:cNvSpPr>
          <p:nvPr>
            <p:ph type="title"/>
          </p:nvPr>
        </p:nvSpPr>
        <p:spPr>
          <a:xfrm>
            <a:off x="601255" y="702156"/>
            <a:ext cx="3409783" cy="2549892"/>
          </a:xfrm>
        </p:spPr>
        <p:txBody>
          <a:bodyPr>
            <a:normAutofit/>
          </a:bodyPr>
          <a:lstStyle/>
          <a:p>
            <a:pPr>
              <a:lnSpc>
                <a:spcPct val="90000"/>
              </a:lnSpc>
            </a:pPr>
            <a:r>
              <a:rPr lang="en-US" sz="3100" dirty="0"/>
              <a:t>Technical assistance Approach </a:t>
            </a:r>
            <a:br>
              <a:rPr lang="en-US" sz="3100" dirty="0"/>
            </a:br>
            <a:r>
              <a:rPr lang="en-US" sz="3100" dirty="0"/>
              <a:t>and </a:t>
            </a:r>
            <a:br>
              <a:rPr lang="en-US" sz="3100" dirty="0"/>
            </a:br>
            <a:r>
              <a:rPr lang="en-US" sz="3100" dirty="0"/>
              <a:t>Activities</a:t>
            </a:r>
          </a:p>
        </p:txBody>
      </p:sp>
      <p:sp>
        <p:nvSpPr>
          <p:cNvPr id="5" name="Slide Number Placeholder 4">
            <a:extLst>
              <a:ext uri="{FF2B5EF4-FFF2-40B4-BE49-F238E27FC236}">
                <a16:creationId xmlns:a16="http://schemas.microsoft.com/office/drawing/2014/main" id="{8BDF45B3-D02A-4084-B2AF-654CF0AB045F}"/>
              </a:ext>
            </a:extLst>
          </p:cNvPr>
          <p:cNvSpPr>
            <a:spLocks noGrp="1"/>
          </p:cNvSpPr>
          <p:nvPr>
            <p:ph type="sldNum" sz="quarter" idx="12"/>
          </p:nvPr>
        </p:nvSpPr>
        <p:spPr>
          <a:xfrm>
            <a:off x="10558300" y="6400800"/>
            <a:ext cx="1052508" cy="365125"/>
          </a:xfrm>
        </p:spPr>
        <p:txBody>
          <a:bodyPr>
            <a:normAutofit/>
          </a:bodyPr>
          <a:lstStyle/>
          <a:p>
            <a:pPr>
              <a:spcAft>
                <a:spcPts val="600"/>
              </a:spcAft>
            </a:pPr>
            <a:fld id="{DE8DE8A0-70C5-4585-9A3C-B3A9E7B8F8E9}" type="slidenum">
              <a:rPr lang="en-US" smtClean="0"/>
              <a:pPr>
                <a:spcAft>
                  <a:spcPts val="600"/>
                </a:spcAft>
              </a:pPr>
              <a:t>11</a:t>
            </a:fld>
            <a:endParaRPr lang="en-US"/>
          </a:p>
        </p:txBody>
      </p:sp>
      <p:grpSp>
        <p:nvGrpSpPr>
          <p:cNvPr id="37" name="Group 36">
            <a:extLst>
              <a:ext uri="{FF2B5EF4-FFF2-40B4-BE49-F238E27FC236}">
                <a16:creationId xmlns:a16="http://schemas.microsoft.com/office/drawing/2014/main" id="{1BC3FE4A-E9AD-4D78-9562-66A65E716AD6}"/>
              </a:ext>
            </a:extLst>
          </p:cNvPr>
          <p:cNvGrpSpPr/>
          <p:nvPr/>
        </p:nvGrpSpPr>
        <p:grpSpPr>
          <a:xfrm>
            <a:off x="4634114" y="857359"/>
            <a:ext cx="7879314" cy="5386235"/>
            <a:chOff x="4634114" y="857359"/>
            <a:chExt cx="7879314" cy="5386235"/>
          </a:xfrm>
        </p:grpSpPr>
        <p:grpSp>
          <p:nvGrpSpPr>
            <p:cNvPr id="16" name="Group 15">
              <a:extLst>
                <a:ext uri="{FF2B5EF4-FFF2-40B4-BE49-F238E27FC236}">
                  <a16:creationId xmlns:a16="http://schemas.microsoft.com/office/drawing/2014/main" id="{02322C4D-B887-4C7E-B7AD-D10ECCD13F38}"/>
                </a:ext>
              </a:extLst>
            </p:cNvPr>
            <p:cNvGrpSpPr/>
            <p:nvPr/>
          </p:nvGrpSpPr>
          <p:grpSpPr>
            <a:xfrm>
              <a:off x="5157131" y="857360"/>
              <a:ext cx="6453677" cy="5386234"/>
              <a:chOff x="6543675" y="1958812"/>
              <a:chExt cx="4696980" cy="4362450"/>
            </a:xfrm>
          </p:grpSpPr>
          <p:sp>
            <p:nvSpPr>
              <p:cNvPr id="17" name="Isosceles Triangle 16">
                <a:extLst>
                  <a:ext uri="{FF2B5EF4-FFF2-40B4-BE49-F238E27FC236}">
                    <a16:creationId xmlns:a16="http://schemas.microsoft.com/office/drawing/2014/main" id="{8E2BC084-3982-4481-973A-56C5304CFF40}"/>
                  </a:ext>
                </a:extLst>
              </p:cNvPr>
              <p:cNvSpPr/>
              <p:nvPr/>
            </p:nvSpPr>
            <p:spPr>
              <a:xfrm>
                <a:off x="6543675" y="1958812"/>
                <a:ext cx="4696980" cy="4362450"/>
              </a:xfrm>
              <a:prstGeom prst="triangle">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r>
                  <a:rPr lang="en-US" dirty="0"/>
                </a:br>
                <a:br>
                  <a:rPr lang="en-US" dirty="0"/>
                </a:br>
                <a:br>
                  <a:rPr lang="en-US" dirty="0"/>
                </a:br>
                <a:r>
                  <a:rPr lang="en-US" dirty="0">
                    <a:solidFill>
                      <a:schemeClr val="tx1"/>
                    </a:solidFill>
                  </a:rPr>
                  <a:t>Universal</a:t>
                </a:r>
              </a:p>
            </p:txBody>
          </p:sp>
          <p:sp>
            <p:nvSpPr>
              <p:cNvPr id="19" name="Isosceles Triangle 18">
                <a:extLst>
                  <a:ext uri="{FF2B5EF4-FFF2-40B4-BE49-F238E27FC236}">
                    <a16:creationId xmlns:a16="http://schemas.microsoft.com/office/drawing/2014/main" id="{308F9162-C134-4372-8FF6-E79418622A0D}"/>
                  </a:ext>
                </a:extLst>
              </p:cNvPr>
              <p:cNvSpPr/>
              <p:nvPr/>
            </p:nvSpPr>
            <p:spPr>
              <a:xfrm>
                <a:off x="7269018" y="1958812"/>
                <a:ext cx="3239758" cy="3010352"/>
              </a:xfrm>
              <a:prstGeom prst="triangl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r>
                  <a:rPr lang="en-US" dirty="0"/>
                </a:br>
                <a:r>
                  <a:rPr lang="en-US" dirty="0"/>
                  <a:t>Targeted</a:t>
                </a:r>
              </a:p>
            </p:txBody>
          </p:sp>
          <p:sp>
            <p:nvSpPr>
              <p:cNvPr id="21" name="Isosceles Triangle 20">
                <a:extLst>
                  <a:ext uri="{FF2B5EF4-FFF2-40B4-BE49-F238E27FC236}">
                    <a16:creationId xmlns:a16="http://schemas.microsoft.com/office/drawing/2014/main" id="{0EFB3D14-4123-4C89-BD20-DC7AF4B024CA}"/>
                  </a:ext>
                </a:extLst>
              </p:cNvPr>
              <p:cNvSpPr/>
              <p:nvPr/>
            </p:nvSpPr>
            <p:spPr>
              <a:xfrm>
                <a:off x="7965743" y="1958812"/>
                <a:ext cx="1861748" cy="1726497"/>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Intensive</a:t>
                </a:r>
              </a:p>
            </p:txBody>
          </p:sp>
        </p:grpSp>
        <p:cxnSp>
          <p:nvCxnSpPr>
            <p:cNvPr id="15" name="Straight Arrow Connector 14">
              <a:extLst>
                <a:ext uri="{FF2B5EF4-FFF2-40B4-BE49-F238E27FC236}">
                  <a16:creationId xmlns:a16="http://schemas.microsoft.com/office/drawing/2014/main" id="{925E0BE3-D043-46E7-8F60-2D75C663E166}"/>
                </a:ext>
              </a:extLst>
            </p:cNvPr>
            <p:cNvCxnSpPr>
              <a:cxnSpLocks/>
            </p:cNvCxnSpPr>
            <p:nvPr/>
          </p:nvCxnSpPr>
          <p:spPr>
            <a:xfrm>
              <a:off x="8600094" y="857359"/>
              <a:ext cx="3112935" cy="52070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504D6EA5-28F6-40D0-8A2F-AC84CC4B611C}"/>
                </a:ext>
              </a:extLst>
            </p:cNvPr>
            <p:cNvCxnSpPr>
              <a:cxnSpLocks/>
            </p:cNvCxnSpPr>
            <p:nvPr/>
          </p:nvCxnSpPr>
          <p:spPr>
            <a:xfrm flipV="1">
              <a:off x="5054910" y="857359"/>
              <a:ext cx="3105022" cy="52070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D35F87AA-0E0B-42DF-8ED7-84183CCA7B2D}"/>
                </a:ext>
              </a:extLst>
            </p:cNvPr>
            <p:cNvSpPr txBox="1"/>
            <p:nvPr/>
          </p:nvSpPr>
          <p:spPr>
            <a:xfrm rot="18023638">
              <a:off x="5789896" y="3426726"/>
              <a:ext cx="1349828" cy="307777"/>
            </a:xfrm>
            <a:prstGeom prst="rect">
              <a:avLst/>
            </a:prstGeom>
            <a:solidFill>
              <a:schemeClr val="bg1"/>
            </a:solidFill>
          </p:spPr>
          <p:txBody>
            <a:bodyPr wrap="square" rtlCol="0">
              <a:spAutoFit/>
            </a:bodyPr>
            <a:lstStyle/>
            <a:p>
              <a:pPr algn="ctr"/>
              <a:r>
                <a:rPr lang="en-US" sz="1400" dirty="0"/>
                <a:t>TA Supports</a:t>
              </a:r>
            </a:p>
          </p:txBody>
        </p:sp>
        <p:sp>
          <p:nvSpPr>
            <p:cNvPr id="29" name="TextBox 28">
              <a:extLst>
                <a:ext uri="{FF2B5EF4-FFF2-40B4-BE49-F238E27FC236}">
                  <a16:creationId xmlns:a16="http://schemas.microsoft.com/office/drawing/2014/main" id="{5E2AEF6C-A2FC-4774-9F31-C21D64430E89}"/>
                </a:ext>
              </a:extLst>
            </p:cNvPr>
            <p:cNvSpPr txBox="1"/>
            <p:nvPr/>
          </p:nvSpPr>
          <p:spPr>
            <a:xfrm rot="3475791">
              <a:off x="9628816" y="3482070"/>
              <a:ext cx="1349828" cy="307777"/>
            </a:xfrm>
            <a:prstGeom prst="rect">
              <a:avLst/>
            </a:prstGeom>
            <a:solidFill>
              <a:schemeClr val="bg1"/>
            </a:solidFill>
          </p:spPr>
          <p:txBody>
            <a:bodyPr wrap="square" rtlCol="0">
              <a:spAutoFit/>
            </a:bodyPr>
            <a:lstStyle/>
            <a:p>
              <a:pPr algn="ctr"/>
              <a:r>
                <a:rPr lang="en-US" sz="1400" dirty="0"/>
                <a:t>Frequency</a:t>
              </a:r>
            </a:p>
          </p:txBody>
        </p:sp>
        <p:sp>
          <p:nvSpPr>
            <p:cNvPr id="31" name="TextBox 30">
              <a:extLst>
                <a:ext uri="{FF2B5EF4-FFF2-40B4-BE49-F238E27FC236}">
                  <a16:creationId xmlns:a16="http://schemas.microsoft.com/office/drawing/2014/main" id="{5787518F-53FE-4CDB-BBD6-A5F5B2509914}"/>
                </a:ext>
              </a:extLst>
            </p:cNvPr>
            <p:cNvSpPr txBox="1"/>
            <p:nvPr/>
          </p:nvSpPr>
          <p:spPr>
            <a:xfrm>
              <a:off x="9588276" y="1845846"/>
              <a:ext cx="1204210" cy="307777"/>
            </a:xfrm>
            <a:prstGeom prst="rect">
              <a:avLst/>
            </a:prstGeom>
            <a:noFill/>
          </p:spPr>
          <p:txBody>
            <a:bodyPr wrap="square" rtlCol="0">
              <a:spAutoFit/>
            </a:bodyPr>
            <a:lstStyle/>
            <a:p>
              <a:r>
                <a:rPr lang="en-US" sz="1400" i="1" dirty="0"/>
                <a:t>As needed</a:t>
              </a:r>
            </a:p>
          </p:txBody>
        </p:sp>
        <p:sp>
          <p:nvSpPr>
            <p:cNvPr id="32" name="TextBox 31">
              <a:extLst>
                <a:ext uri="{FF2B5EF4-FFF2-40B4-BE49-F238E27FC236}">
                  <a16:creationId xmlns:a16="http://schemas.microsoft.com/office/drawing/2014/main" id="{CB7291F3-68CF-4B1D-98C2-EC317E13A00D}"/>
                </a:ext>
              </a:extLst>
            </p:cNvPr>
            <p:cNvSpPr txBox="1"/>
            <p:nvPr/>
          </p:nvSpPr>
          <p:spPr>
            <a:xfrm>
              <a:off x="10645901" y="3482287"/>
              <a:ext cx="1204210" cy="307777"/>
            </a:xfrm>
            <a:prstGeom prst="rect">
              <a:avLst/>
            </a:prstGeom>
            <a:noFill/>
          </p:spPr>
          <p:txBody>
            <a:bodyPr wrap="square" rtlCol="0">
              <a:spAutoFit/>
            </a:bodyPr>
            <a:lstStyle/>
            <a:p>
              <a:r>
                <a:rPr lang="en-US" sz="1400" i="1" dirty="0"/>
                <a:t>Ongoing</a:t>
              </a:r>
            </a:p>
          </p:txBody>
        </p:sp>
        <p:sp>
          <p:nvSpPr>
            <p:cNvPr id="33" name="TextBox 32">
              <a:extLst>
                <a:ext uri="{FF2B5EF4-FFF2-40B4-BE49-F238E27FC236}">
                  <a16:creationId xmlns:a16="http://schemas.microsoft.com/office/drawing/2014/main" id="{306153C0-18E0-4E8D-8EEF-E06491DEF7C2}"/>
                </a:ext>
              </a:extLst>
            </p:cNvPr>
            <p:cNvSpPr txBox="1"/>
            <p:nvPr/>
          </p:nvSpPr>
          <p:spPr>
            <a:xfrm>
              <a:off x="11309218" y="5056291"/>
              <a:ext cx="1204210" cy="307777"/>
            </a:xfrm>
            <a:prstGeom prst="rect">
              <a:avLst/>
            </a:prstGeom>
            <a:noFill/>
          </p:spPr>
          <p:txBody>
            <a:bodyPr wrap="square" rtlCol="0">
              <a:spAutoFit/>
            </a:bodyPr>
            <a:lstStyle/>
            <a:p>
              <a:r>
                <a:rPr lang="en-US" sz="1400" i="1" dirty="0"/>
                <a:t>Ongoing</a:t>
              </a:r>
            </a:p>
          </p:txBody>
        </p:sp>
        <p:sp>
          <p:nvSpPr>
            <p:cNvPr id="34" name="TextBox 33">
              <a:extLst>
                <a:ext uri="{FF2B5EF4-FFF2-40B4-BE49-F238E27FC236}">
                  <a16:creationId xmlns:a16="http://schemas.microsoft.com/office/drawing/2014/main" id="{0CB7AFC8-BE11-4395-AE62-C817E0E27B88}"/>
                </a:ext>
              </a:extLst>
            </p:cNvPr>
            <p:cNvSpPr txBox="1"/>
            <p:nvPr/>
          </p:nvSpPr>
          <p:spPr>
            <a:xfrm>
              <a:off x="6508955" y="1769307"/>
              <a:ext cx="1204210" cy="307777"/>
            </a:xfrm>
            <a:prstGeom prst="rect">
              <a:avLst/>
            </a:prstGeom>
            <a:noFill/>
          </p:spPr>
          <p:txBody>
            <a:bodyPr wrap="square" rtlCol="0">
              <a:spAutoFit/>
            </a:bodyPr>
            <a:lstStyle/>
            <a:p>
              <a:r>
                <a:rPr lang="en-US" sz="1400" i="1" dirty="0"/>
                <a:t>Individual</a:t>
              </a:r>
            </a:p>
          </p:txBody>
        </p:sp>
        <p:sp>
          <p:nvSpPr>
            <p:cNvPr id="35" name="TextBox 34">
              <a:extLst>
                <a:ext uri="{FF2B5EF4-FFF2-40B4-BE49-F238E27FC236}">
                  <a16:creationId xmlns:a16="http://schemas.microsoft.com/office/drawing/2014/main" id="{F5FF9265-1D21-4DB7-9F35-E206E2197C7F}"/>
                </a:ext>
              </a:extLst>
            </p:cNvPr>
            <p:cNvSpPr txBox="1"/>
            <p:nvPr/>
          </p:nvSpPr>
          <p:spPr>
            <a:xfrm>
              <a:off x="5439794" y="3252047"/>
              <a:ext cx="1204210" cy="523220"/>
            </a:xfrm>
            <a:prstGeom prst="rect">
              <a:avLst/>
            </a:prstGeom>
            <a:noFill/>
          </p:spPr>
          <p:txBody>
            <a:bodyPr wrap="square" rtlCol="0">
              <a:spAutoFit/>
            </a:bodyPr>
            <a:lstStyle/>
            <a:p>
              <a:r>
                <a:rPr lang="en-US" sz="1400" i="1" dirty="0"/>
                <a:t>Small </a:t>
              </a:r>
              <a:br>
                <a:rPr lang="en-US" sz="1400" i="1" dirty="0"/>
              </a:br>
              <a:r>
                <a:rPr lang="en-US" sz="1400" i="1" dirty="0"/>
                <a:t>Groups</a:t>
              </a:r>
            </a:p>
          </p:txBody>
        </p:sp>
        <p:sp>
          <p:nvSpPr>
            <p:cNvPr id="36" name="TextBox 35">
              <a:extLst>
                <a:ext uri="{FF2B5EF4-FFF2-40B4-BE49-F238E27FC236}">
                  <a16:creationId xmlns:a16="http://schemas.microsoft.com/office/drawing/2014/main" id="{2EC1D016-2748-43F4-8D9A-83F5A1C3BA73}"/>
                </a:ext>
              </a:extLst>
            </p:cNvPr>
            <p:cNvSpPr txBox="1"/>
            <p:nvPr/>
          </p:nvSpPr>
          <p:spPr>
            <a:xfrm>
              <a:off x="4634114" y="4948569"/>
              <a:ext cx="1204210" cy="523220"/>
            </a:xfrm>
            <a:prstGeom prst="rect">
              <a:avLst/>
            </a:prstGeom>
            <a:noFill/>
          </p:spPr>
          <p:txBody>
            <a:bodyPr wrap="square" rtlCol="0">
              <a:spAutoFit/>
            </a:bodyPr>
            <a:lstStyle/>
            <a:p>
              <a:r>
                <a:rPr lang="en-US" sz="1400" i="1" dirty="0"/>
                <a:t>Whole</a:t>
              </a:r>
              <a:br>
                <a:rPr lang="en-US" sz="1400" i="1" dirty="0"/>
              </a:br>
              <a:r>
                <a:rPr lang="en-US" sz="1400" i="1" dirty="0"/>
                <a:t>Group</a:t>
              </a:r>
            </a:p>
          </p:txBody>
        </p:sp>
      </p:grpSp>
    </p:spTree>
    <p:extLst>
      <p:ext uri="{BB962C8B-B14F-4D97-AF65-F5344CB8AC3E}">
        <p14:creationId xmlns:p14="http://schemas.microsoft.com/office/powerpoint/2010/main" val="3664729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252FF7B-D534-494D-8E86-40327DCCD791}"/>
              </a:ext>
            </a:extLst>
          </p:cNvPr>
          <p:cNvSpPr>
            <a:spLocks noGrp="1"/>
          </p:cNvSpPr>
          <p:nvPr>
            <p:ph type="title"/>
          </p:nvPr>
        </p:nvSpPr>
        <p:spPr/>
        <p:txBody>
          <a:bodyPr/>
          <a:lstStyle/>
          <a:p>
            <a:r>
              <a:rPr lang="en-US" dirty="0"/>
              <a:t>Universal TA</a:t>
            </a:r>
          </a:p>
        </p:txBody>
      </p:sp>
      <p:sp>
        <p:nvSpPr>
          <p:cNvPr id="7" name="Content Placeholder 6">
            <a:extLst>
              <a:ext uri="{FF2B5EF4-FFF2-40B4-BE49-F238E27FC236}">
                <a16:creationId xmlns:a16="http://schemas.microsoft.com/office/drawing/2014/main" id="{6707A76A-8949-4886-8760-086891694076}"/>
              </a:ext>
            </a:extLst>
          </p:cNvPr>
          <p:cNvSpPr>
            <a:spLocks noGrp="1"/>
          </p:cNvSpPr>
          <p:nvPr>
            <p:ph sz="half" idx="1"/>
          </p:nvPr>
        </p:nvSpPr>
        <p:spPr/>
        <p:txBody>
          <a:bodyPr>
            <a:normAutofit/>
          </a:bodyPr>
          <a:lstStyle/>
          <a:p>
            <a:r>
              <a:rPr lang="en-US" sz="2800" dirty="0"/>
              <a:t>Available to a broad audience to raise awareness or knowledge of a particular subject matter area and/or broad need</a:t>
            </a:r>
          </a:p>
          <a:p>
            <a:r>
              <a:rPr lang="en-US" sz="2800" dirty="0"/>
              <a:t>Large Groups</a:t>
            </a:r>
          </a:p>
          <a:p>
            <a:r>
              <a:rPr lang="en-US" sz="2800" dirty="0"/>
              <a:t>Ongoing</a:t>
            </a:r>
          </a:p>
        </p:txBody>
      </p:sp>
      <p:sp>
        <p:nvSpPr>
          <p:cNvPr id="5" name="Slide Number Placeholder 4">
            <a:extLst>
              <a:ext uri="{FF2B5EF4-FFF2-40B4-BE49-F238E27FC236}">
                <a16:creationId xmlns:a16="http://schemas.microsoft.com/office/drawing/2014/main" id="{8BDF45B3-D02A-4084-B2AF-654CF0AB045F}"/>
              </a:ext>
            </a:extLst>
          </p:cNvPr>
          <p:cNvSpPr>
            <a:spLocks noGrp="1"/>
          </p:cNvSpPr>
          <p:nvPr>
            <p:ph type="sldNum" sz="quarter" idx="12"/>
          </p:nvPr>
        </p:nvSpPr>
        <p:spPr/>
        <p:txBody>
          <a:bodyPr/>
          <a:lstStyle/>
          <a:p>
            <a:fld id="{DE8DE8A0-70C5-4585-9A3C-B3A9E7B8F8E9}" type="slidenum">
              <a:rPr lang="en-US" smtClean="0"/>
              <a:pPr/>
              <a:t>12</a:t>
            </a:fld>
            <a:endParaRPr lang="en-US"/>
          </a:p>
        </p:txBody>
      </p:sp>
      <p:pic>
        <p:nvPicPr>
          <p:cNvPr id="35" name="Picture 34" descr="A picture containing chart&#10;&#10;Description automatically generated">
            <a:extLst>
              <a:ext uri="{FF2B5EF4-FFF2-40B4-BE49-F238E27FC236}">
                <a16:creationId xmlns:a16="http://schemas.microsoft.com/office/drawing/2014/main" id="{264556E9-1F74-4BCA-A70B-2780795EE5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5013" y="2061832"/>
            <a:ext cx="6330464" cy="4389120"/>
          </a:xfrm>
          <a:prstGeom prst="rect">
            <a:avLst/>
          </a:prstGeom>
        </p:spPr>
      </p:pic>
      <p:sp>
        <p:nvSpPr>
          <p:cNvPr id="36" name="Oval 35">
            <a:extLst>
              <a:ext uri="{FF2B5EF4-FFF2-40B4-BE49-F238E27FC236}">
                <a16:creationId xmlns:a16="http://schemas.microsoft.com/office/drawing/2014/main" id="{72A27859-F623-4313-BAD1-1B309038D4DA}"/>
              </a:ext>
            </a:extLst>
          </p:cNvPr>
          <p:cNvSpPr/>
          <p:nvPr/>
        </p:nvSpPr>
        <p:spPr>
          <a:xfrm>
            <a:off x="5434149" y="5225143"/>
            <a:ext cx="5242560" cy="109612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7219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8126F-6045-4C3E-904D-7FA64954CEED}"/>
              </a:ext>
            </a:extLst>
          </p:cNvPr>
          <p:cNvSpPr>
            <a:spLocks noGrp="1"/>
          </p:cNvSpPr>
          <p:nvPr>
            <p:ph type="title"/>
          </p:nvPr>
        </p:nvSpPr>
        <p:spPr/>
        <p:txBody>
          <a:bodyPr/>
          <a:lstStyle/>
          <a:p>
            <a:r>
              <a:rPr lang="en-US" dirty="0"/>
              <a:t>Examples – Universal TA</a:t>
            </a:r>
          </a:p>
        </p:txBody>
      </p:sp>
      <p:sp>
        <p:nvSpPr>
          <p:cNvPr id="6" name="Slide Number Placeholder 5">
            <a:extLst>
              <a:ext uri="{FF2B5EF4-FFF2-40B4-BE49-F238E27FC236}">
                <a16:creationId xmlns:a16="http://schemas.microsoft.com/office/drawing/2014/main" id="{3DCAC64B-62C5-41E9-8EDD-7FBC20EF300A}"/>
              </a:ext>
            </a:extLst>
          </p:cNvPr>
          <p:cNvSpPr>
            <a:spLocks noGrp="1"/>
          </p:cNvSpPr>
          <p:nvPr>
            <p:ph type="sldNum" sz="quarter" idx="12"/>
          </p:nvPr>
        </p:nvSpPr>
        <p:spPr/>
        <p:txBody>
          <a:bodyPr/>
          <a:lstStyle/>
          <a:p>
            <a:fld id="{DE8DE8A0-70C5-4585-9A3C-B3A9E7B8F8E9}" type="slidenum">
              <a:rPr lang="en-US" smtClean="0"/>
              <a:t>13</a:t>
            </a:fld>
            <a:endParaRPr lang="en-US"/>
          </a:p>
        </p:txBody>
      </p:sp>
      <p:graphicFrame>
        <p:nvGraphicFramePr>
          <p:cNvPr id="9" name="Content Placeholder 8">
            <a:extLst>
              <a:ext uri="{FF2B5EF4-FFF2-40B4-BE49-F238E27FC236}">
                <a16:creationId xmlns:a16="http://schemas.microsoft.com/office/drawing/2014/main" id="{DDB5D19D-0D86-4045-A540-55733EF2BE95}"/>
              </a:ext>
            </a:extLst>
          </p:cNvPr>
          <p:cNvGraphicFramePr>
            <a:graphicFrameLocks noGrp="1"/>
          </p:cNvGraphicFramePr>
          <p:nvPr>
            <p:ph idx="1"/>
            <p:extLst>
              <p:ext uri="{D42A27DB-BD31-4B8C-83A1-F6EECF244321}">
                <p14:modId xmlns:p14="http://schemas.microsoft.com/office/powerpoint/2010/main" val="2377461616"/>
              </p:ext>
            </p:extLst>
          </p:nvPr>
        </p:nvGraphicFramePr>
        <p:xfrm>
          <a:off x="581192" y="2277899"/>
          <a:ext cx="11029950" cy="36782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19128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252FF7B-D534-494D-8E86-40327DCCD791}"/>
              </a:ext>
            </a:extLst>
          </p:cNvPr>
          <p:cNvSpPr>
            <a:spLocks noGrp="1"/>
          </p:cNvSpPr>
          <p:nvPr>
            <p:ph type="title"/>
          </p:nvPr>
        </p:nvSpPr>
        <p:spPr/>
        <p:txBody>
          <a:bodyPr/>
          <a:lstStyle/>
          <a:p>
            <a:r>
              <a:rPr lang="en-US" dirty="0"/>
              <a:t>Targeted TA</a:t>
            </a:r>
          </a:p>
        </p:txBody>
      </p:sp>
      <p:sp>
        <p:nvSpPr>
          <p:cNvPr id="7" name="Content Placeholder 6">
            <a:extLst>
              <a:ext uri="{FF2B5EF4-FFF2-40B4-BE49-F238E27FC236}">
                <a16:creationId xmlns:a16="http://schemas.microsoft.com/office/drawing/2014/main" id="{6707A76A-8949-4886-8760-086891694076}"/>
              </a:ext>
            </a:extLst>
          </p:cNvPr>
          <p:cNvSpPr>
            <a:spLocks noGrp="1"/>
          </p:cNvSpPr>
          <p:nvPr>
            <p:ph sz="half" idx="1"/>
          </p:nvPr>
        </p:nvSpPr>
        <p:spPr/>
        <p:txBody>
          <a:bodyPr>
            <a:normAutofit/>
          </a:bodyPr>
          <a:lstStyle/>
          <a:p>
            <a:r>
              <a:rPr lang="en-US" sz="2800" dirty="0"/>
              <a:t>Focused on a subset of grantees with common interests and/or needs that will affect success</a:t>
            </a:r>
          </a:p>
          <a:p>
            <a:r>
              <a:rPr lang="en-US" sz="2800" dirty="0"/>
              <a:t>Small Groups</a:t>
            </a:r>
          </a:p>
          <a:p>
            <a:r>
              <a:rPr lang="en-US" sz="2800" dirty="0"/>
              <a:t>Ongoing</a:t>
            </a:r>
          </a:p>
        </p:txBody>
      </p:sp>
      <p:sp>
        <p:nvSpPr>
          <p:cNvPr id="5" name="Slide Number Placeholder 4">
            <a:extLst>
              <a:ext uri="{FF2B5EF4-FFF2-40B4-BE49-F238E27FC236}">
                <a16:creationId xmlns:a16="http://schemas.microsoft.com/office/drawing/2014/main" id="{8BDF45B3-D02A-4084-B2AF-654CF0AB045F}"/>
              </a:ext>
            </a:extLst>
          </p:cNvPr>
          <p:cNvSpPr>
            <a:spLocks noGrp="1"/>
          </p:cNvSpPr>
          <p:nvPr>
            <p:ph type="sldNum" sz="quarter" idx="12"/>
          </p:nvPr>
        </p:nvSpPr>
        <p:spPr/>
        <p:txBody>
          <a:bodyPr/>
          <a:lstStyle/>
          <a:p>
            <a:fld id="{DE8DE8A0-70C5-4585-9A3C-B3A9E7B8F8E9}" type="slidenum">
              <a:rPr lang="en-US" smtClean="0"/>
              <a:pPr/>
              <a:t>14</a:t>
            </a:fld>
            <a:endParaRPr lang="en-US"/>
          </a:p>
        </p:txBody>
      </p:sp>
      <p:pic>
        <p:nvPicPr>
          <p:cNvPr id="8" name="Picture 7" descr="A picture containing chart&#10;&#10;Description automatically generated">
            <a:extLst>
              <a:ext uri="{FF2B5EF4-FFF2-40B4-BE49-F238E27FC236}">
                <a16:creationId xmlns:a16="http://schemas.microsoft.com/office/drawing/2014/main" id="{4FFDCA21-E903-4E00-B91E-2B2368D061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5013" y="2061832"/>
            <a:ext cx="6330464" cy="4389120"/>
          </a:xfrm>
          <a:prstGeom prst="rect">
            <a:avLst/>
          </a:prstGeom>
        </p:spPr>
      </p:pic>
      <p:sp>
        <p:nvSpPr>
          <p:cNvPr id="10" name="Oval 9">
            <a:extLst>
              <a:ext uri="{FF2B5EF4-FFF2-40B4-BE49-F238E27FC236}">
                <a16:creationId xmlns:a16="http://schemas.microsoft.com/office/drawing/2014/main" id="{2B1EDB99-D3F7-4F2B-B243-1CD52F4FA8FD}"/>
              </a:ext>
            </a:extLst>
          </p:cNvPr>
          <p:cNvSpPr/>
          <p:nvPr/>
        </p:nvSpPr>
        <p:spPr>
          <a:xfrm>
            <a:off x="6096000" y="3805646"/>
            <a:ext cx="3718560" cy="134982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37606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8126F-6045-4C3E-904D-7FA64954CEED}"/>
              </a:ext>
            </a:extLst>
          </p:cNvPr>
          <p:cNvSpPr>
            <a:spLocks noGrp="1"/>
          </p:cNvSpPr>
          <p:nvPr>
            <p:ph type="title"/>
          </p:nvPr>
        </p:nvSpPr>
        <p:spPr/>
        <p:txBody>
          <a:bodyPr/>
          <a:lstStyle/>
          <a:p>
            <a:r>
              <a:rPr lang="en-US" dirty="0"/>
              <a:t>Examples – Targeted TA</a:t>
            </a:r>
          </a:p>
        </p:txBody>
      </p:sp>
      <p:graphicFrame>
        <p:nvGraphicFramePr>
          <p:cNvPr id="9" name="Content Placeholder 8">
            <a:extLst>
              <a:ext uri="{FF2B5EF4-FFF2-40B4-BE49-F238E27FC236}">
                <a16:creationId xmlns:a16="http://schemas.microsoft.com/office/drawing/2014/main" id="{CCEE4B89-ECB0-4BF3-A0F9-43B893E4CD37}"/>
              </a:ext>
            </a:extLst>
          </p:cNvPr>
          <p:cNvGraphicFramePr>
            <a:graphicFrameLocks noGrp="1"/>
          </p:cNvGraphicFramePr>
          <p:nvPr>
            <p:ph idx="1"/>
            <p:extLst>
              <p:ext uri="{D42A27DB-BD31-4B8C-83A1-F6EECF244321}">
                <p14:modId xmlns:p14="http://schemas.microsoft.com/office/powerpoint/2010/main" val="2245806877"/>
              </p:ext>
            </p:extLst>
          </p:nvPr>
        </p:nvGraphicFramePr>
        <p:xfrm>
          <a:off x="581025" y="2181225"/>
          <a:ext cx="11029950" cy="36782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a:extLst>
              <a:ext uri="{FF2B5EF4-FFF2-40B4-BE49-F238E27FC236}">
                <a16:creationId xmlns:a16="http://schemas.microsoft.com/office/drawing/2014/main" id="{3DCAC64B-62C5-41E9-8EDD-7FBC20EF300A}"/>
              </a:ext>
            </a:extLst>
          </p:cNvPr>
          <p:cNvSpPr>
            <a:spLocks noGrp="1"/>
          </p:cNvSpPr>
          <p:nvPr>
            <p:ph type="sldNum" sz="quarter" idx="12"/>
          </p:nvPr>
        </p:nvSpPr>
        <p:spPr/>
        <p:txBody>
          <a:bodyPr/>
          <a:lstStyle/>
          <a:p>
            <a:fld id="{DE8DE8A0-70C5-4585-9A3C-B3A9E7B8F8E9}" type="slidenum">
              <a:rPr lang="en-US" smtClean="0"/>
              <a:t>15</a:t>
            </a:fld>
            <a:endParaRPr lang="en-US"/>
          </a:p>
        </p:txBody>
      </p:sp>
    </p:spTree>
    <p:extLst>
      <p:ext uri="{BB962C8B-B14F-4D97-AF65-F5344CB8AC3E}">
        <p14:creationId xmlns:p14="http://schemas.microsoft.com/office/powerpoint/2010/main" val="2297958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252FF7B-D534-494D-8E86-40327DCCD791}"/>
              </a:ext>
            </a:extLst>
          </p:cNvPr>
          <p:cNvSpPr>
            <a:spLocks noGrp="1"/>
          </p:cNvSpPr>
          <p:nvPr>
            <p:ph type="title"/>
          </p:nvPr>
        </p:nvSpPr>
        <p:spPr/>
        <p:txBody>
          <a:bodyPr/>
          <a:lstStyle/>
          <a:p>
            <a:r>
              <a:rPr lang="en-US" dirty="0"/>
              <a:t>Intensive TA</a:t>
            </a:r>
          </a:p>
        </p:txBody>
      </p:sp>
      <p:sp>
        <p:nvSpPr>
          <p:cNvPr id="7" name="Content Placeholder 6">
            <a:extLst>
              <a:ext uri="{FF2B5EF4-FFF2-40B4-BE49-F238E27FC236}">
                <a16:creationId xmlns:a16="http://schemas.microsoft.com/office/drawing/2014/main" id="{6707A76A-8949-4886-8760-086891694076}"/>
              </a:ext>
            </a:extLst>
          </p:cNvPr>
          <p:cNvSpPr>
            <a:spLocks noGrp="1"/>
          </p:cNvSpPr>
          <p:nvPr>
            <p:ph sz="half" idx="1"/>
          </p:nvPr>
        </p:nvSpPr>
        <p:spPr/>
        <p:txBody>
          <a:bodyPr>
            <a:normAutofit/>
          </a:bodyPr>
          <a:lstStyle/>
          <a:p>
            <a:r>
              <a:rPr lang="en-US" sz="2800" dirty="0"/>
              <a:t>Focused on one-on-one, individualized TA support to address a grantee-based specific need</a:t>
            </a:r>
          </a:p>
          <a:p>
            <a:r>
              <a:rPr lang="en-US" sz="2800" dirty="0"/>
              <a:t>As needed</a:t>
            </a:r>
          </a:p>
        </p:txBody>
      </p:sp>
      <p:sp>
        <p:nvSpPr>
          <p:cNvPr id="5" name="Slide Number Placeholder 4">
            <a:extLst>
              <a:ext uri="{FF2B5EF4-FFF2-40B4-BE49-F238E27FC236}">
                <a16:creationId xmlns:a16="http://schemas.microsoft.com/office/drawing/2014/main" id="{8BDF45B3-D02A-4084-B2AF-654CF0AB045F}"/>
              </a:ext>
            </a:extLst>
          </p:cNvPr>
          <p:cNvSpPr>
            <a:spLocks noGrp="1"/>
          </p:cNvSpPr>
          <p:nvPr>
            <p:ph type="sldNum" sz="quarter" idx="12"/>
          </p:nvPr>
        </p:nvSpPr>
        <p:spPr/>
        <p:txBody>
          <a:bodyPr/>
          <a:lstStyle/>
          <a:p>
            <a:fld id="{DE8DE8A0-70C5-4585-9A3C-B3A9E7B8F8E9}" type="slidenum">
              <a:rPr lang="en-US" smtClean="0"/>
              <a:pPr/>
              <a:t>16</a:t>
            </a:fld>
            <a:endParaRPr lang="en-US"/>
          </a:p>
        </p:txBody>
      </p:sp>
      <p:pic>
        <p:nvPicPr>
          <p:cNvPr id="13" name="Picture 12" descr="A picture containing chart&#10;&#10;Description automatically generated">
            <a:extLst>
              <a:ext uri="{FF2B5EF4-FFF2-40B4-BE49-F238E27FC236}">
                <a16:creationId xmlns:a16="http://schemas.microsoft.com/office/drawing/2014/main" id="{CD46A739-30D3-43F8-9EAF-722671E1F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5013" y="2061832"/>
            <a:ext cx="6330464" cy="4389120"/>
          </a:xfrm>
          <a:prstGeom prst="rect">
            <a:avLst/>
          </a:prstGeom>
        </p:spPr>
      </p:pic>
      <p:sp>
        <p:nvSpPr>
          <p:cNvPr id="14" name="Oval 13">
            <a:extLst>
              <a:ext uri="{FF2B5EF4-FFF2-40B4-BE49-F238E27FC236}">
                <a16:creationId xmlns:a16="http://schemas.microsoft.com/office/drawing/2014/main" id="{D9E950FE-BF86-4E0A-BCFE-86FD25467902}"/>
              </a:ext>
            </a:extLst>
          </p:cNvPr>
          <p:cNvSpPr/>
          <p:nvPr/>
        </p:nvSpPr>
        <p:spPr>
          <a:xfrm>
            <a:off x="6096000" y="3204753"/>
            <a:ext cx="3718560" cy="632309"/>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8403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8126F-6045-4C3E-904D-7FA64954CEED}"/>
              </a:ext>
            </a:extLst>
          </p:cNvPr>
          <p:cNvSpPr>
            <a:spLocks noGrp="1"/>
          </p:cNvSpPr>
          <p:nvPr>
            <p:ph type="title"/>
          </p:nvPr>
        </p:nvSpPr>
        <p:spPr/>
        <p:txBody>
          <a:bodyPr/>
          <a:lstStyle/>
          <a:p>
            <a:r>
              <a:rPr lang="en-US" dirty="0"/>
              <a:t>Examples – Individual TA</a:t>
            </a:r>
          </a:p>
        </p:txBody>
      </p:sp>
      <p:graphicFrame>
        <p:nvGraphicFramePr>
          <p:cNvPr id="8" name="Content Placeholder 7">
            <a:extLst>
              <a:ext uri="{FF2B5EF4-FFF2-40B4-BE49-F238E27FC236}">
                <a16:creationId xmlns:a16="http://schemas.microsoft.com/office/drawing/2014/main" id="{50308EB5-BEA9-45CD-91D1-BA02B11FA096}"/>
              </a:ext>
            </a:extLst>
          </p:cNvPr>
          <p:cNvGraphicFramePr>
            <a:graphicFrameLocks noGrp="1"/>
          </p:cNvGraphicFramePr>
          <p:nvPr>
            <p:ph idx="1"/>
            <p:extLst>
              <p:ext uri="{D42A27DB-BD31-4B8C-83A1-F6EECF244321}">
                <p14:modId xmlns:p14="http://schemas.microsoft.com/office/powerpoint/2010/main" val="1390376859"/>
              </p:ext>
            </p:extLst>
          </p:nvPr>
        </p:nvGraphicFramePr>
        <p:xfrm>
          <a:off x="581025" y="2181225"/>
          <a:ext cx="11029950" cy="36782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5">
            <a:extLst>
              <a:ext uri="{FF2B5EF4-FFF2-40B4-BE49-F238E27FC236}">
                <a16:creationId xmlns:a16="http://schemas.microsoft.com/office/drawing/2014/main" id="{3DCAC64B-62C5-41E9-8EDD-7FBC20EF300A}"/>
              </a:ext>
            </a:extLst>
          </p:cNvPr>
          <p:cNvSpPr>
            <a:spLocks noGrp="1"/>
          </p:cNvSpPr>
          <p:nvPr>
            <p:ph type="sldNum" sz="quarter" idx="12"/>
          </p:nvPr>
        </p:nvSpPr>
        <p:spPr/>
        <p:txBody>
          <a:bodyPr/>
          <a:lstStyle/>
          <a:p>
            <a:fld id="{DE8DE8A0-70C5-4585-9A3C-B3A9E7B8F8E9}" type="slidenum">
              <a:rPr lang="en-US" smtClean="0"/>
              <a:t>17</a:t>
            </a:fld>
            <a:endParaRPr lang="en-US"/>
          </a:p>
        </p:txBody>
      </p:sp>
    </p:spTree>
    <p:extLst>
      <p:ext uri="{BB962C8B-B14F-4D97-AF65-F5344CB8AC3E}">
        <p14:creationId xmlns:p14="http://schemas.microsoft.com/office/powerpoint/2010/main" val="7564140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D4BC8-9C9B-4BB9-BEC1-5AADE46EAE39}"/>
              </a:ext>
            </a:extLst>
          </p:cNvPr>
          <p:cNvSpPr>
            <a:spLocks noGrp="1"/>
          </p:cNvSpPr>
          <p:nvPr>
            <p:ph type="title"/>
          </p:nvPr>
        </p:nvSpPr>
        <p:spPr/>
        <p:txBody>
          <a:bodyPr/>
          <a:lstStyle/>
          <a:p>
            <a:r>
              <a:rPr lang="en-US" dirty="0"/>
              <a:t>Poll: WHAT TA tools do you like/want? </a:t>
            </a:r>
          </a:p>
        </p:txBody>
      </p:sp>
      <p:sp>
        <p:nvSpPr>
          <p:cNvPr id="3" name="Content Placeholder 2">
            <a:extLst>
              <a:ext uri="{FF2B5EF4-FFF2-40B4-BE49-F238E27FC236}">
                <a16:creationId xmlns:a16="http://schemas.microsoft.com/office/drawing/2014/main" id="{6592ADC9-F7D1-49FC-A102-C5EBC97653CE}"/>
              </a:ext>
            </a:extLst>
          </p:cNvPr>
          <p:cNvSpPr>
            <a:spLocks noGrp="1"/>
          </p:cNvSpPr>
          <p:nvPr>
            <p:ph idx="1"/>
          </p:nvPr>
        </p:nvSpPr>
        <p:spPr/>
        <p:txBody>
          <a:bodyPr numCol="2">
            <a:normAutofit lnSpcReduction="10000"/>
          </a:bodyPr>
          <a:lstStyle/>
          <a:p>
            <a:pPr lvl="1">
              <a:buFont typeface="Wingdings" panose="05000000000000000000" pitchFamily="2" charset="2"/>
              <a:buChar char="q"/>
            </a:pPr>
            <a:r>
              <a:rPr lang="en-US" dirty="0"/>
              <a:t>Community of Practice</a:t>
            </a:r>
          </a:p>
          <a:p>
            <a:pPr lvl="1">
              <a:buFont typeface="Wingdings" panose="05000000000000000000" pitchFamily="2" charset="2"/>
              <a:buChar char="q"/>
            </a:pPr>
            <a:r>
              <a:rPr lang="en-US" dirty="0"/>
              <a:t>Fact Sheets</a:t>
            </a:r>
          </a:p>
          <a:p>
            <a:pPr lvl="1">
              <a:buFont typeface="Wingdings" panose="05000000000000000000" pitchFamily="2" charset="2"/>
              <a:buChar char="q"/>
            </a:pPr>
            <a:r>
              <a:rPr lang="en-US" dirty="0"/>
              <a:t>FAQs</a:t>
            </a:r>
          </a:p>
          <a:p>
            <a:pPr lvl="1">
              <a:buFont typeface="Wingdings" panose="05000000000000000000" pitchFamily="2" charset="2"/>
              <a:buChar char="q"/>
            </a:pPr>
            <a:r>
              <a:rPr lang="en-US" dirty="0"/>
              <a:t>Webinars</a:t>
            </a:r>
          </a:p>
          <a:p>
            <a:pPr lvl="1">
              <a:buFont typeface="Wingdings" panose="05000000000000000000" pitchFamily="2" charset="2"/>
              <a:buChar char="q"/>
            </a:pPr>
            <a:r>
              <a:rPr lang="en-US" dirty="0"/>
              <a:t>Peer Cohort Groups</a:t>
            </a:r>
          </a:p>
          <a:p>
            <a:pPr lvl="1">
              <a:buFont typeface="Wingdings" panose="05000000000000000000" pitchFamily="2" charset="2"/>
              <a:buChar char="q"/>
            </a:pPr>
            <a:r>
              <a:rPr lang="en-US" dirty="0"/>
              <a:t>Site Visits</a:t>
            </a:r>
          </a:p>
          <a:p>
            <a:pPr lvl="1">
              <a:buFont typeface="Wingdings" panose="05000000000000000000" pitchFamily="2" charset="2"/>
              <a:buChar char="q"/>
            </a:pPr>
            <a:r>
              <a:rPr lang="en-US" dirty="0"/>
              <a:t>Bring in SMEs to Present/Discuss Challenges and Promising Practices</a:t>
            </a:r>
          </a:p>
          <a:p>
            <a:pPr lvl="1">
              <a:buFont typeface="Wingdings" panose="05000000000000000000" pitchFamily="2" charset="2"/>
              <a:buChar char="q"/>
            </a:pPr>
            <a:r>
              <a:rPr lang="en-US" dirty="0"/>
              <a:t>Peer-to-Peer Calls/Meetings</a:t>
            </a:r>
          </a:p>
          <a:p>
            <a:pPr lvl="1">
              <a:buFont typeface="Wingdings" panose="05000000000000000000" pitchFamily="2" charset="2"/>
              <a:buChar char="q"/>
            </a:pPr>
            <a:r>
              <a:rPr lang="en-US" dirty="0"/>
              <a:t>Individual Coaching</a:t>
            </a:r>
          </a:p>
          <a:p>
            <a:pPr lvl="1">
              <a:buFont typeface="Wingdings" panose="05000000000000000000" pitchFamily="2" charset="2"/>
              <a:buChar char="q"/>
            </a:pPr>
            <a:r>
              <a:rPr lang="en-US" dirty="0"/>
              <a:t>Group Coaching</a:t>
            </a:r>
          </a:p>
          <a:p>
            <a:pPr lvl="1">
              <a:buFont typeface="Wingdings" panose="05000000000000000000" pitchFamily="2" charset="2"/>
              <a:buChar char="q"/>
            </a:pPr>
            <a:r>
              <a:rPr lang="en-US" dirty="0"/>
              <a:t>Other?</a:t>
            </a:r>
          </a:p>
        </p:txBody>
      </p:sp>
      <p:sp>
        <p:nvSpPr>
          <p:cNvPr id="5" name="Slide Number Placeholder 4">
            <a:extLst>
              <a:ext uri="{FF2B5EF4-FFF2-40B4-BE49-F238E27FC236}">
                <a16:creationId xmlns:a16="http://schemas.microsoft.com/office/drawing/2014/main" id="{B6A327C6-F83A-4F3D-A393-BCAB88CFFC81}"/>
              </a:ext>
            </a:extLst>
          </p:cNvPr>
          <p:cNvSpPr>
            <a:spLocks noGrp="1"/>
          </p:cNvSpPr>
          <p:nvPr>
            <p:ph type="sldNum" sz="quarter" idx="12"/>
          </p:nvPr>
        </p:nvSpPr>
        <p:spPr/>
        <p:txBody>
          <a:bodyPr/>
          <a:lstStyle/>
          <a:p>
            <a:fld id="{DE8DE8A0-70C5-4585-9A3C-B3A9E7B8F8E9}" type="slidenum">
              <a:rPr lang="en-US" smtClean="0"/>
              <a:t>18</a:t>
            </a:fld>
            <a:endParaRPr lang="en-US"/>
          </a:p>
        </p:txBody>
      </p:sp>
    </p:spTree>
    <p:extLst>
      <p:ext uri="{BB962C8B-B14F-4D97-AF65-F5344CB8AC3E}">
        <p14:creationId xmlns:p14="http://schemas.microsoft.com/office/powerpoint/2010/main" val="31886577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373A6-111D-4E0C-9300-301B4CC51533}"/>
              </a:ext>
            </a:extLst>
          </p:cNvPr>
          <p:cNvSpPr>
            <a:spLocks noGrp="1"/>
          </p:cNvSpPr>
          <p:nvPr>
            <p:ph type="title"/>
          </p:nvPr>
        </p:nvSpPr>
        <p:spPr/>
        <p:txBody>
          <a:bodyPr/>
          <a:lstStyle/>
          <a:p>
            <a:r>
              <a:rPr lang="en-US"/>
              <a:t>Technical Assistance </a:t>
            </a:r>
            <a:br>
              <a:rPr lang="en-US"/>
            </a:br>
            <a:r>
              <a:rPr lang="en-US"/>
              <a:t>Needs &amp; Priorities</a:t>
            </a:r>
          </a:p>
        </p:txBody>
      </p:sp>
      <p:sp>
        <p:nvSpPr>
          <p:cNvPr id="3" name="Text Placeholder 2">
            <a:extLst>
              <a:ext uri="{FF2B5EF4-FFF2-40B4-BE49-F238E27FC236}">
                <a16:creationId xmlns:a16="http://schemas.microsoft.com/office/drawing/2014/main" id="{00DD1F47-8C80-4E1B-9FB9-31B4EB7DDFAF}"/>
              </a:ext>
            </a:extLst>
          </p:cNvPr>
          <p:cNvSpPr>
            <a:spLocks noGrp="1"/>
          </p:cNvSpPr>
          <p:nvPr>
            <p:ph type="body" idx="1"/>
          </p:nvPr>
        </p:nvSpPr>
        <p:spPr/>
        <p:txBody>
          <a:bodyPr/>
          <a:lstStyle/>
          <a:p>
            <a:r>
              <a:rPr lang="en-US">
                <a:latin typeface="Lato Medium"/>
                <a:ea typeface="Lato Medium"/>
                <a:cs typeface="Lato Medium"/>
              </a:rPr>
              <a:t>What we Have Heard...</a:t>
            </a:r>
            <a:endParaRPr lang="en-US"/>
          </a:p>
        </p:txBody>
      </p:sp>
      <p:sp>
        <p:nvSpPr>
          <p:cNvPr id="5" name="Slide Number Placeholder 4">
            <a:extLst>
              <a:ext uri="{FF2B5EF4-FFF2-40B4-BE49-F238E27FC236}">
                <a16:creationId xmlns:a16="http://schemas.microsoft.com/office/drawing/2014/main" id="{DFED639F-26D0-47AE-868F-653E083B3F93}"/>
              </a:ext>
            </a:extLst>
          </p:cNvPr>
          <p:cNvSpPr>
            <a:spLocks noGrp="1"/>
          </p:cNvSpPr>
          <p:nvPr>
            <p:ph type="sldNum" sz="quarter" idx="12"/>
          </p:nvPr>
        </p:nvSpPr>
        <p:spPr/>
        <p:txBody>
          <a:bodyPr/>
          <a:lstStyle/>
          <a:p>
            <a:fld id="{DE8DE8A0-70C5-4585-9A3C-B3A9E7B8F8E9}" type="slidenum">
              <a:rPr lang="en-US" smtClean="0"/>
              <a:pPr/>
              <a:t>19</a:t>
            </a:fld>
            <a:endParaRPr lang="en-US"/>
          </a:p>
        </p:txBody>
      </p:sp>
      <p:pic>
        <p:nvPicPr>
          <p:cNvPr id="7" name="Graphic 6" descr="Priorities with solid fill">
            <a:extLst>
              <a:ext uri="{FF2B5EF4-FFF2-40B4-BE49-F238E27FC236}">
                <a16:creationId xmlns:a16="http://schemas.microsoft.com/office/drawing/2014/main" id="{7DF0058C-E12B-423B-881F-13EB27341FD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272365" y="1886568"/>
            <a:ext cx="3812190" cy="381219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831479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4EBADA-9708-4B4F-AEC9-841D8F6004D7}"/>
              </a:ext>
            </a:extLst>
          </p:cNvPr>
          <p:cNvSpPr>
            <a:spLocks noGrp="1"/>
          </p:cNvSpPr>
          <p:nvPr>
            <p:ph type="title"/>
          </p:nvPr>
        </p:nvSpPr>
        <p:spPr/>
        <p:txBody>
          <a:bodyPr/>
          <a:lstStyle/>
          <a:p>
            <a:r>
              <a:rPr lang="en-US" dirty="0"/>
              <a:t>Performance Reporting</a:t>
            </a:r>
          </a:p>
        </p:txBody>
      </p:sp>
      <p:sp>
        <p:nvSpPr>
          <p:cNvPr id="9" name="Title 3">
            <a:extLst>
              <a:ext uri="{FF2B5EF4-FFF2-40B4-BE49-F238E27FC236}">
                <a16:creationId xmlns:a16="http://schemas.microsoft.com/office/drawing/2014/main" id="{D43BA191-F018-4A7F-9679-CBB57FC5DDD8}"/>
              </a:ext>
            </a:extLst>
          </p:cNvPr>
          <p:cNvSpPr>
            <a:spLocks noGrp="1"/>
          </p:cNvSpPr>
          <p:nvPr>
            <p:ph sz="half" idx="1"/>
          </p:nvPr>
        </p:nvSpPr>
        <p:spPr>
          <a:xfrm>
            <a:off x="581193" y="1831407"/>
            <a:ext cx="5422390" cy="5026593"/>
          </a:xfrm>
        </p:spPr>
        <p:txBody>
          <a:bodyPr>
            <a:normAutofit/>
          </a:bodyPr>
          <a:lstStyle/>
          <a:p>
            <a:r>
              <a:rPr lang="en-US" sz="2800" b="1" dirty="0"/>
              <a:t>Reporting Content TA </a:t>
            </a:r>
            <a:r>
              <a:rPr lang="en-US" sz="2800" dirty="0"/>
              <a:t>– guidance and assistance on what goes into quarterly narrative and performance reports </a:t>
            </a:r>
          </a:p>
          <a:p>
            <a:r>
              <a:rPr lang="en-US" sz="2800" b="1" dirty="0"/>
              <a:t>Reporting Mechanics TA</a:t>
            </a:r>
            <a:r>
              <a:rPr lang="en-US" sz="2800" dirty="0"/>
              <a:t> – Assistance, strategies and best practices for successful WIPS submission and certification</a:t>
            </a:r>
          </a:p>
        </p:txBody>
      </p:sp>
      <p:sp>
        <p:nvSpPr>
          <p:cNvPr id="2" name="Slide Number Placeholder 1">
            <a:extLst>
              <a:ext uri="{FF2B5EF4-FFF2-40B4-BE49-F238E27FC236}">
                <a16:creationId xmlns:a16="http://schemas.microsoft.com/office/drawing/2014/main" id="{8B3370A4-20B7-48AB-AB72-84A49B6EAF61}"/>
              </a:ext>
            </a:extLst>
          </p:cNvPr>
          <p:cNvSpPr>
            <a:spLocks noGrp="1"/>
          </p:cNvSpPr>
          <p:nvPr>
            <p:ph type="sldNum" sz="quarter" idx="12"/>
          </p:nvPr>
        </p:nvSpPr>
        <p:spPr/>
        <p:txBody>
          <a:bodyPr/>
          <a:lstStyle/>
          <a:p>
            <a:fld id="{158B7785-F6D6-45F8-833E-07BD84680091}" type="slidenum">
              <a:rPr lang="en-US" smtClean="0"/>
              <a:pPr/>
              <a:t>20</a:t>
            </a:fld>
            <a:endParaRPr lang="en-US"/>
          </a:p>
        </p:txBody>
      </p:sp>
      <p:graphicFrame>
        <p:nvGraphicFramePr>
          <p:cNvPr id="10" name="Diagram 9">
            <a:extLst>
              <a:ext uri="{FF2B5EF4-FFF2-40B4-BE49-F238E27FC236}">
                <a16:creationId xmlns:a16="http://schemas.microsoft.com/office/drawing/2014/main" id="{A8C9044E-5479-4BDF-B0D7-263AC4FA7B35}"/>
              </a:ext>
            </a:extLst>
          </p:cNvPr>
          <p:cNvGraphicFramePr/>
          <p:nvPr>
            <p:extLst>
              <p:ext uri="{D42A27DB-BD31-4B8C-83A1-F6EECF244321}">
                <p14:modId xmlns:p14="http://schemas.microsoft.com/office/powerpoint/2010/main" val="4025004757"/>
              </p:ext>
            </p:extLst>
          </p:nvPr>
        </p:nvGraphicFramePr>
        <p:xfrm>
          <a:off x="6188417" y="1444964"/>
          <a:ext cx="5290608" cy="50265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314731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43449-B568-4CC8-9CF6-FD5FE4991AE3}"/>
              </a:ext>
            </a:extLst>
          </p:cNvPr>
          <p:cNvSpPr>
            <a:spLocks noGrp="1"/>
          </p:cNvSpPr>
          <p:nvPr>
            <p:ph type="title"/>
          </p:nvPr>
        </p:nvSpPr>
        <p:spPr/>
        <p:txBody>
          <a:bodyPr/>
          <a:lstStyle/>
          <a:p>
            <a:r>
              <a:rPr lang="en-US"/>
              <a:t>One Workforce Challenges</a:t>
            </a:r>
          </a:p>
        </p:txBody>
      </p:sp>
      <p:sp>
        <p:nvSpPr>
          <p:cNvPr id="3" name="Content Placeholder 2">
            <a:extLst>
              <a:ext uri="{FF2B5EF4-FFF2-40B4-BE49-F238E27FC236}">
                <a16:creationId xmlns:a16="http://schemas.microsoft.com/office/drawing/2014/main" id="{DAEDD08C-E8C4-4BA7-9245-DC62FB95A6B2}"/>
              </a:ext>
            </a:extLst>
          </p:cNvPr>
          <p:cNvSpPr>
            <a:spLocks noGrp="1"/>
          </p:cNvSpPr>
          <p:nvPr>
            <p:ph idx="1"/>
          </p:nvPr>
        </p:nvSpPr>
        <p:spPr/>
        <p:txBody>
          <a:bodyPr/>
          <a:lstStyle/>
          <a:p>
            <a:r>
              <a:rPr lang="en-US" dirty="0"/>
              <a:t>Grant administration </a:t>
            </a:r>
          </a:p>
          <a:p>
            <a:r>
              <a:rPr lang="en-US" dirty="0"/>
              <a:t>Participant recruitment</a:t>
            </a:r>
          </a:p>
          <a:p>
            <a:r>
              <a:rPr lang="en-US" dirty="0"/>
              <a:t>Employer/partner engagement</a:t>
            </a:r>
          </a:p>
          <a:p>
            <a:r>
              <a:rPr lang="en-US" dirty="0"/>
              <a:t>Participant job placement</a:t>
            </a:r>
          </a:p>
        </p:txBody>
      </p:sp>
      <p:sp>
        <p:nvSpPr>
          <p:cNvPr id="5" name="Slide Number Placeholder 4">
            <a:extLst>
              <a:ext uri="{FF2B5EF4-FFF2-40B4-BE49-F238E27FC236}">
                <a16:creationId xmlns:a16="http://schemas.microsoft.com/office/drawing/2014/main" id="{874EC64F-B173-4031-A78C-2B715DE378D7}"/>
              </a:ext>
            </a:extLst>
          </p:cNvPr>
          <p:cNvSpPr>
            <a:spLocks noGrp="1"/>
          </p:cNvSpPr>
          <p:nvPr>
            <p:ph type="sldNum" sz="quarter" idx="12"/>
          </p:nvPr>
        </p:nvSpPr>
        <p:spPr/>
        <p:txBody>
          <a:bodyPr/>
          <a:lstStyle/>
          <a:p>
            <a:fld id="{DE8DE8A0-70C5-4585-9A3C-B3A9E7B8F8E9}" type="slidenum">
              <a:rPr lang="en-US" smtClean="0"/>
              <a:pPr/>
              <a:t>21</a:t>
            </a:fld>
            <a:endParaRPr lang="en-US"/>
          </a:p>
        </p:txBody>
      </p:sp>
      <p:pic>
        <p:nvPicPr>
          <p:cNvPr id="6" name="Picture 5" descr="Logo, company name&#10;&#10;Description automatically generated">
            <a:extLst>
              <a:ext uri="{FF2B5EF4-FFF2-40B4-BE49-F238E27FC236}">
                <a16:creationId xmlns:a16="http://schemas.microsoft.com/office/drawing/2014/main" id="{1A4955BF-9F86-4E65-86FE-B88F52790B27}"/>
              </a:ext>
            </a:extLst>
          </p:cNvPr>
          <p:cNvPicPr>
            <a:picLocks noChangeAspect="1"/>
          </p:cNvPicPr>
          <p:nvPr/>
        </p:nvPicPr>
        <p:blipFill rotWithShape="1">
          <a:blip r:embed="rId2">
            <a:extLst>
              <a:ext uri="{28A0092B-C50C-407E-A947-70E740481C1C}">
                <a14:useLocalDpi xmlns:a14="http://schemas.microsoft.com/office/drawing/2010/main" val="0"/>
              </a:ext>
            </a:extLst>
          </a:blip>
          <a:srcRect l="17132" t="32378" r="20036" b="22984"/>
          <a:stretch/>
        </p:blipFill>
        <p:spPr>
          <a:xfrm>
            <a:off x="7045954" y="2180496"/>
            <a:ext cx="3057525" cy="1323975"/>
          </a:xfrm>
          <a:prstGeom prst="rect">
            <a:avLst/>
          </a:prstGeom>
        </p:spPr>
      </p:pic>
    </p:spTree>
    <p:extLst>
      <p:ext uri="{BB962C8B-B14F-4D97-AF65-F5344CB8AC3E}">
        <p14:creationId xmlns:p14="http://schemas.microsoft.com/office/powerpoint/2010/main" val="9147552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FE000-DDD8-4EBE-BF09-6F735F5C3765}"/>
              </a:ext>
            </a:extLst>
          </p:cNvPr>
          <p:cNvSpPr>
            <a:spLocks noGrp="1"/>
          </p:cNvSpPr>
          <p:nvPr>
            <p:ph type="title"/>
          </p:nvPr>
        </p:nvSpPr>
        <p:spPr/>
        <p:txBody>
          <a:bodyPr/>
          <a:lstStyle/>
          <a:p>
            <a:r>
              <a:rPr lang="en-US" dirty="0"/>
              <a:t>Rural Healthcare Challenges</a:t>
            </a:r>
          </a:p>
        </p:txBody>
      </p:sp>
      <p:sp>
        <p:nvSpPr>
          <p:cNvPr id="3" name="Content Placeholder 2">
            <a:extLst>
              <a:ext uri="{FF2B5EF4-FFF2-40B4-BE49-F238E27FC236}">
                <a16:creationId xmlns:a16="http://schemas.microsoft.com/office/drawing/2014/main" id="{B917601A-264E-424E-BFA7-97E6E4D60FE1}"/>
              </a:ext>
            </a:extLst>
          </p:cNvPr>
          <p:cNvSpPr>
            <a:spLocks noGrp="1"/>
          </p:cNvSpPr>
          <p:nvPr>
            <p:ph idx="1"/>
          </p:nvPr>
        </p:nvSpPr>
        <p:spPr/>
        <p:txBody>
          <a:bodyPr/>
          <a:lstStyle/>
          <a:p>
            <a:r>
              <a:rPr lang="en-US" dirty="0"/>
              <a:t>Participants completing education and training activities and receiving a credential</a:t>
            </a:r>
          </a:p>
          <a:p>
            <a:r>
              <a:rPr lang="en-US" dirty="0"/>
              <a:t>Ongoing participant engagement</a:t>
            </a:r>
          </a:p>
          <a:p>
            <a:r>
              <a:rPr lang="en-US" dirty="0"/>
              <a:t>Obtaining/advancing in employment</a:t>
            </a:r>
          </a:p>
          <a:p>
            <a:r>
              <a:rPr lang="en-US" dirty="0"/>
              <a:t>Grantee staff turnover</a:t>
            </a:r>
          </a:p>
          <a:p>
            <a:endParaRPr lang="en-US" dirty="0"/>
          </a:p>
        </p:txBody>
      </p:sp>
      <p:sp>
        <p:nvSpPr>
          <p:cNvPr id="5" name="Slide Number Placeholder 4">
            <a:extLst>
              <a:ext uri="{FF2B5EF4-FFF2-40B4-BE49-F238E27FC236}">
                <a16:creationId xmlns:a16="http://schemas.microsoft.com/office/drawing/2014/main" id="{18415594-735B-4599-BB6A-6E2A1C2C0696}"/>
              </a:ext>
            </a:extLst>
          </p:cNvPr>
          <p:cNvSpPr>
            <a:spLocks noGrp="1"/>
          </p:cNvSpPr>
          <p:nvPr>
            <p:ph type="sldNum" sz="quarter" idx="12"/>
          </p:nvPr>
        </p:nvSpPr>
        <p:spPr/>
        <p:txBody>
          <a:bodyPr/>
          <a:lstStyle/>
          <a:p>
            <a:fld id="{DE8DE8A0-70C5-4585-9A3C-B3A9E7B8F8E9}" type="slidenum">
              <a:rPr lang="en-US" smtClean="0"/>
              <a:t>22</a:t>
            </a:fld>
            <a:endParaRPr lang="en-US"/>
          </a:p>
        </p:txBody>
      </p:sp>
      <p:pic>
        <p:nvPicPr>
          <p:cNvPr id="6" name="Picture 5" descr="A picture containing logo&#10;&#10;Description automatically generated">
            <a:extLst>
              <a:ext uri="{FF2B5EF4-FFF2-40B4-BE49-F238E27FC236}">
                <a16:creationId xmlns:a16="http://schemas.microsoft.com/office/drawing/2014/main" id="{699747C6-7F3E-4D81-AE3D-E6503FFBF4C1}"/>
              </a:ext>
            </a:extLst>
          </p:cNvPr>
          <p:cNvPicPr>
            <a:picLocks noChangeAspect="1"/>
          </p:cNvPicPr>
          <p:nvPr/>
        </p:nvPicPr>
        <p:blipFill rotWithShape="1">
          <a:blip r:embed="rId2">
            <a:extLst>
              <a:ext uri="{28A0092B-C50C-407E-A947-70E740481C1C}">
                <a14:useLocalDpi xmlns:a14="http://schemas.microsoft.com/office/drawing/2010/main" val="0"/>
              </a:ext>
            </a:extLst>
          </a:blip>
          <a:srcRect l="5048" t="35427" r="16286" b="27500"/>
          <a:stretch/>
        </p:blipFill>
        <p:spPr>
          <a:xfrm>
            <a:off x="6772108" y="5082088"/>
            <a:ext cx="3933826" cy="1129982"/>
          </a:xfrm>
          <a:prstGeom prst="rect">
            <a:avLst/>
          </a:prstGeom>
        </p:spPr>
      </p:pic>
    </p:spTree>
    <p:extLst>
      <p:ext uri="{BB962C8B-B14F-4D97-AF65-F5344CB8AC3E}">
        <p14:creationId xmlns:p14="http://schemas.microsoft.com/office/powerpoint/2010/main" val="3530742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67A2D-07E5-4293-BE91-3985236303A1}"/>
              </a:ext>
            </a:extLst>
          </p:cNvPr>
          <p:cNvSpPr>
            <a:spLocks noGrp="1"/>
          </p:cNvSpPr>
          <p:nvPr>
            <p:ph type="title"/>
          </p:nvPr>
        </p:nvSpPr>
        <p:spPr/>
        <p:txBody>
          <a:bodyPr>
            <a:normAutofit fontScale="90000"/>
          </a:bodyPr>
          <a:lstStyle/>
          <a:p>
            <a:r>
              <a:rPr lang="en-US" dirty="0"/>
              <a:t>Poll: What topics do you want to learn more about?</a:t>
            </a:r>
          </a:p>
        </p:txBody>
      </p:sp>
      <p:sp>
        <p:nvSpPr>
          <p:cNvPr id="3" name="Content Placeholder 2">
            <a:extLst>
              <a:ext uri="{FF2B5EF4-FFF2-40B4-BE49-F238E27FC236}">
                <a16:creationId xmlns:a16="http://schemas.microsoft.com/office/drawing/2014/main" id="{8803A295-C8F0-477A-AD1C-353CA8E9DF9F}"/>
              </a:ext>
            </a:extLst>
          </p:cNvPr>
          <p:cNvSpPr>
            <a:spLocks noGrp="1"/>
          </p:cNvSpPr>
          <p:nvPr>
            <p:ph idx="1"/>
          </p:nvPr>
        </p:nvSpPr>
        <p:spPr>
          <a:xfrm>
            <a:off x="581192" y="2180496"/>
            <a:ext cx="11029615" cy="4136440"/>
          </a:xfrm>
        </p:spPr>
        <p:txBody>
          <a:bodyPr numCol="2">
            <a:normAutofit/>
          </a:bodyPr>
          <a:lstStyle/>
          <a:p>
            <a:pPr>
              <a:buFont typeface="Wingdings" panose="05000000000000000000" pitchFamily="2" charset="2"/>
              <a:buChar char="q"/>
            </a:pPr>
            <a:r>
              <a:rPr lang="en-US" dirty="0"/>
              <a:t>Participant Outreach &amp; Recruitment</a:t>
            </a:r>
          </a:p>
          <a:p>
            <a:pPr>
              <a:buFont typeface="Wingdings" panose="05000000000000000000" pitchFamily="2" charset="2"/>
              <a:buChar char="q"/>
            </a:pPr>
            <a:r>
              <a:rPr lang="en-US" dirty="0"/>
              <a:t>Participant Engagement</a:t>
            </a:r>
          </a:p>
          <a:p>
            <a:pPr>
              <a:buFont typeface="Wingdings" panose="05000000000000000000" pitchFamily="2" charset="2"/>
              <a:buChar char="q"/>
            </a:pPr>
            <a:r>
              <a:rPr lang="en-US" dirty="0"/>
              <a:t>Reporting (Performance, Fiscal, or Narrative)</a:t>
            </a:r>
          </a:p>
          <a:p>
            <a:pPr>
              <a:buFont typeface="Wingdings" panose="05000000000000000000" pitchFamily="2" charset="2"/>
              <a:buChar char="q"/>
            </a:pPr>
            <a:r>
              <a:rPr lang="en-US" dirty="0"/>
              <a:t>Business/Employer Engagement</a:t>
            </a:r>
          </a:p>
          <a:p>
            <a:pPr>
              <a:buFont typeface="Wingdings" panose="05000000000000000000" pitchFamily="2" charset="2"/>
              <a:buChar char="q"/>
            </a:pPr>
            <a:r>
              <a:rPr lang="en-US" dirty="0"/>
              <a:t>Partner Engagement</a:t>
            </a:r>
          </a:p>
          <a:p>
            <a:pPr>
              <a:buFont typeface="Wingdings" panose="05000000000000000000" pitchFamily="2" charset="2"/>
              <a:buChar char="q"/>
            </a:pPr>
            <a:r>
              <a:rPr lang="en-US" dirty="0"/>
              <a:t>Project/Grant Staff Turnover</a:t>
            </a:r>
          </a:p>
          <a:p>
            <a:pPr>
              <a:buFont typeface="Wingdings" panose="05000000000000000000" pitchFamily="2" charset="2"/>
              <a:buChar char="q"/>
            </a:pPr>
            <a:r>
              <a:rPr lang="en-US" dirty="0"/>
              <a:t>Grant Sustainability</a:t>
            </a:r>
          </a:p>
          <a:p>
            <a:pPr>
              <a:buFont typeface="Wingdings" panose="05000000000000000000" pitchFamily="2" charset="2"/>
              <a:buChar char="q"/>
            </a:pPr>
            <a:r>
              <a:rPr lang="en-US" dirty="0"/>
              <a:t>Other?</a:t>
            </a:r>
          </a:p>
          <a:p>
            <a:pPr>
              <a:buFont typeface="Wingdings" panose="05000000000000000000" pitchFamily="2" charset="2"/>
              <a:buChar char="q"/>
            </a:pPr>
            <a:endParaRPr lang="en-US" dirty="0"/>
          </a:p>
        </p:txBody>
      </p:sp>
      <p:sp>
        <p:nvSpPr>
          <p:cNvPr id="5" name="Slide Number Placeholder 4">
            <a:extLst>
              <a:ext uri="{FF2B5EF4-FFF2-40B4-BE49-F238E27FC236}">
                <a16:creationId xmlns:a16="http://schemas.microsoft.com/office/drawing/2014/main" id="{6E4FF0A4-1F14-440A-885D-8D654F1D5104}"/>
              </a:ext>
            </a:extLst>
          </p:cNvPr>
          <p:cNvSpPr>
            <a:spLocks noGrp="1"/>
          </p:cNvSpPr>
          <p:nvPr>
            <p:ph type="sldNum" sz="quarter" idx="12"/>
          </p:nvPr>
        </p:nvSpPr>
        <p:spPr/>
        <p:txBody>
          <a:bodyPr/>
          <a:lstStyle/>
          <a:p>
            <a:fld id="{DE8DE8A0-70C5-4585-9A3C-B3A9E7B8F8E9}" type="slidenum">
              <a:rPr lang="en-US" smtClean="0"/>
              <a:t>23</a:t>
            </a:fld>
            <a:endParaRPr lang="en-US"/>
          </a:p>
        </p:txBody>
      </p:sp>
    </p:spTree>
    <p:extLst>
      <p:ext uri="{BB962C8B-B14F-4D97-AF65-F5344CB8AC3E}">
        <p14:creationId xmlns:p14="http://schemas.microsoft.com/office/powerpoint/2010/main" val="12137576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9DBFD-F9FF-4BEC-86E8-A31422C95D0A}"/>
              </a:ext>
            </a:extLst>
          </p:cNvPr>
          <p:cNvSpPr>
            <a:spLocks noGrp="1"/>
          </p:cNvSpPr>
          <p:nvPr>
            <p:ph type="title"/>
          </p:nvPr>
        </p:nvSpPr>
        <p:spPr/>
        <p:txBody>
          <a:bodyPr>
            <a:normAutofit/>
          </a:bodyPr>
          <a:lstStyle/>
          <a:p>
            <a:r>
              <a:rPr lang="en-US" sz="3600">
                <a:solidFill>
                  <a:schemeClr val="bg1"/>
                </a:solidFill>
              </a:rPr>
              <a:t>Next steps</a:t>
            </a:r>
          </a:p>
        </p:txBody>
      </p:sp>
      <p:sp>
        <p:nvSpPr>
          <p:cNvPr id="4" name="Content Placeholder 3">
            <a:extLst>
              <a:ext uri="{FF2B5EF4-FFF2-40B4-BE49-F238E27FC236}">
                <a16:creationId xmlns:a16="http://schemas.microsoft.com/office/drawing/2014/main" id="{654A239A-8FEB-4FCB-A8F6-7EBAF1997E9D}"/>
              </a:ext>
            </a:extLst>
          </p:cNvPr>
          <p:cNvSpPr>
            <a:spLocks noGrp="1"/>
          </p:cNvSpPr>
          <p:nvPr>
            <p:ph idx="1"/>
          </p:nvPr>
        </p:nvSpPr>
        <p:spPr/>
        <p:txBody>
          <a:bodyPr/>
          <a:lstStyle/>
          <a:p>
            <a:r>
              <a:rPr lang="en-US" dirty="0"/>
              <a:t>Coaches Connect with Grantees (Needs Assessment)</a:t>
            </a:r>
          </a:p>
          <a:p>
            <a:r>
              <a:rPr lang="en-US" dirty="0"/>
              <a:t>TA Plans</a:t>
            </a:r>
          </a:p>
          <a:p>
            <a:r>
              <a:rPr lang="en-US" dirty="0"/>
              <a:t>TA Activities</a:t>
            </a:r>
          </a:p>
        </p:txBody>
      </p:sp>
      <p:sp>
        <p:nvSpPr>
          <p:cNvPr id="6" name="Slide Number Placeholder 5">
            <a:extLst>
              <a:ext uri="{FF2B5EF4-FFF2-40B4-BE49-F238E27FC236}">
                <a16:creationId xmlns:a16="http://schemas.microsoft.com/office/drawing/2014/main" id="{A2ED1729-4AF0-45FD-86B6-DA86871128F2}"/>
              </a:ext>
            </a:extLst>
          </p:cNvPr>
          <p:cNvSpPr>
            <a:spLocks noGrp="1"/>
          </p:cNvSpPr>
          <p:nvPr>
            <p:ph type="sldNum" sz="quarter" idx="12"/>
          </p:nvPr>
        </p:nvSpPr>
        <p:spPr/>
        <p:txBody>
          <a:bodyPr/>
          <a:lstStyle/>
          <a:p>
            <a:fld id="{DE8DE8A0-70C5-4585-9A3C-B3A9E7B8F8E9}" type="slidenum">
              <a:rPr lang="en-US" smtClean="0"/>
              <a:pPr/>
              <a:t>24</a:t>
            </a:fld>
            <a:endParaRPr lang="en-US"/>
          </a:p>
        </p:txBody>
      </p:sp>
    </p:spTree>
    <p:extLst>
      <p:ext uri="{BB962C8B-B14F-4D97-AF65-F5344CB8AC3E}">
        <p14:creationId xmlns:p14="http://schemas.microsoft.com/office/powerpoint/2010/main" val="10512555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13">
            <a:extLst>
              <a:ext uri="{FF2B5EF4-FFF2-40B4-BE49-F238E27FC236}">
                <a16:creationId xmlns:a16="http://schemas.microsoft.com/office/drawing/2014/main" id="{EE15E636-2C9E-42CB-B482-436AA81BF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Many question marks on black background">
            <a:extLst>
              <a:ext uri="{FF2B5EF4-FFF2-40B4-BE49-F238E27FC236}">
                <a16:creationId xmlns:a16="http://schemas.microsoft.com/office/drawing/2014/main" id="{C090B2E9-0E7F-4927-AD1E-1B8001C26D1C}"/>
              </a:ext>
            </a:extLst>
          </p:cNvPr>
          <p:cNvPicPr>
            <a:picLocks noChangeAspect="1"/>
          </p:cNvPicPr>
          <p:nvPr/>
        </p:nvPicPr>
        <p:blipFill rotWithShape="1">
          <a:blip r:embed="rId2">
            <a:extLst>
              <a:ext uri="{28A0092B-C50C-407E-A947-70E740481C1C}">
                <a14:useLocalDpi xmlns:a14="http://schemas.microsoft.com/office/drawing/2010/main" val="0"/>
              </a:ext>
            </a:extLst>
          </a:blip>
          <a:srcRect l="9091" t="16170"/>
          <a:stretch/>
        </p:blipFill>
        <p:spPr>
          <a:xfrm>
            <a:off x="20" y="10"/>
            <a:ext cx="12191980" cy="6857990"/>
          </a:xfrm>
          <a:prstGeom prst="rect">
            <a:avLst/>
          </a:prstGeom>
        </p:spPr>
      </p:pic>
      <p:grpSp>
        <p:nvGrpSpPr>
          <p:cNvPr id="30" name="Group 15">
            <a:extLst>
              <a:ext uri="{FF2B5EF4-FFF2-40B4-BE49-F238E27FC236}">
                <a16:creationId xmlns:a16="http://schemas.microsoft.com/office/drawing/2014/main" id="{01D4AEDF-0CF9-4271-ABB7-3D3489BB42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17" name="Rectangle 16">
              <a:extLst>
                <a:ext uri="{FF2B5EF4-FFF2-40B4-BE49-F238E27FC236}">
                  <a16:creationId xmlns:a16="http://schemas.microsoft.com/office/drawing/2014/main" id="{55CA534D-375A-405E-B686-06B63E6630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31" name="Rectangle 17">
              <a:extLst>
                <a:ext uri="{FF2B5EF4-FFF2-40B4-BE49-F238E27FC236}">
                  <a16:creationId xmlns:a16="http://schemas.microsoft.com/office/drawing/2014/main" id="{AA2342F7-EF54-4210-9029-E977C9D576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4873F7C5-DA6B-4123-8C20-C3D6471A685E}"/>
              </a:ext>
            </a:extLst>
          </p:cNvPr>
          <p:cNvSpPr>
            <a:spLocks noGrp="1"/>
          </p:cNvSpPr>
          <p:nvPr>
            <p:ph type="title"/>
          </p:nvPr>
        </p:nvSpPr>
        <p:spPr>
          <a:xfrm>
            <a:off x="465248" y="633362"/>
            <a:ext cx="3666901" cy="1372177"/>
          </a:xfrm>
        </p:spPr>
        <p:txBody>
          <a:bodyPr anchor="ctr">
            <a:normAutofit/>
          </a:bodyPr>
          <a:lstStyle/>
          <a:p>
            <a:pPr algn="ctr"/>
            <a:r>
              <a:rPr lang="en-US"/>
              <a:t>Questions?</a:t>
            </a:r>
          </a:p>
        </p:txBody>
      </p:sp>
      <p:sp>
        <p:nvSpPr>
          <p:cNvPr id="5" name="Slide Number Placeholder 4">
            <a:extLst>
              <a:ext uri="{FF2B5EF4-FFF2-40B4-BE49-F238E27FC236}">
                <a16:creationId xmlns:a16="http://schemas.microsoft.com/office/drawing/2014/main" id="{8E37E17E-0946-4588-8157-20E4BD7B9EC7}"/>
              </a:ext>
            </a:extLst>
          </p:cNvPr>
          <p:cNvSpPr>
            <a:spLocks noGrp="1"/>
          </p:cNvSpPr>
          <p:nvPr>
            <p:ph type="sldNum" sz="quarter" idx="12"/>
          </p:nvPr>
        </p:nvSpPr>
        <p:spPr>
          <a:xfrm>
            <a:off x="11442424" y="6066640"/>
            <a:ext cx="544874" cy="365125"/>
          </a:xfrm>
        </p:spPr>
        <p:txBody>
          <a:bodyPr>
            <a:normAutofit/>
          </a:bodyPr>
          <a:lstStyle/>
          <a:p>
            <a:pPr>
              <a:spcAft>
                <a:spcPts val="600"/>
              </a:spcAft>
            </a:pPr>
            <a:fld id="{DE8DE8A0-70C5-4585-9A3C-B3A9E7B8F8E9}" type="slidenum">
              <a:rPr lang="en-US" smtClean="0"/>
              <a:pPr>
                <a:spcAft>
                  <a:spcPts val="600"/>
                </a:spcAft>
              </a:pPr>
              <a:t>25</a:t>
            </a:fld>
            <a:endParaRPr lang="en-US"/>
          </a:p>
        </p:txBody>
      </p:sp>
      <p:pic>
        <p:nvPicPr>
          <p:cNvPr id="26" name="Graphic 25" descr="Help with solid fill">
            <a:extLst>
              <a:ext uri="{FF2B5EF4-FFF2-40B4-BE49-F238E27FC236}">
                <a16:creationId xmlns:a16="http://schemas.microsoft.com/office/drawing/2014/main" id="{A8BF0F03-732F-4E4C-80EB-CE403144DB5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5684" y="1871648"/>
            <a:ext cx="3666901" cy="366690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754890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7660A3D-94D7-4E5D-AE77-F2DEE49DF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A44EB985-DC5C-4DAC-9D62-8DC7D0F25A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3FCB64ED-B050-4F57-8188-F23326008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2BF5D0F4-EA4E-47A5-87BE-9ABB1AF66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id="{34BFB7C5-23B6-4047-BF5E-F9EEBB437C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BC3CD9F-A361-4496-A6E0-24338B2A69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1191" y="457201"/>
            <a:ext cx="1106164" cy="585973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D37DA931-62D6-4B32-9103-84C0960AE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420" y="457200"/>
            <a:ext cx="6248454" cy="585973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6" name="Title 5">
            <a:extLst>
              <a:ext uri="{FF2B5EF4-FFF2-40B4-BE49-F238E27FC236}">
                <a16:creationId xmlns:a16="http://schemas.microsoft.com/office/drawing/2014/main" id="{9E4D4D37-0B06-425D-B40F-157AE7D1D9E8}"/>
              </a:ext>
            </a:extLst>
          </p:cNvPr>
          <p:cNvSpPr>
            <a:spLocks noGrp="1"/>
          </p:cNvSpPr>
          <p:nvPr>
            <p:ph type="title"/>
          </p:nvPr>
        </p:nvSpPr>
        <p:spPr>
          <a:xfrm>
            <a:off x="2156346" y="849745"/>
            <a:ext cx="5526993" cy="4745836"/>
          </a:xfrm>
        </p:spPr>
        <p:txBody>
          <a:bodyPr vert="horz" lIns="91440" tIns="45720" rIns="91440" bIns="45720" rtlCol="0" anchor="ctr">
            <a:normAutofit/>
          </a:bodyPr>
          <a:lstStyle/>
          <a:p>
            <a:pPr algn="l"/>
            <a:r>
              <a:rPr lang="en-US" sz="6000" b="0">
                <a:solidFill>
                  <a:srgbClr val="FFFFFF"/>
                </a:solidFill>
                <a:latin typeface="+mj-lt"/>
              </a:rPr>
              <a:t>Thank you!</a:t>
            </a:r>
          </a:p>
        </p:txBody>
      </p:sp>
      <p:sp>
        <p:nvSpPr>
          <p:cNvPr id="25" name="Rectangle 24">
            <a:extLst>
              <a:ext uri="{FF2B5EF4-FFF2-40B4-BE49-F238E27FC236}">
                <a16:creationId xmlns:a16="http://schemas.microsoft.com/office/drawing/2014/main" id="{4695E140-9B6E-43E9-B17E-CDFE3FCA8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453642"/>
            <a:ext cx="3615595" cy="5863293"/>
          </a:xfrm>
          <a:prstGeom prst="rect">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Footer Placeholder 2">
            <a:extLst>
              <a:ext uri="{FF2B5EF4-FFF2-40B4-BE49-F238E27FC236}">
                <a16:creationId xmlns:a16="http://schemas.microsoft.com/office/drawing/2014/main" id="{7D173F7D-6A64-4D80-8A57-2398C91AA128}"/>
              </a:ext>
            </a:extLst>
          </p:cNvPr>
          <p:cNvSpPr>
            <a:spLocks noGrp="1"/>
          </p:cNvSpPr>
          <p:nvPr>
            <p:ph type="ftr" sz="quarter" idx="11"/>
          </p:nvPr>
        </p:nvSpPr>
        <p:spPr>
          <a:xfrm>
            <a:off x="2156346" y="5951811"/>
            <a:ext cx="5788804" cy="365125"/>
          </a:xfrm>
        </p:spPr>
        <p:txBody>
          <a:bodyPr vert="horz" lIns="91440" tIns="45720" rIns="91440" bIns="45720" rtlCol="0" anchor="ctr">
            <a:normAutofit/>
          </a:bodyPr>
          <a:lstStyle/>
          <a:p>
            <a:pPr>
              <a:spcAft>
                <a:spcPts val="600"/>
              </a:spcAft>
            </a:pPr>
            <a:r>
              <a:rPr lang="en-US">
                <a:solidFill>
                  <a:schemeClr val="accent3"/>
                </a:solidFill>
              </a:rPr>
              <a:t>Document Title</a:t>
            </a:r>
          </a:p>
        </p:txBody>
      </p:sp>
      <p:sp>
        <p:nvSpPr>
          <p:cNvPr id="4" name="Slide Number Placeholder 3">
            <a:extLst>
              <a:ext uri="{FF2B5EF4-FFF2-40B4-BE49-F238E27FC236}">
                <a16:creationId xmlns:a16="http://schemas.microsoft.com/office/drawing/2014/main" id="{745C9E12-6297-4746-8E01-120AB6C5704B}"/>
              </a:ext>
            </a:extLst>
          </p:cNvPr>
          <p:cNvSpPr>
            <a:spLocks noGrp="1"/>
          </p:cNvSpPr>
          <p:nvPr>
            <p:ph type="sldNum" sz="quarter" idx="12"/>
          </p:nvPr>
        </p:nvSpPr>
        <p:spPr>
          <a:xfrm>
            <a:off x="10558300" y="5956137"/>
            <a:ext cx="1016440" cy="365125"/>
          </a:xfrm>
        </p:spPr>
        <p:txBody>
          <a:bodyPr vert="horz" lIns="91440" tIns="45720" rIns="91440" bIns="45720" rtlCol="0" anchor="ctr">
            <a:normAutofit/>
          </a:bodyPr>
          <a:lstStyle/>
          <a:p>
            <a:pPr>
              <a:spcAft>
                <a:spcPts val="600"/>
              </a:spcAft>
            </a:pPr>
            <a:fld id="{DE8DE8A0-70C5-4585-9A3C-B3A9E7B8F8E9}" type="slidenum">
              <a:rPr lang="en-US">
                <a:solidFill>
                  <a:srgbClr val="FFFFFF">
                    <a:alpha val="80000"/>
                  </a:srgbClr>
                </a:solidFill>
              </a:rPr>
              <a:pPr>
                <a:spcAft>
                  <a:spcPts val="600"/>
                </a:spcAft>
              </a:pPr>
              <a:t>26</a:t>
            </a:fld>
            <a:endParaRPr lang="en-US">
              <a:solidFill>
                <a:srgbClr val="FFFFFF">
                  <a:alpha val="80000"/>
                </a:srgbClr>
              </a:solidFill>
            </a:endParaRPr>
          </a:p>
        </p:txBody>
      </p:sp>
    </p:spTree>
    <p:extLst>
      <p:ext uri="{BB962C8B-B14F-4D97-AF65-F5344CB8AC3E}">
        <p14:creationId xmlns:p14="http://schemas.microsoft.com/office/powerpoint/2010/main" val="42570169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7A6C0-1757-4E7E-A78B-F635619B30B2}"/>
              </a:ext>
            </a:extLst>
          </p:cNvPr>
          <p:cNvSpPr>
            <a:spLocks noGrp="1"/>
          </p:cNvSpPr>
          <p:nvPr>
            <p:ph type="title"/>
          </p:nvPr>
        </p:nvSpPr>
        <p:spPr/>
        <p:txBody>
          <a:bodyPr/>
          <a:lstStyle/>
          <a:p>
            <a:r>
              <a:rPr lang="en-US"/>
              <a:t>About the Technical Assistance Team</a:t>
            </a:r>
          </a:p>
        </p:txBody>
      </p:sp>
      <p:sp>
        <p:nvSpPr>
          <p:cNvPr id="5" name="Slide Number Placeholder 4">
            <a:extLst>
              <a:ext uri="{FF2B5EF4-FFF2-40B4-BE49-F238E27FC236}">
                <a16:creationId xmlns:a16="http://schemas.microsoft.com/office/drawing/2014/main" id="{4BD9F1A3-56A3-4861-AD3F-2AB8BC9DE092}"/>
              </a:ext>
            </a:extLst>
          </p:cNvPr>
          <p:cNvSpPr>
            <a:spLocks noGrp="1"/>
          </p:cNvSpPr>
          <p:nvPr>
            <p:ph type="sldNum" sz="quarter" idx="12"/>
          </p:nvPr>
        </p:nvSpPr>
        <p:spPr/>
        <p:txBody>
          <a:bodyPr/>
          <a:lstStyle/>
          <a:p>
            <a:fld id="{DE8DE8A0-70C5-4585-9A3C-B3A9E7B8F8E9}" type="slidenum">
              <a:rPr lang="en-US" smtClean="0"/>
              <a:t>27</a:t>
            </a:fld>
            <a:endParaRPr lang="en-US"/>
          </a:p>
        </p:txBody>
      </p:sp>
      <p:sp>
        <p:nvSpPr>
          <p:cNvPr id="7" name="TextBox 6">
            <a:extLst>
              <a:ext uri="{FF2B5EF4-FFF2-40B4-BE49-F238E27FC236}">
                <a16:creationId xmlns:a16="http://schemas.microsoft.com/office/drawing/2014/main" id="{CF666F06-71C8-4F9B-903D-5472746090CF}"/>
              </a:ext>
            </a:extLst>
          </p:cNvPr>
          <p:cNvSpPr txBox="1"/>
          <p:nvPr/>
        </p:nvSpPr>
        <p:spPr>
          <a:xfrm>
            <a:off x="1159893" y="4487916"/>
            <a:ext cx="9748251" cy="2031325"/>
          </a:xfrm>
          <a:prstGeom prst="rect">
            <a:avLst/>
          </a:prstGeom>
          <a:solidFill>
            <a:srgbClr val="F5FAFD"/>
          </a:solidFill>
          <a:ln w="19050">
            <a:noFill/>
            <a:prstDash val="sysDot"/>
          </a:ln>
          <a:effectLst>
            <a:outerShdw blurRad="63500" sx="102000" sy="102000" algn="ctr" rotWithShape="0">
              <a:prstClr val="black">
                <a:alpha val="40000"/>
              </a:prstClr>
            </a:outerShdw>
          </a:effectLst>
        </p:spPr>
        <p:txBody>
          <a:bodyPr wrap="square" rtlCol="0">
            <a:spAutoFit/>
          </a:bodyPr>
          <a:lstStyle/>
          <a:p>
            <a:pPr marL="0" lvl="0" indent="0" algn="l" defTabSz="914400" rtl="0" eaLnBrk="1" latinLnBrk="0" hangingPunct="1">
              <a:lnSpc>
                <a:spcPct val="100000"/>
              </a:lnSpc>
              <a:spcBef>
                <a:spcPts val="0"/>
              </a:spcBef>
              <a:spcAft>
                <a:spcPts val="1000"/>
              </a:spcAft>
              <a:buClr>
                <a:schemeClr val="accent5"/>
              </a:buClr>
              <a:buSzPct val="80000"/>
              <a:buFont typeface="Wingdings 3" panose="05040102010807070707" pitchFamily="18" charset="2"/>
              <a:buNone/>
            </a:pPr>
            <a:r>
              <a:rPr lang="en-US" sz="1400" dirty="0">
                <a:solidFill>
                  <a:schemeClr val="tx1">
                    <a:lumMod val="65000"/>
                    <a:lumOff val="35000"/>
                  </a:schemeClr>
                </a:solidFill>
              </a:rPr>
              <a:t>The American Institutes for Research (AIR) completed this project with federal funds, under contract number 1605C2-21-A-0008 H-1B Technical Assistance, from the U.S. Department of Labor, Employment and Training Administration. The contents of this publication do not necessarily reflect the views or policies of the Department of Labor, nor does mention of trade names, commercial products, or organizations imply endorsement by the U.S. Government.  AIR® is nonpartisan, not-for-profit organization that conducts behavioral and social science research and delivers technical assistance to solve some of the most urgent challenges in the U.S. and around the world.  AIR is partnered with Social Policy Research Associates (SPR) and Performance Excellence Partners (PEP) on this TA project. SPR has unparalleled knowledge and experience through supporting the public workforce system’s performance accountability structures and process and PEP is a small business that specializes in helping federal agencies and their programs become more operationally effective.</a:t>
            </a:r>
          </a:p>
        </p:txBody>
      </p:sp>
      <p:pic>
        <p:nvPicPr>
          <p:cNvPr id="8" name="Picture Placeholder 5" descr="American Institutes for Research logo">
            <a:extLst>
              <a:ext uri="{FF2B5EF4-FFF2-40B4-BE49-F238E27FC236}">
                <a16:creationId xmlns:a16="http://schemas.microsoft.com/office/drawing/2014/main" id="{5DCFECB4-FF4D-40DC-AE4B-830B2023C65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451653" y="2287965"/>
            <a:ext cx="3310631" cy="1645920"/>
          </a:xfrm>
          <a:prstGeom prst="rect">
            <a:avLst/>
          </a:prstGeom>
        </p:spPr>
      </p:pic>
      <p:pic>
        <p:nvPicPr>
          <p:cNvPr id="11" name="Picture 10">
            <a:extLst>
              <a:ext uri="{FF2B5EF4-FFF2-40B4-BE49-F238E27FC236}">
                <a16:creationId xmlns:a16="http://schemas.microsoft.com/office/drawing/2014/main" id="{A2659BE4-4AE9-4583-AD8A-1C20E28A4C93}"/>
              </a:ext>
            </a:extLst>
          </p:cNvPr>
          <p:cNvPicPr>
            <a:picLocks noChangeAspect="1"/>
          </p:cNvPicPr>
          <p:nvPr/>
        </p:nvPicPr>
        <p:blipFill>
          <a:blip r:embed="rId3"/>
          <a:stretch>
            <a:fillRect/>
          </a:stretch>
        </p:blipFill>
        <p:spPr>
          <a:xfrm>
            <a:off x="1159893" y="2832139"/>
            <a:ext cx="3048425" cy="695422"/>
          </a:xfrm>
          <a:prstGeom prst="rect">
            <a:avLst/>
          </a:prstGeom>
        </p:spPr>
      </p:pic>
      <p:pic>
        <p:nvPicPr>
          <p:cNvPr id="1028" name="Picture 4" descr="PEP Logo 2020">
            <a:extLst>
              <a:ext uri="{FF2B5EF4-FFF2-40B4-BE49-F238E27FC236}">
                <a16:creationId xmlns:a16="http://schemas.microsoft.com/office/drawing/2014/main" id="{B242BFB0-BA31-4A95-AE6C-928FF34F07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26919" y="2625686"/>
            <a:ext cx="2181225"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1129522"/>
      </p:ext>
    </p:extLst>
  </p:cSld>
  <p:clrMapOvr>
    <a:masterClrMapping/>
  </p:clrMapOvr>
</p:sld>
</file>

<file path=ppt/theme/theme1.xml><?xml version="1.0" encoding="utf-8"?>
<a:theme xmlns:a="http://schemas.openxmlformats.org/drawingml/2006/main" name="Dividend">
  <a:themeElements>
    <a:clrScheme name="H1B">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957B7FB816F68418A5657A573616551" ma:contentTypeVersion="6" ma:contentTypeDescription="Create a new document." ma:contentTypeScope="" ma:versionID="453f98814cc7829f2a50036849016edb">
  <xsd:schema xmlns:xsd="http://www.w3.org/2001/XMLSchema" xmlns:xs="http://www.w3.org/2001/XMLSchema" xmlns:p="http://schemas.microsoft.com/office/2006/metadata/properties" xmlns:ns2="16f83f09-f925-4c61-8218-cf2da72a4c68" xmlns:ns3="40c65936-af0a-40db-bd0c-b6e0e61d7f87" targetNamespace="http://schemas.microsoft.com/office/2006/metadata/properties" ma:root="true" ma:fieldsID="7578a3ae15505a18a46a012d6ac9a54b" ns2:_="" ns3:_="">
    <xsd:import namespace="16f83f09-f925-4c61-8218-cf2da72a4c68"/>
    <xsd:import namespace="40c65936-af0a-40db-bd0c-b6e0e61d7f8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f83f09-f925-4c61-8218-cf2da72a4c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0c65936-af0a-40db-bd0c-b6e0e61d7f8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B18A657-DBEE-47A2-9A86-3E105DEE87A0}">
  <ds:schemaRefs>
    <ds:schemaRef ds:uri="e9383cf3-6c95-48c0-84cb-ffd9d14604cc"/>
    <ds:schemaRef ds:uri="f74a1af0-8cac-4364-96ef-aba68ef58bf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104C3A0-C6A9-4C4E-8691-7E94B31995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6f83f09-f925-4c61-8218-cf2da72a4c68"/>
    <ds:schemaRef ds:uri="40c65936-af0a-40db-bd0c-b6e0e61d7f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94809F3-EF76-4551-B0C1-FE5972E6F7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TM03457464[[fn=Dividend]]</Template>
  <TotalTime>537</TotalTime>
  <Words>1035</Words>
  <Application>Microsoft Office PowerPoint</Application>
  <PresentationFormat>Widescreen</PresentationFormat>
  <Paragraphs>213</Paragraphs>
  <Slides>27</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Calibri</vt:lpstr>
      <vt:lpstr>Gill Sans MT</vt:lpstr>
      <vt:lpstr>Lato Medium</vt:lpstr>
      <vt:lpstr>PT Sans</vt:lpstr>
      <vt:lpstr>Wingdings</vt:lpstr>
      <vt:lpstr>Wingdings 2</vt:lpstr>
      <vt:lpstr>Wingdings 3</vt:lpstr>
      <vt:lpstr>Dividend</vt:lpstr>
      <vt:lpstr>Rural healthcare  and  One Workforce technical assistance support</vt:lpstr>
      <vt:lpstr>Recording Notice</vt:lpstr>
      <vt:lpstr>Welcome Grantees and TA Team!</vt:lpstr>
      <vt:lpstr>AGENDA</vt:lpstr>
      <vt:lpstr>Department of Labor Division of Strategic Investments</vt:lpstr>
      <vt:lpstr>TA Team</vt:lpstr>
      <vt:lpstr>Project Team</vt:lpstr>
      <vt:lpstr>PowerPoint Presentation</vt:lpstr>
      <vt:lpstr>PowerPoint Presentation</vt:lpstr>
      <vt:lpstr>Technical assistance  Activities</vt:lpstr>
      <vt:lpstr>Technical assistance Approach  and  Activities</vt:lpstr>
      <vt:lpstr>Universal TA</vt:lpstr>
      <vt:lpstr>Examples – Universal TA</vt:lpstr>
      <vt:lpstr>Targeted TA</vt:lpstr>
      <vt:lpstr>Examples – Targeted TA</vt:lpstr>
      <vt:lpstr>Intensive TA</vt:lpstr>
      <vt:lpstr>Examples – Individual TA</vt:lpstr>
      <vt:lpstr>Poll: WHAT TA tools do you like/want? </vt:lpstr>
      <vt:lpstr>Technical Assistance  Needs &amp; Priorities</vt:lpstr>
      <vt:lpstr>Performance Reporting</vt:lpstr>
      <vt:lpstr>One Workforce Challenges</vt:lpstr>
      <vt:lpstr>Rural Healthcare Challenges</vt:lpstr>
      <vt:lpstr>Poll: What topics do you want to learn more about?</vt:lpstr>
      <vt:lpstr>Next steps</vt:lpstr>
      <vt:lpstr>Questions?</vt:lpstr>
      <vt:lpstr>Thank you!</vt:lpstr>
      <vt:lpstr>About the Technical Assistance Team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Patty Kosowsky</dc:creator>
  <cp:lastModifiedBy>Pirtle, Jennifer</cp:lastModifiedBy>
  <cp:revision>8</cp:revision>
  <dcterms:created xsi:type="dcterms:W3CDTF">2019-05-17T14:42:38Z</dcterms:created>
  <dcterms:modified xsi:type="dcterms:W3CDTF">2022-10-31T16:12:40Z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0x010100B957B7FB816F68418A5657A573616551</vt:lpwstr>
  </property>
</Properties>
</file>