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746" r:id="rId1"/>
    <p:sldMasterId id="2147483756" r:id="rId2"/>
    <p:sldMasterId id="2147483771" r:id="rId3"/>
    <p:sldMasterId id="2147483783" r:id="rId4"/>
    <p:sldMasterId id="2147483794" r:id="rId5"/>
  </p:sldMasterIdLst>
  <p:notesMasterIdLst>
    <p:notesMasterId r:id="rId24"/>
  </p:notesMasterIdLst>
  <p:handoutMasterIdLst>
    <p:handoutMasterId r:id="rId25"/>
  </p:handoutMasterIdLst>
  <p:sldIdLst>
    <p:sldId id="271" r:id="rId6"/>
    <p:sldId id="719" r:id="rId7"/>
    <p:sldId id="715" r:id="rId8"/>
    <p:sldId id="257" r:id="rId9"/>
    <p:sldId id="345" r:id="rId10"/>
    <p:sldId id="716" r:id="rId11"/>
    <p:sldId id="712" r:id="rId12"/>
    <p:sldId id="713" r:id="rId13"/>
    <p:sldId id="714" r:id="rId14"/>
    <p:sldId id="717" r:id="rId15"/>
    <p:sldId id="266" r:id="rId16"/>
    <p:sldId id="256" r:id="rId17"/>
    <p:sldId id="303" r:id="rId18"/>
    <p:sldId id="720" r:id="rId19"/>
    <p:sldId id="346" r:id="rId20"/>
    <p:sldId id="348" r:id="rId21"/>
    <p:sldId id="349" r:id="rId22"/>
    <p:sldId id="26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515E"/>
    <a:srgbClr val="1B75BC"/>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2" autoAdjust="0"/>
    <p:restoredTop sz="94660"/>
  </p:normalViewPr>
  <p:slideViewPr>
    <p:cSldViewPr snapToGrid="0">
      <p:cViewPr varScale="1">
        <p:scale>
          <a:sx n="63" d="100"/>
          <a:sy n="63" d="100"/>
        </p:scale>
        <p:origin x="732" y="64"/>
      </p:cViewPr>
      <p:guideLst/>
    </p:cSldViewPr>
  </p:slideViewPr>
  <p:notesTextViewPr>
    <p:cViewPr>
      <p:scale>
        <a:sx n="1" d="1"/>
        <a:sy n="1" d="1"/>
      </p:scale>
      <p:origin x="0" y="0"/>
    </p:cViewPr>
  </p:notesTextViewPr>
  <p:notesViewPr>
    <p:cSldViewPr snapToGrid="0" showGuides="1">
      <p:cViewPr varScale="1">
        <p:scale>
          <a:sx n="71" d="100"/>
          <a:sy n="71" d="100"/>
        </p:scale>
        <p:origin x="2513" y="4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3D8DA7-A572-4A2B-892C-ACAEBF46674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A85F29D-D5F4-4F06-B6C6-227F31830EDF}">
      <dgm:prSet/>
      <dgm:spPr/>
      <dgm:t>
        <a:bodyPr/>
        <a:lstStyle/>
        <a:p>
          <a:r>
            <a:rPr lang="en-US" dirty="0"/>
            <a:t>P3 authorized in the Consolidated Appropriations Act of 2014 and reauthorized in each subsequent year’s appropriations act</a:t>
          </a:r>
        </a:p>
      </dgm:t>
      <dgm:extLst>
        <a:ext uri="{E40237B7-FDA0-4F09-8148-C483321AD2D9}">
          <dgm14:cNvPr xmlns:dgm14="http://schemas.microsoft.com/office/drawing/2010/diagram" id="0" name="" descr="P3 authorized in the Consolidated Appropriations Act of 2014 and reauthorized in each subsequent year’s appropriations act&#10;"/>
        </a:ext>
      </dgm:extLst>
    </dgm:pt>
    <dgm:pt modelId="{917F1476-FB9B-4828-8F9A-860A75A29AA4}" type="parTrans" cxnId="{C7CF8DB8-6EBB-4C9F-A56A-60B62C62609B}">
      <dgm:prSet/>
      <dgm:spPr/>
      <dgm:t>
        <a:bodyPr/>
        <a:lstStyle/>
        <a:p>
          <a:endParaRPr lang="en-US"/>
        </a:p>
      </dgm:t>
    </dgm:pt>
    <dgm:pt modelId="{CF02C923-8A61-4025-AA64-CDD49C277749}" type="sibTrans" cxnId="{C7CF8DB8-6EBB-4C9F-A56A-60B62C62609B}">
      <dgm:prSet/>
      <dgm:spPr/>
      <dgm:t>
        <a:bodyPr/>
        <a:lstStyle/>
        <a:p>
          <a:endParaRPr lang="en-US"/>
        </a:p>
      </dgm:t>
    </dgm:pt>
    <dgm:pt modelId="{F3904CBD-9A22-42DD-A98B-0F3E60747714}">
      <dgm:prSet/>
      <dgm:spPr/>
      <dgm:t>
        <a:bodyPr/>
        <a:lstStyle/>
        <a:p>
          <a:r>
            <a:rPr lang="en-US" dirty="0"/>
            <a:t>P3 provides flexibilities to awarded pilots: Ability to combine funding of discretionary programs from across Federal agencies participating in P3</a:t>
          </a:r>
        </a:p>
        <a:p>
          <a:r>
            <a:rPr lang="en-US" dirty="0"/>
            <a:t>Waivers from those programs’ requirements </a:t>
          </a:r>
        </a:p>
      </dgm:t>
      <dgm:extLst>
        <a:ext uri="{E40237B7-FDA0-4F09-8148-C483321AD2D9}">
          <dgm14:cNvPr xmlns:dgm14="http://schemas.microsoft.com/office/drawing/2010/diagram" id="0" name="" descr="P3 provides flexibilities to awarded pilots: Ability to combine funding of discretionary programs from across Federal agencies participating in P3&#10;Waivers from those programs’ requirements &#10;"/>
        </a:ext>
      </dgm:extLst>
    </dgm:pt>
    <dgm:pt modelId="{27FC0034-9379-475F-A9E3-A780D42222AA}" type="parTrans" cxnId="{7E59B934-0D34-4F3C-B6E5-5F162DE92E2F}">
      <dgm:prSet/>
      <dgm:spPr/>
      <dgm:t>
        <a:bodyPr/>
        <a:lstStyle/>
        <a:p>
          <a:endParaRPr lang="en-US"/>
        </a:p>
      </dgm:t>
    </dgm:pt>
    <dgm:pt modelId="{6F9274A3-9CC3-4B66-8ECD-D44F6786F8C9}" type="sibTrans" cxnId="{7E59B934-0D34-4F3C-B6E5-5F162DE92E2F}">
      <dgm:prSet/>
      <dgm:spPr/>
      <dgm:t>
        <a:bodyPr/>
        <a:lstStyle/>
        <a:p>
          <a:endParaRPr lang="en-US"/>
        </a:p>
      </dgm:t>
    </dgm:pt>
    <dgm:pt modelId="{E5176B3B-7858-4728-B355-AD3440EDF706}">
      <dgm:prSet/>
      <dgm:spPr/>
      <dgm:t>
        <a:bodyPr/>
        <a:lstStyle/>
        <a:p>
          <a:endParaRPr lang="en-US" dirty="0"/>
        </a:p>
      </dgm:t>
    </dgm:pt>
    <dgm:pt modelId="{0FE9B418-8CF1-4E49-8183-E5D48892F0D9}" type="parTrans" cxnId="{5E2284B7-796D-43AB-ABFF-2F3784D58BDC}">
      <dgm:prSet/>
      <dgm:spPr/>
      <dgm:t>
        <a:bodyPr/>
        <a:lstStyle/>
        <a:p>
          <a:endParaRPr lang="en-US"/>
        </a:p>
      </dgm:t>
    </dgm:pt>
    <dgm:pt modelId="{05A8CBE3-91A0-4EED-BF76-0CFEE3FFDAD9}" type="sibTrans" cxnId="{5E2284B7-796D-43AB-ABFF-2F3784D58BDC}">
      <dgm:prSet/>
      <dgm:spPr/>
      <dgm:t>
        <a:bodyPr/>
        <a:lstStyle/>
        <a:p>
          <a:endParaRPr lang="en-US"/>
        </a:p>
      </dgm:t>
    </dgm:pt>
    <dgm:pt modelId="{3365C77D-3EDA-4C2F-975D-C5D09EBB5FEC}">
      <dgm:prSet/>
      <dgm:spPr/>
      <dgm:t>
        <a:bodyPr/>
        <a:lstStyle/>
        <a:p>
          <a:r>
            <a:rPr lang="en-US" dirty="0"/>
            <a:t>The goal of P3:  to improve coordination and strengthen local systems in an effort to improve outcomes for disconnected (opportunity) youth</a:t>
          </a:r>
        </a:p>
      </dgm:t>
      <dgm:extLst>
        <a:ext uri="{E40237B7-FDA0-4F09-8148-C483321AD2D9}">
          <dgm14:cNvPr xmlns:dgm14="http://schemas.microsoft.com/office/drawing/2010/diagram" id="0" name="" descr="The goal of P3:  to improve coordination and strengthen local systems in an effort to improve outcomes for disconnected (opportunity) youth&#10;"/>
        </a:ext>
      </dgm:extLst>
    </dgm:pt>
    <dgm:pt modelId="{F4D1860D-8A19-4B9C-863C-777E8CCC714E}" type="parTrans" cxnId="{7AF7D4B4-1725-4F29-B429-32454818BE6A}">
      <dgm:prSet/>
      <dgm:spPr/>
      <dgm:t>
        <a:bodyPr/>
        <a:lstStyle/>
        <a:p>
          <a:endParaRPr lang="en-US"/>
        </a:p>
      </dgm:t>
    </dgm:pt>
    <dgm:pt modelId="{F72DCD1C-F3CA-48D3-9B5F-14383E1E8FCC}" type="sibTrans" cxnId="{7AF7D4B4-1725-4F29-B429-32454818BE6A}">
      <dgm:prSet/>
      <dgm:spPr/>
      <dgm:t>
        <a:bodyPr/>
        <a:lstStyle/>
        <a:p>
          <a:endParaRPr lang="en-US"/>
        </a:p>
      </dgm:t>
    </dgm:pt>
    <dgm:pt modelId="{B16ED64B-9D04-40BB-9ABA-15059B55A7B7}" type="pres">
      <dgm:prSet presAssocID="{483D8DA7-A572-4A2B-892C-ACAEBF466749}" presName="linear" presStyleCnt="0">
        <dgm:presLayoutVars>
          <dgm:animLvl val="lvl"/>
          <dgm:resizeHandles val="exact"/>
        </dgm:presLayoutVars>
      </dgm:prSet>
      <dgm:spPr/>
    </dgm:pt>
    <dgm:pt modelId="{E6CCAEE5-6BC5-4A6B-A0B0-9A8151EAAC48}" type="pres">
      <dgm:prSet presAssocID="{FA85F29D-D5F4-4F06-B6C6-227F31830EDF}" presName="parentText" presStyleLbl="node1" presStyleIdx="0" presStyleCnt="3" custLinFactNeighborX="-1034" custLinFactNeighborY="46532">
        <dgm:presLayoutVars>
          <dgm:chMax val="0"/>
          <dgm:bulletEnabled val="1"/>
        </dgm:presLayoutVars>
      </dgm:prSet>
      <dgm:spPr/>
    </dgm:pt>
    <dgm:pt modelId="{F0D1A533-857E-4851-B986-0D19BD401114}" type="pres">
      <dgm:prSet presAssocID="{CF02C923-8A61-4025-AA64-CDD49C277749}" presName="spacer" presStyleCnt="0"/>
      <dgm:spPr/>
    </dgm:pt>
    <dgm:pt modelId="{33F0473D-FAB4-4658-A325-129D15983C13}" type="pres">
      <dgm:prSet presAssocID="{F3904CBD-9A22-42DD-A98B-0F3E60747714}" presName="parentText" presStyleLbl="node1" presStyleIdx="1" presStyleCnt="3" custLinFactNeighborX="-1034" custLinFactNeighborY="42156">
        <dgm:presLayoutVars>
          <dgm:chMax val="0"/>
          <dgm:bulletEnabled val="1"/>
        </dgm:presLayoutVars>
      </dgm:prSet>
      <dgm:spPr/>
    </dgm:pt>
    <dgm:pt modelId="{84D167B8-B448-499A-968E-9F2D6849F0E4}" type="pres">
      <dgm:prSet presAssocID="{F3904CBD-9A22-42DD-A98B-0F3E60747714}" presName="childText" presStyleLbl="revTx" presStyleIdx="0" presStyleCnt="1">
        <dgm:presLayoutVars>
          <dgm:bulletEnabled val="1"/>
        </dgm:presLayoutVars>
      </dgm:prSet>
      <dgm:spPr/>
    </dgm:pt>
    <dgm:pt modelId="{1D316CF1-7887-4BD1-BB31-000AA05AB740}" type="pres">
      <dgm:prSet presAssocID="{3365C77D-3EDA-4C2F-975D-C5D09EBB5FEC}" presName="parentText" presStyleLbl="node1" presStyleIdx="2" presStyleCnt="3">
        <dgm:presLayoutVars>
          <dgm:chMax val="0"/>
          <dgm:bulletEnabled val="1"/>
        </dgm:presLayoutVars>
      </dgm:prSet>
      <dgm:spPr/>
    </dgm:pt>
  </dgm:ptLst>
  <dgm:cxnLst>
    <dgm:cxn modelId="{B868031D-A2EB-4882-867B-D3A57FE30B84}" type="presOf" srcId="{E5176B3B-7858-4728-B355-AD3440EDF706}" destId="{84D167B8-B448-499A-968E-9F2D6849F0E4}" srcOrd="0" destOrd="0" presId="urn:microsoft.com/office/officeart/2005/8/layout/vList2"/>
    <dgm:cxn modelId="{FDDD5730-8E1F-4654-9423-4D0279E9295F}" type="presOf" srcId="{3365C77D-3EDA-4C2F-975D-C5D09EBB5FEC}" destId="{1D316CF1-7887-4BD1-BB31-000AA05AB740}" srcOrd="0" destOrd="0" presId="urn:microsoft.com/office/officeart/2005/8/layout/vList2"/>
    <dgm:cxn modelId="{7E59B934-0D34-4F3C-B6E5-5F162DE92E2F}" srcId="{483D8DA7-A572-4A2B-892C-ACAEBF466749}" destId="{F3904CBD-9A22-42DD-A98B-0F3E60747714}" srcOrd="1" destOrd="0" parTransId="{27FC0034-9379-475F-A9E3-A780D42222AA}" sibTransId="{6F9274A3-9CC3-4B66-8ECD-D44F6786F8C9}"/>
    <dgm:cxn modelId="{E47A4F44-A23A-4EF1-879C-917444C61E6E}" type="presOf" srcId="{FA85F29D-D5F4-4F06-B6C6-227F31830EDF}" destId="{E6CCAEE5-6BC5-4A6B-A0B0-9A8151EAAC48}" srcOrd="0" destOrd="0" presId="urn:microsoft.com/office/officeart/2005/8/layout/vList2"/>
    <dgm:cxn modelId="{EF3A9992-735A-4D30-A966-D14DCE0896AE}" type="presOf" srcId="{483D8DA7-A572-4A2B-892C-ACAEBF466749}" destId="{B16ED64B-9D04-40BB-9ABA-15059B55A7B7}" srcOrd="0" destOrd="0" presId="urn:microsoft.com/office/officeart/2005/8/layout/vList2"/>
    <dgm:cxn modelId="{7AF7D4B4-1725-4F29-B429-32454818BE6A}" srcId="{483D8DA7-A572-4A2B-892C-ACAEBF466749}" destId="{3365C77D-3EDA-4C2F-975D-C5D09EBB5FEC}" srcOrd="2" destOrd="0" parTransId="{F4D1860D-8A19-4B9C-863C-777E8CCC714E}" sibTransId="{F72DCD1C-F3CA-48D3-9B5F-14383E1E8FCC}"/>
    <dgm:cxn modelId="{5E2284B7-796D-43AB-ABFF-2F3784D58BDC}" srcId="{F3904CBD-9A22-42DD-A98B-0F3E60747714}" destId="{E5176B3B-7858-4728-B355-AD3440EDF706}" srcOrd="0" destOrd="0" parTransId="{0FE9B418-8CF1-4E49-8183-E5D48892F0D9}" sibTransId="{05A8CBE3-91A0-4EED-BF76-0CFEE3FFDAD9}"/>
    <dgm:cxn modelId="{C7CF8DB8-6EBB-4C9F-A56A-60B62C62609B}" srcId="{483D8DA7-A572-4A2B-892C-ACAEBF466749}" destId="{FA85F29D-D5F4-4F06-B6C6-227F31830EDF}" srcOrd="0" destOrd="0" parTransId="{917F1476-FB9B-4828-8F9A-860A75A29AA4}" sibTransId="{CF02C923-8A61-4025-AA64-CDD49C277749}"/>
    <dgm:cxn modelId="{FEE04BE0-97D8-46CA-8790-D20392069188}" type="presOf" srcId="{F3904CBD-9A22-42DD-A98B-0F3E60747714}" destId="{33F0473D-FAB4-4658-A325-129D15983C13}" srcOrd="0" destOrd="0" presId="urn:microsoft.com/office/officeart/2005/8/layout/vList2"/>
    <dgm:cxn modelId="{CC7F5D3F-76D9-413B-B47A-547F2D56276D}" type="presParOf" srcId="{B16ED64B-9D04-40BB-9ABA-15059B55A7B7}" destId="{E6CCAEE5-6BC5-4A6B-A0B0-9A8151EAAC48}" srcOrd="0" destOrd="0" presId="urn:microsoft.com/office/officeart/2005/8/layout/vList2"/>
    <dgm:cxn modelId="{5ABEA0E0-9F2F-412F-8E7F-097EAB55802E}" type="presParOf" srcId="{B16ED64B-9D04-40BB-9ABA-15059B55A7B7}" destId="{F0D1A533-857E-4851-B986-0D19BD401114}" srcOrd="1" destOrd="0" presId="urn:microsoft.com/office/officeart/2005/8/layout/vList2"/>
    <dgm:cxn modelId="{5F3746D2-CFF2-468E-8B88-2D904F0AEA6F}" type="presParOf" srcId="{B16ED64B-9D04-40BB-9ABA-15059B55A7B7}" destId="{33F0473D-FAB4-4658-A325-129D15983C13}" srcOrd="2" destOrd="0" presId="urn:microsoft.com/office/officeart/2005/8/layout/vList2"/>
    <dgm:cxn modelId="{8D6679D1-AC8D-4804-8D08-29307F832362}" type="presParOf" srcId="{B16ED64B-9D04-40BB-9ABA-15059B55A7B7}" destId="{84D167B8-B448-499A-968E-9F2D6849F0E4}" srcOrd="3" destOrd="0" presId="urn:microsoft.com/office/officeart/2005/8/layout/vList2"/>
    <dgm:cxn modelId="{6D1ABFFA-EEA0-4B5E-A5D7-654D59DDE348}" type="presParOf" srcId="{B16ED64B-9D04-40BB-9ABA-15059B55A7B7}" destId="{1D316CF1-7887-4BD1-BB31-000AA05AB74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59B59F-5EE4-4ED2-B79E-30FC4402E564}" type="doc">
      <dgm:prSet loTypeId="urn:microsoft.com/office/officeart/2016/7/layout/VerticalDownArrowProcess" loCatId="process" qsTypeId="urn:microsoft.com/office/officeart/2005/8/quickstyle/simple5" qsCatId="simple" csTypeId="urn:microsoft.com/office/officeart/2005/8/colors/accent2_2" csCatId="accent2" phldr="1"/>
      <dgm:spPr/>
      <dgm:t>
        <a:bodyPr/>
        <a:lstStyle/>
        <a:p>
          <a:endParaRPr lang="en-US"/>
        </a:p>
      </dgm:t>
    </dgm:pt>
    <dgm:pt modelId="{A38E8792-8E01-4C06-A477-19AE8F058BB0}">
      <dgm:prSet custT="1"/>
      <dgm:spPr/>
      <dgm:t>
        <a:bodyPr/>
        <a:lstStyle/>
        <a:p>
          <a:r>
            <a:rPr lang="en-US" sz="1400">
              <a:latin typeface="Arial Nova" panose="020B0504020202020204" pitchFamily="34" charset="0"/>
            </a:rPr>
            <a:t>Increase</a:t>
          </a:r>
        </a:p>
      </dgm:t>
    </dgm:pt>
    <dgm:pt modelId="{04FFC997-9E74-430A-A2B3-7839C1C86C12}" type="parTrans" cxnId="{948DD73A-0552-4FD3-BF89-07650F20AC2C}">
      <dgm:prSet/>
      <dgm:spPr/>
      <dgm:t>
        <a:bodyPr/>
        <a:lstStyle/>
        <a:p>
          <a:endParaRPr lang="en-US" sz="1400">
            <a:latin typeface="Arial Nova" panose="020B0504020202020204" pitchFamily="34" charset="0"/>
          </a:endParaRPr>
        </a:p>
      </dgm:t>
    </dgm:pt>
    <dgm:pt modelId="{A28AEB58-5B84-438A-9ED4-15C35844ED56}" type="sibTrans" cxnId="{948DD73A-0552-4FD3-BF89-07650F20AC2C}">
      <dgm:prSet/>
      <dgm:spPr/>
      <dgm:t>
        <a:bodyPr/>
        <a:lstStyle/>
        <a:p>
          <a:endParaRPr lang="en-US" sz="1400">
            <a:latin typeface="Arial Nova" panose="020B0504020202020204" pitchFamily="34" charset="0"/>
          </a:endParaRPr>
        </a:p>
      </dgm:t>
    </dgm:pt>
    <dgm:pt modelId="{AC356AE3-098D-459D-B163-4F303498184D}">
      <dgm:prSet custT="1"/>
      <dgm:spPr/>
      <dgm:t>
        <a:bodyPr/>
        <a:lstStyle/>
        <a:p>
          <a:r>
            <a:rPr lang="en-US" sz="1400">
              <a:latin typeface="Arial Nova" panose="020B0504020202020204" pitchFamily="34" charset="0"/>
            </a:rPr>
            <a:t>Increase Awareness of successful Cyber RA programs	</a:t>
          </a:r>
        </a:p>
      </dgm:t>
    </dgm:pt>
    <dgm:pt modelId="{501A9A75-C416-4A7C-BEF4-6430112B5EA5}" type="parTrans" cxnId="{2D7EC375-7D76-4B2F-ACEC-E95970A31D1F}">
      <dgm:prSet/>
      <dgm:spPr/>
      <dgm:t>
        <a:bodyPr/>
        <a:lstStyle/>
        <a:p>
          <a:endParaRPr lang="en-US" sz="1400">
            <a:latin typeface="Arial Nova" panose="020B0504020202020204" pitchFamily="34" charset="0"/>
          </a:endParaRPr>
        </a:p>
      </dgm:t>
    </dgm:pt>
    <dgm:pt modelId="{1267A135-FC87-420D-B5D1-48F010C1E457}" type="sibTrans" cxnId="{2D7EC375-7D76-4B2F-ACEC-E95970A31D1F}">
      <dgm:prSet/>
      <dgm:spPr/>
      <dgm:t>
        <a:bodyPr/>
        <a:lstStyle/>
        <a:p>
          <a:endParaRPr lang="en-US" sz="1400">
            <a:latin typeface="Arial Nova" panose="020B0504020202020204" pitchFamily="34" charset="0"/>
          </a:endParaRPr>
        </a:p>
      </dgm:t>
    </dgm:pt>
    <dgm:pt modelId="{B5F4790D-64FA-4300-AC9C-DE0916662D60}">
      <dgm:prSet custT="1"/>
      <dgm:spPr/>
      <dgm:t>
        <a:bodyPr/>
        <a:lstStyle/>
        <a:p>
          <a:r>
            <a:rPr lang="en-US" sz="1400">
              <a:latin typeface="Arial Nova" panose="020B0504020202020204" pitchFamily="34" charset="0"/>
            </a:rPr>
            <a:t>Advance</a:t>
          </a:r>
        </a:p>
      </dgm:t>
    </dgm:pt>
    <dgm:pt modelId="{01DF855A-72D5-49CC-A105-A06F2700212B}" type="parTrans" cxnId="{E9E74E16-8032-4000-A425-C4663A5523BA}">
      <dgm:prSet/>
      <dgm:spPr/>
      <dgm:t>
        <a:bodyPr/>
        <a:lstStyle/>
        <a:p>
          <a:endParaRPr lang="en-US" sz="1400">
            <a:latin typeface="Arial Nova" panose="020B0504020202020204" pitchFamily="34" charset="0"/>
          </a:endParaRPr>
        </a:p>
      </dgm:t>
    </dgm:pt>
    <dgm:pt modelId="{37D4DB98-EE16-4FB2-9329-C81837E90754}" type="sibTrans" cxnId="{E9E74E16-8032-4000-A425-C4663A5523BA}">
      <dgm:prSet/>
      <dgm:spPr/>
      <dgm:t>
        <a:bodyPr/>
        <a:lstStyle/>
        <a:p>
          <a:endParaRPr lang="en-US" sz="1400">
            <a:latin typeface="Arial Nova" panose="020B0504020202020204" pitchFamily="34" charset="0"/>
          </a:endParaRPr>
        </a:p>
      </dgm:t>
    </dgm:pt>
    <dgm:pt modelId="{2CE2F971-0960-46CB-8B8E-3F83DDE1348F}">
      <dgm:prSet custT="1"/>
      <dgm:spPr/>
      <dgm:t>
        <a:bodyPr/>
        <a:lstStyle/>
        <a:p>
          <a:r>
            <a:rPr lang="en-US" sz="1400">
              <a:latin typeface="Arial Nova" panose="020B0504020202020204" pitchFamily="34" charset="0"/>
            </a:rPr>
            <a:t>Advance DEIA in Cyber field through RA</a:t>
          </a:r>
        </a:p>
      </dgm:t>
    </dgm:pt>
    <dgm:pt modelId="{6202293B-E12E-4E3A-BFBC-C486FF78103D}" type="parTrans" cxnId="{60CBD9BB-73CB-426B-962B-3A461FAEB5EB}">
      <dgm:prSet/>
      <dgm:spPr/>
      <dgm:t>
        <a:bodyPr/>
        <a:lstStyle/>
        <a:p>
          <a:endParaRPr lang="en-US" sz="1400">
            <a:latin typeface="Arial Nova" panose="020B0504020202020204" pitchFamily="34" charset="0"/>
          </a:endParaRPr>
        </a:p>
      </dgm:t>
    </dgm:pt>
    <dgm:pt modelId="{5994ABF6-D252-4FF8-B228-2C3A89DB452C}" type="sibTrans" cxnId="{60CBD9BB-73CB-426B-962B-3A461FAEB5EB}">
      <dgm:prSet/>
      <dgm:spPr/>
      <dgm:t>
        <a:bodyPr/>
        <a:lstStyle/>
        <a:p>
          <a:endParaRPr lang="en-US" sz="1400">
            <a:latin typeface="Arial Nova" panose="020B0504020202020204" pitchFamily="34" charset="0"/>
          </a:endParaRPr>
        </a:p>
      </dgm:t>
    </dgm:pt>
    <dgm:pt modelId="{4A4DD3EC-3039-44D9-A478-7C5D733BD8C9}">
      <dgm:prSet custT="1"/>
      <dgm:spPr/>
      <dgm:t>
        <a:bodyPr/>
        <a:lstStyle/>
        <a:p>
          <a:r>
            <a:rPr lang="en-US" sz="1400">
              <a:latin typeface="Arial Nova" panose="020B0504020202020204" pitchFamily="34" charset="0"/>
            </a:rPr>
            <a:t>Educate</a:t>
          </a:r>
        </a:p>
      </dgm:t>
    </dgm:pt>
    <dgm:pt modelId="{5917DD2B-9279-474F-8EAF-BB5AB63385B7}" type="parTrans" cxnId="{380207B3-A2D0-48F1-B37B-E175E60779AB}">
      <dgm:prSet/>
      <dgm:spPr/>
      <dgm:t>
        <a:bodyPr/>
        <a:lstStyle/>
        <a:p>
          <a:endParaRPr lang="en-US" sz="1400">
            <a:latin typeface="Arial Nova" panose="020B0504020202020204" pitchFamily="34" charset="0"/>
          </a:endParaRPr>
        </a:p>
      </dgm:t>
    </dgm:pt>
    <dgm:pt modelId="{F017E39D-3F21-468D-9857-17FE768A9FBD}" type="sibTrans" cxnId="{380207B3-A2D0-48F1-B37B-E175E60779AB}">
      <dgm:prSet/>
      <dgm:spPr/>
      <dgm:t>
        <a:bodyPr/>
        <a:lstStyle/>
        <a:p>
          <a:endParaRPr lang="en-US" sz="1400">
            <a:latin typeface="Arial Nova" panose="020B0504020202020204" pitchFamily="34" charset="0"/>
          </a:endParaRPr>
        </a:p>
      </dgm:t>
    </dgm:pt>
    <dgm:pt modelId="{EDF2AFF8-C3CA-40FE-8489-0E2E179F4876}">
      <dgm:prSet custT="1"/>
      <dgm:spPr/>
      <dgm:t>
        <a:bodyPr/>
        <a:lstStyle/>
        <a:p>
          <a:r>
            <a:rPr lang="en-US" sz="1400">
              <a:latin typeface="Arial Nova" panose="020B0504020202020204" pitchFamily="34" charset="0"/>
            </a:rPr>
            <a:t>Educate public on accelerated approach model</a:t>
          </a:r>
        </a:p>
      </dgm:t>
    </dgm:pt>
    <dgm:pt modelId="{D8DBE4BA-996E-4361-961D-829C97600080}" type="parTrans" cxnId="{2E512684-AC1C-493B-9236-0F460BB0433E}">
      <dgm:prSet/>
      <dgm:spPr/>
      <dgm:t>
        <a:bodyPr/>
        <a:lstStyle/>
        <a:p>
          <a:endParaRPr lang="en-US" sz="1400">
            <a:latin typeface="Arial Nova" panose="020B0504020202020204" pitchFamily="34" charset="0"/>
          </a:endParaRPr>
        </a:p>
      </dgm:t>
    </dgm:pt>
    <dgm:pt modelId="{67359FF7-66DD-4FCD-A5E2-8D8E79F3FD02}" type="sibTrans" cxnId="{2E512684-AC1C-493B-9236-0F460BB0433E}">
      <dgm:prSet/>
      <dgm:spPr/>
      <dgm:t>
        <a:bodyPr/>
        <a:lstStyle/>
        <a:p>
          <a:endParaRPr lang="en-US" sz="1400">
            <a:latin typeface="Arial Nova" panose="020B0504020202020204" pitchFamily="34" charset="0"/>
          </a:endParaRPr>
        </a:p>
      </dgm:t>
    </dgm:pt>
    <dgm:pt modelId="{84057EE4-DC41-4A65-B080-F47BFC72516B}">
      <dgm:prSet custT="1"/>
      <dgm:spPr/>
      <dgm:t>
        <a:bodyPr/>
        <a:lstStyle/>
        <a:p>
          <a:r>
            <a:rPr lang="en-US" sz="1400">
              <a:latin typeface="Arial Nova" panose="020B0504020202020204" pitchFamily="34" charset="0"/>
            </a:rPr>
            <a:t>Connect</a:t>
          </a:r>
        </a:p>
      </dgm:t>
    </dgm:pt>
    <dgm:pt modelId="{7060AC28-4242-406F-87AE-A612D2109685}" type="parTrans" cxnId="{16E6CFF0-B7EE-46C8-8BD2-038CB1610EC9}">
      <dgm:prSet/>
      <dgm:spPr/>
      <dgm:t>
        <a:bodyPr/>
        <a:lstStyle/>
        <a:p>
          <a:endParaRPr lang="en-US" sz="1400">
            <a:latin typeface="Arial Nova" panose="020B0504020202020204" pitchFamily="34" charset="0"/>
          </a:endParaRPr>
        </a:p>
      </dgm:t>
    </dgm:pt>
    <dgm:pt modelId="{D106C5CD-C911-41DE-A2CC-CB0DD45E3963}" type="sibTrans" cxnId="{16E6CFF0-B7EE-46C8-8BD2-038CB1610EC9}">
      <dgm:prSet/>
      <dgm:spPr/>
      <dgm:t>
        <a:bodyPr/>
        <a:lstStyle/>
        <a:p>
          <a:endParaRPr lang="en-US" sz="1400">
            <a:latin typeface="Arial Nova" panose="020B0504020202020204" pitchFamily="34" charset="0"/>
          </a:endParaRPr>
        </a:p>
      </dgm:t>
    </dgm:pt>
    <dgm:pt modelId="{507DAAC2-4C3C-4F62-972B-0CB605C7A66B}">
      <dgm:prSet custT="1"/>
      <dgm:spPr/>
      <dgm:t>
        <a:bodyPr/>
        <a:lstStyle/>
        <a:p>
          <a:r>
            <a:rPr lang="en-US" sz="1400">
              <a:latin typeface="Arial Nova" panose="020B0504020202020204" pitchFamily="34" charset="0"/>
            </a:rPr>
            <a:t>Connect Career Seekers to cyber RA programs</a:t>
          </a:r>
        </a:p>
      </dgm:t>
    </dgm:pt>
    <dgm:pt modelId="{D1A1C52C-C8BE-4F3D-99E2-8232501F2EE3}" type="parTrans" cxnId="{D12591A0-5CA5-41F5-A7B6-0B8E1693FAAD}">
      <dgm:prSet/>
      <dgm:spPr/>
      <dgm:t>
        <a:bodyPr/>
        <a:lstStyle/>
        <a:p>
          <a:endParaRPr lang="en-US" sz="1400">
            <a:latin typeface="Arial Nova" panose="020B0504020202020204" pitchFamily="34" charset="0"/>
          </a:endParaRPr>
        </a:p>
      </dgm:t>
    </dgm:pt>
    <dgm:pt modelId="{C7C5EC3E-D8CB-4779-80F2-0A15A6C1879D}" type="sibTrans" cxnId="{D12591A0-5CA5-41F5-A7B6-0B8E1693FAAD}">
      <dgm:prSet/>
      <dgm:spPr/>
      <dgm:t>
        <a:bodyPr/>
        <a:lstStyle/>
        <a:p>
          <a:endParaRPr lang="en-US" sz="1400">
            <a:latin typeface="Arial Nova" panose="020B0504020202020204" pitchFamily="34" charset="0"/>
          </a:endParaRPr>
        </a:p>
      </dgm:t>
    </dgm:pt>
    <dgm:pt modelId="{91BC8AC5-E859-41DA-9C9E-AAAA7FCA98A9}">
      <dgm:prSet custT="1"/>
      <dgm:spPr/>
      <dgm:t>
        <a:bodyPr/>
        <a:lstStyle/>
        <a:p>
          <a:r>
            <a:rPr lang="en-US" sz="1400">
              <a:latin typeface="Arial Nova" panose="020B0504020202020204" pitchFamily="34" charset="0"/>
            </a:rPr>
            <a:t>Recruit</a:t>
          </a:r>
        </a:p>
      </dgm:t>
    </dgm:pt>
    <dgm:pt modelId="{ED993FC7-3490-4DBD-A47A-B6228E9C1A42}" type="parTrans" cxnId="{2E946F08-AFCC-4703-8F70-050B0C47C7FF}">
      <dgm:prSet/>
      <dgm:spPr/>
      <dgm:t>
        <a:bodyPr/>
        <a:lstStyle/>
        <a:p>
          <a:endParaRPr lang="en-US" sz="1400">
            <a:latin typeface="Arial Nova" panose="020B0504020202020204" pitchFamily="34" charset="0"/>
          </a:endParaRPr>
        </a:p>
      </dgm:t>
    </dgm:pt>
    <dgm:pt modelId="{D7BFE371-C919-4748-90BD-1A2CB8BDC4AD}" type="sibTrans" cxnId="{2E946F08-AFCC-4703-8F70-050B0C47C7FF}">
      <dgm:prSet/>
      <dgm:spPr/>
      <dgm:t>
        <a:bodyPr/>
        <a:lstStyle/>
        <a:p>
          <a:endParaRPr lang="en-US" sz="1400">
            <a:latin typeface="Arial Nova" panose="020B0504020202020204" pitchFamily="34" charset="0"/>
          </a:endParaRPr>
        </a:p>
      </dgm:t>
    </dgm:pt>
    <dgm:pt modelId="{8A74721B-EC42-4A3B-8111-BA79A8CD9DFB}">
      <dgm:prSet custT="1"/>
      <dgm:spPr/>
      <dgm:t>
        <a:bodyPr/>
        <a:lstStyle/>
        <a:p>
          <a:r>
            <a:rPr lang="en-US" sz="1400">
              <a:latin typeface="Arial Nova" panose="020B0504020202020204" pitchFamily="34" charset="0"/>
            </a:rPr>
            <a:t>Recruit employers to explore RA</a:t>
          </a:r>
        </a:p>
      </dgm:t>
    </dgm:pt>
    <dgm:pt modelId="{AB7BA53B-3F33-4AC6-82F0-F1CBBD8751AD}" type="parTrans" cxnId="{52BF7627-2028-400A-93CF-9E71BC906857}">
      <dgm:prSet/>
      <dgm:spPr/>
      <dgm:t>
        <a:bodyPr/>
        <a:lstStyle/>
        <a:p>
          <a:endParaRPr lang="en-US" sz="1400">
            <a:latin typeface="Arial Nova" panose="020B0504020202020204" pitchFamily="34" charset="0"/>
          </a:endParaRPr>
        </a:p>
      </dgm:t>
    </dgm:pt>
    <dgm:pt modelId="{DEA38566-B1EF-4B3E-9CF6-6F51A11057F0}" type="sibTrans" cxnId="{52BF7627-2028-400A-93CF-9E71BC906857}">
      <dgm:prSet/>
      <dgm:spPr/>
      <dgm:t>
        <a:bodyPr/>
        <a:lstStyle/>
        <a:p>
          <a:endParaRPr lang="en-US" sz="1400">
            <a:latin typeface="Arial Nova" panose="020B0504020202020204" pitchFamily="34" charset="0"/>
          </a:endParaRPr>
        </a:p>
      </dgm:t>
    </dgm:pt>
    <dgm:pt modelId="{078591B0-5A1A-42DA-A358-1EEFD82D6772}" type="pres">
      <dgm:prSet presAssocID="{AE59B59F-5EE4-4ED2-B79E-30FC4402E564}" presName="Name0" presStyleCnt="0">
        <dgm:presLayoutVars>
          <dgm:dir/>
          <dgm:animLvl val="lvl"/>
          <dgm:resizeHandles val="exact"/>
        </dgm:presLayoutVars>
      </dgm:prSet>
      <dgm:spPr/>
    </dgm:pt>
    <dgm:pt modelId="{9875F147-B697-42B0-A38A-5EE907056A89}" type="pres">
      <dgm:prSet presAssocID="{91BC8AC5-E859-41DA-9C9E-AAAA7FCA98A9}" presName="boxAndChildren" presStyleCnt="0"/>
      <dgm:spPr/>
    </dgm:pt>
    <dgm:pt modelId="{A37074CF-372F-4471-BEB5-EBD337CA1B31}" type="pres">
      <dgm:prSet presAssocID="{91BC8AC5-E859-41DA-9C9E-AAAA7FCA98A9}" presName="parentTextBox" presStyleLbl="alignNode1" presStyleIdx="0" presStyleCnt="5"/>
      <dgm:spPr/>
    </dgm:pt>
    <dgm:pt modelId="{1DFEBDC3-A12D-4046-8EDF-747EEEAA3F48}" type="pres">
      <dgm:prSet presAssocID="{91BC8AC5-E859-41DA-9C9E-AAAA7FCA98A9}" presName="descendantBox" presStyleLbl="bgAccFollowNode1" presStyleIdx="0" presStyleCnt="5"/>
      <dgm:spPr/>
    </dgm:pt>
    <dgm:pt modelId="{204C7E62-984C-4850-A0C7-6B30E2F56643}" type="pres">
      <dgm:prSet presAssocID="{D106C5CD-C911-41DE-A2CC-CB0DD45E3963}" presName="sp" presStyleCnt="0"/>
      <dgm:spPr/>
    </dgm:pt>
    <dgm:pt modelId="{E968B129-8A3B-4F39-AC45-36E9BF5DACA2}" type="pres">
      <dgm:prSet presAssocID="{84057EE4-DC41-4A65-B080-F47BFC72516B}" presName="arrowAndChildren" presStyleCnt="0"/>
      <dgm:spPr/>
    </dgm:pt>
    <dgm:pt modelId="{1DC03E88-B008-450E-9059-A0D68AA19E32}" type="pres">
      <dgm:prSet presAssocID="{84057EE4-DC41-4A65-B080-F47BFC72516B}" presName="parentTextArrow" presStyleLbl="node1" presStyleIdx="0" presStyleCnt="0"/>
      <dgm:spPr/>
    </dgm:pt>
    <dgm:pt modelId="{EAD6BFC9-11EB-4218-8A98-0ED56A669B82}" type="pres">
      <dgm:prSet presAssocID="{84057EE4-DC41-4A65-B080-F47BFC72516B}" presName="arrow" presStyleLbl="alignNode1" presStyleIdx="1" presStyleCnt="5"/>
      <dgm:spPr/>
    </dgm:pt>
    <dgm:pt modelId="{65EEB033-6089-426B-8E37-E18BCD80CB21}" type="pres">
      <dgm:prSet presAssocID="{84057EE4-DC41-4A65-B080-F47BFC72516B}" presName="descendantArrow" presStyleLbl="bgAccFollowNode1" presStyleIdx="1" presStyleCnt="5"/>
      <dgm:spPr/>
    </dgm:pt>
    <dgm:pt modelId="{0E5BC678-88B6-4C7D-A5E9-DECA4950BED0}" type="pres">
      <dgm:prSet presAssocID="{F017E39D-3F21-468D-9857-17FE768A9FBD}" presName="sp" presStyleCnt="0"/>
      <dgm:spPr/>
    </dgm:pt>
    <dgm:pt modelId="{54CCFF0C-6268-4EBB-A04B-141CD6FF5944}" type="pres">
      <dgm:prSet presAssocID="{4A4DD3EC-3039-44D9-A478-7C5D733BD8C9}" presName="arrowAndChildren" presStyleCnt="0"/>
      <dgm:spPr/>
    </dgm:pt>
    <dgm:pt modelId="{714B928F-3D8C-40C0-9051-925E00625841}" type="pres">
      <dgm:prSet presAssocID="{4A4DD3EC-3039-44D9-A478-7C5D733BD8C9}" presName="parentTextArrow" presStyleLbl="node1" presStyleIdx="0" presStyleCnt="0"/>
      <dgm:spPr/>
    </dgm:pt>
    <dgm:pt modelId="{D7967AE2-9E2F-49E8-88EC-7473A5B6F918}" type="pres">
      <dgm:prSet presAssocID="{4A4DD3EC-3039-44D9-A478-7C5D733BD8C9}" presName="arrow" presStyleLbl="alignNode1" presStyleIdx="2" presStyleCnt="5"/>
      <dgm:spPr/>
    </dgm:pt>
    <dgm:pt modelId="{B65651E7-3029-4AAB-9EB3-947573AA4FC9}" type="pres">
      <dgm:prSet presAssocID="{4A4DD3EC-3039-44D9-A478-7C5D733BD8C9}" presName="descendantArrow" presStyleLbl="bgAccFollowNode1" presStyleIdx="2" presStyleCnt="5"/>
      <dgm:spPr/>
    </dgm:pt>
    <dgm:pt modelId="{8A56F645-C578-4948-A71D-AEB324C848BE}" type="pres">
      <dgm:prSet presAssocID="{37D4DB98-EE16-4FB2-9329-C81837E90754}" presName="sp" presStyleCnt="0"/>
      <dgm:spPr/>
    </dgm:pt>
    <dgm:pt modelId="{CD6A9404-2D01-46CF-AD53-68F334A4B460}" type="pres">
      <dgm:prSet presAssocID="{B5F4790D-64FA-4300-AC9C-DE0916662D60}" presName="arrowAndChildren" presStyleCnt="0"/>
      <dgm:spPr/>
    </dgm:pt>
    <dgm:pt modelId="{33281117-D0F0-46DB-BE92-D05678FA69A8}" type="pres">
      <dgm:prSet presAssocID="{B5F4790D-64FA-4300-AC9C-DE0916662D60}" presName="parentTextArrow" presStyleLbl="node1" presStyleIdx="0" presStyleCnt="0"/>
      <dgm:spPr/>
    </dgm:pt>
    <dgm:pt modelId="{78A448E4-98D3-4E47-9046-AD9E3025B1DB}" type="pres">
      <dgm:prSet presAssocID="{B5F4790D-64FA-4300-AC9C-DE0916662D60}" presName="arrow" presStyleLbl="alignNode1" presStyleIdx="3" presStyleCnt="5"/>
      <dgm:spPr/>
    </dgm:pt>
    <dgm:pt modelId="{2E41AFB4-583D-4E9E-95FA-9C04C0F214FA}" type="pres">
      <dgm:prSet presAssocID="{B5F4790D-64FA-4300-AC9C-DE0916662D60}" presName="descendantArrow" presStyleLbl="bgAccFollowNode1" presStyleIdx="3" presStyleCnt="5"/>
      <dgm:spPr/>
    </dgm:pt>
    <dgm:pt modelId="{03F6715B-B7D7-47A3-AF8F-D69304891432}" type="pres">
      <dgm:prSet presAssocID="{A28AEB58-5B84-438A-9ED4-15C35844ED56}" presName="sp" presStyleCnt="0"/>
      <dgm:spPr/>
    </dgm:pt>
    <dgm:pt modelId="{7B5AF9CC-E262-4AAB-9BE9-FC04C8D80215}" type="pres">
      <dgm:prSet presAssocID="{A38E8792-8E01-4C06-A477-19AE8F058BB0}" presName="arrowAndChildren" presStyleCnt="0"/>
      <dgm:spPr/>
    </dgm:pt>
    <dgm:pt modelId="{AAA2700A-E096-4303-B6CD-53DD5FE02725}" type="pres">
      <dgm:prSet presAssocID="{A38E8792-8E01-4C06-A477-19AE8F058BB0}" presName="parentTextArrow" presStyleLbl="node1" presStyleIdx="0" presStyleCnt="0"/>
      <dgm:spPr/>
    </dgm:pt>
    <dgm:pt modelId="{D3D8A5FB-A998-4FA8-B884-9E4893001615}" type="pres">
      <dgm:prSet presAssocID="{A38E8792-8E01-4C06-A477-19AE8F058BB0}" presName="arrow" presStyleLbl="alignNode1" presStyleIdx="4" presStyleCnt="5"/>
      <dgm:spPr/>
    </dgm:pt>
    <dgm:pt modelId="{BB641691-8666-4B1D-957A-A37806AF9751}" type="pres">
      <dgm:prSet presAssocID="{A38E8792-8E01-4C06-A477-19AE8F058BB0}" presName="descendantArrow" presStyleLbl="bgAccFollowNode1" presStyleIdx="4" presStyleCnt="5"/>
      <dgm:spPr/>
    </dgm:pt>
  </dgm:ptLst>
  <dgm:cxnLst>
    <dgm:cxn modelId="{DF395C00-CBAE-434F-953C-F1AA058E82DC}" type="presOf" srcId="{EDF2AFF8-C3CA-40FE-8489-0E2E179F4876}" destId="{B65651E7-3029-4AAB-9EB3-947573AA4FC9}" srcOrd="0" destOrd="0" presId="urn:microsoft.com/office/officeart/2016/7/layout/VerticalDownArrowProcess"/>
    <dgm:cxn modelId="{2E946F08-AFCC-4703-8F70-050B0C47C7FF}" srcId="{AE59B59F-5EE4-4ED2-B79E-30FC4402E564}" destId="{91BC8AC5-E859-41DA-9C9E-AAAA7FCA98A9}" srcOrd="4" destOrd="0" parTransId="{ED993FC7-3490-4DBD-A47A-B6228E9C1A42}" sibTransId="{D7BFE371-C919-4748-90BD-1A2CB8BDC4AD}"/>
    <dgm:cxn modelId="{FD93700D-D22B-4E6F-A1EE-445297C8B827}" type="presOf" srcId="{AE59B59F-5EE4-4ED2-B79E-30FC4402E564}" destId="{078591B0-5A1A-42DA-A358-1EEFD82D6772}" srcOrd="0" destOrd="0" presId="urn:microsoft.com/office/officeart/2016/7/layout/VerticalDownArrowProcess"/>
    <dgm:cxn modelId="{E9E74E16-8032-4000-A425-C4663A5523BA}" srcId="{AE59B59F-5EE4-4ED2-B79E-30FC4402E564}" destId="{B5F4790D-64FA-4300-AC9C-DE0916662D60}" srcOrd="1" destOrd="0" parTransId="{01DF855A-72D5-49CC-A105-A06F2700212B}" sibTransId="{37D4DB98-EE16-4FB2-9329-C81837E90754}"/>
    <dgm:cxn modelId="{52BF7627-2028-400A-93CF-9E71BC906857}" srcId="{91BC8AC5-E859-41DA-9C9E-AAAA7FCA98A9}" destId="{8A74721B-EC42-4A3B-8111-BA79A8CD9DFB}" srcOrd="0" destOrd="0" parTransId="{AB7BA53B-3F33-4AC6-82F0-F1CBBD8751AD}" sibTransId="{DEA38566-B1EF-4B3E-9CF6-6F51A11057F0}"/>
    <dgm:cxn modelId="{DA170730-9322-4311-85F7-60E54C4CAEF4}" type="presOf" srcId="{4A4DD3EC-3039-44D9-A478-7C5D733BD8C9}" destId="{D7967AE2-9E2F-49E8-88EC-7473A5B6F918}" srcOrd="1" destOrd="0" presId="urn:microsoft.com/office/officeart/2016/7/layout/VerticalDownArrowProcess"/>
    <dgm:cxn modelId="{948DD73A-0552-4FD3-BF89-07650F20AC2C}" srcId="{AE59B59F-5EE4-4ED2-B79E-30FC4402E564}" destId="{A38E8792-8E01-4C06-A477-19AE8F058BB0}" srcOrd="0" destOrd="0" parTransId="{04FFC997-9E74-430A-A2B3-7839C1C86C12}" sibTransId="{A28AEB58-5B84-438A-9ED4-15C35844ED56}"/>
    <dgm:cxn modelId="{DF022560-BFCC-435F-8937-68A8D5D82D7C}" type="presOf" srcId="{A38E8792-8E01-4C06-A477-19AE8F058BB0}" destId="{AAA2700A-E096-4303-B6CD-53DD5FE02725}" srcOrd="0" destOrd="0" presId="urn:microsoft.com/office/officeart/2016/7/layout/VerticalDownArrowProcess"/>
    <dgm:cxn modelId="{382FB96B-36D7-47EA-ACD4-BA5EEFC4082E}" type="presOf" srcId="{2CE2F971-0960-46CB-8B8E-3F83DDE1348F}" destId="{2E41AFB4-583D-4E9E-95FA-9C04C0F214FA}" srcOrd="0" destOrd="0" presId="urn:microsoft.com/office/officeart/2016/7/layout/VerticalDownArrowProcess"/>
    <dgm:cxn modelId="{77A7E54D-3A75-4F54-97D1-A16F47DC013C}" type="presOf" srcId="{84057EE4-DC41-4A65-B080-F47BFC72516B}" destId="{EAD6BFC9-11EB-4218-8A98-0ED56A669B82}" srcOrd="1" destOrd="0" presId="urn:microsoft.com/office/officeart/2016/7/layout/VerticalDownArrowProcess"/>
    <dgm:cxn modelId="{2D7EC375-7D76-4B2F-ACEC-E95970A31D1F}" srcId="{A38E8792-8E01-4C06-A477-19AE8F058BB0}" destId="{AC356AE3-098D-459D-B163-4F303498184D}" srcOrd="0" destOrd="0" parTransId="{501A9A75-C416-4A7C-BEF4-6430112B5EA5}" sibTransId="{1267A135-FC87-420D-B5D1-48F010C1E457}"/>
    <dgm:cxn modelId="{2E512684-AC1C-493B-9236-0F460BB0433E}" srcId="{4A4DD3EC-3039-44D9-A478-7C5D733BD8C9}" destId="{EDF2AFF8-C3CA-40FE-8489-0E2E179F4876}" srcOrd="0" destOrd="0" parTransId="{D8DBE4BA-996E-4361-961D-829C97600080}" sibTransId="{67359FF7-66DD-4FCD-A5E2-8D8E79F3FD02}"/>
    <dgm:cxn modelId="{2E0BB387-BAD4-44A2-90F4-C448A201CAC9}" type="presOf" srcId="{8A74721B-EC42-4A3B-8111-BA79A8CD9DFB}" destId="{1DFEBDC3-A12D-4046-8EDF-747EEEAA3F48}" srcOrd="0" destOrd="0" presId="urn:microsoft.com/office/officeart/2016/7/layout/VerticalDownArrowProcess"/>
    <dgm:cxn modelId="{4DE6BE99-9F15-4935-9C75-60846EA0EAD6}" type="presOf" srcId="{91BC8AC5-E859-41DA-9C9E-AAAA7FCA98A9}" destId="{A37074CF-372F-4471-BEB5-EBD337CA1B31}" srcOrd="0" destOrd="0" presId="urn:microsoft.com/office/officeart/2016/7/layout/VerticalDownArrowProcess"/>
    <dgm:cxn modelId="{D12591A0-5CA5-41F5-A7B6-0B8E1693FAAD}" srcId="{84057EE4-DC41-4A65-B080-F47BFC72516B}" destId="{507DAAC2-4C3C-4F62-972B-0CB605C7A66B}" srcOrd="0" destOrd="0" parTransId="{D1A1C52C-C8BE-4F3D-99E2-8232501F2EE3}" sibTransId="{C7C5EC3E-D8CB-4779-80F2-0A15A6C1879D}"/>
    <dgm:cxn modelId="{E58B90A1-EDC9-40A6-BAEB-7086B28D03B2}" type="presOf" srcId="{AC356AE3-098D-459D-B163-4F303498184D}" destId="{BB641691-8666-4B1D-957A-A37806AF9751}" srcOrd="0" destOrd="0" presId="urn:microsoft.com/office/officeart/2016/7/layout/VerticalDownArrowProcess"/>
    <dgm:cxn modelId="{380207B3-A2D0-48F1-B37B-E175E60779AB}" srcId="{AE59B59F-5EE4-4ED2-B79E-30FC4402E564}" destId="{4A4DD3EC-3039-44D9-A478-7C5D733BD8C9}" srcOrd="2" destOrd="0" parTransId="{5917DD2B-9279-474F-8EAF-BB5AB63385B7}" sibTransId="{F017E39D-3F21-468D-9857-17FE768A9FBD}"/>
    <dgm:cxn modelId="{60CBD9BB-73CB-426B-962B-3A461FAEB5EB}" srcId="{B5F4790D-64FA-4300-AC9C-DE0916662D60}" destId="{2CE2F971-0960-46CB-8B8E-3F83DDE1348F}" srcOrd="0" destOrd="0" parTransId="{6202293B-E12E-4E3A-BFBC-C486FF78103D}" sibTransId="{5994ABF6-D252-4FF8-B228-2C3A89DB452C}"/>
    <dgm:cxn modelId="{C4EE41BC-B420-4537-8BCD-13524EEF7CAD}" type="presOf" srcId="{B5F4790D-64FA-4300-AC9C-DE0916662D60}" destId="{33281117-D0F0-46DB-BE92-D05678FA69A8}" srcOrd="0" destOrd="0" presId="urn:microsoft.com/office/officeart/2016/7/layout/VerticalDownArrowProcess"/>
    <dgm:cxn modelId="{654B9DBC-CEA3-4455-8ACA-060A9DBD5074}" type="presOf" srcId="{A38E8792-8E01-4C06-A477-19AE8F058BB0}" destId="{D3D8A5FB-A998-4FA8-B884-9E4893001615}" srcOrd="1" destOrd="0" presId="urn:microsoft.com/office/officeart/2016/7/layout/VerticalDownArrowProcess"/>
    <dgm:cxn modelId="{CDF3D1CD-C81A-4773-83D9-43F3BF80E4A8}" type="presOf" srcId="{507DAAC2-4C3C-4F62-972B-0CB605C7A66B}" destId="{65EEB033-6089-426B-8E37-E18BCD80CB21}" srcOrd="0" destOrd="0" presId="urn:microsoft.com/office/officeart/2016/7/layout/VerticalDownArrowProcess"/>
    <dgm:cxn modelId="{DB177BD5-22A1-4772-9D09-16F411E767D3}" type="presOf" srcId="{84057EE4-DC41-4A65-B080-F47BFC72516B}" destId="{1DC03E88-B008-450E-9059-A0D68AA19E32}" srcOrd="0" destOrd="0" presId="urn:microsoft.com/office/officeart/2016/7/layout/VerticalDownArrowProcess"/>
    <dgm:cxn modelId="{0A448DDA-7874-43AD-96A3-32CE1E906B97}" type="presOf" srcId="{B5F4790D-64FA-4300-AC9C-DE0916662D60}" destId="{78A448E4-98D3-4E47-9046-AD9E3025B1DB}" srcOrd="1" destOrd="0" presId="urn:microsoft.com/office/officeart/2016/7/layout/VerticalDownArrowProcess"/>
    <dgm:cxn modelId="{16E6CFF0-B7EE-46C8-8BD2-038CB1610EC9}" srcId="{AE59B59F-5EE4-4ED2-B79E-30FC4402E564}" destId="{84057EE4-DC41-4A65-B080-F47BFC72516B}" srcOrd="3" destOrd="0" parTransId="{7060AC28-4242-406F-87AE-A612D2109685}" sibTransId="{D106C5CD-C911-41DE-A2CC-CB0DD45E3963}"/>
    <dgm:cxn modelId="{7B77E4FC-718D-4F11-B5A5-AB7041988BBF}" type="presOf" srcId="{4A4DD3EC-3039-44D9-A478-7C5D733BD8C9}" destId="{714B928F-3D8C-40C0-9051-925E00625841}" srcOrd="0" destOrd="0" presId="urn:microsoft.com/office/officeart/2016/7/layout/VerticalDownArrowProcess"/>
    <dgm:cxn modelId="{02A1925A-B03E-47B5-BFDE-9626191B0FCD}" type="presParOf" srcId="{078591B0-5A1A-42DA-A358-1EEFD82D6772}" destId="{9875F147-B697-42B0-A38A-5EE907056A89}" srcOrd="0" destOrd="0" presId="urn:microsoft.com/office/officeart/2016/7/layout/VerticalDownArrowProcess"/>
    <dgm:cxn modelId="{C9F5C397-C782-40CA-B4CC-DFCC920842C2}" type="presParOf" srcId="{9875F147-B697-42B0-A38A-5EE907056A89}" destId="{A37074CF-372F-4471-BEB5-EBD337CA1B31}" srcOrd="0" destOrd="0" presId="urn:microsoft.com/office/officeart/2016/7/layout/VerticalDownArrowProcess"/>
    <dgm:cxn modelId="{DC90BF3C-41F3-465E-BDDF-83C510D3AC10}" type="presParOf" srcId="{9875F147-B697-42B0-A38A-5EE907056A89}" destId="{1DFEBDC3-A12D-4046-8EDF-747EEEAA3F48}" srcOrd="1" destOrd="0" presId="urn:microsoft.com/office/officeart/2016/7/layout/VerticalDownArrowProcess"/>
    <dgm:cxn modelId="{EA97E2E6-2B29-4C6B-B5FD-11297435BB4E}" type="presParOf" srcId="{078591B0-5A1A-42DA-A358-1EEFD82D6772}" destId="{204C7E62-984C-4850-A0C7-6B30E2F56643}" srcOrd="1" destOrd="0" presId="urn:microsoft.com/office/officeart/2016/7/layout/VerticalDownArrowProcess"/>
    <dgm:cxn modelId="{CFC1AFB0-E080-4935-BF05-4DD5EF4BB567}" type="presParOf" srcId="{078591B0-5A1A-42DA-A358-1EEFD82D6772}" destId="{E968B129-8A3B-4F39-AC45-36E9BF5DACA2}" srcOrd="2" destOrd="0" presId="urn:microsoft.com/office/officeart/2016/7/layout/VerticalDownArrowProcess"/>
    <dgm:cxn modelId="{FA603B25-AA81-46D3-8DB0-5026717F8931}" type="presParOf" srcId="{E968B129-8A3B-4F39-AC45-36E9BF5DACA2}" destId="{1DC03E88-B008-450E-9059-A0D68AA19E32}" srcOrd="0" destOrd="0" presId="urn:microsoft.com/office/officeart/2016/7/layout/VerticalDownArrowProcess"/>
    <dgm:cxn modelId="{34164B26-6E67-4491-AA0A-720898140B9E}" type="presParOf" srcId="{E968B129-8A3B-4F39-AC45-36E9BF5DACA2}" destId="{EAD6BFC9-11EB-4218-8A98-0ED56A669B82}" srcOrd="1" destOrd="0" presId="urn:microsoft.com/office/officeart/2016/7/layout/VerticalDownArrowProcess"/>
    <dgm:cxn modelId="{1C63D850-ED06-49E3-BD76-4A5B1DC3C37A}" type="presParOf" srcId="{E968B129-8A3B-4F39-AC45-36E9BF5DACA2}" destId="{65EEB033-6089-426B-8E37-E18BCD80CB21}" srcOrd="2" destOrd="0" presId="urn:microsoft.com/office/officeart/2016/7/layout/VerticalDownArrowProcess"/>
    <dgm:cxn modelId="{2399C7FE-4A8D-4B44-9345-CD5A12FC8781}" type="presParOf" srcId="{078591B0-5A1A-42DA-A358-1EEFD82D6772}" destId="{0E5BC678-88B6-4C7D-A5E9-DECA4950BED0}" srcOrd="3" destOrd="0" presId="urn:microsoft.com/office/officeart/2016/7/layout/VerticalDownArrowProcess"/>
    <dgm:cxn modelId="{2E9A58CF-9312-44D5-8D40-5E7B0D2C23C5}" type="presParOf" srcId="{078591B0-5A1A-42DA-A358-1EEFD82D6772}" destId="{54CCFF0C-6268-4EBB-A04B-141CD6FF5944}" srcOrd="4" destOrd="0" presId="urn:microsoft.com/office/officeart/2016/7/layout/VerticalDownArrowProcess"/>
    <dgm:cxn modelId="{737B6FA5-F3E8-4571-887D-43E38C9DAE5D}" type="presParOf" srcId="{54CCFF0C-6268-4EBB-A04B-141CD6FF5944}" destId="{714B928F-3D8C-40C0-9051-925E00625841}" srcOrd="0" destOrd="0" presId="urn:microsoft.com/office/officeart/2016/7/layout/VerticalDownArrowProcess"/>
    <dgm:cxn modelId="{B4AFF1B0-7623-404D-96D4-3B76FAE411C9}" type="presParOf" srcId="{54CCFF0C-6268-4EBB-A04B-141CD6FF5944}" destId="{D7967AE2-9E2F-49E8-88EC-7473A5B6F918}" srcOrd="1" destOrd="0" presId="urn:microsoft.com/office/officeart/2016/7/layout/VerticalDownArrowProcess"/>
    <dgm:cxn modelId="{0F123DC1-9111-443E-BBE2-9BE82BEEE527}" type="presParOf" srcId="{54CCFF0C-6268-4EBB-A04B-141CD6FF5944}" destId="{B65651E7-3029-4AAB-9EB3-947573AA4FC9}" srcOrd="2" destOrd="0" presId="urn:microsoft.com/office/officeart/2016/7/layout/VerticalDownArrowProcess"/>
    <dgm:cxn modelId="{E0617F7A-A03D-45AA-8B00-1A485E3103C9}" type="presParOf" srcId="{078591B0-5A1A-42DA-A358-1EEFD82D6772}" destId="{8A56F645-C578-4948-A71D-AEB324C848BE}" srcOrd="5" destOrd="0" presId="urn:microsoft.com/office/officeart/2016/7/layout/VerticalDownArrowProcess"/>
    <dgm:cxn modelId="{C2EB7D13-1DDB-4630-8159-63733F99960E}" type="presParOf" srcId="{078591B0-5A1A-42DA-A358-1EEFD82D6772}" destId="{CD6A9404-2D01-46CF-AD53-68F334A4B460}" srcOrd="6" destOrd="0" presId="urn:microsoft.com/office/officeart/2016/7/layout/VerticalDownArrowProcess"/>
    <dgm:cxn modelId="{A9658F11-37A6-48FF-9853-F5EE6139D89A}" type="presParOf" srcId="{CD6A9404-2D01-46CF-AD53-68F334A4B460}" destId="{33281117-D0F0-46DB-BE92-D05678FA69A8}" srcOrd="0" destOrd="0" presId="urn:microsoft.com/office/officeart/2016/7/layout/VerticalDownArrowProcess"/>
    <dgm:cxn modelId="{0CAD2C52-7DEC-472E-BA50-78978642D053}" type="presParOf" srcId="{CD6A9404-2D01-46CF-AD53-68F334A4B460}" destId="{78A448E4-98D3-4E47-9046-AD9E3025B1DB}" srcOrd="1" destOrd="0" presId="urn:microsoft.com/office/officeart/2016/7/layout/VerticalDownArrowProcess"/>
    <dgm:cxn modelId="{D5AC48C0-7B66-4BB1-B18E-07589850B6AF}" type="presParOf" srcId="{CD6A9404-2D01-46CF-AD53-68F334A4B460}" destId="{2E41AFB4-583D-4E9E-95FA-9C04C0F214FA}" srcOrd="2" destOrd="0" presId="urn:microsoft.com/office/officeart/2016/7/layout/VerticalDownArrowProcess"/>
    <dgm:cxn modelId="{924A53AD-FF42-4FE8-BEB7-1ED1C9748199}" type="presParOf" srcId="{078591B0-5A1A-42DA-A358-1EEFD82D6772}" destId="{03F6715B-B7D7-47A3-AF8F-D69304891432}" srcOrd="7" destOrd="0" presId="urn:microsoft.com/office/officeart/2016/7/layout/VerticalDownArrowProcess"/>
    <dgm:cxn modelId="{3552A247-7F18-4A11-912E-A0AFCED41A74}" type="presParOf" srcId="{078591B0-5A1A-42DA-A358-1EEFD82D6772}" destId="{7B5AF9CC-E262-4AAB-9BE9-FC04C8D80215}" srcOrd="8" destOrd="0" presId="urn:microsoft.com/office/officeart/2016/7/layout/VerticalDownArrowProcess"/>
    <dgm:cxn modelId="{6991DFAC-911E-4F7E-AF75-EC4966A3CFAA}" type="presParOf" srcId="{7B5AF9CC-E262-4AAB-9BE9-FC04C8D80215}" destId="{AAA2700A-E096-4303-B6CD-53DD5FE02725}" srcOrd="0" destOrd="0" presId="urn:microsoft.com/office/officeart/2016/7/layout/VerticalDownArrowProcess"/>
    <dgm:cxn modelId="{B8476A3F-D3D8-42F0-AF3A-9AA253EDAB74}" type="presParOf" srcId="{7B5AF9CC-E262-4AAB-9BE9-FC04C8D80215}" destId="{D3D8A5FB-A998-4FA8-B884-9E4893001615}" srcOrd="1" destOrd="0" presId="urn:microsoft.com/office/officeart/2016/7/layout/VerticalDownArrowProcess"/>
    <dgm:cxn modelId="{4EC61F58-2058-4B6F-9F34-072262CCAE83}" type="presParOf" srcId="{7B5AF9CC-E262-4AAB-9BE9-FC04C8D80215}" destId="{BB641691-8666-4B1D-957A-A37806AF9751}" srcOrd="2" destOrd="0" presId="urn:microsoft.com/office/officeart/2016/7/layout/VerticalDown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CCAEE5-6BC5-4A6B-A0B0-9A8151EAAC48}">
      <dsp:nvSpPr>
        <dsp:cNvPr id="0" name=""/>
        <dsp:cNvSpPr/>
      </dsp:nvSpPr>
      <dsp:spPr>
        <a:xfrm>
          <a:off x="0" y="86742"/>
          <a:ext cx="6263640" cy="177858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P3 authorized in the Consolidated Appropriations Act of 2014 and reauthorized in each subsequent year’s appropriations act</a:t>
          </a:r>
        </a:p>
      </dsp:txBody>
      <dsp:txXfrm>
        <a:off x="86823" y="173565"/>
        <a:ext cx="6089994" cy="1604936"/>
      </dsp:txXfrm>
    </dsp:sp>
    <dsp:sp modelId="{33F0473D-FAB4-4658-A325-129D15983C13}">
      <dsp:nvSpPr>
        <dsp:cNvPr id="0" name=""/>
        <dsp:cNvSpPr/>
      </dsp:nvSpPr>
      <dsp:spPr>
        <a:xfrm>
          <a:off x="0" y="2061306"/>
          <a:ext cx="6263640" cy="1778582"/>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P3 provides flexibilities to awarded pilots: Ability to combine funding of discretionary programs from across Federal agencies participating in P3</a:t>
          </a:r>
        </a:p>
        <a:p>
          <a:pPr marL="0" lvl="0" indent="0" algn="l" defTabSz="1022350">
            <a:lnSpc>
              <a:spcPct val="90000"/>
            </a:lnSpc>
            <a:spcBef>
              <a:spcPct val="0"/>
            </a:spcBef>
            <a:spcAft>
              <a:spcPct val="35000"/>
            </a:spcAft>
            <a:buNone/>
          </a:pPr>
          <a:r>
            <a:rPr lang="en-US" sz="2300" kern="1200" dirty="0"/>
            <a:t>Waivers from those programs’ requirements </a:t>
          </a:r>
        </a:p>
      </dsp:txBody>
      <dsp:txXfrm>
        <a:off x="86823" y="2148129"/>
        <a:ext cx="6089994" cy="1604936"/>
      </dsp:txXfrm>
    </dsp:sp>
    <dsp:sp modelId="{84D167B8-B448-499A-968E-9F2D6849F0E4}">
      <dsp:nvSpPr>
        <dsp:cNvPr id="0" name=""/>
        <dsp:cNvSpPr/>
      </dsp:nvSpPr>
      <dsp:spPr>
        <a:xfrm>
          <a:off x="0" y="3679325"/>
          <a:ext cx="6263640" cy="38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8871" tIns="29210" rIns="163576" bIns="29210" numCol="1" spcCol="1270" anchor="t" anchorCtr="0">
          <a:noAutofit/>
        </a:bodyPr>
        <a:lstStyle/>
        <a:p>
          <a:pPr marL="171450" lvl="1" indent="-171450" algn="l" defTabSz="800100">
            <a:lnSpc>
              <a:spcPct val="90000"/>
            </a:lnSpc>
            <a:spcBef>
              <a:spcPct val="0"/>
            </a:spcBef>
            <a:spcAft>
              <a:spcPct val="20000"/>
            </a:spcAft>
            <a:buChar char="•"/>
          </a:pPr>
          <a:endParaRPr lang="en-US" sz="1800" kern="1200" dirty="0"/>
        </a:p>
      </dsp:txBody>
      <dsp:txXfrm>
        <a:off x="0" y="3679325"/>
        <a:ext cx="6263640" cy="380880"/>
      </dsp:txXfrm>
    </dsp:sp>
    <dsp:sp modelId="{1D316CF1-7887-4BD1-BB31-000AA05AB740}">
      <dsp:nvSpPr>
        <dsp:cNvPr id="0" name=""/>
        <dsp:cNvSpPr/>
      </dsp:nvSpPr>
      <dsp:spPr>
        <a:xfrm>
          <a:off x="0" y="4060205"/>
          <a:ext cx="6263640" cy="1778582"/>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dirty="0"/>
            <a:t>The goal of P3:  to improve coordination and strengthen local systems in an effort to improve outcomes for disconnected (opportunity) youth</a:t>
          </a:r>
        </a:p>
      </dsp:txBody>
      <dsp:txXfrm>
        <a:off x="86823" y="4147028"/>
        <a:ext cx="6089994" cy="16049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7074CF-372F-4471-BEB5-EBD337CA1B31}">
      <dsp:nvSpPr>
        <dsp:cNvPr id="0" name=""/>
        <dsp:cNvSpPr/>
      </dsp:nvSpPr>
      <dsp:spPr>
        <a:xfrm>
          <a:off x="0" y="3473837"/>
          <a:ext cx="1318750" cy="569911"/>
        </a:xfrm>
        <a:prstGeom prst="rect">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w="12700" cap="rnd" cmpd="sng" algn="ctr">
          <a:solidFill>
            <a:schemeClr val="accent2">
              <a:hueOff val="0"/>
              <a:satOff val="0"/>
              <a:lumOff val="0"/>
              <a:alphaOff val="0"/>
            </a:schemeClr>
          </a:solidFill>
          <a:prstDash val="solid"/>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1">
          <a:scrgbClr r="0" g="0" b="0"/>
        </a:lnRef>
        <a:fillRef idx="3">
          <a:scrgbClr r="0" g="0" b="0"/>
        </a:fillRef>
        <a:effectRef idx="3">
          <a:scrgbClr r="0" g="0" b="0"/>
        </a:effectRef>
        <a:fontRef idx="minor">
          <a:schemeClr val="lt1"/>
        </a:fontRef>
      </dsp:style>
      <dsp:txBody>
        <a:bodyPr spcFirstLastPara="0" vert="horz" wrap="square" lIns="93790" tIns="99568" rIns="93790" bIns="99568"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Nova" panose="020B0504020202020204" pitchFamily="34" charset="0"/>
            </a:rPr>
            <a:t>Recruit</a:t>
          </a:r>
        </a:p>
      </dsp:txBody>
      <dsp:txXfrm>
        <a:off x="0" y="3473837"/>
        <a:ext cx="1318750" cy="569911"/>
      </dsp:txXfrm>
    </dsp:sp>
    <dsp:sp modelId="{1DFEBDC3-A12D-4046-8EDF-747EEEAA3F48}">
      <dsp:nvSpPr>
        <dsp:cNvPr id="0" name=""/>
        <dsp:cNvSpPr/>
      </dsp:nvSpPr>
      <dsp:spPr>
        <a:xfrm>
          <a:off x="1318750" y="3473837"/>
          <a:ext cx="3956250" cy="569911"/>
        </a:xfrm>
        <a:prstGeom prst="rect">
          <a:avLst/>
        </a:prstGeom>
        <a:solidFill>
          <a:schemeClr val="accent2">
            <a:alpha val="90000"/>
            <a:tint val="40000"/>
            <a:hueOff val="0"/>
            <a:satOff val="0"/>
            <a:lumOff val="0"/>
            <a:alphaOff val="0"/>
          </a:schemeClr>
        </a:solidFill>
        <a:ln w="12700" cap="rnd" cmpd="sng" algn="ctr">
          <a:solidFill>
            <a:schemeClr val="accent2">
              <a:alpha val="90000"/>
              <a:tint val="40000"/>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1">
          <a:scrgbClr r="0" g="0" b="0"/>
        </a:fillRef>
        <a:effectRef idx="2">
          <a:scrgbClr r="0" g="0" b="0"/>
        </a:effectRef>
        <a:fontRef idx="minor"/>
      </dsp:style>
      <dsp:txBody>
        <a:bodyPr spcFirstLastPara="0" vert="horz" wrap="square" lIns="80251" tIns="177800" rIns="80251" bIns="177800" numCol="1" spcCol="1270" anchor="ctr" anchorCtr="0">
          <a:noAutofit/>
        </a:bodyPr>
        <a:lstStyle/>
        <a:p>
          <a:pPr marL="0" lvl="0" indent="0" algn="l" defTabSz="622300">
            <a:lnSpc>
              <a:spcPct val="90000"/>
            </a:lnSpc>
            <a:spcBef>
              <a:spcPct val="0"/>
            </a:spcBef>
            <a:spcAft>
              <a:spcPct val="35000"/>
            </a:spcAft>
            <a:buNone/>
          </a:pPr>
          <a:r>
            <a:rPr lang="en-US" sz="1400" kern="1200">
              <a:latin typeface="Arial Nova" panose="020B0504020202020204" pitchFamily="34" charset="0"/>
            </a:rPr>
            <a:t>Recruit employers to explore RA</a:t>
          </a:r>
        </a:p>
      </dsp:txBody>
      <dsp:txXfrm>
        <a:off x="1318750" y="3473837"/>
        <a:ext cx="3956250" cy="569911"/>
      </dsp:txXfrm>
    </dsp:sp>
    <dsp:sp modelId="{EAD6BFC9-11EB-4218-8A98-0ED56A669B82}">
      <dsp:nvSpPr>
        <dsp:cNvPr id="0" name=""/>
        <dsp:cNvSpPr/>
      </dsp:nvSpPr>
      <dsp:spPr>
        <a:xfrm rot="10800000">
          <a:off x="0" y="2605861"/>
          <a:ext cx="1318750" cy="876524"/>
        </a:xfrm>
        <a:prstGeom prst="upArrowCallout">
          <a:avLst>
            <a:gd name="adj1" fmla="val 5000"/>
            <a:gd name="adj2" fmla="val 10000"/>
            <a:gd name="adj3" fmla="val 15000"/>
            <a:gd name="adj4" fmla="val 64977"/>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w="12700" cap="rnd" cmpd="sng" algn="ctr">
          <a:solidFill>
            <a:schemeClr val="accent2">
              <a:hueOff val="0"/>
              <a:satOff val="0"/>
              <a:lumOff val="0"/>
              <a:alphaOff val="0"/>
            </a:schemeClr>
          </a:solidFill>
          <a:prstDash val="solid"/>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1">
          <a:scrgbClr r="0" g="0" b="0"/>
        </a:lnRef>
        <a:fillRef idx="3">
          <a:scrgbClr r="0" g="0" b="0"/>
        </a:fillRef>
        <a:effectRef idx="3">
          <a:scrgbClr r="0" g="0" b="0"/>
        </a:effectRef>
        <a:fontRef idx="minor">
          <a:schemeClr val="lt1"/>
        </a:fontRef>
      </dsp:style>
      <dsp:txBody>
        <a:bodyPr spcFirstLastPara="0" vert="horz" wrap="square" lIns="93790" tIns="99568" rIns="93790" bIns="99568"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Nova" panose="020B0504020202020204" pitchFamily="34" charset="0"/>
            </a:rPr>
            <a:t>Connect</a:t>
          </a:r>
        </a:p>
      </dsp:txBody>
      <dsp:txXfrm rot="-10800000">
        <a:off x="0" y="2605861"/>
        <a:ext cx="1318750" cy="569740"/>
      </dsp:txXfrm>
    </dsp:sp>
    <dsp:sp modelId="{65EEB033-6089-426B-8E37-E18BCD80CB21}">
      <dsp:nvSpPr>
        <dsp:cNvPr id="0" name=""/>
        <dsp:cNvSpPr/>
      </dsp:nvSpPr>
      <dsp:spPr>
        <a:xfrm>
          <a:off x="1318750" y="2605861"/>
          <a:ext cx="3956250" cy="569740"/>
        </a:xfrm>
        <a:prstGeom prst="rect">
          <a:avLst/>
        </a:prstGeom>
        <a:solidFill>
          <a:schemeClr val="accent2">
            <a:alpha val="90000"/>
            <a:tint val="40000"/>
            <a:hueOff val="0"/>
            <a:satOff val="0"/>
            <a:lumOff val="0"/>
            <a:alphaOff val="0"/>
          </a:schemeClr>
        </a:solidFill>
        <a:ln w="12700" cap="rnd" cmpd="sng" algn="ctr">
          <a:solidFill>
            <a:schemeClr val="accent2">
              <a:alpha val="90000"/>
              <a:tint val="40000"/>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1">
          <a:scrgbClr r="0" g="0" b="0"/>
        </a:fillRef>
        <a:effectRef idx="2">
          <a:scrgbClr r="0" g="0" b="0"/>
        </a:effectRef>
        <a:fontRef idx="minor"/>
      </dsp:style>
      <dsp:txBody>
        <a:bodyPr spcFirstLastPara="0" vert="horz" wrap="square" lIns="80251" tIns="177800" rIns="80251" bIns="177800" numCol="1" spcCol="1270" anchor="ctr" anchorCtr="0">
          <a:noAutofit/>
        </a:bodyPr>
        <a:lstStyle/>
        <a:p>
          <a:pPr marL="0" lvl="0" indent="0" algn="l" defTabSz="622300">
            <a:lnSpc>
              <a:spcPct val="90000"/>
            </a:lnSpc>
            <a:spcBef>
              <a:spcPct val="0"/>
            </a:spcBef>
            <a:spcAft>
              <a:spcPct val="35000"/>
            </a:spcAft>
            <a:buNone/>
          </a:pPr>
          <a:r>
            <a:rPr lang="en-US" sz="1400" kern="1200">
              <a:latin typeface="Arial Nova" panose="020B0504020202020204" pitchFamily="34" charset="0"/>
            </a:rPr>
            <a:t>Connect Career Seekers to cyber RA programs</a:t>
          </a:r>
        </a:p>
      </dsp:txBody>
      <dsp:txXfrm>
        <a:off x="1318750" y="2605861"/>
        <a:ext cx="3956250" cy="569740"/>
      </dsp:txXfrm>
    </dsp:sp>
    <dsp:sp modelId="{D7967AE2-9E2F-49E8-88EC-7473A5B6F918}">
      <dsp:nvSpPr>
        <dsp:cNvPr id="0" name=""/>
        <dsp:cNvSpPr/>
      </dsp:nvSpPr>
      <dsp:spPr>
        <a:xfrm rot="10800000">
          <a:off x="0" y="1737885"/>
          <a:ext cx="1318750" cy="876524"/>
        </a:xfrm>
        <a:prstGeom prst="upArrowCallout">
          <a:avLst>
            <a:gd name="adj1" fmla="val 5000"/>
            <a:gd name="adj2" fmla="val 10000"/>
            <a:gd name="adj3" fmla="val 15000"/>
            <a:gd name="adj4" fmla="val 64977"/>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w="12700" cap="rnd" cmpd="sng" algn="ctr">
          <a:solidFill>
            <a:schemeClr val="accent2">
              <a:hueOff val="0"/>
              <a:satOff val="0"/>
              <a:lumOff val="0"/>
              <a:alphaOff val="0"/>
            </a:schemeClr>
          </a:solidFill>
          <a:prstDash val="solid"/>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1">
          <a:scrgbClr r="0" g="0" b="0"/>
        </a:lnRef>
        <a:fillRef idx="3">
          <a:scrgbClr r="0" g="0" b="0"/>
        </a:fillRef>
        <a:effectRef idx="3">
          <a:scrgbClr r="0" g="0" b="0"/>
        </a:effectRef>
        <a:fontRef idx="minor">
          <a:schemeClr val="lt1"/>
        </a:fontRef>
      </dsp:style>
      <dsp:txBody>
        <a:bodyPr spcFirstLastPara="0" vert="horz" wrap="square" lIns="93790" tIns="99568" rIns="93790" bIns="99568"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Nova" panose="020B0504020202020204" pitchFamily="34" charset="0"/>
            </a:rPr>
            <a:t>Educate</a:t>
          </a:r>
        </a:p>
      </dsp:txBody>
      <dsp:txXfrm rot="-10800000">
        <a:off x="0" y="1737885"/>
        <a:ext cx="1318750" cy="569740"/>
      </dsp:txXfrm>
    </dsp:sp>
    <dsp:sp modelId="{B65651E7-3029-4AAB-9EB3-947573AA4FC9}">
      <dsp:nvSpPr>
        <dsp:cNvPr id="0" name=""/>
        <dsp:cNvSpPr/>
      </dsp:nvSpPr>
      <dsp:spPr>
        <a:xfrm>
          <a:off x="1318750" y="1737885"/>
          <a:ext cx="3956250" cy="569740"/>
        </a:xfrm>
        <a:prstGeom prst="rect">
          <a:avLst/>
        </a:prstGeom>
        <a:solidFill>
          <a:schemeClr val="accent2">
            <a:alpha val="90000"/>
            <a:tint val="40000"/>
            <a:hueOff val="0"/>
            <a:satOff val="0"/>
            <a:lumOff val="0"/>
            <a:alphaOff val="0"/>
          </a:schemeClr>
        </a:solidFill>
        <a:ln w="12700" cap="rnd" cmpd="sng" algn="ctr">
          <a:solidFill>
            <a:schemeClr val="accent2">
              <a:alpha val="90000"/>
              <a:tint val="40000"/>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1">
          <a:scrgbClr r="0" g="0" b="0"/>
        </a:fillRef>
        <a:effectRef idx="2">
          <a:scrgbClr r="0" g="0" b="0"/>
        </a:effectRef>
        <a:fontRef idx="minor"/>
      </dsp:style>
      <dsp:txBody>
        <a:bodyPr spcFirstLastPara="0" vert="horz" wrap="square" lIns="80251" tIns="177800" rIns="80251" bIns="177800" numCol="1" spcCol="1270" anchor="ctr" anchorCtr="0">
          <a:noAutofit/>
        </a:bodyPr>
        <a:lstStyle/>
        <a:p>
          <a:pPr marL="0" lvl="0" indent="0" algn="l" defTabSz="622300">
            <a:lnSpc>
              <a:spcPct val="90000"/>
            </a:lnSpc>
            <a:spcBef>
              <a:spcPct val="0"/>
            </a:spcBef>
            <a:spcAft>
              <a:spcPct val="35000"/>
            </a:spcAft>
            <a:buNone/>
          </a:pPr>
          <a:r>
            <a:rPr lang="en-US" sz="1400" kern="1200">
              <a:latin typeface="Arial Nova" panose="020B0504020202020204" pitchFamily="34" charset="0"/>
            </a:rPr>
            <a:t>Educate public on accelerated approach model</a:t>
          </a:r>
        </a:p>
      </dsp:txBody>
      <dsp:txXfrm>
        <a:off x="1318750" y="1737885"/>
        <a:ext cx="3956250" cy="569740"/>
      </dsp:txXfrm>
    </dsp:sp>
    <dsp:sp modelId="{78A448E4-98D3-4E47-9046-AD9E3025B1DB}">
      <dsp:nvSpPr>
        <dsp:cNvPr id="0" name=""/>
        <dsp:cNvSpPr/>
      </dsp:nvSpPr>
      <dsp:spPr>
        <a:xfrm rot="10800000">
          <a:off x="0" y="869909"/>
          <a:ext cx="1318750" cy="876524"/>
        </a:xfrm>
        <a:prstGeom prst="upArrowCallout">
          <a:avLst>
            <a:gd name="adj1" fmla="val 5000"/>
            <a:gd name="adj2" fmla="val 10000"/>
            <a:gd name="adj3" fmla="val 15000"/>
            <a:gd name="adj4" fmla="val 64977"/>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w="12700" cap="rnd" cmpd="sng" algn="ctr">
          <a:solidFill>
            <a:schemeClr val="accent2">
              <a:hueOff val="0"/>
              <a:satOff val="0"/>
              <a:lumOff val="0"/>
              <a:alphaOff val="0"/>
            </a:schemeClr>
          </a:solidFill>
          <a:prstDash val="solid"/>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1">
          <a:scrgbClr r="0" g="0" b="0"/>
        </a:lnRef>
        <a:fillRef idx="3">
          <a:scrgbClr r="0" g="0" b="0"/>
        </a:fillRef>
        <a:effectRef idx="3">
          <a:scrgbClr r="0" g="0" b="0"/>
        </a:effectRef>
        <a:fontRef idx="minor">
          <a:schemeClr val="lt1"/>
        </a:fontRef>
      </dsp:style>
      <dsp:txBody>
        <a:bodyPr spcFirstLastPara="0" vert="horz" wrap="square" lIns="93790" tIns="99568" rIns="93790" bIns="99568"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Nova" panose="020B0504020202020204" pitchFamily="34" charset="0"/>
            </a:rPr>
            <a:t>Advance</a:t>
          </a:r>
        </a:p>
      </dsp:txBody>
      <dsp:txXfrm rot="-10800000">
        <a:off x="0" y="869909"/>
        <a:ext cx="1318750" cy="569740"/>
      </dsp:txXfrm>
    </dsp:sp>
    <dsp:sp modelId="{2E41AFB4-583D-4E9E-95FA-9C04C0F214FA}">
      <dsp:nvSpPr>
        <dsp:cNvPr id="0" name=""/>
        <dsp:cNvSpPr/>
      </dsp:nvSpPr>
      <dsp:spPr>
        <a:xfrm>
          <a:off x="1318750" y="869909"/>
          <a:ext cx="3956250" cy="569740"/>
        </a:xfrm>
        <a:prstGeom prst="rect">
          <a:avLst/>
        </a:prstGeom>
        <a:solidFill>
          <a:schemeClr val="accent2">
            <a:alpha val="90000"/>
            <a:tint val="40000"/>
            <a:hueOff val="0"/>
            <a:satOff val="0"/>
            <a:lumOff val="0"/>
            <a:alphaOff val="0"/>
          </a:schemeClr>
        </a:solidFill>
        <a:ln w="12700" cap="rnd" cmpd="sng" algn="ctr">
          <a:solidFill>
            <a:schemeClr val="accent2">
              <a:alpha val="90000"/>
              <a:tint val="40000"/>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1">
          <a:scrgbClr r="0" g="0" b="0"/>
        </a:fillRef>
        <a:effectRef idx="2">
          <a:scrgbClr r="0" g="0" b="0"/>
        </a:effectRef>
        <a:fontRef idx="minor"/>
      </dsp:style>
      <dsp:txBody>
        <a:bodyPr spcFirstLastPara="0" vert="horz" wrap="square" lIns="80251" tIns="177800" rIns="80251" bIns="177800" numCol="1" spcCol="1270" anchor="ctr" anchorCtr="0">
          <a:noAutofit/>
        </a:bodyPr>
        <a:lstStyle/>
        <a:p>
          <a:pPr marL="0" lvl="0" indent="0" algn="l" defTabSz="622300">
            <a:lnSpc>
              <a:spcPct val="90000"/>
            </a:lnSpc>
            <a:spcBef>
              <a:spcPct val="0"/>
            </a:spcBef>
            <a:spcAft>
              <a:spcPct val="35000"/>
            </a:spcAft>
            <a:buNone/>
          </a:pPr>
          <a:r>
            <a:rPr lang="en-US" sz="1400" kern="1200">
              <a:latin typeface="Arial Nova" panose="020B0504020202020204" pitchFamily="34" charset="0"/>
            </a:rPr>
            <a:t>Advance DEIA in Cyber field through RA</a:t>
          </a:r>
        </a:p>
      </dsp:txBody>
      <dsp:txXfrm>
        <a:off x="1318750" y="869909"/>
        <a:ext cx="3956250" cy="569740"/>
      </dsp:txXfrm>
    </dsp:sp>
    <dsp:sp modelId="{D3D8A5FB-A998-4FA8-B884-9E4893001615}">
      <dsp:nvSpPr>
        <dsp:cNvPr id="0" name=""/>
        <dsp:cNvSpPr/>
      </dsp:nvSpPr>
      <dsp:spPr>
        <a:xfrm rot="10800000">
          <a:off x="0" y="1933"/>
          <a:ext cx="1318750" cy="876524"/>
        </a:xfrm>
        <a:prstGeom prst="upArrowCallout">
          <a:avLst>
            <a:gd name="adj1" fmla="val 5000"/>
            <a:gd name="adj2" fmla="val 10000"/>
            <a:gd name="adj3" fmla="val 15000"/>
            <a:gd name="adj4" fmla="val 64977"/>
          </a:avLst>
        </a:prstGeom>
        <a:gradFill rotWithShape="0">
          <a:gsLst>
            <a:gs pos="0">
              <a:schemeClr val="accent2">
                <a:hueOff val="0"/>
                <a:satOff val="0"/>
                <a:lumOff val="0"/>
                <a:alphaOff val="0"/>
                <a:tint val="98000"/>
                <a:lumMod val="110000"/>
              </a:schemeClr>
            </a:gs>
            <a:gs pos="84000">
              <a:schemeClr val="accent2">
                <a:hueOff val="0"/>
                <a:satOff val="0"/>
                <a:lumOff val="0"/>
                <a:alphaOff val="0"/>
                <a:shade val="90000"/>
                <a:lumMod val="88000"/>
              </a:schemeClr>
            </a:gs>
          </a:gsLst>
          <a:lin ang="5400000" scaled="0"/>
        </a:gradFill>
        <a:ln w="12700" cap="rnd" cmpd="sng" algn="ctr">
          <a:solidFill>
            <a:schemeClr val="accent2">
              <a:hueOff val="0"/>
              <a:satOff val="0"/>
              <a:lumOff val="0"/>
              <a:alphaOff val="0"/>
            </a:schemeClr>
          </a:solidFill>
          <a:prstDash val="solid"/>
        </a:ln>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dsp:spPr>
      <dsp:style>
        <a:lnRef idx="1">
          <a:scrgbClr r="0" g="0" b="0"/>
        </a:lnRef>
        <a:fillRef idx="3">
          <a:scrgbClr r="0" g="0" b="0"/>
        </a:fillRef>
        <a:effectRef idx="3">
          <a:scrgbClr r="0" g="0" b="0"/>
        </a:effectRef>
        <a:fontRef idx="minor">
          <a:schemeClr val="lt1"/>
        </a:fontRef>
      </dsp:style>
      <dsp:txBody>
        <a:bodyPr spcFirstLastPara="0" vert="horz" wrap="square" lIns="93790" tIns="99568" rIns="93790" bIns="99568"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Nova" panose="020B0504020202020204" pitchFamily="34" charset="0"/>
            </a:rPr>
            <a:t>Increase</a:t>
          </a:r>
        </a:p>
      </dsp:txBody>
      <dsp:txXfrm rot="-10800000">
        <a:off x="0" y="1933"/>
        <a:ext cx="1318750" cy="569740"/>
      </dsp:txXfrm>
    </dsp:sp>
    <dsp:sp modelId="{BB641691-8666-4B1D-957A-A37806AF9751}">
      <dsp:nvSpPr>
        <dsp:cNvPr id="0" name=""/>
        <dsp:cNvSpPr/>
      </dsp:nvSpPr>
      <dsp:spPr>
        <a:xfrm>
          <a:off x="1318750" y="1933"/>
          <a:ext cx="3956250" cy="569740"/>
        </a:xfrm>
        <a:prstGeom prst="rect">
          <a:avLst/>
        </a:prstGeom>
        <a:solidFill>
          <a:schemeClr val="accent2">
            <a:alpha val="90000"/>
            <a:tint val="40000"/>
            <a:hueOff val="0"/>
            <a:satOff val="0"/>
            <a:lumOff val="0"/>
            <a:alphaOff val="0"/>
          </a:schemeClr>
        </a:solidFill>
        <a:ln w="12700" cap="rnd" cmpd="sng" algn="ctr">
          <a:solidFill>
            <a:schemeClr val="accent2">
              <a:alpha val="90000"/>
              <a:tint val="40000"/>
              <a:hueOff val="0"/>
              <a:satOff val="0"/>
              <a:lumOff val="0"/>
              <a:alphaOff val="0"/>
            </a:schemeClr>
          </a:solidFill>
          <a:prstDash val="solid"/>
        </a:ln>
        <a:effectLst>
          <a:outerShdw blurRad="38100" dist="25400" dir="5400000" rotWithShape="0">
            <a:srgbClr val="000000">
              <a:alpha val="55000"/>
            </a:srgbClr>
          </a:outerShdw>
        </a:effectLst>
      </dsp:spPr>
      <dsp:style>
        <a:lnRef idx="1">
          <a:scrgbClr r="0" g="0" b="0"/>
        </a:lnRef>
        <a:fillRef idx="1">
          <a:scrgbClr r="0" g="0" b="0"/>
        </a:fillRef>
        <a:effectRef idx="2">
          <a:scrgbClr r="0" g="0" b="0"/>
        </a:effectRef>
        <a:fontRef idx="minor"/>
      </dsp:style>
      <dsp:txBody>
        <a:bodyPr spcFirstLastPara="0" vert="horz" wrap="square" lIns="80251" tIns="177800" rIns="80251" bIns="177800" numCol="1" spcCol="1270" anchor="ctr" anchorCtr="0">
          <a:noAutofit/>
        </a:bodyPr>
        <a:lstStyle/>
        <a:p>
          <a:pPr marL="0" lvl="0" indent="0" algn="l" defTabSz="622300">
            <a:lnSpc>
              <a:spcPct val="90000"/>
            </a:lnSpc>
            <a:spcBef>
              <a:spcPct val="0"/>
            </a:spcBef>
            <a:spcAft>
              <a:spcPct val="35000"/>
            </a:spcAft>
            <a:buNone/>
          </a:pPr>
          <a:r>
            <a:rPr lang="en-US" sz="1400" kern="1200">
              <a:latin typeface="Arial Nova" panose="020B0504020202020204" pitchFamily="34" charset="0"/>
            </a:rPr>
            <a:t>Increase Awareness of successful Cyber RA programs	</a:t>
          </a:r>
        </a:p>
      </dsp:txBody>
      <dsp:txXfrm>
        <a:off x="1318750" y="1933"/>
        <a:ext cx="3956250" cy="5697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812C5D0-6F7B-4A25-A8F2-DA69B8CB7D0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C0D6260-66DF-4864-BC20-E942EAE55AF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3C9B56-0F34-4989-AA34-9E920C5A23B0}" type="datetimeFigureOut">
              <a:rPr lang="en-US" smtClean="0"/>
              <a:t>11/22/2022</a:t>
            </a:fld>
            <a:endParaRPr lang="en-US"/>
          </a:p>
        </p:txBody>
      </p:sp>
      <p:sp>
        <p:nvSpPr>
          <p:cNvPr id="4" name="Footer Placeholder 3">
            <a:extLst>
              <a:ext uri="{FF2B5EF4-FFF2-40B4-BE49-F238E27FC236}">
                <a16:creationId xmlns:a16="http://schemas.microsoft.com/office/drawing/2014/main" id="{056582C5-3621-47CA-94F5-8CF65BC2116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2850DF3-6AD0-4983-810B-E12DE516BAB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AEB0D6E-E9ED-4A8D-B3A4-F387DA1AD78E}" type="slidenum">
              <a:rPr lang="en-US" smtClean="0"/>
              <a:t>‹#›</a:t>
            </a:fld>
            <a:endParaRPr lang="en-US"/>
          </a:p>
        </p:txBody>
      </p:sp>
    </p:spTree>
    <p:extLst>
      <p:ext uri="{BB962C8B-B14F-4D97-AF65-F5344CB8AC3E}">
        <p14:creationId xmlns:p14="http://schemas.microsoft.com/office/powerpoint/2010/main" val="42563009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2B80D7-C033-4284-91B7-59C15EE8B639}" type="datetimeFigureOut">
              <a:rPr lang="en-US" smtClean="0"/>
              <a:t>11/22/2022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7DC516-09E0-41B0-84EE-1444E8A65420}" type="slidenum">
              <a:rPr lang="en-US" smtClean="0"/>
              <a:t>‹#›</a:t>
            </a:fld>
            <a:endParaRPr lang="en-US"/>
          </a:p>
        </p:txBody>
      </p:sp>
    </p:spTree>
    <p:extLst>
      <p:ext uri="{BB962C8B-B14F-4D97-AF65-F5344CB8AC3E}">
        <p14:creationId xmlns:p14="http://schemas.microsoft.com/office/powerpoint/2010/main" val="3637915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6" name="Header Placeholder 5"/>
          <p:cNvSpPr>
            <a:spLocks noGrp="1"/>
          </p:cNvSpPr>
          <p:nvPr>
            <p:ph type="hdr" sz="quarter"/>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UNCLASSIFIED</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B3AB32-59DF-41F1-9618-EDFBF50496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63436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6B3AB32-59DF-41F1-9618-EDFBF50496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5968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82576-9A20-4338-B0FE-CC2740E533A6}" type="slidenum">
              <a:rPr lang="en-US" smtClean="0"/>
              <a:t>11</a:t>
            </a:fld>
            <a:endParaRPr lang="en-US"/>
          </a:p>
        </p:txBody>
      </p:sp>
    </p:spTree>
    <p:extLst>
      <p:ext uri="{BB962C8B-B14F-4D97-AF65-F5344CB8AC3E}">
        <p14:creationId xmlns:p14="http://schemas.microsoft.com/office/powerpoint/2010/main" val="4040855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BA82576-9A20-4338-B0FE-CC2740E533A6}" type="slidenum">
              <a:rPr lang="en-US" smtClean="0"/>
              <a:t>13</a:t>
            </a:fld>
            <a:endParaRPr lang="en-US"/>
          </a:p>
        </p:txBody>
      </p:sp>
    </p:spTree>
    <p:extLst>
      <p:ext uri="{BB962C8B-B14F-4D97-AF65-F5344CB8AC3E}">
        <p14:creationId xmlns:p14="http://schemas.microsoft.com/office/powerpoint/2010/main" val="2036152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spcBef>
                <a:spcPts val="600"/>
              </a:spcBef>
              <a:spcAft>
                <a:spcPts val="0"/>
              </a:spcAft>
              <a:defRPr/>
            </a:lvl1pPr>
            <a:lvl2pPr>
              <a:spcBef>
                <a:spcPts val="600"/>
              </a:spcBef>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fld id="{95158300-008E-4AAE-A3AF-FFB7D2FFDE8E}" type="datetime1">
              <a:rPr lang="en-US" smtClean="0"/>
              <a:t>11/22/2022</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SCC, Round 1 :: Virtual Grantee Convening 2022</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68405" y="286604"/>
            <a:ext cx="10058400" cy="916554"/>
          </a:xfrm>
        </p:spPr>
        <p:txBody>
          <a:bodyPr/>
          <a:lstStyle/>
          <a:p>
            <a:r>
              <a:rPr lang="en-US" dirty="0"/>
              <a:t>Click to edit Master title style</a:t>
            </a:r>
          </a:p>
        </p:txBody>
      </p:sp>
      <p:sp>
        <p:nvSpPr>
          <p:cNvPr id="3" name="Content Placeholder 2"/>
          <p:cNvSpPr>
            <a:spLocks noGrp="1"/>
          </p:cNvSpPr>
          <p:nvPr>
            <p:ph sz="half" idx="1"/>
          </p:nvPr>
        </p:nvSpPr>
        <p:spPr>
          <a:xfrm>
            <a:off x="1058780" y="1792426"/>
            <a:ext cx="4639736" cy="37481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477444" y="1792426"/>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a:xfrm>
            <a:off x="8218426" y="6446838"/>
            <a:ext cx="2584850" cy="365125"/>
          </a:xfrm>
          <a:prstGeom prst="rect">
            <a:avLst/>
          </a:prstGeom>
        </p:spPr>
        <p:txBody>
          <a:bodyPr/>
          <a:lstStyle/>
          <a:p>
            <a:fld id="{50E7F2AC-5CFC-4FBA-8000-ECC7306C0799}" type="datetime1">
              <a:rPr lang="en-US" smtClean="0"/>
              <a:t>11/22/2022</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4"/>
            <a:ext cx="10058400" cy="916554"/>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704246"/>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603167"/>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1704246"/>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603166"/>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a:xfrm>
            <a:off x="8218426" y="6446838"/>
            <a:ext cx="2584850" cy="365125"/>
          </a:xfrm>
          <a:prstGeom prst="rect">
            <a:avLst/>
          </a:prstGeom>
        </p:spPr>
        <p:txBody>
          <a:bodyPr/>
          <a:lstStyle/>
          <a:p>
            <a:fld id="{C154935D-7C89-4C02-AE12-554E182C7FA4}" type="datetime1">
              <a:rPr lang="en-US" smtClean="0"/>
              <a:t>11/22/2022</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a:xfrm>
            <a:off x="8218426" y="6446838"/>
            <a:ext cx="2584850" cy="365125"/>
          </a:xfrm>
          <a:prstGeom prst="rect">
            <a:avLst/>
          </a:prstGeom>
        </p:spPr>
        <p:txBody>
          <a:bodyPr/>
          <a:lstStyle/>
          <a:p>
            <a:fld id="{39BA4E1F-AEDD-4194-8169-BE456B518730}" type="datetime1">
              <a:rPr lang="en-US" smtClean="0"/>
              <a:t>11/22/2022</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018C08E0-052B-4380-A998-7B7EEFC3ECD9}" type="datetime1">
              <a:rPr lang="en-US" smtClean="0"/>
              <a:t>11/22/2022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1518082" y="2579314"/>
            <a:ext cx="9144000" cy="164592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018C08E0-052B-4380-A998-7B7EEFC3ECD9}" type="datetime1">
              <a:rPr lang="en-US" smtClean="0"/>
              <a:t>11/22/2022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rgbClr val="4C515E"/>
                </a:solidFill>
              </a:defRPr>
            </a:lvl1pPr>
          </a:lstStyle>
          <a:p>
            <a:fld id="{3A98EE3D-8CD1-4C3F-BD1C-C98C9596463C}" type="slidenum">
              <a:rPr lang="en-US" smtClean="0"/>
              <a:pPr/>
              <a:t>‹#›</a:t>
            </a:fld>
            <a:endParaRPr lang="en-US" dirty="0"/>
          </a:p>
        </p:txBody>
      </p:sp>
      <p:sp>
        <p:nvSpPr>
          <p:cNvPr id="5" name="Title 4">
            <a:extLst>
              <a:ext uri="{FF2B5EF4-FFF2-40B4-BE49-F238E27FC236}">
                <a16:creationId xmlns:a16="http://schemas.microsoft.com/office/drawing/2014/main" id="{76F0A331-BF95-440B-9CE8-F301E7924252}"/>
              </a:ext>
            </a:extLst>
          </p:cNvPr>
          <p:cNvSpPr>
            <a:spLocks noGrp="1"/>
          </p:cNvSpPr>
          <p:nvPr>
            <p:ph type="title"/>
          </p:nvPr>
        </p:nvSpPr>
        <p:spPr>
          <a:xfrm>
            <a:off x="1639410" y="2713098"/>
            <a:ext cx="8913182" cy="1431804"/>
          </a:xfrm>
        </p:spPr>
        <p:txBody>
          <a:bodyPr anchor="ctr" anchorCtr="0">
            <a:noAutofit/>
          </a:bodyPr>
          <a:lstStyle>
            <a:lvl1pPr>
              <a:defRPr sz="6000" cap="all" spc="200" baseline="0">
                <a:solidFill>
                  <a:schemeClr val="bg1"/>
                </a:solidFill>
              </a:defRPr>
            </a:lvl1pPr>
          </a:lstStyle>
          <a:p>
            <a:r>
              <a:rPr lang="en-US" dirty="0"/>
              <a:t>Click to edit Master title style</a:t>
            </a:r>
          </a:p>
        </p:txBody>
      </p:sp>
      <p:pic>
        <p:nvPicPr>
          <p:cNvPr id="7" name="Picture 6">
            <a:extLst>
              <a:ext uri="{FF2B5EF4-FFF2-40B4-BE49-F238E27FC236}">
                <a16:creationId xmlns:a16="http://schemas.microsoft.com/office/drawing/2014/main" id="{A55688F9-2BBC-4ABB-A16B-47341C6E3A2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098631" y="4846095"/>
            <a:ext cx="3994737" cy="1374437"/>
          </a:xfrm>
          <a:prstGeom prst="rect">
            <a:avLst/>
          </a:prstGeom>
        </p:spPr>
      </p:pic>
      <p:sp>
        <p:nvSpPr>
          <p:cNvPr id="12" name="Rectangle 11">
            <a:extLst>
              <a:ext uri="{FF2B5EF4-FFF2-40B4-BE49-F238E27FC236}">
                <a16:creationId xmlns:a16="http://schemas.microsoft.com/office/drawing/2014/main" id="{D778A20D-524A-4B47-8F16-6E6F7242DD73}"/>
              </a:ext>
            </a:extLst>
          </p:cNvPr>
          <p:cNvSpPr/>
          <p:nvPr userDrawn="1"/>
        </p:nvSpPr>
        <p:spPr>
          <a:xfrm>
            <a:off x="1627573" y="2686372"/>
            <a:ext cx="8925018" cy="143180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2759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C26AFA9D-A43A-4732-9159-CEF47D1CE186}"/>
              </a:ext>
            </a:extLst>
          </p:cNvPr>
          <p:cNvSpPr>
            <a:spLocks noGrp="1" noChangeAspect="1"/>
          </p:cNvSpPr>
          <p:nvPr>
            <p:ph type="pic" idx="1"/>
          </p:nvPr>
        </p:nvSpPr>
        <p:spPr>
          <a:xfrm>
            <a:off x="33" y="1"/>
            <a:ext cx="7537671" cy="685800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pic>
        <p:nvPicPr>
          <p:cNvPr id="7" name="Picture 6">
            <a:extLst>
              <a:ext uri="{FF2B5EF4-FFF2-40B4-BE49-F238E27FC236}">
                <a16:creationId xmlns:a16="http://schemas.microsoft.com/office/drawing/2014/main" id="{A55688F9-2BBC-4ABB-A16B-47341C6E3A2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73211" y="5191262"/>
            <a:ext cx="3383280" cy="1164058"/>
          </a:xfrm>
          <a:prstGeom prst="rect">
            <a:avLst/>
          </a:prstGeom>
        </p:spPr>
      </p:pic>
      <p:sp>
        <p:nvSpPr>
          <p:cNvPr id="14" name="Rectangle 13">
            <a:extLst>
              <a:ext uri="{FF2B5EF4-FFF2-40B4-BE49-F238E27FC236}">
                <a16:creationId xmlns:a16="http://schemas.microsoft.com/office/drawing/2014/main" id="{7348026B-9BA7-4DE6-9698-5D1690D6D62D}"/>
              </a:ext>
            </a:extLst>
          </p:cNvPr>
          <p:cNvSpPr/>
          <p:nvPr userDrawn="1"/>
        </p:nvSpPr>
        <p:spPr>
          <a:xfrm>
            <a:off x="7537703" y="2468880"/>
            <a:ext cx="4654297" cy="1920240"/>
          </a:xfrm>
          <a:prstGeom prst="rect">
            <a:avLst/>
          </a:prstGeom>
          <a:solidFill>
            <a:srgbClr val="4C515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76F0A331-BF95-440B-9CE8-F301E7924252}"/>
              </a:ext>
            </a:extLst>
          </p:cNvPr>
          <p:cNvSpPr>
            <a:spLocks noGrp="1"/>
          </p:cNvSpPr>
          <p:nvPr>
            <p:ph type="title"/>
          </p:nvPr>
        </p:nvSpPr>
        <p:spPr>
          <a:xfrm>
            <a:off x="7991727" y="2495514"/>
            <a:ext cx="4200273" cy="1920240"/>
          </a:xfrm>
        </p:spPr>
        <p:txBody>
          <a:bodyPr anchor="ctr" anchorCtr="0">
            <a:noAutofit/>
          </a:bodyPr>
          <a:lstStyle>
            <a:lvl1pPr>
              <a:defRPr sz="5400" cap="all" spc="50" baseline="0">
                <a:solidFill>
                  <a:schemeClr val="bg1"/>
                </a:solidFill>
              </a:defRPr>
            </a:lvl1pPr>
          </a:lstStyle>
          <a:p>
            <a:r>
              <a:rPr lang="en-US" dirty="0"/>
              <a:t>Click to edit Master title style</a:t>
            </a:r>
          </a:p>
        </p:txBody>
      </p:sp>
      <p:sp>
        <p:nvSpPr>
          <p:cNvPr id="8" name="Rectangle 7">
            <a:extLst>
              <a:ext uri="{FF2B5EF4-FFF2-40B4-BE49-F238E27FC236}">
                <a16:creationId xmlns:a16="http://schemas.microsoft.com/office/drawing/2014/main" id="{E36CF7A9-50FF-4390-AC15-D6013D0D4EE5}"/>
              </a:ext>
            </a:extLst>
          </p:cNvPr>
          <p:cNvSpPr/>
          <p:nvPr userDrawn="1"/>
        </p:nvSpPr>
        <p:spPr>
          <a:xfrm>
            <a:off x="7534527" y="2057400"/>
            <a:ext cx="457200" cy="2743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4645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0" y="2634667"/>
            <a:ext cx="12192000" cy="2493923"/>
          </a:xfrm>
          <a:prstGeom prst="rect">
            <a:avLst/>
          </a:prstGeom>
          <a:solidFill>
            <a:srgbClr val="4C515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018C08E0-052B-4380-A998-7B7EEFC3ECD9}" type="datetime1">
              <a:rPr lang="en-US" smtClean="0"/>
              <a:t>11/22/2022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rgbClr val="4C515E"/>
                </a:solidFill>
              </a:defRPr>
            </a:lvl1pPr>
          </a:lstStyle>
          <a:p>
            <a:fld id="{3A98EE3D-8CD1-4C3F-BD1C-C98C9596463C}" type="slidenum">
              <a:rPr lang="en-US" smtClean="0"/>
              <a:pPr/>
              <a:t>‹#›</a:t>
            </a:fld>
            <a:endParaRPr lang="en-US" dirty="0"/>
          </a:p>
        </p:txBody>
      </p:sp>
      <p:sp>
        <p:nvSpPr>
          <p:cNvPr id="5" name="Title 4">
            <a:extLst>
              <a:ext uri="{FF2B5EF4-FFF2-40B4-BE49-F238E27FC236}">
                <a16:creationId xmlns:a16="http://schemas.microsoft.com/office/drawing/2014/main" id="{76F0A331-BF95-440B-9CE8-F301E7924252}"/>
              </a:ext>
            </a:extLst>
          </p:cNvPr>
          <p:cNvSpPr>
            <a:spLocks noGrp="1"/>
          </p:cNvSpPr>
          <p:nvPr>
            <p:ph type="title"/>
          </p:nvPr>
        </p:nvSpPr>
        <p:spPr>
          <a:xfrm>
            <a:off x="340169" y="2899514"/>
            <a:ext cx="11458651" cy="1134257"/>
          </a:xfrm>
        </p:spPr>
        <p:txBody>
          <a:bodyPr anchor="ctr" anchorCtr="0">
            <a:noAutofit/>
          </a:bodyPr>
          <a:lstStyle>
            <a:lvl1pPr>
              <a:defRPr sz="7200" cap="all" spc="200" baseline="0">
                <a:solidFill>
                  <a:schemeClr val="bg1"/>
                </a:solidFill>
              </a:defRPr>
            </a:lvl1pPr>
          </a:lstStyle>
          <a:p>
            <a:r>
              <a:rPr lang="en-US" dirty="0"/>
              <a:t>Click to edit Master title style</a:t>
            </a:r>
          </a:p>
        </p:txBody>
      </p:sp>
      <p:cxnSp>
        <p:nvCxnSpPr>
          <p:cNvPr id="13" name="Straight Connector 12">
            <a:extLst>
              <a:ext uri="{FF2B5EF4-FFF2-40B4-BE49-F238E27FC236}">
                <a16:creationId xmlns:a16="http://schemas.microsoft.com/office/drawing/2014/main" id="{DEAC3A86-66B8-4B70-AFA4-8D00CDA9C88B}"/>
              </a:ext>
            </a:extLst>
          </p:cNvPr>
          <p:cNvCxnSpPr/>
          <p:nvPr userDrawn="1"/>
        </p:nvCxnSpPr>
        <p:spPr>
          <a:xfrm>
            <a:off x="0" y="2547259"/>
            <a:ext cx="12192000" cy="0"/>
          </a:xfrm>
          <a:prstGeom prst="line">
            <a:avLst/>
          </a:prstGeom>
          <a:ln w="177800">
            <a:solidFill>
              <a:srgbClr val="1B75BC"/>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67F6436B-A153-2EDC-C6F5-8128BCF6AD7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2970" y="163613"/>
            <a:ext cx="5793048" cy="1993167"/>
          </a:xfrm>
          <a:prstGeom prst="rect">
            <a:avLst/>
          </a:prstGeom>
        </p:spPr>
      </p:pic>
    </p:spTree>
    <p:extLst>
      <p:ext uri="{BB962C8B-B14F-4D97-AF65-F5344CB8AC3E}">
        <p14:creationId xmlns:p14="http://schemas.microsoft.com/office/powerpoint/2010/main" val="4250485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8640" y="2382012"/>
            <a:ext cx="3612393" cy="2093975"/>
          </a:xfrm>
        </p:spPr>
        <p:txBody>
          <a:bodyPr anchor="ctr" anchorCtr="0">
            <a:normAutofit/>
          </a:bodyPr>
          <a:lstStyle>
            <a:lvl1pPr>
              <a:lnSpc>
                <a:spcPct val="90000"/>
              </a:lnSpc>
              <a:defRPr sz="40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5202936" y="812799"/>
            <a:ext cx="6347380" cy="5294757"/>
          </a:xfrm>
        </p:spPr>
        <p:txBody>
          <a:bodyPr anchor="ctr"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fld id="{7FCE00CC-1534-4CB9-9D3E-ACAA3E97250D}" type="datetime1">
              <a:rPr lang="en-US" smtClean="0"/>
              <a:t>11/22/2022</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01639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
        <p:nvSpPr>
          <p:cNvPr id="12" name="Rectangle 11">
            <a:extLst>
              <a:ext uri="{FF2B5EF4-FFF2-40B4-BE49-F238E27FC236}">
                <a16:creationId xmlns:a16="http://schemas.microsoft.com/office/drawing/2014/main" id="{D61D3B58-8F4B-4CD3-85D9-5D1AD850036E}"/>
              </a:ext>
            </a:extLst>
          </p:cNvPr>
          <p:cNvSpPr/>
          <p:nvPr userDrawn="1"/>
        </p:nvSpPr>
        <p:spPr>
          <a:xfrm>
            <a:off x="4663440" y="2057400"/>
            <a:ext cx="457200" cy="2743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5160462E-6C0E-4E2D-82B3-32E36E1EFEE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69299" y="403048"/>
            <a:ext cx="3200400" cy="1101136"/>
          </a:xfrm>
          <a:prstGeom prst="rect">
            <a:avLst/>
          </a:prstGeom>
        </p:spPr>
      </p:pic>
      <p:sp>
        <p:nvSpPr>
          <p:cNvPr id="4" name="Title 3">
            <a:extLst>
              <a:ext uri="{FF2B5EF4-FFF2-40B4-BE49-F238E27FC236}">
                <a16:creationId xmlns:a16="http://schemas.microsoft.com/office/drawing/2014/main" id="{121282F1-039F-4060-9D0F-0EBA2022D6B1}"/>
              </a:ext>
            </a:extLst>
          </p:cNvPr>
          <p:cNvSpPr>
            <a:spLocks noGrp="1"/>
          </p:cNvSpPr>
          <p:nvPr>
            <p:ph type="title"/>
          </p:nvPr>
        </p:nvSpPr>
        <p:spPr>
          <a:xfrm>
            <a:off x="5202314" y="2057400"/>
            <a:ext cx="6391923" cy="2743199"/>
          </a:xfrm>
        </p:spPr>
        <p:txBody>
          <a:bodyPr anchor="ctr" anchorCtr="0">
            <a:normAutofit/>
          </a:bodyPr>
          <a:lstStyle>
            <a:lvl1pPr algn="l">
              <a:defRPr sz="5400">
                <a:solidFill>
                  <a:srgbClr val="4C515E"/>
                </a:solidFill>
              </a:defRPr>
            </a:lvl1pPr>
          </a:lstStyle>
          <a:p>
            <a:r>
              <a:rPr lang="en-US" dirty="0"/>
              <a:t>Click to edit Master title style</a:t>
            </a:r>
          </a:p>
        </p:txBody>
      </p:sp>
      <p:sp>
        <p:nvSpPr>
          <p:cNvPr id="6" name="Text Placeholder 5">
            <a:extLst>
              <a:ext uri="{FF2B5EF4-FFF2-40B4-BE49-F238E27FC236}">
                <a16:creationId xmlns:a16="http://schemas.microsoft.com/office/drawing/2014/main" id="{F3E5CD3A-7D3E-4637-96EB-0AE640BD89CD}"/>
              </a:ext>
            </a:extLst>
          </p:cNvPr>
          <p:cNvSpPr>
            <a:spLocks noGrp="1"/>
          </p:cNvSpPr>
          <p:nvPr>
            <p:ph type="body" sz="quarter" idx="13" hasCustomPrompt="1"/>
          </p:nvPr>
        </p:nvSpPr>
        <p:spPr>
          <a:xfrm>
            <a:off x="5317004" y="5514975"/>
            <a:ext cx="6277233" cy="587375"/>
          </a:xfrm>
        </p:spPr>
        <p:txBody>
          <a:bodyPr anchor="ctr" anchorCtr="0"/>
          <a:lstStyle>
            <a:lvl1pPr marL="0" indent="0">
              <a:buNone/>
              <a:defRPr sz="2200" cap="all" spc="200" baseline="0"/>
            </a:lvl1pPr>
          </a:lstStyle>
          <a:p>
            <a:pPr lvl="0"/>
            <a:r>
              <a:rPr lang="en-US" dirty="0"/>
              <a:t>date</a:t>
            </a:r>
          </a:p>
        </p:txBody>
      </p:sp>
      <p:pic>
        <p:nvPicPr>
          <p:cNvPr id="3" name="Picture 2">
            <a:extLst>
              <a:ext uri="{FF2B5EF4-FFF2-40B4-BE49-F238E27FC236}">
                <a16:creationId xmlns:a16="http://schemas.microsoft.com/office/drawing/2014/main" id="{A5BE7069-9B3D-4629-9B66-5A446DFD643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4663440" cy="6858000"/>
          </a:xfrm>
          <a:prstGeom prst="rect">
            <a:avLst/>
          </a:prstGeom>
        </p:spPr>
      </p:pic>
    </p:spTree>
    <p:extLst>
      <p:ext uri="{BB962C8B-B14F-4D97-AF65-F5344CB8AC3E}">
        <p14:creationId xmlns:p14="http://schemas.microsoft.com/office/powerpoint/2010/main" val="40660157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4654312" y="1"/>
            <a:ext cx="7537671" cy="685800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Date Placeholder 4"/>
          <p:cNvSpPr>
            <a:spLocks noGrp="1"/>
          </p:cNvSpPr>
          <p:nvPr>
            <p:ph type="dt" sz="half" idx="10"/>
          </p:nvPr>
        </p:nvSpPr>
        <p:spPr>
          <a:xfrm>
            <a:off x="8218426" y="6446838"/>
            <a:ext cx="2584850" cy="365125"/>
          </a:xfrm>
          <a:prstGeom prst="rect">
            <a:avLst/>
          </a:prstGeom>
        </p:spPr>
        <p:txBody>
          <a:bodyPr/>
          <a:lstStyle>
            <a:lvl1pPr>
              <a:defRPr/>
            </a:lvl1pPr>
          </a:lstStyle>
          <a:p>
            <a:fld id="{85EB76F6-D9FE-452F-B430-9EE9C39948C6}" type="datetime1">
              <a:rPr lang="en-US" smtClean="0"/>
              <a:t>11/22/2022</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lvl1pPr>
              <a:defRPr>
                <a:solidFill>
                  <a:srgbClr val="4C515E"/>
                </a:solidFill>
              </a:defRPr>
            </a:lvl1pPr>
          </a:lstStyle>
          <a:p>
            <a:fld id="{3A98EE3D-8CD1-4C3F-BD1C-C98C9596463C}" type="slidenum">
              <a:rPr lang="en-US" smtClean="0"/>
              <a:pPr/>
              <a:t>‹#›</a:t>
            </a:fld>
            <a:endParaRPr lang="en-US" dirty="0"/>
          </a:p>
        </p:txBody>
      </p:sp>
      <p:sp>
        <p:nvSpPr>
          <p:cNvPr id="9" name="Rectangle 8">
            <a:extLst>
              <a:ext uri="{FF2B5EF4-FFF2-40B4-BE49-F238E27FC236}">
                <a16:creationId xmlns:a16="http://schemas.microsoft.com/office/drawing/2014/main" id="{638D7652-A8B2-40C3-AB18-7F65CD78DD65}"/>
              </a:ext>
            </a:extLst>
          </p:cNvPr>
          <p:cNvSpPr/>
          <p:nvPr userDrawn="1"/>
        </p:nvSpPr>
        <p:spPr>
          <a:xfrm>
            <a:off x="16" y="0"/>
            <a:ext cx="4654296"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itle 1">
            <a:extLst>
              <a:ext uri="{FF2B5EF4-FFF2-40B4-BE49-F238E27FC236}">
                <a16:creationId xmlns:a16="http://schemas.microsoft.com/office/drawing/2014/main" id="{40C082E8-7D12-4BB1-9B23-42789BF30A5E}"/>
              </a:ext>
            </a:extLst>
          </p:cNvPr>
          <p:cNvSpPr>
            <a:spLocks noGrp="1"/>
          </p:cNvSpPr>
          <p:nvPr>
            <p:ph type="title"/>
          </p:nvPr>
        </p:nvSpPr>
        <p:spPr>
          <a:xfrm>
            <a:off x="548640" y="2382012"/>
            <a:ext cx="3612393" cy="2093975"/>
          </a:xfrm>
        </p:spPr>
        <p:txBody>
          <a:bodyPr anchor="ctr" anchorCtr="0">
            <a:normAutofit/>
          </a:bodyPr>
          <a:lstStyle>
            <a:lvl1pPr>
              <a:lnSpc>
                <a:spcPct val="90000"/>
              </a:lnSpc>
              <a:defRPr sz="4000" b="0">
                <a:solidFill>
                  <a:srgbClr val="FFFFFF"/>
                </a:solidFill>
              </a:defRPr>
            </a:lvl1pPr>
          </a:lstStyle>
          <a:p>
            <a:r>
              <a:rPr lang="en-US" dirty="0"/>
              <a:t>Click to edit Master title style</a:t>
            </a:r>
          </a:p>
        </p:txBody>
      </p:sp>
    </p:spTree>
    <p:extLst>
      <p:ext uri="{BB962C8B-B14F-4D97-AF65-F5344CB8AC3E}">
        <p14:creationId xmlns:p14="http://schemas.microsoft.com/office/powerpoint/2010/main" val="9845781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a:xfrm>
            <a:off x="8218426" y="6446838"/>
            <a:ext cx="2584850" cy="365125"/>
          </a:xfrm>
          <a:prstGeom prst="rect">
            <a:avLst/>
          </a:prstGeom>
        </p:spPr>
        <p:txBody>
          <a:bodyPr/>
          <a:lstStyle/>
          <a:p>
            <a:fld id="{302B3B02-983E-4307-9BD1-A723857E0C01}" type="datetime1">
              <a:rPr lang="en-US" smtClean="0"/>
              <a:t>11/22/2022</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a:xfrm>
            <a:off x="8218426" y="6446838"/>
            <a:ext cx="2584850" cy="365125"/>
          </a:xfrm>
          <a:prstGeom prst="rect">
            <a:avLst/>
          </a:prstGeom>
        </p:spPr>
        <p:txBody>
          <a:bodyPr/>
          <a:lstStyle/>
          <a:p>
            <a:fld id="{E00FCE71-8117-4BAA-87EF-A4CA4D4D4A0D}" type="datetime1">
              <a:rPr lang="en-US" smtClean="0"/>
              <a:t>11/22/2022</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122326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lnSpc>
                <a:spcPct val="100000"/>
              </a:lnSpc>
              <a:spcBef>
                <a:spcPts val="600"/>
              </a:spcBef>
              <a:spcAft>
                <a:spcPts val="0"/>
              </a:spcAft>
              <a:defRPr/>
            </a:lvl1pPr>
            <a:lvl2pPr>
              <a:spcBef>
                <a:spcPts val="600"/>
              </a:spcBef>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a:xfrm>
            <a:off x="8218426" y="6446838"/>
            <a:ext cx="2584850" cy="365125"/>
          </a:xfrm>
          <a:prstGeom prst="rect">
            <a:avLst/>
          </a:prstGeom>
        </p:spPr>
        <p:txBody>
          <a:bodyPr/>
          <a:lstStyle/>
          <a:p>
            <a:fld id="{95158300-008E-4AAE-A3AF-FFB7D2FFDE8E}" type="datetime1">
              <a:rPr lang="en-US" smtClean="0"/>
              <a:t>11/22/2022</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r>
              <a:rPr lang="en-US" dirty="0"/>
              <a:t>SCC, Round 1 :: Virtual Grantee Convening 2022</a:t>
            </a:r>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506088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68405" y="286604"/>
            <a:ext cx="10058400" cy="916554"/>
          </a:xfrm>
        </p:spPr>
        <p:txBody>
          <a:bodyPr/>
          <a:lstStyle/>
          <a:p>
            <a:r>
              <a:rPr lang="en-US" dirty="0"/>
              <a:t>Click to edit Master title style</a:t>
            </a:r>
          </a:p>
        </p:txBody>
      </p:sp>
      <p:sp>
        <p:nvSpPr>
          <p:cNvPr id="3" name="Content Placeholder 2"/>
          <p:cNvSpPr>
            <a:spLocks noGrp="1"/>
          </p:cNvSpPr>
          <p:nvPr>
            <p:ph sz="half" idx="1"/>
          </p:nvPr>
        </p:nvSpPr>
        <p:spPr>
          <a:xfrm>
            <a:off x="1058780" y="1792426"/>
            <a:ext cx="4639736" cy="374819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477444" y="1792426"/>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a:xfrm>
            <a:off x="8218426" y="6446838"/>
            <a:ext cx="2584850" cy="365125"/>
          </a:xfrm>
          <a:prstGeom prst="rect">
            <a:avLst/>
          </a:prstGeom>
        </p:spPr>
        <p:txBody>
          <a:bodyPr/>
          <a:lstStyle/>
          <a:p>
            <a:fld id="{50E7F2AC-5CFC-4FBA-8000-ECC7306C0799}" type="datetime1">
              <a:rPr lang="en-US" smtClean="0"/>
              <a:t>11/22/2022</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770496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4"/>
            <a:ext cx="10058400" cy="916554"/>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704246"/>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603167"/>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1704246"/>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603166"/>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a:xfrm>
            <a:off x="8218426" y="6446838"/>
            <a:ext cx="2584850" cy="365125"/>
          </a:xfrm>
          <a:prstGeom prst="rect">
            <a:avLst/>
          </a:prstGeom>
        </p:spPr>
        <p:txBody>
          <a:bodyPr/>
          <a:lstStyle/>
          <a:p>
            <a:fld id="{C154935D-7C89-4C02-AE12-554E182C7FA4}" type="datetime1">
              <a:rPr lang="en-US" smtClean="0"/>
              <a:t>11/22/2022</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99434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a:xfrm>
            <a:off x="8218426" y="6446838"/>
            <a:ext cx="2584850" cy="365125"/>
          </a:xfrm>
          <a:prstGeom prst="rect">
            <a:avLst/>
          </a:prstGeom>
        </p:spPr>
        <p:txBody>
          <a:bodyPr/>
          <a:lstStyle/>
          <a:p>
            <a:fld id="{39BA4E1F-AEDD-4194-8169-BE456B518730}" type="datetime1">
              <a:rPr lang="en-US" smtClean="0"/>
              <a:t>11/22/2022</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8030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018C08E0-052B-4380-A998-7B7EEFC3ECD9}" type="datetime1">
              <a:rPr lang="en-US" smtClean="0"/>
              <a:t>11/22/2022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726370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663675" y="2159241"/>
            <a:ext cx="10942983" cy="1846089"/>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018C08E0-052B-4380-A998-7B7EEFC3ECD9}" type="datetime1">
              <a:rPr lang="en-US" smtClean="0"/>
              <a:t>11/22/2022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rgbClr val="4C515E"/>
                </a:solidFill>
              </a:defRPr>
            </a:lvl1pPr>
          </a:lstStyle>
          <a:p>
            <a:fld id="{3A98EE3D-8CD1-4C3F-BD1C-C98C9596463C}" type="slidenum">
              <a:rPr lang="en-US" smtClean="0"/>
              <a:pPr/>
              <a:t>‹#›</a:t>
            </a:fld>
            <a:endParaRPr lang="en-US" dirty="0"/>
          </a:p>
        </p:txBody>
      </p:sp>
      <p:sp>
        <p:nvSpPr>
          <p:cNvPr id="5" name="Title 4">
            <a:extLst>
              <a:ext uri="{FF2B5EF4-FFF2-40B4-BE49-F238E27FC236}">
                <a16:creationId xmlns:a16="http://schemas.microsoft.com/office/drawing/2014/main" id="{76F0A331-BF95-440B-9CE8-F301E7924252}"/>
              </a:ext>
            </a:extLst>
          </p:cNvPr>
          <p:cNvSpPr>
            <a:spLocks noGrp="1"/>
          </p:cNvSpPr>
          <p:nvPr>
            <p:ph type="title" hasCustomPrompt="1"/>
          </p:nvPr>
        </p:nvSpPr>
        <p:spPr>
          <a:xfrm>
            <a:off x="834884" y="2343927"/>
            <a:ext cx="10600561" cy="1431804"/>
          </a:xfrm>
        </p:spPr>
        <p:txBody>
          <a:bodyPr anchor="ctr" anchorCtr="0">
            <a:noAutofit/>
          </a:bodyPr>
          <a:lstStyle>
            <a:lvl1pPr>
              <a:defRPr sz="6000" cap="none" spc="200" baseline="0">
                <a:solidFill>
                  <a:schemeClr val="bg1"/>
                </a:solidFill>
              </a:defRPr>
            </a:lvl1pPr>
          </a:lstStyle>
          <a:p>
            <a:r>
              <a:rPr lang="en-US" dirty="0"/>
              <a:t>Click To Edit Master Title Style</a:t>
            </a:r>
          </a:p>
        </p:txBody>
      </p:sp>
      <p:pic>
        <p:nvPicPr>
          <p:cNvPr id="7" name="Picture 6">
            <a:extLst>
              <a:ext uri="{FF2B5EF4-FFF2-40B4-BE49-F238E27FC236}">
                <a16:creationId xmlns:a16="http://schemas.microsoft.com/office/drawing/2014/main" id="{A55688F9-2BBC-4ABB-A16B-47341C6E3A2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280128" y="171088"/>
            <a:ext cx="3994737" cy="1374437"/>
          </a:xfrm>
          <a:prstGeom prst="rect">
            <a:avLst/>
          </a:prstGeom>
        </p:spPr>
      </p:pic>
      <p:sp>
        <p:nvSpPr>
          <p:cNvPr id="12" name="Rectangle 11">
            <a:extLst>
              <a:ext uri="{FF2B5EF4-FFF2-40B4-BE49-F238E27FC236}">
                <a16:creationId xmlns:a16="http://schemas.microsoft.com/office/drawing/2014/main" id="{D778A20D-524A-4B47-8F16-6E6F7242DD73}"/>
              </a:ext>
            </a:extLst>
          </p:cNvPr>
          <p:cNvSpPr/>
          <p:nvPr userDrawn="1"/>
        </p:nvSpPr>
        <p:spPr>
          <a:xfrm>
            <a:off x="788583" y="2280428"/>
            <a:ext cx="10693165" cy="1621872"/>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73884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C26AFA9D-A43A-4732-9159-CEF47D1CE186}"/>
              </a:ext>
            </a:extLst>
          </p:cNvPr>
          <p:cNvSpPr>
            <a:spLocks noGrp="1" noChangeAspect="1"/>
          </p:cNvSpPr>
          <p:nvPr>
            <p:ph type="pic" idx="1"/>
          </p:nvPr>
        </p:nvSpPr>
        <p:spPr>
          <a:xfrm>
            <a:off x="33" y="1"/>
            <a:ext cx="7537671" cy="685800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pic>
        <p:nvPicPr>
          <p:cNvPr id="7" name="Picture 6">
            <a:extLst>
              <a:ext uri="{FF2B5EF4-FFF2-40B4-BE49-F238E27FC236}">
                <a16:creationId xmlns:a16="http://schemas.microsoft.com/office/drawing/2014/main" id="{A55688F9-2BBC-4ABB-A16B-47341C6E3A2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173211" y="5191262"/>
            <a:ext cx="3383280" cy="1164058"/>
          </a:xfrm>
          <a:prstGeom prst="rect">
            <a:avLst/>
          </a:prstGeom>
        </p:spPr>
      </p:pic>
      <p:sp>
        <p:nvSpPr>
          <p:cNvPr id="14" name="Rectangle 13">
            <a:extLst>
              <a:ext uri="{FF2B5EF4-FFF2-40B4-BE49-F238E27FC236}">
                <a16:creationId xmlns:a16="http://schemas.microsoft.com/office/drawing/2014/main" id="{7348026B-9BA7-4DE6-9698-5D1690D6D62D}"/>
              </a:ext>
            </a:extLst>
          </p:cNvPr>
          <p:cNvSpPr/>
          <p:nvPr userDrawn="1"/>
        </p:nvSpPr>
        <p:spPr>
          <a:xfrm>
            <a:off x="7537703" y="2468880"/>
            <a:ext cx="4654297" cy="1920240"/>
          </a:xfrm>
          <a:prstGeom prst="rect">
            <a:avLst/>
          </a:prstGeom>
          <a:solidFill>
            <a:srgbClr val="4C515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Title 4">
            <a:extLst>
              <a:ext uri="{FF2B5EF4-FFF2-40B4-BE49-F238E27FC236}">
                <a16:creationId xmlns:a16="http://schemas.microsoft.com/office/drawing/2014/main" id="{76F0A331-BF95-440B-9CE8-F301E7924252}"/>
              </a:ext>
            </a:extLst>
          </p:cNvPr>
          <p:cNvSpPr>
            <a:spLocks noGrp="1"/>
          </p:cNvSpPr>
          <p:nvPr>
            <p:ph type="title"/>
          </p:nvPr>
        </p:nvSpPr>
        <p:spPr>
          <a:xfrm>
            <a:off x="7991727" y="2495514"/>
            <a:ext cx="4200273" cy="1920240"/>
          </a:xfrm>
        </p:spPr>
        <p:txBody>
          <a:bodyPr anchor="ctr" anchorCtr="0">
            <a:noAutofit/>
          </a:bodyPr>
          <a:lstStyle>
            <a:lvl1pPr>
              <a:defRPr sz="5400" cap="all" spc="50" baseline="0">
                <a:solidFill>
                  <a:schemeClr val="bg1"/>
                </a:solidFill>
              </a:defRPr>
            </a:lvl1pPr>
          </a:lstStyle>
          <a:p>
            <a:r>
              <a:rPr lang="en-US" dirty="0"/>
              <a:t>Click to edit Master title style</a:t>
            </a:r>
          </a:p>
        </p:txBody>
      </p:sp>
      <p:sp>
        <p:nvSpPr>
          <p:cNvPr id="8" name="Rectangle 7">
            <a:extLst>
              <a:ext uri="{FF2B5EF4-FFF2-40B4-BE49-F238E27FC236}">
                <a16:creationId xmlns:a16="http://schemas.microsoft.com/office/drawing/2014/main" id="{E36CF7A9-50FF-4390-AC15-D6013D0D4EE5}"/>
              </a:ext>
            </a:extLst>
          </p:cNvPr>
          <p:cNvSpPr/>
          <p:nvPr userDrawn="1"/>
        </p:nvSpPr>
        <p:spPr>
          <a:xfrm>
            <a:off x="7534527" y="2057400"/>
            <a:ext cx="457200" cy="2743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86486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2_Blank">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B82F3AE-6F92-43CE-BA19-7E7EE14E554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6230112" y="0"/>
            <a:ext cx="5961888" cy="2514600"/>
          </a:xfrm>
          <a:prstGeom prst="rect">
            <a:avLst/>
          </a:prstGeom>
        </p:spPr>
      </p:pic>
      <p:pic>
        <p:nvPicPr>
          <p:cNvPr id="7" name="Picture 6">
            <a:extLst>
              <a:ext uri="{FF2B5EF4-FFF2-40B4-BE49-F238E27FC236}">
                <a16:creationId xmlns:a16="http://schemas.microsoft.com/office/drawing/2014/main" id="{F8DD9263-993A-42BC-B8CF-15BD7F0BCDD7}"/>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5961888" cy="2514600"/>
          </a:xfrm>
          <a:prstGeom prst="rect">
            <a:avLst/>
          </a:prstGeom>
        </p:spPr>
      </p:pic>
      <p:sp>
        <p:nvSpPr>
          <p:cNvPr id="10" name="Rectangle 9">
            <a:extLst>
              <a:ext uri="{FF2B5EF4-FFF2-40B4-BE49-F238E27FC236}">
                <a16:creationId xmlns:a16="http://schemas.microsoft.com/office/drawing/2014/main" id="{A8E9C91B-7EAD-4562-AB0E-DFB9663AECE3}"/>
              </a:ext>
            </a:extLst>
          </p:cNvPr>
          <p:cNvSpPr/>
          <p:nvPr/>
        </p:nvSpPr>
        <p:spPr>
          <a:xfrm>
            <a:off x="0" y="2634668"/>
            <a:ext cx="12192000" cy="1600200"/>
          </a:xfrm>
          <a:prstGeom prst="rect">
            <a:avLst/>
          </a:prstGeom>
          <a:solidFill>
            <a:srgbClr val="4C515E"/>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a:xfrm>
            <a:off x="8218426" y="6446838"/>
            <a:ext cx="2584850" cy="365125"/>
          </a:xfrm>
          <a:prstGeom prst="rect">
            <a:avLst/>
          </a:prstGeom>
        </p:spPr>
        <p:txBody>
          <a:bodyPr/>
          <a:lstStyle/>
          <a:p>
            <a:fld id="{018C08E0-052B-4380-A998-7B7EEFC3ECD9}" type="datetime1">
              <a:rPr lang="en-US" smtClean="0"/>
              <a:t>11/22/2022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lvl1pPr>
              <a:defRPr>
                <a:solidFill>
                  <a:srgbClr val="4C515E"/>
                </a:solidFill>
              </a:defRPr>
            </a:lvl1pPr>
          </a:lstStyle>
          <a:p>
            <a:fld id="{3A98EE3D-8CD1-4C3F-BD1C-C98C9596463C}" type="slidenum">
              <a:rPr lang="en-US" smtClean="0"/>
              <a:pPr/>
              <a:t>‹#›</a:t>
            </a:fld>
            <a:endParaRPr lang="en-US" dirty="0"/>
          </a:p>
        </p:txBody>
      </p:sp>
      <p:sp>
        <p:nvSpPr>
          <p:cNvPr id="5" name="Title 4">
            <a:extLst>
              <a:ext uri="{FF2B5EF4-FFF2-40B4-BE49-F238E27FC236}">
                <a16:creationId xmlns:a16="http://schemas.microsoft.com/office/drawing/2014/main" id="{76F0A331-BF95-440B-9CE8-F301E7924252}"/>
              </a:ext>
            </a:extLst>
          </p:cNvPr>
          <p:cNvSpPr>
            <a:spLocks noGrp="1"/>
          </p:cNvSpPr>
          <p:nvPr>
            <p:ph type="title"/>
          </p:nvPr>
        </p:nvSpPr>
        <p:spPr>
          <a:xfrm>
            <a:off x="340169" y="2899514"/>
            <a:ext cx="11458651" cy="1134257"/>
          </a:xfrm>
        </p:spPr>
        <p:txBody>
          <a:bodyPr anchor="ctr" anchorCtr="0">
            <a:noAutofit/>
          </a:bodyPr>
          <a:lstStyle>
            <a:lvl1pPr>
              <a:defRPr sz="7200" cap="all" spc="200" baseline="0">
                <a:solidFill>
                  <a:schemeClr val="bg1"/>
                </a:solidFill>
              </a:defRPr>
            </a:lvl1pPr>
          </a:lstStyle>
          <a:p>
            <a:r>
              <a:rPr lang="en-US" dirty="0"/>
              <a:t>Click to edit Master title style</a:t>
            </a:r>
          </a:p>
        </p:txBody>
      </p:sp>
      <p:cxnSp>
        <p:nvCxnSpPr>
          <p:cNvPr id="13" name="Straight Connector 12">
            <a:extLst>
              <a:ext uri="{FF2B5EF4-FFF2-40B4-BE49-F238E27FC236}">
                <a16:creationId xmlns:a16="http://schemas.microsoft.com/office/drawing/2014/main" id="{DEAC3A86-66B8-4B70-AFA4-8D00CDA9C88B}"/>
              </a:ext>
            </a:extLst>
          </p:cNvPr>
          <p:cNvCxnSpPr/>
          <p:nvPr userDrawn="1"/>
        </p:nvCxnSpPr>
        <p:spPr>
          <a:xfrm>
            <a:off x="0" y="2547259"/>
            <a:ext cx="12192000" cy="0"/>
          </a:xfrm>
          <a:prstGeom prst="line">
            <a:avLst/>
          </a:prstGeom>
          <a:ln w="177800">
            <a:solidFill>
              <a:srgbClr val="1B75B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63519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2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8640" y="2382012"/>
            <a:ext cx="3612393" cy="2093975"/>
          </a:xfrm>
        </p:spPr>
        <p:txBody>
          <a:bodyPr anchor="ctr" anchorCtr="0">
            <a:normAutofit/>
          </a:bodyPr>
          <a:lstStyle>
            <a:lvl1pPr>
              <a:lnSpc>
                <a:spcPct val="90000"/>
              </a:lnSpc>
              <a:defRPr sz="40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5202936" y="812799"/>
            <a:ext cx="6347380" cy="5294757"/>
          </a:xfrm>
        </p:spPr>
        <p:txBody>
          <a:bodyPr anchor="ctr"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fld id="{7FCE00CC-1534-4CB9-9D3E-ACAA3E97250D}" type="datetime1">
              <a:rPr lang="en-US" smtClean="0"/>
              <a:t>11/22/2022</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8221032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
        <p:nvSpPr>
          <p:cNvPr id="12" name="Rectangle 11">
            <a:extLst>
              <a:ext uri="{FF2B5EF4-FFF2-40B4-BE49-F238E27FC236}">
                <a16:creationId xmlns:a16="http://schemas.microsoft.com/office/drawing/2014/main" id="{D61D3B58-8F4B-4CD3-85D9-5D1AD850036E}"/>
              </a:ext>
            </a:extLst>
          </p:cNvPr>
          <p:cNvSpPr/>
          <p:nvPr userDrawn="1"/>
        </p:nvSpPr>
        <p:spPr>
          <a:xfrm>
            <a:off x="4663440" y="2057400"/>
            <a:ext cx="457200" cy="2743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5160462E-6C0E-4E2D-82B3-32E36E1EFEE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469299" y="403048"/>
            <a:ext cx="3200400" cy="1101136"/>
          </a:xfrm>
          <a:prstGeom prst="rect">
            <a:avLst/>
          </a:prstGeom>
        </p:spPr>
      </p:pic>
      <p:sp>
        <p:nvSpPr>
          <p:cNvPr id="4" name="Title 3">
            <a:extLst>
              <a:ext uri="{FF2B5EF4-FFF2-40B4-BE49-F238E27FC236}">
                <a16:creationId xmlns:a16="http://schemas.microsoft.com/office/drawing/2014/main" id="{121282F1-039F-4060-9D0F-0EBA2022D6B1}"/>
              </a:ext>
            </a:extLst>
          </p:cNvPr>
          <p:cNvSpPr>
            <a:spLocks noGrp="1"/>
          </p:cNvSpPr>
          <p:nvPr>
            <p:ph type="title"/>
          </p:nvPr>
        </p:nvSpPr>
        <p:spPr>
          <a:xfrm>
            <a:off x="5202314" y="2057400"/>
            <a:ext cx="6391923" cy="2743199"/>
          </a:xfrm>
        </p:spPr>
        <p:txBody>
          <a:bodyPr anchor="ctr" anchorCtr="0">
            <a:normAutofit/>
          </a:bodyPr>
          <a:lstStyle>
            <a:lvl1pPr algn="l">
              <a:defRPr sz="5400">
                <a:solidFill>
                  <a:srgbClr val="4C515E"/>
                </a:solidFill>
              </a:defRPr>
            </a:lvl1pPr>
          </a:lstStyle>
          <a:p>
            <a:r>
              <a:rPr lang="en-US" dirty="0"/>
              <a:t>Click to edit Master title style</a:t>
            </a:r>
          </a:p>
        </p:txBody>
      </p:sp>
      <p:sp>
        <p:nvSpPr>
          <p:cNvPr id="6" name="Text Placeholder 5">
            <a:extLst>
              <a:ext uri="{FF2B5EF4-FFF2-40B4-BE49-F238E27FC236}">
                <a16:creationId xmlns:a16="http://schemas.microsoft.com/office/drawing/2014/main" id="{F3E5CD3A-7D3E-4637-96EB-0AE640BD89CD}"/>
              </a:ext>
            </a:extLst>
          </p:cNvPr>
          <p:cNvSpPr>
            <a:spLocks noGrp="1"/>
          </p:cNvSpPr>
          <p:nvPr>
            <p:ph type="body" sz="quarter" idx="13" hasCustomPrompt="1"/>
          </p:nvPr>
        </p:nvSpPr>
        <p:spPr>
          <a:xfrm>
            <a:off x="5317004" y="5514975"/>
            <a:ext cx="6277233" cy="587375"/>
          </a:xfrm>
        </p:spPr>
        <p:txBody>
          <a:bodyPr anchor="ctr" anchorCtr="0"/>
          <a:lstStyle>
            <a:lvl1pPr marL="0" indent="0">
              <a:buNone/>
              <a:defRPr sz="2200" cap="all" spc="200" baseline="0"/>
            </a:lvl1pPr>
          </a:lstStyle>
          <a:p>
            <a:pPr lvl="0"/>
            <a:r>
              <a:rPr lang="en-US" dirty="0"/>
              <a:t>date</a:t>
            </a:r>
          </a:p>
        </p:txBody>
      </p:sp>
      <p:pic>
        <p:nvPicPr>
          <p:cNvPr id="3" name="Picture 2">
            <a:extLst>
              <a:ext uri="{FF2B5EF4-FFF2-40B4-BE49-F238E27FC236}">
                <a16:creationId xmlns:a16="http://schemas.microsoft.com/office/drawing/2014/main" id="{A5BE7069-9B3D-4629-9B66-5A446DFD6431}"/>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4663440" cy="6858000"/>
          </a:xfrm>
          <a:prstGeom prst="rect">
            <a:avLst/>
          </a:prstGeom>
        </p:spPr>
      </p:pic>
    </p:spTree>
    <p:extLst>
      <p:ext uri="{BB962C8B-B14F-4D97-AF65-F5344CB8AC3E}">
        <p14:creationId xmlns:p14="http://schemas.microsoft.com/office/powerpoint/2010/main" val="41096272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4654312" y="1"/>
            <a:ext cx="7537671" cy="685800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5" name="Date Placeholder 4"/>
          <p:cNvSpPr>
            <a:spLocks noGrp="1"/>
          </p:cNvSpPr>
          <p:nvPr>
            <p:ph type="dt" sz="half" idx="10"/>
          </p:nvPr>
        </p:nvSpPr>
        <p:spPr>
          <a:xfrm>
            <a:off x="8218426" y="6446838"/>
            <a:ext cx="2584850" cy="365125"/>
          </a:xfrm>
          <a:prstGeom prst="rect">
            <a:avLst/>
          </a:prstGeom>
        </p:spPr>
        <p:txBody>
          <a:bodyPr/>
          <a:lstStyle>
            <a:lvl1pPr>
              <a:defRPr/>
            </a:lvl1pPr>
          </a:lstStyle>
          <a:p>
            <a:fld id="{85EB76F6-D9FE-452F-B430-9EE9C39948C6}" type="datetime1">
              <a:rPr lang="en-US" smtClean="0"/>
              <a:t>11/22/2022</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lvl1pPr>
              <a:defRPr>
                <a:solidFill>
                  <a:srgbClr val="4C515E"/>
                </a:solidFill>
              </a:defRPr>
            </a:lvl1pPr>
          </a:lstStyle>
          <a:p>
            <a:fld id="{3A98EE3D-8CD1-4C3F-BD1C-C98C9596463C}" type="slidenum">
              <a:rPr lang="en-US" smtClean="0"/>
              <a:pPr/>
              <a:t>‹#›</a:t>
            </a:fld>
            <a:endParaRPr lang="en-US" dirty="0"/>
          </a:p>
        </p:txBody>
      </p:sp>
      <p:sp>
        <p:nvSpPr>
          <p:cNvPr id="9" name="Rectangle 8">
            <a:extLst>
              <a:ext uri="{FF2B5EF4-FFF2-40B4-BE49-F238E27FC236}">
                <a16:creationId xmlns:a16="http://schemas.microsoft.com/office/drawing/2014/main" id="{638D7652-A8B2-40C3-AB18-7F65CD78DD65}"/>
              </a:ext>
            </a:extLst>
          </p:cNvPr>
          <p:cNvSpPr/>
          <p:nvPr userDrawn="1"/>
        </p:nvSpPr>
        <p:spPr>
          <a:xfrm>
            <a:off x="16" y="0"/>
            <a:ext cx="4654296"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itle 1">
            <a:extLst>
              <a:ext uri="{FF2B5EF4-FFF2-40B4-BE49-F238E27FC236}">
                <a16:creationId xmlns:a16="http://schemas.microsoft.com/office/drawing/2014/main" id="{40C082E8-7D12-4BB1-9B23-42789BF30A5E}"/>
              </a:ext>
            </a:extLst>
          </p:cNvPr>
          <p:cNvSpPr>
            <a:spLocks noGrp="1"/>
          </p:cNvSpPr>
          <p:nvPr>
            <p:ph type="title"/>
          </p:nvPr>
        </p:nvSpPr>
        <p:spPr>
          <a:xfrm>
            <a:off x="548640" y="2382012"/>
            <a:ext cx="3612393" cy="2093975"/>
          </a:xfrm>
        </p:spPr>
        <p:txBody>
          <a:bodyPr anchor="ctr" anchorCtr="0">
            <a:normAutofit/>
          </a:bodyPr>
          <a:lstStyle>
            <a:lvl1pPr>
              <a:lnSpc>
                <a:spcPct val="90000"/>
              </a:lnSpc>
              <a:defRPr sz="4000" b="0">
                <a:solidFill>
                  <a:srgbClr val="FFFFFF"/>
                </a:solidFill>
              </a:defRPr>
            </a:lvl1pPr>
          </a:lstStyle>
          <a:p>
            <a:r>
              <a:rPr lang="en-US" dirty="0"/>
              <a:t>Click to edit Master title style</a:t>
            </a:r>
          </a:p>
        </p:txBody>
      </p:sp>
    </p:spTree>
    <p:extLst>
      <p:ext uri="{BB962C8B-B14F-4D97-AF65-F5344CB8AC3E}">
        <p14:creationId xmlns:p14="http://schemas.microsoft.com/office/powerpoint/2010/main" val="34124200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a:xfrm>
            <a:off x="8218426" y="6446838"/>
            <a:ext cx="2584850" cy="365125"/>
          </a:xfrm>
          <a:prstGeom prst="rect">
            <a:avLst/>
          </a:prstGeom>
        </p:spPr>
        <p:txBody>
          <a:bodyPr/>
          <a:lstStyle/>
          <a:p>
            <a:fld id="{302B3B02-983E-4307-9BD1-A723857E0C01}" type="datetime1">
              <a:rPr lang="en-US" smtClean="0"/>
              <a:t>11/22/2022</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793212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a:xfrm>
            <a:off x="8218426" y="6446838"/>
            <a:ext cx="2584850" cy="365125"/>
          </a:xfrm>
          <a:prstGeom prst="rect">
            <a:avLst/>
          </a:prstGeom>
        </p:spPr>
        <p:txBody>
          <a:bodyPr/>
          <a:lstStyle/>
          <a:p>
            <a:fld id="{E00FCE71-8117-4BAA-87EF-A4CA4D4D4A0D}" type="datetime1">
              <a:rPr lang="en-US" smtClean="0"/>
              <a:t>11/22/2022</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8029554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11/22/2022</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1510354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3310066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11/22/2022</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10501766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pPr/>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6331440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pPr/>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7409840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p>
        </p:txBody>
      </p:sp>
    </p:spTree>
    <p:extLst>
      <p:ext uri="{BB962C8B-B14F-4D97-AF65-F5344CB8AC3E}">
        <p14:creationId xmlns:p14="http://schemas.microsoft.com/office/powerpoint/2010/main" val="41943209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4228211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11/22/2022</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9003118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604788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7832473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11/22/2022</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2448113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9" descr="Slide title graphic. Students at a row of computers, Instructor with student, classmates at computer collaborati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286001"/>
            <a:ext cx="12192000"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2" descr="NICE logo. National Initiative for Cybersecurity Education"/>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1" y="849314"/>
            <a:ext cx="6161617"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descr="Click to Edit Master Title Style"/>
          <p:cNvSpPr>
            <a:spLocks noGrp="1"/>
          </p:cNvSpPr>
          <p:nvPr>
            <p:ph type="ctrTitle"/>
          </p:nvPr>
        </p:nvSpPr>
        <p:spPr>
          <a:xfrm>
            <a:off x="2336800" y="5181601"/>
            <a:ext cx="9448800" cy="609600"/>
          </a:xfrm>
        </p:spPr>
        <p:txBody>
          <a:bodyPr>
            <a:normAutofit/>
          </a:bodyPr>
          <a:lstStyle>
            <a:lvl1pPr algn="r">
              <a:defRPr sz="2400" b="1">
                <a:solidFill>
                  <a:schemeClr val="tx1"/>
                </a:solidFill>
                <a:latin typeface="Arial Narrow" pitchFamily="34" charset="0"/>
              </a:defRPr>
            </a:lvl1pPr>
          </a:lstStyle>
          <a:p>
            <a:r>
              <a:rPr lang="en-US"/>
              <a:t>Click to edit Master title style</a:t>
            </a:r>
            <a:endParaRPr lang="en-US" dirty="0"/>
          </a:p>
        </p:txBody>
      </p:sp>
      <p:sp>
        <p:nvSpPr>
          <p:cNvPr id="3" name="Subtitle 2" descr="click to edit master subtitle style"/>
          <p:cNvSpPr>
            <a:spLocks noGrp="1"/>
          </p:cNvSpPr>
          <p:nvPr>
            <p:ph type="subTitle" idx="1"/>
          </p:nvPr>
        </p:nvSpPr>
        <p:spPr>
          <a:xfrm>
            <a:off x="3251200" y="5791200"/>
            <a:ext cx="8534400" cy="381000"/>
          </a:xfrm>
        </p:spPr>
        <p:txBody>
          <a:bodyPr>
            <a:normAutofit/>
          </a:bodyPr>
          <a:lstStyle>
            <a:lvl1pPr marL="0" indent="0" algn="r">
              <a:buNone/>
              <a:defRPr sz="2000">
                <a:solidFill>
                  <a:schemeClr val="tx1">
                    <a:tint val="75000"/>
                  </a:schemeClr>
                </a:solidFill>
                <a:latin typeface="Arial Narrow"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Date Placeholder 3"/>
          <p:cNvSpPr>
            <a:spLocks noGrp="1"/>
          </p:cNvSpPr>
          <p:nvPr>
            <p:ph type="dt" sz="half" idx="10"/>
          </p:nvPr>
        </p:nvSpPr>
        <p:spPr>
          <a:xfrm>
            <a:off x="10769600" y="6324601"/>
            <a:ext cx="1016000" cy="365125"/>
          </a:xfrm>
        </p:spPr>
        <p:txBody>
          <a:bodyPr/>
          <a:lstStyle>
            <a:lvl1pPr algn="r">
              <a:defRPr sz="900">
                <a:solidFill>
                  <a:srgbClr val="0070C0"/>
                </a:solidFill>
              </a:defRPr>
            </a:lvl1pPr>
          </a:lstStyle>
          <a:p>
            <a:pPr>
              <a:defRPr/>
            </a:pPr>
            <a:r>
              <a:rPr lang="en-US"/>
              <a:t>UNCLASSIFIED</a:t>
            </a:r>
            <a:endParaRPr lang="en-US" dirty="0"/>
          </a:p>
        </p:txBody>
      </p:sp>
      <p:sp>
        <p:nvSpPr>
          <p:cNvPr id="7" name="Footer Placeholder 4" descr="SAFEGUARDING TECHNOLOGY TO PROTECT OUR NATION   |  WWW.CSRC.NIST.GOV/NICE/&#10;"/>
          <p:cNvSpPr>
            <a:spLocks noGrp="1"/>
          </p:cNvSpPr>
          <p:nvPr>
            <p:ph type="ftr" sz="quarter" idx="11"/>
          </p:nvPr>
        </p:nvSpPr>
        <p:spPr>
          <a:xfrm>
            <a:off x="4673600" y="6324601"/>
            <a:ext cx="5994400" cy="365125"/>
          </a:xfrm>
        </p:spPr>
        <p:txBody>
          <a:bodyPr/>
          <a:lstStyle>
            <a:lvl1pPr algn="r">
              <a:defRPr>
                <a:solidFill>
                  <a:srgbClr val="0070C0"/>
                </a:solidFill>
              </a:defRPr>
            </a:lvl1pPr>
          </a:lstStyle>
          <a:p>
            <a:pPr>
              <a:defRPr/>
            </a:pPr>
            <a:r>
              <a:rPr lang="en-US"/>
              <a:t>UNCLASSIFIED</a:t>
            </a:r>
          </a:p>
        </p:txBody>
      </p:sp>
    </p:spTree>
    <p:extLst>
      <p:ext uri="{BB962C8B-B14F-4D97-AF65-F5344CB8AC3E}">
        <p14:creationId xmlns:p14="http://schemas.microsoft.com/office/powerpoint/2010/main" val="34955768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descr="4/4/2011"/>
          <p:cNvSpPr>
            <a:spLocks noGrp="1"/>
          </p:cNvSpPr>
          <p:nvPr>
            <p:ph type="dt" sz="half" idx="10"/>
          </p:nvPr>
        </p:nvSpPr>
        <p:spPr/>
        <p:txBody>
          <a:bodyPr/>
          <a:lstStyle>
            <a:lvl1pPr>
              <a:defRPr/>
            </a:lvl1pPr>
          </a:lstStyle>
          <a:p>
            <a:pPr>
              <a:defRPr/>
            </a:pPr>
            <a:r>
              <a:rPr lang="en-US"/>
              <a:t>UNCLASSIFIED</a:t>
            </a:r>
            <a:endParaRPr lang="en-US" dirty="0"/>
          </a:p>
        </p:txBody>
      </p:sp>
      <p:sp>
        <p:nvSpPr>
          <p:cNvPr id="5" name="Footer Placeholder 4" descr="www.csrc.nist.gov/nice/"/>
          <p:cNvSpPr>
            <a:spLocks noGrp="1"/>
          </p:cNvSpPr>
          <p:nvPr>
            <p:ph type="ftr" sz="quarter" idx="11"/>
          </p:nvPr>
        </p:nvSpPr>
        <p:spPr/>
        <p:txBody>
          <a:bodyPr/>
          <a:lstStyle>
            <a:lvl1pPr>
              <a:defRPr/>
            </a:lvl1pPr>
          </a:lstStyle>
          <a:p>
            <a:pPr>
              <a:defRPr/>
            </a:pPr>
            <a:r>
              <a:rPr lang="en-US"/>
              <a:t>UNCLASSIFIED</a:t>
            </a:r>
          </a:p>
        </p:txBody>
      </p:sp>
      <p:sp>
        <p:nvSpPr>
          <p:cNvPr id="6" name="Slide Number Placeholder 5" descr="page number"/>
          <p:cNvSpPr>
            <a:spLocks noGrp="1"/>
          </p:cNvSpPr>
          <p:nvPr>
            <p:ph type="sldNum" sz="quarter" idx="12"/>
          </p:nvPr>
        </p:nvSpPr>
        <p:spPr/>
        <p:txBody>
          <a:bodyPr/>
          <a:lstStyle>
            <a:lvl1pPr>
              <a:defRPr/>
            </a:lvl1pPr>
          </a:lstStyle>
          <a:p>
            <a:pPr>
              <a:defRPr/>
            </a:pPr>
            <a:fld id="{2C6D65B9-1107-48CD-9A21-69C5584C42E0}" type="slidenum">
              <a:rPr lang="en-US"/>
              <a:pPr>
                <a:defRPr/>
              </a:pPr>
              <a:t>‹#›</a:t>
            </a:fld>
            <a:endParaRPr lang="en-US" dirty="0"/>
          </a:p>
        </p:txBody>
      </p:sp>
    </p:spTree>
    <p:extLst>
      <p:ext uri="{BB962C8B-B14F-4D97-AF65-F5344CB8AC3E}">
        <p14:creationId xmlns:p14="http://schemas.microsoft.com/office/powerpoint/2010/main" val="23261593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descr="4/4/2011"/>
          <p:cNvSpPr>
            <a:spLocks noGrp="1"/>
          </p:cNvSpPr>
          <p:nvPr>
            <p:ph type="dt" sz="half" idx="10"/>
          </p:nvPr>
        </p:nvSpPr>
        <p:spPr/>
        <p:txBody>
          <a:bodyPr/>
          <a:lstStyle>
            <a:lvl1pPr>
              <a:defRPr/>
            </a:lvl1pPr>
          </a:lstStyle>
          <a:p>
            <a:pPr>
              <a:defRPr/>
            </a:pPr>
            <a:r>
              <a:rPr lang="en-US"/>
              <a:t>UNCLASSIFIED</a:t>
            </a:r>
            <a:endParaRPr lang="en-US" dirty="0"/>
          </a:p>
        </p:txBody>
      </p:sp>
      <p:sp>
        <p:nvSpPr>
          <p:cNvPr id="6" name="Footer Placeholder 4" descr="www.csrc.nist.gov/nice/"/>
          <p:cNvSpPr>
            <a:spLocks noGrp="1"/>
          </p:cNvSpPr>
          <p:nvPr>
            <p:ph type="ftr" sz="quarter" idx="11"/>
          </p:nvPr>
        </p:nvSpPr>
        <p:spPr/>
        <p:txBody>
          <a:bodyPr/>
          <a:lstStyle>
            <a:lvl1pPr>
              <a:defRPr/>
            </a:lvl1pPr>
          </a:lstStyle>
          <a:p>
            <a:pPr>
              <a:defRPr/>
            </a:pPr>
            <a:r>
              <a:rPr lang="en-US"/>
              <a:t>UNCLASSIFIED</a:t>
            </a:r>
          </a:p>
        </p:txBody>
      </p:sp>
      <p:sp>
        <p:nvSpPr>
          <p:cNvPr id="7" name="Slide Number Placeholder 5" descr="page number"/>
          <p:cNvSpPr>
            <a:spLocks noGrp="1"/>
          </p:cNvSpPr>
          <p:nvPr>
            <p:ph type="sldNum" sz="quarter" idx="12"/>
          </p:nvPr>
        </p:nvSpPr>
        <p:spPr/>
        <p:txBody>
          <a:bodyPr/>
          <a:lstStyle>
            <a:lvl1pPr>
              <a:defRPr/>
            </a:lvl1pPr>
          </a:lstStyle>
          <a:p>
            <a:pPr>
              <a:defRPr/>
            </a:pPr>
            <a:fld id="{3C498648-4373-44F1-B05D-6EFC0019E3B8}" type="slidenum">
              <a:rPr lang="en-US"/>
              <a:pPr>
                <a:defRPr/>
              </a:pPr>
              <a:t>‹#›</a:t>
            </a:fld>
            <a:endParaRPr lang="en-US" dirty="0"/>
          </a:p>
        </p:txBody>
      </p:sp>
    </p:spTree>
    <p:extLst>
      <p:ext uri="{BB962C8B-B14F-4D97-AF65-F5344CB8AC3E}">
        <p14:creationId xmlns:p14="http://schemas.microsoft.com/office/powerpoint/2010/main" val="22365336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descr="4/4/2011"/>
          <p:cNvSpPr>
            <a:spLocks noGrp="1"/>
          </p:cNvSpPr>
          <p:nvPr>
            <p:ph type="dt" sz="half" idx="10"/>
          </p:nvPr>
        </p:nvSpPr>
        <p:spPr/>
        <p:txBody>
          <a:bodyPr/>
          <a:lstStyle>
            <a:lvl1pPr>
              <a:defRPr/>
            </a:lvl1pPr>
          </a:lstStyle>
          <a:p>
            <a:pPr>
              <a:defRPr/>
            </a:pPr>
            <a:r>
              <a:rPr lang="en-US"/>
              <a:t>UNCLASSIFIED</a:t>
            </a:r>
            <a:endParaRPr lang="en-US" dirty="0"/>
          </a:p>
        </p:txBody>
      </p:sp>
      <p:sp>
        <p:nvSpPr>
          <p:cNvPr id="8" name="Footer Placeholder 4" descr="www.csrc.nist.gov/nice/"/>
          <p:cNvSpPr>
            <a:spLocks noGrp="1"/>
          </p:cNvSpPr>
          <p:nvPr>
            <p:ph type="ftr" sz="quarter" idx="11"/>
          </p:nvPr>
        </p:nvSpPr>
        <p:spPr/>
        <p:txBody>
          <a:bodyPr/>
          <a:lstStyle>
            <a:lvl1pPr>
              <a:defRPr/>
            </a:lvl1pPr>
          </a:lstStyle>
          <a:p>
            <a:pPr>
              <a:defRPr/>
            </a:pPr>
            <a:r>
              <a:rPr lang="en-US"/>
              <a:t>UNCLASSIFIED</a:t>
            </a:r>
          </a:p>
        </p:txBody>
      </p:sp>
      <p:sp>
        <p:nvSpPr>
          <p:cNvPr id="9" name="Slide Number Placeholder 5" descr="page number"/>
          <p:cNvSpPr>
            <a:spLocks noGrp="1"/>
          </p:cNvSpPr>
          <p:nvPr>
            <p:ph type="sldNum" sz="quarter" idx="12"/>
          </p:nvPr>
        </p:nvSpPr>
        <p:spPr/>
        <p:txBody>
          <a:bodyPr/>
          <a:lstStyle>
            <a:lvl1pPr>
              <a:defRPr/>
            </a:lvl1pPr>
          </a:lstStyle>
          <a:p>
            <a:pPr>
              <a:defRPr/>
            </a:pPr>
            <a:fld id="{0DCAB866-94DE-416E-AF5E-D3E2FE2E4027}" type="slidenum">
              <a:rPr lang="en-US"/>
              <a:pPr>
                <a:defRPr/>
              </a:pPr>
              <a:t>‹#›</a:t>
            </a:fld>
            <a:endParaRPr lang="en-US" dirty="0"/>
          </a:p>
        </p:txBody>
      </p:sp>
    </p:spTree>
    <p:extLst>
      <p:ext uri="{BB962C8B-B14F-4D97-AF65-F5344CB8AC3E}">
        <p14:creationId xmlns:p14="http://schemas.microsoft.com/office/powerpoint/2010/main" val="38741621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descr="4/4/2011"/>
          <p:cNvSpPr>
            <a:spLocks noGrp="1"/>
          </p:cNvSpPr>
          <p:nvPr>
            <p:ph type="dt" sz="half" idx="10"/>
          </p:nvPr>
        </p:nvSpPr>
        <p:spPr/>
        <p:txBody>
          <a:bodyPr/>
          <a:lstStyle>
            <a:lvl1pPr>
              <a:defRPr/>
            </a:lvl1pPr>
          </a:lstStyle>
          <a:p>
            <a:pPr>
              <a:defRPr/>
            </a:pPr>
            <a:r>
              <a:rPr lang="en-US"/>
              <a:t>UNCLASSIFIED</a:t>
            </a:r>
            <a:endParaRPr lang="en-US" dirty="0"/>
          </a:p>
        </p:txBody>
      </p:sp>
      <p:sp>
        <p:nvSpPr>
          <p:cNvPr id="4" name="Footer Placeholder 4" descr="www.csrc.nist.gov/nice/"/>
          <p:cNvSpPr>
            <a:spLocks noGrp="1"/>
          </p:cNvSpPr>
          <p:nvPr>
            <p:ph type="ftr" sz="quarter" idx="11"/>
          </p:nvPr>
        </p:nvSpPr>
        <p:spPr/>
        <p:txBody>
          <a:bodyPr/>
          <a:lstStyle>
            <a:lvl1pPr>
              <a:defRPr/>
            </a:lvl1pPr>
          </a:lstStyle>
          <a:p>
            <a:pPr>
              <a:defRPr/>
            </a:pPr>
            <a:r>
              <a:rPr lang="en-US"/>
              <a:t>UNCLASSIFIED</a:t>
            </a:r>
          </a:p>
        </p:txBody>
      </p:sp>
      <p:sp>
        <p:nvSpPr>
          <p:cNvPr id="5" name="Slide Number Placeholder 5" descr="page number"/>
          <p:cNvSpPr>
            <a:spLocks noGrp="1"/>
          </p:cNvSpPr>
          <p:nvPr>
            <p:ph type="sldNum" sz="quarter" idx="12"/>
          </p:nvPr>
        </p:nvSpPr>
        <p:spPr/>
        <p:txBody>
          <a:bodyPr/>
          <a:lstStyle>
            <a:lvl1pPr>
              <a:defRPr/>
            </a:lvl1pPr>
          </a:lstStyle>
          <a:p>
            <a:pPr>
              <a:defRPr/>
            </a:pPr>
            <a:fld id="{DEBD8409-F452-44BD-A085-B36487FDDAC3}" type="slidenum">
              <a:rPr lang="en-US"/>
              <a:pPr>
                <a:defRPr/>
              </a:pPr>
              <a:t>‹#›</a:t>
            </a:fld>
            <a:endParaRPr lang="en-US" dirty="0"/>
          </a:p>
        </p:txBody>
      </p:sp>
    </p:spTree>
    <p:extLst>
      <p:ext uri="{BB962C8B-B14F-4D97-AF65-F5344CB8AC3E}">
        <p14:creationId xmlns:p14="http://schemas.microsoft.com/office/powerpoint/2010/main" val="31920508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descr="4/4/2011"/>
          <p:cNvSpPr>
            <a:spLocks noGrp="1"/>
          </p:cNvSpPr>
          <p:nvPr>
            <p:ph type="dt" sz="half" idx="10"/>
          </p:nvPr>
        </p:nvSpPr>
        <p:spPr/>
        <p:txBody>
          <a:bodyPr/>
          <a:lstStyle>
            <a:lvl1pPr>
              <a:defRPr/>
            </a:lvl1pPr>
          </a:lstStyle>
          <a:p>
            <a:pPr>
              <a:defRPr/>
            </a:pPr>
            <a:r>
              <a:rPr lang="en-US"/>
              <a:t>UNCLASSIFIED</a:t>
            </a:r>
            <a:endParaRPr lang="en-US" dirty="0"/>
          </a:p>
        </p:txBody>
      </p:sp>
      <p:sp>
        <p:nvSpPr>
          <p:cNvPr id="3" name="Footer Placeholder 4" descr="www.csrc.nist.gov/nice/"/>
          <p:cNvSpPr>
            <a:spLocks noGrp="1"/>
          </p:cNvSpPr>
          <p:nvPr>
            <p:ph type="ftr" sz="quarter" idx="11"/>
          </p:nvPr>
        </p:nvSpPr>
        <p:spPr/>
        <p:txBody>
          <a:bodyPr/>
          <a:lstStyle>
            <a:lvl1pPr>
              <a:defRPr/>
            </a:lvl1pPr>
          </a:lstStyle>
          <a:p>
            <a:pPr>
              <a:defRPr/>
            </a:pPr>
            <a:r>
              <a:rPr lang="en-US"/>
              <a:t>UNCLASSIFIED</a:t>
            </a:r>
          </a:p>
        </p:txBody>
      </p:sp>
      <p:sp>
        <p:nvSpPr>
          <p:cNvPr id="4" name="Slide Number Placeholder 5" descr="page number"/>
          <p:cNvSpPr>
            <a:spLocks noGrp="1"/>
          </p:cNvSpPr>
          <p:nvPr>
            <p:ph type="sldNum" sz="quarter" idx="12"/>
          </p:nvPr>
        </p:nvSpPr>
        <p:spPr/>
        <p:txBody>
          <a:bodyPr/>
          <a:lstStyle>
            <a:lvl1pPr>
              <a:defRPr/>
            </a:lvl1pPr>
          </a:lstStyle>
          <a:p>
            <a:pPr>
              <a:defRPr/>
            </a:pPr>
            <a:fld id="{D0C42E24-BBAE-4E2B-BD6C-47DC11DCACB8}" type="slidenum">
              <a:rPr lang="en-US"/>
              <a:pPr>
                <a:defRPr/>
              </a:pPr>
              <a:t>‹#›</a:t>
            </a:fld>
            <a:endParaRPr lang="en-US" dirty="0"/>
          </a:p>
        </p:txBody>
      </p:sp>
    </p:spTree>
    <p:extLst>
      <p:ext uri="{BB962C8B-B14F-4D97-AF65-F5344CB8AC3E}">
        <p14:creationId xmlns:p14="http://schemas.microsoft.com/office/powerpoint/2010/main" val="13865848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143000"/>
            <a:ext cx="4011084"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766733" y="1143001"/>
            <a:ext cx="6815667" cy="49831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362201"/>
            <a:ext cx="4011084" cy="3763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descr="4/4/2011"/>
          <p:cNvSpPr>
            <a:spLocks noGrp="1"/>
          </p:cNvSpPr>
          <p:nvPr>
            <p:ph type="dt" sz="half" idx="10"/>
          </p:nvPr>
        </p:nvSpPr>
        <p:spPr/>
        <p:txBody>
          <a:bodyPr/>
          <a:lstStyle>
            <a:lvl1pPr>
              <a:defRPr/>
            </a:lvl1pPr>
          </a:lstStyle>
          <a:p>
            <a:pPr>
              <a:defRPr/>
            </a:pPr>
            <a:r>
              <a:rPr lang="en-US"/>
              <a:t>UNCLASSIFIED</a:t>
            </a:r>
            <a:endParaRPr lang="en-US" dirty="0"/>
          </a:p>
        </p:txBody>
      </p:sp>
      <p:sp>
        <p:nvSpPr>
          <p:cNvPr id="6" name="Footer Placeholder 4" descr="www.csrc.nist.gov/nice/"/>
          <p:cNvSpPr>
            <a:spLocks noGrp="1"/>
          </p:cNvSpPr>
          <p:nvPr>
            <p:ph type="ftr" sz="quarter" idx="11"/>
          </p:nvPr>
        </p:nvSpPr>
        <p:spPr/>
        <p:txBody>
          <a:bodyPr/>
          <a:lstStyle>
            <a:lvl1pPr>
              <a:defRPr/>
            </a:lvl1pPr>
          </a:lstStyle>
          <a:p>
            <a:pPr>
              <a:defRPr/>
            </a:pPr>
            <a:r>
              <a:rPr lang="en-US"/>
              <a:t>UNCLASSIFIED</a:t>
            </a:r>
          </a:p>
        </p:txBody>
      </p:sp>
      <p:sp>
        <p:nvSpPr>
          <p:cNvPr id="7" name="Slide Number Placeholder 5" descr="page number"/>
          <p:cNvSpPr>
            <a:spLocks noGrp="1"/>
          </p:cNvSpPr>
          <p:nvPr>
            <p:ph type="sldNum" sz="quarter" idx="12"/>
          </p:nvPr>
        </p:nvSpPr>
        <p:spPr/>
        <p:txBody>
          <a:bodyPr/>
          <a:lstStyle>
            <a:lvl1pPr>
              <a:defRPr/>
            </a:lvl1pPr>
          </a:lstStyle>
          <a:p>
            <a:pPr>
              <a:defRPr/>
            </a:pPr>
            <a:fld id="{D8C64E82-0E52-4E55-830E-66A87B1F8E91}" type="slidenum">
              <a:rPr lang="en-US"/>
              <a:pPr>
                <a:defRPr/>
              </a:pPr>
              <a:t>‹#›</a:t>
            </a:fld>
            <a:endParaRPr lang="en-US" dirty="0"/>
          </a:p>
        </p:txBody>
      </p:sp>
    </p:spTree>
    <p:extLst>
      <p:ext uri="{BB962C8B-B14F-4D97-AF65-F5344CB8AC3E}">
        <p14:creationId xmlns:p14="http://schemas.microsoft.com/office/powerpoint/2010/main" val="11922148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219200"/>
            <a:ext cx="7315200" cy="35083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descr="4/4/2011"/>
          <p:cNvSpPr>
            <a:spLocks noGrp="1"/>
          </p:cNvSpPr>
          <p:nvPr>
            <p:ph type="dt" sz="half" idx="10"/>
          </p:nvPr>
        </p:nvSpPr>
        <p:spPr/>
        <p:txBody>
          <a:bodyPr/>
          <a:lstStyle>
            <a:lvl1pPr>
              <a:defRPr/>
            </a:lvl1pPr>
          </a:lstStyle>
          <a:p>
            <a:pPr>
              <a:defRPr/>
            </a:pPr>
            <a:r>
              <a:rPr lang="en-US"/>
              <a:t>UNCLASSIFIED</a:t>
            </a:r>
            <a:endParaRPr lang="en-US" dirty="0"/>
          </a:p>
        </p:txBody>
      </p:sp>
      <p:sp>
        <p:nvSpPr>
          <p:cNvPr id="6" name="Footer Placeholder 4" descr="www.csrc.nist.gov/nice/"/>
          <p:cNvSpPr>
            <a:spLocks noGrp="1"/>
          </p:cNvSpPr>
          <p:nvPr>
            <p:ph type="ftr" sz="quarter" idx="11"/>
          </p:nvPr>
        </p:nvSpPr>
        <p:spPr/>
        <p:txBody>
          <a:bodyPr/>
          <a:lstStyle>
            <a:lvl1pPr>
              <a:defRPr/>
            </a:lvl1pPr>
          </a:lstStyle>
          <a:p>
            <a:pPr>
              <a:defRPr/>
            </a:pPr>
            <a:r>
              <a:rPr lang="en-US"/>
              <a:t>UNCLASSIFIED</a:t>
            </a:r>
          </a:p>
        </p:txBody>
      </p:sp>
      <p:sp>
        <p:nvSpPr>
          <p:cNvPr id="7" name="Slide Number Placeholder 5" descr="page number"/>
          <p:cNvSpPr>
            <a:spLocks noGrp="1"/>
          </p:cNvSpPr>
          <p:nvPr>
            <p:ph type="sldNum" sz="quarter" idx="12"/>
          </p:nvPr>
        </p:nvSpPr>
        <p:spPr/>
        <p:txBody>
          <a:bodyPr/>
          <a:lstStyle>
            <a:lvl1pPr>
              <a:defRPr/>
            </a:lvl1pPr>
          </a:lstStyle>
          <a:p>
            <a:pPr>
              <a:defRPr/>
            </a:pPr>
            <a:fld id="{A3416F51-5EF7-49D8-A4ED-AB77F8C33A21}" type="slidenum">
              <a:rPr lang="en-US"/>
              <a:pPr>
                <a:defRPr/>
              </a:pPr>
              <a:t>‹#›</a:t>
            </a:fld>
            <a:endParaRPr lang="en-US" dirty="0"/>
          </a:p>
        </p:txBody>
      </p:sp>
    </p:spTree>
    <p:extLst>
      <p:ext uri="{BB962C8B-B14F-4D97-AF65-F5344CB8AC3E}">
        <p14:creationId xmlns:p14="http://schemas.microsoft.com/office/powerpoint/2010/main" val="24703907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descr="4/4/2011"/>
          <p:cNvSpPr>
            <a:spLocks noGrp="1"/>
          </p:cNvSpPr>
          <p:nvPr>
            <p:ph type="dt" sz="half" idx="10"/>
          </p:nvPr>
        </p:nvSpPr>
        <p:spPr/>
        <p:txBody>
          <a:bodyPr/>
          <a:lstStyle>
            <a:lvl1pPr>
              <a:defRPr/>
            </a:lvl1pPr>
          </a:lstStyle>
          <a:p>
            <a:pPr>
              <a:defRPr/>
            </a:pPr>
            <a:r>
              <a:rPr lang="en-US"/>
              <a:t>UNCLASSIFIED</a:t>
            </a:r>
            <a:endParaRPr lang="en-US" dirty="0"/>
          </a:p>
        </p:txBody>
      </p:sp>
      <p:sp>
        <p:nvSpPr>
          <p:cNvPr id="5" name="Footer Placeholder 4" descr="www.csrc.nist.gov/nice/"/>
          <p:cNvSpPr>
            <a:spLocks noGrp="1"/>
          </p:cNvSpPr>
          <p:nvPr>
            <p:ph type="ftr" sz="quarter" idx="11"/>
          </p:nvPr>
        </p:nvSpPr>
        <p:spPr/>
        <p:txBody>
          <a:bodyPr/>
          <a:lstStyle>
            <a:lvl1pPr>
              <a:defRPr/>
            </a:lvl1pPr>
          </a:lstStyle>
          <a:p>
            <a:pPr>
              <a:defRPr/>
            </a:pPr>
            <a:r>
              <a:rPr lang="en-US"/>
              <a:t>UNCLASSIFIED</a:t>
            </a:r>
          </a:p>
        </p:txBody>
      </p:sp>
      <p:sp>
        <p:nvSpPr>
          <p:cNvPr id="6" name="Slide Number Placeholder 5" descr="page number"/>
          <p:cNvSpPr>
            <a:spLocks noGrp="1"/>
          </p:cNvSpPr>
          <p:nvPr>
            <p:ph type="sldNum" sz="quarter" idx="12"/>
          </p:nvPr>
        </p:nvSpPr>
        <p:spPr/>
        <p:txBody>
          <a:bodyPr/>
          <a:lstStyle>
            <a:lvl1pPr>
              <a:defRPr/>
            </a:lvl1pPr>
          </a:lstStyle>
          <a:p>
            <a:pPr>
              <a:defRPr/>
            </a:pPr>
            <a:fld id="{96CD69BE-EC71-4B24-87D5-57FA75EFCADE}" type="slidenum">
              <a:rPr lang="en-US"/>
              <a:pPr>
                <a:defRPr/>
              </a:pPr>
              <a:t>‹#›</a:t>
            </a:fld>
            <a:endParaRPr lang="en-US" dirty="0"/>
          </a:p>
        </p:txBody>
      </p:sp>
    </p:spTree>
    <p:extLst>
      <p:ext uri="{BB962C8B-B14F-4D97-AF65-F5344CB8AC3E}">
        <p14:creationId xmlns:p14="http://schemas.microsoft.com/office/powerpoint/2010/main" val="20181730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143001"/>
            <a:ext cx="2743200" cy="49831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1143001"/>
            <a:ext cx="8026400" cy="49831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descr="4/4/2011"/>
          <p:cNvSpPr>
            <a:spLocks noGrp="1"/>
          </p:cNvSpPr>
          <p:nvPr>
            <p:ph type="dt" sz="half" idx="10"/>
          </p:nvPr>
        </p:nvSpPr>
        <p:spPr/>
        <p:txBody>
          <a:bodyPr/>
          <a:lstStyle>
            <a:lvl1pPr>
              <a:defRPr/>
            </a:lvl1pPr>
          </a:lstStyle>
          <a:p>
            <a:pPr>
              <a:defRPr/>
            </a:pPr>
            <a:r>
              <a:rPr lang="en-US"/>
              <a:t>UNCLASSIFIED</a:t>
            </a:r>
            <a:endParaRPr lang="en-US" dirty="0"/>
          </a:p>
        </p:txBody>
      </p:sp>
      <p:sp>
        <p:nvSpPr>
          <p:cNvPr id="5" name="Footer Placeholder 4" descr="www.csrc.nist.gov/nice/"/>
          <p:cNvSpPr>
            <a:spLocks noGrp="1"/>
          </p:cNvSpPr>
          <p:nvPr>
            <p:ph type="ftr" sz="quarter" idx="11"/>
          </p:nvPr>
        </p:nvSpPr>
        <p:spPr/>
        <p:txBody>
          <a:bodyPr/>
          <a:lstStyle>
            <a:lvl1pPr>
              <a:defRPr/>
            </a:lvl1pPr>
          </a:lstStyle>
          <a:p>
            <a:pPr>
              <a:defRPr/>
            </a:pPr>
            <a:r>
              <a:rPr lang="en-US"/>
              <a:t>UNCLASSIFIED</a:t>
            </a:r>
          </a:p>
        </p:txBody>
      </p:sp>
      <p:sp>
        <p:nvSpPr>
          <p:cNvPr id="6" name="Slide Number Placeholder 5" descr="page number"/>
          <p:cNvSpPr>
            <a:spLocks noGrp="1"/>
          </p:cNvSpPr>
          <p:nvPr>
            <p:ph type="sldNum" sz="quarter" idx="12"/>
          </p:nvPr>
        </p:nvSpPr>
        <p:spPr/>
        <p:txBody>
          <a:bodyPr/>
          <a:lstStyle>
            <a:lvl1pPr>
              <a:defRPr/>
            </a:lvl1pPr>
          </a:lstStyle>
          <a:p>
            <a:pPr>
              <a:defRPr/>
            </a:pPr>
            <a:fld id="{46F6FFE0-569C-4875-BF36-89617AEE9BF8}" type="slidenum">
              <a:rPr lang="en-US"/>
              <a:pPr>
                <a:defRPr/>
              </a:pPr>
              <a:t>‹#›</a:t>
            </a:fld>
            <a:endParaRPr lang="en-US" dirty="0"/>
          </a:p>
        </p:txBody>
      </p:sp>
    </p:spTree>
    <p:extLst>
      <p:ext uri="{BB962C8B-B14F-4D97-AF65-F5344CB8AC3E}">
        <p14:creationId xmlns:p14="http://schemas.microsoft.com/office/powerpoint/2010/main" val="28459255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B7E67-5AA9-7F75-823D-9648BE6FCE8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3FA9D7C-96F6-1F2A-BEB9-5E5E355CC9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375006-EDB6-6478-2782-D3F4233FAB0D}"/>
              </a:ext>
            </a:extLst>
          </p:cNvPr>
          <p:cNvSpPr>
            <a:spLocks noGrp="1"/>
          </p:cNvSpPr>
          <p:nvPr>
            <p:ph type="dt" sz="half" idx="10"/>
          </p:nvPr>
        </p:nvSpPr>
        <p:spPr/>
        <p:txBody>
          <a:bodyPr/>
          <a:lstStyle/>
          <a:p>
            <a:fld id="{65A6DF1B-F95B-4510-B521-0E54AF4E28AE}" type="datetimeFigureOut">
              <a:rPr lang="en-US" smtClean="0"/>
              <a:t>11/22/2022</a:t>
            </a:fld>
            <a:endParaRPr lang="en-US"/>
          </a:p>
        </p:txBody>
      </p:sp>
      <p:sp>
        <p:nvSpPr>
          <p:cNvPr id="5" name="Footer Placeholder 4">
            <a:extLst>
              <a:ext uri="{FF2B5EF4-FFF2-40B4-BE49-F238E27FC236}">
                <a16:creationId xmlns:a16="http://schemas.microsoft.com/office/drawing/2014/main" id="{2F3E6732-4CE2-7B5A-BD7D-66E8B928D8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CB760F-821B-C140-73EF-45AF68197D3E}"/>
              </a:ext>
            </a:extLst>
          </p:cNvPr>
          <p:cNvSpPr>
            <a:spLocks noGrp="1"/>
          </p:cNvSpPr>
          <p:nvPr>
            <p:ph type="sldNum" sz="quarter" idx="12"/>
          </p:nvPr>
        </p:nvSpPr>
        <p:spPr/>
        <p:txBody>
          <a:bodyPr/>
          <a:lstStyle/>
          <a:p>
            <a:fld id="{00FEE05E-F192-4DBA-876F-BC5EF5ACA606}" type="slidenum">
              <a:rPr lang="en-US" smtClean="0"/>
              <a:t>‹#›</a:t>
            </a:fld>
            <a:endParaRPr lang="en-US"/>
          </a:p>
        </p:txBody>
      </p:sp>
    </p:spTree>
    <p:extLst>
      <p:ext uri="{BB962C8B-B14F-4D97-AF65-F5344CB8AC3E}">
        <p14:creationId xmlns:p14="http://schemas.microsoft.com/office/powerpoint/2010/main" val="289878936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24796-5E06-5EE2-0CAF-A8C6286981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648FE8-DECE-6BD1-64D6-5B9CA18351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8561F8-CA11-D77F-DF67-DAE7BC68A299}"/>
              </a:ext>
            </a:extLst>
          </p:cNvPr>
          <p:cNvSpPr>
            <a:spLocks noGrp="1"/>
          </p:cNvSpPr>
          <p:nvPr>
            <p:ph type="dt" sz="half" idx="10"/>
          </p:nvPr>
        </p:nvSpPr>
        <p:spPr/>
        <p:txBody>
          <a:bodyPr/>
          <a:lstStyle/>
          <a:p>
            <a:fld id="{65A6DF1B-F95B-4510-B521-0E54AF4E28AE}" type="datetimeFigureOut">
              <a:rPr lang="en-US" smtClean="0"/>
              <a:t>11/22/2022</a:t>
            </a:fld>
            <a:endParaRPr lang="en-US"/>
          </a:p>
        </p:txBody>
      </p:sp>
      <p:sp>
        <p:nvSpPr>
          <p:cNvPr id="5" name="Footer Placeholder 4">
            <a:extLst>
              <a:ext uri="{FF2B5EF4-FFF2-40B4-BE49-F238E27FC236}">
                <a16:creationId xmlns:a16="http://schemas.microsoft.com/office/drawing/2014/main" id="{21D98DAF-DAB7-BFD4-5B70-917AC1E6A1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67933F-5E2F-DB37-702C-5C9CACAC7685}"/>
              </a:ext>
            </a:extLst>
          </p:cNvPr>
          <p:cNvSpPr>
            <a:spLocks noGrp="1"/>
          </p:cNvSpPr>
          <p:nvPr>
            <p:ph type="sldNum" sz="quarter" idx="12"/>
          </p:nvPr>
        </p:nvSpPr>
        <p:spPr/>
        <p:txBody>
          <a:bodyPr/>
          <a:lstStyle/>
          <a:p>
            <a:fld id="{00FEE05E-F192-4DBA-876F-BC5EF5ACA606}" type="slidenum">
              <a:rPr lang="en-US" smtClean="0"/>
              <a:t>‹#›</a:t>
            </a:fld>
            <a:endParaRPr lang="en-US"/>
          </a:p>
        </p:txBody>
      </p:sp>
    </p:spTree>
    <p:extLst>
      <p:ext uri="{BB962C8B-B14F-4D97-AF65-F5344CB8AC3E}">
        <p14:creationId xmlns:p14="http://schemas.microsoft.com/office/powerpoint/2010/main" val="246453836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77D91-8B67-B548-C1E7-F85C18953F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36BB1D3-86E1-8143-2D5A-0FA11AA75A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8F468CA-90D8-165F-5E2A-BA05DF244260}"/>
              </a:ext>
            </a:extLst>
          </p:cNvPr>
          <p:cNvSpPr>
            <a:spLocks noGrp="1"/>
          </p:cNvSpPr>
          <p:nvPr>
            <p:ph type="dt" sz="half" idx="10"/>
          </p:nvPr>
        </p:nvSpPr>
        <p:spPr/>
        <p:txBody>
          <a:bodyPr/>
          <a:lstStyle/>
          <a:p>
            <a:fld id="{65A6DF1B-F95B-4510-B521-0E54AF4E28AE}" type="datetimeFigureOut">
              <a:rPr lang="en-US" smtClean="0"/>
              <a:t>11/22/2022</a:t>
            </a:fld>
            <a:endParaRPr lang="en-US"/>
          </a:p>
        </p:txBody>
      </p:sp>
      <p:sp>
        <p:nvSpPr>
          <p:cNvPr id="5" name="Footer Placeholder 4">
            <a:extLst>
              <a:ext uri="{FF2B5EF4-FFF2-40B4-BE49-F238E27FC236}">
                <a16:creationId xmlns:a16="http://schemas.microsoft.com/office/drawing/2014/main" id="{0EC638CC-3CF9-4DB3-4765-99F530DC3D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398033-518C-E5A7-E340-D50073ACEED5}"/>
              </a:ext>
            </a:extLst>
          </p:cNvPr>
          <p:cNvSpPr>
            <a:spLocks noGrp="1"/>
          </p:cNvSpPr>
          <p:nvPr>
            <p:ph type="sldNum" sz="quarter" idx="12"/>
          </p:nvPr>
        </p:nvSpPr>
        <p:spPr/>
        <p:txBody>
          <a:bodyPr/>
          <a:lstStyle/>
          <a:p>
            <a:fld id="{00FEE05E-F192-4DBA-876F-BC5EF5ACA606}" type="slidenum">
              <a:rPr lang="en-US" smtClean="0"/>
              <a:t>‹#›</a:t>
            </a:fld>
            <a:endParaRPr lang="en-US"/>
          </a:p>
        </p:txBody>
      </p:sp>
    </p:spTree>
    <p:extLst>
      <p:ext uri="{BB962C8B-B14F-4D97-AF65-F5344CB8AC3E}">
        <p14:creationId xmlns:p14="http://schemas.microsoft.com/office/powerpoint/2010/main" val="38997501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29137-7DAC-468F-EFC9-FBBDA2EC30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FDE399-CD54-A0A3-FA69-438AD57A935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6A4BCC6-49B7-792B-6115-0BF651E995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65471D-71EF-A4CB-999C-85AAB5C66642}"/>
              </a:ext>
            </a:extLst>
          </p:cNvPr>
          <p:cNvSpPr>
            <a:spLocks noGrp="1"/>
          </p:cNvSpPr>
          <p:nvPr>
            <p:ph type="dt" sz="half" idx="10"/>
          </p:nvPr>
        </p:nvSpPr>
        <p:spPr/>
        <p:txBody>
          <a:bodyPr/>
          <a:lstStyle/>
          <a:p>
            <a:fld id="{65A6DF1B-F95B-4510-B521-0E54AF4E28AE}" type="datetimeFigureOut">
              <a:rPr lang="en-US" smtClean="0"/>
              <a:t>11/22/2022</a:t>
            </a:fld>
            <a:endParaRPr lang="en-US"/>
          </a:p>
        </p:txBody>
      </p:sp>
      <p:sp>
        <p:nvSpPr>
          <p:cNvPr id="6" name="Footer Placeholder 5">
            <a:extLst>
              <a:ext uri="{FF2B5EF4-FFF2-40B4-BE49-F238E27FC236}">
                <a16:creationId xmlns:a16="http://schemas.microsoft.com/office/drawing/2014/main" id="{2853B500-5EAC-CC43-6D2F-790679FEF9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5E14D4-F113-CB28-250A-64932D0152AF}"/>
              </a:ext>
            </a:extLst>
          </p:cNvPr>
          <p:cNvSpPr>
            <a:spLocks noGrp="1"/>
          </p:cNvSpPr>
          <p:nvPr>
            <p:ph type="sldNum" sz="quarter" idx="12"/>
          </p:nvPr>
        </p:nvSpPr>
        <p:spPr/>
        <p:txBody>
          <a:bodyPr/>
          <a:lstStyle/>
          <a:p>
            <a:fld id="{00FEE05E-F192-4DBA-876F-BC5EF5ACA606}" type="slidenum">
              <a:rPr lang="en-US" smtClean="0"/>
              <a:t>‹#›</a:t>
            </a:fld>
            <a:endParaRPr lang="en-US"/>
          </a:p>
        </p:txBody>
      </p:sp>
    </p:spTree>
    <p:extLst>
      <p:ext uri="{BB962C8B-B14F-4D97-AF65-F5344CB8AC3E}">
        <p14:creationId xmlns:p14="http://schemas.microsoft.com/office/powerpoint/2010/main" val="378934394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8925E-3A25-817D-017E-EDB16FBC8A4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BE38AA-B3FB-C9BF-BFE3-3B8D537091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9E76221-2C1B-919B-9D14-F969CD7437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CC83E8-B0F6-2F11-1623-8218C15FFCD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C2E760-1CA5-5E46-46EA-8566D52B31F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BFE635-AE1D-36DD-45C0-4A8BDE7375EB}"/>
              </a:ext>
            </a:extLst>
          </p:cNvPr>
          <p:cNvSpPr>
            <a:spLocks noGrp="1"/>
          </p:cNvSpPr>
          <p:nvPr>
            <p:ph type="dt" sz="half" idx="10"/>
          </p:nvPr>
        </p:nvSpPr>
        <p:spPr/>
        <p:txBody>
          <a:bodyPr/>
          <a:lstStyle/>
          <a:p>
            <a:fld id="{65A6DF1B-F95B-4510-B521-0E54AF4E28AE}" type="datetimeFigureOut">
              <a:rPr lang="en-US" smtClean="0"/>
              <a:t>11/22/2022</a:t>
            </a:fld>
            <a:endParaRPr lang="en-US"/>
          </a:p>
        </p:txBody>
      </p:sp>
      <p:sp>
        <p:nvSpPr>
          <p:cNvPr id="8" name="Footer Placeholder 7">
            <a:extLst>
              <a:ext uri="{FF2B5EF4-FFF2-40B4-BE49-F238E27FC236}">
                <a16:creationId xmlns:a16="http://schemas.microsoft.com/office/drawing/2014/main" id="{5491D20E-C520-C70E-3842-8A44EACF3DF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9555A7-347F-3B2D-4E47-8CEA17148ADC}"/>
              </a:ext>
            </a:extLst>
          </p:cNvPr>
          <p:cNvSpPr>
            <a:spLocks noGrp="1"/>
          </p:cNvSpPr>
          <p:nvPr>
            <p:ph type="sldNum" sz="quarter" idx="12"/>
          </p:nvPr>
        </p:nvSpPr>
        <p:spPr/>
        <p:txBody>
          <a:bodyPr/>
          <a:lstStyle/>
          <a:p>
            <a:fld id="{00FEE05E-F192-4DBA-876F-BC5EF5ACA606}" type="slidenum">
              <a:rPr lang="en-US" smtClean="0"/>
              <a:t>‹#›</a:t>
            </a:fld>
            <a:endParaRPr lang="en-US"/>
          </a:p>
        </p:txBody>
      </p:sp>
    </p:spTree>
    <p:extLst>
      <p:ext uri="{BB962C8B-B14F-4D97-AF65-F5344CB8AC3E}">
        <p14:creationId xmlns:p14="http://schemas.microsoft.com/office/powerpoint/2010/main" val="425469679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BCCB4-A6D2-4615-00C2-05B95AC7F4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C24E81-CCAB-4BDD-96BA-3C2D285D59CA}"/>
              </a:ext>
            </a:extLst>
          </p:cNvPr>
          <p:cNvSpPr>
            <a:spLocks noGrp="1"/>
          </p:cNvSpPr>
          <p:nvPr>
            <p:ph type="dt" sz="half" idx="10"/>
          </p:nvPr>
        </p:nvSpPr>
        <p:spPr/>
        <p:txBody>
          <a:bodyPr/>
          <a:lstStyle/>
          <a:p>
            <a:fld id="{65A6DF1B-F95B-4510-B521-0E54AF4E28AE}" type="datetimeFigureOut">
              <a:rPr lang="en-US" smtClean="0"/>
              <a:t>11/22/2022</a:t>
            </a:fld>
            <a:endParaRPr lang="en-US"/>
          </a:p>
        </p:txBody>
      </p:sp>
      <p:sp>
        <p:nvSpPr>
          <p:cNvPr id="4" name="Footer Placeholder 3">
            <a:extLst>
              <a:ext uri="{FF2B5EF4-FFF2-40B4-BE49-F238E27FC236}">
                <a16:creationId xmlns:a16="http://schemas.microsoft.com/office/drawing/2014/main" id="{A17AAE99-4007-15F2-F9E0-C52647F3FE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033BA2-6942-EE06-6592-DE9AFE2EA85F}"/>
              </a:ext>
            </a:extLst>
          </p:cNvPr>
          <p:cNvSpPr>
            <a:spLocks noGrp="1"/>
          </p:cNvSpPr>
          <p:nvPr>
            <p:ph type="sldNum" sz="quarter" idx="12"/>
          </p:nvPr>
        </p:nvSpPr>
        <p:spPr/>
        <p:txBody>
          <a:bodyPr/>
          <a:lstStyle/>
          <a:p>
            <a:fld id="{00FEE05E-F192-4DBA-876F-BC5EF5ACA606}" type="slidenum">
              <a:rPr lang="en-US" smtClean="0"/>
              <a:t>‹#›</a:t>
            </a:fld>
            <a:endParaRPr lang="en-US"/>
          </a:p>
        </p:txBody>
      </p:sp>
    </p:spTree>
    <p:extLst>
      <p:ext uri="{BB962C8B-B14F-4D97-AF65-F5344CB8AC3E}">
        <p14:creationId xmlns:p14="http://schemas.microsoft.com/office/powerpoint/2010/main" val="6211589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DF8396-9B54-46EE-6D47-B8AC4BAEF465}"/>
              </a:ext>
            </a:extLst>
          </p:cNvPr>
          <p:cNvSpPr>
            <a:spLocks noGrp="1"/>
          </p:cNvSpPr>
          <p:nvPr>
            <p:ph type="dt" sz="half" idx="10"/>
          </p:nvPr>
        </p:nvSpPr>
        <p:spPr/>
        <p:txBody>
          <a:bodyPr/>
          <a:lstStyle/>
          <a:p>
            <a:fld id="{65A6DF1B-F95B-4510-B521-0E54AF4E28AE}" type="datetimeFigureOut">
              <a:rPr lang="en-US" smtClean="0"/>
              <a:t>11/22/2022</a:t>
            </a:fld>
            <a:endParaRPr lang="en-US"/>
          </a:p>
        </p:txBody>
      </p:sp>
      <p:sp>
        <p:nvSpPr>
          <p:cNvPr id="3" name="Footer Placeholder 2">
            <a:extLst>
              <a:ext uri="{FF2B5EF4-FFF2-40B4-BE49-F238E27FC236}">
                <a16:creationId xmlns:a16="http://schemas.microsoft.com/office/drawing/2014/main" id="{BBFFD427-3700-6576-F209-F5A5E4E264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700E6DD-8868-D3C7-FD0C-C735B60ED55B}"/>
              </a:ext>
            </a:extLst>
          </p:cNvPr>
          <p:cNvSpPr>
            <a:spLocks noGrp="1"/>
          </p:cNvSpPr>
          <p:nvPr>
            <p:ph type="sldNum" sz="quarter" idx="12"/>
          </p:nvPr>
        </p:nvSpPr>
        <p:spPr/>
        <p:txBody>
          <a:bodyPr/>
          <a:lstStyle/>
          <a:p>
            <a:fld id="{00FEE05E-F192-4DBA-876F-BC5EF5ACA606}" type="slidenum">
              <a:rPr lang="en-US" smtClean="0"/>
              <a:t>‹#›</a:t>
            </a:fld>
            <a:endParaRPr lang="en-US"/>
          </a:p>
        </p:txBody>
      </p:sp>
    </p:spTree>
    <p:extLst>
      <p:ext uri="{BB962C8B-B14F-4D97-AF65-F5344CB8AC3E}">
        <p14:creationId xmlns:p14="http://schemas.microsoft.com/office/powerpoint/2010/main" val="31234557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0E202-A752-C82A-A8B4-236A311EFF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534A1F-E999-478D-CD3A-003619E782E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E0FBB46-4849-8D27-9101-506D241081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2182BB-479E-60C8-0747-65882ACC1BCE}"/>
              </a:ext>
            </a:extLst>
          </p:cNvPr>
          <p:cNvSpPr>
            <a:spLocks noGrp="1"/>
          </p:cNvSpPr>
          <p:nvPr>
            <p:ph type="dt" sz="half" idx="10"/>
          </p:nvPr>
        </p:nvSpPr>
        <p:spPr/>
        <p:txBody>
          <a:bodyPr/>
          <a:lstStyle/>
          <a:p>
            <a:fld id="{65A6DF1B-F95B-4510-B521-0E54AF4E28AE}" type="datetimeFigureOut">
              <a:rPr lang="en-US" smtClean="0"/>
              <a:t>11/22/2022</a:t>
            </a:fld>
            <a:endParaRPr lang="en-US"/>
          </a:p>
        </p:txBody>
      </p:sp>
      <p:sp>
        <p:nvSpPr>
          <p:cNvPr id="6" name="Footer Placeholder 5">
            <a:extLst>
              <a:ext uri="{FF2B5EF4-FFF2-40B4-BE49-F238E27FC236}">
                <a16:creationId xmlns:a16="http://schemas.microsoft.com/office/drawing/2014/main" id="{D772D008-1274-0B23-6612-8ED89E019E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CF6BD1-06F9-D288-1018-CA08F85E8390}"/>
              </a:ext>
            </a:extLst>
          </p:cNvPr>
          <p:cNvSpPr>
            <a:spLocks noGrp="1"/>
          </p:cNvSpPr>
          <p:nvPr>
            <p:ph type="sldNum" sz="quarter" idx="12"/>
          </p:nvPr>
        </p:nvSpPr>
        <p:spPr/>
        <p:txBody>
          <a:bodyPr/>
          <a:lstStyle/>
          <a:p>
            <a:fld id="{00FEE05E-F192-4DBA-876F-BC5EF5ACA606}" type="slidenum">
              <a:rPr lang="en-US" smtClean="0"/>
              <a:t>‹#›</a:t>
            </a:fld>
            <a:endParaRPr lang="en-US"/>
          </a:p>
        </p:txBody>
      </p:sp>
    </p:spTree>
    <p:extLst>
      <p:ext uri="{BB962C8B-B14F-4D97-AF65-F5344CB8AC3E}">
        <p14:creationId xmlns:p14="http://schemas.microsoft.com/office/powerpoint/2010/main" val="29112696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D32A0-1949-BD0C-94FD-614ED6FF78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596249-F102-DA7C-AC3E-D0AFF5AEA0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663E3E-F9CB-C1B0-6F20-0C21DF3D7E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82FE3E-9731-1620-A623-1680399418C0}"/>
              </a:ext>
            </a:extLst>
          </p:cNvPr>
          <p:cNvSpPr>
            <a:spLocks noGrp="1"/>
          </p:cNvSpPr>
          <p:nvPr>
            <p:ph type="dt" sz="half" idx="10"/>
          </p:nvPr>
        </p:nvSpPr>
        <p:spPr/>
        <p:txBody>
          <a:bodyPr/>
          <a:lstStyle/>
          <a:p>
            <a:fld id="{65A6DF1B-F95B-4510-B521-0E54AF4E28AE}" type="datetimeFigureOut">
              <a:rPr lang="en-US" smtClean="0"/>
              <a:t>11/22/2022</a:t>
            </a:fld>
            <a:endParaRPr lang="en-US"/>
          </a:p>
        </p:txBody>
      </p:sp>
      <p:sp>
        <p:nvSpPr>
          <p:cNvPr id="6" name="Footer Placeholder 5">
            <a:extLst>
              <a:ext uri="{FF2B5EF4-FFF2-40B4-BE49-F238E27FC236}">
                <a16:creationId xmlns:a16="http://schemas.microsoft.com/office/drawing/2014/main" id="{0BECB7D9-BED4-AA9B-E2E2-AF916BD3C9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92F4A7-4243-9A39-0038-94AE215E6243}"/>
              </a:ext>
            </a:extLst>
          </p:cNvPr>
          <p:cNvSpPr>
            <a:spLocks noGrp="1"/>
          </p:cNvSpPr>
          <p:nvPr>
            <p:ph type="sldNum" sz="quarter" idx="12"/>
          </p:nvPr>
        </p:nvSpPr>
        <p:spPr/>
        <p:txBody>
          <a:bodyPr/>
          <a:lstStyle/>
          <a:p>
            <a:fld id="{00FEE05E-F192-4DBA-876F-BC5EF5ACA606}" type="slidenum">
              <a:rPr lang="en-US" smtClean="0"/>
              <a:t>‹#›</a:t>
            </a:fld>
            <a:endParaRPr lang="en-US"/>
          </a:p>
        </p:txBody>
      </p:sp>
    </p:spTree>
    <p:extLst>
      <p:ext uri="{BB962C8B-B14F-4D97-AF65-F5344CB8AC3E}">
        <p14:creationId xmlns:p14="http://schemas.microsoft.com/office/powerpoint/2010/main" val="14163662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DDE61-6EE4-011D-23A9-2F819B51C70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488331-B308-0463-F52D-8E2969CCEB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BB842-8DD2-884C-A67D-94A98B493A05}"/>
              </a:ext>
            </a:extLst>
          </p:cNvPr>
          <p:cNvSpPr>
            <a:spLocks noGrp="1"/>
          </p:cNvSpPr>
          <p:nvPr>
            <p:ph type="dt" sz="half" idx="10"/>
          </p:nvPr>
        </p:nvSpPr>
        <p:spPr/>
        <p:txBody>
          <a:bodyPr/>
          <a:lstStyle/>
          <a:p>
            <a:fld id="{65A6DF1B-F95B-4510-B521-0E54AF4E28AE}" type="datetimeFigureOut">
              <a:rPr lang="en-US" smtClean="0"/>
              <a:t>11/22/2022</a:t>
            </a:fld>
            <a:endParaRPr lang="en-US"/>
          </a:p>
        </p:txBody>
      </p:sp>
      <p:sp>
        <p:nvSpPr>
          <p:cNvPr id="5" name="Footer Placeholder 4">
            <a:extLst>
              <a:ext uri="{FF2B5EF4-FFF2-40B4-BE49-F238E27FC236}">
                <a16:creationId xmlns:a16="http://schemas.microsoft.com/office/drawing/2014/main" id="{2BC0A8AB-6660-CBD5-1952-D6674B32E5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5E04FE-2C14-0131-22C5-DFEE9146CBB8}"/>
              </a:ext>
            </a:extLst>
          </p:cNvPr>
          <p:cNvSpPr>
            <a:spLocks noGrp="1"/>
          </p:cNvSpPr>
          <p:nvPr>
            <p:ph type="sldNum" sz="quarter" idx="12"/>
          </p:nvPr>
        </p:nvSpPr>
        <p:spPr/>
        <p:txBody>
          <a:bodyPr/>
          <a:lstStyle/>
          <a:p>
            <a:fld id="{00FEE05E-F192-4DBA-876F-BC5EF5ACA606}" type="slidenum">
              <a:rPr lang="en-US" smtClean="0"/>
              <a:t>‹#›</a:t>
            </a:fld>
            <a:endParaRPr lang="en-US"/>
          </a:p>
        </p:txBody>
      </p:sp>
    </p:spTree>
    <p:extLst>
      <p:ext uri="{BB962C8B-B14F-4D97-AF65-F5344CB8AC3E}">
        <p14:creationId xmlns:p14="http://schemas.microsoft.com/office/powerpoint/2010/main" val="24384185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FC0296-C880-0A74-E9EE-F1313CF56F2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EA10860-40C6-22A7-D987-C5795FD1252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672F8A-0621-A047-5483-91308BE3BF23}"/>
              </a:ext>
            </a:extLst>
          </p:cNvPr>
          <p:cNvSpPr>
            <a:spLocks noGrp="1"/>
          </p:cNvSpPr>
          <p:nvPr>
            <p:ph type="dt" sz="half" idx="10"/>
          </p:nvPr>
        </p:nvSpPr>
        <p:spPr/>
        <p:txBody>
          <a:bodyPr/>
          <a:lstStyle/>
          <a:p>
            <a:fld id="{65A6DF1B-F95B-4510-B521-0E54AF4E28AE}" type="datetimeFigureOut">
              <a:rPr lang="en-US" smtClean="0"/>
              <a:t>11/22/2022</a:t>
            </a:fld>
            <a:endParaRPr lang="en-US"/>
          </a:p>
        </p:txBody>
      </p:sp>
      <p:sp>
        <p:nvSpPr>
          <p:cNvPr id="5" name="Footer Placeholder 4">
            <a:extLst>
              <a:ext uri="{FF2B5EF4-FFF2-40B4-BE49-F238E27FC236}">
                <a16:creationId xmlns:a16="http://schemas.microsoft.com/office/drawing/2014/main" id="{3781D6DC-5E8A-1A51-96EB-97A80F2314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E77EE3-5FAE-D5C9-083B-44219190DC8E}"/>
              </a:ext>
            </a:extLst>
          </p:cNvPr>
          <p:cNvSpPr>
            <a:spLocks noGrp="1"/>
          </p:cNvSpPr>
          <p:nvPr>
            <p:ph type="sldNum" sz="quarter" idx="12"/>
          </p:nvPr>
        </p:nvSpPr>
        <p:spPr/>
        <p:txBody>
          <a:bodyPr/>
          <a:lstStyle/>
          <a:p>
            <a:fld id="{00FEE05E-F192-4DBA-876F-BC5EF5ACA606}" type="slidenum">
              <a:rPr lang="en-US" smtClean="0"/>
              <a:t>‹#›</a:t>
            </a:fld>
            <a:endParaRPr lang="en-US"/>
          </a:p>
        </p:txBody>
      </p:sp>
    </p:spTree>
    <p:extLst>
      <p:ext uri="{BB962C8B-B14F-4D97-AF65-F5344CB8AC3E}">
        <p14:creationId xmlns:p14="http://schemas.microsoft.com/office/powerpoint/2010/main" val="21166346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2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48640" y="2382012"/>
            <a:ext cx="3612393" cy="2093975"/>
          </a:xfrm>
        </p:spPr>
        <p:txBody>
          <a:bodyPr anchor="ctr" anchorCtr="0">
            <a:normAutofit/>
          </a:bodyPr>
          <a:lstStyle>
            <a:lvl1pPr>
              <a:lnSpc>
                <a:spcPct val="90000"/>
              </a:lnSpc>
              <a:defRPr sz="4000" b="0">
                <a:solidFill>
                  <a:srgbClr val="FFFFFF"/>
                </a:solidFill>
              </a:defRPr>
            </a:lvl1pPr>
          </a:lstStyle>
          <a:p>
            <a:r>
              <a:rPr lang="en-US" dirty="0"/>
              <a:t>Click to edit Master title style</a:t>
            </a:r>
          </a:p>
        </p:txBody>
      </p:sp>
      <p:sp>
        <p:nvSpPr>
          <p:cNvPr id="3" name="Content Placeholder 2"/>
          <p:cNvSpPr>
            <a:spLocks noGrp="1"/>
          </p:cNvSpPr>
          <p:nvPr>
            <p:ph idx="1"/>
          </p:nvPr>
        </p:nvSpPr>
        <p:spPr>
          <a:xfrm>
            <a:off x="5202936" y="812799"/>
            <a:ext cx="6347380" cy="5294757"/>
          </a:xfrm>
        </p:spPr>
        <p:txBody>
          <a:bodyPr anchor="ctr" anchorCtr="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643464" y="6446520"/>
            <a:ext cx="3517568" cy="365125"/>
          </a:xfrm>
          <a:prstGeom prst="rect">
            <a:avLst/>
          </a:prstGeom>
        </p:spPr>
        <p:txBody>
          <a:bodyPr/>
          <a:lstStyle>
            <a:lvl1pPr algn="l">
              <a:defRPr/>
            </a:lvl1pPr>
          </a:lstStyle>
          <a:p>
            <a:fld id="{7FCE00CC-1534-4CB9-9D3E-ACAA3E97250D}" type="datetime1">
              <a:rPr lang="en-US" smtClean="0"/>
              <a:t>11/22/2022</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617820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8.pn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image" Target="../media/image7.jpeg"/><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theme" Target="../theme/theme4.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image" Target="../media/image9.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theme" Target="../theme/theme5.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68405" y="248103"/>
            <a:ext cx="10058400" cy="91655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548554"/>
            <a:ext cx="10058400" cy="3760891"/>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r>
              <a:rPr lang="en-US" dirty="0"/>
              <a:t>SCC, round 1 :: Virtual Grantee Convening 2022</a:t>
            </a:r>
          </a:p>
        </p:txBody>
      </p:sp>
      <p:sp>
        <p:nvSpPr>
          <p:cNvPr id="6" name="Slide Number Placeholder 5"/>
          <p:cNvSpPr>
            <a:spLocks noGrp="1"/>
          </p:cNvSpPr>
          <p:nvPr>
            <p:ph type="sldNum" sz="quarter" idx="4"/>
          </p:nvPr>
        </p:nvSpPr>
        <p:spPr>
          <a:xfrm>
            <a:off x="11435449" y="6446838"/>
            <a:ext cx="780010" cy="365125"/>
          </a:xfrm>
          <a:prstGeom prst="rect">
            <a:avLst/>
          </a:prstGeom>
        </p:spPr>
        <p:txBody>
          <a:bodyPr vert="horz" lIns="91440" tIns="45720" rIns="91440" bIns="45720" rtlCol="0" anchor="ctr"/>
          <a:lstStyle>
            <a:lvl1pPr algn="l">
              <a:defRPr sz="1050">
                <a:solidFill>
                  <a:srgbClr val="FFFFFF"/>
                </a:solidFill>
                <a:latin typeface="Calibri" panose="020F0502020204030204" pitchFamily="34" charset="0"/>
                <a:cs typeface="Calibri" panose="020F0502020204030204" pitchFamily="34"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3" r:id="rId3"/>
    <p:sldLayoutId id="2147483738" r:id="rId4"/>
    <p:sldLayoutId id="2147483732" r:id="rId5"/>
    <p:sldLayoutId id="2147483733" r:id="rId6"/>
    <p:sldLayoutId id="2147483753" r:id="rId7"/>
    <p:sldLayoutId id="2147483755" r:id="rId8"/>
    <p:sldLayoutId id="2147483754" r:id="rId9"/>
    <p:sldLayoutId id="2147483751" r:id="rId10"/>
    <p:sldLayoutId id="2147483750" r:id="rId11"/>
    <p:sldLayoutId id="2147483752" r:id="rId12"/>
    <p:sldLayoutId id="2147483736" r:id="rId13"/>
    <p:sldLayoutId id="2147483737" r:id="rId14"/>
  </p:sldLayoutIdLst>
  <p:hf hdr="0" ftr="0" dt="0"/>
  <p:txStyles>
    <p:titleStyle>
      <a:lvl1pPr algn="ctr" defTabSz="914400" rtl="0" eaLnBrk="1" latinLnBrk="0" hangingPunct="1">
        <a:lnSpc>
          <a:spcPct val="90000"/>
        </a:lnSpc>
        <a:spcBef>
          <a:spcPct val="0"/>
        </a:spcBef>
        <a:buNone/>
        <a:defRPr sz="4400" i="0" kern="1200" spc="-50" baseline="0">
          <a:solidFill>
            <a:srgbClr val="4C515E"/>
          </a:solidFill>
          <a:latin typeface="Calibri" panose="020F0502020204030204" pitchFamily="34" charset="0"/>
          <a:ea typeface="+mj-ea"/>
          <a:cs typeface="Calibri" panose="020F0502020204030204" pitchFamily="34" charset="0"/>
        </a:defRPr>
      </a:lvl1pPr>
    </p:titleStyle>
    <p:bodyStyle>
      <a:lvl1pPr marL="284163" indent="-284163" algn="l" defTabSz="914400" rtl="0" eaLnBrk="1" latinLnBrk="0" hangingPunct="1">
        <a:lnSpc>
          <a:spcPct val="100000"/>
        </a:lnSpc>
        <a:spcBef>
          <a:spcPts val="600"/>
        </a:spcBef>
        <a:spcAft>
          <a:spcPts val="200"/>
        </a:spcAft>
        <a:buClr>
          <a:srgbClr val="1B75BC"/>
        </a:buClr>
        <a:buSzPct val="100000"/>
        <a:buFont typeface="Wingdings" panose="05000000000000000000" pitchFamily="2" charset="2"/>
        <a:buChar char="§"/>
        <a:defRPr sz="3000" kern="1200">
          <a:solidFill>
            <a:srgbClr val="4C515E"/>
          </a:solidFill>
          <a:latin typeface="Calibri" panose="020F0502020204030204" pitchFamily="34" charset="0"/>
          <a:ea typeface="+mn-ea"/>
          <a:cs typeface="Calibri" panose="020F0502020204030204" pitchFamily="34" charset="0"/>
        </a:defRPr>
      </a:lvl1pPr>
      <a:lvl2pPr marL="568325" indent="-244475" algn="l" defTabSz="914400" rtl="0" eaLnBrk="1" latinLnBrk="0" hangingPunct="1">
        <a:lnSpc>
          <a:spcPct val="100000"/>
        </a:lnSpc>
        <a:spcBef>
          <a:spcPts val="400"/>
        </a:spcBef>
        <a:spcAft>
          <a:spcPts val="600"/>
        </a:spcAft>
        <a:buClr>
          <a:srgbClr val="1B75BC"/>
        </a:buClr>
        <a:buFont typeface="Courier New" panose="02070309020205020404" pitchFamily="49" charset="0"/>
        <a:buChar char="-"/>
        <a:defRPr sz="2400" kern="1200">
          <a:solidFill>
            <a:srgbClr val="4C515E"/>
          </a:solidFill>
          <a:latin typeface="Calibri" panose="020F0502020204030204" pitchFamily="34" charset="0"/>
          <a:ea typeface="+mn-ea"/>
          <a:cs typeface="Calibri" panose="020F0502020204030204" pitchFamily="34" charset="0"/>
        </a:defRPr>
      </a:lvl2pPr>
      <a:lvl3pPr marL="798513" indent="-222250" algn="l" defTabSz="914400" rtl="0" eaLnBrk="1" latinLnBrk="0" hangingPunct="1">
        <a:lnSpc>
          <a:spcPct val="100000"/>
        </a:lnSpc>
        <a:spcBef>
          <a:spcPts val="400"/>
        </a:spcBef>
        <a:spcAft>
          <a:spcPts val="600"/>
        </a:spcAft>
        <a:buClr>
          <a:srgbClr val="1B75BC"/>
        </a:buClr>
        <a:buFont typeface="Courier New" panose="02070309020205020404" pitchFamily="49" charset="0"/>
        <a:buChar char="o"/>
        <a:defRPr sz="2000" kern="1200">
          <a:solidFill>
            <a:srgbClr val="4C515E"/>
          </a:solidFill>
          <a:latin typeface="Calibri" panose="020F0502020204030204" pitchFamily="34" charset="0"/>
          <a:ea typeface="+mn-ea"/>
          <a:cs typeface="Calibri" panose="020F0502020204030204" pitchFamily="34" charset="0"/>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Calibri" panose="020F0502020204030204" pitchFamily="34" charset="0"/>
          <a:ea typeface="+mn-ea"/>
          <a:cs typeface="Calibri" panose="020F0502020204030204" pitchFamily="34" charset="0"/>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Calibri" panose="020F050202020403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68405" y="248103"/>
            <a:ext cx="10058400" cy="91655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548554"/>
            <a:ext cx="10058400" cy="3760891"/>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r>
              <a:rPr lang="en-US" dirty="0"/>
              <a:t>SCC, round 1 :: Virtual Grantee Convening 2022</a:t>
            </a:r>
          </a:p>
        </p:txBody>
      </p:sp>
      <p:sp>
        <p:nvSpPr>
          <p:cNvPr id="6" name="Slide Number Placeholder 5"/>
          <p:cNvSpPr>
            <a:spLocks noGrp="1"/>
          </p:cNvSpPr>
          <p:nvPr>
            <p:ph type="sldNum" sz="quarter" idx="4"/>
          </p:nvPr>
        </p:nvSpPr>
        <p:spPr>
          <a:xfrm>
            <a:off x="11435449" y="6446838"/>
            <a:ext cx="780010" cy="365125"/>
          </a:xfrm>
          <a:prstGeom prst="rect">
            <a:avLst/>
          </a:prstGeom>
        </p:spPr>
        <p:txBody>
          <a:bodyPr vert="horz" lIns="91440" tIns="45720" rIns="91440" bIns="45720" rtlCol="0" anchor="ctr"/>
          <a:lstStyle>
            <a:lvl1pPr algn="l">
              <a:defRPr sz="1050">
                <a:solidFill>
                  <a:srgbClr val="FFFFFF"/>
                </a:solidFill>
                <a:latin typeface="Calibri" panose="020F0502020204030204" pitchFamily="34" charset="0"/>
                <a:cs typeface="Calibri" panose="020F0502020204030204" pitchFamily="34" charset="0"/>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435408850"/>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Lst>
  <p:hf hdr="0" ftr="0" dt="0"/>
  <p:txStyles>
    <p:titleStyle>
      <a:lvl1pPr algn="ctr" defTabSz="914400" rtl="0" eaLnBrk="1" latinLnBrk="0" hangingPunct="1">
        <a:lnSpc>
          <a:spcPct val="90000"/>
        </a:lnSpc>
        <a:spcBef>
          <a:spcPct val="0"/>
        </a:spcBef>
        <a:buNone/>
        <a:defRPr sz="4400" i="0" kern="1200" spc="-50" baseline="0">
          <a:solidFill>
            <a:srgbClr val="4C515E"/>
          </a:solidFill>
          <a:latin typeface="Calibri" panose="020F0502020204030204" pitchFamily="34" charset="0"/>
          <a:ea typeface="+mj-ea"/>
          <a:cs typeface="Calibri" panose="020F0502020204030204" pitchFamily="34" charset="0"/>
        </a:defRPr>
      </a:lvl1pPr>
    </p:titleStyle>
    <p:bodyStyle>
      <a:lvl1pPr marL="284163" indent="-284163" algn="l" defTabSz="914400" rtl="0" eaLnBrk="1" latinLnBrk="0" hangingPunct="1">
        <a:lnSpc>
          <a:spcPct val="100000"/>
        </a:lnSpc>
        <a:spcBef>
          <a:spcPts val="600"/>
        </a:spcBef>
        <a:spcAft>
          <a:spcPts val="200"/>
        </a:spcAft>
        <a:buClr>
          <a:srgbClr val="1B75BC"/>
        </a:buClr>
        <a:buSzPct val="100000"/>
        <a:buFont typeface="Wingdings" panose="05000000000000000000" pitchFamily="2" charset="2"/>
        <a:buChar char="§"/>
        <a:defRPr sz="3000" kern="1200">
          <a:solidFill>
            <a:srgbClr val="4C515E"/>
          </a:solidFill>
          <a:latin typeface="Calibri" panose="020F0502020204030204" pitchFamily="34" charset="0"/>
          <a:ea typeface="+mn-ea"/>
          <a:cs typeface="Calibri" panose="020F0502020204030204" pitchFamily="34" charset="0"/>
        </a:defRPr>
      </a:lvl1pPr>
      <a:lvl2pPr marL="568325" indent="-244475" algn="l" defTabSz="914400" rtl="0" eaLnBrk="1" latinLnBrk="0" hangingPunct="1">
        <a:lnSpc>
          <a:spcPct val="100000"/>
        </a:lnSpc>
        <a:spcBef>
          <a:spcPts val="400"/>
        </a:spcBef>
        <a:spcAft>
          <a:spcPts val="600"/>
        </a:spcAft>
        <a:buClr>
          <a:srgbClr val="1B75BC"/>
        </a:buClr>
        <a:buFont typeface="Courier New" panose="02070309020205020404" pitchFamily="49" charset="0"/>
        <a:buChar char="-"/>
        <a:defRPr sz="2400" kern="1200">
          <a:solidFill>
            <a:srgbClr val="4C515E"/>
          </a:solidFill>
          <a:latin typeface="Calibri" panose="020F0502020204030204" pitchFamily="34" charset="0"/>
          <a:ea typeface="+mn-ea"/>
          <a:cs typeface="Calibri" panose="020F0502020204030204" pitchFamily="34" charset="0"/>
        </a:defRPr>
      </a:lvl2pPr>
      <a:lvl3pPr marL="798513" indent="-222250" algn="l" defTabSz="914400" rtl="0" eaLnBrk="1" latinLnBrk="0" hangingPunct="1">
        <a:lnSpc>
          <a:spcPct val="100000"/>
        </a:lnSpc>
        <a:spcBef>
          <a:spcPts val="400"/>
        </a:spcBef>
        <a:spcAft>
          <a:spcPts val="600"/>
        </a:spcAft>
        <a:buClr>
          <a:srgbClr val="1B75BC"/>
        </a:buClr>
        <a:buFont typeface="Courier New" panose="02070309020205020404" pitchFamily="49" charset="0"/>
        <a:buChar char="o"/>
        <a:defRPr sz="2000" kern="1200">
          <a:solidFill>
            <a:srgbClr val="4C515E"/>
          </a:solidFill>
          <a:latin typeface="Calibri" panose="020F0502020204030204" pitchFamily="34" charset="0"/>
          <a:ea typeface="+mn-ea"/>
          <a:cs typeface="Calibri" panose="020F0502020204030204" pitchFamily="34" charset="0"/>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Calibri" panose="020F0502020204030204" pitchFamily="34" charset="0"/>
          <a:ea typeface="+mn-ea"/>
          <a:cs typeface="Calibri" panose="020F0502020204030204" pitchFamily="34" charset="0"/>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Calibri" panose="020F0502020204030204" pitchFamily="34" charset="0"/>
          <a:ea typeface="+mn-ea"/>
          <a:cs typeface="Calibri" panose="020F050202020403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11/22/2022</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314682700"/>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1" descr="Master slide header. Safeguarding technology to protect our nation"/>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2117" y="1"/>
            <a:ext cx="12189883"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10" descr="nice_sub_pgnumber4.pn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0566400" y="6302376"/>
            <a:ext cx="1625600" cy="55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itle Placeholder 1" descr="Click to Edit Master Title Style"/>
          <p:cNvSpPr>
            <a:spLocks noGrp="1"/>
          </p:cNvSpPr>
          <p:nvPr>
            <p:ph type="title"/>
          </p:nvPr>
        </p:nvSpPr>
        <p:spPr bwMode="auto">
          <a:xfrm>
            <a:off x="609600" y="609601"/>
            <a:ext cx="109728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9" name="Text Placeholder 2" descr="click to edit master text styles"/>
          <p:cNvSpPr>
            <a:spLocks noGrp="1"/>
          </p:cNvSpPr>
          <p:nvPr>
            <p:ph type="body" idx="1"/>
          </p:nvPr>
        </p:nvSpPr>
        <p:spPr bwMode="auto">
          <a:xfrm>
            <a:off x="609600" y="1447800"/>
            <a:ext cx="10972800"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descr="4/4/2011"/>
          <p:cNvSpPr>
            <a:spLocks noGrp="1"/>
          </p:cNvSpPr>
          <p:nvPr>
            <p:ph type="dt" sz="half" idx="2"/>
          </p:nvPr>
        </p:nvSpPr>
        <p:spPr>
          <a:xfrm>
            <a:off x="9347200" y="6324601"/>
            <a:ext cx="16256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rgbClr val="0070C0"/>
                </a:solidFill>
                <a:latin typeface="+mn-lt"/>
                <a:cs typeface="+mn-cs"/>
              </a:defRPr>
            </a:lvl1pPr>
          </a:lstStyle>
          <a:p>
            <a:pPr>
              <a:defRPr/>
            </a:pPr>
            <a:r>
              <a:rPr lang="en-US"/>
              <a:t>UNCLASSIFIED</a:t>
            </a:r>
            <a:endParaRPr lang="en-US" dirty="0"/>
          </a:p>
        </p:txBody>
      </p:sp>
      <p:sp>
        <p:nvSpPr>
          <p:cNvPr id="5" name="Footer Placeholder 4" descr="www.csrc.nist.gov/nice/"/>
          <p:cNvSpPr>
            <a:spLocks noGrp="1"/>
          </p:cNvSpPr>
          <p:nvPr>
            <p:ph type="ftr" sz="quarter" idx="3"/>
          </p:nvPr>
        </p:nvSpPr>
        <p:spPr>
          <a:xfrm>
            <a:off x="3251200" y="6324601"/>
            <a:ext cx="5994400"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rgbClr val="0070C0"/>
                </a:solidFill>
                <a:latin typeface="Arial Narrow" pitchFamily="34" charset="0"/>
                <a:cs typeface="+mn-cs"/>
              </a:defRPr>
            </a:lvl1pPr>
          </a:lstStyle>
          <a:p>
            <a:pPr>
              <a:defRPr/>
            </a:pPr>
            <a:r>
              <a:rPr lang="en-US"/>
              <a:t>UNCLASSIFIED</a:t>
            </a:r>
          </a:p>
        </p:txBody>
      </p:sp>
      <p:sp>
        <p:nvSpPr>
          <p:cNvPr id="6" name="Slide Number Placeholder 5" descr="page number"/>
          <p:cNvSpPr>
            <a:spLocks noGrp="1"/>
          </p:cNvSpPr>
          <p:nvPr>
            <p:ph type="sldNum" sz="quarter" idx="4"/>
          </p:nvPr>
        </p:nvSpPr>
        <p:spPr>
          <a:xfrm>
            <a:off x="11277600" y="6324601"/>
            <a:ext cx="711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bg1"/>
                </a:solidFill>
                <a:latin typeface="+mn-lt"/>
                <a:cs typeface="+mn-cs"/>
              </a:defRPr>
            </a:lvl1pPr>
          </a:lstStyle>
          <a:p>
            <a:pPr>
              <a:defRPr/>
            </a:pPr>
            <a:fld id="{51979100-A653-4D44-8EA2-5690B1144843}" type="slidenum">
              <a:rPr lang="en-US"/>
              <a:pPr>
                <a:defRPr/>
              </a:pPr>
              <a:t>‹#›</a:t>
            </a:fld>
            <a:endParaRPr lang="en-US" dirty="0"/>
          </a:p>
        </p:txBody>
      </p:sp>
      <p:pic>
        <p:nvPicPr>
          <p:cNvPr id="1033" name="Picture 1" descr="NICE logoFINAL2conv.pn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203201" y="6248400"/>
            <a:ext cx="260561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266775"/>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Lst>
  <p:hf hdr="0" ftr="0" dt="0"/>
  <p:txStyles>
    <p:titleStyle>
      <a:lvl1pPr algn="l" rtl="0" eaLnBrk="1" fontAlgn="base" hangingPunct="1">
        <a:spcBef>
          <a:spcPct val="0"/>
        </a:spcBef>
        <a:spcAft>
          <a:spcPct val="0"/>
        </a:spcAft>
        <a:defRPr sz="3200" b="1" kern="1200">
          <a:solidFill>
            <a:srgbClr val="4F8ABE"/>
          </a:solidFill>
          <a:latin typeface="+mj-lt"/>
          <a:ea typeface="+mj-ea"/>
          <a:cs typeface="+mj-cs"/>
        </a:defRPr>
      </a:lvl1pPr>
      <a:lvl2pPr algn="l" rtl="0" eaLnBrk="1" fontAlgn="base" hangingPunct="1">
        <a:spcBef>
          <a:spcPct val="0"/>
        </a:spcBef>
        <a:spcAft>
          <a:spcPct val="0"/>
        </a:spcAft>
        <a:defRPr sz="3200" b="1">
          <a:solidFill>
            <a:srgbClr val="4F8ABE"/>
          </a:solidFill>
          <a:latin typeface="Calibri" pitchFamily="34" charset="0"/>
        </a:defRPr>
      </a:lvl2pPr>
      <a:lvl3pPr algn="l" rtl="0" eaLnBrk="1" fontAlgn="base" hangingPunct="1">
        <a:spcBef>
          <a:spcPct val="0"/>
        </a:spcBef>
        <a:spcAft>
          <a:spcPct val="0"/>
        </a:spcAft>
        <a:defRPr sz="3200" b="1">
          <a:solidFill>
            <a:srgbClr val="4F8ABE"/>
          </a:solidFill>
          <a:latin typeface="Calibri" pitchFamily="34" charset="0"/>
        </a:defRPr>
      </a:lvl3pPr>
      <a:lvl4pPr algn="l" rtl="0" eaLnBrk="1" fontAlgn="base" hangingPunct="1">
        <a:spcBef>
          <a:spcPct val="0"/>
        </a:spcBef>
        <a:spcAft>
          <a:spcPct val="0"/>
        </a:spcAft>
        <a:defRPr sz="3200" b="1">
          <a:solidFill>
            <a:srgbClr val="4F8ABE"/>
          </a:solidFill>
          <a:latin typeface="Calibri" pitchFamily="34" charset="0"/>
        </a:defRPr>
      </a:lvl4pPr>
      <a:lvl5pPr algn="l" rtl="0" eaLnBrk="1" fontAlgn="base" hangingPunct="1">
        <a:spcBef>
          <a:spcPct val="0"/>
        </a:spcBef>
        <a:spcAft>
          <a:spcPct val="0"/>
        </a:spcAft>
        <a:defRPr sz="3200" b="1">
          <a:solidFill>
            <a:srgbClr val="4F8ABE"/>
          </a:solidFill>
          <a:latin typeface="Calibri" pitchFamily="34" charset="0"/>
        </a:defRPr>
      </a:lvl5pPr>
      <a:lvl6pPr marL="457200" algn="l" rtl="0" eaLnBrk="1" fontAlgn="base" hangingPunct="1">
        <a:spcBef>
          <a:spcPct val="0"/>
        </a:spcBef>
        <a:spcAft>
          <a:spcPct val="0"/>
        </a:spcAft>
        <a:defRPr sz="3200" b="1">
          <a:solidFill>
            <a:srgbClr val="4F8ABE"/>
          </a:solidFill>
          <a:latin typeface="Calibri" pitchFamily="34" charset="0"/>
        </a:defRPr>
      </a:lvl6pPr>
      <a:lvl7pPr marL="914400" algn="l" rtl="0" eaLnBrk="1" fontAlgn="base" hangingPunct="1">
        <a:spcBef>
          <a:spcPct val="0"/>
        </a:spcBef>
        <a:spcAft>
          <a:spcPct val="0"/>
        </a:spcAft>
        <a:defRPr sz="3200" b="1">
          <a:solidFill>
            <a:srgbClr val="4F8ABE"/>
          </a:solidFill>
          <a:latin typeface="Calibri" pitchFamily="34" charset="0"/>
        </a:defRPr>
      </a:lvl7pPr>
      <a:lvl8pPr marL="1371600" algn="l" rtl="0" eaLnBrk="1" fontAlgn="base" hangingPunct="1">
        <a:spcBef>
          <a:spcPct val="0"/>
        </a:spcBef>
        <a:spcAft>
          <a:spcPct val="0"/>
        </a:spcAft>
        <a:defRPr sz="3200" b="1">
          <a:solidFill>
            <a:srgbClr val="4F8ABE"/>
          </a:solidFill>
          <a:latin typeface="Calibri" pitchFamily="34" charset="0"/>
        </a:defRPr>
      </a:lvl8pPr>
      <a:lvl9pPr marL="1828800" algn="l" rtl="0" eaLnBrk="1" fontAlgn="base" hangingPunct="1">
        <a:spcBef>
          <a:spcPct val="0"/>
        </a:spcBef>
        <a:spcAft>
          <a:spcPct val="0"/>
        </a:spcAft>
        <a:defRPr sz="3200" b="1">
          <a:solidFill>
            <a:srgbClr val="4F8ABE"/>
          </a:solidFill>
          <a:latin typeface="Calibri" pitchFamily="34" charset="0"/>
        </a:defRPr>
      </a:lvl9pPr>
    </p:titleStyle>
    <p:bodyStyle>
      <a:lvl1pPr marL="342900" indent="-342900" algn="l"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7C6E3F-CB75-976D-3E14-63F31C29DBE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CEE2EF9-E452-C459-7D14-C1C9E7EFA3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0F75C0-CACA-03A7-EB3B-35A4D5F10D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A6DF1B-F95B-4510-B521-0E54AF4E28AE}" type="datetimeFigureOut">
              <a:rPr lang="en-US" smtClean="0"/>
              <a:t>11/22/2022</a:t>
            </a:fld>
            <a:endParaRPr lang="en-US"/>
          </a:p>
        </p:txBody>
      </p:sp>
      <p:sp>
        <p:nvSpPr>
          <p:cNvPr id="5" name="Footer Placeholder 4">
            <a:extLst>
              <a:ext uri="{FF2B5EF4-FFF2-40B4-BE49-F238E27FC236}">
                <a16:creationId xmlns:a16="http://schemas.microsoft.com/office/drawing/2014/main" id="{72E9B2B6-B7CC-D8FE-44E3-2BC5E9FDE6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D324EB-7C2C-6E9D-EDBC-3EA4083FDB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FEE05E-F192-4DBA-876F-BC5EF5ACA606}" type="slidenum">
              <a:rPr lang="en-US" smtClean="0"/>
              <a:t>‹#›</a:t>
            </a:fld>
            <a:endParaRPr lang="en-US"/>
          </a:p>
        </p:txBody>
      </p:sp>
    </p:spTree>
    <p:extLst>
      <p:ext uri="{BB962C8B-B14F-4D97-AF65-F5344CB8AC3E}">
        <p14:creationId xmlns:p14="http://schemas.microsoft.com/office/powerpoint/2010/main" val="1490061758"/>
      </p:ext>
    </p:extLst>
  </p:cSld>
  <p:clrMap bg1="lt1" tx1="dk1" bg2="lt2" tx2="dk2" accent1="accent1" accent2="accent2" accent3="accent3" accent4="accent4" accent5="accent5" accent6="accent6" hlink="hlink" folHlink="folHlink"/>
  <p:sldLayoutIdLst>
    <p:sldLayoutId id="2147483795" r:id="rId1"/>
    <p:sldLayoutId id="2147483796" r:id="rId2"/>
    <p:sldLayoutId id="2147483797" r:id="rId3"/>
    <p:sldLayoutId id="2147483798" r:id="rId4"/>
    <p:sldLayoutId id="2147483799" r:id="rId5"/>
    <p:sldLayoutId id="2147483800" r:id="rId6"/>
    <p:sldLayoutId id="2147483801" r:id="rId7"/>
    <p:sldLayoutId id="2147483802" r:id="rId8"/>
    <p:sldLayoutId id="2147483803" r:id="rId9"/>
    <p:sldLayoutId id="2147483804" r:id="rId10"/>
    <p:sldLayoutId id="2147483805" r:id="rId11"/>
    <p:sldLayoutId id="214748380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mailto:smith.jenn@dol.gov" TargetMode="Externa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hyperlink" Target="mailto:Hastings.sara@dol.gov" TargetMode="Externa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1.xml"/></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hyperlink" Target="mailto:Howell.Douglas@dol.gov" TargetMode="External"/><Relationship Id="rId1" Type="http://schemas.openxmlformats.org/officeDocument/2006/relationships/slideLayout" Target="../slideLayouts/slideLayout6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7.jpe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3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30.xml"/><Relationship Id="rId5" Type="http://schemas.openxmlformats.org/officeDocument/2006/relationships/hyperlink" Target="https://www.apprenticeship.gov/cybersecurity-apprenticeship-sprint" TargetMode="External"/><Relationship Id="rId4" Type="http://schemas.openxmlformats.org/officeDocument/2006/relationships/hyperlink" Target="https://www.dol.gov/newsroom/releases/osec/osec20220719"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mailto:Fernkas.Robin@dol.gov" TargetMode="External"/><Relationship Id="rId1" Type="http://schemas.openxmlformats.org/officeDocument/2006/relationships/slideLayout" Target="../slideLayouts/slideLayout6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www.careerpathways.workforcegps.org/" TargetMode="Externa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56.xml"/></Relationships>
</file>

<file path=ppt/slides/_rels/slide17.xml.rels><?xml version="1.0" encoding="UTF-8" standalone="yes"?>
<Relationships xmlns="http://schemas.openxmlformats.org/package/2006/relationships"><Relationship Id="rId3" Type="http://schemas.openxmlformats.org/officeDocument/2006/relationships/hyperlink" Target="https://youth.gov/sites/default/files/Implementation-Barriers-Tool-JFF-FYI.pdf" TargetMode="External"/><Relationship Id="rId2" Type="http://schemas.openxmlformats.org/officeDocument/2006/relationships/image" Target="../media/image26.png"/><Relationship Id="rId1" Type="http://schemas.openxmlformats.org/officeDocument/2006/relationships/slideLayout" Target="../slideLayouts/slideLayout5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9360D0-077D-D225-0FEF-6A4B7467CAEC}"/>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050" b="0" i="0" u="none" strike="noStrike" kern="1200" cap="none" spc="0" normalizeH="0" baseline="0" noProof="0" smtClean="0">
                <a:ln>
                  <a:noFill/>
                </a:ln>
                <a:solidFill>
                  <a:srgbClr val="4C515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050" b="0" i="0" u="none" strike="noStrike" kern="1200" cap="none" spc="0" normalizeH="0" baseline="0" noProof="0" dirty="0">
              <a:ln>
                <a:noFill/>
              </a:ln>
              <a:solidFill>
                <a:srgbClr val="4C515E"/>
              </a:solidFill>
              <a:effectLst/>
              <a:uLnTx/>
              <a:uFillTx/>
              <a:latin typeface="Calibri" panose="020F0502020204030204" pitchFamily="34" charset="0"/>
              <a:ea typeface="+mn-ea"/>
              <a:cs typeface="Calibri" panose="020F0502020204030204" pitchFamily="34" charset="0"/>
            </a:endParaRPr>
          </a:p>
        </p:txBody>
      </p:sp>
      <p:sp>
        <p:nvSpPr>
          <p:cNvPr id="3" name="Title 2">
            <a:extLst>
              <a:ext uri="{FF2B5EF4-FFF2-40B4-BE49-F238E27FC236}">
                <a16:creationId xmlns:a16="http://schemas.microsoft.com/office/drawing/2014/main" id="{E70737A6-87DD-2EF9-BAB2-C9F7F04B2BDF}"/>
              </a:ext>
            </a:extLst>
          </p:cNvPr>
          <p:cNvSpPr>
            <a:spLocks noGrp="1"/>
          </p:cNvSpPr>
          <p:nvPr>
            <p:ph type="title"/>
          </p:nvPr>
        </p:nvSpPr>
        <p:spPr/>
        <p:txBody>
          <a:bodyPr/>
          <a:lstStyle/>
          <a:p>
            <a:r>
              <a:rPr lang="en-US" sz="5400" cap="none" dirty="0"/>
              <a:t>Federal Systems Conveners</a:t>
            </a:r>
          </a:p>
        </p:txBody>
      </p:sp>
      <p:sp>
        <p:nvSpPr>
          <p:cNvPr id="5" name="TextBox 4">
            <a:extLst>
              <a:ext uri="{FF2B5EF4-FFF2-40B4-BE49-F238E27FC236}">
                <a16:creationId xmlns:a16="http://schemas.microsoft.com/office/drawing/2014/main" id="{1D30AB4A-267E-FB6D-26B5-A720FECA1C46}"/>
              </a:ext>
            </a:extLst>
          </p:cNvPr>
          <p:cNvSpPr txBox="1"/>
          <p:nvPr/>
        </p:nvSpPr>
        <p:spPr>
          <a:xfrm>
            <a:off x="4586176" y="1555393"/>
            <a:ext cx="301964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ranklin Gothic Book" panose="020F0502020204030204"/>
                <a:ea typeface="+mn-ea"/>
                <a:cs typeface="+mn-cs"/>
              </a:rPr>
              <a:t>Virtual Grantee Convening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Franklin Gothic Book" panose="020F0502020204030204"/>
                <a:ea typeface="+mn-ea"/>
                <a:cs typeface="+mn-cs"/>
              </a:rPr>
              <a:t>October 25 – 27, 2022</a:t>
            </a:r>
          </a:p>
        </p:txBody>
      </p:sp>
      <p:sp>
        <p:nvSpPr>
          <p:cNvPr id="4" name="TextBox 3">
            <a:extLst>
              <a:ext uri="{FF2B5EF4-FFF2-40B4-BE49-F238E27FC236}">
                <a16:creationId xmlns:a16="http://schemas.microsoft.com/office/drawing/2014/main" id="{F504ADD9-FC5E-C380-DE91-A6CE67A6BBF1}"/>
              </a:ext>
            </a:extLst>
          </p:cNvPr>
          <p:cNvSpPr txBox="1"/>
          <p:nvPr/>
        </p:nvSpPr>
        <p:spPr>
          <a:xfrm>
            <a:off x="2054273" y="4829579"/>
            <a:ext cx="7285392" cy="1324978"/>
          </a:xfrm>
          <a:prstGeom prst="rect">
            <a:avLst/>
          </a:prstGeom>
          <a:noFill/>
        </p:spPr>
        <p:txBody>
          <a:bodyPr wrap="none" rtlCol="0">
            <a:spAutoFit/>
          </a:bodyPr>
          <a:lstStyle/>
          <a:p>
            <a:pPr marL="0" marR="0" indent="514350" algn="ctr">
              <a:lnSpc>
                <a:spcPct val="115000"/>
              </a:lnSpc>
              <a:spcBef>
                <a:spcPts val="0"/>
              </a:spcBef>
              <a:spcAft>
                <a:spcPts val="0"/>
              </a:spcAft>
              <a:tabLst>
                <a:tab pos="514350" algn="l"/>
              </a:tabLst>
            </a:pPr>
            <a:r>
              <a:rPr lang="en-US" sz="1800" b="1" i="1" dirty="0">
                <a:solidFill>
                  <a:srgbClr val="4C515E"/>
                </a:solidFill>
                <a:effectLst/>
                <a:latin typeface="Calibri" panose="020F0502020204030204" pitchFamily="34" charset="0"/>
                <a:ea typeface="Calibri" panose="020F0502020204030204" pitchFamily="34" charset="0"/>
                <a:cs typeface="Times New Roman" panose="02020603050405020304" pitchFamily="18" charset="0"/>
              </a:rPr>
              <a:t>Jenn Smith, </a:t>
            </a:r>
            <a:r>
              <a:rPr lang="en-US" sz="1800" i="1" dirty="0">
                <a:solidFill>
                  <a:srgbClr val="4C515E"/>
                </a:solidFill>
                <a:effectLst/>
                <a:latin typeface="Calibri" panose="020F0502020204030204" pitchFamily="34" charset="0"/>
                <a:ea typeface="Calibri" panose="020F0502020204030204" pitchFamily="34" charset="0"/>
                <a:cs typeface="Times New Roman" panose="02020603050405020304" pitchFamily="18" charset="0"/>
              </a:rPr>
              <a:t>Division of Strategic Investments,</a:t>
            </a:r>
            <a:r>
              <a:rPr lang="en-US" sz="1800" b="1" i="1" dirty="0">
                <a:solidFill>
                  <a:srgbClr val="4C515E"/>
                </a:solidFill>
                <a:effectLst/>
                <a:latin typeface="Calibri" panose="020F0502020204030204" pitchFamily="34" charset="0"/>
                <a:ea typeface="Calibri" panose="020F0502020204030204" pitchFamily="34" charset="0"/>
                <a:cs typeface="Times New Roman" panose="02020603050405020304" pitchFamily="18" charset="0"/>
              </a:rPr>
              <a:t> </a:t>
            </a:r>
            <a:r>
              <a:rPr lang="en-US" sz="1800" i="1" dirty="0">
                <a:solidFill>
                  <a:srgbClr val="4C515E"/>
                </a:solidFill>
                <a:effectLst/>
                <a:latin typeface="Calibri" panose="020F0502020204030204" pitchFamily="34" charset="0"/>
                <a:ea typeface="Calibri" panose="020F0502020204030204" pitchFamily="34" charset="0"/>
                <a:cs typeface="Times New Roman" panose="02020603050405020304" pitchFamily="18" charset="0"/>
              </a:rPr>
              <a:t>ETA/USDOL</a:t>
            </a:r>
            <a:r>
              <a:rPr lang="en-US" sz="1800" dirty="0">
                <a:solidFill>
                  <a:srgbClr val="4C515E"/>
                </a:solidFill>
                <a:effectLst/>
                <a:latin typeface="Calibri" panose="020F0502020204030204" pitchFamily="34" charset="0"/>
                <a:ea typeface="Calibri" panose="020F0502020204030204" pitchFamily="34" charset="0"/>
                <a:cs typeface="Times New Roman" panose="02020603050405020304" pitchFamily="18" charset="0"/>
              </a:rPr>
              <a:t> (Moderator)</a:t>
            </a:r>
          </a:p>
          <a:p>
            <a:pPr marL="0" marR="0" indent="514350" algn="ctr">
              <a:lnSpc>
                <a:spcPct val="115000"/>
              </a:lnSpc>
              <a:spcBef>
                <a:spcPts val="0"/>
              </a:spcBef>
              <a:spcAft>
                <a:spcPts val="0"/>
              </a:spcAft>
            </a:pPr>
            <a:r>
              <a:rPr lang="en-US" sz="1800" b="1" i="1" dirty="0">
                <a:solidFill>
                  <a:srgbClr val="4C515E"/>
                </a:solidFill>
                <a:effectLst/>
                <a:latin typeface="Calibri" panose="020F0502020204030204" pitchFamily="34" charset="0"/>
                <a:ea typeface="Calibri" panose="020F0502020204030204" pitchFamily="34" charset="0"/>
                <a:cs typeface="Times New Roman" panose="02020603050405020304" pitchFamily="18" charset="0"/>
              </a:rPr>
              <a:t>Robin Fernkas</a:t>
            </a:r>
            <a:r>
              <a:rPr lang="en-US" sz="1800" i="1" dirty="0">
                <a:solidFill>
                  <a:srgbClr val="4C515E"/>
                </a:solidFill>
                <a:effectLst/>
                <a:latin typeface="Calibri" panose="020F0502020204030204" pitchFamily="34" charset="0"/>
                <a:ea typeface="Calibri" panose="020F0502020204030204" pitchFamily="34" charset="0"/>
                <a:cs typeface="Times New Roman" panose="02020603050405020304" pitchFamily="18" charset="0"/>
              </a:rPr>
              <a:t>, Office of Workforce Investment, ETA/USDOL</a:t>
            </a:r>
            <a:endParaRPr lang="en-US" sz="1800" dirty="0">
              <a:solidFill>
                <a:srgbClr val="4C515E"/>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514350" algn="ctr">
              <a:lnSpc>
                <a:spcPct val="115000"/>
              </a:lnSpc>
              <a:spcBef>
                <a:spcPts val="0"/>
              </a:spcBef>
              <a:spcAft>
                <a:spcPts val="0"/>
              </a:spcAft>
            </a:pPr>
            <a:r>
              <a:rPr lang="en-US" sz="1800" b="1" i="1" dirty="0">
                <a:solidFill>
                  <a:srgbClr val="4C515E"/>
                </a:solidFill>
                <a:effectLst/>
                <a:latin typeface="Calibri" panose="020F0502020204030204" pitchFamily="34" charset="0"/>
                <a:ea typeface="Calibri" panose="020F0502020204030204" pitchFamily="34" charset="0"/>
                <a:cs typeface="Times New Roman" panose="02020603050405020304" pitchFamily="18" charset="0"/>
              </a:rPr>
              <a:t>Sara Hastings</a:t>
            </a:r>
            <a:r>
              <a:rPr lang="en-US" sz="1800" i="1" dirty="0">
                <a:solidFill>
                  <a:srgbClr val="4C515E"/>
                </a:solidFill>
                <a:effectLst/>
                <a:latin typeface="Calibri" panose="020F0502020204030204" pitchFamily="34" charset="0"/>
                <a:ea typeface="Calibri" panose="020F0502020204030204" pitchFamily="34" charset="0"/>
                <a:cs typeface="Times New Roman" panose="02020603050405020304" pitchFamily="18" charset="0"/>
              </a:rPr>
              <a:t>, Division of Youth Services, ETA/USDOL</a:t>
            </a:r>
            <a:endParaRPr lang="en-US" sz="1800" dirty="0">
              <a:solidFill>
                <a:srgbClr val="4C515E"/>
              </a:solidFill>
              <a:effectLst/>
              <a:latin typeface="Calibri" panose="020F0502020204030204" pitchFamily="34" charset="0"/>
              <a:ea typeface="Calibri" panose="020F0502020204030204" pitchFamily="34" charset="0"/>
              <a:cs typeface="Times New Roman" panose="02020603050405020304" pitchFamily="18" charset="0"/>
            </a:endParaRPr>
          </a:p>
          <a:p>
            <a:pPr algn="ctr"/>
            <a:r>
              <a:rPr lang="en-US" b="1" i="1" dirty="0">
                <a:solidFill>
                  <a:srgbClr val="4C515E"/>
                </a:solidFill>
                <a:latin typeface="Calibri" panose="020F0502020204030204" pitchFamily="34" charset="0"/>
                <a:ea typeface="Calibri" panose="020F0502020204030204" pitchFamily="34" charset="0"/>
                <a:cs typeface="Times New Roman" panose="02020603050405020304" pitchFamily="18" charset="0"/>
              </a:rPr>
              <a:t>         </a:t>
            </a:r>
            <a:r>
              <a:rPr lang="en-US" sz="1800" b="1" i="1" dirty="0">
                <a:solidFill>
                  <a:srgbClr val="4C515E"/>
                </a:solidFill>
                <a:effectLst/>
                <a:latin typeface="Calibri" panose="020F0502020204030204" pitchFamily="34" charset="0"/>
                <a:ea typeface="Calibri" panose="020F0502020204030204" pitchFamily="34" charset="0"/>
                <a:cs typeface="Times New Roman" panose="02020603050405020304" pitchFamily="18" charset="0"/>
              </a:rPr>
              <a:t>Douglas Howell,</a:t>
            </a:r>
            <a:r>
              <a:rPr lang="en-US" sz="1800" i="1" dirty="0">
                <a:solidFill>
                  <a:srgbClr val="4C515E"/>
                </a:solidFill>
                <a:effectLst/>
                <a:latin typeface="Calibri" panose="020F0502020204030204" pitchFamily="34" charset="0"/>
                <a:ea typeface="Calibri" panose="020F0502020204030204" pitchFamily="34" charset="0"/>
                <a:cs typeface="Times New Roman" panose="02020603050405020304" pitchFamily="18" charset="0"/>
              </a:rPr>
              <a:t> Office of Apprenticeship, USDOL</a:t>
            </a:r>
            <a:endParaRPr lang="en-US" dirty="0">
              <a:solidFill>
                <a:srgbClr val="4C515E"/>
              </a:solidFill>
            </a:endParaRPr>
          </a:p>
        </p:txBody>
      </p:sp>
    </p:spTree>
    <p:extLst>
      <p:ext uri="{BB962C8B-B14F-4D97-AF65-F5344CB8AC3E}">
        <p14:creationId xmlns:p14="http://schemas.microsoft.com/office/powerpoint/2010/main" val="1319212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8C4A-3A3A-147B-23AF-1AD342DCED21}"/>
              </a:ext>
            </a:extLst>
          </p:cNvPr>
          <p:cNvSpPr>
            <a:spLocks noGrp="1"/>
          </p:cNvSpPr>
          <p:nvPr>
            <p:ph type="title"/>
          </p:nvPr>
        </p:nvSpPr>
        <p:spPr/>
        <p:txBody>
          <a:bodyPr>
            <a:normAutofit/>
          </a:bodyPr>
          <a:lstStyle/>
          <a:p>
            <a:r>
              <a:rPr lang="en-US" dirty="0"/>
              <a:t>Moderator</a:t>
            </a:r>
          </a:p>
        </p:txBody>
      </p:sp>
      <p:sp>
        <p:nvSpPr>
          <p:cNvPr id="3" name="Content Placeholder 2">
            <a:extLst>
              <a:ext uri="{FF2B5EF4-FFF2-40B4-BE49-F238E27FC236}">
                <a16:creationId xmlns:a16="http://schemas.microsoft.com/office/drawing/2014/main" id="{CD252B89-8F17-F2C2-0815-2EB59B442574}"/>
              </a:ext>
            </a:extLst>
          </p:cNvPr>
          <p:cNvSpPr>
            <a:spLocks noGrp="1"/>
          </p:cNvSpPr>
          <p:nvPr>
            <p:ph idx="1"/>
          </p:nvPr>
        </p:nvSpPr>
        <p:spPr>
          <a:xfrm>
            <a:off x="5202936" y="3682314"/>
            <a:ext cx="6347380" cy="2425242"/>
          </a:xfrm>
        </p:spPr>
        <p:txBody>
          <a:bodyPr>
            <a:normAutofit fontScale="92500" lnSpcReduction="20000"/>
          </a:bodyPr>
          <a:lstStyle/>
          <a:p>
            <a:pPr marL="0" indent="0">
              <a:spcAft>
                <a:spcPts val="600"/>
              </a:spcAft>
              <a:buNone/>
            </a:pPr>
            <a:r>
              <a:rPr lang="en-US" sz="4000" dirty="0"/>
              <a:t>Jenn Smith</a:t>
            </a:r>
          </a:p>
          <a:p>
            <a:pPr marL="0" marR="0" indent="0">
              <a:spcBef>
                <a:spcPts val="0"/>
              </a:spcBef>
              <a:spcAft>
                <a:spcPts val="0"/>
              </a:spcAft>
              <a:buNone/>
            </a:pPr>
            <a:r>
              <a:rPr lang="en-US" sz="2800" dirty="0">
                <a:effectLst/>
                <a:latin typeface="Calibri" panose="020F0502020204030204" pitchFamily="34" charset="0"/>
                <a:ea typeface="Calibri" panose="020F0502020204030204" pitchFamily="34" charset="0"/>
              </a:rPr>
              <a:t>Division Chief, Division of Strategic Investments</a:t>
            </a:r>
          </a:p>
          <a:p>
            <a:pPr marL="0" marR="0" indent="0">
              <a:spcBef>
                <a:spcPts val="0"/>
              </a:spcBef>
              <a:spcAft>
                <a:spcPts val="0"/>
              </a:spcAft>
              <a:buNone/>
            </a:pPr>
            <a:r>
              <a:rPr lang="en-US" sz="2800" dirty="0">
                <a:effectLst/>
                <a:latin typeface="Calibri" panose="020F0502020204030204" pitchFamily="34" charset="0"/>
                <a:ea typeface="Calibri" panose="020F0502020204030204" pitchFamily="34" charset="0"/>
              </a:rPr>
              <a:t>Office of Workforce Investment</a:t>
            </a:r>
          </a:p>
          <a:p>
            <a:pPr marL="0" marR="0" indent="0">
              <a:spcBef>
                <a:spcPts val="0"/>
              </a:spcBef>
              <a:spcAft>
                <a:spcPts val="0"/>
              </a:spcAft>
              <a:buNone/>
            </a:pPr>
            <a:r>
              <a:rPr lang="en-US" sz="2800" dirty="0">
                <a:effectLst/>
                <a:latin typeface="Calibri" panose="020F0502020204030204" pitchFamily="34" charset="0"/>
                <a:ea typeface="Calibri" panose="020F0502020204030204" pitchFamily="34" charset="0"/>
              </a:rPr>
              <a:t>US Department of Labor, Employment and Training Administration</a:t>
            </a:r>
          </a:p>
          <a:p>
            <a:pPr marL="0" marR="0" indent="0">
              <a:spcBef>
                <a:spcPts val="0"/>
              </a:spcBef>
              <a:spcAft>
                <a:spcPts val="0"/>
              </a:spcAft>
              <a:buNone/>
            </a:pPr>
            <a:r>
              <a:rPr lang="en-US" sz="2800" dirty="0">
                <a:effectLst/>
                <a:latin typeface="Calibri" panose="020F0502020204030204" pitchFamily="34" charset="0"/>
                <a:ea typeface="Calibri" panose="020F0502020204030204" pitchFamily="34" charset="0"/>
                <a:hlinkClick r:id="rId2"/>
              </a:rPr>
              <a:t>smith.jenn@dol.gov</a:t>
            </a:r>
            <a:r>
              <a:rPr lang="en-US" sz="2800" dirty="0">
                <a:effectLst/>
                <a:latin typeface="Calibri" panose="020F0502020204030204" pitchFamily="34" charset="0"/>
                <a:ea typeface="Calibri" panose="020F0502020204030204" pitchFamily="34" charset="0"/>
              </a:rPr>
              <a:t> </a:t>
            </a:r>
          </a:p>
        </p:txBody>
      </p:sp>
      <p:sp>
        <p:nvSpPr>
          <p:cNvPr id="4" name="Slide Number Placeholder 3">
            <a:extLst>
              <a:ext uri="{FF2B5EF4-FFF2-40B4-BE49-F238E27FC236}">
                <a16:creationId xmlns:a16="http://schemas.microsoft.com/office/drawing/2014/main" id="{C4C234C4-D2CF-C562-6162-73137D0A880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050" b="0" i="0" u="none" strike="noStrike" kern="1200" cap="none" spc="0" normalizeH="0" baseline="0" noProof="0" smtClean="0">
                <a:ln>
                  <a:noFill/>
                </a:ln>
                <a:solidFill>
                  <a:srgbClr val="4A5356"/>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dirty="0">
              <a:ln>
                <a:noFill/>
              </a:ln>
              <a:solidFill>
                <a:srgbClr val="4A5356"/>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9D465771-D50C-0966-11FE-BF071C7714B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02936" y="485926"/>
            <a:ext cx="2285685" cy="28571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984768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8C4A-3A3A-147B-23AF-1AD342DCED21}"/>
              </a:ext>
            </a:extLst>
          </p:cNvPr>
          <p:cNvSpPr>
            <a:spLocks noGrp="1"/>
          </p:cNvSpPr>
          <p:nvPr>
            <p:ph type="title"/>
          </p:nvPr>
        </p:nvSpPr>
        <p:spPr/>
        <p:txBody>
          <a:bodyPr>
            <a:normAutofit fontScale="90000"/>
          </a:bodyPr>
          <a:lstStyle/>
          <a:p>
            <a:r>
              <a:rPr lang="en-US" sz="4000" dirty="0">
                <a:solidFill>
                  <a:schemeClr val="bg1"/>
                </a:solidFill>
              </a:rPr>
              <a:t>Performance Partnership Pilots for Disconnected Youth (P3)</a:t>
            </a:r>
            <a:endParaRPr lang="en-US" dirty="0"/>
          </a:p>
        </p:txBody>
      </p:sp>
      <p:sp>
        <p:nvSpPr>
          <p:cNvPr id="3" name="Content Placeholder 2">
            <a:extLst>
              <a:ext uri="{FF2B5EF4-FFF2-40B4-BE49-F238E27FC236}">
                <a16:creationId xmlns:a16="http://schemas.microsoft.com/office/drawing/2014/main" id="{CD252B89-8F17-F2C2-0815-2EB59B442574}"/>
              </a:ext>
            </a:extLst>
          </p:cNvPr>
          <p:cNvSpPr>
            <a:spLocks noGrp="1"/>
          </p:cNvSpPr>
          <p:nvPr>
            <p:ph idx="1"/>
          </p:nvPr>
        </p:nvSpPr>
        <p:spPr>
          <a:xfrm>
            <a:off x="5202936" y="3682314"/>
            <a:ext cx="6347380" cy="2425242"/>
          </a:xfrm>
        </p:spPr>
        <p:txBody>
          <a:bodyPr>
            <a:normAutofit fontScale="92500" lnSpcReduction="20000"/>
          </a:bodyPr>
          <a:lstStyle/>
          <a:p>
            <a:pPr marL="0" indent="0">
              <a:spcAft>
                <a:spcPts val="600"/>
              </a:spcAft>
              <a:buNone/>
            </a:pPr>
            <a:r>
              <a:rPr lang="en-US" sz="4000" dirty="0"/>
              <a:t>Sara Hastings</a:t>
            </a:r>
          </a:p>
          <a:p>
            <a:pPr marL="0" marR="0" indent="0">
              <a:spcBef>
                <a:spcPts val="0"/>
              </a:spcBef>
              <a:spcAft>
                <a:spcPts val="0"/>
              </a:spcAft>
              <a:buNone/>
            </a:pPr>
            <a:r>
              <a:rPr lang="en-US" sz="2800" dirty="0">
                <a:effectLst/>
                <a:latin typeface="Calibri" panose="020F0502020204030204" pitchFamily="34" charset="0"/>
                <a:ea typeface="Calibri" panose="020F0502020204030204" pitchFamily="34" charset="0"/>
              </a:rPr>
              <a:t>Unit Chief, Division of Youth Services</a:t>
            </a:r>
          </a:p>
          <a:p>
            <a:pPr marL="0" marR="0" indent="0">
              <a:spcBef>
                <a:spcPts val="0"/>
              </a:spcBef>
              <a:spcAft>
                <a:spcPts val="0"/>
              </a:spcAft>
              <a:buNone/>
            </a:pPr>
            <a:r>
              <a:rPr lang="en-US" sz="2800" dirty="0">
                <a:effectLst/>
                <a:latin typeface="Calibri" panose="020F0502020204030204" pitchFamily="34" charset="0"/>
                <a:ea typeface="Calibri" panose="020F0502020204030204" pitchFamily="34" charset="0"/>
              </a:rPr>
              <a:t>Office of Workforce Investment</a:t>
            </a:r>
          </a:p>
          <a:p>
            <a:pPr marL="0" marR="0" indent="0">
              <a:spcBef>
                <a:spcPts val="0"/>
              </a:spcBef>
              <a:spcAft>
                <a:spcPts val="0"/>
              </a:spcAft>
              <a:buNone/>
            </a:pPr>
            <a:r>
              <a:rPr lang="en-US" sz="2800" dirty="0">
                <a:effectLst/>
                <a:latin typeface="Calibri" panose="020F0502020204030204" pitchFamily="34" charset="0"/>
                <a:ea typeface="Calibri" panose="020F0502020204030204" pitchFamily="34" charset="0"/>
              </a:rPr>
              <a:t>US Department of Labor, Employment and Training Administration</a:t>
            </a:r>
          </a:p>
          <a:p>
            <a:pPr marL="0" marR="0" indent="0">
              <a:spcBef>
                <a:spcPts val="0"/>
              </a:spcBef>
              <a:spcAft>
                <a:spcPts val="0"/>
              </a:spcAft>
              <a:buNone/>
            </a:pPr>
            <a:r>
              <a:rPr lang="en-US" sz="2800" u="sng" dirty="0">
                <a:solidFill>
                  <a:srgbClr val="0563C1"/>
                </a:solidFill>
                <a:effectLst/>
                <a:latin typeface="Calibri" panose="020F0502020204030204" pitchFamily="34" charset="0"/>
                <a:ea typeface="Calibri" panose="020F0502020204030204" pitchFamily="34" charset="0"/>
                <a:hlinkClick r:id="rId2"/>
              </a:rPr>
              <a:t>Hastings.sara@dol.gov</a:t>
            </a:r>
            <a:endParaRPr lang="en-US" dirty="0"/>
          </a:p>
        </p:txBody>
      </p:sp>
      <p:sp>
        <p:nvSpPr>
          <p:cNvPr id="4" name="Slide Number Placeholder 3">
            <a:extLst>
              <a:ext uri="{FF2B5EF4-FFF2-40B4-BE49-F238E27FC236}">
                <a16:creationId xmlns:a16="http://schemas.microsoft.com/office/drawing/2014/main" id="{C4C234C4-D2CF-C562-6162-73137D0A880B}"/>
              </a:ext>
            </a:extLst>
          </p:cNvPr>
          <p:cNvSpPr>
            <a:spLocks noGrp="1"/>
          </p:cNvSpPr>
          <p:nvPr>
            <p:ph type="sldNum" sz="quarter" idx="12"/>
          </p:nvPr>
        </p:nvSpPr>
        <p:spPr/>
        <p:txBody>
          <a:bodyPr/>
          <a:lstStyle/>
          <a:p>
            <a:fld id="{3A98EE3D-8CD1-4C3F-BD1C-C98C9596463C}" type="slidenum">
              <a:rPr lang="en-US" smtClean="0"/>
              <a:pPr/>
              <a:t>3</a:t>
            </a:fld>
            <a:endParaRPr lang="en-US" dirty="0"/>
          </a:p>
        </p:txBody>
      </p:sp>
      <p:pic>
        <p:nvPicPr>
          <p:cNvPr id="6" name="Picture 5" descr="A person smiling in front of a flag&#10;&#10;Description automatically generated with medium confidence">
            <a:extLst>
              <a:ext uri="{FF2B5EF4-FFF2-40B4-BE49-F238E27FC236}">
                <a16:creationId xmlns:a16="http://schemas.microsoft.com/office/drawing/2014/main" id="{9D465771-D50C-0966-11FE-BF071C7714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2936" y="485926"/>
            <a:ext cx="2285685" cy="285710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3591050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819A166-7571-4003-A6B8-B62034C3ED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093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EAB6A19-33B1-F27B-062C-FD6627C3FC04}"/>
              </a:ext>
            </a:extLst>
          </p:cNvPr>
          <p:cNvSpPr>
            <a:spLocks noGrp="1"/>
          </p:cNvSpPr>
          <p:nvPr>
            <p:ph type="title"/>
          </p:nvPr>
        </p:nvSpPr>
        <p:spPr>
          <a:xfrm>
            <a:off x="524741" y="620392"/>
            <a:ext cx="3808268" cy="5504688"/>
          </a:xfrm>
        </p:spPr>
        <p:txBody>
          <a:bodyPr>
            <a:normAutofit/>
          </a:bodyPr>
          <a:lstStyle/>
          <a:p>
            <a:r>
              <a:rPr lang="en-US" sz="5100" dirty="0">
                <a:solidFill>
                  <a:schemeClr val="bg1"/>
                </a:solidFill>
              </a:rPr>
              <a:t>Performance Partnership Pilots for Disconnected Youth (P3)</a:t>
            </a:r>
          </a:p>
        </p:txBody>
      </p:sp>
      <p:graphicFrame>
        <p:nvGraphicFramePr>
          <p:cNvPr id="20" name="Content Placeholder 2">
            <a:extLst>
              <a:ext uri="{FF2B5EF4-FFF2-40B4-BE49-F238E27FC236}">
                <a16:creationId xmlns:a16="http://schemas.microsoft.com/office/drawing/2014/main" id="{55554B54-3C44-C9F0-6104-A6FE93FD4DCD}"/>
              </a:ext>
            </a:extLst>
          </p:cNvPr>
          <p:cNvGraphicFramePr>
            <a:graphicFrameLocks noGrp="1"/>
          </p:cNvGraphicFramePr>
          <p:nvPr>
            <p:ph idx="1"/>
          </p:nvPr>
        </p:nvGraphicFramePr>
        <p:xfrm>
          <a:off x="5468389" y="620392"/>
          <a:ext cx="6263640" cy="58947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29246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288521" y="381403"/>
            <a:ext cx="2200313" cy="3342508"/>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descr="Illustrative Cohort 1 P3 pilot">
            <a:extLst>
              <a:ext uri="{FF2B5EF4-FFF2-40B4-BE49-F238E27FC236}">
                <a16:creationId xmlns:a16="http://schemas.microsoft.com/office/drawing/2014/main" id="{6E023801-8BFF-EA4E-71DD-EBB79A2D131B}"/>
              </a:ext>
            </a:extLst>
          </p:cNvPr>
          <p:cNvSpPr>
            <a:spLocks noGrp="1"/>
          </p:cNvSpPr>
          <p:nvPr>
            <p:ph type="title"/>
          </p:nvPr>
        </p:nvSpPr>
        <p:spPr>
          <a:xfrm>
            <a:off x="966952" y="1204108"/>
            <a:ext cx="2669406" cy="1781175"/>
          </a:xfrm>
        </p:spPr>
        <p:txBody>
          <a:bodyPr>
            <a:normAutofit/>
          </a:bodyPr>
          <a:lstStyle/>
          <a:p>
            <a:r>
              <a:rPr lang="en-US" sz="3200" dirty="0">
                <a:solidFill>
                  <a:srgbClr val="FFFFFF"/>
                </a:solidFill>
              </a:rPr>
              <a:t>Illustrative Cohort 1 P3 pilot</a:t>
            </a:r>
          </a:p>
        </p:txBody>
      </p:sp>
      <p:sp>
        <p:nvSpPr>
          <p:cNvPr id="3" name="Content Placeholder 2" descr="Grantees can pool funds across discretionary programs and obtain waivers to programmatic requirements to reduce barriers to providing effective services for disconnected youth.&#10;">
            <a:extLst>
              <a:ext uri="{FF2B5EF4-FFF2-40B4-BE49-F238E27FC236}">
                <a16:creationId xmlns:a16="http://schemas.microsoft.com/office/drawing/2014/main" id="{DF209A4D-966A-03C0-B5CE-4E71AC89C02C}"/>
              </a:ext>
            </a:extLst>
          </p:cNvPr>
          <p:cNvSpPr>
            <a:spLocks noGrp="1"/>
          </p:cNvSpPr>
          <p:nvPr>
            <p:ph idx="1"/>
          </p:nvPr>
        </p:nvSpPr>
        <p:spPr>
          <a:xfrm>
            <a:off x="669213" y="3243656"/>
            <a:ext cx="3264883" cy="3417145"/>
          </a:xfrm>
        </p:spPr>
        <p:txBody>
          <a:bodyPr>
            <a:normAutofit lnSpcReduction="10000"/>
          </a:bodyPr>
          <a:lstStyle/>
          <a:p>
            <a:pPr marL="0" marR="0" lvl="0" indent="0" defTabSz="914400" rtl="0" eaLnBrk="1" fontAlgn="auto" latinLnBrk="0" hangingPunct="1">
              <a:spcBef>
                <a:spcPts val="1000"/>
              </a:spcBef>
              <a:spcAft>
                <a:spcPts val="0"/>
              </a:spcAft>
              <a:buClr>
                <a:srgbClr val="5B6771"/>
              </a:buClr>
              <a:buSzTx/>
              <a:buFont typeface="Arial Black" panose="020B0A04020102020204" pitchFamily="34" charset="0"/>
              <a:buNone/>
              <a:tabLst/>
              <a:defRPr/>
            </a:pPr>
            <a:r>
              <a:rPr lang="en-US" sz="2400" b="1" dirty="0">
                <a:latin typeface="Arial"/>
              </a:rPr>
              <a:t>Grantees</a:t>
            </a:r>
            <a:r>
              <a:rPr kumimoji="0" lang="en-US" sz="2400" b="1" i="0" u="none" strike="noStrike" kern="1200" cap="none" spc="0" normalizeH="0" baseline="0" noProof="0" dirty="0">
                <a:ln>
                  <a:noFill/>
                </a:ln>
                <a:effectLst/>
                <a:uLnTx/>
                <a:uFillTx/>
                <a:latin typeface="Arial"/>
                <a:ea typeface="+mn-ea"/>
                <a:cs typeface="+mn-cs"/>
              </a:rPr>
              <a:t> can pool funds across discretionary programs and obtain waivers to programmatic requirements to reduce barriers to providing effective services for disconnected youth.</a:t>
            </a:r>
          </a:p>
          <a:p>
            <a:endParaRPr lang="en-US" sz="1600" dirty="0"/>
          </a:p>
        </p:txBody>
      </p:sp>
      <p:pic>
        <p:nvPicPr>
          <p:cNvPr id="6" name="Picture 5" descr="This shows all Federal P3 Partners: CNCS, DOL, ED, HHS, IMLS and OMB. Arrows showing flow of discretionary program, start-up money and waivers from Federal to Pilots. Chart also shows four quadrants of Grantee, and three partners coming together around shared decision making, blended and braided funding, waivers, data sharing, youth recruitment/enrollment, integrated youth services, program improvement/evaluation.">
            <a:extLst>
              <a:ext uri="{FF2B5EF4-FFF2-40B4-BE49-F238E27FC236}">
                <a16:creationId xmlns:a16="http://schemas.microsoft.com/office/drawing/2014/main" id="{F656FC8D-9801-9E79-2866-2B1EA1811025}"/>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4309461" y="704850"/>
            <a:ext cx="7615839" cy="5638800"/>
          </a:xfrm>
          <a:prstGeom prst="rect">
            <a:avLst/>
          </a:prstGeom>
          <a:noFill/>
        </p:spPr>
      </p:pic>
    </p:spTree>
    <p:extLst>
      <p:ext uri="{BB962C8B-B14F-4D97-AF65-F5344CB8AC3E}">
        <p14:creationId xmlns:p14="http://schemas.microsoft.com/office/powerpoint/2010/main" val="1498507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8C4A-3A3A-147B-23AF-1AD342DCED21}"/>
              </a:ext>
            </a:extLst>
          </p:cNvPr>
          <p:cNvSpPr>
            <a:spLocks noGrp="1"/>
          </p:cNvSpPr>
          <p:nvPr>
            <p:ph type="title"/>
          </p:nvPr>
        </p:nvSpPr>
        <p:spPr/>
        <p:txBody>
          <a:bodyPr>
            <a:normAutofit fontScale="90000"/>
          </a:bodyPr>
          <a:lstStyle/>
          <a:p>
            <a:r>
              <a:rPr lang="en-US" sz="4000">
                <a:solidFill>
                  <a:schemeClr val="bg1"/>
                </a:solidFill>
              </a:rPr>
              <a:t>120-Day Cybersecurity Apprenticeship Sprint</a:t>
            </a:r>
            <a:endParaRPr lang="en-US" dirty="0"/>
          </a:p>
        </p:txBody>
      </p:sp>
      <p:sp>
        <p:nvSpPr>
          <p:cNvPr id="3" name="Content Placeholder 2">
            <a:extLst>
              <a:ext uri="{FF2B5EF4-FFF2-40B4-BE49-F238E27FC236}">
                <a16:creationId xmlns:a16="http://schemas.microsoft.com/office/drawing/2014/main" id="{CD252B89-8F17-F2C2-0815-2EB59B442574}"/>
              </a:ext>
            </a:extLst>
          </p:cNvPr>
          <p:cNvSpPr>
            <a:spLocks noGrp="1"/>
          </p:cNvSpPr>
          <p:nvPr>
            <p:ph idx="1"/>
          </p:nvPr>
        </p:nvSpPr>
        <p:spPr>
          <a:xfrm>
            <a:off x="5202936" y="3682314"/>
            <a:ext cx="6347380" cy="2425242"/>
          </a:xfrm>
        </p:spPr>
        <p:txBody>
          <a:bodyPr>
            <a:normAutofit lnSpcReduction="10000"/>
          </a:bodyPr>
          <a:lstStyle/>
          <a:p>
            <a:pPr marL="0" indent="0">
              <a:spcAft>
                <a:spcPts val="600"/>
              </a:spcAft>
              <a:buNone/>
            </a:pPr>
            <a:r>
              <a:rPr lang="en-US" sz="4000" dirty="0">
                <a:solidFill>
                  <a:srgbClr val="4C515E"/>
                </a:solidFill>
              </a:rPr>
              <a:t>Douglas Howell</a:t>
            </a:r>
          </a:p>
          <a:p>
            <a:pPr marL="0" marR="0" indent="0">
              <a:spcBef>
                <a:spcPts val="0"/>
              </a:spcBef>
              <a:spcAft>
                <a:spcPts val="0"/>
              </a:spcAft>
              <a:buNone/>
            </a:pPr>
            <a:r>
              <a:rPr lang="en-US" sz="2800" dirty="0">
                <a:solidFill>
                  <a:srgbClr val="4C515E"/>
                </a:solidFill>
                <a:effectLst/>
                <a:latin typeface="Calibri" panose="020F0502020204030204" pitchFamily="34" charset="0"/>
                <a:ea typeface="Calibri" panose="020F0502020204030204" pitchFamily="34" charset="0"/>
              </a:rPr>
              <a:t>California State Director</a:t>
            </a:r>
          </a:p>
          <a:p>
            <a:pPr marL="0" marR="0" indent="0">
              <a:spcBef>
                <a:spcPts val="0"/>
              </a:spcBef>
              <a:spcAft>
                <a:spcPts val="0"/>
              </a:spcAft>
              <a:buNone/>
            </a:pPr>
            <a:r>
              <a:rPr lang="en-US" dirty="0">
                <a:solidFill>
                  <a:srgbClr val="4C515E"/>
                </a:solidFill>
                <a:latin typeface="Calibri" panose="020F0502020204030204" pitchFamily="34" charset="0"/>
                <a:ea typeface="Calibri" panose="020F0502020204030204" pitchFamily="34" charset="0"/>
              </a:rPr>
              <a:t>Office of Apprenticeship</a:t>
            </a:r>
            <a:endParaRPr lang="en-US" sz="2800" dirty="0">
              <a:solidFill>
                <a:srgbClr val="4C515E"/>
              </a:solidFill>
              <a:effectLst/>
              <a:latin typeface="Calibri" panose="020F0502020204030204" pitchFamily="34" charset="0"/>
              <a:ea typeface="Calibri" panose="020F0502020204030204" pitchFamily="34" charset="0"/>
            </a:endParaRPr>
          </a:p>
          <a:p>
            <a:pPr marL="0" marR="0" indent="0">
              <a:spcBef>
                <a:spcPts val="0"/>
              </a:spcBef>
              <a:spcAft>
                <a:spcPts val="0"/>
              </a:spcAft>
              <a:buNone/>
            </a:pPr>
            <a:r>
              <a:rPr lang="en-US" sz="2800" dirty="0">
                <a:solidFill>
                  <a:srgbClr val="4C515E"/>
                </a:solidFill>
                <a:effectLst/>
                <a:latin typeface="Calibri" panose="020F0502020204030204" pitchFamily="34" charset="0"/>
                <a:ea typeface="Calibri" panose="020F0502020204030204" pitchFamily="34" charset="0"/>
              </a:rPr>
              <a:t>US Department of Labor, Employment and Training Administration</a:t>
            </a:r>
          </a:p>
          <a:p>
            <a:pPr marL="0" marR="0" indent="0">
              <a:spcBef>
                <a:spcPts val="0"/>
              </a:spcBef>
              <a:spcAft>
                <a:spcPts val="0"/>
              </a:spcAft>
              <a:buNone/>
            </a:pPr>
            <a:r>
              <a:rPr lang="en-US" sz="2800" u="sng" dirty="0">
                <a:solidFill>
                  <a:srgbClr val="0563C1"/>
                </a:solidFill>
                <a:effectLst/>
                <a:latin typeface="Calibri" panose="020F0502020204030204" pitchFamily="34" charset="0"/>
                <a:ea typeface="Calibri" panose="020F0502020204030204" pitchFamily="34" charset="0"/>
                <a:hlinkClick r:id="rId2"/>
              </a:rPr>
              <a:t>Howell.Douglas@dol.gov</a:t>
            </a:r>
            <a:r>
              <a:rPr lang="en-US" sz="2800" u="sng" dirty="0">
                <a:solidFill>
                  <a:srgbClr val="0563C1"/>
                </a:solidFill>
                <a:effectLst/>
                <a:latin typeface="Calibri" panose="020F0502020204030204" pitchFamily="34" charset="0"/>
                <a:ea typeface="Calibri" panose="020F0502020204030204" pitchFamily="34" charset="0"/>
              </a:rPr>
              <a:t> </a:t>
            </a:r>
            <a:endParaRPr lang="en-US" dirty="0"/>
          </a:p>
        </p:txBody>
      </p:sp>
      <p:sp>
        <p:nvSpPr>
          <p:cNvPr id="4" name="Slide Number Placeholder 3">
            <a:extLst>
              <a:ext uri="{FF2B5EF4-FFF2-40B4-BE49-F238E27FC236}">
                <a16:creationId xmlns:a16="http://schemas.microsoft.com/office/drawing/2014/main" id="{C4C234C4-D2CF-C562-6162-73137D0A880B}"/>
              </a:ext>
            </a:extLst>
          </p:cNvPr>
          <p:cNvSpPr>
            <a:spLocks noGrp="1"/>
          </p:cNvSpPr>
          <p:nvPr>
            <p:ph type="sldNum" sz="quarter" idx="12"/>
          </p:nvPr>
        </p:nvSpPr>
        <p:spPr/>
        <p:txBody>
          <a:bodyPr/>
          <a:lstStyle/>
          <a:p>
            <a:fld id="{3A98EE3D-8CD1-4C3F-BD1C-C98C9596463C}" type="slidenum">
              <a:rPr lang="en-US" smtClean="0"/>
              <a:pPr/>
              <a:t>6</a:t>
            </a:fld>
            <a:endParaRPr lang="en-US" dirty="0"/>
          </a:p>
        </p:txBody>
      </p:sp>
      <p:pic>
        <p:nvPicPr>
          <p:cNvPr id="7" name="Picture 6" descr="A person in a white shirt&#10;&#10;Description automatically generated with medium confidence">
            <a:extLst>
              <a:ext uri="{FF2B5EF4-FFF2-40B4-BE49-F238E27FC236}">
                <a16:creationId xmlns:a16="http://schemas.microsoft.com/office/drawing/2014/main" id="{290EB29F-3618-9983-0836-A283161E5B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876029" y="918280"/>
            <a:ext cx="2615247" cy="19614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868704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1"/>
            <a:ext cx="10972800" cy="715963"/>
          </a:xfrm>
        </p:spPr>
        <p:txBody>
          <a:bodyPr/>
          <a:lstStyle/>
          <a:p>
            <a:r>
              <a:rPr lang="en-US" sz="2800" cap="all" dirty="0">
                <a:latin typeface="Gill Sans MT" panose="020B0502020104020203" pitchFamily="34" charset="0"/>
              </a:rPr>
              <a:t>Addressing Cybersecurity Industry Issues with Apprenticeship</a:t>
            </a:r>
          </a:p>
        </p:txBody>
      </p:sp>
      <p:sp>
        <p:nvSpPr>
          <p:cNvPr id="3" name="Subtitle 2"/>
          <p:cNvSpPr>
            <a:spLocks noGrp="1"/>
          </p:cNvSpPr>
          <p:nvPr>
            <p:ph idx="1"/>
          </p:nvPr>
        </p:nvSpPr>
        <p:spPr>
          <a:xfrm>
            <a:off x="413657" y="1970314"/>
            <a:ext cx="3701143" cy="4678363"/>
          </a:xfrm>
        </p:spPr>
        <p:txBody>
          <a:bodyPr>
            <a:normAutofit/>
          </a:bodyPr>
          <a:lstStyle/>
          <a:p>
            <a:r>
              <a:rPr lang="en-US" sz="2400" dirty="0"/>
              <a:t>Rapidly growing talent shortage</a:t>
            </a:r>
          </a:p>
          <a:p>
            <a:pPr lvl="1"/>
            <a:r>
              <a:rPr lang="en-US" dirty="0"/>
              <a:t>Over 700,000 open </a:t>
            </a:r>
          </a:p>
          <a:p>
            <a:pPr marL="457200" lvl="1" indent="0">
              <a:buNone/>
            </a:pPr>
            <a:r>
              <a:rPr lang="en-US" dirty="0"/>
              <a:t>positions nationally</a:t>
            </a:r>
          </a:p>
        </p:txBody>
      </p:sp>
      <p:pic>
        <p:nvPicPr>
          <p:cNvPr id="5" name="Picture 4">
            <a:extLst>
              <a:ext uri="{FF2B5EF4-FFF2-40B4-BE49-F238E27FC236}">
                <a16:creationId xmlns:a16="http://schemas.microsoft.com/office/drawing/2014/main" id="{BE6D24B2-85F0-ED95-48AA-028EEEA7C6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3261" y="1570036"/>
            <a:ext cx="7949139" cy="4678363"/>
          </a:xfrm>
          <a:prstGeom prst="rect">
            <a:avLst/>
          </a:prstGeom>
        </p:spPr>
      </p:pic>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616EE-270D-4F4C-BA1F-2708D387B800}"/>
              </a:ext>
            </a:extLst>
          </p:cNvPr>
          <p:cNvSpPr>
            <a:spLocks noGrp="1"/>
          </p:cNvSpPr>
          <p:nvPr>
            <p:ph type="title"/>
          </p:nvPr>
        </p:nvSpPr>
        <p:spPr>
          <a:xfrm>
            <a:off x="581192" y="702156"/>
            <a:ext cx="11029616" cy="1013800"/>
          </a:xfrm>
        </p:spPr>
        <p:txBody>
          <a:bodyPr>
            <a:normAutofit/>
          </a:bodyPr>
          <a:lstStyle/>
          <a:p>
            <a:r>
              <a:rPr lang="en-US" dirty="0"/>
              <a:t>Cyber Sprint Goals</a:t>
            </a:r>
          </a:p>
        </p:txBody>
      </p:sp>
      <p:pic>
        <p:nvPicPr>
          <p:cNvPr id="8" name="Content Placeholder 4">
            <a:extLst>
              <a:ext uri="{FF2B5EF4-FFF2-40B4-BE49-F238E27FC236}">
                <a16:creationId xmlns:a16="http://schemas.microsoft.com/office/drawing/2014/main" id="{EA70616B-E344-4856-8DF9-707C26236613}"/>
              </a:ext>
            </a:extLst>
          </p:cNvPr>
          <p:cNvPicPr>
            <a:picLocks noChangeAspect="1"/>
          </p:cNvPicPr>
          <p:nvPr/>
        </p:nvPicPr>
        <p:blipFill>
          <a:blip r:embed="rId3"/>
          <a:srcRect t="11385" b="11385"/>
          <a:stretch/>
        </p:blipFill>
        <p:spPr>
          <a:xfrm>
            <a:off x="6670349" y="2408533"/>
            <a:ext cx="4717230" cy="3585341"/>
          </a:xfrm>
          <a:prstGeom prst="rect">
            <a:avLst/>
          </a:prstGeom>
        </p:spPr>
      </p:pic>
      <p:graphicFrame>
        <p:nvGraphicFramePr>
          <p:cNvPr id="20" name="Content Placeholder 5" descr="SmartArt">
            <a:extLst>
              <a:ext uri="{FF2B5EF4-FFF2-40B4-BE49-F238E27FC236}">
                <a16:creationId xmlns:a16="http://schemas.microsoft.com/office/drawing/2014/main" id="{47EDB7DB-92B8-A52B-B232-39D61ABBBCB6}"/>
              </a:ext>
            </a:extLst>
          </p:cNvPr>
          <p:cNvGraphicFramePr/>
          <p:nvPr/>
        </p:nvGraphicFramePr>
        <p:xfrm>
          <a:off x="804421" y="2178363"/>
          <a:ext cx="5275001" cy="404568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151283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ACBCE-D80A-F75F-4F53-CD187E36D2C8}"/>
              </a:ext>
            </a:extLst>
          </p:cNvPr>
          <p:cNvSpPr>
            <a:spLocks noGrp="1"/>
          </p:cNvSpPr>
          <p:nvPr>
            <p:ph type="title"/>
          </p:nvPr>
        </p:nvSpPr>
        <p:spPr>
          <a:xfrm>
            <a:off x="581192" y="702156"/>
            <a:ext cx="11029616" cy="1013800"/>
          </a:xfrm>
        </p:spPr>
        <p:txBody>
          <a:bodyPr>
            <a:normAutofit/>
          </a:bodyPr>
          <a:lstStyle/>
          <a:p>
            <a:r>
              <a:rPr lang="en-US"/>
              <a:t>Cybersecurity Sprint Resources</a:t>
            </a:r>
          </a:p>
        </p:txBody>
      </p:sp>
      <p:sp>
        <p:nvSpPr>
          <p:cNvPr id="19" name="Rectangle 18">
            <a:extLst>
              <a:ext uri="{FF2B5EF4-FFF2-40B4-BE49-F238E27FC236}">
                <a16:creationId xmlns:a16="http://schemas.microsoft.com/office/drawing/2014/main" id="{3FE9758B-E361-4084-8D9F-729FA6C4A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5" name="Picture 4" descr="Graphical user interface, website&#10;&#10;Description automatically generated">
            <a:extLst>
              <a:ext uri="{FF2B5EF4-FFF2-40B4-BE49-F238E27FC236}">
                <a16:creationId xmlns:a16="http://schemas.microsoft.com/office/drawing/2014/main" id="{E56CB56F-801D-F13A-99D8-99249DDFF832}"/>
              </a:ext>
            </a:extLst>
          </p:cNvPr>
          <p:cNvPicPr>
            <a:picLocks noChangeAspect="1"/>
          </p:cNvPicPr>
          <p:nvPr/>
        </p:nvPicPr>
        <p:blipFill>
          <a:blip r:embed="rId3"/>
          <a:stretch>
            <a:fillRect/>
          </a:stretch>
        </p:blipFill>
        <p:spPr>
          <a:xfrm>
            <a:off x="979186" y="2361056"/>
            <a:ext cx="4318602" cy="3649219"/>
          </a:xfrm>
          <a:prstGeom prst="rect">
            <a:avLst/>
          </a:prstGeom>
        </p:spPr>
      </p:pic>
      <p:sp>
        <p:nvSpPr>
          <p:cNvPr id="3" name="Content Placeholder 2">
            <a:extLst>
              <a:ext uri="{FF2B5EF4-FFF2-40B4-BE49-F238E27FC236}">
                <a16:creationId xmlns:a16="http://schemas.microsoft.com/office/drawing/2014/main" id="{64B43F54-986C-CE1D-A778-63F013110776}"/>
              </a:ext>
            </a:extLst>
          </p:cNvPr>
          <p:cNvSpPr>
            <a:spLocks noGrp="1"/>
          </p:cNvSpPr>
          <p:nvPr>
            <p:ph idx="1"/>
          </p:nvPr>
        </p:nvSpPr>
        <p:spPr>
          <a:xfrm>
            <a:off x="6335805" y="2180496"/>
            <a:ext cx="4958700" cy="3298061"/>
          </a:xfrm>
        </p:spPr>
        <p:txBody>
          <a:bodyPr>
            <a:normAutofit lnSpcReduction="10000"/>
          </a:bodyPr>
          <a:lstStyle/>
          <a:p>
            <a:r>
              <a:rPr lang="en-US">
                <a:hlinkClick r:id="rId4">
                  <a:extLst>
                    <a:ext uri="{A12FA001-AC4F-418D-AE19-62706E023703}">
                      <ahyp:hlinkClr xmlns:ahyp="http://schemas.microsoft.com/office/drawing/2018/hyperlinkcolor" val="tx"/>
                    </a:ext>
                  </a:extLst>
                </a:hlinkClick>
              </a:rPr>
              <a:t>Department of Labor and Commerce Joint Press Release</a:t>
            </a:r>
            <a:endParaRPr lang="en-US"/>
          </a:p>
          <a:p>
            <a:pPr marL="0" indent="0">
              <a:buNone/>
            </a:pPr>
            <a:endParaRPr lang="en-US"/>
          </a:p>
          <a:p>
            <a:r>
              <a:rPr lang="en-US">
                <a:hlinkClick r:id="rId5">
                  <a:extLst>
                    <a:ext uri="{A12FA001-AC4F-418D-AE19-62706E023703}">
                      <ahyp:hlinkClr xmlns:ahyp="http://schemas.microsoft.com/office/drawing/2018/hyperlinkcolor" val="tx"/>
                    </a:ext>
                  </a:extLst>
                </a:hlinkClick>
              </a:rPr>
              <a:t>Cybersecurity Apprenticeship Sprint Website</a:t>
            </a:r>
            <a:endParaRPr lang="en-US"/>
          </a:p>
          <a:p>
            <a:pPr lvl="1"/>
            <a:r>
              <a:rPr lang="en-US"/>
              <a:t>Express Interest Form</a:t>
            </a:r>
          </a:p>
          <a:p>
            <a:pPr lvl="1"/>
            <a:r>
              <a:rPr lang="en-US"/>
              <a:t>NICE Program Finder</a:t>
            </a:r>
          </a:p>
          <a:p>
            <a:pPr lvl="1"/>
            <a:r>
              <a:rPr lang="en-US"/>
              <a:t>Curriculum Resources</a:t>
            </a:r>
          </a:p>
          <a:p>
            <a:pPr lvl="1"/>
            <a:endParaRPr lang="en-US"/>
          </a:p>
          <a:p>
            <a:r>
              <a:rPr lang="en-US"/>
              <a:t>CybersecurityApprenticeship@dol.gov</a:t>
            </a:r>
          </a:p>
          <a:p>
            <a:endParaRPr lang="en-US"/>
          </a:p>
        </p:txBody>
      </p:sp>
    </p:spTree>
    <p:extLst>
      <p:ext uri="{BB962C8B-B14F-4D97-AF65-F5344CB8AC3E}">
        <p14:creationId xmlns:p14="http://schemas.microsoft.com/office/powerpoint/2010/main" val="3522662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18C4A-3A3A-147B-23AF-1AD342DCED21}"/>
              </a:ext>
            </a:extLst>
          </p:cNvPr>
          <p:cNvSpPr>
            <a:spLocks noGrp="1"/>
          </p:cNvSpPr>
          <p:nvPr>
            <p:ph type="title"/>
          </p:nvPr>
        </p:nvSpPr>
        <p:spPr/>
        <p:txBody>
          <a:bodyPr>
            <a:normAutofit/>
          </a:bodyPr>
          <a:lstStyle/>
          <a:p>
            <a:r>
              <a:rPr lang="en-US" dirty="0"/>
              <a:t>Career Pathways </a:t>
            </a:r>
          </a:p>
        </p:txBody>
      </p:sp>
      <p:sp>
        <p:nvSpPr>
          <p:cNvPr id="3" name="Content Placeholder 2">
            <a:extLst>
              <a:ext uri="{FF2B5EF4-FFF2-40B4-BE49-F238E27FC236}">
                <a16:creationId xmlns:a16="http://schemas.microsoft.com/office/drawing/2014/main" id="{CD252B89-8F17-F2C2-0815-2EB59B442574}"/>
              </a:ext>
            </a:extLst>
          </p:cNvPr>
          <p:cNvSpPr>
            <a:spLocks noGrp="1"/>
          </p:cNvSpPr>
          <p:nvPr>
            <p:ph idx="1"/>
          </p:nvPr>
        </p:nvSpPr>
        <p:spPr>
          <a:xfrm>
            <a:off x="5202936" y="3682314"/>
            <a:ext cx="6347380" cy="2425242"/>
          </a:xfrm>
        </p:spPr>
        <p:txBody>
          <a:bodyPr>
            <a:normAutofit lnSpcReduction="10000"/>
          </a:bodyPr>
          <a:lstStyle/>
          <a:p>
            <a:pPr marL="0" indent="0">
              <a:spcAft>
                <a:spcPts val="600"/>
              </a:spcAft>
              <a:buNone/>
            </a:pPr>
            <a:r>
              <a:rPr lang="en-US" sz="4000" dirty="0">
                <a:solidFill>
                  <a:srgbClr val="4C515E"/>
                </a:solidFill>
              </a:rPr>
              <a:t>Robin Fernkas</a:t>
            </a:r>
          </a:p>
          <a:p>
            <a:pPr marL="0" marR="0" indent="0">
              <a:spcBef>
                <a:spcPts val="0"/>
              </a:spcBef>
              <a:spcAft>
                <a:spcPts val="0"/>
              </a:spcAft>
              <a:buNone/>
            </a:pPr>
            <a:r>
              <a:rPr lang="en-US" sz="2800" dirty="0">
                <a:solidFill>
                  <a:srgbClr val="4C515E"/>
                </a:solidFill>
                <a:effectLst/>
                <a:latin typeface="Calibri" panose="020F0502020204030204" pitchFamily="34" charset="0"/>
                <a:ea typeface="Calibri" panose="020F0502020204030204" pitchFamily="34" charset="0"/>
              </a:rPr>
              <a:t>Deputy Administrator, </a:t>
            </a:r>
          </a:p>
          <a:p>
            <a:pPr marL="0" marR="0" indent="0">
              <a:spcBef>
                <a:spcPts val="0"/>
              </a:spcBef>
              <a:spcAft>
                <a:spcPts val="0"/>
              </a:spcAft>
              <a:buNone/>
            </a:pPr>
            <a:r>
              <a:rPr lang="en-US" sz="2800" dirty="0">
                <a:solidFill>
                  <a:srgbClr val="4C515E"/>
                </a:solidFill>
                <a:effectLst/>
                <a:latin typeface="Calibri" panose="020F0502020204030204" pitchFamily="34" charset="0"/>
                <a:ea typeface="Calibri" panose="020F0502020204030204" pitchFamily="34" charset="0"/>
              </a:rPr>
              <a:t>Office of Workforce Investment</a:t>
            </a:r>
          </a:p>
          <a:p>
            <a:pPr marL="0" marR="0" indent="0">
              <a:spcBef>
                <a:spcPts val="0"/>
              </a:spcBef>
              <a:spcAft>
                <a:spcPts val="0"/>
              </a:spcAft>
              <a:buNone/>
            </a:pPr>
            <a:r>
              <a:rPr lang="en-US" sz="2800" dirty="0">
                <a:solidFill>
                  <a:srgbClr val="4C515E"/>
                </a:solidFill>
                <a:effectLst/>
                <a:latin typeface="Calibri" panose="020F0502020204030204" pitchFamily="34" charset="0"/>
                <a:ea typeface="Calibri" panose="020F0502020204030204" pitchFamily="34" charset="0"/>
              </a:rPr>
              <a:t>US Department of Labor, Employment and Training Administration</a:t>
            </a:r>
          </a:p>
          <a:p>
            <a:pPr marL="0" marR="0" indent="0">
              <a:spcBef>
                <a:spcPts val="0"/>
              </a:spcBef>
              <a:spcAft>
                <a:spcPts val="0"/>
              </a:spcAft>
              <a:buNone/>
            </a:pPr>
            <a:r>
              <a:rPr lang="en-US" sz="2800" u="sng" dirty="0">
                <a:solidFill>
                  <a:srgbClr val="0563C1"/>
                </a:solidFill>
                <a:effectLst/>
                <a:latin typeface="Calibri" panose="020F0502020204030204" pitchFamily="34" charset="0"/>
                <a:ea typeface="Calibri" panose="020F0502020204030204" pitchFamily="34" charset="0"/>
                <a:hlinkClick r:id="rId2"/>
              </a:rPr>
              <a:t>Fernkas.Robin@dol.gov</a:t>
            </a:r>
            <a:r>
              <a:rPr lang="en-US" sz="2800" u="sng" dirty="0">
                <a:solidFill>
                  <a:srgbClr val="0563C1"/>
                </a:solidFill>
                <a:effectLst/>
                <a:latin typeface="Calibri" panose="020F0502020204030204" pitchFamily="34" charset="0"/>
                <a:ea typeface="Calibri" panose="020F0502020204030204" pitchFamily="34" charset="0"/>
              </a:rPr>
              <a:t> </a:t>
            </a:r>
            <a:endParaRPr lang="en-US" dirty="0"/>
          </a:p>
        </p:txBody>
      </p:sp>
      <p:sp>
        <p:nvSpPr>
          <p:cNvPr id="4" name="Slide Number Placeholder 3">
            <a:extLst>
              <a:ext uri="{FF2B5EF4-FFF2-40B4-BE49-F238E27FC236}">
                <a16:creationId xmlns:a16="http://schemas.microsoft.com/office/drawing/2014/main" id="{C4C234C4-D2CF-C562-6162-73137D0A880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1200" b="0" i="0" u="none" strike="noStrike" kern="1200" cap="none" spc="0" normalizeH="0" baseline="0" noProof="0" smtClean="0">
                <a:ln>
                  <a:noFill/>
                </a:ln>
                <a:solidFill>
                  <a:srgbClr val="44546A"/>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44546A"/>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99496351-E90A-2EF1-B577-7F3A81CC65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02937" y="485926"/>
            <a:ext cx="2354460" cy="2943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230863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10058400" cy="666297"/>
          </a:xfrm>
        </p:spPr>
        <p:txBody>
          <a:bodyPr>
            <a:normAutofit fontScale="90000"/>
          </a:bodyPr>
          <a:lstStyle/>
          <a:p>
            <a:r>
              <a:rPr lang="en-US" dirty="0"/>
              <a:t>Career Pathways Operate At Many Levels</a:t>
            </a:r>
          </a:p>
        </p:txBody>
      </p:sp>
      <p:pic>
        <p:nvPicPr>
          <p:cNvPr id="15362" name="Picture 2"/>
          <p:cNvPicPr>
            <a:picLocks noGrp="1" noChangeAspect="1" noChangeArrowheads="1"/>
          </p:cNvPicPr>
          <p:nvPr>
            <p:ph idx="4294967295"/>
          </p:nvPr>
        </p:nvPicPr>
        <p:blipFill rotWithShape="1">
          <a:blip r:embed="rId3">
            <a:extLst>
              <a:ext uri="{28A0092B-C50C-407E-A947-70E740481C1C}">
                <a14:useLocalDpi xmlns:a14="http://schemas.microsoft.com/office/drawing/2010/main" val="0"/>
              </a:ext>
            </a:extLst>
          </a:blip>
          <a:srcRect/>
          <a:stretch/>
        </p:blipFill>
        <p:spPr bwMode="auto">
          <a:xfrm>
            <a:off x="1993024" y="666297"/>
            <a:ext cx="7977351" cy="882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6903" y="1549166"/>
            <a:ext cx="6038193" cy="4803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3058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2C89B-17CA-3DEC-A273-4BFD103B54AE}"/>
              </a:ext>
            </a:extLst>
          </p:cNvPr>
          <p:cNvSpPr>
            <a:spLocks noGrp="1"/>
          </p:cNvSpPr>
          <p:nvPr>
            <p:ph type="title"/>
          </p:nvPr>
        </p:nvSpPr>
        <p:spPr/>
        <p:txBody>
          <a:bodyPr>
            <a:normAutofit/>
          </a:bodyPr>
          <a:lstStyle/>
          <a:p>
            <a:pPr algn="l"/>
            <a:r>
              <a:rPr lang="en-US" sz="5400" dirty="0"/>
              <a:t>Career Pathways Framework</a:t>
            </a:r>
          </a:p>
        </p:txBody>
      </p:sp>
      <p:pic>
        <p:nvPicPr>
          <p:cNvPr id="4" name="Content Placeholder 3">
            <a:extLst>
              <a:ext uri="{FF2B5EF4-FFF2-40B4-BE49-F238E27FC236}">
                <a16:creationId xmlns:a16="http://schemas.microsoft.com/office/drawing/2014/main" id="{11AB2EF3-FB7C-AE35-2A88-A58363DE86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9876" y="1146595"/>
            <a:ext cx="6911247" cy="5157952"/>
          </a:xfrm>
          <a:prstGeom prst="rect">
            <a:avLst/>
          </a:prstGeom>
        </p:spPr>
      </p:pic>
    </p:spTree>
    <p:extLst>
      <p:ext uri="{BB962C8B-B14F-4D97-AF65-F5344CB8AC3E}">
        <p14:creationId xmlns:p14="http://schemas.microsoft.com/office/powerpoint/2010/main" val="127825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533696" y="862958"/>
            <a:ext cx="6207964" cy="2305911"/>
          </a:xfrm>
        </p:spPr>
        <p:txBody>
          <a:bodyPr>
            <a:normAutofit fontScale="90000"/>
          </a:bodyPr>
          <a:lstStyle/>
          <a:p>
            <a:pPr algn="ctr"/>
            <a:r>
              <a:rPr lang="en-US" dirty="0"/>
              <a:t>United States Federal Agency </a:t>
            </a:r>
            <a:br>
              <a:rPr lang="en-US" dirty="0"/>
            </a:br>
            <a:r>
              <a:rPr lang="en-US" dirty="0"/>
              <a:t>Career Pathways Resources and Tools</a:t>
            </a:r>
          </a:p>
        </p:txBody>
      </p:sp>
      <p:pic>
        <p:nvPicPr>
          <p:cNvPr id="11" name="Content Placeholder 10"/>
          <p:cNvPicPr>
            <a:picLocks noGrp="1" noChangeAspect="1"/>
          </p:cNvPicPr>
          <p:nvPr>
            <p:ph sz="half" idx="4294967295"/>
          </p:nvPr>
        </p:nvPicPr>
        <p:blipFill>
          <a:blip r:embed="rId3">
            <a:extLst>
              <a:ext uri="{28A0092B-C50C-407E-A947-70E740481C1C}">
                <a14:useLocalDpi xmlns:a14="http://schemas.microsoft.com/office/drawing/2010/main" val="0"/>
              </a:ext>
            </a:extLst>
          </a:blip>
          <a:stretch>
            <a:fillRect/>
          </a:stretch>
        </p:blipFill>
        <p:spPr>
          <a:xfrm>
            <a:off x="587261" y="182327"/>
            <a:ext cx="4599594" cy="597308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766121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6A3AA-6F1A-EDEE-BBE2-47C0EF703B34}"/>
              </a:ext>
            </a:extLst>
          </p:cNvPr>
          <p:cNvSpPr>
            <a:spLocks noGrp="1"/>
          </p:cNvSpPr>
          <p:nvPr>
            <p:ph type="title"/>
          </p:nvPr>
        </p:nvSpPr>
        <p:spPr/>
        <p:txBody>
          <a:bodyPr/>
          <a:lstStyle/>
          <a:p>
            <a:r>
              <a:rPr lang="en-US" dirty="0"/>
              <a:t>Enhanced Guide and Workbook </a:t>
            </a:r>
          </a:p>
        </p:txBody>
      </p:sp>
      <p:sp>
        <p:nvSpPr>
          <p:cNvPr id="5" name="Content Placeholder 4">
            <a:extLst>
              <a:ext uri="{FF2B5EF4-FFF2-40B4-BE49-F238E27FC236}">
                <a16:creationId xmlns:a16="http://schemas.microsoft.com/office/drawing/2014/main" id="{01FDE8FD-1F2A-225B-9E83-02E9BC1848D7}"/>
              </a:ext>
            </a:extLst>
          </p:cNvPr>
          <p:cNvSpPr>
            <a:spLocks noGrp="1"/>
          </p:cNvSpPr>
          <p:nvPr>
            <p:ph idx="1"/>
          </p:nvPr>
        </p:nvSpPr>
        <p:spPr>
          <a:xfrm>
            <a:off x="441434" y="1548554"/>
            <a:ext cx="10714246" cy="3760891"/>
          </a:xfrm>
        </p:spPr>
        <p:txBody>
          <a:bodyPr>
            <a:normAutofit fontScale="92500" lnSpcReduction="10000"/>
          </a:bodyPr>
          <a:lstStyle/>
          <a:p>
            <a:r>
              <a:rPr lang="en-US" dirty="0"/>
              <a:t>Updated with WIOA References</a:t>
            </a:r>
          </a:p>
          <a:p>
            <a:r>
              <a:rPr lang="en-US" dirty="0"/>
              <a:t>Enhanced Content:</a:t>
            </a:r>
          </a:p>
          <a:p>
            <a:pPr lvl="1"/>
            <a:r>
              <a:rPr lang="en-US" dirty="0"/>
              <a:t>Examples </a:t>
            </a:r>
          </a:p>
          <a:p>
            <a:pPr lvl="1"/>
            <a:r>
              <a:rPr lang="en-US" dirty="0"/>
              <a:t>Action Steps</a:t>
            </a:r>
          </a:p>
          <a:p>
            <a:pPr lvl="1"/>
            <a:r>
              <a:rPr lang="en-US" dirty="0"/>
              <a:t>Tools </a:t>
            </a:r>
          </a:p>
          <a:p>
            <a:pPr marL="323850" lvl="1" indent="0">
              <a:buNone/>
            </a:pPr>
            <a:endParaRPr lang="en-US" noProof="0" dirty="0"/>
          </a:p>
          <a:p>
            <a:pPr marL="0" lvl="1" indent="0">
              <a:buNone/>
            </a:pPr>
            <a:r>
              <a:rPr kumimoji="0" lang="en-US" sz="2400" b="0" i="0" u="none" strike="noStrike" kern="1200" cap="none" spc="0" normalizeH="0" baseline="0" noProof="0" dirty="0">
                <a:ln>
                  <a:noFill/>
                </a:ln>
                <a:effectLst/>
                <a:uLnTx/>
                <a:uFillTx/>
                <a:latin typeface="Arial" panose="020B0604020202020204"/>
                <a:ea typeface="+mn-ea"/>
                <a:cs typeface="+mn-cs"/>
              </a:rPr>
              <a:t>Available at:</a:t>
            </a:r>
          </a:p>
          <a:p>
            <a:pPr marL="0" lvl="1" indent="0">
              <a:buNone/>
            </a:pPr>
            <a:r>
              <a:rPr kumimoji="0" lang="en-US" sz="2400" i="0" u="none" strike="noStrike" kern="1200" cap="none" spc="0" normalizeH="0" baseline="0" noProof="0" dirty="0">
                <a:ln>
                  <a:noFill/>
                </a:ln>
                <a:solidFill>
                  <a:srgbClr val="1C4489"/>
                </a:solidFill>
                <a:effectLst/>
                <a:uLnTx/>
                <a:uFillTx/>
                <a:latin typeface="Arial" panose="020B0604020202020204"/>
                <a:ea typeface="+mn-ea"/>
                <a:cs typeface="+mn-cs"/>
                <a:hlinkClick r:id="rId2"/>
              </a:rPr>
              <a:t>www.careerpathways.workforcegps.org</a:t>
            </a:r>
            <a:r>
              <a:rPr kumimoji="0" lang="en-US" sz="2400" i="0" u="none" strike="noStrike" kern="1200" cap="none" spc="0" normalizeH="0" baseline="0" noProof="0" dirty="0">
                <a:ln>
                  <a:noFill/>
                </a:ln>
                <a:solidFill>
                  <a:srgbClr val="1C4489"/>
                </a:solidFill>
                <a:effectLst/>
                <a:uLnTx/>
                <a:uFillTx/>
                <a:latin typeface="Arial" panose="020B0604020202020204"/>
                <a:ea typeface="+mn-ea"/>
                <a:cs typeface="+mn-cs"/>
              </a:rPr>
              <a:t> </a:t>
            </a:r>
          </a:p>
          <a:p>
            <a:pPr lvl="1"/>
            <a:endParaRPr lang="en-US" dirty="0"/>
          </a:p>
          <a:p>
            <a:endParaRPr lang="en-US" dirty="0"/>
          </a:p>
        </p:txBody>
      </p:sp>
      <p:sp>
        <p:nvSpPr>
          <p:cNvPr id="3" name="Slide Number Placeholder 2">
            <a:extLst>
              <a:ext uri="{FF2B5EF4-FFF2-40B4-BE49-F238E27FC236}">
                <a16:creationId xmlns:a16="http://schemas.microsoft.com/office/drawing/2014/main" id="{3E44FEF2-48CD-89E7-0167-DB2F5FCCEE59}"/>
              </a:ext>
            </a:extLst>
          </p:cNvPr>
          <p:cNvSpPr>
            <a:spLocks noGrp="1"/>
          </p:cNvSpPr>
          <p:nvPr>
            <p:ph type="sldNum" sz="quarter" idx="12"/>
          </p:nvPr>
        </p:nvSpPr>
        <p:spPr/>
        <p:txBody>
          <a:bodyPr/>
          <a:lstStyle/>
          <a:p>
            <a:fld id="{3A98EE3D-8CD1-4C3F-BD1C-C98C9596463C}" type="slidenum">
              <a:rPr lang="en-US" smtClean="0"/>
              <a:t>14</a:t>
            </a:fld>
            <a:endParaRPr lang="en-US" dirty="0"/>
          </a:p>
        </p:txBody>
      </p:sp>
      <p:pic>
        <p:nvPicPr>
          <p:cNvPr id="4" name="Picture 2">
            <a:extLst>
              <a:ext uri="{FF2B5EF4-FFF2-40B4-BE49-F238E27FC236}">
                <a16:creationId xmlns:a16="http://schemas.microsoft.com/office/drawing/2014/main" id="{D45E418F-3298-84AB-9022-7D969D62DA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2460" y="1347903"/>
            <a:ext cx="3933825" cy="472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1139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CFD78D5-C373-AE75-2971-BA445C6899E2}"/>
              </a:ext>
            </a:extLst>
          </p:cNvPr>
          <p:cNvSpPr>
            <a:spLocks noGrp="1"/>
          </p:cNvSpPr>
          <p:nvPr>
            <p:ph type="title"/>
          </p:nvPr>
        </p:nvSpPr>
        <p:spPr>
          <a:xfrm>
            <a:off x="686834" y="1153572"/>
            <a:ext cx="3200400" cy="4461163"/>
          </a:xfrm>
        </p:spPr>
        <p:txBody>
          <a:bodyPr>
            <a:normAutofit/>
          </a:bodyPr>
          <a:lstStyle/>
          <a:p>
            <a:r>
              <a:rPr lang="en-US" dirty="0">
                <a:solidFill>
                  <a:srgbClr val="FFFFFF"/>
                </a:solidFill>
              </a:rPr>
              <a:t>Lessons from the work</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descr="Sustaining the systems change efforts can require explicit goals and planning, a strong commitment from leadership, and partners’ willingness to innovate&#10;Emphasis from Federal Government on systems change could encourage these efforts in support of local communities&#10;Considerable technical assistance and planning time is needed to support efforts to capitalize on flexibilities&#10;">
            <a:extLst>
              <a:ext uri="{FF2B5EF4-FFF2-40B4-BE49-F238E27FC236}">
                <a16:creationId xmlns:a16="http://schemas.microsoft.com/office/drawing/2014/main" id="{3B50409C-2A80-8B56-D7F7-2918B6ABE0B6}"/>
              </a:ext>
            </a:extLst>
          </p:cNvPr>
          <p:cNvSpPr>
            <a:spLocks noGrp="1"/>
          </p:cNvSpPr>
          <p:nvPr>
            <p:ph idx="1"/>
          </p:nvPr>
        </p:nvSpPr>
        <p:spPr>
          <a:xfrm>
            <a:off x="4447308" y="591344"/>
            <a:ext cx="6906491" cy="5585619"/>
          </a:xfrm>
        </p:spPr>
        <p:txBody>
          <a:bodyPr anchor="ctr">
            <a:normAutofit fontScale="92500"/>
          </a:bodyPr>
          <a:lstStyle/>
          <a:p>
            <a:pPr>
              <a:buFont typeface="Arial" panose="020B0604020202020204" pitchFamily="34" charset="0"/>
              <a:buChar char="•"/>
            </a:pPr>
            <a:r>
              <a:rPr lang="en-US" dirty="0"/>
              <a:t>Sustaining the systems change efforts can require explicit goals and planning, a strong commitment from leadership, and partners’ willingness to innovate</a:t>
            </a:r>
          </a:p>
          <a:p>
            <a:pPr>
              <a:buFont typeface="Arial" panose="020B0604020202020204" pitchFamily="34" charset="0"/>
              <a:buChar char="•"/>
            </a:pPr>
            <a:r>
              <a:rPr lang="en-US" dirty="0"/>
              <a:t>Emphasis from Federal Government on systems change could encourage these efforts in support of local communities </a:t>
            </a:r>
            <a:r>
              <a:rPr lang="en-US" dirty="0">
                <a:solidFill>
                  <a:schemeClr val="accent2">
                    <a:lumMod val="75000"/>
                  </a:schemeClr>
                </a:solidFill>
              </a:rPr>
              <a:t>(Set the Tone!)</a:t>
            </a:r>
          </a:p>
          <a:p>
            <a:pPr>
              <a:buFont typeface="Arial" panose="020B0604020202020204" pitchFamily="34" charset="0"/>
              <a:buChar char="•"/>
            </a:pPr>
            <a:r>
              <a:rPr lang="en-US" dirty="0"/>
              <a:t>Considerable technical assistance and planning time is needed to support efforts to capitalize on flexibilities </a:t>
            </a:r>
            <a:r>
              <a:rPr lang="en-US" dirty="0">
                <a:solidFill>
                  <a:schemeClr val="accent2">
                    <a:lumMod val="75000"/>
                  </a:schemeClr>
                </a:solidFill>
              </a:rPr>
              <a:t>(Coordination/collaboration takes time but is invaluable!) </a:t>
            </a:r>
          </a:p>
          <a:p>
            <a:r>
              <a:rPr lang="en-US" dirty="0">
                <a:solidFill>
                  <a:schemeClr val="accent2">
                    <a:lumMod val="75000"/>
                  </a:schemeClr>
                </a:solidFill>
              </a:rPr>
              <a:t>Important to ask the questions: Where do we want to go and what’s in our way of getting there?</a:t>
            </a:r>
          </a:p>
        </p:txBody>
      </p:sp>
    </p:spTree>
    <p:extLst>
      <p:ext uri="{BB962C8B-B14F-4D97-AF65-F5344CB8AC3E}">
        <p14:creationId xmlns:p14="http://schemas.microsoft.com/office/powerpoint/2010/main" val="20442241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1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descr="Identifying and Addressing Barriers to Program Implementation:&#10;A Tool for Community ">
            <a:extLst>
              <a:ext uri="{FF2B5EF4-FFF2-40B4-BE49-F238E27FC236}">
                <a16:creationId xmlns:a16="http://schemas.microsoft.com/office/drawing/2014/main" id="{CF4A5A2E-98DA-3AE2-2F1F-49D72669C06C}"/>
              </a:ext>
            </a:extLst>
          </p:cNvPr>
          <p:cNvSpPr txBox="1"/>
          <p:nvPr/>
        </p:nvSpPr>
        <p:spPr>
          <a:xfrm>
            <a:off x="578888" y="2171205"/>
            <a:ext cx="2880828" cy="3071906"/>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Calibri Light" panose="020F0302020204030204"/>
                <a:ea typeface="+mn-ea"/>
                <a:cs typeface="+mn-cs"/>
              </a:rPr>
              <a:t>Identifying and Addressing Barriers to Program Implementation:</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500" b="1" i="0" u="none" strike="noStrike" kern="1200" cap="none" spc="0" normalizeH="0" baseline="0" noProof="0" dirty="0">
                <a:ln>
                  <a:noFill/>
                </a:ln>
                <a:solidFill>
                  <a:srgbClr val="FFFFFF"/>
                </a:solidFill>
                <a:effectLst/>
                <a:uLnTx/>
                <a:uFillTx/>
                <a:latin typeface="Calibri Light" panose="020F0302020204030204"/>
                <a:ea typeface="+mn-ea"/>
                <a:cs typeface="+mn-cs"/>
              </a:rPr>
              <a:t>A Tool for Community Reflection</a:t>
            </a:r>
          </a:p>
        </p:txBody>
      </p:sp>
      <p:pic>
        <p:nvPicPr>
          <p:cNvPr id="4" name="Content Placeholder 3" descr="Image of a group of diverse adults sitting around a table talking and collaborating.">
            <a:extLst>
              <a:ext uri="{FF2B5EF4-FFF2-40B4-BE49-F238E27FC236}">
                <a16:creationId xmlns:a16="http://schemas.microsoft.com/office/drawing/2014/main" id="{B52D99FA-0038-F7E6-2884-E46A71928395}"/>
              </a:ext>
            </a:extLst>
          </p:cNvPr>
          <p:cNvPicPr>
            <a:picLocks noChangeAspect="1"/>
          </p:cNvPicPr>
          <p:nvPr/>
        </p:nvPicPr>
        <p:blipFill>
          <a:blip r:embed="rId2"/>
          <a:stretch>
            <a:fillRect/>
          </a:stretch>
        </p:blipFill>
        <p:spPr>
          <a:xfrm>
            <a:off x="4502428" y="1396758"/>
            <a:ext cx="7225748" cy="4064483"/>
          </a:xfrm>
          <a:prstGeom prst="rect">
            <a:avLst/>
          </a:prstGeom>
        </p:spPr>
      </p:pic>
    </p:spTree>
    <p:extLst>
      <p:ext uri="{BB962C8B-B14F-4D97-AF65-F5344CB8AC3E}">
        <p14:creationId xmlns:p14="http://schemas.microsoft.com/office/powerpoint/2010/main" val="4250305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Content Placeholder 25" descr="Graphic of A Community Reflection Process for Program Innovation. Seven Steps: 1 - Goal Setting; 2 - Partnership and Resource Assessment; 3 - Strategy Identification; 4 - Strategy Analysis; 5 - Barrier Identification; 6 - Barrier Analysis and 7 - Identifying Solutions">
            <a:extLst>
              <a:ext uri="{FF2B5EF4-FFF2-40B4-BE49-F238E27FC236}">
                <a16:creationId xmlns:a16="http://schemas.microsoft.com/office/drawing/2014/main" id="{F0D10336-5C90-DF13-243E-9B8B037ECBA8}"/>
              </a:ext>
            </a:extLst>
          </p:cNvPr>
          <p:cNvPicPr>
            <a:picLocks noChangeAspect="1"/>
          </p:cNvPicPr>
          <p:nvPr/>
        </p:nvPicPr>
        <p:blipFill>
          <a:blip r:embed="rId2"/>
          <a:stretch>
            <a:fillRect/>
          </a:stretch>
        </p:blipFill>
        <p:spPr>
          <a:xfrm>
            <a:off x="457200" y="849250"/>
            <a:ext cx="11277600" cy="5159500"/>
          </a:xfrm>
          <a:prstGeom prst="rect">
            <a:avLst/>
          </a:prstGeom>
        </p:spPr>
      </p:pic>
      <p:sp>
        <p:nvSpPr>
          <p:cNvPr id="3" name="TextBox 2" descr="https://youth.gov/sites/default/files/Implementation-Barriers-Tool-JFF-FYI.pdf">
            <a:extLst>
              <a:ext uri="{FF2B5EF4-FFF2-40B4-BE49-F238E27FC236}">
                <a16:creationId xmlns:a16="http://schemas.microsoft.com/office/drawing/2014/main" id="{3C4D1DE3-4A43-5633-CF9B-247291D9566A}"/>
              </a:ext>
            </a:extLst>
          </p:cNvPr>
          <p:cNvSpPr txBox="1"/>
          <p:nvPr/>
        </p:nvSpPr>
        <p:spPr>
          <a:xfrm>
            <a:off x="4322313" y="5362419"/>
            <a:ext cx="897244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Identifying and Addressing Barriers to Program Implementation (youth.gov)</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https://youth.gov/sites/default/files/Implementation-Barriers-Tool-JFF-FYI.pdf</a:t>
            </a:r>
          </a:p>
        </p:txBody>
      </p:sp>
    </p:spTree>
    <p:extLst>
      <p:ext uri="{BB962C8B-B14F-4D97-AF65-F5344CB8AC3E}">
        <p14:creationId xmlns:p14="http://schemas.microsoft.com/office/powerpoint/2010/main" val="35096473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2855AE-64FB-4757-9E3A-E947CD88BA61}"/>
              </a:ext>
            </a:extLst>
          </p:cNvPr>
          <p:cNvSpPr>
            <a:spLocks noGrp="1"/>
          </p:cNvSpPr>
          <p:nvPr>
            <p:ph type="sldNum" sz="quarter" idx="12"/>
          </p:nvPr>
        </p:nvSpPr>
        <p:spPr>
          <a:xfrm>
            <a:off x="11435449" y="6446838"/>
            <a:ext cx="780010" cy="365125"/>
          </a:xfrm>
        </p:spPr>
        <p:txBody>
          <a:bodyPr/>
          <a:lstStyle/>
          <a:p>
            <a:fld id="{3A98EE3D-8CD1-4C3F-BD1C-C98C9596463C}" type="slidenum">
              <a:rPr lang="en-US" smtClean="0"/>
              <a:pPr/>
              <a:t>18</a:t>
            </a:fld>
            <a:endParaRPr lang="en-US" dirty="0"/>
          </a:p>
        </p:txBody>
      </p:sp>
      <p:sp>
        <p:nvSpPr>
          <p:cNvPr id="3" name="Title 2">
            <a:extLst>
              <a:ext uri="{FF2B5EF4-FFF2-40B4-BE49-F238E27FC236}">
                <a16:creationId xmlns:a16="http://schemas.microsoft.com/office/drawing/2014/main" id="{2ACDC6BB-8BE7-490E-B4F0-ED295FF6FB97}"/>
              </a:ext>
            </a:extLst>
          </p:cNvPr>
          <p:cNvSpPr>
            <a:spLocks noGrp="1"/>
          </p:cNvSpPr>
          <p:nvPr>
            <p:ph type="title"/>
          </p:nvPr>
        </p:nvSpPr>
        <p:spPr>
          <a:xfrm>
            <a:off x="340169" y="2890549"/>
            <a:ext cx="11458651" cy="1134257"/>
          </a:xfrm>
        </p:spPr>
        <p:txBody>
          <a:bodyPr/>
          <a:lstStyle/>
          <a:p>
            <a:r>
              <a:rPr lang="en-US" dirty="0"/>
              <a:t>Thank you!</a:t>
            </a:r>
          </a:p>
        </p:txBody>
      </p:sp>
    </p:spTree>
    <p:extLst>
      <p:ext uri="{BB962C8B-B14F-4D97-AF65-F5344CB8AC3E}">
        <p14:creationId xmlns:p14="http://schemas.microsoft.com/office/powerpoint/2010/main" val="199173176"/>
      </p:ext>
    </p:extLst>
  </p:cSld>
  <p:clrMapOvr>
    <a:masterClrMapping/>
  </p:clrMapOvr>
</p:sld>
</file>

<file path=ppt/theme/theme1.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769520F8-BFE5-4C8C-A7AA-375C025A91CE}" vid="{AEAFD717-D3C8-4034-8F7E-D5220B0CCEB8}"/>
    </a:ext>
  </a:extLst>
</a:theme>
</file>

<file path=ppt/theme/theme2.xml><?xml version="1.0" encoding="utf-8"?>
<a:theme xmlns:a="http://schemas.openxmlformats.org/drawingml/2006/main" name="2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769520F8-BFE5-4C8C-A7AA-375C025A91CE}" vid="{AEAFD717-D3C8-4034-8F7E-D5220B0CCEB8}"/>
    </a:ext>
  </a:extLst>
</a:theme>
</file>

<file path=ppt/theme/theme3.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mona Students MISSA" id="{4998ECD5-1632-C644-82FD-42C62C19B85C}" vid="{2AD3FA5A-3E1A-354A-B4E1-AE816B2E335B}"/>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{AEC54E3D-C880-4A40-8280-B235AEB87E1E}tf56160789_win32</Template>
  <TotalTime>0</TotalTime>
  <Words>564</Words>
  <Application>Microsoft Office PowerPoint</Application>
  <PresentationFormat>Widescreen</PresentationFormat>
  <Paragraphs>95</Paragraphs>
  <Slides>18</Slides>
  <Notes>5</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18</vt:i4>
      </vt:variant>
    </vt:vector>
  </HeadingPairs>
  <TitlesOfParts>
    <vt:vector size="34" baseType="lpstr">
      <vt:lpstr>Arial</vt:lpstr>
      <vt:lpstr>Arial Black</vt:lpstr>
      <vt:lpstr>Arial Narrow</vt:lpstr>
      <vt:lpstr>Arial Nova</vt:lpstr>
      <vt:lpstr>Calibri</vt:lpstr>
      <vt:lpstr>Calibri Light</vt:lpstr>
      <vt:lpstr>Courier New</vt:lpstr>
      <vt:lpstr>Franklin Gothic Book</vt:lpstr>
      <vt:lpstr>Gill Sans MT</vt:lpstr>
      <vt:lpstr>Wingdings</vt:lpstr>
      <vt:lpstr>Wingdings 2</vt:lpstr>
      <vt:lpstr>1_RetrospectVTI</vt:lpstr>
      <vt:lpstr>2_RetrospectVTI</vt:lpstr>
      <vt:lpstr>Dividend</vt:lpstr>
      <vt:lpstr>Office Theme</vt:lpstr>
      <vt:lpstr>1_Office Theme</vt:lpstr>
      <vt:lpstr>Federal Systems Conveners</vt:lpstr>
      <vt:lpstr>Moderator</vt:lpstr>
      <vt:lpstr>Performance Partnership Pilots for Disconnected Youth (P3)</vt:lpstr>
      <vt:lpstr>Performance Partnership Pilots for Disconnected Youth (P3)</vt:lpstr>
      <vt:lpstr>Illustrative Cohort 1 P3 pilot</vt:lpstr>
      <vt:lpstr>120-Day Cybersecurity Apprenticeship Sprint</vt:lpstr>
      <vt:lpstr>Addressing Cybersecurity Industry Issues with Apprenticeship</vt:lpstr>
      <vt:lpstr>Cyber Sprint Goals</vt:lpstr>
      <vt:lpstr>Cybersecurity Sprint Resources</vt:lpstr>
      <vt:lpstr>Career Pathways </vt:lpstr>
      <vt:lpstr>Career Pathways Operate At Many Levels</vt:lpstr>
      <vt:lpstr>Career Pathways Framework</vt:lpstr>
      <vt:lpstr>United States Federal Agency  Career Pathways Resources and Tools</vt:lpstr>
      <vt:lpstr>Enhanced Guide and Workbook </vt:lpstr>
      <vt:lpstr>Lessons from the work</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2022-11-22T21:58:58Z</dcterms:created>
  <dcterms:modified xsi:type="dcterms:W3CDTF">2022-11-22T21:59:09Z</dcterms:modified>
</cp:coreProperties>
</file>