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11.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46" r:id="rId1"/>
    <p:sldMasterId id="2147483771" r:id="rId2"/>
    <p:sldMasterId id="2147483786" r:id="rId3"/>
    <p:sldMasterId id="2147483798" r:id="rId4"/>
    <p:sldMasterId id="2147483807" r:id="rId5"/>
    <p:sldMasterId id="2147483815" r:id="rId6"/>
    <p:sldMasterId id="2147483827" r:id="rId7"/>
    <p:sldMasterId id="2147483839" r:id="rId8"/>
    <p:sldMasterId id="2147483852" r:id="rId9"/>
    <p:sldMasterId id="2147483864" r:id="rId10"/>
    <p:sldMasterId id="2147483876" r:id="rId11"/>
    <p:sldMasterId id="2147483889" r:id="rId12"/>
  </p:sldMasterIdLst>
  <p:notesMasterIdLst>
    <p:notesMasterId r:id="rId53"/>
  </p:notesMasterIdLst>
  <p:handoutMasterIdLst>
    <p:handoutMasterId r:id="rId54"/>
  </p:handoutMasterIdLst>
  <p:sldIdLst>
    <p:sldId id="273" r:id="rId13"/>
    <p:sldId id="574" r:id="rId14"/>
    <p:sldId id="278" r:id="rId15"/>
    <p:sldId id="256" r:id="rId16"/>
    <p:sldId id="326" r:id="rId17"/>
    <p:sldId id="321" r:id="rId18"/>
    <p:sldId id="330" r:id="rId19"/>
    <p:sldId id="258" r:id="rId20"/>
    <p:sldId id="288" r:id="rId21"/>
    <p:sldId id="289" r:id="rId22"/>
    <p:sldId id="274" r:id="rId23"/>
    <p:sldId id="284" r:id="rId24"/>
    <p:sldId id="285" r:id="rId25"/>
    <p:sldId id="286" r:id="rId26"/>
    <p:sldId id="275" r:id="rId27"/>
    <p:sldId id="339" r:id="rId28"/>
    <p:sldId id="722" r:id="rId29"/>
    <p:sldId id="340" r:id="rId30"/>
    <p:sldId id="262" r:id="rId31"/>
    <p:sldId id="723" r:id="rId32"/>
    <p:sldId id="276" r:id="rId33"/>
    <p:sldId id="719" r:id="rId34"/>
    <p:sldId id="720" r:id="rId35"/>
    <p:sldId id="721" r:id="rId36"/>
    <p:sldId id="277" r:id="rId37"/>
    <p:sldId id="279" r:id="rId38"/>
    <p:sldId id="283" r:id="rId39"/>
    <p:sldId id="259" r:id="rId40"/>
    <p:sldId id="280" r:id="rId41"/>
    <p:sldId id="257" r:id="rId42"/>
    <p:sldId id="266" r:id="rId43"/>
    <p:sldId id="281" r:id="rId44"/>
    <p:sldId id="372" r:id="rId45"/>
    <p:sldId id="366" r:id="rId46"/>
    <p:sldId id="371" r:id="rId47"/>
    <p:sldId id="282" r:id="rId48"/>
    <p:sldId id="264" r:id="rId49"/>
    <p:sldId id="287" r:id="rId50"/>
    <p:sldId id="271" r:id="rId51"/>
    <p:sldId id="265"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C515E"/>
    <a:srgbClr val="1B75BC"/>
    <a:srgbClr val="9BA8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2" autoAdjust="0"/>
    <p:restoredTop sz="94660"/>
  </p:normalViewPr>
  <p:slideViewPr>
    <p:cSldViewPr snapToGrid="0">
      <p:cViewPr varScale="1">
        <p:scale>
          <a:sx n="63" d="100"/>
          <a:sy n="63" d="100"/>
        </p:scale>
        <p:origin x="732" y="64"/>
      </p:cViewPr>
      <p:guideLst/>
    </p:cSldViewPr>
  </p:slideViewPr>
  <p:notesTextViewPr>
    <p:cViewPr>
      <p:scale>
        <a:sx n="1" d="1"/>
        <a:sy n="1" d="1"/>
      </p:scale>
      <p:origin x="0" y="0"/>
    </p:cViewPr>
  </p:notesTextViewPr>
  <p:notesViewPr>
    <p:cSldViewPr snapToGrid="0" showGuides="1">
      <p:cViewPr varScale="1">
        <p:scale>
          <a:sx n="71" d="100"/>
          <a:sy n="71" d="100"/>
        </p:scale>
        <p:origin x="2513" y="4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slide" Target="slides/slide35.xml"/><Relationship Id="rId50" Type="http://schemas.openxmlformats.org/officeDocument/2006/relationships/slide" Target="slides/slide38.xml"/><Relationship Id="rId55"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Master" Target="slideMasters/slideMaster5.xml"/><Relationship Id="rId19" Type="http://schemas.openxmlformats.org/officeDocument/2006/relationships/slide" Target="slides/slide7.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39.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theme" Target="theme/theme1.xml"/><Relationship Id="rId10" Type="http://schemas.openxmlformats.org/officeDocument/2006/relationships/slideMaster" Target="slideMasters/slideMaster10.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A956D05-6B3C-4C09-8868-3885ABF085D1}" type="doc">
      <dgm:prSet loTypeId="urn:microsoft.com/office/officeart/2005/8/layout/vProcess5" loCatId="process" qsTypeId="urn:microsoft.com/office/officeart/2005/8/quickstyle/simple4" qsCatId="simple" csTypeId="urn:microsoft.com/office/officeart/2005/8/colors/colorful1" csCatId="colorful" phldr="1"/>
      <dgm:spPr/>
      <dgm:t>
        <a:bodyPr/>
        <a:lstStyle/>
        <a:p>
          <a:endParaRPr lang="en-US"/>
        </a:p>
      </dgm:t>
    </dgm:pt>
    <dgm:pt modelId="{C4FCF34D-E24B-421D-BC05-A1DEE95AFBD5}">
      <dgm:prSet/>
      <dgm:spPr/>
      <dgm:t>
        <a:bodyPr/>
        <a:lstStyle/>
        <a:p>
          <a:r>
            <a:rPr lang="en-US" dirty="0"/>
            <a:t>(K)Knowledge + (S)kills + (A)</a:t>
          </a:r>
          <a:r>
            <a:rPr lang="en-US" dirty="0" err="1"/>
            <a:t>bilities</a:t>
          </a:r>
          <a:endParaRPr lang="en-US" dirty="0"/>
        </a:p>
      </dgm:t>
    </dgm:pt>
    <dgm:pt modelId="{BEAD8064-C4BA-4ACE-853A-9AD658905E6D}" type="parTrans" cxnId="{81728762-7862-4FBF-B7F8-28582CBCDBA4}">
      <dgm:prSet/>
      <dgm:spPr/>
      <dgm:t>
        <a:bodyPr/>
        <a:lstStyle/>
        <a:p>
          <a:endParaRPr lang="en-US"/>
        </a:p>
      </dgm:t>
    </dgm:pt>
    <dgm:pt modelId="{5940E042-828C-4FD1-B4BB-0A7B112B09E2}" type="sibTrans" cxnId="{81728762-7862-4FBF-B7F8-28582CBCDBA4}">
      <dgm:prSet/>
      <dgm:spPr/>
      <dgm:t>
        <a:bodyPr/>
        <a:lstStyle/>
        <a:p>
          <a:endParaRPr lang="en-US"/>
        </a:p>
      </dgm:t>
    </dgm:pt>
    <dgm:pt modelId="{B3D4937E-525A-482E-9982-7B49D54DFBD9}">
      <dgm:prSet/>
      <dgm:spPr/>
      <dgm:t>
        <a:bodyPr/>
        <a:lstStyle/>
        <a:p>
          <a:r>
            <a:rPr lang="en-US"/>
            <a:t>How do you verify the relevancy of your curriculum’s content?</a:t>
          </a:r>
        </a:p>
      </dgm:t>
    </dgm:pt>
    <dgm:pt modelId="{A5F701A6-13A1-4CB7-8318-CD3B2E1179A2}" type="parTrans" cxnId="{16498123-2D5E-4CEC-ACD8-EB2A84F1D8B2}">
      <dgm:prSet/>
      <dgm:spPr/>
      <dgm:t>
        <a:bodyPr/>
        <a:lstStyle/>
        <a:p>
          <a:endParaRPr lang="en-US"/>
        </a:p>
      </dgm:t>
    </dgm:pt>
    <dgm:pt modelId="{6583D45E-1255-48D2-B1F6-377B6A705AF6}" type="sibTrans" cxnId="{16498123-2D5E-4CEC-ACD8-EB2A84F1D8B2}">
      <dgm:prSet/>
      <dgm:spPr/>
      <dgm:t>
        <a:bodyPr/>
        <a:lstStyle/>
        <a:p>
          <a:endParaRPr lang="en-US"/>
        </a:p>
      </dgm:t>
    </dgm:pt>
    <dgm:pt modelId="{A637E5C5-F8A3-42CB-8E8D-B8EA53F654FD}">
      <dgm:prSet/>
      <dgm:spPr/>
      <dgm:t>
        <a:bodyPr/>
        <a:lstStyle/>
        <a:p>
          <a:r>
            <a:rPr lang="en-US"/>
            <a:t>Will today’s content be relevant tomorrow, next year, 5 years from now?</a:t>
          </a:r>
        </a:p>
      </dgm:t>
    </dgm:pt>
    <dgm:pt modelId="{6A983BB9-BF00-4D7E-BF32-69C676BDFA23}" type="parTrans" cxnId="{2E1B70A5-5481-433E-BC96-52FB02A8DA8D}">
      <dgm:prSet/>
      <dgm:spPr/>
      <dgm:t>
        <a:bodyPr/>
        <a:lstStyle/>
        <a:p>
          <a:endParaRPr lang="en-US"/>
        </a:p>
      </dgm:t>
    </dgm:pt>
    <dgm:pt modelId="{3D781823-80ED-476F-9D8D-4FCB63E289C7}" type="sibTrans" cxnId="{2E1B70A5-5481-433E-BC96-52FB02A8DA8D}">
      <dgm:prSet/>
      <dgm:spPr/>
      <dgm:t>
        <a:bodyPr/>
        <a:lstStyle/>
        <a:p>
          <a:endParaRPr lang="en-US"/>
        </a:p>
      </dgm:t>
    </dgm:pt>
    <dgm:pt modelId="{661E221D-89F4-4539-963A-806EBB2D4880}">
      <dgm:prSet/>
      <dgm:spPr/>
      <dgm:t>
        <a:bodyPr/>
        <a:lstStyle/>
        <a:p>
          <a:r>
            <a:rPr lang="en-US" dirty="0"/>
            <a:t>What type of equipment and tools will an entry level worker be required to use 3-5 years from now?</a:t>
          </a:r>
        </a:p>
      </dgm:t>
    </dgm:pt>
    <dgm:pt modelId="{A20D343C-3987-40E0-A667-235049B47CE0}" type="parTrans" cxnId="{16358838-A4D5-4B29-98C6-5793032C3E85}">
      <dgm:prSet/>
      <dgm:spPr/>
      <dgm:t>
        <a:bodyPr/>
        <a:lstStyle/>
        <a:p>
          <a:endParaRPr lang="en-US"/>
        </a:p>
      </dgm:t>
    </dgm:pt>
    <dgm:pt modelId="{5DE7FB28-1FB1-4D35-B46E-02C74A6F08EF}" type="sibTrans" cxnId="{16358838-A4D5-4B29-98C6-5793032C3E85}">
      <dgm:prSet/>
      <dgm:spPr/>
      <dgm:t>
        <a:bodyPr/>
        <a:lstStyle/>
        <a:p>
          <a:endParaRPr lang="en-US"/>
        </a:p>
      </dgm:t>
    </dgm:pt>
    <dgm:pt modelId="{54A011D7-D6B0-48A4-A31D-9733E0E8F783}" type="pres">
      <dgm:prSet presAssocID="{9A956D05-6B3C-4C09-8868-3885ABF085D1}" presName="outerComposite" presStyleCnt="0">
        <dgm:presLayoutVars>
          <dgm:chMax val="5"/>
          <dgm:dir/>
          <dgm:resizeHandles val="exact"/>
        </dgm:presLayoutVars>
      </dgm:prSet>
      <dgm:spPr/>
    </dgm:pt>
    <dgm:pt modelId="{812A7618-8EE1-46A5-9932-B990DD603B34}" type="pres">
      <dgm:prSet presAssocID="{9A956D05-6B3C-4C09-8868-3885ABF085D1}" presName="dummyMaxCanvas" presStyleCnt="0">
        <dgm:presLayoutVars/>
      </dgm:prSet>
      <dgm:spPr/>
    </dgm:pt>
    <dgm:pt modelId="{5A13FB71-2B60-4070-9168-53414887858E}" type="pres">
      <dgm:prSet presAssocID="{9A956D05-6B3C-4C09-8868-3885ABF085D1}" presName="FourNodes_1" presStyleLbl="node1" presStyleIdx="0" presStyleCnt="4">
        <dgm:presLayoutVars>
          <dgm:bulletEnabled val="1"/>
        </dgm:presLayoutVars>
      </dgm:prSet>
      <dgm:spPr/>
    </dgm:pt>
    <dgm:pt modelId="{744525BA-AEDD-457D-8552-336E27A5AB5B}" type="pres">
      <dgm:prSet presAssocID="{9A956D05-6B3C-4C09-8868-3885ABF085D1}" presName="FourNodes_2" presStyleLbl="node1" presStyleIdx="1" presStyleCnt="4">
        <dgm:presLayoutVars>
          <dgm:bulletEnabled val="1"/>
        </dgm:presLayoutVars>
      </dgm:prSet>
      <dgm:spPr/>
    </dgm:pt>
    <dgm:pt modelId="{36E2E8A3-52DA-4549-8B15-F81E7BF9606E}" type="pres">
      <dgm:prSet presAssocID="{9A956D05-6B3C-4C09-8868-3885ABF085D1}" presName="FourNodes_3" presStyleLbl="node1" presStyleIdx="2" presStyleCnt="4">
        <dgm:presLayoutVars>
          <dgm:bulletEnabled val="1"/>
        </dgm:presLayoutVars>
      </dgm:prSet>
      <dgm:spPr/>
    </dgm:pt>
    <dgm:pt modelId="{1D3904A9-D25B-4729-A56A-8259BC8DF0A8}" type="pres">
      <dgm:prSet presAssocID="{9A956D05-6B3C-4C09-8868-3885ABF085D1}" presName="FourNodes_4" presStyleLbl="node1" presStyleIdx="3" presStyleCnt="4">
        <dgm:presLayoutVars>
          <dgm:bulletEnabled val="1"/>
        </dgm:presLayoutVars>
      </dgm:prSet>
      <dgm:spPr/>
    </dgm:pt>
    <dgm:pt modelId="{C4F68A5D-E9DD-4EA6-801D-F2D11854618B}" type="pres">
      <dgm:prSet presAssocID="{9A956D05-6B3C-4C09-8868-3885ABF085D1}" presName="FourConn_1-2" presStyleLbl="fgAccFollowNode1" presStyleIdx="0" presStyleCnt="3">
        <dgm:presLayoutVars>
          <dgm:bulletEnabled val="1"/>
        </dgm:presLayoutVars>
      </dgm:prSet>
      <dgm:spPr/>
    </dgm:pt>
    <dgm:pt modelId="{ED31120B-DAC6-44B5-AE1C-2D90D0F21340}" type="pres">
      <dgm:prSet presAssocID="{9A956D05-6B3C-4C09-8868-3885ABF085D1}" presName="FourConn_2-3" presStyleLbl="fgAccFollowNode1" presStyleIdx="1" presStyleCnt="3">
        <dgm:presLayoutVars>
          <dgm:bulletEnabled val="1"/>
        </dgm:presLayoutVars>
      </dgm:prSet>
      <dgm:spPr/>
    </dgm:pt>
    <dgm:pt modelId="{F91B7E11-3F94-4278-B7CD-CF2851341FE9}" type="pres">
      <dgm:prSet presAssocID="{9A956D05-6B3C-4C09-8868-3885ABF085D1}" presName="FourConn_3-4" presStyleLbl="fgAccFollowNode1" presStyleIdx="2" presStyleCnt="3">
        <dgm:presLayoutVars>
          <dgm:bulletEnabled val="1"/>
        </dgm:presLayoutVars>
      </dgm:prSet>
      <dgm:spPr/>
    </dgm:pt>
    <dgm:pt modelId="{005FEC8F-BD30-477B-B294-752374FD5476}" type="pres">
      <dgm:prSet presAssocID="{9A956D05-6B3C-4C09-8868-3885ABF085D1}" presName="FourNodes_1_text" presStyleLbl="node1" presStyleIdx="3" presStyleCnt="4">
        <dgm:presLayoutVars>
          <dgm:bulletEnabled val="1"/>
        </dgm:presLayoutVars>
      </dgm:prSet>
      <dgm:spPr/>
    </dgm:pt>
    <dgm:pt modelId="{33FFD1E9-35C2-4B6D-8837-781E560D7394}" type="pres">
      <dgm:prSet presAssocID="{9A956D05-6B3C-4C09-8868-3885ABF085D1}" presName="FourNodes_2_text" presStyleLbl="node1" presStyleIdx="3" presStyleCnt="4">
        <dgm:presLayoutVars>
          <dgm:bulletEnabled val="1"/>
        </dgm:presLayoutVars>
      </dgm:prSet>
      <dgm:spPr/>
    </dgm:pt>
    <dgm:pt modelId="{14BCBAE6-66EA-4680-A520-61731580B9C1}" type="pres">
      <dgm:prSet presAssocID="{9A956D05-6B3C-4C09-8868-3885ABF085D1}" presName="FourNodes_3_text" presStyleLbl="node1" presStyleIdx="3" presStyleCnt="4">
        <dgm:presLayoutVars>
          <dgm:bulletEnabled val="1"/>
        </dgm:presLayoutVars>
      </dgm:prSet>
      <dgm:spPr/>
    </dgm:pt>
    <dgm:pt modelId="{6D470A82-01E2-4779-8567-CF89403E8035}" type="pres">
      <dgm:prSet presAssocID="{9A956D05-6B3C-4C09-8868-3885ABF085D1}" presName="FourNodes_4_text" presStyleLbl="node1" presStyleIdx="3" presStyleCnt="4">
        <dgm:presLayoutVars>
          <dgm:bulletEnabled val="1"/>
        </dgm:presLayoutVars>
      </dgm:prSet>
      <dgm:spPr/>
    </dgm:pt>
  </dgm:ptLst>
  <dgm:cxnLst>
    <dgm:cxn modelId="{A5FE840E-0D1B-4974-8224-51DF8CA884EE}" type="presOf" srcId="{C4FCF34D-E24B-421D-BC05-A1DEE95AFBD5}" destId="{005FEC8F-BD30-477B-B294-752374FD5476}" srcOrd="1" destOrd="0" presId="urn:microsoft.com/office/officeart/2005/8/layout/vProcess5"/>
    <dgm:cxn modelId="{16498123-2D5E-4CEC-ACD8-EB2A84F1D8B2}" srcId="{9A956D05-6B3C-4C09-8868-3885ABF085D1}" destId="{B3D4937E-525A-482E-9982-7B49D54DFBD9}" srcOrd="1" destOrd="0" parTransId="{A5F701A6-13A1-4CB7-8318-CD3B2E1179A2}" sibTransId="{6583D45E-1255-48D2-B1F6-377B6A705AF6}"/>
    <dgm:cxn modelId="{8313312F-E8DB-4412-9B16-3639EE574A4C}" type="presOf" srcId="{B3D4937E-525A-482E-9982-7B49D54DFBD9}" destId="{33FFD1E9-35C2-4B6D-8837-781E560D7394}" srcOrd="1" destOrd="0" presId="urn:microsoft.com/office/officeart/2005/8/layout/vProcess5"/>
    <dgm:cxn modelId="{CC380237-82AF-47A0-833C-DE74A22925D4}" type="presOf" srcId="{B3D4937E-525A-482E-9982-7B49D54DFBD9}" destId="{744525BA-AEDD-457D-8552-336E27A5AB5B}" srcOrd="0" destOrd="0" presId="urn:microsoft.com/office/officeart/2005/8/layout/vProcess5"/>
    <dgm:cxn modelId="{16358838-A4D5-4B29-98C6-5793032C3E85}" srcId="{9A956D05-6B3C-4C09-8868-3885ABF085D1}" destId="{661E221D-89F4-4539-963A-806EBB2D4880}" srcOrd="3" destOrd="0" parTransId="{A20D343C-3987-40E0-A667-235049B47CE0}" sibTransId="{5DE7FB28-1FB1-4D35-B46E-02C74A6F08EF}"/>
    <dgm:cxn modelId="{718BA93A-1F29-459B-B3F0-E57514927FEF}" type="presOf" srcId="{6583D45E-1255-48D2-B1F6-377B6A705AF6}" destId="{ED31120B-DAC6-44B5-AE1C-2D90D0F21340}" srcOrd="0" destOrd="0" presId="urn:microsoft.com/office/officeart/2005/8/layout/vProcess5"/>
    <dgm:cxn modelId="{81728762-7862-4FBF-B7F8-28582CBCDBA4}" srcId="{9A956D05-6B3C-4C09-8868-3885ABF085D1}" destId="{C4FCF34D-E24B-421D-BC05-A1DEE95AFBD5}" srcOrd="0" destOrd="0" parTransId="{BEAD8064-C4BA-4ACE-853A-9AD658905E6D}" sibTransId="{5940E042-828C-4FD1-B4BB-0A7B112B09E2}"/>
    <dgm:cxn modelId="{685FD26C-5B7F-471F-B1CA-720EC6F95FB1}" type="presOf" srcId="{A637E5C5-F8A3-42CB-8E8D-B8EA53F654FD}" destId="{14BCBAE6-66EA-4680-A520-61731580B9C1}" srcOrd="1" destOrd="0" presId="urn:microsoft.com/office/officeart/2005/8/layout/vProcess5"/>
    <dgm:cxn modelId="{7A744E51-3C54-4E1F-80FD-DA6323322B49}" type="presOf" srcId="{C4FCF34D-E24B-421D-BC05-A1DEE95AFBD5}" destId="{5A13FB71-2B60-4070-9168-53414887858E}" srcOrd="0" destOrd="0" presId="urn:microsoft.com/office/officeart/2005/8/layout/vProcess5"/>
    <dgm:cxn modelId="{5443D378-C39D-4E44-A9A9-206E8911136D}" type="presOf" srcId="{661E221D-89F4-4539-963A-806EBB2D4880}" destId="{1D3904A9-D25B-4729-A56A-8259BC8DF0A8}" srcOrd="0" destOrd="0" presId="urn:microsoft.com/office/officeart/2005/8/layout/vProcess5"/>
    <dgm:cxn modelId="{9BB48080-FBF5-443A-BDAA-EDA58F86D0D0}" type="presOf" srcId="{661E221D-89F4-4539-963A-806EBB2D4880}" destId="{6D470A82-01E2-4779-8567-CF89403E8035}" srcOrd="1" destOrd="0" presId="urn:microsoft.com/office/officeart/2005/8/layout/vProcess5"/>
    <dgm:cxn modelId="{998B0F86-2959-4617-9127-95EDC591BED6}" type="presOf" srcId="{A637E5C5-F8A3-42CB-8E8D-B8EA53F654FD}" destId="{36E2E8A3-52DA-4549-8B15-F81E7BF9606E}" srcOrd="0" destOrd="0" presId="urn:microsoft.com/office/officeart/2005/8/layout/vProcess5"/>
    <dgm:cxn modelId="{2E1B70A5-5481-433E-BC96-52FB02A8DA8D}" srcId="{9A956D05-6B3C-4C09-8868-3885ABF085D1}" destId="{A637E5C5-F8A3-42CB-8E8D-B8EA53F654FD}" srcOrd="2" destOrd="0" parTransId="{6A983BB9-BF00-4D7E-BF32-69C676BDFA23}" sibTransId="{3D781823-80ED-476F-9D8D-4FCB63E289C7}"/>
    <dgm:cxn modelId="{65A2F5D9-5F1D-49A6-9BF1-F7AC07F6B3F2}" type="presOf" srcId="{5940E042-828C-4FD1-B4BB-0A7B112B09E2}" destId="{C4F68A5D-E9DD-4EA6-801D-F2D11854618B}" srcOrd="0" destOrd="0" presId="urn:microsoft.com/office/officeart/2005/8/layout/vProcess5"/>
    <dgm:cxn modelId="{604780EA-C196-45DD-847A-1864FB8C2113}" type="presOf" srcId="{3D781823-80ED-476F-9D8D-4FCB63E289C7}" destId="{F91B7E11-3F94-4278-B7CD-CF2851341FE9}" srcOrd="0" destOrd="0" presId="urn:microsoft.com/office/officeart/2005/8/layout/vProcess5"/>
    <dgm:cxn modelId="{D4E47EF7-ECEA-4592-A2D3-769D0972FB46}" type="presOf" srcId="{9A956D05-6B3C-4C09-8868-3885ABF085D1}" destId="{54A011D7-D6B0-48A4-A31D-9733E0E8F783}" srcOrd="0" destOrd="0" presId="urn:microsoft.com/office/officeart/2005/8/layout/vProcess5"/>
    <dgm:cxn modelId="{8B7AA6B0-AFE1-4620-893E-E3C0D50ADB1C}" type="presParOf" srcId="{54A011D7-D6B0-48A4-A31D-9733E0E8F783}" destId="{812A7618-8EE1-46A5-9932-B990DD603B34}" srcOrd="0" destOrd="0" presId="urn:microsoft.com/office/officeart/2005/8/layout/vProcess5"/>
    <dgm:cxn modelId="{7A231584-A320-456C-B6D3-6D998E8F8534}" type="presParOf" srcId="{54A011D7-D6B0-48A4-A31D-9733E0E8F783}" destId="{5A13FB71-2B60-4070-9168-53414887858E}" srcOrd="1" destOrd="0" presId="urn:microsoft.com/office/officeart/2005/8/layout/vProcess5"/>
    <dgm:cxn modelId="{E5D8D52A-CC84-4BAE-BE9F-AC11366B3A3D}" type="presParOf" srcId="{54A011D7-D6B0-48A4-A31D-9733E0E8F783}" destId="{744525BA-AEDD-457D-8552-336E27A5AB5B}" srcOrd="2" destOrd="0" presId="urn:microsoft.com/office/officeart/2005/8/layout/vProcess5"/>
    <dgm:cxn modelId="{46C202CC-71AF-4CC6-AEE6-703FFFB6BE4F}" type="presParOf" srcId="{54A011D7-D6B0-48A4-A31D-9733E0E8F783}" destId="{36E2E8A3-52DA-4549-8B15-F81E7BF9606E}" srcOrd="3" destOrd="0" presId="urn:microsoft.com/office/officeart/2005/8/layout/vProcess5"/>
    <dgm:cxn modelId="{BB64AD94-1966-4396-AA39-5695CAE37280}" type="presParOf" srcId="{54A011D7-D6B0-48A4-A31D-9733E0E8F783}" destId="{1D3904A9-D25B-4729-A56A-8259BC8DF0A8}" srcOrd="4" destOrd="0" presId="urn:microsoft.com/office/officeart/2005/8/layout/vProcess5"/>
    <dgm:cxn modelId="{32DACEB1-68FD-4AE4-A282-61E3FB65DD1F}" type="presParOf" srcId="{54A011D7-D6B0-48A4-A31D-9733E0E8F783}" destId="{C4F68A5D-E9DD-4EA6-801D-F2D11854618B}" srcOrd="5" destOrd="0" presId="urn:microsoft.com/office/officeart/2005/8/layout/vProcess5"/>
    <dgm:cxn modelId="{710E059C-6A8A-456C-ADDD-EF1DB971B484}" type="presParOf" srcId="{54A011D7-D6B0-48A4-A31D-9733E0E8F783}" destId="{ED31120B-DAC6-44B5-AE1C-2D90D0F21340}" srcOrd="6" destOrd="0" presId="urn:microsoft.com/office/officeart/2005/8/layout/vProcess5"/>
    <dgm:cxn modelId="{CF8B19A6-2A26-44B1-A2D3-E4F548E32935}" type="presParOf" srcId="{54A011D7-D6B0-48A4-A31D-9733E0E8F783}" destId="{F91B7E11-3F94-4278-B7CD-CF2851341FE9}" srcOrd="7" destOrd="0" presId="urn:microsoft.com/office/officeart/2005/8/layout/vProcess5"/>
    <dgm:cxn modelId="{1997B936-6807-42C6-89B8-9F28EB33D119}" type="presParOf" srcId="{54A011D7-D6B0-48A4-A31D-9733E0E8F783}" destId="{005FEC8F-BD30-477B-B294-752374FD5476}" srcOrd="8" destOrd="0" presId="urn:microsoft.com/office/officeart/2005/8/layout/vProcess5"/>
    <dgm:cxn modelId="{A8BB709F-707E-498F-90E2-175A70653314}" type="presParOf" srcId="{54A011D7-D6B0-48A4-A31D-9733E0E8F783}" destId="{33FFD1E9-35C2-4B6D-8837-781E560D7394}" srcOrd="9" destOrd="0" presId="urn:microsoft.com/office/officeart/2005/8/layout/vProcess5"/>
    <dgm:cxn modelId="{D0C14672-8FD5-4F10-BF7B-A86C46C866AA}" type="presParOf" srcId="{54A011D7-D6B0-48A4-A31D-9733E0E8F783}" destId="{14BCBAE6-66EA-4680-A520-61731580B9C1}" srcOrd="10" destOrd="0" presId="urn:microsoft.com/office/officeart/2005/8/layout/vProcess5"/>
    <dgm:cxn modelId="{C7FA8473-AB59-4CDB-94FF-2847E6D1FA7B}" type="presParOf" srcId="{54A011D7-D6B0-48A4-A31D-9733E0E8F783}" destId="{6D470A82-01E2-4779-8567-CF89403E8035}" srcOrd="11"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E9DE493-19D7-4EC9-97C9-5F26233F1106}" type="doc">
      <dgm:prSet loTypeId="urn:microsoft.com/office/officeart/2005/8/layout/hProcess4" loCatId="process" qsTypeId="urn:microsoft.com/office/officeart/2005/8/quickstyle/simple2" qsCatId="simple" csTypeId="urn:microsoft.com/office/officeart/2005/8/colors/accent0_3" csCatId="mainScheme" phldr="1"/>
      <dgm:spPr/>
      <dgm:t>
        <a:bodyPr/>
        <a:lstStyle/>
        <a:p>
          <a:endParaRPr lang="en-US"/>
        </a:p>
      </dgm:t>
    </dgm:pt>
    <dgm:pt modelId="{FB986F71-3126-4196-BD30-74AEDC39A1CA}">
      <dgm:prSet phldrT="[Text]"/>
      <dgm:spPr/>
      <dgm:t>
        <a:bodyPr/>
        <a:lstStyle/>
        <a:p>
          <a:r>
            <a:rPr lang="en-US" dirty="0"/>
            <a:t>Roles and Responsibilities</a:t>
          </a:r>
        </a:p>
      </dgm:t>
    </dgm:pt>
    <dgm:pt modelId="{9B3CE34A-9B3E-4D5F-94E0-DFBB94FF5A03}" type="parTrans" cxnId="{1423FC72-83C7-4510-8021-28EAEA493E68}">
      <dgm:prSet/>
      <dgm:spPr/>
      <dgm:t>
        <a:bodyPr/>
        <a:lstStyle/>
        <a:p>
          <a:endParaRPr lang="en-US"/>
        </a:p>
      </dgm:t>
    </dgm:pt>
    <dgm:pt modelId="{D0B150DF-3AA4-454C-8652-25880449C422}" type="sibTrans" cxnId="{1423FC72-83C7-4510-8021-28EAEA493E68}">
      <dgm:prSet/>
      <dgm:spPr/>
      <dgm:t>
        <a:bodyPr/>
        <a:lstStyle/>
        <a:p>
          <a:endParaRPr lang="en-US"/>
        </a:p>
      </dgm:t>
    </dgm:pt>
    <dgm:pt modelId="{AB2E8498-CC81-452F-A895-08F3845AA347}">
      <dgm:prSet phldrT="[Text]" custT="1"/>
      <dgm:spPr/>
      <dgm:t>
        <a:bodyPr/>
        <a:lstStyle/>
        <a:p>
          <a:r>
            <a:rPr lang="en-US" sz="1100" dirty="0"/>
            <a:t>Clarified team’s purpose </a:t>
          </a:r>
        </a:p>
      </dgm:t>
    </dgm:pt>
    <dgm:pt modelId="{4C65E2C8-0CBB-4D8C-AD60-6B0105C62B84}" type="parTrans" cxnId="{2D5B3E3B-3EE5-4072-933E-27DF5400591C}">
      <dgm:prSet/>
      <dgm:spPr/>
      <dgm:t>
        <a:bodyPr/>
        <a:lstStyle/>
        <a:p>
          <a:endParaRPr lang="en-US"/>
        </a:p>
      </dgm:t>
    </dgm:pt>
    <dgm:pt modelId="{9A1F3304-AA9E-4FBC-89BA-9095C80E47C9}" type="sibTrans" cxnId="{2D5B3E3B-3EE5-4072-933E-27DF5400591C}">
      <dgm:prSet/>
      <dgm:spPr/>
      <dgm:t>
        <a:bodyPr/>
        <a:lstStyle/>
        <a:p>
          <a:endParaRPr lang="en-US"/>
        </a:p>
      </dgm:t>
    </dgm:pt>
    <dgm:pt modelId="{F6D27D1B-CDCB-481F-B8FA-AB31B2A119DE}">
      <dgm:prSet phldrT="[Text]"/>
      <dgm:spPr/>
      <dgm:t>
        <a:bodyPr/>
        <a:lstStyle/>
        <a:p>
          <a:r>
            <a:rPr lang="en-US" dirty="0"/>
            <a:t>Commitments</a:t>
          </a:r>
        </a:p>
      </dgm:t>
    </dgm:pt>
    <dgm:pt modelId="{8A7BF306-8E53-4B16-9E7E-A79AE3DF6BE2}" type="parTrans" cxnId="{A63D53AC-541A-4D09-9620-8B1C8D7B91DE}">
      <dgm:prSet/>
      <dgm:spPr/>
      <dgm:t>
        <a:bodyPr/>
        <a:lstStyle/>
        <a:p>
          <a:endParaRPr lang="en-US"/>
        </a:p>
      </dgm:t>
    </dgm:pt>
    <dgm:pt modelId="{7AEB6639-3258-49E8-8B1F-B4A9C61922BE}" type="sibTrans" cxnId="{A63D53AC-541A-4D09-9620-8B1C8D7B91DE}">
      <dgm:prSet/>
      <dgm:spPr/>
      <dgm:t>
        <a:bodyPr/>
        <a:lstStyle/>
        <a:p>
          <a:endParaRPr lang="en-US"/>
        </a:p>
      </dgm:t>
    </dgm:pt>
    <dgm:pt modelId="{0B00F5A8-A0EF-4111-9D86-004317B4F49E}">
      <dgm:prSet phldrT="[Text]" custT="1"/>
      <dgm:spPr/>
      <dgm:t>
        <a:bodyPr/>
        <a:lstStyle/>
        <a:p>
          <a:r>
            <a:rPr lang="en-US" sz="1200" dirty="0"/>
            <a:t>Across both organizations it helped us to negotiate, prioritize and agree on commitments</a:t>
          </a:r>
        </a:p>
      </dgm:t>
    </dgm:pt>
    <dgm:pt modelId="{EC916B99-8D26-4265-B7BE-BB461C68DA5C}" type="parTrans" cxnId="{86F910E7-C9D0-48E5-A3A3-C70127E96FC1}">
      <dgm:prSet/>
      <dgm:spPr/>
      <dgm:t>
        <a:bodyPr/>
        <a:lstStyle/>
        <a:p>
          <a:endParaRPr lang="en-US"/>
        </a:p>
      </dgm:t>
    </dgm:pt>
    <dgm:pt modelId="{CE48C676-980A-4BAC-A3C8-9ABC315DAE51}" type="sibTrans" cxnId="{86F910E7-C9D0-48E5-A3A3-C70127E96FC1}">
      <dgm:prSet/>
      <dgm:spPr/>
      <dgm:t>
        <a:bodyPr/>
        <a:lstStyle/>
        <a:p>
          <a:endParaRPr lang="en-US"/>
        </a:p>
      </dgm:t>
    </dgm:pt>
    <dgm:pt modelId="{58828492-5CEF-4AFE-95CB-5D7E6A18158B}">
      <dgm:prSet phldrT="[Text]"/>
      <dgm:spPr/>
      <dgm:t>
        <a:bodyPr/>
        <a:lstStyle/>
        <a:p>
          <a:r>
            <a:rPr lang="en-US" dirty="0"/>
            <a:t>Collaborative Approach</a:t>
          </a:r>
        </a:p>
      </dgm:t>
    </dgm:pt>
    <dgm:pt modelId="{F664BA43-1B81-496F-A04E-CE4B4A525697}" type="parTrans" cxnId="{ECE9152A-59A8-4A3A-9D34-DB38A074F636}">
      <dgm:prSet/>
      <dgm:spPr/>
      <dgm:t>
        <a:bodyPr/>
        <a:lstStyle/>
        <a:p>
          <a:endParaRPr lang="en-US"/>
        </a:p>
      </dgm:t>
    </dgm:pt>
    <dgm:pt modelId="{2D386477-EC66-449A-8D41-5F8A212C3D8E}" type="sibTrans" cxnId="{ECE9152A-59A8-4A3A-9D34-DB38A074F636}">
      <dgm:prSet/>
      <dgm:spPr/>
      <dgm:t>
        <a:bodyPr/>
        <a:lstStyle/>
        <a:p>
          <a:endParaRPr lang="en-US"/>
        </a:p>
      </dgm:t>
    </dgm:pt>
    <dgm:pt modelId="{68838C34-4D02-49F8-ADD7-BFA90D87B7EA}">
      <dgm:prSet phldrT="[Text]"/>
      <dgm:spPr/>
      <dgm:t>
        <a:bodyPr/>
        <a:lstStyle/>
        <a:p>
          <a:endParaRPr lang="en-US" sz="1000" dirty="0"/>
        </a:p>
      </dgm:t>
    </dgm:pt>
    <dgm:pt modelId="{F2AD00AD-6A23-4C89-A107-68EF5D1F0B94}" type="parTrans" cxnId="{4143D757-8617-4C89-8322-E3B29A1874AF}">
      <dgm:prSet/>
      <dgm:spPr/>
      <dgm:t>
        <a:bodyPr/>
        <a:lstStyle/>
        <a:p>
          <a:endParaRPr lang="en-US"/>
        </a:p>
      </dgm:t>
    </dgm:pt>
    <dgm:pt modelId="{FFC4FCE7-6F2F-4F91-A74A-7C4C32A81657}" type="sibTrans" cxnId="{4143D757-8617-4C89-8322-E3B29A1874AF}">
      <dgm:prSet/>
      <dgm:spPr/>
      <dgm:t>
        <a:bodyPr/>
        <a:lstStyle/>
        <a:p>
          <a:endParaRPr lang="en-US"/>
        </a:p>
      </dgm:t>
    </dgm:pt>
    <dgm:pt modelId="{46CED9B1-9282-480E-85ED-5C1205426B1D}">
      <dgm:prSet phldrT="[Text]"/>
      <dgm:spPr/>
      <dgm:t>
        <a:bodyPr/>
        <a:lstStyle/>
        <a:p>
          <a:r>
            <a:rPr lang="en-US" dirty="0"/>
            <a:t>Responsibility</a:t>
          </a:r>
        </a:p>
      </dgm:t>
    </dgm:pt>
    <dgm:pt modelId="{F4DA2EB1-B3D2-47D4-844E-17FC174DEF6D}" type="parTrans" cxnId="{5A76C4A4-D442-473B-AA2D-CE378190C3E8}">
      <dgm:prSet/>
      <dgm:spPr/>
      <dgm:t>
        <a:bodyPr/>
        <a:lstStyle/>
        <a:p>
          <a:endParaRPr lang="en-US"/>
        </a:p>
      </dgm:t>
    </dgm:pt>
    <dgm:pt modelId="{88482B23-1726-4FF5-B408-1CEC414CAA72}" type="sibTrans" cxnId="{5A76C4A4-D442-473B-AA2D-CE378190C3E8}">
      <dgm:prSet/>
      <dgm:spPr/>
      <dgm:t>
        <a:bodyPr/>
        <a:lstStyle/>
        <a:p>
          <a:endParaRPr lang="en-US"/>
        </a:p>
      </dgm:t>
    </dgm:pt>
    <dgm:pt modelId="{D11E7139-43C5-46C3-8346-08B90479E97B}">
      <dgm:prSet phldrT="[Text]"/>
      <dgm:spPr/>
      <dgm:t>
        <a:bodyPr/>
        <a:lstStyle/>
        <a:p>
          <a:endParaRPr lang="en-US" sz="1000" dirty="0"/>
        </a:p>
      </dgm:t>
    </dgm:pt>
    <dgm:pt modelId="{C2FA1B94-7841-475D-BCC1-0C96A072BC18}" type="parTrans" cxnId="{2B708E2C-AB7E-453E-AD0F-C1599D4C6544}">
      <dgm:prSet/>
      <dgm:spPr/>
      <dgm:t>
        <a:bodyPr/>
        <a:lstStyle/>
        <a:p>
          <a:endParaRPr lang="en-US"/>
        </a:p>
      </dgm:t>
    </dgm:pt>
    <dgm:pt modelId="{48DD5665-0A8F-44E7-8F43-738FF46F6F45}" type="sibTrans" cxnId="{2B708E2C-AB7E-453E-AD0F-C1599D4C6544}">
      <dgm:prSet/>
      <dgm:spPr/>
      <dgm:t>
        <a:bodyPr/>
        <a:lstStyle/>
        <a:p>
          <a:endParaRPr lang="en-US"/>
        </a:p>
      </dgm:t>
    </dgm:pt>
    <dgm:pt modelId="{1C0BD5C3-7228-433A-946D-A9C9B510BFA9}">
      <dgm:prSet phldrT="[Text]" custT="1"/>
      <dgm:spPr/>
      <dgm:t>
        <a:bodyPr/>
        <a:lstStyle/>
        <a:p>
          <a:r>
            <a:rPr lang="en-US" sz="1100" dirty="0"/>
            <a:t>Defined the “who, what, where, when and how’s” of the partnership</a:t>
          </a:r>
        </a:p>
      </dgm:t>
    </dgm:pt>
    <dgm:pt modelId="{27D147F0-D009-412D-B617-A333AF7F4F72}" type="parTrans" cxnId="{39628D8E-FD6D-4AF3-A377-F3BE7AE6B0AA}">
      <dgm:prSet/>
      <dgm:spPr/>
      <dgm:t>
        <a:bodyPr/>
        <a:lstStyle/>
        <a:p>
          <a:endParaRPr lang="en-US"/>
        </a:p>
      </dgm:t>
    </dgm:pt>
    <dgm:pt modelId="{A2B30B59-4983-4520-AFE3-C19D0F0A4617}" type="sibTrans" cxnId="{39628D8E-FD6D-4AF3-A377-F3BE7AE6B0AA}">
      <dgm:prSet/>
      <dgm:spPr/>
      <dgm:t>
        <a:bodyPr/>
        <a:lstStyle/>
        <a:p>
          <a:endParaRPr lang="en-US"/>
        </a:p>
      </dgm:t>
    </dgm:pt>
    <dgm:pt modelId="{F8BC2007-9C70-4EEE-B114-AA502FB21D4B}">
      <dgm:prSet custT="1"/>
      <dgm:spPr/>
      <dgm:t>
        <a:bodyPr/>
        <a:lstStyle/>
        <a:p>
          <a:r>
            <a:rPr lang="en-US" sz="1200" dirty="0"/>
            <a:t>Identify and review Key Performance Indicators</a:t>
          </a:r>
        </a:p>
      </dgm:t>
    </dgm:pt>
    <dgm:pt modelId="{209BF604-DFDE-4D5D-AF36-E03543ED7105}" type="parTrans" cxnId="{9BDB5FEE-459E-4344-B693-091206B784D0}">
      <dgm:prSet/>
      <dgm:spPr/>
      <dgm:t>
        <a:bodyPr/>
        <a:lstStyle/>
        <a:p>
          <a:endParaRPr lang="en-US"/>
        </a:p>
      </dgm:t>
    </dgm:pt>
    <dgm:pt modelId="{AEA10016-2547-4F1A-AA67-903FA3727E4B}" type="sibTrans" cxnId="{9BDB5FEE-459E-4344-B693-091206B784D0}">
      <dgm:prSet/>
      <dgm:spPr/>
      <dgm:t>
        <a:bodyPr/>
        <a:lstStyle/>
        <a:p>
          <a:endParaRPr lang="en-US"/>
        </a:p>
      </dgm:t>
    </dgm:pt>
    <dgm:pt modelId="{38DA251B-262D-4784-878D-A423A568A365}">
      <dgm:prSet/>
      <dgm:spPr/>
      <dgm:t>
        <a:bodyPr/>
        <a:lstStyle/>
        <a:p>
          <a:endParaRPr lang="en-US" sz="1000" dirty="0"/>
        </a:p>
      </dgm:t>
    </dgm:pt>
    <dgm:pt modelId="{57A3C55A-FEB9-4D91-B27C-2A4BA8D7959A}" type="parTrans" cxnId="{13541528-B426-4CD8-9E38-3D852CD7FD02}">
      <dgm:prSet/>
      <dgm:spPr/>
      <dgm:t>
        <a:bodyPr/>
        <a:lstStyle/>
        <a:p>
          <a:endParaRPr lang="en-US"/>
        </a:p>
      </dgm:t>
    </dgm:pt>
    <dgm:pt modelId="{CC37260E-AE24-46FA-A2F6-EFA9FCFE2F88}" type="sibTrans" cxnId="{13541528-B426-4CD8-9E38-3D852CD7FD02}">
      <dgm:prSet/>
      <dgm:spPr/>
      <dgm:t>
        <a:bodyPr/>
        <a:lstStyle/>
        <a:p>
          <a:endParaRPr lang="en-US"/>
        </a:p>
      </dgm:t>
    </dgm:pt>
    <dgm:pt modelId="{29C5DD6D-5D83-4532-BAD9-9F80A50EDA54}">
      <dgm:prSet phldrT="[Text]" custT="1"/>
      <dgm:spPr/>
      <dgm:t>
        <a:bodyPr/>
        <a:lstStyle/>
        <a:p>
          <a:r>
            <a:rPr lang="en-US" sz="1100" dirty="0"/>
            <a:t>Focused us on how each of our organizations could help each other reach common goals</a:t>
          </a:r>
        </a:p>
      </dgm:t>
    </dgm:pt>
    <dgm:pt modelId="{BD6A2C0F-D251-41CF-AF76-DB6DF7992DC1}" type="parTrans" cxnId="{FB843B93-2471-4A8E-A500-895632F21B7D}">
      <dgm:prSet/>
      <dgm:spPr/>
      <dgm:t>
        <a:bodyPr/>
        <a:lstStyle/>
        <a:p>
          <a:endParaRPr lang="en-US"/>
        </a:p>
      </dgm:t>
    </dgm:pt>
    <dgm:pt modelId="{EA283740-5672-4EA3-A952-AAE294C881A0}" type="sibTrans" cxnId="{FB843B93-2471-4A8E-A500-895632F21B7D}">
      <dgm:prSet/>
      <dgm:spPr/>
      <dgm:t>
        <a:bodyPr/>
        <a:lstStyle/>
        <a:p>
          <a:endParaRPr lang="en-US"/>
        </a:p>
      </dgm:t>
    </dgm:pt>
    <dgm:pt modelId="{8FFEAB74-79CC-4368-A52C-0A3732C408F9}">
      <dgm:prSet custT="1"/>
      <dgm:spPr/>
      <dgm:t>
        <a:bodyPr/>
        <a:lstStyle/>
        <a:p>
          <a:r>
            <a:rPr lang="en-US" sz="1100" baseline="0" dirty="0"/>
            <a:t>Share progress, experiences, changes, challenges, etc. based on Memo of Agreement.</a:t>
          </a:r>
        </a:p>
      </dgm:t>
    </dgm:pt>
    <dgm:pt modelId="{C2D2C286-E1DF-4A7F-A91D-87DB3D45E6A1}" type="parTrans" cxnId="{871FB9CD-4F9C-435E-880F-1074469E2795}">
      <dgm:prSet/>
      <dgm:spPr/>
      <dgm:t>
        <a:bodyPr/>
        <a:lstStyle/>
        <a:p>
          <a:endParaRPr lang="en-US"/>
        </a:p>
      </dgm:t>
    </dgm:pt>
    <dgm:pt modelId="{897DB1DE-EFB6-4CBA-B7D2-8441144CA904}" type="sibTrans" cxnId="{871FB9CD-4F9C-435E-880F-1074469E2795}">
      <dgm:prSet/>
      <dgm:spPr/>
      <dgm:t>
        <a:bodyPr/>
        <a:lstStyle/>
        <a:p>
          <a:endParaRPr lang="en-US"/>
        </a:p>
      </dgm:t>
    </dgm:pt>
    <dgm:pt modelId="{8DEE612E-0682-418D-B0FC-3DD89494E752}">
      <dgm:prSet phldrT="[Text]" custT="1"/>
      <dgm:spPr/>
      <dgm:t>
        <a:bodyPr/>
        <a:lstStyle/>
        <a:p>
          <a:r>
            <a:rPr lang="en-US" sz="1200" dirty="0"/>
            <a:t>Determine opportunities to pursue</a:t>
          </a:r>
        </a:p>
      </dgm:t>
    </dgm:pt>
    <dgm:pt modelId="{BFD3A0C9-EC0A-44EC-B7B0-FFF95A292F39}" type="parTrans" cxnId="{BC2D4E04-5BCA-40B7-9EB4-8BB180418A86}">
      <dgm:prSet/>
      <dgm:spPr/>
      <dgm:t>
        <a:bodyPr/>
        <a:lstStyle/>
        <a:p>
          <a:endParaRPr lang="en-US"/>
        </a:p>
      </dgm:t>
    </dgm:pt>
    <dgm:pt modelId="{FADF53DA-6DE7-44DA-97C9-B1A6B0B6A997}" type="sibTrans" cxnId="{BC2D4E04-5BCA-40B7-9EB4-8BB180418A86}">
      <dgm:prSet/>
      <dgm:spPr/>
      <dgm:t>
        <a:bodyPr/>
        <a:lstStyle/>
        <a:p>
          <a:endParaRPr lang="en-US"/>
        </a:p>
      </dgm:t>
    </dgm:pt>
    <dgm:pt modelId="{5C4C240A-9FA9-4A28-9909-360BB52762C9}">
      <dgm:prSet custT="1"/>
      <dgm:spPr/>
      <dgm:t>
        <a:bodyPr/>
        <a:lstStyle/>
        <a:p>
          <a:r>
            <a:rPr lang="en-US" sz="1100" baseline="0" dirty="0"/>
            <a:t>“We are in this together”</a:t>
          </a:r>
        </a:p>
      </dgm:t>
    </dgm:pt>
    <dgm:pt modelId="{CBEB1BC1-6998-44EF-8820-4C71DE9557D9}" type="parTrans" cxnId="{B012D0EC-1038-4E07-911A-7EF9576CE43B}">
      <dgm:prSet/>
      <dgm:spPr/>
      <dgm:t>
        <a:bodyPr/>
        <a:lstStyle/>
        <a:p>
          <a:endParaRPr lang="en-US"/>
        </a:p>
      </dgm:t>
    </dgm:pt>
    <dgm:pt modelId="{6789D372-141D-4AB7-A4B9-556D474FA749}" type="sibTrans" cxnId="{B012D0EC-1038-4E07-911A-7EF9576CE43B}">
      <dgm:prSet/>
      <dgm:spPr/>
      <dgm:t>
        <a:bodyPr/>
        <a:lstStyle/>
        <a:p>
          <a:endParaRPr lang="en-US"/>
        </a:p>
      </dgm:t>
    </dgm:pt>
    <dgm:pt modelId="{E1DD866A-F9C1-4487-96E4-50985AF70A7A}">
      <dgm:prSet custT="1"/>
      <dgm:spPr/>
      <dgm:t>
        <a:bodyPr/>
        <a:lstStyle/>
        <a:p>
          <a:r>
            <a:rPr lang="en-US" sz="1100" baseline="0" dirty="0"/>
            <a:t>Monthly meetings with agenda and minutes</a:t>
          </a:r>
        </a:p>
      </dgm:t>
    </dgm:pt>
    <dgm:pt modelId="{BAF79329-6A17-4AC2-8E0D-F06CD389568D}" type="parTrans" cxnId="{52FEA7FB-17BA-45B6-91D0-A540EA29790C}">
      <dgm:prSet/>
      <dgm:spPr/>
      <dgm:t>
        <a:bodyPr/>
        <a:lstStyle/>
        <a:p>
          <a:endParaRPr lang="en-US"/>
        </a:p>
      </dgm:t>
    </dgm:pt>
    <dgm:pt modelId="{689093AF-3035-4F4E-A57C-A2077AE800F8}" type="sibTrans" cxnId="{52FEA7FB-17BA-45B6-91D0-A540EA29790C}">
      <dgm:prSet/>
      <dgm:spPr/>
      <dgm:t>
        <a:bodyPr/>
        <a:lstStyle/>
        <a:p>
          <a:endParaRPr lang="en-US"/>
        </a:p>
      </dgm:t>
    </dgm:pt>
    <dgm:pt modelId="{56771813-2326-4A85-9805-9E96079692F1}">
      <dgm:prSet custT="1"/>
      <dgm:spPr/>
      <dgm:t>
        <a:bodyPr/>
        <a:lstStyle/>
        <a:p>
          <a:r>
            <a:rPr lang="en-US" sz="1200" dirty="0"/>
            <a:t>Problem solve</a:t>
          </a:r>
        </a:p>
      </dgm:t>
    </dgm:pt>
    <dgm:pt modelId="{E5E5E0A8-F8B6-4EBB-969A-5A95F1038550}" type="parTrans" cxnId="{721DE864-AA12-4241-8953-DD4629FDF721}">
      <dgm:prSet/>
      <dgm:spPr/>
    </dgm:pt>
    <dgm:pt modelId="{35AEA180-66F6-4156-B1CE-01ACB8EEB4F7}" type="sibTrans" cxnId="{721DE864-AA12-4241-8953-DD4629FDF721}">
      <dgm:prSet/>
      <dgm:spPr/>
    </dgm:pt>
    <dgm:pt modelId="{3960CFF8-4383-4382-8D6D-F2A00F508E8D}" type="pres">
      <dgm:prSet presAssocID="{0E9DE493-19D7-4EC9-97C9-5F26233F1106}" presName="Name0" presStyleCnt="0">
        <dgm:presLayoutVars>
          <dgm:dir/>
          <dgm:animLvl val="lvl"/>
          <dgm:resizeHandles val="exact"/>
        </dgm:presLayoutVars>
      </dgm:prSet>
      <dgm:spPr/>
    </dgm:pt>
    <dgm:pt modelId="{366CFF54-5C8F-47F9-BFD8-D9AF3EADDA3E}" type="pres">
      <dgm:prSet presAssocID="{0E9DE493-19D7-4EC9-97C9-5F26233F1106}" presName="tSp" presStyleCnt="0"/>
      <dgm:spPr/>
    </dgm:pt>
    <dgm:pt modelId="{13688FBD-4079-41FE-A6A2-B5B0F293E6BF}" type="pres">
      <dgm:prSet presAssocID="{0E9DE493-19D7-4EC9-97C9-5F26233F1106}" presName="bSp" presStyleCnt="0"/>
      <dgm:spPr/>
    </dgm:pt>
    <dgm:pt modelId="{224851B6-C14D-49DE-883B-A13003DA4601}" type="pres">
      <dgm:prSet presAssocID="{0E9DE493-19D7-4EC9-97C9-5F26233F1106}" presName="process" presStyleCnt="0"/>
      <dgm:spPr/>
    </dgm:pt>
    <dgm:pt modelId="{1439717B-283C-48FF-AF62-1990F52B6512}" type="pres">
      <dgm:prSet presAssocID="{FB986F71-3126-4196-BD30-74AEDC39A1CA}" presName="composite1" presStyleCnt="0"/>
      <dgm:spPr/>
    </dgm:pt>
    <dgm:pt modelId="{BCCE6711-D1D8-4B2C-917E-41AB5A6114A8}" type="pres">
      <dgm:prSet presAssocID="{FB986F71-3126-4196-BD30-74AEDC39A1CA}" presName="dummyNode1" presStyleLbl="node1" presStyleIdx="0" presStyleCnt="4"/>
      <dgm:spPr/>
    </dgm:pt>
    <dgm:pt modelId="{96015622-8A46-45CF-A72A-2856B699B374}" type="pres">
      <dgm:prSet presAssocID="{FB986F71-3126-4196-BD30-74AEDC39A1CA}" presName="childNode1" presStyleLbl="bgAcc1" presStyleIdx="0" presStyleCnt="4" custLinFactNeighborY="1145">
        <dgm:presLayoutVars>
          <dgm:bulletEnabled val="1"/>
        </dgm:presLayoutVars>
      </dgm:prSet>
      <dgm:spPr/>
    </dgm:pt>
    <dgm:pt modelId="{BFE859F2-A9E8-4F95-9161-8EC68F2D30C4}" type="pres">
      <dgm:prSet presAssocID="{FB986F71-3126-4196-BD30-74AEDC39A1CA}" presName="childNode1tx" presStyleLbl="bgAcc1" presStyleIdx="0" presStyleCnt="4">
        <dgm:presLayoutVars>
          <dgm:bulletEnabled val="1"/>
        </dgm:presLayoutVars>
      </dgm:prSet>
      <dgm:spPr/>
    </dgm:pt>
    <dgm:pt modelId="{E18C6CF4-EDEB-4539-A36D-E0355B626199}" type="pres">
      <dgm:prSet presAssocID="{FB986F71-3126-4196-BD30-74AEDC39A1CA}" presName="parentNode1" presStyleLbl="node1" presStyleIdx="0" presStyleCnt="4" custLinFactNeighborY="30728">
        <dgm:presLayoutVars>
          <dgm:chMax val="1"/>
          <dgm:bulletEnabled val="1"/>
        </dgm:presLayoutVars>
      </dgm:prSet>
      <dgm:spPr/>
    </dgm:pt>
    <dgm:pt modelId="{D9FCD5E9-9E94-4534-BAB4-3DB8EB44E7D0}" type="pres">
      <dgm:prSet presAssocID="{FB986F71-3126-4196-BD30-74AEDC39A1CA}" presName="connSite1" presStyleCnt="0"/>
      <dgm:spPr/>
    </dgm:pt>
    <dgm:pt modelId="{6A63D16E-EEE6-4267-97EA-5AD7D2BC4E84}" type="pres">
      <dgm:prSet presAssocID="{D0B150DF-3AA4-454C-8652-25880449C422}" presName="Name9" presStyleLbl="sibTrans2D1" presStyleIdx="0" presStyleCnt="3"/>
      <dgm:spPr/>
    </dgm:pt>
    <dgm:pt modelId="{59BAED1E-A4FE-4FA3-8716-57917AF47F38}" type="pres">
      <dgm:prSet presAssocID="{F6D27D1B-CDCB-481F-B8FA-AB31B2A119DE}" presName="composite2" presStyleCnt="0"/>
      <dgm:spPr/>
    </dgm:pt>
    <dgm:pt modelId="{5C833856-7FAF-4B27-932C-67C7D08339F2}" type="pres">
      <dgm:prSet presAssocID="{F6D27D1B-CDCB-481F-B8FA-AB31B2A119DE}" presName="dummyNode2" presStyleLbl="node1" presStyleIdx="0" presStyleCnt="4"/>
      <dgm:spPr/>
    </dgm:pt>
    <dgm:pt modelId="{E83793B4-2C5C-4D90-82FA-E5EE4745664D}" type="pres">
      <dgm:prSet presAssocID="{F6D27D1B-CDCB-481F-B8FA-AB31B2A119DE}" presName="childNode2" presStyleLbl="bgAcc1" presStyleIdx="1" presStyleCnt="4" custScaleY="117246">
        <dgm:presLayoutVars>
          <dgm:bulletEnabled val="1"/>
        </dgm:presLayoutVars>
      </dgm:prSet>
      <dgm:spPr/>
    </dgm:pt>
    <dgm:pt modelId="{67FFE978-6FBE-4424-80BE-B9E4B4DD0695}" type="pres">
      <dgm:prSet presAssocID="{F6D27D1B-CDCB-481F-B8FA-AB31B2A119DE}" presName="childNode2tx" presStyleLbl="bgAcc1" presStyleIdx="1" presStyleCnt="4">
        <dgm:presLayoutVars>
          <dgm:bulletEnabled val="1"/>
        </dgm:presLayoutVars>
      </dgm:prSet>
      <dgm:spPr/>
    </dgm:pt>
    <dgm:pt modelId="{029D1FDE-4DD7-4FA5-8C70-0C747477B66C}" type="pres">
      <dgm:prSet presAssocID="{F6D27D1B-CDCB-481F-B8FA-AB31B2A119DE}" presName="parentNode2" presStyleLbl="node1" presStyleIdx="1" presStyleCnt="4">
        <dgm:presLayoutVars>
          <dgm:chMax val="0"/>
          <dgm:bulletEnabled val="1"/>
        </dgm:presLayoutVars>
      </dgm:prSet>
      <dgm:spPr/>
    </dgm:pt>
    <dgm:pt modelId="{C2556EF6-41FF-46C6-8829-911BFA533FFE}" type="pres">
      <dgm:prSet presAssocID="{F6D27D1B-CDCB-481F-B8FA-AB31B2A119DE}" presName="connSite2" presStyleCnt="0"/>
      <dgm:spPr/>
    </dgm:pt>
    <dgm:pt modelId="{DC2A0ADB-DCE3-4BF4-9952-0394865777AC}" type="pres">
      <dgm:prSet presAssocID="{7AEB6639-3258-49E8-8B1F-B4A9C61922BE}" presName="Name18" presStyleLbl="sibTrans2D1" presStyleIdx="1" presStyleCnt="3"/>
      <dgm:spPr/>
    </dgm:pt>
    <dgm:pt modelId="{A874A3A3-A340-4ABC-99B5-7529D4415335}" type="pres">
      <dgm:prSet presAssocID="{58828492-5CEF-4AFE-95CB-5D7E6A18158B}" presName="composite1" presStyleCnt="0"/>
      <dgm:spPr/>
    </dgm:pt>
    <dgm:pt modelId="{14032C0B-60AE-432B-A713-F993D1C4BA8F}" type="pres">
      <dgm:prSet presAssocID="{58828492-5CEF-4AFE-95CB-5D7E6A18158B}" presName="dummyNode1" presStyleLbl="node1" presStyleIdx="1" presStyleCnt="4"/>
      <dgm:spPr/>
    </dgm:pt>
    <dgm:pt modelId="{69C28D3B-E083-42DF-9EA0-916CA12125A9}" type="pres">
      <dgm:prSet presAssocID="{58828492-5CEF-4AFE-95CB-5D7E6A18158B}" presName="childNode1" presStyleLbl="bgAcc1" presStyleIdx="2" presStyleCnt="4" custLinFactNeighborX="-2381" custLinFactNeighborY="-245">
        <dgm:presLayoutVars>
          <dgm:bulletEnabled val="1"/>
        </dgm:presLayoutVars>
      </dgm:prSet>
      <dgm:spPr/>
    </dgm:pt>
    <dgm:pt modelId="{843715D2-C2C2-41EB-BDA3-21230FBA46DB}" type="pres">
      <dgm:prSet presAssocID="{58828492-5CEF-4AFE-95CB-5D7E6A18158B}" presName="childNode1tx" presStyleLbl="bgAcc1" presStyleIdx="2" presStyleCnt="4">
        <dgm:presLayoutVars>
          <dgm:bulletEnabled val="1"/>
        </dgm:presLayoutVars>
      </dgm:prSet>
      <dgm:spPr/>
    </dgm:pt>
    <dgm:pt modelId="{047F5837-10E2-4FFC-A492-DB8A19EF48CA}" type="pres">
      <dgm:prSet presAssocID="{58828492-5CEF-4AFE-95CB-5D7E6A18158B}" presName="parentNode1" presStyleLbl="node1" presStyleIdx="2" presStyleCnt="4" custLinFactNeighborY="38432">
        <dgm:presLayoutVars>
          <dgm:chMax val="1"/>
          <dgm:bulletEnabled val="1"/>
        </dgm:presLayoutVars>
      </dgm:prSet>
      <dgm:spPr/>
    </dgm:pt>
    <dgm:pt modelId="{7D6A154D-27BB-4CCE-9250-BCDD2CD5C383}" type="pres">
      <dgm:prSet presAssocID="{58828492-5CEF-4AFE-95CB-5D7E6A18158B}" presName="connSite1" presStyleCnt="0"/>
      <dgm:spPr/>
    </dgm:pt>
    <dgm:pt modelId="{A285AD8A-BAF7-4F52-B953-7D2AD6C26207}" type="pres">
      <dgm:prSet presAssocID="{2D386477-EC66-449A-8D41-5F8A212C3D8E}" presName="Name9" presStyleLbl="sibTrans2D1" presStyleIdx="2" presStyleCnt="3"/>
      <dgm:spPr/>
    </dgm:pt>
    <dgm:pt modelId="{5075D465-7216-4EC4-93F9-60F5BF6E6862}" type="pres">
      <dgm:prSet presAssocID="{46CED9B1-9282-480E-85ED-5C1205426B1D}" presName="composite2" presStyleCnt="0"/>
      <dgm:spPr/>
    </dgm:pt>
    <dgm:pt modelId="{93A97FB5-0777-4318-BE85-F56C9B0B0984}" type="pres">
      <dgm:prSet presAssocID="{46CED9B1-9282-480E-85ED-5C1205426B1D}" presName="dummyNode2" presStyleLbl="node1" presStyleIdx="2" presStyleCnt="4"/>
      <dgm:spPr/>
    </dgm:pt>
    <dgm:pt modelId="{B4D078C2-17B8-408F-AF41-216449ABB232}" type="pres">
      <dgm:prSet presAssocID="{46CED9B1-9282-480E-85ED-5C1205426B1D}" presName="childNode2" presStyleLbl="bgAcc1" presStyleIdx="3" presStyleCnt="4">
        <dgm:presLayoutVars>
          <dgm:bulletEnabled val="1"/>
        </dgm:presLayoutVars>
      </dgm:prSet>
      <dgm:spPr/>
    </dgm:pt>
    <dgm:pt modelId="{C5105AC8-F814-4999-BBCC-C218037E1AEE}" type="pres">
      <dgm:prSet presAssocID="{46CED9B1-9282-480E-85ED-5C1205426B1D}" presName="childNode2tx" presStyleLbl="bgAcc1" presStyleIdx="3" presStyleCnt="4">
        <dgm:presLayoutVars>
          <dgm:bulletEnabled val="1"/>
        </dgm:presLayoutVars>
      </dgm:prSet>
      <dgm:spPr/>
    </dgm:pt>
    <dgm:pt modelId="{57BCAE83-EEA9-4499-B611-D380DAE3D1DC}" type="pres">
      <dgm:prSet presAssocID="{46CED9B1-9282-480E-85ED-5C1205426B1D}" presName="parentNode2" presStyleLbl="node1" presStyleIdx="3" presStyleCnt="4">
        <dgm:presLayoutVars>
          <dgm:chMax val="0"/>
          <dgm:bulletEnabled val="1"/>
        </dgm:presLayoutVars>
      </dgm:prSet>
      <dgm:spPr/>
    </dgm:pt>
    <dgm:pt modelId="{999DC00E-AD20-4F24-AFDC-D0E9847E4A42}" type="pres">
      <dgm:prSet presAssocID="{46CED9B1-9282-480E-85ED-5C1205426B1D}" presName="connSite2" presStyleCnt="0"/>
      <dgm:spPr/>
    </dgm:pt>
  </dgm:ptLst>
  <dgm:cxnLst>
    <dgm:cxn modelId="{69504404-7C89-46CE-9FE9-EDAC0232F843}" type="presOf" srcId="{8DEE612E-0682-418D-B0FC-3DD89494E752}" destId="{E83793B4-2C5C-4D90-82FA-E5EE4745664D}" srcOrd="0" destOrd="1" presId="urn:microsoft.com/office/officeart/2005/8/layout/hProcess4"/>
    <dgm:cxn modelId="{BC2D4E04-5BCA-40B7-9EB4-8BB180418A86}" srcId="{F6D27D1B-CDCB-481F-B8FA-AB31B2A119DE}" destId="{8DEE612E-0682-418D-B0FC-3DD89494E752}" srcOrd="1" destOrd="0" parTransId="{BFD3A0C9-EC0A-44EC-B7B0-FFF95A292F39}" sibTransId="{FADF53DA-6DE7-44DA-97C9-B1A6B0B6A997}"/>
    <dgm:cxn modelId="{2EF66C06-78A5-4341-B508-63CDBFA8492B}" type="presOf" srcId="{E1DD866A-F9C1-4487-96E4-50985AF70A7A}" destId="{843715D2-C2C2-41EB-BDA3-21230FBA46DB}" srcOrd="1" destOrd="1" presId="urn:microsoft.com/office/officeart/2005/8/layout/hProcess4"/>
    <dgm:cxn modelId="{939CA317-21F4-4F0C-9D46-40C5B1E99FE9}" type="presOf" srcId="{8DEE612E-0682-418D-B0FC-3DD89494E752}" destId="{67FFE978-6FBE-4424-80BE-B9E4B4DD0695}" srcOrd="1" destOrd="1" presId="urn:microsoft.com/office/officeart/2005/8/layout/hProcess4"/>
    <dgm:cxn modelId="{1FE4D618-724E-4829-BED3-DAA3C651B769}" type="presOf" srcId="{0B00F5A8-A0EF-4111-9D86-004317B4F49E}" destId="{E83793B4-2C5C-4D90-82FA-E5EE4745664D}" srcOrd="0" destOrd="0" presId="urn:microsoft.com/office/officeart/2005/8/layout/hProcess4"/>
    <dgm:cxn modelId="{A08CE81F-A93E-429F-943D-3B3662A0C042}" type="presOf" srcId="{F6D27D1B-CDCB-481F-B8FA-AB31B2A119DE}" destId="{029D1FDE-4DD7-4FA5-8C70-0C747477B66C}" srcOrd="0" destOrd="0" presId="urn:microsoft.com/office/officeart/2005/8/layout/hProcess4"/>
    <dgm:cxn modelId="{02785923-3765-453A-9352-6490B777D528}" type="presOf" srcId="{8FFEAB74-79CC-4368-A52C-0A3732C408F9}" destId="{843715D2-C2C2-41EB-BDA3-21230FBA46DB}" srcOrd="1" destOrd="2" presId="urn:microsoft.com/office/officeart/2005/8/layout/hProcess4"/>
    <dgm:cxn modelId="{13541528-B426-4CD8-9E38-3D852CD7FD02}" srcId="{46CED9B1-9282-480E-85ED-5C1205426B1D}" destId="{38DA251B-262D-4784-878D-A423A568A365}" srcOrd="0" destOrd="0" parTransId="{57A3C55A-FEB9-4D91-B27C-2A4BA8D7959A}" sibTransId="{CC37260E-AE24-46FA-A2F6-EFA9FCFE2F88}"/>
    <dgm:cxn modelId="{ECE9152A-59A8-4A3A-9D34-DB38A074F636}" srcId="{0E9DE493-19D7-4EC9-97C9-5F26233F1106}" destId="{58828492-5CEF-4AFE-95CB-5D7E6A18158B}" srcOrd="2" destOrd="0" parTransId="{F664BA43-1B81-496F-A04E-CE4B4A525697}" sibTransId="{2D386477-EC66-449A-8D41-5F8A212C3D8E}"/>
    <dgm:cxn modelId="{2B708E2C-AB7E-453E-AD0F-C1599D4C6544}" srcId="{FB986F71-3126-4196-BD30-74AEDC39A1CA}" destId="{D11E7139-43C5-46C3-8346-08B90479E97B}" srcOrd="3" destOrd="0" parTransId="{C2FA1B94-7841-475D-BCC1-0C96A072BC18}" sibTransId="{48DD5665-0A8F-44E7-8F43-738FF46F6F45}"/>
    <dgm:cxn modelId="{2D5B3E3B-3EE5-4072-933E-27DF5400591C}" srcId="{FB986F71-3126-4196-BD30-74AEDC39A1CA}" destId="{AB2E8498-CC81-452F-A895-08F3845AA347}" srcOrd="0" destOrd="0" parTransId="{4C65E2C8-0CBB-4D8C-AD60-6B0105C62B84}" sibTransId="{9A1F3304-AA9E-4FBC-89BA-9095C80E47C9}"/>
    <dgm:cxn modelId="{B994FD3D-2E95-449B-980E-2B7748F9375D}" type="presOf" srcId="{E1DD866A-F9C1-4487-96E4-50985AF70A7A}" destId="{69C28D3B-E083-42DF-9EA0-916CA12125A9}" srcOrd="0" destOrd="1" presId="urn:microsoft.com/office/officeart/2005/8/layout/hProcess4"/>
    <dgm:cxn modelId="{3F40A140-57E3-4046-BD04-04F517208C23}" type="presOf" srcId="{8FFEAB74-79CC-4368-A52C-0A3732C408F9}" destId="{69C28D3B-E083-42DF-9EA0-916CA12125A9}" srcOrd="0" destOrd="2" presId="urn:microsoft.com/office/officeart/2005/8/layout/hProcess4"/>
    <dgm:cxn modelId="{241A4F42-3815-4A3A-A31B-C5E11FFB5E6D}" type="presOf" srcId="{FB986F71-3126-4196-BD30-74AEDC39A1CA}" destId="{E18C6CF4-EDEB-4539-A36D-E0355B626199}" srcOrd="0" destOrd="0" presId="urn:microsoft.com/office/officeart/2005/8/layout/hProcess4"/>
    <dgm:cxn modelId="{402F9D43-6A91-4B87-83A0-426BC9CD76A6}" type="presOf" srcId="{0B00F5A8-A0EF-4111-9D86-004317B4F49E}" destId="{67FFE978-6FBE-4424-80BE-B9E4B4DD0695}" srcOrd="1" destOrd="0" presId="urn:microsoft.com/office/officeart/2005/8/layout/hProcess4"/>
    <dgm:cxn modelId="{629AA364-F832-4CE3-A4AD-39E7AC18903C}" type="presOf" srcId="{1C0BD5C3-7228-433A-946D-A9C9B510BFA9}" destId="{96015622-8A46-45CF-A72A-2856B699B374}" srcOrd="0" destOrd="1" presId="urn:microsoft.com/office/officeart/2005/8/layout/hProcess4"/>
    <dgm:cxn modelId="{721DE864-AA12-4241-8953-DD4629FDF721}" srcId="{46CED9B1-9282-480E-85ED-5C1205426B1D}" destId="{56771813-2326-4A85-9805-9E96079692F1}" srcOrd="2" destOrd="0" parTransId="{E5E5E0A8-F8B6-4EBB-969A-5A95F1038550}" sibTransId="{35AEA180-66F6-4156-B1CE-01ACB8EEB4F7}"/>
    <dgm:cxn modelId="{B3B5B868-215D-4E72-8847-269FFCC1AC80}" type="presOf" srcId="{1C0BD5C3-7228-433A-946D-A9C9B510BFA9}" destId="{BFE859F2-A9E8-4F95-9161-8EC68F2D30C4}" srcOrd="1" destOrd="1" presId="urn:microsoft.com/office/officeart/2005/8/layout/hProcess4"/>
    <dgm:cxn modelId="{1423FC72-83C7-4510-8021-28EAEA493E68}" srcId="{0E9DE493-19D7-4EC9-97C9-5F26233F1106}" destId="{FB986F71-3126-4196-BD30-74AEDC39A1CA}" srcOrd="0" destOrd="0" parTransId="{9B3CE34A-9B3E-4D5F-94E0-DFBB94FF5A03}" sibTransId="{D0B150DF-3AA4-454C-8652-25880449C422}"/>
    <dgm:cxn modelId="{4143D757-8617-4C89-8322-E3B29A1874AF}" srcId="{58828492-5CEF-4AFE-95CB-5D7E6A18158B}" destId="{68838C34-4D02-49F8-ADD7-BFA90D87B7EA}" srcOrd="0" destOrd="0" parTransId="{F2AD00AD-6A23-4C89-A107-68EF5D1F0B94}" sibTransId="{FFC4FCE7-6F2F-4F91-A74A-7C4C32A81657}"/>
    <dgm:cxn modelId="{71AD8578-6CBB-47C0-86E5-644A91DCDE1E}" type="presOf" srcId="{38DA251B-262D-4784-878D-A423A568A365}" destId="{B4D078C2-17B8-408F-AF41-216449ABB232}" srcOrd="0" destOrd="0" presId="urn:microsoft.com/office/officeart/2005/8/layout/hProcess4"/>
    <dgm:cxn modelId="{0CC4447C-AF85-48CD-A0E2-9DD44D30D793}" type="presOf" srcId="{F8BC2007-9C70-4EEE-B114-AA502FB21D4B}" destId="{C5105AC8-F814-4999-BBCC-C218037E1AEE}" srcOrd="1" destOrd="1" presId="urn:microsoft.com/office/officeart/2005/8/layout/hProcess4"/>
    <dgm:cxn modelId="{088AD687-625F-41BA-8A50-0E62FA18DE52}" type="presOf" srcId="{5C4C240A-9FA9-4A28-9909-360BB52762C9}" destId="{843715D2-C2C2-41EB-BDA3-21230FBA46DB}" srcOrd="1" destOrd="3" presId="urn:microsoft.com/office/officeart/2005/8/layout/hProcess4"/>
    <dgm:cxn modelId="{550EC38B-566A-4081-A7BE-0E49BE02764D}" type="presOf" srcId="{AB2E8498-CC81-452F-A895-08F3845AA347}" destId="{BFE859F2-A9E8-4F95-9161-8EC68F2D30C4}" srcOrd="1" destOrd="0" presId="urn:microsoft.com/office/officeart/2005/8/layout/hProcess4"/>
    <dgm:cxn modelId="{39628D8E-FD6D-4AF3-A377-F3BE7AE6B0AA}" srcId="{FB986F71-3126-4196-BD30-74AEDC39A1CA}" destId="{1C0BD5C3-7228-433A-946D-A9C9B510BFA9}" srcOrd="1" destOrd="0" parTransId="{27D147F0-D009-412D-B617-A333AF7F4F72}" sibTransId="{A2B30B59-4983-4520-AFE3-C19D0F0A4617}"/>
    <dgm:cxn modelId="{FB843B93-2471-4A8E-A500-895632F21B7D}" srcId="{FB986F71-3126-4196-BD30-74AEDC39A1CA}" destId="{29C5DD6D-5D83-4532-BAD9-9F80A50EDA54}" srcOrd="2" destOrd="0" parTransId="{BD6A2C0F-D251-41CF-AF76-DB6DF7992DC1}" sibTransId="{EA283740-5672-4EA3-A952-AAE294C881A0}"/>
    <dgm:cxn modelId="{5A76C4A4-D442-473B-AA2D-CE378190C3E8}" srcId="{0E9DE493-19D7-4EC9-97C9-5F26233F1106}" destId="{46CED9B1-9282-480E-85ED-5C1205426B1D}" srcOrd="3" destOrd="0" parTransId="{F4DA2EB1-B3D2-47D4-844E-17FC174DEF6D}" sibTransId="{88482B23-1726-4FF5-B408-1CEC414CAA72}"/>
    <dgm:cxn modelId="{7FF87DA5-E32D-40E5-AB9F-48960D70EE06}" type="presOf" srcId="{F8BC2007-9C70-4EEE-B114-AA502FB21D4B}" destId="{B4D078C2-17B8-408F-AF41-216449ABB232}" srcOrd="0" destOrd="1" presId="urn:microsoft.com/office/officeart/2005/8/layout/hProcess4"/>
    <dgm:cxn modelId="{EE5948A8-6A7A-411E-BE28-099DEC3CF5A0}" type="presOf" srcId="{D11E7139-43C5-46C3-8346-08B90479E97B}" destId="{BFE859F2-A9E8-4F95-9161-8EC68F2D30C4}" srcOrd="1" destOrd="3" presId="urn:microsoft.com/office/officeart/2005/8/layout/hProcess4"/>
    <dgm:cxn modelId="{788628AA-2F72-4DA2-98D9-32CC92F927B0}" type="presOf" srcId="{5C4C240A-9FA9-4A28-9909-360BB52762C9}" destId="{69C28D3B-E083-42DF-9EA0-916CA12125A9}" srcOrd="0" destOrd="3" presId="urn:microsoft.com/office/officeart/2005/8/layout/hProcess4"/>
    <dgm:cxn modelId="{A63D53AC-541A-4D09-9620-8B1C8D7B91DE}" srcId="{0E9DE493-19D7-4EC9-97C9-5F26233F1106}" destId="{F6D27D1B-CDCB-481F-B8FA-AB31B2A119DE}" srcOrd="1" destOrd="0" parTransId="{8A7BF306-8E53-4B16-9E7E-A79AE3DF6BE2}" sibTransId="{7AEB6639-3258-49E8-8B1F-B4A9C61922BE}"/>
    <dgm:cxn modelId="{401E78AC-DAA8-4D91-B412-40561318CA61}" type="presOf" srcId="{56771813-2326-4A85-9805-9E96079692F1}" destId="{B4D078C2-17B8-408F-AF41-216449ABB232}" srcOrd="0" destOrd="2" presId="urn:microsoft.com/office/officeart/2005/8/layout/hProcess4"/>
    <dgm:cxn modelId="{4E74EABF-20DE-46D5-9BE9-0F84CEAF66AB}" type="presOf" srcId="{D0B150DF-3AA4-454C-8652-25880449C422}" destId="{6A63D16E-EEE6-4267-97EA-5AD7D2BC4E84}" srcOrd="0" destOrd="0" presId="urn:microsoft.com/office/officeart/2005/8/layout/hProcess4"/>
    <dgm:cxn modelId="{95276BC3-D2A9-422F-9390-BED3FD8C7BB0}" type="presOf" srcId="{0E9DE493-19D7-4EC9-97C9-5F26233F1106}" destId="{3960CFF8-4383-4382-8D6D-F2A00F508E8D}" srcOrd="0" destOrd="0" presId="urn:microsoft.com/office/officeart/2005/8/layout/hProcess4"/>
    <dgm:cxn modelId="{90D5F6C6-4E25-4C59-9DF6-6E2B25A59F46}" type="presOf" srcId="{68838C34-4D02-49F8-ADD7-BFA90D87B7EA}" destId="{69C28D3B-E083-42DF-9EA0-916CA12125A9}" srcOrd="0" destOrd="0" presId="urn:microsoft.com/office/officeart/2005/8/layout/hProcess4"/>
    <dgm:cxn modelId="{871FB9CD-4F9C-435E-880F-1074469E2795}" srcId="{58828492-5CEF-4AFE-95CB-5D7E6A18158B}" destId="{8FFEAB74-79CC-4368-A52C-0A3732C408F9}" srcOrd="2" destOrd="0" parTransId="{C2D2C286-E1DF-4A7F-A91D-87DB3D45E6A1}" sibTransId="{897DB1DE-EFB6-4CBA-B7D2-8441144CA904}"/>
    <dgm:cxn modelId="{5C872ED3-162B-4D10-9799-0CBCA165149E}" type="presOf" srcId="{29C5DD6D-5D83-4532-BAD9-9F80A50EDA54}" destId="{96015622-8A46-45CF-A72A-2856B699B374}" srcOrd="0" destOrd="2" presId="urn:microsoft.com/office/officeart/2005/8/layout/hProcess4"/>
    <dgm:cxn modelId="{A507C8D3-A0BB-44E4-82F7-15D18D34238D}" type="presOf" srcId="{68838C34-4D02-49F8-ADD7-BFA90D87B7EA}" destId="{843715D2-C2C2-41EB-BDA3-21230FBA46DB}" srcOrd="1" destOrd="0" presId="urn:microsoft.com/office/officeart/2005/8/layout/hProcess4"/>
    <dgm:cxn modelId="{DCD05DD4-E6B8-468C-8439-E34A21B6C7AD}" type="presOf" srcId="{29C5DD6D-5D83-4532-BAD9-9F80A50EDA54}" destId="{BFE859F2-A9E8-4F95-9161-8EC68F2D30C4}" srcOrd="1" destOrd="2" presId="urn:microsoft.com/office/officeart/2005/8/layout/hProcess4"/>
    <dgm:cxn modelId="{97167BDB-538F-4921-9106-17CEC944061E}" type="presOf" srcId="{2D386477-EC66-449A-8D41-5F8A212C3D8E}" destId="{A285AD8A-BAF7-4F52-B953-7D2AD6C26207}" srcOrd="0" destOrd="0" presId="urn:microsoft.com/office/officeart/2005/8/layout/hProcess4"/>
    <dgm:cxn modelId="{FA45DADE-266F-4B82-B02F-D2732D8D9F51}" type="presOf" srcId="{58828492-5CEF-4AFE-95CB-5D7E6A18158B}" destId="{047F5837-10E2-4FFC-A492-DB8A19EF48CA}" srcOrd="0" destOrd="0" presId="urn:microsoft.com/office/officeart/2005/8/layout/hProcess4"/>
    <dgm:cxn modelId="{B35B80E0-1F56-43ED-AB09-F91DB0556CB9}" type="presOf" srcId="{38DA251B-262D-4784-878D-A423A568A365}" destId="{C5105AC8-F814-4999-BBCC-C218037E1AEE}" srcOrd="1" destOrd="0" presId="urn:microsoft.com/office/officeart/2005/8/layout/hProcess4"/>
    <dgm:cxn modelId="{86F910E7-C9D0-48E5-A3A3-C70127E96FC1}" srcId="{F6D27D1B-CDCB-481F-B8FA-AB31B2A119DE}" destId="{0B00F5A8-A0EF-4111-9D86-004317B4F49E}" srcOrd="0" destOrd="0" parTransId="{EC916B99-8D26-4265-B7BE-BB461C68DA5C}" sibTransId="{CE48C676-980A-4BAC-A3C8-9ABC315DAE51}"/>
    <dgm:cxn modelId="{B012D0EC-1038-4E07-911A-7EF9576CE43B}" srcId="{58828492-5CEF-4AFE-95CB-5D7E6A18158B}" destId="{5C4C240A-9FA9-4A28-9909-360BB52762C9}" srcOrd="3" destOrd="0" parTransId="{CBEB1BC1-6998-44EF-8820-4C71DE9557D9}" sibTransId="{6789D372-141D-4AB7-A4B9-556D474FA749}"/>
    <dgm:cxn modelId="{9BDB5FEE-459E-4344-B693-091206B784D0}" srcId="{46CED9B1-9282-480E-85ED-5C1205426B1D}" destId="{F8BC2007-9C70-4EEE-B114-AA502FB21D4B}" srcOrd="1" destOrd="0" parTransId="{209BF604-DFDE-4D5D-AF36-E03543ED7105}" sibTransId="{AEA10016-2547-4F1A-AA67-903FA3727E4B}"/>
    <dgm:cxn modelId="{B69A7CEF-9EAB-40A3-ABDA-E6D403107421}" type="presOf" srcId="{46CED9B1-9282-480E-85ED-5C1205426B1D}" destId="{57BCAE83-EEA9-4499-B611-D380DAE3D1DC}" srcOrd="0" destOrd="0" presId="urn:microsoft.com/office/officeart/2005/8/layout/hProcess4"/>
    <dgm:cxn modelId="{FD0DB6F5-98EB-43A7-B7A3-763DF163E5FA}" type="presOf" srcId="{56771813-2326-4A85-9805-9E96079692F1}" destId="{C5105AC8-F814-4999-BBCC-C218037E1AEE}" srcOrd="1" destOrd="2" presId="urn:microsoft.com/office/officeart/2005/8/layout/hProcess4"/>
    <dgm:cxn modelId="{9AD496F6-36F6-45DF-A076-A91EC4F1BD45}" type="presOf" srcId="{D11E7139-43C5-46C3-8346-08B90479E97B}" destId="{96015622-8A46-45CF-A72A-2856B699B374}" srcOrd="0" destOrd="3" presId="urn:microsoft.com/office/officeart/2005/8/layout/hProcess4"/>
    <dgm:cxn modelId="{732F9AFA-01BF-4C18-A659-D951BF9FC05D}" type="presOf" srcId="{AB2E8498-CC81-452F-A895-08F3845AA347}" destId="{96015622-8A46-45CF-A72A-2856B699B374}" srcOrd="0" destOrd="0" presId="urn:microsoft.com/office/officeart/2005/8/layout/hProcess4"/>
    <dgm:cxn modelId="{52FEA7FB-17BA-45B6-91D0-A540EA29790C}" srcId="{58828492-5CEF-4AFE-95CB-5D7E6A18158B}" destId="{E1DD866A-F9C1-4487-96E4-50985AF70A7A}" srcOrd="1" destOrd="0" parTransId="{BAF79329-6A17-4AC2-8E0D-F06CD389568D}" sibTransId="{689093AF-3035-4F4E-A57C-A2077AE800F8}"/>
    <dgm:cxn modelId="{E95209FE-82B0-40EF-AFE6-D8CCCCEA50E1}" type="presOf" srcId="{7AEB6639-3258-49E8-8B1F-B4A9C61922BE}" destId="{DC2A0ADB-DCE3-4BF4-9952-0394865777AC}" srcOrd="0" destOrd="0" presId="urn:microsoft.com/office/officeart/2005/8/layout/hProcess4"/>
    <dgm:cxn modelId="{89F19664-F574-44B4-924E-3D107B743F23}" type="presParOf" srcId="{3960CFF8-4383-4382-8D6D-F2A00F508E8D}" destId="{366CFF54-5C8F-47F9-BFD8-D9AF3EADDA3E}" srcOrd="0" destOrd="0" presId="urn:microsoft.com/office/officeart/2005/8/layout/hProcess4"/>
    <dgm:cxn modelId="{75C41B37-1CBE-4C45-8C4B-850855BD27C4}" type="presParOf" srcId="{3960CFF8-4383-4382-8D6D-F2A00F508E8D}" destId="{13688FBD-4079-41FE-A6A2-B5B0F293E6BF}" srcOrd="1" destOrd="0" presId="urn:microsoft.com/office/officeart/2005/8/layout/hProcess4"/>
    <dgm:cxn modelId="{3AA8FE4E-D0FB-4F4F-9F35-7B6B4E7D5E8D}" type="presParOf" srcId="{3960CFF8-4383-4382-8D6D-F2A00F508E8D}" destId="{224851B6-C14D-49DE-883B-A13003DA4601}" srcOrd="2" destOrd="0" presId="urn:microsoft.com/office/officeart/2005/8/layout/hProcess4"/>
    <dgm:cxn modelId="{A4DAABAE-FB49-4E79-80B0-1264A8E539FF}" type="presParOf" srcId="{224851B6-C14D-49DE-883B-A13003DA4601}" destId="{1439717B-283C-48FF-AF62-1990F52B6512}" srcOrd="0" destOrd="0" presId="urn:microsoft.com/office/officeart/2005/8/layout/hProcess4"/>
    <dgm:cxn modelId="{6FFC75D9-47EB-48FF-90CD-91F117AC22B7}" type="presParOf" srcId="{1439717B-283C-48FF-AF62-1990F52B6512}" destId="{BCCE6711-D1D8-4B2C-917E-41AB5A6114A8}" srcOrd="0" destOrd="0" presId="urn:microsoft.com/office/officeart/2005/8/layout/hProcess4"/>
    <dgm:cxn modelId="{FEE85E3F-72E5-4071-8EA1-3623F81173A1}" type="presParOf" srcId="{1439717B-283C-48FF-AF62-1990F52B6512}" destId="{96015622-8A46-45CF-A72A-2856B699B374}" srcOrd="1" destOrd="0" presId="urn:microsoft.com/office/officeart/2005/8/layout/hProcess4"/>
    <dgm:cxn modelId="{AC4982ED-AD83-45D0-AD2F-455F7901AF9F}" type="presParOf" srcId="{1439717B-283C-48FF-AF62-1990F52B6512}" destId="{BFE859F2-A9E8-4F95-9161-8EC68F2D30C4}" srcOrd="2" destOrd="0" presId="urn:microsoft.com/office/officeart/2005/8/layout/hProcess4"/>
    <dgm:cxn modelId="{565E0706-6737-49AB-A631-19EA6E16791C}" type="presParOf" srcId="{1439717B-283C-48FF-AF62-1990F52B6512}" destId="{E18C6CF4-EDEB-4539-A36D-E0355B626199}" srcOrd="3" destOrd="0" presId="urn:microsoft.com/office/officeart/2005/8/layout/hProcess4"/>
    <dgm:cxn modelId="{0F8395D2-489A-4650-9E19-52FEC57A410B}" type="presParOf" srcId="{1439717B-283C-48FF-AF62-1990F52B6512}" destId="{D9FCD5E9-9E94-4534-BAB4-3DB8EB44E7D0}" srcOrd="4" destOrd="0" presId="urn:microsoft.com/office/officeart/2005/8/layout/hProcess4"/>
    <dgm:cxn modelId="{9204B803-0CC8-4F9E-AC95-C709626A9F47}" type="presParOf" srcId="{224851B6-C14D-49DE-883B-A13003DA4601}" destId="{6A63D16E-EEE6-4267-97EA-5AD7D2BC4E84}" srcOrd="1" destOrd="0" presId="urn:microsoft.com/office/officeart/2005/8/layout/hProcess4"/>
    <dgm:cxn modelId="{DF63E90D-523A-4A3D-8E96-876C4878E690}" type="presParOf" srcId="{224851B6-C14D-49DE-883B-A13003DA4601}" destId="{59BAED1E-A4FE-4FA3-8716-57917AF47F38}" srcOrd="2" destOrd="0" presId="urn:microsoft.com/office/officeart/2005/8/layout/hProcess4"/>
    <dgm:cxn modelId="{ABC2BBAC-ABC6-4828-A656-FF0E45449B5D}" type="presParOf" srcId="{59BAED1E-A4FE-4FA3-8716-57917AF47F38}" destId="{5C833856-7FAF-4B27-932C-67C7D08339F2}" srcOrd="0" destOrd="0" presId="urn:microsoft.com/office/officeart/2005/8/layout/hProcess4"/>
    <dgm:cxn modelId="{57A8C77F-8539-4ED5-8B3E-AA69AEF39063}" type="presParOf" srcId="{59BAED1E-A4FE-4FA3-8716-57917AF47F38}" destId="{E83793B4-2C5C-4D90-82FA-E5EE4745664D}" srcOrd="1" destOrd="0" presId="urn:microsoft.com/office/officeart/2005/8/layout/hProcess4"/>
    <dgm:cxn modelId="{13C487BA-883D-4A71-9789-EB655F6279D7}" type="presParOf" srcId="{59BAED1E-A4FE-4FA3-8716-57917AF47F38}" destId="{67FFE978-6FBE-4424-80BE-B9E4B4DD0695}" srcOrd="2" destOrd="0" presId="urn:microsoft.com/office/officeart/2005/8/layout/hProcess4"/>
    <dgm:cxn modelId="{9DE711C0-DAD0-490A-8F9F-84EFF58B67F2}" type="presParOf" srcId="{59BAED1E-A4FE-4FA3-8716-57917AF47F38}" destId="{029D1FDE-4DD7-4FA5-8C70-0C747477B66C}" srcOrd="3" destOrd="0" presId="urn:microsoft.com/office/officeart/2005/8/layout/hProcess4"/>
    <dgm:cxn modelId="{7E60F800-B699-4C90-AE8B-FFA3C1DBAC2A}" type="presParOf" srcId="{59BAED1E-A4FE-4FA3-8716-57917AF47F38}" destId="{C2556EF6-41FF-46C6-8829-911BFA533FFE}" srcOrd="4" destOrd="0" presId="urn:microsoft.com/office/officeart/2005/8/layout/hProcess4"/>
    <dgm:cxn modelId="{15EEC923-9DD9-45F9-B1CE-E90ADC8BB3B2}" type="presParOf" srcId="{224851B6-C14D-49DE-883B-A13003DA4601}" destId="{DC2A0ADB-DCE3-4BF4-9952-0394865777AC}" srcOrd="3" destOrd="0" presId="urn:microsoft.com/office/officeart/2005/8/layout/hProcess4"/>
    <dgm:cxn modelId="{F83CC031-B411-4234-8023-6E45E782DC1B}" type="presParOf" srcId="{224851B6-C14D-49DE-883B-A13003DA4601}" destId="{A874A3A3-A340-4ABC-99B5-7529D4415335}" srcOrd="4" destOrd="0" presId="urn:microsoft.com/office/officeart/2005/8/layout/hProcess4"/>
    <dgm:cxn modelId="{7B362966-E9AB-40B9-8761-1F07E738ED93}" type="presParOf" srcId="{A874A3A3-A340-4ABC-99B5-7529D4415335}" destId="{14032C0B-60AE-432B-A713-F993D1C4BA8F}" srcOrd="0" destOrd="0" presId="urn:microsoft.com/office/officeart/2005/8/layout/hProcess4"/>
    <dgm:cxn modelId="{7577A14F-C73F-4E1A-8760-544ED1967544}" type="presParOf" srcId="{A874A3A3-A340-4ABC-99B5-7529D4415335}" destId="{69C28D3B-E083-42DF-9EA0-916CA12125A9}" srcOrd="1" destOrd="0" presId="urn:microsoft.com/office/officeart/2005/8/layout/hProcess4"/>
    <dgm:cxn modelId="{1637F8A1-F9FA-4AC7-AA80-AC52DBF6427F}" type="presParOf" srcId="{A874A3A3-A340-4ABC-99B5-7529D4415335}" destId="{843715D2-C2C2-41EB-BDA3-21230FBA46DB}" srcOrd="2" destOrd="0" presId="urn:microsoft.com/office/officeart/2005/8/layout/hProcess4"/>
    <dgm:cxn modelId="{C3A1CE6A-C0A2-460E-AEC5-91898FCAB7C6}" type="presParOf" srcId="{A874A3A3-A340-4ABC-99B5-7529D4415335}" destId="{047F5837-10E2-4FFC-A492-DB8A19EF48CA}" srcOrd="3" destOrd="0" presId="urn:microsoft.com/office/officeart/2005/8/layout/hProcess4"/>
    <dgm:cxn modelId="{B0B35EFC-EC0D-408D-96C0-AAE23E559E96}" type="presParOf" srcId="{A874A3A3-A340-4ABC-99B5-7529D4415335}" destId="{7D6A154D-27BB-4CCE-9250-BCDD2CD5C383}" srcOrd="4" destOrd="0" presId="urn:microsoft.com/office/officeart/2005/8/layout/hProcess4"/>
    <dgm:cxn modelId="{5447D9AA-3722-46C4-9B5C-19D1C7FFFBB5}" type="presParOf" srcId="{224851B6-C14D-49DE-883B-A13003DA4601}" destId="{A285AD8A-BAF7-4F52-B953-7D2AD6C26207}" srcOrd="5" destOrd="0" presId="urn:microsoft.com/office/officeart/2005/8/layout/hProcess4"/>
    <dgm:cxn modelId="{EA81A308-02F1-4796-A5D4-919FF1505477}" type="presParOf" srcId="{224851B6-C14D-49DE-883B-A13003DA4601}" destId="{5075D465-7216-4EC4-93F9-60F5BF6E6862}" srcOrd="6" destOrd="0" presId="urn:microsoft.com/office/officeart/2005/8/layout/hProcess4"/>
    <dgm:cxn modelId="{4D405535-81CE-46E8-9466-A10D0C05AD0F}" type="presParOf" srcId="{5075D465-7216-4EC4-93F9-60F5BF6E6862}" destId="{93A97FB5-0777-4318-BE85-F56C9B0B0984}" srcOrd="0" destOrd="0" presId="urn:microsoft.com/office/officeart/2005/8/layout/hProcess4"/>
    <dgm:cxn modelId="{1C4F0EE0-7898-4CEB-B8EE-6BA9DCC46A75}" type="presParOf" srcId="{5075D465-7216-4EC4-93F9-60F5BF6E6862}" destId="{B4D078C2-17B8-408F-AF41-216449ABB232}" srcOrd="1" destOrd="0" presId="urn:microsoft.com/office/officeart/2005/8/layout/hProcess4"/>
    <dgm:cxn modelId="{7790D8EC-17B3-4265-BB1D-1C20AB9AD746}" type="presParOf" srcId="{5075D465-7216-4EC4-93F9-60F5BF6E6862}" destId="{C5105AC8-F814-4999-BBCC-C218037E1AEE}" srcOrd="2" destOrd="0" presId="urn:microsoft.com/office/officeart/2005/8/layout/hProcess4"/>
    <dgm:cxn modelId="{067D18B9-5D05-4511-8410-778C43EC926E}" type="presParOf" srcId="{5075D465-7216-4EC4-93F9-60F5BF6E6862}" destId="{57BCAE83-EEA9-4499-B611-D380DAE3D1DC}" srcOrd="3" destOrd="0" presId="urn:microsoft.com/office/officeart/2005/8/layout/hProcess4"/>
    <dgm:cxn modelId="{6C291D26-CF4E-411D-B0EF-4118F71B87F9}" type="presParOf" srcId="{5075D465-7216-4EC4-93F9-60F5BF6E6862}" destId="{999DC00E-AD20-4F24-AFDC-D0E9847E4A42}"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13FB71-2B60-4070-9168-53414887858E}">
      <dsp:nvSpPr>
        <dsp:cNvPr id="0" name=""/>
        <dsp:cNvSpPr/>
      </dsp:nvSpPr>
      <dsp:spPr>
        <a:xfrm>
          <a:off x="0" y="0"/>
          <a:ext cx="8412480" cy="957294"/>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(K)Knowledge + (S)kills + (A)</a:t>
          </a:r>
          <a:r>
            <a:rPr lang="en-US" sz="2500" kern="1200" dirty="0" err="1"/>
            <a:t>bilities</a:t>
          </a:r>
          <a:endParaRPr lang="en-US" sz="2500" kern="1200" dirty="0"/>
        </a:p>
      </dsp:txBody>
      <dsp:txXfrm>
        <a:off x="28038" y="28038"/>
        <a:ext cx="7298593" cy="901218"/>
      </dsp:txXfrm>
    </dsp:sp>
    <dsp:sp modelId="{744525BA-AEDD-457D-8552-336E27A5AB5B}">
      <dsp:nvSpPr>
        <dsp:cNvPr id="0" name=""/>
        <dsp:cNvSpPr/>
      </dsp:nvSpPr>
      <dsp:spPr>
        <a:xfrm>
          <a:off x="704545" y="1131347"/>
          <a:ext cx="8412480" cy="957294"/>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How do you verify the relevancy of your curriculum’s content?</a:t>
          </a:r>
        </a:p>
      </dsp:txBody>
      <dsp:txXfrm>
        <a:off x="732583" y="1159385"/>
        <a:ext cx="7029617" cy="901218"/>
      </dsp:txXfrm>
    </dsp:sp>
    <dsp:sp modelId="{36E2E8A3-52DA-4549-8B15-F81E7BF9606E}">
      <dsp:nvSpPr>
        <dsp:cNvPr id="0" name=""/>
        <dsp:cNvSpPr/>
      </dsp:nvSpPr>
      <dsp:spPr>
        <a:xfrm>
          <a:off x="1398574" y="2262695"/>
          <a:ext cx="8412480" cy="957294"/>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Will today’s content be relevant tomorrow, next year, 5 years from now?</a:t>
          </a:r>
        </a:p>
      </dsp:txBody>
      <dsp:txXfrm>
        <a:off x="1426612" y="2290733"/>
        <a:ext cx="7040133" cy="901218"/>
      </dsp:txXfrm>
    </dsp:sp>
    <dsp:sp modelId="{1D3904A9-D25B-4729-A56A-8259BC8DF0A8}">
      <dsp:nvSpPr>
        <dsp:cNvPr id="0" name=""/>
        <dsp:cNvSpPr/>
      </dsp:nvSpPr>
      <dsp:spPr>
        <a:xfrm>
          <a:off x="2103119" y="3394043"/>
          <a:ext cx="8412480" cy="957294"/>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What type of equipment and tools will an entry level worker be required to use 3-5 years from now?</a:t>
          </a:r>
        </a:p>
      </dsp:txBody>
      <dsp:txXfrm>
        <a:off x="2131157" y="3422081"/>
        <a:ext cx="7029617" cy="901218"/>
      </dsp:txXfrm>
    </dsp:sp>
    <dsp:sp modelId="{C4F68A5D-E9DD-4EA6-801D-F2D11854618B}">
      <dsp:nvSpPr>
        <dsp:cNvPr id="0" name=""/>
        <dsp:cNvSpPr/>
      </dsp:nvSpPr>
      <dsp:spPr>
        <a:xfrm>
          <a:off x="7790238" y="733200"/>
          <a:ext cx="622241" cy="622241"/>
        </a:xfrm>
        <a:prstGeom prst="downArrow">
          <a:avLst>
            <a:gd name="adj1" fmla="val 55000"/>
            <a:gd name="adj2" fmla="val 45000"/>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7930242" y="733200"/>
        <a:ext cx="342233" cy="468236"/>
      </dsp:txXfrm>
    </dsp:sp>
    <dsp:sp modelId="{ED31120B-DAC6-44B5-AE1C-2D90D0F21340}">
      <dsp:nvSpPr>
        <dsp:cNvPr id="0" name=""/>
        <dsp:cNvSpPr/>
      </dsp:nvSpPr>
      <dsp:spPr>
        <a:xfrm>
          <a:off x="8494783" y="1864548"/>
          <a:ext cx="622241" cy="622241"/>
        </a:xfrm>
        <a:prstGeom prst="downArrow">
          <a:avLst>
            <a:gd name="adj1" fmla="val 55000"/>
            <a:gd name="adj2" fmla="val 45000"/>
          </a:avLst>
        </a:prstGeom>
        <a:solidFill>
          <a:schemeClr val="accent3">
            <a:tint val="40000"/>
            <a:alpha val="90000"/>
            <a:hueOff val="0"/>
            <a:satOff val="0"/>
            <a:lumOff val="0"/>
            <a:alphaOff val="0"/>
          </a:schemeClr>
        </a:solidFill>
        <a:ln w="6350" cap="flat" cmpd="sng" algn="ctr">
          <a:solidFill>
            <a:schemeClr val="accent3">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8634787" y="1864548"/>
        <a:ext cx="342233" cy="468236"/>
      </dsp:txXfrm>
    </dsp:sp>
    <dsp:sp modelId="{F91B7E11-3F94-4278-B7CD-CF2851341FE9}">
      <dsp:nvSpPr>
        <dsp:cNvPr id="0" name=""/>
        <dsp:cNvSpPr/>
      </dsp:nvSpPr>
      <dsp:spPr>
        <a:xfrm>
          <a:off x="9188813" y="2995896"/>
          <a:ext cx="622241" cy="622241"/>
        </a:xfrm>
        <a:prstGeom prst="downArrow">
          <a:avLst>
            <a:gd name="adj1" fmla="val 55000"/>
            <a:gd name="adj2" fmla="val 45000"/>
          </a:avLst>
        </a:prstGeom>
        <a:solidFill>
          <a:schemeClr val="accent4">
            <a:tint val="40000"/>
            <a:alpha val="90000"/>
            <a:hueOff val="0"/>
            <a:satOff val="0"/>
            <a:lumOff val="0"/>
            <a:alphaOff val="0"/>
          </a:schemeClr>
        </a:solidFill>
        <a:ln w="6350" cap="flat" cmpd="sng" algn="ctr">
          <a:solidFill>
            <a:schemeClr val="accent4">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9328817" y="2995896"/>
        <a:ext cx="342233" cy="4682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015622-8A46-45CF-A72A-2856B699B374}">
      <dsp:nvSpPr>
        <dsp:cNvPr id="0" name=""/>
        <dsp:cNvSpPr/>
      </dsp:nvSpPr>
      <dsp:spPr>
        <a:xfrm>
          <a:off x="2618" y="1393265"/>
          <a:ext cx="2017087" cy="166367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57150" lvl="1" indent="-57150" algn="l" defTabSz="488950">
            <a:lnSpc>
              <a:spcPct val="90000"/>
            </a:lnSpc>
            <a:spcBef>
              <a:spcPct val="0"/>
            </a:spcBef>
            <a:spcAft>
              <a:spcPct val="15000"/>
            </a:spcAft>
            <a:buChar char="•"/>
          </a:pPr>
          <a:r>
            <a:rPr lang="en-US" sz="1100" kern="1200" dirty="0"/>
            <a:t>Clarified team’s purpose </a:t>
          </a:r>
        </a:p>
        <a:p>
          <a:pPr marL="57150" lvl="1" indent="-57150" algn="l" defTabSz="488950">
            <a:lnSpc>
              <a:spcPct val="90000"/>
            </a:lnSpc>
            <a:spcBef>
              <a:spcPct val="0"/>
            </a:spcBef>
            <a:spcAft>
              <a:spcPct val="15000"/>
            </a:spcAft>
            <a:buChar char="•"/>
          </a:pPr>
          <a:r>
            <a:rPr lang="en-US" sz="1100" kern="1200" dirty="0"/>
            <a:t>Defined the “who, what, where, when and how’s” of the partnership</a:t>
          </a:r>
        </a:p>
        <a:p>
          <a:pPr marL="57150" lvl="1" indent="-57150" algn="l" defTabSz="488950">
            <a:lnSpc>
              <a:spcPct val="90000"/>
            </a:lnSpc>
            <a:spcBef>
              <a:spcPct val="0"/>
            </a:spcBef>
            <a:spcAft>
              <a:spcPct val="15000"/>
            </a:spcAft>
            <a:buChar char="•"/>
          </a:pPr>
          <a:r>
            <a:rPr lang="en-US" sz="1100" kern="1200" dirty="0"/>
            <a:t>Focused us on how each of our organizations could help each other reach common goals</a:t>
          </a:r>
        </a:p>
        <a:p>
          <a:pPr marL="57150" lvl="1" indent="-57150" algn="l" defTabSz="444500">
            <a:lnSpc>
              <a:spcPct val="90000"/>
            </a:lnSpc>
            <a:spcBef>
              <a:spcPct val="0"/>
            </a:spcBef>
            <a:spcAft>
              <a:spcPct val="15000"/>
            </a:spcAft>
            <a:buChar char="•"/>
          </a:pPr>
          <a:endParaRPr lang="en-US" sz="1000" kern="1200" dirty="0"/>
        </a:p>
      </dsp:txBody>
      <dsp:txXfrm>
        <a:off x="40904" y="1431551"/>
        <a:ext cx="1940515" cy="1230601"/>
      </dsp:txXfrm>
    </dsp:sp>
    <dsp:sp modelId="{6A63D16E-EEE6-4267-97EA-5AD7D2BC4E84}">
      <dsp:nvSpPr>
        <dsp:cNvPr id="0" name=""/>
        <dsp:cNvSpPr/>
      </dsp:nvSpPr>
      <dsp:spPr>
        <a:xfrm>
          <a:off x="1049963" y="1812290"/>
          <a:ext cx="2329085" cy="2329085"/>
        </a:xfrm>
        <a:prstGeom prst="leftCircularArrow">
          <a:avLst>
            <a:gd name="adj1" fmla="val 3518"/>
            <a:gd name="adj2" fmla="val 436688"/>
            <a:gd name="adj3" fmla="val 1810595"/>
            <a:gd name="adj4" fmla="val 8622886"/>
            <a:gd name="adj5" fmla="val 4104"/>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E18C6CF4-EDEB-4539-A36D-E0355B626199}">
      <dsp:nvSpPr>
        <dsp:cNvPr id="0" name=""/>
        <dsp:cNvSpPr/>
      </dsp:nvSpPr>
      <dsp:spPr>
        <a:xfrm>
          <a:off x="450859" y="2900481"/>
          <a:ext cx="1792966" cy="713003"/>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Roles and Responsibilities</a:t>
          </a:r>
        </a:p>
      </dsp:txBody>
      <dsp:txXfrm>
        <a:off x="471742" y="2921364"/>
        <a:ext cx="1751200" cy="671237"/>
      </dsp:txXfrm>
    </dsp:sp>
    <dsp:sp modelId="{E83793B4-2C5C-4D90-82FA-E5EE4745664D}">
      <dsp:nvSpPr>
        <dsp:cNvPr id="0" name=""/>
        <dsp:cNvSpPr/>
      </dsp:nvSpPr>
      <dsp:spPr>
        <a:xfrm>
          <a:off x="2634001" y="1229733"/>
          <a:ext cx="2017087" cy="1950592"/>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533400">
            <a:lnSpc>
              <a:spcPct val="90000"/>
            </a:lnSpc>
            <a:spcBef>
              <a:spcPct val="0"/>
            </a:spcBef>
            <a:spcAft>
              <a:spcPct val="15000"/>
            </a:spcAft>
            <a:buChar char="•"/>
          </a:pPr>
          <a:r>
            <a:rPr lang="en-US" sz="1200" kern="1200" dirty="0"/>
            <a:t>Across both organizations it helped us to negotiate, prioritize and agree on commitments</a:t>
          </a:r>
        </a:p>
        <a:p>
          <a:pPr marL="114300" lvl="1" indent="-114300" algn="l" defTabSz="533400">
            <a:lnSpc>
              <a:spcPct val="90000"/>
            </a:lnSpc>
            <a:spcBef>
              <a:spcPct val="0"/>
            </a:spcBef>
            <a:spcAft>
              <a:spcPct val="15000"/>
            </a:spcAft>
            <a:buChar char="•"/>
          </a:pPr>
          <a:r>
            <a:rPr lang="en-US" sz="1200" kern="1200" dirty="0"/>
            <a:t>Determine opportunities to pursue</a:t>
          </a:r>
        </a:p>
      </dsp:txBody>
      <dsp:txXfrm>
        <a:off x="2678890" y="1692606"/>
        <a:ext cx="1927309" cy="1442830"/>
      </dsp:txXfrm>
    </dsp:sp>
    <dsp:sp modelId="{DC2A0ADB-DCE3-4BF4-9952-0394865777AC}">
      <dsp:nvSpPr>
        <dsp:cNvPr id="0" name=""/>
        <dsp:cNvSpPr/>
      </dsp:nvSpPr>
      <dsp:spPr>
        <a:xfrm>
          <a:off x="3738256" y="334317"/>
          <a:ext cx="2516931" cy="2516931"/>
        </a:xfrm>
        <a:prstGeom prst="circularArrow">
          <a:avLst>
            <a:gd name="adj1" fmla="val 3255"/>
            <a:gd name="adj2" fmla="val 401581"/>
            <a:gd name="adj3" fmla="val 19417751"/>
            <a:gd name="adj4" fmla="val 12570354"/>
            <a:gd name="adj5" fmla="val 3798"/>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029D1FDE-4DD7-4FA5-8C70-0C747477B66C}">
      <dsp:nvSpPr>
        <dsp:cNvPr id="0" name=""/>
        <dsp:cNvSpPr/>
      </dsp:nvSpPr>
      <dsp:spPr>
        <a:xfrm>
          <a:off x="3082242" y="1016690"/>
          <a:ext cx="1792966" cy="713003"/>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Commitments</a:t>
          </a:r>
        </a:p>
      </dsp:txBody>
      <dsp:txXfrm>
        <a:off x="3103125" y="1037573"/>
        <a:ext cx="1751200" cy="671237"/>
      </dsp:txXfrm>
    </dsp:sp>
    <dsp:sp modelId="{69C28D3B-E083-42DF-9EA0-916CA12125A9}">
      <dsp:nvSpPr>
        <dsp:cNvPr id="0" name=""/>
        <dsp:cNvSpPr/>
      </dsp:nvSpPr>
      <dsp:spPr>
        <a:xfrm>
          <a:off x="5217357" y="1370140"/>
          <a:ext cx="2017087" cy="166367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57150" lvl="1" indent="-57150" algn="l" defTabSz="444500">
            <a:lnSpc>
              <a:spcPct val="90000"/>
            </a:lnSpc>
            <a:spcBef>
              <a:spcPct val="0"/>
            </a:spcBef>
            <a:spcAft>
              <a:spcPct val="15000"/>
            </a:spcAft>
            <a:buChar char="•"/>
          </a:pPr>
          <a:endParaRPr lang="en-US" sz="1000" kern="1200" dirty="0"/>
        </a:p>
        <a:p>
          <a:pPr marL="57150" lvl="1" indent="-57150" algn="l" defTabSz="488950">
            <a:lnSpc>
              <a:spcPct val="90000"/>
            </a:lnSpc>
            <a:spcBef>
              <a:spcPct val="0"/>
            </a:spcBef>
            <a:spcAft>
              <a:spcPct val="15000"/>
            </a:spcAft>
            <a:buChar char="•"/>
          </a:pPr>
          <a:r>
            <a:rPr lang="en-US" sz="1100" kern="1200" baseline="0" dirty="0"/>
            <a:t>Monthly meetings with agenda and minutes</a:t>
          </a:r>
        </a:p>
        <a:p>
          <a:pPr marL="57150" lvl="1" indent="-57150" algn="l" defTabSz="488950">
            <a:lnSpc>
              <a:spcPct val="90000"/>
            </a:lnSpc>
            <a:spcBef>
              <a:spcPct val="0"/>
            </a:spcBef>
            <a:spcAft>
              <a:spcPct val="15000"/>
            </a:spcAft>
            <a:buChar char="•"/>
          </a:pPr>
          <a:r>
            <a:rPr lang="en-US" sz="1100" kern="1200" baseline="0" dirty="0"/>
            <a:t>Share progress, experiences, changes, challenges, etc. based on Memo of Agreement.</a:t>
          </a:r>
        </a:p>
        <a:p>
          <a:pPr marL="57150" lvl="1" indent="-57150" algn="l" defTabSz="488950">
            <a:lnSpc>
              <a:spcPct val="90000"/>
            </a:lnSpc>
            <a:spcBef>
              <a:spcPct val="0"/>
            </a:spcBef>
            <a:spcAft>
              <a:spcPct val="15000"/>
            </a:spcAft>
            <a:buChar char="•"/>
          </a:pPr>
          <a:r>
            <a:rPr lang="en-US" sz="1100" kern="1200" baseline="0" dirty="0"/>
            <a:t>“We are in this together”</a:t>
          </a:r>
        </a:p>
      </dsp:txBody>
      <dsp:txXfrm>
        <a:off x="5255643" y="1408426"/>
        <a:ext cx="1940515" cy="1230601"/>
      </dsp:txXfrm>
    </dsp:sp>
    <dsp:sp modelId="{A285AD8A-BAF7-4F52-B953-7D2AD6C26207}">
      <dsp:nvSpPr>
        <dsp:cNvPr id="0" name=""/>
        <dsp:cNvSpPr/>
      </dsp:nvSpPr>
      <dsp:spPr>
        <a:xfrm>
          <a:off x="6292619" y="1835020"/>
          <a:ext cx="2337531" cy="2337531"/>
        </a:xfrm>
        <a:prstGeom prst="leftCircularArrow">
          <a:avLst>
            <a:gd name="adj1" fmla="val 3505"/>
            <a:gd name="adj2" fmla="val 434978"/>
            <a:gd name="adj3" fmla="val 1707156"/>
            <a:gd name="adj4" fmla="val 8521157"/>
            <a:gd name="adj5" fmla="val 4089"/>
          </a:avLst>
        </a:prstGeom>
        <a:solidFill>
          <a:schemeClr val="dk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047F5837-10E2-4FFC-A492-DB8A19EF48CA}">
      <dsp:nvSpPr>
        <dsp:cNvPr id="0" name=""/>
        <dsp:cNvSpPr/>
      </dsp:nvSpPr>
      <dsp:spPr>
        <a:xfrm>
          <a:off x="5713625" y="2955411"/>
          <a:ext cx="1792966" cy="713003"/>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Collaborative Approach</a:t>
          </a:r>
        </a:p>
      </dsp:txBody>
      <dsp:txXfrm>
        <a:off x="5734508" y="2976294"/>
        <a:ext cx="1751200" cy="671237"/>
      </dsp:txXfrm>
    </dsp:sp>
    <dsp:sp modelId="{B4D078C2-17B8-408F-AF41-216449ABB232}">
      <dsp:nvSpPr>
        <dsp:cNvPr id="0" name=""/>
        <dsp:cNvSpPr/>
      </dsp:nvSpPr>
      <dsp:spPr>
        <a:xfrm>
          <a:off x="7896767" y="1374216"/>
          <a:ext cx="2017087" cy="166367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57150" lvl="1" indent="-57150" algn="l" defTabSz="444500">
            <a:lnSpc>
              <a:spcPct val="90000"/>
            </a:lnSpc>
            <a:spcBef>
              <a:spcPct val="0"/>
            </a:spcBef>
            <a:spcAft>
              <a:spcPct val="15000"/>
            </a:spcAft>
            <a:buChar char="•"/>
          </a:pPr>
          <a:endParaRPr lang="en-US" sz="1000" kern="1200" dirty="0"/>
        </a:p>
        <a:p>
          <a:pPr marL="114300" lvl="1" indent="-114300" algn="l" defTabSz="533400">
            <a:lnSpc>
              <a:spcPct val="90000"/>
            </a:lnSpc>
            <a:spcBef>
              <a:spcPct val="0"/>
            </a:spcBef>
            <a:spcAft>
              <a:spcPct val="15000"/>
            </a:spcAft>
            <a:buChar char="•"/>
          </a:pPr>
          <a:r>
            <a:rPr lang="en-US" sz="1200" kern="1200" dirty="0"/>
            <a:t>Identify and review Key Performance Indicators</a:t>
          </a:r>
        </a:p>
        <a:p>
          <a:pPr marL="114300" lvl="1" indent="-114300" algn="l" defTabSz="533400">
            <a:lnSpc>
              <a:spcPct val="90000"/>
            </a:lnSpc>
            <a:spcBef>
              <a:spcPct val="0"/>
            </a:spcBef>
            <a:spcAft>
              <a:spcPct val="15000"/>
            </a:spcAft>
            <a:buChar char="•"/>
          </a:pPr>
          <a:r>
            <a:rPr lang="en-US" sz="1200" kern="1200" dirty="0"/>
            <a:t>Problem solve</a:t>
          </a:r>
        </a:p>
      </dsp:txBody>
      <dsp:txXfrm>
        <a:off x="7935053" y="1769004"/>
        <a:ext cx="1940515" cy="1230601"/>
      </dsp:txXfrm>
    </dsp:sp>
    <dsp:sp modelId="{57BCAE83-EEA9-4499-B611-D380DAE3D1DC}">
      <dsp:nvSpPr>
        <dsp:cNvPr id="0" name=""/>
        <dsp:cNvSpPr/>
      </dsp:nvSpPr>
      <dsp:spPr>
        <a:xfrm>
          <a:off x="8345008" y="1017714"/>
          <a:ext cx="1792966" cy="713003"/>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Responsibility</a:t>
          </a:r>
        </a:p>
      </dsp:txBody>
      <dsp:txXfrm>
        <a:off x="8365891" y="1038597"/>
        <a:ext cx="1751200" cy="671237"/>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812C5D0-6F7B-4A25-A8F2-DA69B8CB7D0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C0D6260-66DF-4864-BC20-E942EAE55AF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33C9B56-0F34-4989-AA34-9E920C5A23B0}" type="datetimeFigureOut">
              <a:rPr lang="en-US" smtClean="0"/>
              <a:t>11/22/2022</a:t>
            </a:fld>
            <a:endParaRPr lang="en-US"/>
          </a:p>
        </p:txBody>
      </p:sp>
      <p:sp>
        <p:nvSpPr>
          <p:cNvPr id="4" name="Footer Placeholder 3">
            <a:extLst>
              <a:ext uri="{FF2B5EF4-FFF2-40B4-BE49-F238E27FC236}">
                <a16:creationId xmlns:a16="http://schemas.microsoft.com/office/drawing/2014/main" id="{056582C5-3621-47CA-94F5-8CF65BC2116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2850DF3-6AD0-4983-810B-E12DE516BAB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AEB0D6E-E9ED-4A8D-B3A4-F387DA1AD78E}" type="slidenum">
              <a:rPr lang="en-US" smtClean="0"/>
              <a:t>‹#›</a:t>
            </a:fld>
            <a:endParaRPr lang="en-US"/>
          </a:p>
        </p:txBody>
      </p:sp>
    </p:spTree>
    <p:extLst>
      <p:ext uri="{BB962C8B-B14F-4D97-AF65-F5344CB8AC3E}">
        <p14:creationId xmlns:p14="http://schemas.microsoft.com/office/powerpoint/2010/main" val="42563009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2B80D7-C033-4284-91B7-59C15EE8B639}" type="datetimeFigureOut">
              <a:rPr lang="en-US" smtClean="0"/>
              <a:t>11/22/2022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7DC516-09E0-41B0-84EE-1444E8A65420}" type="slidenum">
              <a:rPr lang="en-US" smtClean="0"/>
              <a:t>‹#›</a:t>
            </a:fld>
            <a:endParaRPr lang="en-US"/>
          </a:p>
        </p:txBody>
      </p:sp>
    </p:spTree>
    <p:extLst>
      <p:ext uri="{BB962C8B-B14F-4D97-AF65-F5344CB8AC3E}">
        <p14:creationId xmlns:p14="http://schemas.microsoft.com/office/powerpoint/2010/main" val="36379157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Robin</a:t>
            </a:r>
          </a:p>
          <a:p>
            <a:pPr lvl="0"/>
            <a:endParaRPr lang="en-US" sz="1200" kern="1200" dirty="0">
              <a:solidFill>
                <a:schemeClr val="tx1"/>
              </a:solidFill>
              <a:effectLst/>
              <a:latin typeface="+mn-lt"/>
              <a:ea typeface="+mn-ea"/>
              <a:cs typeface="+mn-cs"/>
            </a:endParaRPr>
          </a:p>
          <a:p>
            <a:pPr lvl="0"/>
            <a:r>
              <a:rPr lang="en-US" dirty="0"/>
              <a:t>And here is a map showing where SCC grantees</a:t>
            </a:r>
            <a:r>
              <a:rPr lang="en-US" baseline="0" dirty="0"/>
              <a:t> are located across the country. </a:t>
            </a:r>
          </a:p>
          <a:p>
            <a:pPr lvl="0"/>
            <a:endParaRPr lang="en-US" baseline="0" dirty="0"/>
          </a:p>
          <a:p>
            <a:pPr lvl="0"/>
            <a:r>
              <a:rPr lang="en-US" baseline="0" dirty="0"/>
              <a:t>[They cover </a:t>
            </a:r>
            <a:r>
              <a:rPr lang="en-US" sz="1200" kern="1200" dirty="0">
                <a:solidFill>
                  <a:schemeClr val="tx1"/>
                </a:solidFill>
                <a:effectLst/>
                <a:latin typeface="+mn-lt"/>
                <a:ea typeface="+mn-ea"/>
                <a:cs typeface="+mn-cs"/>
              </a:rPr>
              <a:t>ten states: California, Connecticut, Florida, Georgia, Michigan, North Carolina, New York, Ohio, Oregon, and Virginia.  Two grants are located in California, one in northern and the other in southern California.]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Now I’ll turn it over to Eugenie Agia, the SCC Grant Lead, </a:t>
            </a:r>
            <a:r>
              <a:rPr lang="en-US" sz="1200" baseline="0" dirty="0"/>
              <a:t>to walk you through more details about this program.</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9B342BB8-3F7E-4150-BE07-912221E53E6C}" type="slidenum">
              <a:rPr lang="en-US" smtClean="0"/>
              <a:t>2</a:t>
            </a:fld>
            <a:endParaRPr lang="en-US" dirty="0"/>
          </a:p>
        </p:txBody>
      </p:sp>
    </p:spTree>
    <p:extLst>
      <p:ext uri="{BB962C8B-B14F-4D97-AF65-F5344CB8AC3E}">
        <p14:creationId xmlns:p14="http://schemas.microsoft.com/office/powerpoint/2010/main" val="9318357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50619D-D187-44C6-B061-948EF6EB74D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28494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B94D32-5036-4F66-9BCF-BCD09DF81C6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56036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B94D32-5036-4F66-9BCF-BCD09DF81C6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23766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B94D32-5036-4F66-9BCF-BCD09DF81C6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06274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overarching/phased goals:</a:t>
            </a:r>
          </a:p>
          <a:p>
            <a:pPr marL="228600" indent="-228600">
              <a:buAutoNum type="arabicPeriod"/>
            </a:pPr>
            <a:r>
              <a:rPr lang="en-US" dirty="0"/>
              <a:t>Make necessary connections between appropriate internal and external stakeholders to inform approach, solicit input, build trust, ID project champions</a:t>
            </a:r>
          </a:p>
          <a:p>
            <a:pPr marL="228600" indent="-228600">
              <a:buAutoNum type="arabicPeriod"/>
            </a:pPr>
            <a:r>
              <a:rPr lang="en-US" dirty="0"/>
              <a:t>Train target populations of job seekers</a:t>
            </a:r>
          </a:p>
          <a:p>
            <a:pPr marL="228600" indent="-228600">
              <a:buAutoNum type="arabicPeriod"/>
            </a:pPr>
            <a:r>
              <a:rPr lang="en-US" dirty="0"/>
              <a:t>Develop clear on-ramps to living-wage public sector career opportunities</a:t>
            </a:r>
          </a:p>
          <a:p>
            <a:pPr marL="228600" indent="-228600">
              <a:buAutoNum type="arabicPeriod"/>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7B966-9135-4B4B-A3FC-F17ABF78739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16190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Well established record of academic programming coordination, but collaboration across LRCCD colleges is new.</a:t>
            </a:r>
          </a:p>
          <a:p>
            <a:pPr marL="171450" indent="-171450">
              <a:buFont typeface="Arial" panose="020B0604020202020204" pitchFamily="34" charset="0"/>
              <a:buChar char="•"/>
            </a:pPr>
            <a:r>
              <a:rPr lang="en-US" dirty="0"/>
              <a:t>Important to address the “elephants” in order to:</a:t>
            </a:r>
          </a:p>
          <a:p>
            <a:pPr marL="628650" lvl="1" indent="-171450">
              <a:buFont typeface="Arial" panose="020B0604020202020204" pitchFamily="34" charset="0"/>
              <a:buChar char="•"/>
            </a:pPr>
            <a:r>
              <a:rPr lang="en-US" dirty="0"/>
              <a:t>Expose and deconstruct challenges piece by piece</a:t>
            </a:r>
          </a:p>
          <a:p>
            <a:pPr marL="628650" lvl="1" indent="-171450">
              <a:buFont typeface="Arial" panose="020B0604020202020204" pitchFamily="34" charset="0"/>
              <a:buChar char="•"/>
            </a:pPr>
            <a:r>
              <a:rPr lang="en-US" dirty="0"/>
              <a:t>Articulate real and perceived issues among/between partners and operational systems </a:t>
            </a:r>
          </a:p>
          <a:p>
            <a:pPr marL="628650" lvl="1" indent="-171450">
              <a:buFont typeface="Arial" panose="020B0604020202020204" pitchFamily="34" charset="0"/>
              <a:buChar char="•"/>
            </a:pPr>
            <a:r>
              <a:rPr lang="en-US" dirty="0"/>
              <a:t>Identify institutional &amp; organizational capacity for change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07B966-9135-4B4B-A3FC-F17ABF78739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93158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86F13C-832C-9340-9882-A36428D2BAB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90780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86F13C-832C-9340-9882-A36428D2BAB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03037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86F13C-832C-9340-9882-A36428D2BAB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6153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 name="Google Shape;58;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7" name="Google Shape;67;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1633446f03e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1633446f03e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1633446f03e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1633446f03e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3.xml"/><Relationship Id="rId5" Type="http://schemas.openxmlformats.org/officeDocument/2006/relationships/image" Target="../media/image15.svg"/><Relationship Id="rId4" Type="http://schemas.openxmlformats.org/officeDocument/2006/relationships/image" Target="../media/image14.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jp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jp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Master" Target="../slideMasters/slideMaster11.xml"/><Relationship Id="rId1" Type="http://schemas.openxmlformats.org/officeDocument/2006/relationships/tags" Target="../tags/tag2.xml"/></Relationships>
</file>

<file path=ppt/slideLayouts/_rels/slideLayout112.xml.rels><?xml version="1.0" encoding="UTF-8" standalone="yes"?>
<Relationships xmlns="http://schemas.openxmlformats.org/package/2006/relationships"><Relationship Id="rId2" Type="http://schemas.openxmlformats.org/officeDocument/2006/relationships/slideMaster" Target="../slideMasters/slideMaster11.xml"/><Relationship Id="rId1" Type="http://schemas.openxmlformats.org/officeDocument/2006/relationships/tags" Target="../tags/tag3.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Master" Target="../slideMasters/slideMaster11.xml"/><Relationship Id="rId1" Type="http://schemas.openxmlformats.org/officeDocument/2006/relationships/tags" Target="../tags/tag4.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Master" Target="../slideMasters/slideMaster11.xml"/><Relationship Id="rId1" Type="http://schemas.openxmlformats.org/officeDocument/2006/relationships/tags" Target="../tags/tag5.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Master" Target="../slideMasters/slideMaster11.xml"/><Relationship Id="rId1" Type="http://schemas.openxmlformats.org/officeDocument/2006/relationships/tags" Target="../tags/tag6.xml"/></Relationships>
</file>

<file path=ppt/slideLayouts/_rels/slideLayout116.xml.rels><?xml version="1.0" encoding="UTF-8" standalone="yes"?>
<Relationships xmlns="http://schemas.openxmlformats.org/package/2006/relationships"><Relationship Id="rId2" Type="http://schemas.openxmlformats.org/officeDocument/2006/relationships/slideMaster" Target="../slideMasters/slideMaster11.xml"/><Relationship Id="rId1" Type="http://schemas.openxmlformats.org/officeDocument/2006/relationships/tags" Target="../tags/tag7.xml"/></Relationships>
</file>

<file path=ppt/slideLayouts/_rels/slideLayout117.xml.rels><?xml version="1.0" encoding="UTF-8" standalone="yes"?>
<Relationships xmlns="http://schemas.openxmlformats.org/package/2006/relationships"><Relationship Id="rId2" Type="http://schemas.openxmlformats.org/officeDocument/2006/relationships/slideMaster" Target="../slideMasters/slideMaster11.xml"/><Relationship Id="rId1" Type="http://schemas.openxmlformats.org/officeDocument/2006/relationships/tags" Target="../tags/tag8.xml"/></Relationships>
</file>

<file path=ppt/slideLayouts/_rels/slideLayout118.xml.rels><?xml version="1.0" encoding="UTF-8" standalone="yes"?>
<Relationships xmlns="http://schemas.openxmlformats.org/package/2006/relationships"><Relationship Id="rId2" Type="http://schemas.openxmlformats.org/officeDocument/2006/relationships/slideMaster" Target="../slideMasters/slideMaster11.xml"/><Relationship Id="rId1" Type="http://schemas.openxmlformats.org/officeDocument/2006/relationships/tags" Target="../tags/tag9.xml"/></Relationships>
</file>

<file path=ppt/slideLayouts/_rels/slideLayout119.xml.rels><?xml version="1.0" encoding="UTF-8" standalone="yes"?>
<Relationships xmlns="http://schemas.openxmlformats.org/package/2006/relationships"><Relationship Id="rId2" Type="http://schemas.openxmlformats.org/officeDocument/2006/relationships/slideMaster" Target="../slideMasters/slideMaster11.xml"/><Relationship Id="rId1" Type="http://schemas.openxmlformats.org/officeDocument/2006/relationships/tags" Target="../tags/tag10.xml"/></Relationships>
</file>

<file path=ppt/slideLayouts/_rels/slideLayout120.xml.rels><?xml version="1.0" encoding="UTF-8" standalone="yes"?>
<Relationships xmlns="http://schemas.openxmlformats.org/package/2006/relationships"><Relationship Id="rId2" Type="http://schemas.openxmlformats.org/officeDocument/2006/relationships/slideMaster" Target="../slideMasters/slideMaster11.xml"/><Relationship Id="rId1" Type="http://schemas.openxmlformats.org/officeDocument/2006/relationships/tags" Target="../tags/tag11.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Master" Target="../slideMasters/slideMaster11.xml"/><Relationship Id="rId1" Type="http://schemas.openxmlformats.org/officeDocument/2006/relationships/tags" Target="../tags/tag12.xml"/></Relationships>
</file>

<file path=ppt/slideLayouts/_rels/slideLayout122.xml.rels><?xml version="1.0" encoding="UTF-8" standalone="yes"?>
<Relationships xmlns="http://schemas.openxmlformats.org/package/2006/relationships"><Relationship Id="rId2" Type="http://schemas.openxmlformats.org/officeDocument/2006/relationships/slideMaster" Target="../slideMasters/slideMaster11.xml"/><Relationship Id="rId1" Type="http://schemas.openxmlformats.org/officeDocument/2006/relationships/tags" Target="../tags/tag1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833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lnSpc>
                <a:spcPct val="100000"/>
              </a:lnSpc>
              <a:spcBef>
                <a:spcPts val="600"/>
              </a:spcBef>
              <a:spcAft>
                <a:spcPts val="0"/>
              </a:spcAft>
              <a:defRPr/>
            </a:lvl1pPr>
            <a:lvl2pPr>
              <a:spcBef>
                <a:spcPts val="600"/>
              </a:spcBef>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a:xfrm>
            <a:off x="8218426" y="6446838"/>
            <a:ext cx="2584850" cy="365125"/>
          </a:xfrm>
          <a:prstGeom prst="rect">
            <a:avLst/>
          </a:prstGeom>
        </p:spPr>
        <p:txBody>
          <a:bodyPr/>
          <a:lstStyle/>
          <a:p>
            <a:fld id="{95158300-008E-4AAE-A3AF-FFB7D2FFDE8E}" type="datetime1">
              <a:rPr lang="en-US" smtClean="0"/>
              <a:t>11/22/2022</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r>
              <a:rPr lang="en-US" dirty="0"/>
              <a:t>SCC, Round 1 :: Virtual Grantee Convening 2022</a:t>
            </a:r>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92670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68405" y="286604"/>
            <a:ext cx="10058400" cy="916554"/>
          </a:xfrm>
        </p:spPr>
        <p:txBody>
          <a:bodyPr/>
          <a:lstStyle/>
          <a:p>
            <a:r>
              <a:rPr lang="en-US" dirty="0"/>
              <a:t>Click to edit Master title style</a:t>
            </a:r>
          </a:p>
        </p:txBody>
      </p:sp>
      <p:sp>
        <p:nvSpPr>
          <p:cNvPr id="3" name="Content Placeholder 2"/>
          <p:cNvSpPr>
            <a:spLocks noGrp="1"/>
          </p:cNvSpPr>
          <p:nvPr>
            <p:ph sz="half" idx="1"/>
          </p:nvPr>
        </p:nvSpPr>
        <p:spPr>
          <a:xfrm>
            <a:off x="1058780" y="1792426"/>
            <a:ext cx="4639736" cy="374819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477444" y="1792426"/>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a:xfrm>
            <a:off x="8218426" y="6446838"/>
            <a:ext cx="2584850" cy="365125"/>
          </a:xfrm>
          <a:prstGeom prst="rect">
            <a:avLst/>
          </a:prstGeom>
        </p:spPr>
        <p:txBody>
          <a:bodyPr/>
          <a:lstStyle/>
          <a:p>
            <a:fld id="{50E7F2AC-5CFC-4FBA-8000-ECC7306C0799}" type="datetime1">
              <a:rPr lang="en-US" smtClean="0"/>
              <a:t>11/22/2022</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6663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4"/>
            <a:ext cx="10058400" cy="916554"/>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704246"/>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603167"/>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1704246"/>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603166"/>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a:xfrm>
            <a:off x="8218426" y="6446838"/>
            <a:ext cx="2584850" cy="365125"/>
          </a:xfrm>
          <a:prstGeom prst="rect">
            <a:avLst/>
          </a:prstGeom>
        </p:spPr>
        <p:txBody>
          <a:bodyPr/>
          <a:lstStyle/>
          <a:p>
            <a:fld id="{C154935D-7C89-4C02-AE12-554E182C7FA4}" type="datetime1">
              <a:rPr lang="en-US" smtClean="0"/>
              <a:t>11/22/2022</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68194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446986" y="248103"/>
            <a:ext cx="8679818" cy="916555"/>
          </a:xfrm>
        </p:spPr>
        <p:txBody>
          <a:bodyPr/>
          <a:lstStyle>
            <a:lvl1pPr algn="l">
              <a:defRPr/>
            </a:lvl1pPr>
          </a:lstStyle>
          <a:p>
            <a:r>
              <a:rPr lang="en-US" dirty="0"/>
              <a:t>Click to edit Master title style</a:t>
            </a:r>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a:xfrm>
            <a:off x="8218426" y="6446838"/>
            <a:ext cx="2584850" cy="365125"/>
          </a:xfrm>
          <a:prstGeom prst="rect">
            <a:avLst/>
          </a:prstGeom>
        </p:spPr>
        <p:txBody>
          <a:bodyPr/>
          <a:lstStyle/>
          <a:p>
            <a:fld id="{39BA4E1F-AEDD-4194-8169-BE456B518730}" type="datetime1">
              <a:rPr lang="en-US" smtClean="0"/>
              <a:t>11/22/2022</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pic>
        <p:nvPicPr>
          <p:cNvPr id="3" name="Picture 2">
            <a:extLst>
              <a:ext uri="{FF2B5EF4-FFF2-40B4-BE49-F238E27FC236}">
                <a16:creationId xmlns:a16="http://schemas.microsoft.com/office/drawing/2014/main" id="{86C4098E-7EAC-ECF8-94E7-00DEF432198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26483" y="359834"/>
            <a:ext cx="2014441" cy="693092"/>
          </a:xfrm>
          <a:prstGeom prst="rect">
            <a:avLst/>
          </a:prstGeom>
        </p:spPr>
      </p:pic>
      <p:sp>
        <p:nvSpPr>
          <p:cNvPr id="4" name="TextBox 3">
            <a:extLst>
              <a:ext uri="{FF2B5EF4-FFF2-40B4-BE49-F238E27FC236}">
                <a16:creationId xmlns:a16="http://schemas.microsoft.com/office/drawing/2014/main" id="{55C953B7-7C25-A17A-EB92-EF93B4FE9B81}"/>
              </a:ext>
            </a:extLst>
          </p:cNvPr>
          <p:cNvSpPr txBox="1"/>
          <p:nvPr userDrawn="1"/>
        </p:nvSpPr>
        <p:spPr>
          <a:xfrm>
            <a:off x="695460" y="1052926"/>
            <a:ext cx="188031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Franklin Gothic Book" panose="020F0502020204030204"/>
                <a:ea typeface="+mn-ea"/>
                <a:cs typeface="+mn-cs"/>
              </a:rPr>
              <a:t>Virtual Grantee Convening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Franklin Gothic Book" panose="020F0502020204030204"/>
                <a:ea typeface="+mn-ea"/>
                <a:cs typeface="+mn-cs"/>
              </a:rPr>
              <a:t>October 25 – 27, 2022</a:t>
            </a:r>
          </a:p>
        </p:txBody>
      </p:sp>
    </p:spTree>
    <p:extLst>
      <p:ext uri="{BB962C8B-B14F-4D97-AF65-F5344CB8AC3E}">
        <p14:creationId xmlns:p14="http://schemas.microsoft.com/office/powerpoint/2010/main" val="8118605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a:xfrm>
            <a:off x="8218426" y="6446838"/>
            <a:ext cx="2584850" cy="365125"/>
          </a:xfrm>
          <a:prstGeom prst="rect">
            <a:avLst/>
          </a:prstGeom>
        </p:spPr>
        <p:txBody>
          <a:bodyPr/>
          <a:lstStyle/>
          <a:p>
            <a:fld id="{018C08E0-052B-4380-A998-7B7EEFC3ECD9}" type="datetime1">
              <a:rPr lang="en-US" smtClean="0"/>
              <a:t>11/22/2022</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01422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1518082" y="2579314"/>
            <a:ext cx="9144000" cy="164592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a:xfrm>
            <a:off x="8218426" y="6446838"/>
            <a:ext cx="2584850" cy="365125"/>
          </a:xfrm>
          <a:prstGeom prst="rect">
            <a:avLst/>
          </a:prstGeom>
        </p:spPr>
        <p:txBody>
          <a:bodyPr/>
          <a:lstStyle/>
          <a:p>
            <a:fld id="{018C08E0-052B-4380-A998-7B7EEFC3ECD9}" type="datetime1">
              <a:rPr lang="en-US" smtClean="0"/>
              <a:t>11/22/2022</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lvl1pPr>
              <a:defRPr>
                <a:solidFill>
                  <a:srgbClr val="4C515E"/>
                </a:solidFill>
              </a:defRPr>
            </a:lvl1pPr>
          </a:lstStyle>
          <a:p>
            <a:fld id="{3A98EE3D-8CD1-4C3F-BD1C-C98C9596463C}" type="slidenum">
              <a:rPr lang="en-US" smtClean="0"/>
              <a:pPr/>
              <a:t>‹#›</a:t>
            </a:fld>
            <a:endParaRPr lang="en-US" dirty="0"/>
          </a:p>
        </p:txBody>
      </p:sp>
      <p:sp>
        <p:nvSpPr>
          <p:cNvPr id="5" name="Title 4">
            <a:extLst>
              <a:ext uri="{FF2B5EF4-FFF2-40B4-BE49-F238E27FC236}">
                <a16:creationId xmlns:a16="http://schemas.microsoft.com/office/drawing/2014/main" id="{76F0A331-BF95-440B-9CE8-F301E7924252}"/>
              </a:ext>
            </a:extLst>
          </p:cNvPr>
          <p:cNvSpPr>
            <a:spLocks noGrp="1"/>
          </p:cNvSpPr>
          <p:nvPr>
            <p:ph type="title"/>
          </p:nvPr>
        </p:nvSpPr>
        <p:spPr>
          <a:xfrm>
            <a:off x="1639410" y="2713098"/>
            <a:ext cx="8913182" cy="1431804"/>
          </a:xfrm>
        </p:spPr>
        <p:txBody>
          <a:bodyPr anchor="ctr" anchorCtr="0">
            <a:noAutofit/>
          </a:bodyPr>
          <a:lstStyle>
            <a:lvl1pPr>
              <a:defRPr sz="6000" cap="all" spc="200" baseline="0">
                <a:solidFill>
                  <a:schemeClr val="bg1"/>
                </a:solidFill>
              </a:defRPr>
            </a:lvl1pPr>
          </a:lstStyle>
          <a:p>
            <a:r>
              <a:rPr lang="en-US" dirty="0"/>
              <a:t>Click to edit Master title style</a:t>
            </a:r>
          </a:p>
        </p:txBody>
      </p:sp>
      <p:pic>
        <p:nvPicPr>
          <p:cNvPr id="7" name="Picture 6">
            <a:extLst>
              <a:ext uri="{FF2B5EF4-FFF2-40B4-BE49-F238E27FC236}">
                <a16:creationId xmlns:a16="http://schemas.microsoft.com/office/drawing/2014/main" id="{A55688F9-2BBC-4ABB-A16B-47341C6E3A2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098631" y="4846095"/>
            <a:ext cx="3994737" cy="1374437"/>
          </a:xfrm>
          <a:prstGeom prst="rect">
            <a:avLst/>
          </a:prstGeom>
        </p:spPr>
      </p:pic>
      <p:sp>
        <p:nvSpPr>
          <p:cNvPr id="12" name="Rectangle 11">
            <a:extLst>
              <a:ext uri="{FF2B5EF4-FFF2-40B4-BE49-F238E27FC236}">
                <a16:creationId xmlns:a16="http://schemas.microsoft.com/office/drawing/2014/main" id="{D778A20D-524A-4B47-8F16-6E6F7242DD73}"/>
              </a:ext>
            </a:extLst>
          </p:cNvPr>
          <p:cNvSpPr/>
          <p:nvPr userDrawn="1"/>
        </p:nvSpPr>
        <p:spPr>
          <a:xfrm>
            <a:off x="1627573" y="2686372"/>
            <a:ext cx="8925018" cy="1431804"/>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6275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3_Blank">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id="{C26AFA9D-A43A-4732-9159-CEF47D1CE186}"/>
              </a:ext>
            </a:extLst>
          </p:cNvPr>
          <p:cNvSpPr>
            <a:spLocks noGrp="1" noChangeAspect="1"/>
          </p:cNvSpPr>
          <p:nvPr>
            <p:ph type="pic" idx="1"/>
          </p:nvPr>
        </p:nvSpPr>
        <p:spPr>
          <a:xfrm>
            <a:off x="33" y="1"/>
            <a:ext cx="7537671" cy="685800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pic>
        <p:nvPicPr>
          <p:cNvPr id="7" name="Picture 6">
            <a:extLst>
              <a:ext uri="{FF2B5EF4-FFF2-40B4-BE49-F238E27FC236}">
                <a16:creationId xmlns:a16="http://schemas.microsoft.com/office/drawing/2014/main" id="{A55688F9-2BBC-4ABB-A16B-47341C6E3A2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173211" y="5191262"/>
            <a:ext cx="3383280" cy="1164058"/>
          </a:xfrm>
          <a:prstGeom prst="rect">
            <a:avLst/>
          </a:prstGeom>
        </p:spPr>
      </p:pic>
      <p:sp>
        <p:nvSpPr>
          <p:cNvPr id="14" name="Rectangle 13">
            <a:extLst>
              <a:ext uri="{FF2B5EF4-FFF2-40B4-BE49-F238E27FC236}">
                <a16:creationId xmlns:a16="http://schemas.microsoft.com/office/drawing/2014/main" id="{7348026B-9BA7-4DE6-9698-5D1690D6D62D}"/>
              </a:ext>
            </a:extLst>
          </p:cNvPr>
          <p:cNvSpPr/>
          <p:nvPr userDrawn="1"/>
        </p:nvSpPr>
        <p:spPr>
          <a:xfrm>
            <a:off x="7537703" y="2468880"/>
            <a:ext cx="4654297" cy="1920240"/>
          </a:xfrm>
          <a:prstGeom prst="rect">
            <a:avLst/>
          </a:prstGeom>
          <a:solidFill>
            <a:srgbClr val="4C515E"/>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Title 4">
            <a:extLst>
              <a:ext uri="{FF2B5EF4-FFF2-40B4-BE49-F238E27FC236}">
                <a16:creationId xmlns:a16="http://schemas.microsoft.com/office/drawing/2014/main" id="{76F0A331-BF95-440B-9CE8-F301E7924252}"/>
              </a:ext>
            </a:extLst>
          </p:cNvPr>
          <p:cNvSpPr>
            <a:spLocks noGrp="1"/>
          </p:cNvSpPr>
          <p:nvPr>
            <p:ph type="title"/>
          </p:nvPr>
        </p:nvSpPr>
        <p:spPr>
          <a:xfrm>
            <a:off x="7991727" y="2495514"/>
            <a:ext cx="4200273" cy="1920240"/>
          </a:xfrm>
        </p:spPr>
        <p:txBody>
          <a:bodyPr anchor="ctr" anchorCtr="0">
            <a:noAutofit/>
          </a:bodyPr>
          <a:lstStyle>
            <a:lvl1pPr>
              <a:defRPr sz="5400" cap="all" spc="50" baseline="0">
                <a:solidFill>
                  <a:schemeClr val="bg1"/>
                </a:solidFill>
              </a:defRPr>
            </a:lvl1pPr>
          </a:lstStyle>
          <a:p>
            <a:r>
              <a:rPr lang="en-US" dirty="0"/>
              <a:t>Click to edit Master title style</a:t>
            </a:r>
          </a:p>
        </p:txBody>
      </p:sp>
      <p:sp>
        <p:nvSpPr>
          <p:cNvPr id="8" name="Rectangle 7">
            <a:extLst>
              <a:ext uri="{FF2B5EF4-FFF2-40B4-BE49-F238E27FC236}">
                <a16:creationId xmlns:a16="http://schemas.microsoft.com/office/drawing/2014/main" id="{E36CF7A9-50FF-4390-AC15-D6013D0D4EE5}"/>
              </a:ext>
            </a:extLst>
          </p:cNvPr>
          <p:cNvSpPr/>
          <p:nvPr userDrawn="1"/>
        </p:nvSpPr>
        <p:spPr>
          <a:xfrm>
            <a:off x="7534527" y="2057400"/>
            <a:ext cx="457200" cy="27432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4645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2_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0" y="2634667"/>
            <a:ext cx="12192000" cy="2493923"/>
          </a:xfrm>
          <a:prstGeom prst="rect">
            <a:avLst/>
          </a:prstGeom>
          <a:solidFill>
            <a:srgbClr val="4C515E"/>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a:xfrm>
            <a:off x="8218426" y="6446838"/>
            <a:ext cx="2584850" cy="365125"/>
          </a:xfrm>
          <a:prstGeom prst="rect">
            <a:avLst/>
          </a:prstGeom>
        </p:spPr>
        <p:txBody>
          <a:bodyPr/>
          <a:lstStyle/>
          <a:p>
            <a:fld id="{018C08E0-052B-4380-A998-7B7EEFC3ECD9}" type="datetime1">
              <a:rPr lang="en-US" smtClean="0"/>
              <a:t>11/22/2022</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lvl1pPr>
              <a:defRPr>
                <a:solidFill>
                  <a:srgbClr val="4C515E"/>
                </a:solidFill>
              </a:defRPr>
            </a:lvl1pPr>
          </a:lstStyle>
          <a:p>
            <a:fld id="{3A98EE3D-8CD1-4C3F-BD1C-C98C9596463C}" type="slidenum">
              <a:rPr lang="en-US" smtClean="0"/>
              <a:pPr/>
              <a:t>‹#›</a:t>
            </a:fld>
            <a:endParaRPr lang="en-US" dirty="0"/>
          </a:p>
        </p:txBody>
      </p:sp>
      <p:sp>
        <p:nvSpPr>
          <p:cNvPr id="5" name="Title 4">
            <a:extLst>
              <a:ext uri="{FF2B5EF4-FFF2-40B4-BE49-F238E27FC236}">
                <a16:creationId xmlns:a16="http://schemas.microsoft.com/office/drawing/2014/main" id="{76F0A331-BF95-440B-9CE8-F301E7924252}"/>
              </a:ext>
            </a:extLst>
          </p:cNvPr>
          <p:cNvSpPr>
            <a:spLocks noGrp="1"/>
          </p:cNvSpPr>
          <p:nvPr>
            <p:ph type="title"/>
          </p:nvPr>
        </p:nvSpPr>
        <p:spPr>
          <a:xfrm>
            <a:off x="340169" y="2899514"/>
            <a:ext cx="11458651" cy="1134257"/>
          </a:xfrm>
        </p:spPr>
        <p:txBody>
          <a:bodyPr anchor="ctr" anchorCtr="0">
            <a:noAutofit/>
          </a:bodyPr>
          <a:lstStyle>
            <a:lvl1pPr>
              <a:defRPr sz="7200" cap="all" spc="200" baseline="0">
                <a:solidFill>
                  <a:schemeClr val="bg1"/>
                </a:solidFill>
              </a:defRPr>
            </a:lvl1pPr>
          </a:lstStyle>
          <a:p>
            <a:r>
              <a:rPr lang="en-US" dirty="0"/>
              <a:t>Click to edit Master title style</a:t>
            </a:r>
          </a:p>
        </p:txBody>
      </p:sp>
      <p:cxnSp>
        <p:nvCxnSpPr>
          <p:cNvPr id="13" name="Straight Connector 12">
            <a:extLst>
              <a:ext uri="{FF2B5EF4-FFF2-40B4-BE49-F238E27FC236}">
                <a16:creationId xmlns:a16="http://schemas.microsoft.com/office/drawing/2014/main" id="{DEAC3A86-66B8-4B70-AFA4-8D00CDA9C88B}"/>
              </a:ext>
            </a:extLst>
          </p:cNvPr>
          <p:cNvCxnSpPr/>
          <p:nvPr userDrawn="1"/>
        </p:nvCxnSpPr>
        <p:spPr>
          <a:xfrm>
            <a:off x="0" y="2547259"/>
            <a:ext cx="12192000" cy="0"/>
          </a:xfrm>
          <a:prstGeom prst="line">
            <a:avLst/>
          </a:prstGeom>
          <a:ln w="177800">
            <a:solidFill>
              <a:srgbClr val="1B75BC"/>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67F6436B-A153-2EDC-C6F5-8128BCF6AD7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72970" y="163613"/>
            <a:ext cx="5793048" cy="1993167"/>
          </a:xfrm>
          <a:prstGeom prst="rect">
            <a:avLst/>
          </a:prstGeom>
        </p:spPr>
      </p:pic>
    </p:spTree>
    <p:extLst>
      <p:ext uri="{BB962C8B-B14F-4D97-AF65-F5344CB8AC3E}">
        <p14:creationId xmlns:p14="http://schemas.microsoft.com/office/powerpoint/2010/main" val="42504851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2_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8640" y="2382012"/>
            <a:ext cx="3612393" cy="2093975"/>
          </a:xfrm>
        </p:spPr>
        <p:txBody>
          <a:bodyPr anchor="ctr" anchorCtr="0">
            <a:normAutofit/>
          </a:bodyPr>
          <a:lstStyle>
            <a:lvl1pPr>
              <a:lnSpc>
                <a:spcPct val="90000"/>
              </a:lnSpc>
              <a:defRPr sz="4000" b="0">
                <a:solidFill>
                  <a:srgbClr val="FFFFFF"/>
                </a:solidFill>
              </a:defRPr>
            </a:lvl1pPr>
          </a:lstStyle>
          <a:p>
            <a:r>
              <a:rPr lang="en-US" dirty="0"/>
              <a:t>Click to edit Master title style</a:t>
            </a:r>
          </a:p>
        </p:txBody>
      </p:sp>
      <p:sp>
        <p:nvSpPr>
          <p:cNvPr id="3" name="Content Placeholder 2"/>
          <p:cNvSpPr>
            <a:spLocks noGrp="1"/>
          </p:cNvSpPr>
          <p:nvPr>
            <p:ph idx="1"/>
          </p:nvPr>
        </p:nvSpPr>
        <p:spPr>
          <a:xfrm>
            <a:off x="5202936" y="812799"/>
            <a:ext cx="6347380" cy="5294757"/>
          </a:xfrm>
        </p:spPr>
        <p:txBody>
          <a:bodyPr anchor="ctr" anchorCtr="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643464" y="6446520"/>
            <a:ext cx="3517568" cy="365125"/>
          </a:xfrm>
          <a:prstGeom prst="rect">
            <a:avLst/>
          </a:prstGeom>
        </p:spPr>
        <p:txBody>
          <a:bodyPr/>
          <a:lstStyle>
            <a:lvl1pPr algn="l">
              <a:defRPr/>
            </a:lvl1pPr>
          </a:lstStyle>
          <a:p>
            <a:fld id="{7FCE00CC-1534-4CB9-9D3E-ACAA3E97250D}" type="datetime1">
              <a:rPr lang="en-US" smtClean="0"/>
              <a:t>11/22/2022</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0016396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Content with Captio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
        <p:nvSpPr>
          <p:cNvPr id="12" name="Rectangle 11">
            <a:extLst>
              <a:ext uri="{FF2B5EF4-FFF2-40B4-BE49-F238E27FC236}">
                <a16:creationId xmlns:a16="http://schemas.microsoft.com/office/drawing/2014/main" id="{D61D3B58-8F4B-4CD3-85D9-5D1AD850036E}"/>
              </a:ext>
            </a:extLst>
          </p:cNvPr>
          <p:cNvSpPr/>
          <p:nvPr userDrawn="1"/>
        </p:nvSpPr>
        <p:spPr>
          <a:xfrm>
            <a:off x="4663440" y="2057400"/>
            <a:ext cx="457200" cy="27432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5160462E-6C0E-4E2D-82B3-32E36E1EFEE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469299" y="403048"/>
            <a:ext cx="3200400" cy="1101136"/>
          </a:xfrm>
          <a:prstGeom prst="rect">
            <a:avLst/>
          </a:prstGeom>
        </p:spPr>
      </p:pic>
      <p:sp>
        <p:nvSpPr>
          <p:cNvPr id="4" name="Title 3">
            <a:extLst>
              <a:ext uri="{FF2B5EF4-FFF2-40B4-BE49-F238E27FC236}">
                <a16:creationId xmlns:a16="http://schemas.microsoft.com/office/drawing/2014/main" id="{121282F1-039F-4060-9D0F-0EBA2022D6B1}"/>
              </a:ext>
            </a:extLst>
          </p:cNvPr>
          <p:cNvSpPr>
            <a:spLocks noGrp="1"/>
          </p:cNvSpPr>
          <p:nvPr>
            <p:ph type="title"/>
          </p:nvPr>
        </p:nvSpPr>
        <p:spPr>
          <a:xfrm>
            <a:off x="5202314" y="2057400"/>
            <a:ext cx="6391923" cy="2743199"/>
          </a:xfrm>
        </p:spPr>
        <p:txBody>
          <a:bodyPr anchor="ctr" anchorCtr="0">
            <a:normAutofit/>
          </a:bodyPr>
          <a:lstStyle>
            <a:lvl1pPr algn="l">
              <a:defRPr sz="5400">
                <a:solidFill>
                  <a:srgbClr val="4C515E"/>
                </a:solidFill>
              </a:defRPr>
            </a:lvl1pPr>
          </a:lstStyle>
          <a:p>
            <a:r>
              <a:rPr lang="en-US" dirty="0"/>
              <a:t>Click to edit Master title style</a:t>
            </a:r>
          </a:p>
        </p:txBody>
      </p:sp>
      <p:sp>
        <p:nvSpPr>
          <p:cNvPr id="6" name="Text Placeholder 5">
            <a:extLst>
              <a:ext uri="{FF2B5EF4-FFF2-40B4-BE49-F238E27FC236}">
                <a16:creationId xmlns:a16="http://schemas.microsoft.com/office/drawing/2014/main" id="{F3E5CD3A-7D3E-4637-96EB-0AE640BD89CD}"/>
              </a:ext>
            </a:extLst>
          </p:cNvPr>
          <p:cNvSpPr>
            <a:spLocks noGrp="1"/>
          </p:cNvSpPr>
          <p:nvPr>
            <p:ph type="body" sz="quarter" idx="13" hasCustomPrompt="1"/>
          </p:nvPr>
        </p:nvSpPr>
        <p:spPr>
          <a:xfrm>
            <a:off x="5317004" y="5514975"/>
            <a:ext cx="6277233" cy="587375"/>
          </a:xfrm>
        </p:spPr>
        <p:txBody>
          <a:bodyPr anchor="ctr" anchorCtr="0"/>
          <a:lstStyle>
            <a:lvl1pPr marL="0" indent="0">
              <a:buNone/>
              <a:defRPr sz="2200" cap="all" spc="200" baseline="0"/>
            </a:lvl1pPr>
          </a:lstStyle>
          <a:p>
            <a:pPr lvl="0"/>
            <a:r>
              <a:rPr lang="en-US" dirty="0"/>
              <a:t>date</a:t>
            </a:r>
          </a:p>
        </p:txBody>
      </p:sp>
      <p:pic>
        <p:nvPicPr>
          <p:cNvPr id="3" name="Picture 2">
            <a:extLst>
              <a:ext uri="{FF2B5EF4-FFF2-40B4-BE49-F238E27FC236}">
                <a16:creationId xmlns:a16="http://schemas.microsoft.com/office/drawing/2014/main" id="{A5BE7069-9B3D-4629-9B66-5A446DFD643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4663440" cy="6858000"/>
          </a:xfrm>
          <a:prstGeom prst="rect">
            <a:avLst/>
          </a:prstGeom>
        </p:spPr>
      </p:pic>
    </p:spTree>
    <p:extLst>
      <p:ext uri="{BB962C8B-B14F-4D97-AF65-F5344CB8AC3E}">
        <p14:creationId xmlns:p14="http://schemas.microsoft.com/office/powerpoint/2010/main" val="40660157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4654312" y="1"/>
            <a:ext cx="7537671" cy="685800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5" name="Date Placeholder 4"/>
          <p:cNvSpPr>
            <a:spLocks noGrp="1"/>
          </p:cNvSpPr>
          <p:nvPr>
            <p:ph type="dt" sz="half" idx="10"/>
          </p:nvPr>
        </p:nvSpPr>
        <p:spPr>
          <a:xfrm>
            <a:off x="8218426" y="6446838"/>
            <a:ext cx="2584850" cy="365125"/>
          </a:xfrm>
          <a:prstGeom prst="rect">
            <a:avLst/>
          </a:prstGeom>
        </p:spPr>
        <p:txBody>
          <a:bodyPr/>
          <a:lstStyle>
            <a:lvl1pPr>
              <a:defRPr/>
            </a:lvl1pPr>
          </a:lstStyle>
          <a:p>
            <a:fld id="{85EB76F6-D9FE-452F-B430-9EE9C39948C6}" type="datetime1">
              <a:rPr lang="en-US" smtClean="0"/>
              <a:t>11/22/2022</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lvl1pPr>
              <a:defRPr>
                <a:solidFill>
                  <a:srgbClr val="4C515E"/>
                </a:solidFill>
              </a:defRPr>
            </a:lvl1pPr>
          </a:lstStyle>
          <a:p>
            <a:fld id="{3A98EE3D-8CD1-4C3F-BD1C-C98C9596463C}" type="slidenum">
              <a:rPr lang="en-US" smtClean="0"/>
              <a:pPr/>
              <a:t>‹#›</a:t>
            </a:fld>
            <a:endParaRPr lang="en-US" dirty="0"/>
          </a:p>
        </p:txBody>
      </p:sp>
      <p:sp>
        <p:nvSpPr>
          <p:cNvPr id="9" name="Rectangle 8">
            <a:extLst>
              <a:ext uri="{FF2B5EF4-FFF2-40B4-BE49-F238E27FC236}">
                <a16:creationId xmlns:a16="http://schemas.microsoft.com/office/drawing/2014/main" id="{638D7652-A8B2-40C3-AB18-7F65CD78DD65}"/>
              </a:ext>
            </a:extLst>
          </p:cNvPr>
          <p:cNvSpPr/>
          <p:nvPr userDrawn="1"/>
        </p:nvSpPr>
        <p:spPr>
          <a:xfrm>
            <a:off x="16" y="0"/>
            <a:ext cx="4654296" cy="68580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itle 1">
            <a:extLst>
              <a:ext uri="{FF2B5EF4-FFF2-40B4-BE49-F238E27FC236}">
                <a16:creationId xmlns:a16="http://schemas.microsoft.com/office/drawing/2014/main" id="{40C082E8-7D12-4BB1-9B23-42789BF30A5E}"/>
              </a:ext>
            </a:extLst>
          </p:cNvPr>
          <p:cNvSpPr>
            <a:spLocks noGrp="1"/>
          </p:cNvSpPr>
          <p:nvPr>
            <p:ph type="title"/>
          </p:nvPr>
        </p:nvSpPr>
        <p:spPr>
          <a:xfrm>
            <a:off x="548640" y="2382012"/>
            <a:ext cx="3612393" cy="2093975"/>
          </a:xfrm>
        </p:spPr>
        <p:txBody>
          <a:bodyPr anchor="ctr" anchorCtr="0">
            <a:normAutofit/>
          </a:bodyPr>
          <a:lstStyle>
            <a:lvl1pPr>
              <a:lnSpc>
                <a:spcPct val="90000"/>
              </a:lnSpc>
              <a:defRPr sz="4000" b="0">
                <a:solidFill>
                  <a:srgbClr val="FFFFFF"/>
                </a:solidFill>
              </a:defRPr>
            </a:lvl1pPr>
          </a:lstStyle>
          <a:p>
            <a:r>
              <a:rPr lang="en-US" dirty="0"/>
              <a:t>Click to edit Master title style</a:t>
            </a:r>
          </a:p>
        </p:txBody>
      </p:sp>
    </p:spTree>
    <p:extLst>
      <p:ext uri="{BB962C8B-B14F-4D97-AF65-F5344CB8AC3E}">
        <p14:creationId xmlns:p14="http://schemas.microsoft.com/office/powerpoint/2010/main" val="9845781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a:xfrm>
            <a:off x="8218426" y="6446838"/>
            <a:ext cx="2584850" cy="365125"/>
          </a:xfrm>
          <a:prstGeom prst="rect">
            <a:avLst/>
          </a:prstGeom>
        </p:spPr>
        <p:txBody>
          <a:bodyPr/>
          <a:lstStyle/>
          <a:p>
            <a:fld id="{302B3B02-983E-4307-9BD1-A723857E0C01}" type="datetime1">
              <a:rPr lang="en-US" smtClean="0"/>
              <a:t>11/22/2022</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722698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a:xfrm>
            <a:off x="8218426" y="6446838"/>
            <a:ext cx="2584850" cy="365125"/>
          </a:xfrm>
          <a:prstGeom prst="rect">
            <a:avLst/>
          </a:prstGeom>
        </p:spPr>
        <p:txBody>
          <a:bodyPr/>
          <a:lstStyle/>
          <a:p>
            <a:fld id="{E00FCE71-8117-4BAA-87EF-A4CA4D4D4A0D}" type="datetime1">
              <a:rPr lang="en-US" smtClean="0"/>
              <a:t>11/22/2022</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618272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Where Are You?">
    <p:spTree>
      <p:nvGrpSpPr>
        <p:cNvPr id="1" name=""/>
        <p:cNvGrpSpPr/>
        <p:nvPr/>
      </p:nvGrpSpPr>
      <p:grpSpPr>
        <a:xfrm>
          <a:off x="0" y="0"/>
          <a:ext cx="0" cy="0"/>
          <a:chOff x="0" y="0"/>
          <a:chExt cx="0" cy="0"/>
        </a:xfrm>
      </p:grpSpPr>
      <p:pic>
        <p:nvPicPr>
          <p:cNvPr id="12" name="North America Globe">
            <a:extLst>
              <a:ext uri="{FF2B5EF4-FFF2-40B4-BE49-F238E27FC236}">
                <a16:creationId xmlns:a16="http://schemas.microsoft.com/office/drawing/2014/main" id="{6195193A-1C47-4C65-86F9-0DD8AB63A6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51025" y="904966"/>
            <a:ext cx="5040975" cy="5705384"/>
          </a:xfrm>
          <a:prstGeom prst="rect">
            <a:avLst/>
          </a:prstGeom>
        </p:spPr>
      </p:pic>
      <p:pic>
        <p:nvPicPr>
          <p:cNvPr id="7" name="Location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cstate="hqprint">
            <a:extLst>
              <a:ext uri="{28A0092B-C50C-407E-A947-70E740481C1C}">
                <a14:useLocalDpi xmlns:a14="http://schemas.microsoft.com/office/drawing/2010/main" val="0"/>
              </a:ext>
            </a:extLst>
          </a:blip>
          <a:srcRect/>
          <a:stretch/>
        </p:blipFill>
        <p:spPr>
          <a:xfrm>
            <a:off x="1583" y="211763"/>
            <a:ext cx="496892" cy="496892"/>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9" name="Title">
            <a:extLst>
              <a:ext uri="{FF2B5EF4-FFF2-40B4-BE49-F238E27FC236}">
                <a16:creationId xmlns:a16="http://schemas.microsoft.com/office/drawing/2014/main" id="{3CDE5F95-66E6-42DA-B541-F7D630C70EAC}"/>
              </a:ext>
            </a:extLst>
          </p:cNvPr>
          <p:cNvSpPr>
            <a:spLocks noGrp="1"/>
          </p:cNvSpPr>
          <p:nvPr>
            <p:ph type="title" hasCustomPrompt="1"/>
          </p:nvPr>
        </p:nvSpPr>
        <p:spPr>
          <a:xfrm>
            <a:off x="805866" y="46208"/>
            <a:ext cx="10338384" cy="786384"/>
          </a:xfrm>
        </p:spPr>
        <p:txBody>
          <a:bodyPr>
            <a:normAutofit/>
          </a:bodyPr>
          <a:lstStyle>
            <a:lvl1pPr>
              <a:defRPr sz="3600"/>
            </a:lvl1pPr>
          </a:lstStyle>
          <a:p>
            <a:r>
              <a:rPr lang="en-US" dirty="0"/>
              <a:t>Enter Title for “Where Are You?”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990600"/>
            <a:ext cx="5290133" cy="1155700"/>
          </a:xfrm>
        </p:spPr>
        <p:txBody>
          <a:bodyPr anchor="ctr">
            <a:normAutofit/>
          </a:bodyPr>
          <a:lstStyle>
            <a:lvl1pPr marL="0" indent="0" algn="ctr">
              <a:spcBef>
                <a:spcPts val="0"/>
              </a:spcBef>
              <a:spcAft>
                <a:spcPts val="200"/>
              </a:spcAft>
              <a:buNone/>
              <a:defRPr sz="2100" i="1"/>
            </a:lvl1pPr>
            <a:lvl2pPr marL="0" indent="0" algn="ctr">
              <a:spcBef>
                <a:spcPts val="0"/>
              </a:spcBef>
              <a:buNone/>
              <a:defRPr sz="2000" i="1">
                <a:solidFill>
                  <a:schemeClr val="accent4">
                    <a:lumMod val="50000"/>
                  </a:schemeClr>
                </a:solidFill>
                <a:latin typeface="+mj-lt"/>
              </a:defRPr>
            </a:lvl2pPr>
            <a:lvl3pPr marL="914400" indent="0">
              <a:buNone/>
              <a:defRPr/>
            </a:lvl3pPr>
          </a:lstStyle>
          <a:p>
            <a:pPr lvl="0"/>
            <a:r>
              <a:rPr lang="en-US" dirty="0"/>
              <a:t>Enter location directions</a:t>
            </a:r>
          </a:p>
          <a:p>
            <a:pPr lvl="1"/>
            <a:r>
              <a:rPr lang="en-US" dirty="0"/>
              <a:t>Additional location directions</a:t>
            </a:r>
          </a:p>
        </p:txBody>
      </p:sp>
      <p:sp>
        <p:nvSpPr>
          <p:cNvPr id="13" name="Additional Info">
            <a:extLst>
              <a:ext uri="{FF2B5EF4-FFF2-40B4-BE49-F238E27FC236}">
                <a16:creationId xmlns:a16="http://schemas.microsoft.com/office/drawing/2014/main" id="{05DF1696-C866-469D-A7C3-3EB190358704}"/>
              </a:ext>
            </a:extLst>
          </p:cNvPr>
          <p:cNvSpPr>
            <a:spLocks noGrp="1"/>
          </p:cNvSpPr>
          <p:nvPr>
            <p:ph type="body" idx="14" hasCustomPrompt="1"/>
          </p:nvPr>
        </p:nvSpPr>
        <p:spPr>
          <a:xfrm>
            <a:off x="805866" y="2465758"/>
            <a:ext cx="5290134"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additional callout is needed for this topic, enter it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85418360"/>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7200997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lnSpc>
                <a:spcPct val="100000"/>
              </a:lnSpc>
              <a:spcBef>
                <a:spcPts val="600"/>
              </a:spcBef>
              <a:spcAft>
                <a:spcPts val="0"/>
              </a:spcAft>
              <a:defRPr/>
            </a:lvl1pPr>
            <a:lvl2pPr>
              <a:spcBef>
                <a:spcPts val="600"/>
              </a:spcBef>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a:xfrm>
            <a:off x="8218426" y="6446838"/>
            <a:ext cx="2584850" cy="365125"/>
          </a:xfrm>
          <a:prstGeom prst="rect">
            <a:avLst/>
          </a:prstGeom>
        </p:spPr>
        <p:txBody>
          <a:bodyPr/>
          <a:lstStyle/>
          <a:p>
            <a:fld id="{95158300-008E-4AAE-A3AF-FFB7D2FFDE8E}" type="datetime1">
              <a:rPr lang="en-US" smtClean="0"/>
              <a:t>11/22/2022</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r>
              <a:rPr lang="en-US" dirty="0"/>
              <a:t>SCC, Round 1 :: Virtual Grantee Convening 2022</a:t>
            </a:r>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81546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68405" y="286604"/>
            <a:ext cx="10058400" cy="916554"/>
          </a:xfrm>
        </p:spPr>
        <p:txBody>
          <a:bodyPr/>
          <a:lstStyle/>
          <a:p>
            <a:r>
              <a:rPr lang="en-US" dirty="0"/>
              <a:t>Click to edit Master title style</a:t>
            </a:r>
          </a:p>
        </p:txBody>
      </p:sp>
      <p:sp>
        <p:nvSpPr>
          <p:cNvPr id="3" name="Content Placeholder 2"/>
          <p:cNvSpPr>
            <a:spLocks noGrp="1"/>
          </p:cNvSpPr>
          <p:nvPr>
            <p:ph sz="half" idx="1"/>
          </p:nvPr>
        </p:nvSpPr>
        <p:spPr>
          <a:xfrm>
            <a:off x="1058780" y="1792426"/>
            <a:ext cx="4639736" cy="374819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477444" y="1792426"/>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a:xfrm>
            <a:off x="8218426" y="6446838"/>
            <a:ext cx="2584850" cy="365125"/>
          </a:xfrm>
          <a:prstGeom prst="rect">
            <a:avLst/>
          </a:prstGeom>
        </p:spPr>
        <p:txBody>
          <a:bodyPr/>
          <a:lstStyle/>
          <a:p>
            <a:fld id="{50E7F2AC-5CFC-4FBA-8000-ECC7306C0799}" type="datetime1">
              <a:rPr lang="en-US" smtClean="0"/>
              <a:t>11/22/2022</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028938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4"/>
            <a:ext cx="10058400" cy="916554"/>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704246"/>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603167"/>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1704246"/>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603166"/>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a:xfrm>
            <a:off x="8218426" y="6446838"/>
            <a:ext cx="2584850" cy="365125"/>
          </a:xfrm>
          <a:prstGeom prst="rect">
            <a:avLst/>
          </a:prstGeom>
        </p:spPr>
        <p:txBody>
          <a:bodyPr/>
          <a:lstStyle/>
          <a:p>
            <a:fld id="{C154935D-7C89-4C02-AE12-554E182C7FA4}" type="datetime1">
              <a:rPr lang="en-US" smtClean="0"/>
              <a:t>11/22/2022</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71777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a:xfrm>
            <a:off x="8218426" y="6446838"/>
            <a:ext cx="2584850" cy="365125"/>
          </a:xfrm>
          <a:prstGeom prst="rect">
            <a:avLst/>
          </a:prstGeom>
        </p:spPr>
        <p:txBody>
          <a:bodyPr/>
          <a:lstStyle/>
          <a:p>
            <a:fld id="{39BA4E1F-AEDD-4194-8169-BE456B518730}" type="datetime1">
              <a:rPr lang="en-US" smtClean="0"/>
              <a:t>11/22/2022</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674831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a:xfrm>
            <a:off x="8218426" y="6446838"/>
            <a:ext cx="2584850" cy="365125"/>
          </a:xfrm>
          <a:prstGeom prst="rect">
            <a:avLst/>
          </a:prstGeom>
        </p:spPr>
        <p:txBody>
          <a:bodyPr/>
          <a:lstStyle/>
          <a:p>
            <a:fld id="{018C08E0-052B-4380-A998-7B7EEFC3ECD9}" type="datetime1">
              <a:rPr lang="en-US" smtClean="0"/>
              <a:t>11/22/2022</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4635460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663675" y="2159241"/>
            <a:ext cx="10942983" cy="1846089"/>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a:xfrm>
            <a:off x="8218426" y="6446838"/>
            <a:ext cx="2584850" cy="365125"/>
          </a:xfrm>
          <a:prstGeom prst="rect">
            <a:avLst/>
          </a:prstGeom>
        </p:spPr>
        <p:txBody>
          <a:bodyPr/>
          <a:lstStyle/>
          <a:p>
            <a:fld id="{018C08E0-052B-4380-A998-7B7EEFC3ECD9}" type="datetime1">
              <a:rPr lang="en-US" smtClean="0"/>
              <a:t>11/22/2022</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lvl1pPr>
              <a:defRPr>
                <a:solidFill>
                  <a:srgbClr val="4C515E"/>
                </a:solidFill>
              </a:defRPr>
            </a:lvl1pPr>
          </a:lstStyle>
          <a:p>
            <a:fld id="{3A98EE3D-8CD1-4C3F-BD1C-C98C9596463C}" type="slidenum">
              <a:rPr lang="en-US" smtClean="0"/>
              <a:pPr/>
              <a:t>‹#›</a:t>
            </a:fld>
            <a:endParaRPr lang="en-US" dirty="0"/>
          </a:p>
        </p:txBody>
      </p:sp>
      <p:sp>
        <p:nvSpPr>
          <p:cNvPr id="5" name="Title 4">
            <a:extLst>
              <a:ext uri="{FF2B5EF4-FFF2-40B4-BE49-F238E27FC236}">
                <a16:creationId xmlns:a16="http://schemas.microsoft.com/office/drawing/2014/main" id="{76F0A331-BF95-440B-9CE8-F301E7924252}"/>
              </a:ext>
            </a:extLst>
          </p:cNvPr>
          <p:cNvSpPr>
            <a:spLocks noGrp="1"/>
          </p:cNvSpPr>
          <p:nvPr>
            <p:ph type="title" hasCustomPrompt="1"/>
          </p:nvPr>
        </p:nvSpPr>
        <p:spPr>
          <a:xfrm>
            <a:off x="834884" y="2343927"/>
            <a:ext cx="10600561" cy="1431804"/>
          </a:xfrm>
        </p:spPr>
        <p:txBody>
          <a:bodyPr anchor="ctr" anchorCtr="0">
            <a:noAutofit/>
          </a:bodyPr>
          <a:lstStyle>
            <a:lvl1pPr>
              <a:defRPr sz="6000" cap="none" spc="200" baseline="0">
                <a:solidFill>
                  <a:schemeClr val="bg1"/>
                </a:solidFill>
              </a:defRPr>
            </a:lvl1pPr>
          </a:lstStyle>
          <a:p>
            <a:r>
              <a:rPr lang="en-US" dirty="0"/>
              <a:t>Click To Edit Master Title Style</a:t>
            </a:r>
          </a:p>
        </p:txBody>
      </p:sp>
      <p:pic>
        <p:nvPicPr>
          <p:cNvPr id="7" name="Picture 6">
            <a:extLst>
              <a:ext uri="{FF2B5EF4-FFF2-40B4-BE49-F238E27FC236}">
                <a16:creationId xmlns:a16="http://schemas.microsoft.com/office/drawing/2014/main" id="{A55688F9-2BBC-4ABB-A16B-47341C6E3A2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280128" y="171088"/>
            <a:ext cx="3994737" cy="1374437"/>
          </a:xfrm>
          <a:prstGeom prst="rect">
            <a:avLst/>
          </a:prstGeom>
        </p:spPr>
      </p:pic>
      <p:sp>
        <p:nvSpPr>
          <p:cNvPr id="12" name="Rectangle 11">
            <a:extLst>
              <a:ext uri="{FF2B5EF4-FFF2-40B4-BE49-F238E27FC236}">
                <a16:creationId xmlns:a16="http://schemas.microsoft.com/office/drawing/2014/main" id="{D778A20D-524A-4B47-8F16-6E6F7242DD73}"/>
              </a:ext>
            </a:extLst>
          </p:cNvPr>
          <p:cNvSpPr/>
          <p:nvPr userDrawn="1"/>
        </p:nvSpPr>
        <p:spPr>
          <a:xfrm>
            <a:off x="788583" y="2280428"/>
            <a:ext cx="10693165" cy="1621872"/>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014276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3_Blank">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id="{C26AFA9D-A43A-4732-9159-CEF47D1CE186}"/>
              </a:ext>
            </a:extLst>
          </p:cNvPr>
          <p:cNvSpPr>
            <a:spLocks noGrp="1" noChangeAspect="1"/>
          </p:cNvSpPr>
          <p:nvPr>
            <p:ph type="pic" idx="1"/>
          </p:nvPr>
        </p:nvSpPr>
        <p:spPr>
          <a:xfrm>
            <a:off x="33" y="1"/>
            <a:ext cx="7537671" cy="685800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pic>
        <p:nvPicPr>
          <p:cNvPr id="7" name="Picture 6">
            <a:extLst>
              <a:ext uri="{FF2B5EF4-FFF2-40B4-BE49-F238E27FC236}">
                <a16:creationId xmlns:a16="http://schemas.microsoft.com/office/drawing/2014/main" id="{A55688F9-2BBC-4ABB-A16B-47341C6E3A2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173211" y="5191262"/>
            <a:ext cx="3383280" cy="1164058"/>
          </a:xfrm>
          <a:prstGeom prst="rect">
            <a:avLst/>
          </a:prstGeom>
        </p:spPr>
      </p:pic>
      <p:sp>
        <p:nvSpPr>
          <p:cNvPr id="14" name="Rectangle 13">
            <a:extLst>
              <a:ext uri="{FF2B5EF4-FFF2-40B4-BE49-F238E27FC236}">
                <a16:creationId xmlns:a16="http://schemas.microsoft.com/office/drawing/2014/main" id="{7348026B-9BA7-4DE6-9698-5D1690D6D62D}"/>
              </a:ext>
            </a:extLst>
          </p:cNvPr>
          <p:cNvSpPr/>
          <p:nvPr userDrawn="1"/>
        </p:nvSpPr>
        <p:spPr>
          <a:xfrm>
            <a:off x="7537703" y="2468880"/>
            <a:ext cx="4654297" cy="1920240"/>
          </a:xfrm>
          <a:prstGeom prst="rect">
            <a:avLst/>
          </a:prstGeom>
          <a:solidFill>
            <a:srgbClr val="4C515E"/>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Title 4">
            <a:extLst>
              <a:ext uri="{FF2B5EF4-FFF2-40B4-BE49-F238E27FC236}">
                <a16:creationId xmlns:a16="http://schemas.microsoft.com/office/drawing/2014/main" id="{76F0A331-BF95-440B-9CE8-F301E7924252}"/>
              </a:ext>
            </a:extLst>
          </p:cNvPr>
          <p:cNvSpPr>
            <a:spLocks noGrp="1"/>
          </p:cNvSpPr>
          <p:nvPr>
            <p:ph type="title"/>
          </p:nvPr>
        </p:nvSpPr>
        <p:spPr>
          <a:xfrm>
            <a:off x="7991727" y="2495514"/>
            <a:ext cx="4200273" cy="1920240"/>
          </a:xfrm>
        </p:spPr>
        <p:txBody>
          <a:bodyPr anchor="ctr" anchorCtr="0">
            <a:noAutofit/>
          </a:bodyPr>
          <a:lstStyle>
            <a:lvl1pPr>
              <a:defRPr sz="5400" cap="all" spc="50" baseline="0">
                <a:solidFill>
                  <a:schemeClr val="bg1"/>
                </a:solidFill>
              </a:defRPr>
            </a:lvl1pPr>
          </a:lstStyle>
          <a:p>
            <a:r>
              <a:rPr lang="en-US" dirty="0"/>
              <a:t>Click to edit Master title style</a:t>
            </a:r>
          </a:p>
        </p:txBody>
      </p:sp>
      <p:sp>
        <p:nvSpPr>
          <p:cNvPr id="8" name="Rectangle 7">
            <a:extLst>
              <a:ext uri="{FF2B5EF4-FFF2-40B4-BE49-F238E27FC236}">
                <a16:creationId xmlns:a16="http://schemas.microsoft.com/office/drawing/2014/main" id="{E36CF7A9-50FF-4390-AC15-D6013D0D4EE5}"/>
              </a:ext>
            </a:extLst>
          </p:cNvPr>
          <p:cNvSpPr/>
          <p:nvPr userDrawn="1"/>
        </p:nvSpPr>
        <p:spPr>
          <a:xfrm>
            <a:off x="7534527" y="2057400"/>
            <a:ext cx="457200" cy="27432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57726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2_Blank">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B82F3AE-6F92-43CE-BA19-7E7EE14E554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230112" y="0"/>
            <a:ext cx="5961888" cy="2514600"/>
          </a:xfrm>
          <a:prstGeom prst="rect">
            <a:avLst/>
          </a:prstGeom>
        </p:spPr>
      </p:pic>
      <p:pic>
        <p:nvPicPr>
          <p:cNvPr id="7" name="Picture 6">
            <a:extLst>
              <a:ext uri="{FF2B5EF4-FFF2-40B4-BE49-F238E27FC236}">
                <a16:creationId xmlns:a16="http://schemas.microsoft.com/office/drawing/2014/main" id="{F8DD9263-993A-42BC-B8CF-15BD7F0BCDD7}"/>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5961888" cy="2514600"/>
          </a:xfrm>
          <a:prstGeom prst="rect">
            <a:avLst/>
          </a:prstGeom>
        </p:spPr>
      </p:pic>
      <p:sp>
        <p:nvSpPr>
          <p:cNvPr id="10" name="Rectangle 9">
            <a:extLst>
              <a:ext uri="{FF2B5EF4-FFF2-40B4-BE49-F238E27FC236}">
                <a16:creationId xmlns:a16="http://schemas.microsoft.com/office/drawing/2014/main" id="{A8E9C91B-7EAD-4562-AB0E-DFB9663AECE3}"/>
              </a:ext>
            </a:extLst>
          </p:cNvPr>
          <p:cNvSpPr/>
          <p:nvPr/>
        </p:nvSpPr>
        <p:spPr>
          <a:xfrm>
            <a:off x="0" y="2634668"/>
            <a:ext cx="12192000" cy="1600200"/>
          </a:xfrm>
          <a:prstGeom prst="rect">
            <a:avLst/>
          </a:prstGeom>
          <a:solidFill>
            <a:srgbClr val="4C515E"/>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a:xfrm>
            <a:off x="8218426" y="6446838"/>
            <a:ext cx="2584850" cy="365125"/>
          </a:xfrm>
          <a:prstGeom prst="rect">
            <a:avLst/>
          </a:prstGeom>
        </p:spPr>
        <p:txBody>
          <a:bodyPr/>
          <a:lstStyle/>
          <a:p>
            <a:fld id="{018C08E0-052B-4380-A998-7B7EEFC3ECD9}" type="datetime1">
              <a:rPr lang="en-US" smtClean="0"/>
              <a:t>11/22/2022</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lvl1pPr>
              <a:defRPr>
                <a:solidFill>
                  <a:srgbClr val="4C515E"/>
                </a:solidFill>
              </a:defRPr>
            </a:lvl1pPr>
          </a:lstStyle>
          <a:p>
            <a:fld id="{3A98EE3D-8CD1-4C3F-BD1C-C98C9596463C}" type="slidenum">
              <a:rPr lang="en-US" smtClean="0"/>
              <a:pPr/>
              <a:t>‹#›</a:t>
            </a:fld>
            <a:endParaRPr lang="en-US" dirty="0"/>
          </a:p>
        </p:txBody>
      </p:sp>
      <p:sp>
        <p:nvSpPr>
          <p:cNvPr id="5" name="Title 4">
            <a:extLst>
              <a:ext uri="{FF2B5EF4-FFF2-40B4-BE49-F238E27FC236}">
                <a16:creationId xmlns:a16="http://schemas.microsoft.com/office/drawing/2014/main" id="{76F0A331-BF95-440B-9CE8-F301E7924252}"/>
              </a:ext>
            </a:extLst>
          </p:cNvPr>
          <p:cNvSpPr>
            <a:spLocks noGrp="1"/>
          </p:cNvSpPr>
          <p:nvPr>
            <p:ph type="title"/>
          </p:nvPr>
        </p:nvSpPr>
        <p:spPr>
          <a:xfrm>
            <a:off x="340169" y="2899514"/>
            <a:ext cx="11458651" cy="1134257"/>
          </a:xfrm>
        </p:spPr>
        <p:txBody>
          <a:bodyPr anchor="ctr" anchorCtr="0">
            <a:noAutofit/>
          </a:bodyPr>
          <a:lstStyle>
            <a:lvl1pPr>
              <a:defRPr sz="7200" cap="all" spc="200" baseline="0">
                <a:solidFill>
                  <a:schemeClr val="bg1"/>
                </a:solidFill>
              </a:defRPr>
            </a:lvl1pPr>
          </a:lstStyle>
          <a:p>
            <a:r>
              <a:rPr lang="en-US" dirty="0"/>
              <a:t>Click to edit Master title style</a:t>
            </a:r>
          </a:p>
        </p:txBody>
      </p:sp>
      <p:cxnSp>
        <p:nvCxnSpPr>
          <p:cNvPr id="13" name="Straight Connector 12">
            <a:extLst>
              <a:ext uri="{FF2B5EF4-FFF2-40B4-BE49-F238E27FC236}">
                <a16:creationId xmlns:a16="http://schemas.microsoft.com/office/drawing/2014/main" id="{DEAC3A86-66B8-4B70-AFA4-8D00CDA9C88B}"/>
              </a:ext>
            </a:extLst>
          </p:cNvPr>
          <p:cNvCxnSpPr/>
          <p:nvPr userDrawn="1"/>
        </p:nvCxnSpPr>
        <p:spPr>
          <a:xfrm>
            <a:off x="0" y="2547259"/>
            <a:ext cx="12192000" cy="0"/>
          </a:xfrm>
          <a:prstGeom prst="line">
            <a:avLst/>
          </a:prstGeom>
          <a:ln w="177800">
            <a:solidFill>
              <a:srgbClr val="1B75B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03435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2_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8640" y="2382012"/>
            <a:ext cx="3612393" cy="2093975"/>
          </a:xfrm>
        </p:spPr>
        <p:txBody>
          <a:bodyPr anchor="ctr" anchorCtr="0">
            <a:normAutofit/>
          </a:bodyPr>
          <a:lstStyle>
            <a:lvl1pPr>
              <a:lnSpc>
                <a:spcPct val="90000"/>
              </a:lnSpc>
              <a:defRPr sz="4000" b="0">
                <a:solidFill>
                  <a:srgbClr val="FFFFFF"/>
                </a:solidFill>
              </a:defRPr>
            </a:lvl1pPr>
          </a:lstStyle>
          <a:p>
            <a:r>
              <a:rPr lang="en-US" dirty="0"/>
              <a:t>Click to edit Master title style</a:t>
            </a:r>
          </a:p>
        </p:txBody>
      </p:sp>
      <p:sp>
        <p:nvSpPr>
          <p:cNvPr id="3" name="Content Placeholder 2"/>
          <p:cNvSpPr>
            <a:spLocks noGrp="1"/>
          </p:cNvSpPr>
          <p:nvPr>
            <p:ph idx="1"/>
          </p:nvPr>
        </p:nvSpPr>
        <p:spPr>
          <a:xfrm>
            <a:off x="5202936" y="812799"/>
            <a:ext cx="6347380" cy="5294757"/>
          </a:xfrm>
        </p:spPr>
        <p:txBody>
          <a:bodyPr anchor="ctr" anchorCtr="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643464" y="6446520"/>
            <a:ext cx="3517568" cy="365125"/>
          </a:xfrm>
          <a:prstGeom prst="rect">
            <a:avLst/>
          </a:prstGeom>
        </p:spPr>
        <p:txBody>
          <a:bodyPr/>
          <a:lstStyle>
            <a:lvl1pPr algn="l">
              <a:defRPr/>
            </a:lvl1pPr>
          </a:lstStyle>
          <a:p>
            <a:fld id="{7FCE00CC-1534-4CB9-9D3E-ACAA3E97250D}" type="datetime1">
              <a:rPr lang="en-US" smtClean="0"/>
              <a:t>11/22/2022</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569029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1_Content with Captio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
        <p:nvSpPr>
          <p:cNvPr id="12" name="Rectangle 11">
            <a:extLst>
              <a:ext uri="{FF2B5EF4-FFF2-40B4-BE49-F238E27FC236}">
                <a16:creationId xmlns:a16="http://schemas.microsoft.com/office/drawing/2014/main" id="{D61D3B58-8F4B-4CD3-85D9-5D1AD850036E}"/>
              </a:ext>
            </a:extLst>
          </p:cNvPr>
          <p:cNvSpPr/>
          <p:nvPr userDrawn="1"/>
        </p:nvSpPr>
        <p:spPr>
          <a:xfrm>
            <a:off x="4663440" y="2057400"/>
            <a:ext cx="457200" cy="27432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5160462E-6C0E-4E2D-82B3-32E36E1EFEE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469299" y="403048"/>
            <a:ext cx="3200400" cy="1101136"/>
          </a:xfrm>
          <a:prstGeom prst="rect">
            <a:avLst/>
          </a:prstGeom>
        </p:spPr>
      </p:pic>
      <p:sp>
        <p:nvSpPr>
          <p:cNvPr id="4" name="Title 3">
            <a:extLst>
              <a:ext uri="{FF2B5EF4-FFF2-40B4-BE49-F238E27FC236}">
                <a16:creationId xmlns:a16="http://schemas.microsoft.com/office/drawing/2014/main" id="{121282F1-039F-4060-9D0F-0EBA2022D6B1}"/>
              </a:ext>
            </a:extLst>
          </p:cNvPr>
          <p:cNvSpPr>
            <a:spLocks noGrp="1"/>
          </p:cNvSpPr>
          <p:nvPr>
            <p:ph type="title"/>
          </p:nvPr>
        </p:nvSpPr>
        <p:spPr>
          <a:xfrm>
            <a:off x="5202314" y="2057400"/>
            <a:ext cx="6391923" cy="2743199"/>
          </a:xfrm>
        </p:spPr>
        <p:txBody>
          <a:bodyPr anchor="ctr" anchorCtr="0">
            <a:normAutofit/>
          </a:bodyPr>
          <a:lstStyle>
            <a:lvl1pPr algn="l">
              <a:defRPr sz="5400">
                <a:solidFill>
                  <a:srgbClr val="4C515E"/>
                </a:solidFill>
              </a:defRPr>
            </a:lvl1pPr>
          </a:lstStyle>
          <a:p>
            <a:r>
              <a:rPr lang="en-US" dirty="0"/>
              <a:t>Click to edit Master title style</a:t>
            </a:r>
          </a:p>
        </p:txBody>
      </p:sp>
      <p:sp>
        <p:nvSpPr>
          <p:cNvPr id="6" name="Text Placeholder 5">
            <a:extLst>
              <a:ext uri="{FF2B5EF4-FFF2-40B4-BE49-F238E27FC236}">
                <a16:creationId xmlns:a16="http://schemas.microsoft.com/office/drawing/2014/main" id="{F3E5CD3A-7D3E-4637-96EB-0AE640BD89CD}"/>
              </a:ext>
            </a:extLst>
          </p:cNvPr>
          <p:cNvSpPr>
            <a:spLocks noGrp="1"/>
          </p:cNvSpPr>
          <p:nvPr>
            <p:ph type="body" sz="quarter" idx="13" hasCustomPrompt="1"/>
          </p:nvPr>
        </p:nvSpPr>
        <p:spPr>
          <a:xfrm>
            <a:off x="5317004" y="5514975"/>
            <a:ext cx="6277233" cy="587375"/>
          </a:xfrm>
        </p:spPr>
        <p:txBody>
          <a:bodyPr anchor="ctr" anchorCtr="0"/>
          <a:lstStyle>
            <a:lvl1pPr marL="0" indent="0">
              <a:buNone/>
              <a:defRPr sz="2200" cap="all" spc="200" baseline="0"/>
            </a:lvl1pPr>
          </a:lstStyle>
          <a:p>
            <a:pPr lvl="0"/>
            <a:r>
              <a:rPr lang="en-US" dirty="0"/>
              <a:t>date</a:t>
            </a:r>
          </a:p>
        </p:txBody>
      </p:sp>
      <p:pic>
        <p:nvPicPr>
          <p:cNvPr id="3" name="Picture 2">
            <a:extLst>
              <a:ext uri="{FF2B5EF4-FFF2-40B4-BE49-F238E27FC236}">
                <a16:creationId xmlns:a16="http://schemas.microsoft.com/office/drawing/2014/main" id="{A5BE7069-9B3D-4629-9B66-5A446DFD643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4663440" cy="6858000"/>
          </a:xfrm>
          <a:prstGeom prst="rect">
            <a:avLst/>
          </a:prstGeom>
        </p:spPr>
      </p:pic>
    </p:spTree>
    <p:extLst>
      <p:ext uri="{BB962C8B-B14F-4D97-AF65-F5344CB8AC3E}">
        <p14:creationId xmlns:p14="http://schemas.microsoft.com/office/powerpoint/2010/main" val="33838116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1_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4654312" y="1"/>
            <a:ext cx="7537671" cy="685800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5" name="Date Placeholder 4"/>
          <p:cNvSpPr>
            <a:spLocks noGrp="1"/>
          </p:cNvSpPr>
          <p:nvPr>
            <p:ph type="dt" sz="half" idx="10"/>
          </p:nvPr>
        </p:nvSpPr>
        <p:spPr>
          <a:xfrm>
            <a:off x="8218426" y="6446838"/>
            <a:ext cx="2584850" cy="365125"/>
          </a:xfrm>
          <a:prstGeom prst="rect">
            <a:avLst/>
          </a:prstGeom>
        </p:spPr>
        <p:txBody>
          <a:bodyPr/>
          <a:lstStyle>
            <a:lvl1pPr>
              <a:defRPr/>
            </a:lvl1pPr>
          </a:lstStyle>
          <a:p>
            <a:fld id="{85EB76F6-D9FE-452F-B430-9EE9C39948C6}" type="datetime1">
              <a:rPr lang="en-US" smtClean="0"/>
              <a:t>11/22/2022</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lvl1pPr>
              <a:defRPr>
                <a:solidFill>
                  <a:srgbClr val="4C515E"/>
                </a:solidFill>
              </a:defRPr>
            </a:lvl1pPr>
          </a:lstStyle>
          <a:p>
            <a:fld id="{3A98EE3D-8CD1-4C3F-BD1C-C98C9596463C}" type="slidenum">
              <a:rPr lang="en-US" smtClean="0"/>
              <a:pPr/>
              <a:t>‹#›</a:t>
            </a:fld>
            <a:endParaRPr lang="en-US" dirty="0"/>
          </a:p>
        </p:txBody>
      </p:sp>
      <p:sp>
        <p:nvSpPr>
          <p:cNvPr id="9" name="Rectangle 8">
            <a:extLst>
              <a:ext uri="{FF2B5EF4-FFF2-40B4-BE49-F238E27FC236}">
                <a16:creationId xmlns:a16="http://schemas.microsoft.com/office/drawing/2014/main" id="{638D7652-A8B2-40C3-AB18-7F65CD78DD65}"/>
              </a:ext>
            </a:extLst>
          </p:cNvPr>
          <p:cNvSpPr/>
          <p:nvPr userDrawn="1"/>
        </p:nvSpPr>
        <p:spPr>
          <a:xfrm>
            <a:off x="16" y="0"/>
            <a:ext cx="4654296" cy="68580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itle 1">
            <a:extLst>
              <a:ext uri="{FF2B5EF4-FFF2-40B4-BE49-F238E27FC236}">
                <a16:creationId xmlns:a16="http://schemas.microsoft.com/office/drawing/2014/main" id="{40C082E8-7D12-4BB1-9B23-42789BF30A5E}"/>
              </a:ext>
            </a:extLst>
          </p:cNvPr>
          <p:cNvSpPr>
            <a:spLocks noGrp="1"/>
          </p:cNvSpPr>
          <p:nvPr>
            <p:ph type="title"/>
          </p:nvPr>
        </p:nvSpPr>
        <p:spPr>
          <a:xfrm>
            <a:off x="548640" y="2382012"/>
            <a:ext cx="3612393" cy="2093975"/>
          </a:xfrm>
        </p:spPr>
        <p:txBody>
          <a:bodyPr anchor="ctr" anchorCtr="0">
            <a:normAutofit/>
          </a:bodyPr>
          <a:lstStyle>
            <a:lvl1pPr>
              <a:lnSpc>
                <a:spcPct val="90000"/>
              </a:lnSpc>
              <a:defRPr sz="4000" b="0">
                <a:solidFill>
                  <a:srgbClr val="FFFFFF"/>
                </a:solidFill>
              </a:defRPr>
            </a:lvl1pPr>
          </a:lstStyle>
          <a:p>
            <a:r>
              <a:rPr lang="en-US" dirty="0"/>
              <a:t>Click to edit Master title style</a:t>
            </a:r>
          </a:p>
        </p:txBody>
      </p:sp>
    </p:spTree>
    <p:extLst>
      <p:ext uri="{BB962C8B-B14F-4D97-AF65-F5344CB8AC3E}">
        <p14:creationId xmlns:p14="http://schemas.microsoft.com/office/powerpoint/2010/main" val="22454766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a:xfrm>
            <a:off x="8218426" y="6446838"/>
            <a:ext cx="2584850" cy="365125"/>
          </a:xfrm>
          <a:prstGeom prst="rect">
            <a:avLst/>
          </a:prstGeom>
        </p:spPr>
        <p:txBody>
          <a:bodyPr/>
          <a:lstStyle/>
          <a:p>
            <a:fld id="{302B3B02-983E-4307-9BD1-A723857E0C01}" type="datetime1">
              <a:rPr lang="en-US" smtClean="0"/>
              <a:t>11/22/2022</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150778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a:xfrm>
            <a:off x="8218426" y="6446838"/>
            <a:ext cx="2584850" cy="365125"/>
          </a:xfrm>
          <a:prstGeom prst="rect">
            <a:avLst/>
          </a:prstGeom>
        </p:spPr>
        <p:txBody>
          <a:bodyPr/>
          <a:lstStyle/>
          <a:p>
            <a:fld id="{E00FCE71-8117-4BAA-87EF-A4CA4D4D4A0D}" type="datetime1">
              <a:rPr lang="en-US" smtClean="0"/>
              <a:t>11/22/2022</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1259129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00308F"/>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82584D21-66C0-9A41-B459-D50D80ACBBA9}"/>
              </a:ext>
            </a:extLst>
          </p:cNvPr>
          <p:cNvSpPr/>
          <p:nvPr userDrawn="1"/>
        </p:nvSpPr>
        <p:spPr>
          <a:xfrm>
            <a:off x="0" y="0"/>
            <a:ext cx="12192000" cy="6858000"/>
          </a:xfrm>
          <a:prstGeom prst="rect">
            <a:avLst/>
          </a:prstGeom>
          <a:solidFill>
            <a:srgbClr val="0030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3" name="Graphic 22">
            <a:extLst>
              <a:ext uri="{FF2B5EF4-FFF2-40B4-BE49-F238E27FC236}">
                <a16:creationId xmlns:a16="http://schemas.microsoft.com/office/drawing/2014/main" id="{866EC126-8308-AA42-B2B9-4D03B0966D72}"/>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17869" b="24436"/>
          <a:stretch/>
        </p:blipFill>
        <p:spPr>
          <a:xfrm>
            <a:off x="5371923" y="583325"/>
            <a:ext cx="6820078" cy="6274675"/>
          </a:xfrm>
          <a:prstGeom prst="rect">
            <a:avLst/>
          </a:prstGeom>
        </p:spPr>
      </p:pic>
      <p:sp>
        <p:nvSpPr>
          <p:cNvPr id="2" name="Title 1">
            <a:extLst>
              <a:ext uri="{FF2B5EF4-FFF2-40B4-BE49-F238E27FC236}">
                <a16:creationId xmlns:a16="http://schemas.microsoft.com/office/drawing/2014/main" id="{D75EBA9A-EC45-8C46-B9A5-86DB63210E2B}"/>
              </a:ext>
            </a:extLst>
          </p:cNvPr>
          <p:cNvSpPr>
            <a:spLocks noGrp="1"/>
          </p:cNvSpPr>
          <p:nvPr>
            <p:ph type="ctrTitle"/>
          </p:nvPr>
        </p:nvSpPr>
        <p:spPr>
          <a:xfrm>
            <a:off x="1524000" y="1122363"/>
            <a:ext cx="9144000" cy="2387600"/>
          </a:xfrm>
        </p:spPr>
        <p:txBody>
          <a:bodyPr anchor="b"/>
          <a:lstStyle>
            <a:lvl1pPr algn="ctr">
              <a:defRPr sz="6000" b="1" i="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95C3F829-CB8E-6443-B9D8-D6B4AE3DF280}"/>
              </a:ext>
            </a:extLst>
          </p:cNvPr>
          <p:cNvSpPr>
            <a:spLocks noGrp="1"/>
          </p:cNvSpPr>
          <p:nvPr>
            <p:ph type="subTitle" idx="1"/>
          </p:nvPr>
        </p:nvSpPr>
        <p:spPr>
          <a:xfrm>
            <a:off x="1524000" y="3602038"/>
            <a:ext cx="9144000" cy="708705"/>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10" name="Graphic 9">
            <a:extLst>
              <a:ext uri="{FF2B5EF4-FFF2-40B4-BE49-F238E27FC236}">
                <a16:creationId xmlns:a16="http://schemas.microsoft.com/office/drawing/2014/main" id="{DF2B7751-0F7C-CC45-9157-A87CADD46E8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3786249" y="4735236"/>
            <a:ext cx="4619501" cy="2000802"/>
          </a:xfrm>
          <a:prstGeom prst="rect">
            <a:avLst/>
          </a:prstGeom>
        </p:spPr>
      </p:pic>
    </p:spTree>
    <p:extLst>
      <p:ext uri="{BB962C8B-B14F-4D97-AF65-F5344CB8AC3E}">
        <p14:creationId xmlns:p14="http://schemas.microsoft.com/office/powerpoint/2010/main" val="21313148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739C0-E5BD-3D4D-A19C-DE398171D9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2421821-ACCE-0F43-8080-7C003409285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61D178-9985-654F-B225-6AD21AB112AC}"/>
              </a:ext>
            </a:extLst>
          </p:cNvPr>
          <p:cNvSpPr>
            <a:spLocks noGrp="1"/>
          </p:cNvSpPr>
          <p:nvPr>
            <p:ph type="dt" sz="half" idx="10"/>
          </p:nvPr>
        </p:nvSpPr>
        <p:spPr/>
        <p:txBody>
          <a:bodyPr/>
          <a:lstStyle/>
          <a:p>
            <a:fld id="{2E0C5BC1-C189-B744-AD5C-A266643631C8}" type="datetimeFigureOut">
              <a:rPr lang="en-US" smtClean="0"/>
              <a:t>11/22/2022</a:t>
            </a:fld>
            <a:endParaRPr lang="en-US"/>
          </a:p>
        </p:txBody>
      </p:sp>
      <p:sp>
        <p:nvSpPr>
          <p:cNvPr id="5" name="Footer Placeholder 4">
            <a:extLst>
              <a:ext uri="{FF2B5EF4-FFF2-40B4-BE49-F238E27FC236}">
                <a16:creationId xmlns:a16="http://schemas.microsoft.com/office/drawing/2014/main" id="{2BBF4028-F08F-4F45-B0B4-A6C572A14D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4E6B6D-52F2-8A49-9B98-ABADA1506A3F}"/>
              </a:ext>
            </a:extLst>
          </p:cNvPr>
          <p:cNvSpPr>
            <a:spLocks noGrp="1"/>
          </p:cNvSpPr>
          <p:nvPr>
            <p:ph type="sldNum" sz="quarter" idx="12"/>
          </p:nvPr>
        </p:nvSpPr>
        <p:spPr/>
        <p:txBody>
          <a:bodyPr/>
          <a:lstStyle/>
          <a:p>
            <a:fld id="{3E359CDB-EDD8-B348-8E57-77864A591874}" type="slidenum">
              <a:rPr lang="en-US" smtClean="0"/>
              <a:t>‹#›</a:t>
            </a:fld>
            <a:endParaRPr lang="en-US"/>
          </a:p>
        </p:txBody>
      </p:sp>
    </p:spTree>
    <p:extLst>
      <p:ext uri="{BB962C8B-B14F-4D97-AF65-F5344CB8AC3E}">
        <p14:creationId xmlns:p14="http://schemas.microsoft.com/office/powerpoint/2010/main" val="39954538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B66A1-4DFE-624A-9B6A-283247F5584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A2A194D-7FF9-3B47-A6F1-B14563E7837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DC02D09-A868-1642-BC25-EDB9155778A9}"/>
              </a:ext>
            </a:extLst>
          </p:cNvPr>
          <p:cNvSpPr>
            <a:spLocks noGrp="1"/>
          </p:cNvSpPr>
          <p:nvPr>
            <p:ph type="dt" sz="half" idx="10"/>
          </p:nvPr>
        </p:nvSpPr>
        <p:spPr/>
        <p:txBody>
          <a:bodyPr/>
          <a:lstStyle/>
          <a:p>
            <a:fld id="{2E0C5BC1-C189-B744-AD5C-A266643631C8}" type="datetimeFigureOut">
              <a:rPr lang="en-US" smtClean="0"/>
              <a:t>11/22/2022</a:t>
            </a:fld>
            <a:endParaRPr lang="en-US"/>
          </a:p>
        </p:txBody>
      </p:sp>
      <p:sp>
        <p:nvSpPr>
          <p:cNvPr id="5" name="Footer Placeholder 4">
            <a:extLst>
              <a:ext uri="{FF2B5EF4-FFF2-40B4-BE49-F238E27FC236}">
                <a16:creationId xmlns:a16="http://schemas.microsoft.com/office/drawing/2014/main" id="{F454A1A5-F567-FB47-93C8-1A5A6F9FB8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016826-64F0-7146-B2EF-B94BDCF4EE37}"/>
              </a:ext>
            </a:extLst>
          </p:cNvPr>
          <p:cNvSpPr>
            <a:spLocks noGrp="1"/>
          </p:cNvSpPr>
          <p:nvPr>
            <p:ph type="sldNum" sz="quarter" idx="12"/>
          </p:nvPr>
        </p:nvSpPr>
        <p:spPr/>
        <p:txBody>
          <a:bodyPr/>
          <a:lstStyle/>
          <a:p>
            <a:fld id="{3E359CDB-EDD8-B348-8E57-77864A591874}" type="slidenum">
              <a:rPr lang="en-US" smtClean="0"/>
              <a:t>‹#›</a:t>
            </a:fld>
            <a:endParaRPr lang="en-US"/>
          </a:p>
        </p:txBody>
      </p:sp>
    </p:spTree>
    <p:extLst>
      <p:ext uri="{BB962C8B-B14F-4D97-AF65-F5344CB8AC3E}">
        <p14:creationId xmlns:p14="http://schemas.microsoft.com/office/powerpoint/2010/main" val="18368507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AEB5B-2A09-6A48-B29B-1FA331DD03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A182E1F-7F44-664C-BC7F-4C5C04558CB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B875652-D61B-6C42-8C18-00D50D4EB2E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4D464E3-ADD5-B946-8EE8-0DB43F3E5730}"/>
              </a:ext>
            </a:extLst>
          </p:cNvPr>
          <p:cNvSpPr>
            <a:spLocks noGrp="1"/>
          </p:cNvSpPr>
          <p:nvPr>
            <p:ph type="dt" sz="half" idx="10"/>
          </p:nvPr>
        </p:nvSpPr>
        <p:spPr/>
        <p:txBody>
          <a:bodyPr/>
          <a:lstStyle/>
          <a:p>
            <a:fld id="{2E0C5BC1-C189-B744-AD5C-A266643631C8}" type="datetimeFigureOut">
              <a:rPr lang="en-US" smtClean="0"/>
              <a:t>11/22/2022</a:t>
            </a:fld>
            <a:endParaRPr lang="en-US"/>
          </a:p>
        </p:txBody>
      </p:sp>
      <p:sp>
        <p:nvSpPr>
          <p:cNvPr id="6" name="Footer Placeholder 5">
            <a:extLst>
              <a:ext uri="{FF2B5EF4-FFF2-40B4-BE49-F238E27FC236}">
                <a16:creationId xmlns:a16="http://schemas.microsoft.com/office/drawing/2014/main" id="{3D997410-0219-1449-96F4-18B6178395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FB35D4-6FE6-9349-AF9B-F74BC14C16DE}"/>
              </a:ext>
            </a:extLst>
          </p:cNvPr>
          <p:cNvSpPr>
            <a:spLocks noGrp="1"/>
          </p:cNvSpPr>
          <p:nvPr>
            <p:ph type="sldNum" sz="quarter" idx="12"/>
          </p:nvPr>
        </p:nvSpPr>
        <p:spPr/>
        <p:txBody>
          <a:bodyPr/>
          <a:lstStyle/>
          <a:p>
            <a:fld id="{3E359CDB-EDD8-B348-8E57-77864A591874}" type="slidenum">
              <a:rPr lang="en-US" smtClean="0"/>
              <a:t>‹#›</a:t>
            </a:fld>
            <a:endParaRPr lang="en-US"/>
          </a:p>
        </p:txBody>
      </p:sp>
    </p:spTree>
    <p:extLst>
      <p:ext uri="{BB962C8B-B14F-4D97-AF65-F5344CB8AC3E}">
        <p14:creationId xmlns:p14="http://schemas.microsoft.com/office/powerpoint/2010/main" val="364954743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C9065-CC36-2A4F-A1B0-89531E42C95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55A7E9F-E99F-7848-80AE-F689DFFBED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EE04235-C123-6949-9B68-0817463E0A2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34EB5F8-6C33-214F-B49D-35CA7251B19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711DDED-5E74-DA4F-9B98-6BF057968EA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8EAD4C9-3A92-504B-B113-85B15C6D38D4}"/>
              </a:ext>
            </a:extLst>
          </p:cNvPr>
          <p:cNvSpPr>
            <a:spLocks noGrp="1"/>
          </p:cNvSpPr>
          <p:nvPr>
            <p:ph type="dt" sz="half" idx="10"/>
          </p:nvPr>
        </p:nvSpPr>
        <p:spPr/>
        <p:txBody>
          <a:bodyPr/>
          <a:lstStyle/>
          <a:p>
            <a:fld id="{2E0C5BC1-C189-B744-AD5C-A266643631C8}" type="datetimeFigureOut">
              <a:rPr lang="en-US" smtClean="0"/>
              <a:t>11/22/2022</a:t>
            </a:fld>
            <a:endParaRPr lang="en-US"/>
          </a:p>
        </p:txBody>
      </p:sp>
      <p:sp>
        <p:nvSpPr>
          <p:cNvPr id="8" name="Footer Placeholder 7">
            <a:extLst>
              <a:ext uri="{FF2B5EF4-FFF2-40B4-BE49-F238E27FC236}">
                <a16:creationId xmlns:a16="http://schemas.microsoft.com/office/drawing/2014/main" id="{1890BD76-F603-DF46-969A-23953106AB5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EBECCCA-57E0-8648-A2C3-6F90B1A51505}"/>
              </a:ext>
            </a:extLst>
          </p:cNvPr>
          <p:cNvSpPr>
            <a:spLocks noGrp="1"/>
          </p:cNvSpPr>
          <p:nvPr>
            <p:ph type="sldNum" sz="quarter" idx="12"/>
          </p:nvPr>
        </p:nvSpPr>
        <p:spPr/>
        <p:txBody>
          <a:bodyPr/>
          <a:lstStyle/>
          <a:p>
            <a:fld id="{3E359CDB-EDD8-B348-8E57-77864A591874}" type="slidenum">
              <a:rPr lang="en-US" smtClean="0"/>
              <a:t>‹#›</a:t>
            </a:fld>
            <a:endParaRPr lang="en-US"/>
          </a:p>
        </p:txBody>
      </p:sp>
    </p:spTree>
    <p:extLst>
      <p:ext uri="{BB962C8B-B14F-4D97-AF65-F5344CB8AC3E}">
        <p14:creationId xmlns:p14="http://schemas.microsoft.com/office/powerpoint/2010/main" val="374794841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AE068-EAA7-3F41-B177-D32B3FDADB4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3D59BDF-DC35-3A49-B554-90FFBBA30B6B}"/>
              </a:ext>
            </a:extLst>
          </p:cNvPr>
          <p:cNvSpPr>
            <a:spLocks noGrp="1"/>
          </p:cNvSpPr>
          <p:nvPr>
            <p:ph type="dt" sz="half" idx="10"/>
          </p:nvPr>
        </p:nvSpPr>
        <p:spPr/>
        <p:txBody>
          <a:bodyPr/>
          <a:lstStyle/>
          <a:p>
            <a:fld id="{2E0C5BC1-C189-B744-AD5C-A266643631C8}" type="datetimeFigureOut">
              <a:rPr lang="en-US" smtClean="0"/>
              <a:t>11/22/2022</a:t>
            </a:fld>
            <a:endParaRPr lang="en-US"/>
          </a:p>
        </p:txBody>
      </p:sp>
      <p:sp>
        <p:nvSpPr>
          <p:cNvPr id="4" name="Footer Placeholder 3">
            <a:extLst>
              <a:ext uri="{FF2B5EF4-FFF2-40B4-BE49-F238E27FC236}">
                <a16:creationId xmlns:a16="http://schemas.microsoft.com/office/drawing/2014/main" id="{5BDF8263-D13B-974C-BEFE-B1203FB2EF2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470833D-AE52-1E49-99D9-2C6B63EFA0C9}"/>
              </a:ext>
            </a:extLst>
          </p:cNvPr>
          <p:cNvSpPr>
            <a:spLocks noGrp="1"/>
          </p:cNvSpPr>
          <p:nvPr>
            <p:ph type="sldNum" sz="quarter" idx="12"/>
          </p:nvPr>
        </p:nvSpPr>
        <p:spPr/>
        <p:txBody>
          <a:bodyPr/>
          <a:lstStyle/>
          <a:p>
            <a:fld id="{3E359CDB-EDD8-B348-8E57-77864A591874}" type="slidenum">
              <a:rPr lang="en-US" smtClean="0"/>
              <a:t>‹#›</a:t>
            </a:fld>
            <a:endParaRPr lang="en-US"/>
          </a:p>
        </p:txBody>
      </p:sp>
    </p:spTree>
    <p:extLst>
      <p:ext uri="{BB962C8B-B14F-4D97-AF65-F5344CB8AC3E}">
        <p14:creationId xmlns:p14="http://schemas.microsoft.com/office/powerpoint/2010/main" val="165049288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D235EA-CC4C-7147-A7E3-D9780B0CD3A6}"/>
              </a:ext>
            </a:extLst>
          </p:cNvPr>
          <p:cNvSpPr>
            <a:spLocks noGrp="1"/>
          </p:cNvSpPr>
          <p:nvPr>
            <p:ph type="dt" sz="half" idx="10"/>
          </p:nvPr>
        </p:nvSpPr>
        <p:spPr/>
        <p:txBody>
          <a:bodyPr/>
          <a:lstStyle/>
          <a:p>
            <a:fld id="{2E0C5BC1-C189-B744-AD5C-A266643631C8}" type="datetimeFigureOut">
              <a:rPr lang="en-US" smtClean="0"/>
              <a:t>11/22/2022</a:t>
            </a:fld>
            <a:endParaRPr lang="en-US"/>
          </a:p>
        </p:txBody>
      </p:sp>
      <p:sp>
        <p:nvSpPr>
          <p:cNvPr id="3" name="Footer Placeholder 2">
            <a:extLst>
              <a:ext uri="{FF2B5EF4-FFF2-40B4-BE49-F238E27FC236}">
                <a16:creationId xmlns:a16="http://schemas.microsoft.com/office/drawing/2014/main" id="{AF541B52-F951-3046-AD04-F8B412B7C13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2C39C0C-EF0B-3543-AACE-DB801AF14B1A}"/>
              </a:ext>
            </a:extLst>
          </p:cNvPr>
          <p:cNvSpPr>
            <a:spLocks noGrp="1"/>
          </p:cNvSpPr>
          <p:nvPr>
            <p:ph type="sldNum" sz="quarter" idx="12"/>
          </p:nvPr>
        </p:nvSpPr>
        <p:spPr/>
        <p:txBody>
          <a:bodyPr/>
          <a:lstStyle/>
          <a:p>
            <a:fld id="{3E359CDB-EDD8-B348-8E57-77864A591874}" type="slidenum">
              <a:rPr lang="en-US" smtClean="0"/>
              <a:t>‹#›</a:t>
            </a:fld>
            <a:endParaRPr lang="en-US"/>
          </a:p>
        </p:txBody>
      </p:sp>
    </p:spTree>
    <p:extLst>
      <p:ext uri="{BB962C8B-B14F-4D97-AF65-F5344CB8AC3E}">
        <p14:creationId xmlns:p14="http://schemas.microsoft.com/office/powerpoint/2010/main" val="397661496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3246C-1A82-5447-970D-5EEB0B5A38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4F10BBA-29B9-A048-B3F2-81C18434FF7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A58EAEA-24BB-774B-8CD9-E676C6686D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D19A8D-FB33-BD49-806F-74240A9BD611}"/>
              </a:ext>
            </a:extLst>
          </p:cNvPr>
          <p:cNvSpPr>
            <a:spLocks noGrp="1"/>
          </p:cNvSpPr>
          <p:nvPr>
            <p:ph type="dt" sz="half" idx="10"/>
          </p:nvPr>
        </p:nvSpPr>
        <p:spPr/>
        <p:txBody>
          <a:bodyPr/>
          <a:lstStyle/>
          <a:p>
            <a:fld id="{2E0C5BC1-C189-B744-AD5C-A266643631C8}" type="datetimeFigureOut">
              <a:rPr lang="en-US" smtClean="0"/>
              <a:t>11/22/2022</a:t>
            </a:fld>
            <a:endParaRPr lang="en-US"/>
          </a:p>
        </p:txBody>
      </p:sp>
      <p:sp>
        <p:nvSpPr>
          <p:cNvPr id="6" name="Footer Placeholder 5">
            <a:extLst>
              <a:ext uri="{FF2B5EF4-FFF2-40B4-BE49-F238E27FC236}">
                <a16:creationId xmlns:a16="http://schemas.microsoft.com/office/drawing/2014/main" id="{9E0600CF-EBE8-4A47-88E6-8E0FEA7A78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025882-CCA2-2A4B-97CD-C8B87ED2B4B5}"/>
              </a:ext>
            </a:extLst>
          </p:cNvPr>
          <p:cNvSpPr>
            <a:spLocks noGrp="1"/>
          </p:cNvSpPr>
          <p:nvPr>
            <p:ph type="sldNum" sz="quarter" idx="12"/>
          </p:nvPr>
        </p:nvSpPr>
        <p:spPr/>
        <p:txBody>
          <a:bodyPr/>
          <a:lstStyle/>
          <a:p>
            <a:fld id="{3E359CDB-EDD8-B348-8E57-77864A591874}" type="slidenum">
              <a:rPr lang="en-US" smtClean="0"/>
              <a:t>‹#›</a:t>
            </a:fld>
            <a:endParaRPr lang="en-US"/>
          </a:p>
        </p:txBody>
      </p:sp>
    </p:spTree>
    <p:extLst>
      <p:ext uri="{BB962C8B-B14F-4D97-AF65-F5344CB8AC3E}">
        <p14:creationId xmlns:p14="http://schemas.microsoft.com/office/powerpoint/2010/main" val="46751555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B2DBC-FF70-F241-AB43-2B30B48C68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534B012-4C0C-6F44-8590-CA283D4422F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74F5583-293F-3C43-8DB4-4F079029AC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746E8C6-9FCA-694B-97EF-4EA4F62DF024}"/>
              </a:ext>
            </a:extLst>
          </p:cNvPr>
          <p:cNvSpPr>
            <a:spLocks noGrp="1"/>
          </p:cNvSpPr>
          <p:nvPr>
            <p:ph type="dt" sz="half" idx="10"/>
          </p:nvPr>
        </p:nvSpPr>
        <p:spPr/>
        <p:txBody>
          <a:bodyPr/>
          <a:lstStyle/>
          <a:p>
            <a:fld id="{2E0C5BC1-C189-B744-AD5C-A266643631C8}" type="datetimeFigureOut">
              <a:rPr lang="en-US" smtClean="0"/>
              <a:t>11/22/2022</a:t>
            </a:fld>
            <a:endParaRPr lang="en-US"/>
          </a:p>
        </p:txBody>
      </p:sp>
      <p:sp>
        <p:nvSpPr>
          <p:cNvPr id="6" name="Footer Placeholder 5">
            <a:extLst>
              <a:ext uri="{FF2B5EF4-FFF2-40B4-BE49-F238E27FC236}">
                <a16:creationId xmlns:a16="http://schemas.microsoft.com/office/drawing/2014/main" id="{27E7A023-0526-8C4F-8BB8-D6DC23972A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4E6FE4-2748-E946-80A9-8F10E971922D}"/>
              </a:ext>
            </a:extLst>
          </p:cNvPr>
          <p:cNvSpPr>
            <a:spLocks noGrp="1"/>
          </p:cNvSpPr>
          <p:nvPr>
            <p:ph type="sldNum" sz="quarter" idx="12"/>
          </p:nvPr>
        </p:nvSpPr>
        <p:spPr/>
        <p:txBody>
          <a:bodyPr/>
          <a:lstStyle/>
          <a:p>
            <a:fld id="{3E359CDB-EDD8-B348-8E57-77864A591874}" type="slidenum">
              <a:rPr lang="en-US" smtClean="0"/>
              <a:t>‹#›</a:t>
            </a:fld>
            <a:endParaRPr lang="en-US"/>
          </a:p>
        </p:txBody>
      </p:sp>
    </p:spTree>
    <p:extLst>
      <p:ext uri="{BB962C8B-B14F-4D97-AF65-F5344CB8AC3E}">
        <p14:creationId xmlns:p14="http://schemas.microsoft.com/office/powerpoint/2010/main" val="271133398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4A537-F73A-DC41-95E5-21F2B4DF0A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0467C20-8775-9040-8DEF-E021ED62814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B9466C-7C7D-C949-9C49-EAA6E51BF01E}"/>
              </a:ext>
            </a:extLst>
          </p:cNvPr>
          <p:cNvSpPr>
            <a:spLocks noGrp="1"/>
          </p:cNvSpPr>
          <p:nvPr>
            <p:ph type="dt" sz="half" idx="10"/>
          </p:nvPr>
        </p:nvSpPr>
        <p:spPr/>
        <p:txBody>
          <a:bodyPr/>
          <a:lstStyle/>
          <a:p>
            <a:fld id="{2E0C5BC1-C189-B744-AD5C-A266643631C8}" type="datetimeFigureOut">
              <a:rPr lang="en-US" smtClean="0"/>
              <a:t>11/22/2022</a:t>
            </a:fld>
            <a:endParaRPr lang="en-US"/>
          </a:p>
        </p:txBody>
      </p:sp>
      <p:sp>
        <p:nvSpPr>
          <p:cNvPr id="5" name="Footer Placeholder 4">
            <a:extLst>
              <a:ext uri="{FF2B5EF4-FFF2-40B4-BE49-F238E27FC236}">
                <a16:creationId xmlns:a16="http://schemas.microsoft.com/office/drawing/2014/main" id="{340AF3CC-FE1D-7B4A-ACC6-9434223771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FABA0F-09E0-0E47-928B-F2470F66800C}"/>
              </a:ext>
            </a:extLst>
          </p:cNvPr>
          <p:cNvSpPr>
            <a:spLocks noGrp="1"/>
          </p:cNvSpPr>
          <p:nvPr>
            <p:ph type="sldNum" sz="quarter" idx="12"/>
          </p:nvPr>
        </p:nvSpPr>
        <p:spPr/>
        <p:txBody>
          <a:bodyPr/>
          <a:lstStyle/>
          <a:p>
            <a:fld id="{3E359CDB-EDD8-B348-8E57-77864A591874}" type="slidenum">
              <a:rPr lang="en-US" smtClean="0"/>
              <a:t>‹#›</a:t>
            </a:fld>
            <a:endParaRPr lang="en-US"/>
          </a:p>
        </p:txBody>
      </p:sp>
    </p:spTree>
    <p:extLst>
      <p:ext uri="{BB962C8B-B14F-4D97-AF65-F5344CB8AC3E}">
        <p14:creationId xmlns:p14="http://schemas.microsoft.com/office/powerpoint/2010/main" val="72179902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063A961-09B8-5F45-BF62-46A35F773CC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3350168-AAB5-6945-B88A-F13403AF467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D53781-63A3-6446-9177-95D85D1B62E1}"/>
              </a:ext>
            </a:extLst>
          </p:cNvPr>
          <p:cNvSpPr>
            <a:spLocks noGrp="1"/>
          </p:cNvSpPr>
          <p:nvPr>
            <p:ph type="dt" sz="half" idx="10"/>
          </p:nvPr>
        </p:nvSpPr>
        <p:spPr/>
        <p:txBody>
          <a:bodyPr/>
          <a:lstStyle/>
          <a:p>
            <a:fld id="{2E0C5BC1-C189-B744-AD5C-A266643631C8}" type="datetimeFigureOut">
              <a:rPr lang="en-US" smtClean="0"/>
              <a:t>11/22/2022</a:t>
            </a:fld>
            <a:endParaRPr lang="en-US"/>
          </a:p>
        </p:txBody>
      </p:sp>
      <p:sp>
        <p:nvSpPr>
          <p:cNvPr id="5" name="Footer Placeholder 4">
            <a:extLst>
              <a:ext uri="{FF2B5EF4-FFF2-40B4-BE49-F238E27FC236}">
                <a16:creationId xmlns:a16="http://schemas.microsoft.com/office/drawing/2014/main" id="{87660EFC-1775-6E46-9529-CD3377D80C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F8687B-40DE-3740-9729-AD5EF6BFBEAA}"/>
              </a:ext>
            </a:extLst>
          </p:cNvPr>
          <p:cNvSpPr>
            <a:spLocks noGrp="1"/>
          </p:cNvSpPr>
          <p:nvPr>
            <p:ph type="sldNum" sz="quarter" idx="12"/>
          </p:nvPr>
        </p:nvSpPr>
        <p:spPr/>
        <p:txBody>
          <a:bodyPr/>
          <a:lstStyle/>
          <a:p>
            <a:fld id="{3E359CDB-EDD8-B348-8E57-77864A591874}" type="slidenum">
              <a:rPr lang="en-US" smtClean="0"/>
              <a:t>‹#›</a:t>
            </a:fld>
            <a:endParaRPr lang="en-US"/>
          </a:p>
        </p:txBody>
      </p:sp>
    </p:spTree>
    <p:extLst>
      <p:ext uri="{BB962C8B-B14F-4D97-AF65-F5344CB8AC3E}">
        <p14:creationId xmlns:p14="http://schemas.microsoft.com/office/powerpoint/2010/main" val="350853448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New Section Title Slide">
    <p:spTree>
      <p:nvGrpSpPr>
        <p:cNvPr id="1" name=""/>
        <p:cNvGrpSpPr/>
        <p:nvPr/>
      </p:nvGrpSpPr>
      <p:grpSpPr>
        <a:xfrm>
          <a:off x="0" y="0"/>
          <a:ext cx="0" cy="0"/>
          <a:chOff x="0" y="0"/>
          <a:chExt cx="0" cy="0"/>
        </a:xfrm>
      </p:grpSpPr>
      <p:pic>
        <p:nvPicPr>
          <p:cNvPr id="11" name="Picture 10" descr="A close up of a window&#10;&#10;Description automatically generated">
            <a:extLst>
              <a:ext uri="{FF2B5EF4-FFF2-40B4-BE49-F238E27FC236}">
                <a16:creationId xmlns:a16="http://schemas.microsoft.com/office/drawing/2014/main" id="{A01073C3-A7BD-614E-9568-43A54BD4119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Text Placeholder 5"/>
          <p:cNvSpPr>
            <a:spLocks noGrp="1"/>
          </p:cNvSpPr>
          <p:nvPr>
            <p:ph type="body" sz="quarter" idx="10" hasCustomPrompt="1"/>
          </p:nvPr>
        </p:nvSpPr>
        <p:spPr>
          <a:xfrm>
            <a:off x="895676" y="1332224"/>
            <a:ext cx="9296400" cy="2641756"/>
          </a:xfrm>
          <a:prstGeom prst="rect">
            <a:avLst/>
          </a:prstGeom>
          <a:ln>
            <a:noFill/>
          </a:ln>
        </p:spPr>
        <p:txBody>
          <a:bodyPr>
            <a:normAutofit/>
          </a:bodyPr>
          <a:lstStyle>
            <a:lvl1pPr marL="0" indent="0">
              <a:lnSpc>
                <a:spcPct val="100000"/>
              </a:lnSpc>
              <a:spcBef>
                <a:spcPts val="500"/>
              </a:spcBef>
              <a:buNone/>
              <a:defRPr sz="5000" b="1" i="0" baseline="0">
                <a:solidFill>
                  <a:srgbClr val="1D5693"/>
                </a:solidFill>
                <a:latin typeface="Source Sans Pro Black" panose="020B0503030403020204" pitchFamily="34" charset="77"/>
                <a:cs typeface="Source Sans Pro Black" panose="020B0503030403020204" pitchFamily="34" charset="77"/>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NEW SECTION TITLE HERE</a:t>
            </a:r>
          </a:p>
          <a:p>
            <a:pPr lvl="0"/>
            <a:r>
              <a:rPr lang="en-US" dirty="0"/>
              <a:t>SOURCE SANS PRO</a:t>
            </a:r>
          </a:p>
          <a:p>
            <a:pPr lvl="0"/>
            <a:r>
              <a:rPr lang="en-US" dirty="0"/>
              <a:t>BLACK, 50 PT. </a:t>
            </a:r>
          </a:p>
        </p:txBody>
      </p:sp>
      <p:cxnSp>
        <p:nvCxnSpPr>
          <p:cNvPr id="10" name="Straight Connector 9">
            <a:extLst>
              <a:ext uri="{FF2B5EF4-FFF2-40B4-BE49-F238E27FC236}">
                <a16:creationId xmlns:a16="http://schemas.microsoft.com/office/drawing/2014/main" id="{FD1EFF75-AB17-CB48-9650-9E224AC81960}"/>
              </a:ext>
            </a:extLst>
          </p:cNvPr>
          <p:cNvCxnSpPr/>
          <p:nvPr userDrawn="1"/>
        </p:nvCxnSpPr>
        <p:spPr>
          <a:xfrm>
            <a:off x="1032119" y="1195754"/>
            <a:ext cx="1617297" cy="0"/>
          </a:xfrm>
          <a:prstGeom prst="line">
            <a:avLst/>
          </a:prstGeom>
          <a:ln w="101600">
            <a:solidFill>
              <a:srgbClr val="402D77"/>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1987D132-1773-194B-A717-94CBCD72EBC2}"/>
              </a:ext>
            </a:extLst>
          </p:cNvPr>
          <p:cNvSpPr/>
          <p:nvPr userDrawn="1"/>
        </p:nvSpPr>
        <p:spPr>
          <a:xfrm>
            <a:off x="6096000" y="6736619"/>
            <a:ext cx="6096000" cy="121381"/>
          </a:xfrm>
          <a:prstGeom prst="rect">
            <a:avLst/>
          </a:prstGeom>
          <a:solidFill>
            <a:srgbClr val="402D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9F8A360-F8CC-4046-B4D9-65248BF69AC6}"/>
              </a:ext>
            </a:extLst>
          </p:cNvPr>
          <p:cNvSpPr/>
          <p:nvPr userDrawn="1"/>
        </p:nvSpPr>
        <p:spPr>
          <a:xfrm>
            <a:off x="0" y="6736619"/>
            <a:ext cx="6096000" cy="12138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C0C35BE3-E280-214B-9635-55B753F08710}"/>
              </a:ext>
            </a:extLst>
          </p:cNvPr>
          <p:cNvPicPr>
            <a:picLocks noChangeAspect="1"/>
          </p:cNvPicPr>
          <p:nvPr userDrawn="1"/>
        </p:nvPicPr>
        <p:blipFill>
          <a:blip r:embed="rId3"/>
          <a:srcRect/>
          <a:stretch/>
        </p:blipFill>
        <p:spPr>
          <a:xfrm>
            <a:off x="10124966" y="6438398"/>
            <a:ext cx="1998330" cy="198050"/>
          </a:xfrm>
          <a:prstGeom prst="rect">
            <a:avLst/>
          </a:prstGeom>
        </p:spPr>
      </p:pic>
    </p:spTree>
    <p:extLst>
      <p:ext uri="{BB962C8B-B14F-4D97-AF65-F5344CB8AC3E}">
        <p14:creationId xmlns:p14="http://schemas.microsoft.com/office/powerpoint/2010/main" val="336242904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Large, Impactful Data">
    <p:spTree>
      <p:nvGrpSpPr>
        <p:cNvPr id="1" name=""/>
        <p:cNvGrpSpPr/>
        <p:nvPr/>
      </p:nvGrpSpPr>
      <p:grpSpPr>
        <a:xfrm>
          <a:off x="0" y="0"/>
          <a:ext cx="0" cy="0"/>
          <a:chOff x="0" y="0"/>
          <a:chExt cx="0" cy="0"/>
        </a:xfrm>
      </p:grpSpPr>
      <p:sp>
        <p:nvSpPr>
          <p:cNvPr id="3" name="Text Placeholder 5"/>
          <p:cNvSpPr>
            <a:spLocks noGrp="1"/>
          </p:cNvSpPr>
          <p:nvPr>
            <p:ph type="body" sz="quarter" idx="10" hasCustomPrompt="1"/>
          </p:nvPr>
        </p:nvSpPr>
        <p:spPr>
          <a:xfrm>
            <a:off x="895676" y="455918"/>
            <a:ext cx="10912883" cy="991998"/>
          </a:xfrm>
          <a:prstGeom prst="rect">
            <a:avLst/>
          </a:prstGeom>
        </p:spPr>
        <p:txBody>
          <a:bodyPr>
            <a:normAutofit/>
          </a:bodyPr>
          <a:lstStyle>
            <a:lvl1pPr marL="0" indent="0">
              <a:lnSpc>
                <a:spcPct val="90000"/>
              </a:lnSpc>
              <a:buNone/>
              <a:defRPr sz="3000" b="1" i="0" baseline="0">
                <a:solidFill>
                  <a:srgbClr val="1D5693"/>
                </a:solidFill>
                <a:latin typeface="Source Sans Pro Black" panose="020B0503030403020204" pitchFamily="34" charset="77"/>
                <a:cs typeface="Source Sans Pro Black" panose="020B0503030403020204" pitchFamily="34" charset="77"/>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Large, Impactful Data Slide</a:t>
            </a:r>
          </a:p>
        </p:txBody>
      </p:sp>
      <p:sp>
        <p:nvSpPr>
          <p:cNvPr id="5" name="Text Placeholder 5"/>
          <p:cNvSpPr>
            <a:spLocks noGrp="1"/>
          </p:cNvSpPr>
          <p:nvPr>
            <p:ph type="body" sz="quarter" idx="12" hasCustomPrompt="1"/>
          </p:nvPr>
        </p:nvSpPr>
        <p:spPr>
          <a:xfrm>
            <a:off x="895677" y="2136160"/>
            <a:ext cx="5200323" cy="2018397"/>
          </a:xfrm>
          <a:prstGeom prst="rect">
            <a:avLst/>
          </a:prstGeom>
        </p:spPr>
        <p:txBody>
          <a:bodyPr>
            <a:noAutofit/>
          </a:bodyPr>
          <a:lstStyle>
            <a:lvl1pPr marL="0" indent="0">
              <a:lnSpc>
                <a:spcPct val="90000"/>
              </a:lnSpc>
              <a:buNone/>
              <a:defRPr sz="15000" b="1" i="0" baseline="0">
                <a:solidFill>
                  <a:srgbClr val="1D5693"/>
                </a:solidFill>
                <a:latin typeface="Source Sans Pro Black" panose="020B0503030403020204" pitchFamily="34" charset="77"/>
                <a:cs typeface="Source Sans Pro Black" panose="020B0503030403020204" pitchFamily="34" charset="77"/>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100</a:t>
            </a:r>
          </a:p>
        </p:txBody>
      </p:sp>
      <p:cxnSp>
        <p:nvCxnSpPr>
          <p:cNvPr id="18" name="Straight Connector 17">
            <a:extLst>
              <a:ext uri="{FF2B5EF4-FFF2-40B4-BE49-F238E27FC236}">
                <a16:creationId xmlns:a16="http://schemas.microsoft.com/office/drawing/2014/main" id="{F48EF67A-3E63-A94F-B25F-FDAC1998C772}"/>
              </a:ext>
            </a:extLst>
          </p:cNvPr>
          <p:cNvCxnSpPr/>
          <p:nvPr userDrawn="1"/>
        </p:nvCxnSpPr>
        <p:spPr>
          <a:xfrm>
            <a:off x="1032119" y="323558"/>
            <a:ext cx="1617297" cy="0"/>
          </a:xfrm>
          <a:prstGeom prst="line">
            <a:avLst/>
          </a:prstGeom>
          <a:ln w="101600">
            <a:solidFill>
              <a:srgbClr val="402D77"/>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2422E457-2988-CA48-A032-F356B41810E1}"/>
              </a:ext>
            </a:extLst>
          </p:cNvPr>
          <p:cNvSpPr/>
          <p:nvPr userDrawn="1"/>
        </p:nvSpPr>
        <p:spPr>
          <a:xfrm>
            <a:off x="6096000" y="6736619"/>
            <a:ext cx="6096000" cy="121381"/>
          </a:xfrm>
          <a:prstGeom prst="rect">
            <a:avLst/>
          </a:prstGeom>
          <a:solidFill>
            <a:srgbClr val="402D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86CFB971-D614-7445-9693-B9EA53D4A791}"/>
              </a:ext>
            </a:extLst>
          </p:cNvPr>
          <p:cNvSpPr/>
          <p:nvPr userDrawn="1"/>
        </p:nvSpPr>
        <p:spPr>
          <a:xfrm>
            <a:off x="0" y="6736619"/>
            <a:ext cx="6096000" cy="12138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5">
            <a:extLst>
              <a:ext uri="{FF2B5EF4-FFF2-40B4-BE49-F238E27FC236}">
                <a16:creationId xmlns:a16="http://schemas.microsoft.com/office/drawing/2014/main" id="{A3C99FA3-ED50-BD43-9C85-47B0411DDCB5}"/>
              </a:ext>
            </a:extLst>
          </p:cNvPr>
          <p:cNvSpPr>
            <a:spLocks noGrp="1"/>
          </p:cNvSpPr>
          <p:nvPr>
            <p:ph type="body" sz="quarter" idx="13" hasCustomPrompt="1"/>
          </p:nvPr>
        </p:nvSpPr>
        <p:spPr>
          <a:xfrm>
            <a:off x="895676" y="4411705"/>
            <a:ext cx="5200322" cy="411171"/>
          </a:xfrm>
          <a:prstGeom prst="rect">
            <a:avLst/>
          </a:prstGeom>
        </p:spPr>
        <p:txBody>
          <a:bodyPr>
            <a:noAutofit/>
          </a:bodyPr>
          <a:lstStyle>
            <a:lvl1pPr marL="0" indent="0">
              <a:lnSpc>
                <a:spcPct val="90000"/>
              </a:lnSpc>
              <a:buNone/>
              <a:defRPr sz="3000" b="0" i="0" baseline="0">
                <a:solidFill>
                  <a:srgbClr val="1D5693"/>
                </a:solidFill>
                <a:latin typeface="Source Sans Pro" panose="020B0503030403020204" pitchFamily="34" charset="77"/>
                <a:cs typeface="Source Sans Pro" panose="020B0503030403020204" pitchFamily="34" charset="77"/>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Figure 1</a:t>
            </a:r>
          </a:p>
        </p:txBody>
      </p:sp>
      <p:sp>
        <p:nvSpPr>
          <p:cNvPr id="10" name="Text Placeholder 5">
            <a:extLst>
              <a:ext uri="{FF2B5EF4-FFF2-40B4-BE49-F238E27FC236}">
                <a16:creationId xmlns:a16="http://schemas.microsoft.com/office/drawing/2014/main" id="{9051A329-DA84-0443-BA5C-76602A39DD85}"/>
              </a:ext>
            </a:extLst>
          </p:cNvPr>
          <p:cNvSpPr>
            <a:spLocks noGrp="1"/>
          </p:cNvSpPr>
          <p:nvPr>
            <p:ph type="body" sz="quarter" idx="14" hasCustomPrompt="1"/>
          </p:nvPr>
        </p:nvSpPr>
        <p:spPr>
          <a:xfrm>
            <a:off x="6608236" y="2146099"/>
            <a:ext cx="5200323" cy="2018397"/>
          </a:xfrm>
          <a:prstGeom prst="rect">
            <a:avLst/>
          </a:prstGeom>
        </p:spPr>
        <p:txBody>
          <a:bodyPr>
            <a:noAutofit/>
          </a:bodyPr>
          <a:lstStyle>
            <a:lvl1pPr marL="0" indent="0">
              <a:lnSpc>
                <a:spcPct val="90000"/>
              </a:lnSpc>
              <a:buNone/>
              <a:defRPr sz="15000" b="1" i="0" baseline="0">
                <a:solidFill>
                  <a:srgbClr val="1D5693"/>
                </a:solidFill>
                <a:latin typeface="Source Sans Pro Black" panose="020B0503030403020204" pitchFamily="34" charset="77"/>
                <a:cs typeface="Source Sans Pro Black" panose="020B0503030403020204" pitchFamily="34" charset="77"/>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100</a:t>
            </a:r>
          </a:p>
        </p:txBody>
      </p:sp>
      <p:sp>
        <p:nvSpPr>
          <p:cNvPr id="11" name="Text Placeholder 5">
            <a:extLst>
              <a:ext uri="{FF2B5EF4-FFF2-40B4-BE49-F238E27FC236}">
                <a16:creationId xmlns:a16="http://schemas.microsoft.com/office/drawing/2014/main" id="{107F676C-840B-AC48-9D2E-AB56DC6264CC}"/>
              </a:ext>
            </a:extLst>
          </p:cNvPr>
          <p:cNvSpPr>
            <a:spLocks noGrp="1"/>
          </p:cNvSpPr>
          <p:nvPr>
            <p:ph type="body" sz="quarter" idx="15" hasCustomPrompt="1"/>
          </p:nvPr>
        </p:nvSpPr>
        <p:spPr>
          <a:xfrm>
            <a:off x="6608235" y="4421644"/>
            <a:ext cx="5200322" cy="411171"/>
          </a:xfrm>
          <a:prstGeom prst="rect">
            <a:avLst/>
          </a:prstGeom>
        </p:spPr>
        <p:txBody>
          <a:bodyPr>
            <a:noAutofit/>
          </a:bodyPr>
          <a:lstStyle>
            <a:lvl1pPr marL="0" indent="0">
              <a:lnSpc>
                <a:spcPct val="90000"/>
              </a:lnSpc>
              <a:buNone/>
              <a:defRPr sz="3000" b="0" i="0" baseline="0">
                <a:solidFill>
                  <a:srgbClr val="1D5693"/>
                </a:solidFill>
                <a:latin typeface="Source Sans Pro" panose="020B0503030403020204" pitchFamily="34" charset="77"/>
                <a:cs typeface="Source Sans Pro" panose="020B0503030403020204" pitchFamily="34" charset="77"/>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Figure 2</a:t>
            </a:r>
          </a:p>
        </p:txBody>
      </p:sp>
      <p:pic>
        <p:nvPicPr>
          <p:cNvPr id="13" name="Picture 12">
            <a:extLst>
              <a:ext uri="{FF2B5EF4-FFF2-40B4-BE49-F238E27FC236}">
                <a16:creationId xmlns:a16="http://schemas.microsoft.com/office/drawing/2014/main" id="{AAEACCFB-6408-DF47-BC51-67F701FA1519}"/>
              </a:ext>
            </a:extLst>
          </p:cNvPr>
          <p:cNvPicPr>
            <a:picLocks noChangeAspect="1"/>
          </p:cNvPicPr>
          <p:nvPr userDrawn="1"/>
        </p:nvPicPr>
        <p:blipFill>
          <a:blip r:embed="rId2"/>
          <a:srcRect/>
          <a:stretch/>
        </p:blipFill>
        <p:spPr>
          <a:xfrm>
            <a:off x="10124966" y="6438398"/>
            <a:ext cx="1998330" cy="198050"/>
          </a:xfrm>
          <a:prstGeom prst="rect">
            <a:avLst/>
          </a:prstGeom>
        </p:spPr>
      </p:pic>
    </p:spTree>
    <p:extLst>
      <p:ext uri="{BB962C8B-B14F-4D97-AF65-F5344CB8AC3E}">
        <p14:creationId xmlns:p14="http://schemas.microsoft.com/office/powerpoint/2010/main" val="382616215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_Header + SubHeader + Content">
    <p:spTree>
      <p:nvGrpSpPr>
        <p:cNvPr id="1" name=""/>
        <p:cNvGrpSpPr/>
        <p:nvPr/>
      </p:nvGrpSpPr>
      <p:grpSpPr>
        <a:xfrm>
          <a:off x="0" y="0"/>
          <a:ext cx="0" cy="0"/>
          <a:chOff x="0" y="0"/>
          <a:chExt cx="0" cy="0"/>
        </a:xfrm>
      </p:grpSpPr>
      <p:sp>
        <p:nvSpPr>
          <p:cNvPr id="3" name="Text Placeholder 5"/>
          <p:cNvSpPr>
            <a:spLocks noGrp="1"/>
          </p:cNvSpPr>
          <p:nvPr>
            <p:ph type="body" sz="quarter" idx="10" hasCustomPrompt="1"/>
          </p:nvPr>
        </p:nvSpPr>
        <p:spPr>
          <a:xfrm>
            <a:off x="895676" y="455918"/>
            <a:ext cx="10912883" cy="991998"/>
          </a:xfrm>
          <a:prstGeom prst="rect">
            <a:avLst/>
          </a:prstGeom>
        </p:spPr>
        <p:txBody>
          <a:bodyPr>
            <a:normAutofit/>
          </a:bodyPr>
          <a:lstStyle>
            <a:lvl1pPr marL="0" indent="0">
              <a:lnSpc>
                <a:spcPct val="90000"/>
              </a:lnSpc>
              <a:buNone/>
              <a:defRPr sz="3000" b="1" i="0" baseline="0">
                <a:solidFill>
                  <a:srgbClr val="1D5693"/>
                </a:solidFill>
                <a:latin typeface="Source Sans Pro Black" panose="020B0503030403020204" pitchFamily="34" charset="77"/>
                <a:cs typeface="Source Sans Pro Black" panose="020B0503030403020204" pitchFamily="34" charset="77"/>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HEADER HERE </a:t>
            </a:r>
          </a:p>
          <a:p>
            <a:pPr lvl="0"/>
            <a:r>
              <a:rPr lang="en-US" dirty="0"/>
              <a:t>(SOURCE SANS PRO BLACK, 30 PT.)</a:t>
            </a:r>
          </a:p>
        </p:txBody>
      </p:sp>
      <p:sp>
        <p:nvSpPr>
          <p:cNvPr id="4" name="Text Placeholder 9"/>
          <p:cNvSpPr>
            <a:spLocks noGrp="1"/>
          </p:cNvSpPr>
          <p:nvPr>
            <p:ph type="body" sz="quarter" idx="11" hasCustomPrompt="1"/>
          </p:nvPr>
        </p:nvSpPr>
        <p:spPr>
          <a:xfrm>
            <a:off x="879074" y="2320239"/>
            <a:ext cx="10929485" cy="3709858"/>
          </a:xfrm>
          <a:prstGeom prst="rect">
            <a:avLst/>
          </a:prstGeom>
        </p:spPr>
        <p:txBody>
          <a:bodyPr/>
          <a:lstStyle>
            <a:lvl1pPr marL="342900" indent="-342900">
              <a:buFont typeface="Lucida Grande"/>
              <a:buChar char="&gt;"/>
              <a:defRPr sz="2400" b="0" i="0" baseline="0">
                <a:solidFill>
                  <a:srgbClr val="1D5693"/>
                </a:solidFill>
                <a:latin typeface="Source Sans Pro Light" panose="020B0403030403020204" pitchFamily="34" charset="77"/>
                <a:cs typeface="Open Sans Light"/>
              </a:defRPr>
            </a:lvl1pPr>
            <a:lvl2pPr>
              <a:defRPr sz="2000" b="0" i="0" baseline="0">
                <a:solidFill>
                  <a:srgbClr val="1D5693"/>
                </a:solidFill>
                <a:latin typeface="Source Sans Pro Light" panose="020B0403030403020204" pitchFamily="34" charset="77"/>
                <a:cs typeface="Open Sans Light"/>
              </a:defRPr>
            </a:lvl2pPr>
            <a:lvl3pPr marL="1143000" indent="-228600">
              <a:buSzPct val="100000"/>
              <a:buFont typeface="Lucida Grande"/>
              <a:buChar char="&gt;"/>
              <a:defRPr sz="1800" b="0" i="0" baseline="0">
                <a:solidFill>
                  <a:srgbClr val="1D5693"/>
                </a:solidFill>
                <a:latin typeface="Source Sans Pro Light" panose="020B0403030403020204" pitchFamily="34" charset="77"/>
                <a:cs typeface="Open Sans Light"/>
              </a:defRPr>
            </a:lvl3pPr>
            <a:lvl4pPr>
              <a:defRPr sz="1600" b="0" i="0" baseline="0">
                <a:solidFill>
                  <a:srgbClr val="1D5693"/>
                </a:solidFill>
                <a:latin typeface="Source Sans Pro Light" panose="020B0403030403020204" pitchFamily="34" charset="77"/>
                <a:cs typeface="Open Sans Light"/>
              </a:defRPr>
            </a:lvl4pPr>
            <a:lvl5pPr marL="2057400" indent="-228600">
              <a:buFont typeface="Lucida Grande"/>
              <a:buChar char="&gt;"/>
              <a:defRPr sz="1400" b="0" i="0" baseline="0">
                <a:solidFill>
                  <a:srgbClr val="1D5693"/>
                </a:solidFill>
                <a:latin typeface="Source Sans Pro Light" panose="020B0403030403020204" pitchFamily="34" charset="77"/>
                <a:cs typeface="Open Sans Light"/>
              </a:defRPr>
            </a:lvl5pPr>
          </a:lstStyle>
          <a:p>
            <a:pPr lvl="0"/>
            <a:r>
              <a:rPr lang="en-US" dirty="0"/>
              <a:t>Content here (Source Sans Pro Light, 24 pt.)</a:t>
            </a:r>
          </a:p>
          <a:p>
            <a:pPr lvl="1"/>
            <a:r>
              <a:rPr lang="en-US" dirty="0"/>
              <a:t>Second level (Source Sans Pro Light, 20)</a:t>
            </a:r>
          </a:p>
          <a:p>
            <a:pPr lvl="2"/>
            <a:r>
              <a:rPr lang="en-US" dirty="0"/>
              <a:t>Third level (Source Sans Pro Light, 18)</a:t>
            </a:r>
          </a:p>
          <a:p>
            <a:pPr lvl="3"/>
            <a:r>
              <a:rPr lang="en-US" dirty="0"/>
              <a:t>Fourth level (Source Sans Pro Light, 16)</a:t>
            </a:r>
          </a:p>
          <a:p>
            <a:pPr lvl="4"/>
            <a:r>
              <a:rPr lang="en-US" dirty="0"/>
              <a:t>Fifth level (Source Sans Pro Light, 14)</a:t>
            </a:r>
          </a:p>
        </p:txBody>
      </p:sp>
      <p:sp>
        <p:nvSpPr>
          <p:cNvPr id="5" name="Text Placeholder 5"/>
          <p:cNvSpPr>
            <a:spLocks noGrp="1"/>
          </p:cNvSpPr>
          <p:nvPr>
            <p:ph type="body" sz="quarter" idx="12" hasCustomPrompt="1"/>
          </p:nvPr>
        </p:nvSpPr>
        <p:spPr>
          <a:xfrm>
            <a:off x="895676" y="1730667"/>
            <a:ext cx="10912883" cy="411171"/>
          </a:xfrm>
          <a:prstGeom prst="rect">
            <a:avLst/>
          </a:prstGeom>
        </p:spPr>
        <p:txBody>
          <a:bodyPr>
            <a:noAutofit/>
          </a:bodyPr>
          <a:lstStyle>
            <a:lvl1pPr marL="0" indent="0">
              <a:lnSpc>
                <a:spcPct val="90000"/>
              </a:lnSpc>
              <a:buNone/>
              <a:defRPr sz="2400" b="0" i="0" baseline="0">
                <a:solidFill>
                  <a:srgbClr val="1D5693"/>
                </a:solidFill>
                <a:latin typeface="Source Sans Pro" panose="020B0503030403020204" pitchFamily="34" charset="77"/>
                <a:cs typeface="Source Sans Pro" panose="020B0503030403020204" pitchFamily="34" charset="77"/>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SUB-HEADER HERE (Source Sans Pro Regular, 24 PT.)</a:t>
            </a:r>
          </a:p>
        </p:txBody>
      </p:sp>
      <p:cxnSp>
        <p:nvCxnSpPr>
          <p:cNvPr id="18" name="Straight Connector 17">
            <a:extLst>
              <a:ext uri="{FF2B5EF4-FFF2-40B4-BE49-F238E27FC236}">
                <a16:creationId xmlns:a16="http://schemas.microsoft.com/office/drawing/2014/main" id="{F48EF67A-3E63-A94F-B25F-FDAC1998C772}"/>
              </a:ext>
            </a:extLst>
          </p:cNvPr>
          <p:cNvCxnSpPr/>
          <p:nvPr userDrawn="1"/>
        </p:nvCxnSpPr>
        <p:spPr>
          <a:xfrm>
            <a:off x="1032119" y="323558"/>
            <a:ext cx="1617297" cy="0"/>
          </a:xfrm>
          <a:prstGeom prst="line">
            <a:avLst/>
          </a:prstGeom>
          <a:ln w="101600">
            <a:solidFill>
              <a:srgbClr val="402D77"/>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71BB997B-AD1A-914C-8EA8-19A938D5A3C7}"/>
              </a:ext>
            </a:extLst>
          </p:cNvPr>
          <p:cNvSpPr/>
          <p:nvPr userDrawn="1"/>
        </p:nvSpPr>
        <p:spPr>
          <a:xfrm>
            <a:off x="6096000" y="6736619"/>
            <a:ext cx="6096000" cy="121381"/>
          </a:xfrm>
          <a:prstGeom prst="rect">
            <a:avLst/>
          </a:prstGeom>
          <a:solidFill>
            <a:srgbClr val="402D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EBCC5D5-88A5-7C49-B1DB-EA420CE0E192}"/>
              </a:ext>
            </a:extLst>
          </p:cNvPr>
          <p:cNvSpPr/>
          <p:nvPr userDrawn="1"/>
        </p:nvSpPr>
        <p:spPr>
          <a:xfrm>
            <a:off x="0" y="6736619"/>
            <a:ext cx="6096000" cy="12138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50DD219A-348C-C64F-B714-537B7DFD2DA2}"/>
              </a:ext>
            </a:extLst>
          </p:cNvPr>
          <p:cNvPicPr>
            <a:picLocks noChangeAspect="1"/>
          </p:cNvPicPr>
          <p:nvPr userDrawn="1"/>
        </p:nvPicPr>
        <p:blipFill>
          <a:blip r:embed="rId2"/>
          <a:srcRect/>
          <a:stretch/>
        </p:blipFill>
        <p:spPr>
          <a:xfrm>
            <a:off x="10124966" y="6438398"/>
            <a:ext cx="1998330" cy="198050"/>
          </a:xfrm>
          <a:prstGeom prst="rect">
            <a:avLst/>
          </a:prstGeom>
        </p:spPr>
      </p:pic>
    </p:spTree>
    <p:extLst>
      <p:ext uri="{BB962C8B-B14F-4D97-AF65-F5344CB8AC3E}">
        <p14:creationId xmlns:p14="http://schemas.microsoft.com/office/powerpoint/2010/main" val="3268411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_Header + Content">
    <p:spTree>
      <p:nvGrpSpPr>
        <p:cNvPr id="1" name=""/>
        <p:cNvGrpSpPr/>
        <p:nvPr/>
      </p:nvGrpSpPr>
      <p:grpSpPr>
        <a:xfrm>
          <a:off x="0" y="0"/>
          <a:ext cx="0" cy="0"/>
          <a:chOff x="0" y="0"/>
          <a:chExt cx="0" cy="0"/>
        </a:xfrm>
      </p:grpSpPr>
      <p:sp>
        <p:nvSpPr>
          <p:cNvPr id="3" name="Text Placeholder 5"/>
          <p:cNvSpPr>
            <a:spLocks noGrp="1"/>
          </p:cNvSpPr>
          <p:nvPr>
            <p:ph type="body" sz="quarter" idx="10" hasCustomPrompt="1"/>
          </p:nvPr>
        </p:nvSpPr>
        <p:spPr>
          <a:xfrm>
            <a:off x="895676" y="455918"/>
            <a:ext cx="10912883" cy="991998"/>
          </a:xfrm>
          <a:prstGeom prst="rect">
            <a:avLst/>
          </a:prstGeom>
        </p:spPr>
        <p:txBody>
          <a:bodyPr>
            <a:normAutofit/>
          </a:bodyPr>
          <a:lstStyle>
            <a:lvl1pPr marL="0" indent="0">
              <a:lnSpc>
                <a:spcPct val="90000"/>
              </a:lnSpc>
              <a:buNone/>
              <a:defRPr sz="3000" b="1" i="0" baseline="0">
                <a:solidFill>
                  <a:srgbClr val="1D5693"/>
                </a:solidFill>
                <a:latin typeface="Source Sans Pro Black" panose="020B0503030403020204" pitchFamily="34" charset="77"/>
                <a:cs typeface="Source Sans Pro Black" panose="020B0503030403020204" pitchFamily="34" charset="77"/>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HEADER HERE </a:t>
            </a:r>
          </a:p>
          <a:p>
            <a:pPr lvl="0"/>
            <a:r>
              <a:rPr lang="en-US" dirty="0"/>
              <a:t>(SANS SOURCE PRO BLACK, 30 PT.)</a:t>
            </a:r>
          </a:p>
        </p:txBody>
      </p:sp>
      <p:sp>
        <p:nvSpPr>
          <p:cNvPr id="6" name="Text Placeholder 9"/>
          <p:cNvSpPr>
            <a:spLocks noGrp="1"/>
          </p:cNvSpPr>
          <p:nvPr>
            <p:ph type="body" sz="quarter" idx="11" hasCustomPrompt="1"/>
          </p:nvPr>
        </p:nvSpPr>
        <p:spPr>
          <a:xfrm>
            <a:off x="879073" y="1736726"/>
            <a:ext cx="10769275" cy="4015497"/>
          </a:xfrm>
          <a:prstGeom prst="rect">
            <a:avLst/>
          </a:prstGeom>
        </p:spPr>
        <p:txBody>
          <a:bodyPr/>
          <a:lstStyle>
            <a:lvl1pPr marL="342900" indent="-342900">
              <a:buFont typeface="Lucida Grande"/>
              <a:buChar char="&gt;"/>
              <a:defRPr sz="2400" b="0" i="0" baseline="0">
                <a:solidFill>
                  <a:srgbClr val="1D5693"/>
                </a:solidFill>
                <a:latin typeface="Source Sans Pro Light" panose="020B0403030403020204" pitchFamily="34" charset="77"/>
                <a:cs typeface="Open Sans Light"/>
              </a:defRPr>
            </a:lvl1pPr>
            <a:lvl2pPr>
              <a:defRPr sz="2000" b="0" i="0" baseline="0">
                <a:solidFill>
                  <a:srgbClr val="1D5693"/>
                </a:solidFill>
                <a:latin typeface="Source Sans Pro Light" panose="020B0403030403020204" pitchFamily="34" charset="77"/>
                <a:cs typeface="Open Sans Light"/>
              </a:defRPr>
            </a:lvl2pPr>
            <a:lvl3pPr marL="1143000" indent="-228600">
              <a:buSzPct val="100000"/>
              <a:buFont typeface="Lucida Grande"/>
              <a:buChar char="&gt;"/>
              <a:defRPr sz="1800" b="0" i="0" baseline="0">
                <a:solidFill>
                  <a:srgbClr val="1D5693"/>
                </a:solidFill>
                <a:latin typeface="Source Sans Pro Light" panose="020B0403030403020204" pitchFamily="34" charset="77"/>
                <a:cs typeface="Open Sans Light"/>
              </a:defRPr>
            </a:lvl3pPr>
            <a:lvl4pPr>
              <a:defRPr sz="1600" b="0" i="0" baseline="0">
                <a:solidFill>
                  <a:srgbClr val="1D5693"/>
                </a:solidFill>
                <a:latin typeface="Source Sans Pro Light" panose="020B0403030403020204" pitchFamily="34" charset="77"/>
                <a:cs typeface="Open Sans Light"/>
              </a:defRPr>
            </a:lvl4pPr>
            <a:lvl5pPr marL="2057400" indent="-228600">
              <a:buFont typeface="Lucida Grande"/>
              <a:buChar char="&gt;"/>
              <a:defRPr sz="1400" b="0" i="0" baseline="0">
                <a:solidFill>
                  <a:srgbClr val="1D5693"/>
                </a:solidFill>
                <a:latin typeface="Source Sans Pro Light" panose="020B0403030403020204" pitchFamily="34" charset="77"/>
                <a:cs typeface="Open Sans Light"/>
              </a:defRPr>
            </a:lvl5pPr>
          </a:lstStyle>
          <a:p>
            <a:pPr lvl="0"/>
            <a:r>
              <a:rPr lang="en-US" dirty="0"/>
              <a:t>Bulleted content here (Source Sans Pro Light, 24 pt.)</a:t>
            </a:r>
          </a:p>
          <a:p>
            <a:pPr lvl="1"/>
            <a:r>
              <a:rPr lang="en-US" dirty="0"/>
              <a:t>Second level (Source Sans Pro Light, 20)</a:t>
            </a:r>
          </a:p>
          <a:p>
            <a:pPr lvl="2"/>
            <a:r>
              <a:rPr lang="en-US" dirty="0"/>
              <a:t>Third level (Source Sans Pro Light, 18)</a:t>
            </a:r>
          </a:p>
          <a:p>
            <a:pPr lvl="3"/>
            <a:r>
              <a:rPr lang="en-US" dirty="0"/>
              <a:t>Fourth level (Source Sans Pro Light, 16)</a:t>
            </a:r>
          </a:p>
          <a:p>
            <a:pPr lvl="4"/>
            <a:r>
              <a:rPr lang="en-US" dirty="0"/>
              <a:t>Fifth level (Source Sans Pro Light, 14)</a:t>
            </a:r>
          </a:p>
        </p:txBody>
      </p:sp>
      <p:sp>
        <p:nvSpPr>
          <p:cNvPr id="9" name="Rectangle 8">
            <a:extLst>
              <a:ext uri="{FF2B5EF4-FFF2-40B4-BE49-F238E27FC236}">
                <a16:creationId xmlns:a16="http://schemas.microsoft.com/office/drawing/2014/main" id="{08A9E4A5-825C-D64F-A759-9FFD95B12F44}"/>
              </a:ext>
            </a:extLst>
          </p:cNvPr>
          <p:cNvSpPr/>
          <p:nvPr userDrawn="1"/>
        </p:nvSpPr>
        <p:spPr>
          <a:xfrm>
            <a:off x="6096000" y="6736619"/>
            <a:ext cx="6096000" cy="121381"/>
          </a:xfrm>
          <a:prstGeom prst="rect">
            <a:avLst/>
          </a:prstGeom>
          <a:solidFill>
            <a:srgbClr val="402D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FF7008F-4430-AF4F-BAF9-3463AFEB891F}"/>
              </a:ext>
            </a:extLst>
          </p:cNvPr>
          <p:cNvSpPr/>
          <p:nvPr userDrawn="1"/>
        </p:nvSpPr>
        <p:spPr>
          <a:xfrm>
            <a:off x="0" y="6736619"/>
            <a:ext cx="6096000" cy="12138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4A661796-CB10-414A-8FAC-B71083FB1705}"/>
              </a:ext>
            </a:extLst>
          </p:cNvPr>
          <p:cNvCxnSpPr/>
          <p:nvPr userDrawn="1"/>
        </p:nvCxnSpPr>
        <p:spPr>
          <a:xfrm>
            <a:off x="1032119" y="323558"/>
            <a:ext cx="1617297" cy="0"/>
          </a:xfrm>
          <a:prstGeom prst="line">
            <a:avLst/>
          </a:prstGeom>
          <a:ln w="101600">
            <a:solidFill>
              <a:srgbClr val="402D77"/>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87F38ABC-D319-6B40-9279-A0EE8C5E4741}"/>
              </a:ext>
            </a:extLst>
          </p:cNvPr>
          <p:cNvPicPr>
            <a:picLocks noChangeAspect="1"/>
          </p:cNvPicPr>
          <p:nvPr userDrawn="1"/>
        </p:nvPicPr>
        <p:blipFill>
          <a:blip r:embed="rId2"/>
          <a:srcRect/>
          <a:stretch/>
        </p:blipFill>
        <p:spPr>
          <a:xfrm>
            <a:off x="10124966" y="6438398"/>
            <a:ext cx="1998330" cy="198050"/>
          </a:xfrm>
          <a:prstGeom prst="rect">
            <a:avLst/>
          </a:prstGeom>
        </p:spPr>
      </p:pic>
    </p:spTree>
    <p:extLst>
      <p:ext uri="{BB962C8B-B14F-4D97-AF65-F5344CB8AC3E}">
        <p14:creationId xmlns:p14="http://schemas.microsoft.com/office/powerpoint/2010/main" val="3766334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_Header + Graphic">
    <p:spTree>
      <p:nvGrpSpPr>
        <p:cNvPr id="1" name=""/>
        <p:cNvGrpSpPr/>
        <p:nvPr/>
      </p:nvGrpSpPr>
      <p:grpSpPr>
        <a:xfrm>
          <a:off x="0" y="0"/>
          <a:ext cx="0" cy="0"/>
          <a:chOff x="0" y="0"/>
          <a:chExt cx="0" cy="0"/>
        </a:xfrm>
      </p:grpSpPr>
      <p:sp>
        <p:nvSpPr>
          <p:cNvPr id="12" name="Chart Placeholder 11"/>
          <p:cNvSpPr>
            <a:spLocks noGrp="1"/>
          </p:cNvSpPr>
          <p:nvPr>
            <p:ph type="chart" sz="quarter" idx="12" hasCustomPrompt="1"/>
          </p:nvPr>
        </p:nvSpPr>
        <p:spPr>
          <a:xfrm>
            <a:off x="895676" y="1736725"/>
            <a:ext cx="10695516" cy="4342799"/>
          </a:xfrm>
          <a:prstGeom prst="rect">
            <a:avLst/>
          </a:prstGeom>
        </p:spPr>
        <p:txBody>
          <a:bodyPr>
            <a:normAutofit/>
          </a:bodyPr>
          <a:lstStyle>
            <a:lvl1pPr marL="0" indent="0">
              <a:buNone/>
              <a:defRPr sz="2400" b="0" i="0" baseline="0">
                <a:solidFill>
                  <a:srgbClr val="1D5693"/>
                </a:solidFill>
                <a:latin typeface="Source Sans Pro Light" panose="020B0403030403020204" pitchFamily="34" charset="77"/>
                <a:cs typeface="Open Sans Light"/>
              </a:defRPr>
            </a:lvl1pPr>
          </a:lstStyle>
          <a:p>
            <a:r>
              <a:rPr lang="en-US" dirty="0"/>
              <a:t>Graphic Here</a:t>
            </a:r>
          </a:p>
        </p:txBody>
      </p:sp>
      <p:sp>
        <p:nvSpPr>
          <p:cNvPr id="13" name="Text Placeholder 5"/>
          <p:cNvSpPr>
            <a:spLocks noGrp="1"/>
          </p:cNvSpPr>
          <p:nvPr>
            <p:ph type="body" sz="quarter" idx="10" hasCustomPrompt="1"/>
          </p:nvPr>
        </p:nvSpPr>
        <p:spPr>
          <a:xfrm>
            <a:off x="895676" y="455918"/>
            <a:ext cx="10912883" cy="991998"/>
          </a:xfrm>
          <a:prstGeom prst="rect">
            <a:avLst/>
          </a:prstGeom>
        </p:spPr>
        <p:txBody>
          <a:bodyPr>
            <a:normAutofit/>
          </a:bodyPr>
          <a:lstStyle>
            <a:lvl1pPr marL="0" indent="0">
              <a:lnSpc>
                <a:spcPct val="90000"/>
              </a:lnSpc>
              <a:buNone/>
              <a:defRPr sz="3000" b="1" i="0" baseline="0">
                <a:solidFill>
                  <a:srgbClr val="1D5693"/>
                </a:solidFill>
                <a:latin typeface="Source Sans Pro Black" panose="020B0503030403020204" pitchFamily="34" charset="77"/>
                <a:cs typeface="Source Sans Pro Black" panose="020B0503030403020204" pitchFamily="34" charset="77"/>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HEADER HERE </a:t>
            </a:r>
          </a:p>
          <a:p>
            <a:pPr lvl="0"/>
            <a:r>
              <a:rPr lang="en-US" dirty="0"/>
              <a:t>( SANS SOURCE PRO BLACK, 30 PT.)</a:t>
            </a:r>
          </a:p>
        </p:txBody>
      </p:sp>
      <p:sp>
        <p:nvSpPr>
          <p:cNvPr id="8" name="Rectangle 7">
            <a:extLst>
              <a:ext uri="{FF2B5EF4-FFF2-40B4-BE49-F238E27FC236}">
                <a16:creationId xmlns:a16="http://schemas.microsoft.com/office/drawing/2014/main" id="{833CA6DD-F837-424F-A29F-DA9222BB1DD1}"/>
              </a:ext>
            </a:extLst>
          </p:cNvPr>
          <p:cNvSpPr/>
          <p:nvPr userDrawn="1"/>
        </p:nvSpPr>
        <p:spPr>
          <a:xfrm>
            <a:off x="6096000" y="6736619"/>
            <a:ext cx="6096000" cy="121381"/>
          </a:xfrm>
          <a:prstGeom prst="rect">
            <a:avLst/>
          </a:prstGeom>
          <a:solidFill>
            <a:srgbClr val="402D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1609045-6940-964F-BB2C-6E69BF86AE32}"/>
              </a:ext>
            </a:extLst>
          </p:cNvPr>
          <p:cNvSpPr/>
          <p:nvPr userDrawn="1"/>
        </p:nvSpPr>
        <p:spPr>
          <a:xfrm>
            <a:off x="0" y="6736619"/>
            <a:ext cx="6096000" cy="12138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B7DB1DE6-C56E-564B-A0BA-ABF811BCB8C9}"/>
              </a:ext>
            </a:extLst>
          </p:cNvPr>
          <p:cNvCxnSpPr/>
          <p:nvPr userDrawn="1"/>
        </p:nvCxnSpPr>
        <p:spPr>
          <a:xfrm>
            <a:off x="1032119" y="323558"/>
            <a:ext cx="1617297" cy="0"/>
          </a:xfrm>
          <a:prstGeom prst="line">
            <a:avLst/>
          </a:prstGeom>
          <a:ln w="101600">
            <a:solidFill>
              <a:srgbClr val="402D77"/>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5BC9803C-3F29-014D-A8AB-BBEB894374D1}"/>
              </a:ext>
            </a:extLst>
          </p:cNvPr>
          <p:cNvPicPr>
            <a:picLocks noChangeAspect="1"/>
          </p:cNvPicPr>
          <p:nvPr userDrawn="1"/>
        </p:nvPicPr>
        <p:blipFill>
          <a:blip r:embed="rId2"/>
          <a:srcRect/>
          <a:stretch/>
        </p:blipFill>
        <p:spPr>
          <a:xfrm>
            <a:off x="10124966" y="6438398"/>
            <a:ext cx="1998330" cy="198050"/>
          </a:xfrm>
          <a:prstGeom prst="rect">
            <a:avLst/>
          </a:prstGeom>
        </p:spPr>
      </p:pic>
    </p:spTree>
    <p:extLst>
      <p:ext uri="{BB962C8B-B14F-4D97-AF65-F5344CB8AC3E}">
        <p14:creationId xmlns:p14="http://schemas.microsoft.com/office/powerpoint/2010/main" val="403431845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5_Header + Graphic">
    <p:spTree>
      <p:nvGrpSpPr>
        <p:cNvPr id="1" name=""/>
        <p:cNvGrpSpPr/>
        <p:nvPr/>
      </p:nvGrpSpPr>
      <p:grpSpPr>
        <a:xfrm>
          <a:off x="0" y="0"/>
          <a:ext cx="0" cy="0"/>
          <a:chOff x="0" y="0"/>
          <a:chExt cx="0" cy="0"/>
        </a:xfrm>
      </p:grpSpPr>
      <p:pic>
        <p:nvPicPr>
          <p:cNvPr id="14" name="Picture 13" descr="A close up of a window&#10;&#10;Description automatically generated">
            <a:extLst>
              <a:ext uri="{FF2B5EF4-FFF2-40B4-BE49-F238E27FC236}">
                <a16:creationId xmlns:a16="http://schemas.microsoft.com/office/drawing/2014/main" id="{3F8419DF-F733-2A2C-4DB7-1AD379313B62}"/>
              </a:ext>
            </a:extLst>
          </p:cNvPr>
          <p:cNvPicPr>
            <a:picLocks noChangeAspect="1"/>
          </p:cNvPicPr>
          <p:nvPr userDrawn="1"/>
        </p:nvPicPr>
        <p:blipFill>
          <a:blip r:embed="rId2">
            <a:alphaModFix amt="50000"/>
          </a:blip>
          <a:stretch>
            <a:fillRect/>
          </a:stretch>
        </p:blipFill>
        <p:spPr>
          <a:xfrm>
            <a:off x="0" y="0"/>
            <a:ext cx="12192000" cy="6858000"/>
          </a:xfrm>
          <a:prstGeom prst="rect">
            <a:avLst/>
          </a:prstGeom>
          <a:effectLst/>
        </p:spPr>
      </p:pic>
      <p:sp>
        <p:nvSpPr>
          <p:cNvPr id="13" name="Text Placeholder 5"/>
          <p:cNvSpPr>
            <a:spLocks noGrp="1"/>
          </p:cNvSpPr>
          <p:nvPr>
            <p:ph type="body" sz="quarter" idx="10" hasCustomPrompt="1"/>
          </p:nvPr>
        </p:nvSpPr>
        <p:spPr>
          <a:xfrm>
            <a:off x="895676" y="455918"/>
            <a:ext cx="10912883" cy="991998"/>
          </a:xfrm>
          <a:prstGeom prst="rect">
            <a:avLst/>
          </a:prstGeom>
        </p:spPr>
        <p:txBody>
          <a:bodyPr>
            <a:normAutofit/>
          </a:bodyPr>
          <a:lstStyle>
            <a:lvl1pPr marL="0" indent="0">
              <a:lnSpc>
                <a:spcPct val="90000"/>
              </a:lnSpc>
              <a:buNone/>
              <a:defRPr sz="3000" b="1" i="0" baseline="0">
                <a:solidFill>
                  <a:srgbClr val="1D5693"/>
                </a:solidFill>
                <a:latin typeface="Source Sans Pro Black" panose="020B0503030403020204" pitchFamily="34" charset="77"/>
                <a:cs typeface="Source Sans Pro Black" panose="020B0503030403020204" pitchFamily="34" charset="77"/>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HEADER HERE </a:t>
            </a:r>
          </a:p>
          <a:p>
            <a:pPr lvl="0"/>
            <a:r>
              <a:rPr lang="en-US" dirty="0"/>
              <a:t>( SANS SOURCE PRO BLACK, 30 PT.)</a:t>
            </a:r>
          </a:p>
        </p:txBody>
      </p:sp>
      <p:sp>
        <p:nvSpPr>
          <p:cNvPr id="8" name="Rectangle 7">
            <a:extLst>
              <a:ext uri="{FF2B5EF4-FFF2-40B4-BE49-F238E27FC236}">
                <a16:creationId xmlns:a16="http://schemas.microsoft.com/office/drawing/2014/main" id="{833CA6DD-F837-424F-A29F-DA9222BB1DD1}"/>
              </a:ext>
            </a:extLst>
          </p:cNvPr>
          <p:cNvSpPr/>
          <p:nvPr userDrawn="1"/>
        </p:nvSpPr>
        <p:spPr>
          <a:xfrm>
            <a:off x="6096000" y="6736619"/>
            <a:ext cx="6096000" cy="121381"/>
          </a:xfrm>
          <a:prstGeom prst="rect">
            <a:avLst/>
          </a:prstGeom>
          <a:solidFill>
            <a:srgbClr val="402D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1609045-6940-964F-BB2C-6E69BF86AE32}"/>
              </a:ext>
            </a:extLst>
          </p:cNvPr>
          <p:cNvSpPr/>
          <p:nvPr userDrawn="1"/>
        </p:nvSpPr>
        <p:spPr>
          <a:xfrm>
            <a:off x="0" y="6736619"/>
            <a:ext cx="6096000" cy="12138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B7DB1DE6-C56E-564B-A0BA-ABF811BCB8C9}"/>
              </a:ext>
            </a:extLst>
          </p:cNvPr>
          <p:cNvCxnSpPr/>
          <p:nvPr userDrawn="1"/>
        </p:nvCxnSpPr>
        <p:spPr>
          <a:xfrm>
            <a:off x="1032119" y="323558"/>
            <a:ext cx="1617297" cy="0"/>
          </a:xfrm>
          <a:prstGeom prst="line">
            <a:avLst/>
          </a:prstGeom>
          <a:ln w="101600">
            <a:solidFill>
              <a:srgbClr val="402D77"/>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5BC9803C-3F29-014D-A8AB-BBEB894374D1}"/>
              </a:ext>
            </a:extLst>
          </p:cNvPr>
          <p:cNvPicPr>
            <a:picLocks noChangeAspect="1"/>
          </p:cNvPicPr>
          <p:nvPr userDrawn="1"/>
        </p:nvPicPr>
        <p:blipFill>
          <a:blip r:embed="rId3"/>
          <a:srcRect/>
          <a:stretch/>
        </p:blipFill>
        <p:spPr>
          <a:xfrm>
            <a:off x="10124966" y="6438398"/>
            <a:ext cx="1998330" cy="198050"/>
          </a:xfrm>
          <a:prstGeom prst="rect">
            <a:avLst/>
          </a:prstGeom>
        </p:spPr>
      </p:pic>
    </p:spTree>
    <p:extLst>
      <p:ext uri="{BB962C8B-B14F-4D97-AF65-F5344CB8AC3E}">
        <p14:creationId xmlns:p14="http://schemas.microsoft.com/office/powerpoint/2010/main" val="148575281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Photo_Header + SubHeader + Content">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4B4F180-388D-2040-A6BC-51444EF00F2E}"/>
              </a:ext>
            </a:extLst>
          </p:cNvPr>
          <p:cNvPicPr>
            <a:picLocks noChangeAspect="1"/>
          </p:cNvPicPr>
          <p:nvPr userDrawn="1"/>
        </p:nvPicPr>
        <p:blipFill>
          <a:blip r:embed="rId2"/>
          <a:srcRect/>
          <a:stretch/>
        </p:blipFill>
        <p:spPr>
          <a:xfrm>
            <a:off x="-1" y="-1"/>
            <a:ext cx="5565912" cy="6830892"/>
          </a:xfrm>
          <a:prstGeom prst="rect">
            <a:avLst/>
          </a:prstGeom>
        </p:spPr>
      </p:pic>
      <p:sp>
        <p:nvSpPr>
          <p:cNvPr id="3" name="Text Placeholder 5"/>
          <p:cNvSpPr>
            <a:spLocks noGrp="1"/>
          </p:cNvSpPr>
          <p:nvPr>
            <p:ph type="body" sz="quarter" idx="10" hasCustomPrompt="1"/>
          </p:nvPr>
        </p:nvSpPr>
        <p:spPr>
          <a:xfrm>
            <a:off x="5745972" y="455918"/>
            <a:ext cx="6153331" cy="991998"/>
          </a:xfrm>
          <a:prstGeom prst="rect">
            <a:avLst/>
          </a:prstGeom>
        </p:spPr>
        <p:txBody>
          <a:bodyPr>
            <a:normAutofit/>
          </a:bodyPr>
          <a:lstStyle>
            <a:lvl1pPr marL="0" indent="0">
              <a:lnSpc>
                <a:spcPct val="90000"/>
              </a:lnSpc>
              <a:buNone/>
              <a:defRPr sz="3000" b="1" i="0" baseline="0">
                <a:solidFill>
                  <a:srgbClr val="1D5693"/>
                </a:solidFill>
                <a:latin typeface="Source Sans Pro Black" panose="020B0503030403020204" pitchFamily="34" charset="77"/>
                <a:cs typeface="Source Sans Pro Black" panose="020B0503030403020204" pitchFamily="34" charset="77"/>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HEADER HERE </a:t>
            </a:r>
          </a:p>
          <a:p>
            <a:pPr lvl="0"/>
            <a:r>
              <a:rPr lang="en-US" dirty="0"/>
              <a:t>(SOURCE SANS PRO BLACK, 30 PT.)</a:t>
            </a:r>
          </a:p>
        </p:txBody>
      </p:sp>
      <p:sp>
        <p:nvSpPr>
          <p:cNvPr id="4" name="Text Placeholder 9"/>
          <p:cNvSpPr>
            <a:spLocks noGrp="1"/>
          </p:cNvSpPr>
          <p:nvPr>
            <p:ph type="body" sz="quarter" idx="11" hasCustomPrompt="1"/>
          </p:nvPr>
        </p:nvSpPr>
        <p:spPr>
          <a:xfrm>
            <a:off x="5729371" y="1654105"/>
            <a:ext cx="6167769" cy="3709858"/>
          </a:xfrm>
          <a:prstGeom prst="rect">
            <a:avLst/>
          </a:prstGeom>
        </p:spPr>
        <p:txBody>
          <a:bodyPr/>
          <a:lstStyle>
            <a:lvl1pPr marL="342900" indent="-342900">
              <a:buFont typeface="Lucida Grande"/>
              <a:buChar char="&gt;"/>
              <a:defRPr sz="2400" b="0" i="0" baseline="0">
                <a:solidFill>
                  <a:srgbClr val="1D5693"/>
                </a:solidFill>
                <a:latin typeface="Source Sans Pro Light" panose="020B0403030403020204" pitchFamily="34" charset="77"/>
                <a:cs typeface="Open Sans Light"/>
              </a:defRPr>
            </a:lvl1pPr>
            <a:lvl2pPr>
              <a:defRPr sz="2000" b="0" i="0" baseline="0">
                <a:solidFill>
                  <a:srgbClr val="1D5693"/>
                </a:solidFill>
                <a:latin typeface="Source Sans Pro Light" panose="020B0403030403020204" pitchFamily="34" charset="77"/>
                <a:cs typeface="Open Sans Light"/>
              </a:defRPr>
            </a:lvl2pPr>
            <a:lvl3pPr marL="1143000" indent="-228600">
              <a:buSzPct val="100000"/>
              <a:buFont typeface="Lucida Grande"/>
              <a:buChar char="&gt;"/>
              <a:defRPr sz="1800" b="0" i="0" baseline="0">
                <a:solidFill>
                  <a:srgbClr val="1D5693"/>
                </a:solidFill>
                <a:latin typeface="Source Sans Pro Light" panose="020B0403030403020204" pitchFamily="34" charset="77"/>
                <a:cs typeface="Open Sans Light"/>
              </a:defRPr>
            </a:lvl3pPr>
            <a:lvl4pPr>
              <a:defRPr sz="1600" b="0" i="0" baseline="0">
                <a:solidFill>
                  <a:srgbClr val="1D5693"/>
                </a:solidFill>
                <a:latin typeface="Source Sans Pro Light" panose="020B0403030403020204" pitchFamily="34" charset="77"/>
                <a:cs typeface="Open Sans Light"/>
              </a:defRPr>
            </a:lvl4pPr>
            <a:lvl5pPr marL="2057400" indent="-228600">
              <a:buFont typeface="Lucida Grande"/>
              <a:buChar char="&gt;"/>
              <a:defRPr sz="1400" b="0" i="0" baseline="0">
                <a:solidFill>
                  <a:srgbClr val="1D5693"/>
                </a:solidFill>
                <a:latin typeface="Source Sans Pro Light" panose="020B0403030403020204" pitchFamily="34" charset="77"/>
                <a:cs typeface="Open Sans Light"/>
              </a:defRPr>
            </a:lvl5pPr>
          </a:lstStyle>
          <a:p>
            <a:pPr lvl="0"/>
            <a:r>
              <a:rPr lang="en-US" dirty="0"/>
              <a:t>Content here (Source Sans Pro Light, 24 pt.)</a:t>
            </a:r>
          </a:p>
          <a:p>
            <a:pPr lvl="1"/>
            <a:r>
              <a:rPr lang="en-US" dirty="0"/>
              <a:t>Second level (Source Sans Pro Light, 20)</a:t>
            </a:r>
          </a:p>
          <a:p>
            <a:pPr lvl="2"/>
            <a:r>
              <a:rPr lang="en-US" dirty="0"/>
              <a:t>Third level (Source Sans Pro Light, 18)</a:t>
            </a:r>
          </a:p>
          <a:p>
            <a:pPr lvl="3"/>
            <a:r>
              <a:rPr lang="en-US" dirty="0"/>
              <a:t>Fourth level (Source Sans Pro Light, 16)</a:t>
            </a:r>
          </a:p>
          <a:p>
            <a:pPr lvl="4"/>
            <a:r>
              <a:rPr lang="en-US" dirty="0"/>
              <a:t>Fifth level (Source Sans Pro Light, 14)</a:t>
            </a:r>
          </a:p>
        </p:txBody>
      </p:sp>
      <p:cxnSp>
        <p:nvCxnSpPr>
          <p:cNvPr id="18" name="Straight Connector 17">
            <a:extLst>
              <a:ext uri="{FF2B5EF4-FFF2-40B4-BE49-F238E27FC236}">
                <a16:creationId xmlns:a16="http://schemas.microsoft.com/office/drawing/2014/main" id="{F48EF67A-3E63-A94F-B25F-FDAC1998C772}"/>
              </a:ext>
            </a:extLst>
          </p:cNvPr>
          <p:cNvCxnSpPr/>
          <p:nvPr userDrawn="1"/>
        </p:nvCxnSpPr>
        <p:spPr>
          <a:xfrm>
            <a:off x="5882415" y="323558"/>
            <a:ext cx="1617297" cy="0"/>
          </a:xfrm>
          <a:prstGeom prst="line">
            <a:avLst/>
          </a:prstGeom>
          <a:ln w="101600">
            <a:solidFill>
              <a:srgbClr val="92D050"/>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2422E457-2988-CA48-A032-F356B41810E1}"/>
              </a:ext>
            </a:extLst>
          </p:cNvPr>
          <p:cNvSpPr/>
          <p:nvPr userDrawn="1"/>
        </p:nvSpPr>
        <p:spPr>
          <a:xfrm>
            <a:off x="6096000" y="6736619"/>
            <a:ext cx="6096000" cy="121381"/>
          </a:xfrm>
          <a:prstGeom prst="rect">
            <a:avLst/>
          </a:prstGeom>
          <a:solidFill>
            <a:srgbClr val="402D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86CFB971-D614-7445-9693-B9EA53D4A791}"/>
              </a:ext>
            </a:extLst>
          </p:cNvPr>
          <p:cNvSpPr/>
          <p:nvPr userDrawn="1"/>
        </p:nvSpPr>
        <p:spPr>
          <a:xfrm>
            <a:off x="0" y="6736619"/>
            <a:ext cx="6096000" cy="12138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7650EEF8-BE73-C146-A0B7-E1CB452AE8D3}"/>
              </a:ext>
            </a:extLst>
          </p:cNvPr>
          <p:cNvPicPr>
            <a:picLocks noChangeAspect="1"/>
          </p:cNvPicPr>
          <p:nvPr userDrawn="1"/>
        </p:nvPicPr>
        <p:blipFill>
          <a:blip r:embed="rId3"/>
          <a:srcRect/>
          <a:stretch/>
        </p:blipFill>
        <p:spPr>
          <a:xfrm>
            <a:off x="10124966" y="6438398"/>
            <a:ext cx="1998330" cy="198050"/>
          </a:xfrm>
          <a:prstGeom prst="rect">
            <a:avLst/>
          </a:prstGeom>
        </p:spPr>
      </p:pic>
    </p:spTree>
    <p:extLst>
      <p:ext uri="{BB962C8B-B14F-4D97-AF65-F5344CB8AC3E}">
        <p14:creationId xmlns:p14="http://schemas.microsoft.com/office/powerpoint/2010/main" val="161471638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_Photo_Header + SubHeader + Content">
    <p:spTree>
      <p:nvGrpSpPr>
        <p:cNvPr id="1" name=""/>
        <p:cNvGrpSpPr/>
        <p:nvPr/>
      </p:nvGrpSpPr>
      <p:grpSpPr>
        <a:xfrm>
          <a:off x="0" y="0"/>
          <a:ext cx="0" cy="0"/>
          <a:chOff x="0" y="0"/>
          <a:chExt cx="0" cy="0"/>
        </a:xfrm>
      </p:grpSpPr>
      <p:sp>
        <p:nvSpPr>
          <p:cNvPr id="3" name="Text Placeholder 5"/>
          <p:cNvSpPr>
            <a:spLocks noGrp="1"/>
          </p:cNvSpPr>
          <p:nvPr>
            <p:ph type="body" sz="quarter" idx="10" hasCustomPrompt="1"/>
          </p:nvPr>
        </p:nvSpPr>
        <p:spPr>
          <a:xfrm>
            <a:off x="5745972" y="455918"/>
            <a:ext cx="6153331" cy="991998"/>
          </a:xfrm>
          <a:prstGeom prst="rect">
            <a:avLst/>
          </a:prstGeom>
        </p:spPr>
        <p:txBody>
          <a:bodyPr>
            <a:normAutofit/>
          </a:bodyPr>
          <a:lstStyle>
            <a:lvl1pPr marL="0" indent="0">
              <a:lnSpc>
                <a:spcPct val="90000"/>
              </a:lnSpc>
              <a:buNone/>
              <a:defRPr sz="3000" b="1" i="0" baseline="0">
                <a:solidFill>
                  <a:srgbClr val="1D5693"/>
                </a:solidFill>
                <a:latin typeface="Source Sans Pro Black" panose="020B0503030403020204" pitchFamily="34" charset="77"/>
                <a:cs typeface="Source Sans Pro Black" panose="020B0503030403020204" pitchFamily="34" charset="77"/>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HEADER HERE </a:t>
            </a:r>
          </a:p>
          <a:p>
            <a:pPr lvl="0"/>
            <a:r>
              <a:rPr lang="en-US" dirty="0"/>
              <a:t>(SOURCE SANS PRO BLACK, 30 PT.)</a:t>
            </a:r>
          </a:p>
        </p:txBody>
      </p:sp>
      <p:sp>
        <p:nvSpPr>
          <p:cNvPr id="4" name="Text Placeholder 9"/>
          <p:cNvSpPr>
            <a:spLocks noGrp="1"/>
          </p:cNvSpPr>
          <p:nvPr>
            <p:ph type="body" sz="quarter" idx="11" hasCustomPrompt="1"/>
          </p:nvPr>
        </p:nvSpPr>
        <p:spPr>
          <a:xfrm>
            <a:off x="5729371" y="1654105"/>
            <a:ext cx="6167769" cy="3709858"/>
          </a:xfrm>
          <a:prstGeom prst="rect">
            <a:avLst/>
          </a:prstGeom>
        </p:spPr>
        <p:txBody>
          <a:bodyPr/>
          <a:lstStyle>
            <a:lvl1pPr marL="342900" indent="-342900">
              <a:buFont typeface="Lucida Grande"/>
              <a:buChar char="&gt;"/>
              <a:defRPr sz="2400" b="0" i="0" baseline="0">
                <a:solidFill>
                  <a:srgbClr val="1D5693"/>
                </a:solidFill>
                <a:latin typeface="Source Sans Pro Light" panose="020B0403030403020204" pitchFamily="34" charset="77"/>
                <a:cs typeface="Open Sans Light"/>
              </a:defRPr>
            </a:lvl1pPr>
            <a:lvl2pPr>
              <a:defRPr sz="2000" b="0" i="0" baseline="0">
                <a:solidFill>
                  <a:srgbClr val="1D5693"/>
                </a:solidFill>
                <a:latin typeface="Source Sans Pro Light" panose="020B0403030403020204" pitchFamily="34" charset="77"/>
                <a:cs typeface="Open Sans Light"/>
              </a:defRPr>
            </a:lvl2pPr>
            <a:lvl3pPr marL="1143000" indent="-228600">
              <a:buSzPct val="100000"/>
              <a:buFont typeface="Lucida Grande"/>
              <a:buChar char="&gt;"/>
              <a:defRPr sz="1800" b="0" i="0" baseline="0">
                <a:solidFill>
                  <a:srgbClr val="1D5693"/>
                </a:solidFill>
                <a:latin typeface="Source Sans Pro Light" panose="020B0403030403020204" pitchFamily="34" charset="77"/>
                <a:cs typeface="Open Sans Light"/>
              </a:defRPr>
            </a:lvl3pPr>
            <a:lvl4pPr>
              <a:defRPr sz="1600" b="0" i="0" baseline="0">
                <a:solidFill>
                  <a:srgbClr val="1D5693"/>
                </a:solidFill>
                <a:latin typeface="Source Sans Pro Light" panose="020B0403030403020204" pitchFamily="34" charset="77"/>
                <a:cs typeface="Open Sans Light"/>
              </a:defRPr>
            </a:lvl4pPr>
            <a:lvl5pPr marL="2057400" indent="-228600">
              <a:buFont typeface="Lucida Grande"/>
              <a:buChar char="&gt;"/>
              <a:defRPr sz="1400" b="0" i="0" baseline="0">
                <a:solidFill>
                  <a:srgbClr val="1D5693"/>
                </a:solidFill>
                <a:latin typeface="Source Sans Pro Light" panose="020B0403030403020204" pitchFamily="34" charset="77"/>
                <a:cs typeface="Open Sans Light"/>
              </a:defRPr>
            </a:lvl5pPr>
          </a:lstStyle>
          <a:p>
            <a:pPr lvl="0"/>
            <a:r>
              <a:rPr lang="en-US" dirty="0"/>
              <a:t>Content here (Source Sans Pro Light, 24 pt.)</a:t>
            </a:r>
          </a:p>
          <a:p>
            <a:pPr lvl="1"/>
            <a:r>
              <a:rPr lang="en-US" dirty="0"/>
              <a:t>Second level (Source Sans Pro Light, 20)</a:t>
            </a:r>
          </a:p>
          <a:p>
            <a:pPr lvl="2"/>
            <a:r>
              <a:rPr lang="en-US" dirty="0"/>
              <a:t>Third level (Source Sans Pro Light, 18)</a:t>
            </a:r>
          </a:p>
          <a:p>
            <a:pPr lvl="3"/>
            <a:r>
              <a:rPr lang="en-US" dirty="0"/>
              <a:t>Fourth level (Source Sans Pro Light, 16)</a:t>
            </a:r>
          </a:p>
          <a:p>
            <a:pPr lvl="4"/>
            <a:r>
              <a:rPr lang="en-US" dirty="0"/>
              <a:t>Fifth level (Source Sans Pro Light, 14)</a:t>
            </a:r>
          </a:p>
        </p:txBody>
      </p:sp>
      <p:cxnSp>
        <p:nvCxnSpPr>
          <p:cNvPr id="18" name="Straight Connector 17">
            <a:extLst>
              <a:ext uri="{FF2B5EF4-FFF2-40B4-BE49-F238E27FC236}">
                <a16:creationId xmlns:a16="http://schemas.microsoft.com/office/drawing/2014/main" id="{F48EF67A-3E63-A94F-B25F-FDAC1998C772}"/>
              </a:ext>
            </a:extLst>
          </p:cNvPr>
          <p:cNvCxnSpPr/>
          <p:nvPr userDrawn="1"/>
        </p:nvCxnSpPr>
        <p:spPr>
          <a:xfrm>
            <a:off x="5882415" y="323558"/>
            <a:ext cx="1617297" cy="0"/>
          </a:xfrm>
          <a:prstGeom prst="line">
            <a:avLst/>
          </a:prstGeom>
          <a:ln w="101600">
            <a:solidFill>
              <a:srgbClr val="92D050"/>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2422E457-2988-CA48-A032-F356B41810E1}"/>
              </a:ext>
            </a:extLst>
          </p:cNvPr>
          <p:cNvSpPr/>
          <p:nvPr userDrawn="1"/>
        </p:nvSpPr>
        <p:spPr>
          <a:xfrm>
            <a:off x="6096000" y="6736619"/>
            <a:ext cx="6096000" cy="121381"/>
          </a:xfrm>
          <a:prstGeom prst="rect">
            <a:avLst/>
          </a:prstGeom>
          <a:solidFill>
            <a:srgbClr val="402D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86CFB971-D614-7445-9693-B9EA53D4A791}"/>
              </a:ext>
            </a:extLst>
          </p:cNvPr>
          <p:cNvSpPr/>
          <p:nvPr userDrawn="1"/>
        </p:nvSpPr>
        <p:spPr>
          <a:xfrm>
            <a:off x="0" y="6736619"/>
            <a:ext cx="6096000" cy="12138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7650EEF8-BE73-C146-A0B7-E1CB452AE8D3}"/>
              </a:ext>
            </a:extLst>
          </p:cNvPr>
          <p:cNvPicPr>
            <a:picLocks noChangeAspect="1"/>
          </p:cNvPicPr>
          <p:nvPr userDrawn="1"/>
        </p:nvPicPr>
        <p:blipFill>
          <a:blip r:embed="rId2"/>
          <a:srcRect/>
          <a:stretch/>
        </p:blipFill>
        <p:spPr>
          <a:xfrm>
            <a:off x="10124966" y="6438398"/>
            <a:ext cx="1998330" cy="198050"/>
          </a:xfrm>
          <a:prstGeom prst="rect">
            <a:avLst/>
          </a:prstGeom>
        </p:spPr>
      </p:pic>
    </p:spTree>
    <p:extLst>
      <p:ext uri="{BB962C8B-B14F-4D97-AF65-F5344CB8AC3E}">
        <p14:creationId xmlns:p14="http://schemas.microsoft.com/office/powerpoint/2010/main" val="113032310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New Section Title Slide">
    <p:spTree>
      <p:nvGrpSpPr>
        <p:cNvPr id="1" name=""/>
        <p:cNvGrpSpPr/>
        <p:nvPr/>
      </p:nvGrpSpPr>
      <p:grpSpPr>
        <a:xfrm>
          <a:off x="0" y="0"/>
          <a:ext cx="0" cy="0"/>
          <a:chOff x="0" y="0"/>
          <a:chExt cx="0" cy="0"/>
        </a:xfrm>
      </p:grpSpPr>
      <p:pic>
        <p:nvPicPr>
          <p:cNvPr id="3" name="Picture 2" descr="A picture containing outdoor, dark, street, light&#10;&#10;Description automatically generated">
            <a:extLst>
              <a:ext uri="{FF2B5EF4-FFF2-40B4-BE49-F238E27FC236}">
                <a16:creationId xmlns:a16="http://schemas.microsoft.com/office/drawing/2014/main" id="{A3B0E747-CA51-D047-8B49-4961FEC1FCB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Text Placeholder 5"/>
          <p:cNvSpPr>
            <a:spLocks noGrp="1"/>
          </p:cNvSpPr>
          <p:nvPr>
            <p:ph type="body" sz="quarter" idx="10" hasCustomPrompt="1"/>
          </p:nvPr>
        </p:nvSpPr>
        <p:spPr>
          <a:xfrm>
            <a:off x="895676" y="1332224"/>
            <a:ext cx="9296400" cy="2641756"/>
          </a:xfrm>
          <a:prstGeom prst="rect">
            <a:avLst/>
          </a:prstGeom>
          <a:ln>
            <a:noFill/>
          </a:ln>
        </p:spPr>
        <p:txBody>
          <a:bodyPr>
            <a:normAutofit/>
          </a:bodyPr>
          <a:lstStyle>
            <a:lvl1pPr marL="0" indent="0">
              <a:lnSpc>
                <a:spcPct val="100000"/>
              </a:lnSpc>
              <a:spcBef>
                <a:spcPts val="500"/>
              </a:spcBef>
              <a:buNone/>
              <a:defRPr sz="5000" b="1" i="0" baseline="0">
                <a:solidFill>
                  <a:schemeClr val="bg1"/>
                </a:solidFill>
                <a:latin typeface="Source Sans Pro Black" panose="020B0503030403020204" pitchFamily="34" charset="77"/>
                <a:cs typeface="Source Sans Pro Black" panose="020B0503030403020204" pitchFamily="34" charset="77"/>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NEW SECTION TITLE HERE</a:t>
            </a:r>
          </a:p>
          <a:p>
            <a:pPr lvl="0"/>
            <a:r>
              <a:rPr lang="en-US" dirty="0"/>
              <a:t>SOURCE SANS PRO</a:t>
            </a:r>
          </a:p>
          <a:p>
            <a:pPr lvl="0"/>
            <a:r>
              <a:rPr lang="en-US" dirty="0"/>
              <a:t>BLACK, 50 PT. </a:t>
            </a:r>
          </a:p>
        </p:txBody>
      </p:sp>
      <p:cxnSp>
        <p:nvCxnSpPr>
          <p:cNvPr id="10" name="Straight Connector 9">
            <a:extLst>
              <a:ext uri="{FF2B5EF4-FFF2-40B4-BE49-F238E27FC236}">
                <a16:creationId xmlns:a16="http://schemas.microsoft.com/office/drawing/2014/main" id="{FD1EFF75-AB17-CB48-9650-9E224AC81960}"/>
              </a:ext>
            </a:extLst>
          </p:cNvPr>
          <p:cNvCxnSpPr/>
          <p:nvPr userDrawn="1"/>
        </p:nvCxnSpPr>
        <p:spPr>
          <a:xfrm>
            <a:off x="1032119" y="1195754"/>
            <a:ext cx="1617297" cy="0"/>
          </a:xfrm>
          <a:prstGeom prst="line">
            <a:avLst/>
          </a:prstGeom>
          <a:ln w="101600">
            <a:solidFill>
              <a:srgbClr val="92D050"/>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1F0A4F06-8EBA-1F42-A4CA-108438E5F79E}"/>
              </a:ext>
            </a:extLst>
          </p:cNvPr>
          <p:cNvSpPr/>
          <p:nvPr userDrawn="1"/>
        </p:nvSpPr>
        <p:spPr>
          <a:xfrm>
            <a:off x="6096000" y="6736619"/>
            <a:ext cx="6096000" cy="121381"/>
          </a:xfrm>
          <a:prstGeom prst="rect">
            <a:avLst/>
          </a:prstGeom>
          <a:solidFill>
            <a:srgbClr val="1D56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C4A2B40-45BE-8E4F-B44D-84AC00B1351D}"/>
              </a:ext>
            </a:extLst>
          </p:cNvPr>
          <p:cNvSpPr/>
          <p:nvPr userDrawn="1"/>
        </p:nvSpPr>
        <p:spPr>
          <a:xfrm>
            <a:off x="0" y="6736619"/>
            <a:ext cx="6096000" cy="12138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73B89157-34B5-8D41-A73A-04BD7A2BF8F8}"/>
              </a:ext>
            </a:extLst>
          </p:cNvPr>
          <p:cNvPicPr>
            <a:picLocks noChangeAspect="1"/>
          </p:cNvPicPr>
          <p:nvPr userDrawn="1"/>
        </p:nvPicPr>
        <p:blipFill>
          <a:blip r:embed="rId3"/>
          <a:srcRect/>
          <a:stretch/>
        </p:blipFill>
        <p:spPr>
          <a:xfrm>
            <a:off x="10124966" y="6438398"/>
            <a:ext cx="1998330" cy="198051"/>
          </a:xfrm>
          <a:prstGeom prst="rect">
            <a:avLst/>
          </a:prstGeom>
        </p:spPr>
      </p:pic>
    </p:spTree>
    <p:extLst>
      <p:ext uri="{BB962C8B-B14F-4D97-AF65-F5344CB8AC3E}">
        <p14:creationId xmlns:p14="http://schemas.microsoft.com/office/powerpoint/2010/main" val="388505830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Large, Impactful Data">
    <p:spTree>
      <p:nvGrpSpPr>
        <p:cNvPr id="1" name=""/>
        <p:cNvGrpSpPr/>
        <p:nvPr/>
      </p:nvGrpSpPr>
      <p:grpSpPr>
        <a:xfrm>
          <a:off x="0" y="0"/>
          <a:ext cx="0" cy="0"/>
          <a:chOff x="0" y="0"/>
          <a:chExt cx="0" cy="0"/>
        </a:xfrm>
      </p:grpSpPr>
      <p:sp>
        <p:nvSpPr>
          <p:cNvPr id="3" name="Text Placeholder 5"/>
          <p:cNvSpPr>
            <a:spLocks noGrp="1"/>
          </p:cNvSpPr>
          <p:nvPr>
            <p:ph type="body" sz="quarter" idx="10" hasCustomPrompt="1"/>
          </p:nvPr>
        </p:nvSpPr>
        <p:spPr>
          <a:xfrm>
            <a:off x="895676" y="455918"/>
            <a:ext cx="10912883" cy="991998"/>
          </a:xfrm>
          <a:prstGeom prst="rect">
            <a:avLst/>
          </a:prstGeom>
        </p:spPr>
        <p:txBody>
          <a:bodyPr>
            <a:normAutofit/>
          </a:bodyPr>
          <a:lstStyle>
            <a:lvl1pPr marL="0" indent="0">
              <a:lnSpc>
                <a:spcPct val="90000"/>
              </a:lnSpc>
              <a:buNone/>
              <a:defRPr sz="3000" b="1" i="0" baseline="0">
                <a:solidFill>
                  <a:schemeClr val="bg1"/>
                </a:solidFill>
                <a:latin typeface="Source Sans Pro Black" panose="020B0503030403020204" pitchFamily="34" charset="77"/>
                <a:cs typeface="Source Sans Pro Black" panose="020B0503030403020204" pitchFamily="34" charset="77"/>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Large, Impactful Data Slide</a:t>
            </a:r>
          </a:p>
        </p:txBody>
      </p:sp>
      <p:sp>
        <p:nvSpPr>
          <p:cNvPr id="5" name="Text Placeholder 5"/>
          <p:cNvSpPr>
            <a:spLocks noGrp="1"/>
          </p:cNvSpPr>
          <p:nvPr>
            <p:ph type="body" sz="quarter" idx="12" hasCustomPrompt="1"/>
          </p:nvPr>
        </p:nvSpPr>
        <p:spPr>
          <a:xfrm>
            <a:off x="895677" y="2136160"/>
            <a:ext cx="5200323" cy="2018397"/>
          </a:xfrm>
          <a:prstGeom prst="rect">
            <a:avLst/>
          </a:prstGeom>
        </p:spPr>
        <p:txBody>
          <a:bodyPr>
            <a:noAutofit/>
          </a:bodyPr>
          <a:lstStyle>
            <a:lvl1pPr marL="0" indent="0">
              <a:lnSpc>
                <a:spcPct val="90000"/>
              </a:lnSpc>
              <a:buNone/>
              <a:defRPr sz="15000" b="1" i="0" baseline="0">
                <a:solidFill>
                  <a:schemeClr val="bg1"/>
                </a:solidFill>
                <a:latin typeface="Source Sans Pro Black" panose="020B0503030403020204" pitchFamily="34" charset="77"/>
                <a:cs typeface="Source Sans Pro Black" panose="020B0503030403020204" pitchFamily="34" charset="77"/>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100</a:t>
            </a:r>
          </a:p>
        </p:txBody>
      </p:sp>
      <p:cxnSp>
        <p:nvCxnSpPr>
          <p:cNvPr id="18" name="Straight Connector 17">
            <a:extLst>
              <a:ext uri="{FF2B5EF4-FFF2-40B4-BE49-F238E27FC236}">
                <a16:creationId xmlns:a16="http://schemas.microsoft.com/office/drawing/2014/main" id="{F48EF67A-3E63-A94F-B25F-FDAC1998C772}"/>
              </a:ext>
            </a:extLst>
          </p:cNvPr>
          <p:cNvCxnSpPr/>
          <p:nvPr userDrawn="1"/>
        </p:nvCxnSpPr>
        <p:spPr>
          <a:xfrm>
            <a:off x="1032119" y="323558"/>
            <a:ext cx="1617297" cy="0"/>
          </a:xfrm>
          <a:prstGeom prst="line">
            <a:avLst/>
          </a:prstGeom>
          <a:ln w="101600">
            <a:solidFill>
              <a:srgbClr val="92D050"/>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2422E457-2988-CA48-A032-F356B41810E1}"/>
              </a:ext>
            </a:extLst>
          </p:cNvPr>
          <p:cNvSpPr/>
          <p:nvPr userDrawn="1"/>
        </p:nvSpPr>
        <p:spPr>
          <a:xfrm>
            <a:off x="6096000" y="6736619"/>
            <a:ext cx="6096000" cy="121381"/>
          </a:xfrm>
          <a:prstGeom prst="rect">
            <a:avLst/>
          </a:prstGeom>
          <a:solidFill>
            <a:srgbClr val="402D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86CFB971-D614-7445-9693-B9EA53D4A791}"/>
              </a:ext>
            </a:extLst>
          </p:cNvPr>
          <p:cNvSpPr/>
          <p:nvPr userDrawn="1"/>
        </p:nvSpPr>
        <p:spPr>
          <a:xfrm>
            <a:off x="0" y="6736619"/>
            <a:ext cx="6096000" cy="12138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5">
            <a:extLst>
              <a:ext uri="{FF2B5EF4-FFF2-40B4-BE49-F238E27FC236}">
                <a16:creationId xmlns:a16="http://schemas.microsoft.com/office/drawing/2014/main" id="{A3C99FA3-ED50-BD43-9C85-47B0411DDCB5}"/>
              </a:ext>
            </a:extLst>
          </p:cNvPr>
          <p:cNvSpPr>
            <a:spLocks noGrp="1"/>
          </p:cNvSpPr>
          <p:nvPr>
            <p:ph type="body" sz="quarter" idx="13" hasCustomPrompt="1"/>
          </p:nvPr>
        </p:nvSpPr>
        <p:spPr>
          <a:xfrm>
            <a:off x="895676" y="4411705"/>
            <a:ext cx="5200322" cy="411171"/>
          </a:xfrm>
          <a:prstGeom prst="rect">
            <a:avLst/>
          </a:prstGeom>
        </p:spPr>
        <p:txBody>
          <a:bodyPr>
            <a:noAutofit/>
          </a:bodyPr>
          <a:lstStyle>
            <a:lvl1pPr marL="0" indent="0">
              <a:lnSpc>
                <a:spcPct val="90000"/>
              </a:lnSpc>
              <a:buNone/>
              <a:defRPr sz="3000" b="0" i="0" baseline="0">
                <a:solidFill>
                  <a:schemeClr val="bg1"/>
                </a:solidFill>
                <a:latin typeface="Source Sans Pro" panose="020B0503030403020204" pitchFamily="34" charset="77"/>
                <a:cs typeface="Source Sans Pro" panose="020B0503030403020204" pitchFamily="34" charset="77"/>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Figure 1</a:t>
            </a:r>
          </a:p>
        </p:txBody>
      </p:sp>
      <p:sp>
        <p:nvSpPr>
          <p:cNvPr id="10" name="Text Placeholder 5">
            <a:extLst>
              <a:ext uri="{FF2B5EF4-FFF2-40B4-BE49-F238E27FC236}">
                <a16:creationId xmlns:a16="http://schemas.microsoft.com/office/drawing/2014/main" id="{9051A329-DA84-0443-BA5C-76602A39DD85}"/>
              </a:ext>
            </a:extLst>
          </p:cNvPr>
          <p:cNvSpPr>
            <a:spLocks noGrp="1"/>
          </p:cNvSpPr>
          <p:nvPr>
            <p:ph type="body" sz="quarter" idx="14" hasCustomPrompt="1"/>
          </p:nvPr>
        </p:nvSpPr>
        <p:spPr>
          <a:xfrm>
            <a:off x="6608236" y="2146099"/>
            <a:ext cx="5200323" cy="2018397"/>
          </a:xfrm>
          <a:prstGeom prst="rect">
            <a:avLst/>
          </a:prstGeom>
        </p:spPr>
        <p:txBody>
          <a:bodyPr>
            <a:noAutofit/>
          </a:bodyPr>
          <a:lstStyle>
            <a:lvl1pPr marL="0" indent="0">
              <a:lnSpc>
                <a:spcPct val="90000"/>
              </a:lnSpc>
              <a:buNone/>
              <a:defRPr sz="15000" b="1" i="0" baseline="0">
                <a:solidFill>
                  <a:schemeClr val="bg1"/>
                </a:solidFill>
                <a:latin typeface="Source Sans Pro Black" panose="020B0503030403020204" pitchFamily="34" charset="77"/>
                <a:cs typeface="Source Sans Pro Black" panose="020B0503030403020204" pitchFamily="34" charset="77"/>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100</a:t>
            </a:r>
          </a:p>
        </p:txBody>
      </p:sp>
      <p:sp>
        <p:nvSpPr>
          <p:cNvPr id="11" name="Text Placeholder 5">
            <a:extLst>
              <a:ext uri="{FF2B5EF4-FFF2-40B4-BE49-F238E27FC236}">
                <a16:creationId xmlns:a16="http://schemas.microsoft.com/office/drawing/2014/main" id="{107F676C-840B-AC48-9D2E-AB56DC6264CC}"/>
              </a:ext>
            </a:extLst>
          </p:cNvPr>
          <p:cNvSpPr>
            <a:spLocks noGrp="1"/>
          </p:cNvSpPr>
          <p:nvPr>
            <p:ph type="body" sz="quarter" idx="15" hasCustomPrompt="1"/>
          </p:nvPr>
        </p:nvSpPr>
        <p:spPr>
          <a:xfrm>
            <a:off x="6608235" y="4421644"/>
            <a:ext cx="5200322" cy="411171"/>
          </a:xfrm>
          <a:prstGeom prst="rect">
            <a:avLst/>
          </a:prstGeom>
        </p:spPr>
        <p:txBody>
          <a:bodyPr>
            <a:noAutofit/>
          </a:bodyPr>
          <a:lstStyle>
            <a:lvl1pPr marL="0" indent="0">
              <a:lnSpc>
                <a:spcPct val="90000"/>
              </a:lnSpc>
              <a:buNone/>
              <a:defRPr sz="3000" b="0" i="0" baseline="0">
                <a:solidFill>
                  <a:schemeClr val="bg1"/>
                </a:solidFill>
                <a:latin typeface="Source Sans Pro" panose="020B0503030403020204" pitchFamily="34" charset="77"/>
                <a:cs typeface="Source Sans Pro" panose="020B0503030403020204" pitchFamily="34" charset="77"/>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Figure 2</a:t>
            </a:r>
          </a:p>
        </p:txBody>
      </p:sp>
      <p:pic>
        <p:nvPicPr>
          <p:cNvPr id="12" name="Picture 11">
            <a:extLst>
              <a:ext uri="{FF2B5EF4-FFF2-40B4-BE49-F238E27FC236}">
                <a16:creationId xmlns:a16="http://schemas.microsoft.com/office/drawing/2014/main" id="{F604BBE9-C4E4-F34B-9A2F-21434B3046DF}"/>
              </a:ext>
            </a:extLst>
          </p:cNvPr>
          <p:cNvPicPr>
            <a:picLocks noChangeAspect="1"/>
          </p:cNvPicPr>
          <p:nvPr userDrawn="1"/>
        </p:nvPicPr>
        <p:blipFill>
          <a:blip r:embed="rId2"/>
          <a:srcRect/>
          <a:stretch/>
        </p:blipFill>
        <p:spPr>
          <a:xfrm>
            <a:off x="10124966" y="6438398"/>
            <a:ext cx="1998330" cy="198051"/>
          </a:xfrm>
          <a:prstGeom prst="rect">
            <a:avLst/>
          </a:prstGeom>
        </p:spPr>
      </p:pic>
      <p:sp>
        <p:nvSpPr>
          <p:cNvPr id="13" name="Rectangle 12">
            <a:extLst>
              <a:ext uri="{FF2B5EF4-FFF2-40B4-BE49-F238E27FC236}">
                <a16:creationId xmlns:a16="http://schemas.microsoft.com/office/drawing/2014/main" id="{B8433BB8-F5AF-E546-BA6A-8981E092C0C3}"/>
              </a:ext>
            </a:extLst>
          </p:cNvPr>
          <p:cNvSpPr/>
          <p:nvPr userDrawn="1"/>
        </p:nvSpPr>
        <p:spPr>
          <a:xfrm>
            <a:off x="6096000" y="6728729"/>
            <a:ext cx="6096000" cy="121381"/>
          </a:xfrm>
          <a:prstGeom prst="rect">
            <a:avLst/>
          </a:prstGeom>
          <a:solidFill>
            <a:srgbClr val="1D56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786838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_Header + SubHeader + Content">
    <p:spTree>
      <p:nvGrpSpPr>
        <p:cNvPr id="1" name=""/>
        <p:cNvGrpSpPr/>
        <p:nvPr/>
      </p:nvGrpSpPr>
      <p:grpSpPr>
        <a:xfrm>
          <a:off x="0" y="0"/>
          <a:ext cx="0" cy="0"/>
          <a:chOff x="0" y="0"/>
          <a:chExt cx="0" cy="0"/>
        </a:xfrm>
      </p:grpSpPr>
      <p:sp>
        <p:nvSpPr>
          <p:cNvPr id="3" name="Text Placeholder 5"/>
          <p:cNvSpPr>
            <a:spLocks noGrp="1"/>
          </p:cNvSpPr>
          <p:nvPr>
            <p:ph type="body" sz="quarter" idx="10" hasCustomPrompt="1"/>
          </p:nvPr>
        </p:nvSpPr>
        <p:spPr>
          <a:xfrm>
            <a:off x="895676" y="455918"/>
            <a:ext cx="10912883" cy="991998"/>
          </a:xfrm>
          <a:prstGeom prst="rect">
            <a:avLst/>
          </a:prstGeom>
        </p:spPr>
        <p:txBody>
          <a:bodyPr>
            <a:normAutofit/>
          </a:bodyPr>
          <a:lstStyle>
            <a:lvl1pPr marL="0" indent="0">
              <a:lnSpc>
                <a:spcPct val="90000"/>
              </a:lnSpc>
              <a:buNone/>
              <a:defRPr sz="3000" b="1" i="0" baseline="0">
                <a:solidFill>
                  <a:schemeClr val="bg1"/>
                </a:solidFill>
                <a:latin typeface="Source Sans Pro Black" panose="020B0503030403020204" pitchFamily="34" charset="77"/>
                <a:cs typeface="Source Sans Pro Black" panose="020B0503030403020204" pitchFamily="34" charset="77"/>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HEADER HERE </a:t>
            </a:r>
          </a:p>
          <a:p>
            <a:pPr lvl="0"/>
            <a:r>
              <a:rPr lang="en-US" dirty="0"/>
              <a:t>(SOURCE SANS PRO BLACK, 30 PT.)</a:t>
            </a:r>
          </a:p>
        </p:txBody>
      </p:sp>
      <p:sp>
        <p:nvSpPr>
          <p:cNvPr id="4" name="Text Placeholder 9"/>
          <p:cNvSpPr>
            <a:spLocks noGrp="1"/>
          </p:cNvSpPr>
          <p:nvPr>
            <p:ph type="body" sz="quarter" idx="11" hasCustomPrompt="1"/>
          </p:nvPr>
        </p:nvSpPr>
        <p:spPr>
          <a:xfrm>
            <a:off x="879074" y="2320239"/>
            <a:ext cx="10929485" cy="3709858"/>
          </a:xfrm>
          <a:prstGeom prst="rect">
            <a:avLst/>
          </a:prstGeom>
        </p:spPr>
        <p:txBody>
          <a:bodyPr/>
          <a:lstStyle>
            <a:lvl1pPr marL="342900" indent="-342900">
              <a:buFont typeface="Lucida Grande"/>
              <a:buChar char="&gt;"/>
              <a:defRPr sz="2400" b="0" i="0" baseline="0">
                <a:solidFill>
                  <a:schemeClr val="bg1"/>
                </a:solidFill>
                <a:latin typeface="Source Sans Pro Light" panose="020B0403030403020204" pitchFamily="34" charset="77"/>
                <a:cs typeface="Open Sans Light"/>
              </a:defRPr>
            </a:lvl1pPr>
            <a:lvl2pPr>
              <a:defRPr sz="2000" b="0" i="0" baseline="0">
                <a:solidFill>
                  <a:schemeClr val="bg1"/>
                </a:solidFill>
                <a:latin typeface="Source Sans Pro Light" panose="020B0403030403020204" pitchFamily="34" charset="77"/>
                <a:cs typeface="Open Sans Light"/>
              </a:defRPr>
            </a:lvl2pPr>
            <a:lvl3pPr marL="1143000" indent="-228600">
              <a:buSzPct val="100000"/>
              <a:buFont typeface="Lucida Grande"/>
              <a:buChar char="&gt;"/>
              <a:defRPr sz="1800" b="0" i="0" baseline="0">
                <a:solidFill>
                  <a:schemeClr val="bg1"/>
                </a:solidFill>
                <a:latin typeface="Source Sans Pro Light" panose="020B0403030403020204" pitchFamily="34" charset="77"/>
                <a:cs typeface="Open Sans Light"/>
              </a:defRPr>
            </a:lvl3pPr>
            <a:lvl4pPr>
              <a:defRPr sz="1600" b="0" i="0" baseline="0">
                <a:solidFill>
                  <a:schemeClr val="bg1"/>
                </a:solidFill>
                <a:latin typeface="Source Sans Pro Light" panose="020B0403030403020204" pitchFamily="34" charset="77"/>
                <a:cs typeface="Open Sans Light"/>
              </a:defRPr>
            </a:lvl4pPr>
            <a:lvl5pPr marL="2057400" indent="-228600">
              <a:buFont typeface="Lucida Grande"/>
              <a:buChar char="&gt;"/>
              <a:defRPr sz="1400" b="0" i="0" baseline="0">
                <a:solidFill>
                  <a:schemeClr val="bg1"/>
                </a:solidFill>
                <a:latin typeface="Source Sans Pro Light" panose="020B0403030403020204" pitchFamily="34" charset="77"/>
                <a:cs typeface="Open Sans Light"/>
              </a:defRPr>
            </a:lvl5pPr>
          </a:lstStyle>
          <a:p>
            <a:pPr lvl="0"/>
            <a:r>
              <a:rPr lang="en-US" dirty="0"/>
              <a:t>Content here (Source Sans Pro Light, 24 pt.)</a:t>
            </a:r>
          </a:p>
          <a:p>
            <a:pPr lvl="1"/>
            <a:r>
              <a:rPr lang="en-US" dirty="0"/>
              <a:t>Second level (Source Sans Pro Light, 20)</a:t>
            </a:r>
          </a:p>
          <a:p>
            <a:pPr lvl="2"/>
            <a:r>
              <a:rPr lang="en-US" dirty="0"/>
              <a:t>Third level (Source Sans Pro Light, 18)</a:t>
            </a:r>
          </a:p>
          <a:p>
            <a:pPr lvl="3"/>
            <a:r>
              <a:rPr lang="en-US" dirty="0"/>
              <a:t>Fourth level (Source Sans Pro Light, 16)</a:t>
            </a:r>
          </a:p>
          <a:p>
            <a:pPr lvl="4"/>
            <a:r>
              <a:rPr lang="en-US" dirty="0"/>
              <a:t>Fifth level (Source Sans Pro Light, 14)</a:t>
            </a:r>
          </a:p>
        </p:txBody>
      </p:sp>
      <p:sp>
        <p:nvSpPr>
          <p:cNvPr id="5" name="Text Placeholder 5"/>
          <p:cNvSpPr>
            <a:spLocks noGrp="1"/>
          </p:cNvSpPr>
          <p:nvPr>
            <p:ph type="body" sz="quarter" idx="12" hasCustomPrompt="1"/>
          </p:nvPr>
        </p:nvSpPr>
        <p:spPr>
          <a:xfrm>
            <a:off x="895676" y="1730667"/>
            <a:ext cx="10912883" cy="411171"/>
          </a:xfrm>
          <a:prstGeom prst="rect">
            <a:avLst/>
          </a:prstGeom>
        </p:spPr>
        <p:txBody>
          <a:bodyPr>
            <a:noAutofit/>
          </a:bodyPr>
          <a:lstStyle>
            <a:lvl1pPr marL="0" indent="0">
              <a:lnSpc>
                <a:spcPct val="90000"/>
              </a:lnSpc>
              <a:buNone/>
              <a:defRPr sz="2400" b="0" i="0" baseline="0">
                <a:solidFill>
                  <a:schemeClr val="bg1"/>
                </a:solidFill>
                <a:latin typeface="Source Sans Pro" panose="020B0503030403020204" pitchFamily="34" charset="77"/>
                <a:cs typeface="Source Sans Pro" panose="020B0503030403020204" pitchFamily="34" charset="77"/>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SUB-HEADER HERE (Source Sans Pro Regular, 24 PT.)</a:t>
            </a:r>
          </a:p>
        </p:txBody>
      </p:sp>
      <p:cxnSp>
        <p:nvCxnSpPr>
          <p:cNvPr id="18" name="Straight Connector 17">
            <a:extLst>
              <a:ext uri="{FF2B5EF4-FFF2-40B4-BE49-F238E27FC236}">
                <a16:creationId xmlns:a16="http://schemas.microsoft.com/office/drawing/2014/main" id="{F48EF67A-3E63-A94F-B25F-FDAC1998C772}"/>
              </a:ext>
            </a:extLst>
          </p:cNvPr>
          <p:cNvCxnSpPr/>
          <p:nvPr userDrawn="1"/>
        </p:nvCxnSpPr>
        <p:spPr>
          <a:xfrm>
            <a:off x="1032119" y="323558"/>
            <a:ext cx="1617297" cy="0"/>
          </a:xfrm>
          <a:prstGeom prst="line">
            <a:avLst/>
          </a:prstGeom>
          <a:ln w="101600">
            <a:solidFill>
              <a:srgbClr val="92D050"/>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3BE3ED03-8CA9-C241-AF3B-D91DB66E68A2}"/>
              </a:ext>
            </a:extLst>
          </p:cNvPr>
          <p:cNvSpPr/>
          <p:nvPr userDrawn="1"/>
        </p:nvSpPr>
        <p:spPr>
          <a:xfrm>
            <a:off x="6096000" y="6736619"/>
            <a:ext cx="6096000" cy="121381"/>
          </a:xfrm>
          <a:prstGeom prst="rect">
            <a:avLst/>
          </a:prstGeom>
          <a:solidFill>
            <a:srgbClr val="1D56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11C6352-EC83-F64A-BF9D-451B3C83E685}"/>
              </a:ext>
            </a:extLst>
          </p:cNvPr>
          <p:cNvSpPr/>
          <p:nvPr userDrawn="1"/>
        </p:nvSpPr>
        <p:spPr>
          <a:xfrm>
            <a:off x="0" y="6736619"/>
            <a:ext cx="6096000" cy="12138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D51D99A1-7A58-8D43-8DB8-59298842F869}"/>
              </a:ext>
            </a:extLst>
          </p:cNvPr>
          <p:cNvPicPr>
            <a:picLocks noChangeAspect="1"/>
          </p:cNvPicPr>
          <p:nvPr userDrawn="1"/>
        </p:nvPicPr>
        <p:blipFill>
          <a:blip r:embed="rId2"/>
          <a:srcRect/>
          <a:stretch/>
        </p:blipFill>
        <p:spPr>
          <a:xfrm>
            <a:off x="10124966" y="6438398"/>
            <a:ext cx="1998330" cy="198051"/>
          </a:xfrm>
          <a:prstGeom prst="rect">
            <a:avLst/>
          </a:prstGeom>
        </p:spPr>
      </p:pic>
    </p:spTree>
    <p:extLst>
      <p:ext uri="{BB962C8B-B14F-4D97-AF65-F5344CB8AC3E}">
        <p14:creationId xmlns:p14="http://schemas.microsoft.com/office/powerpoint/2010/main" val="266812803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_Header + Content">
    <p:spTree>
      <p:nvGrpSpPr>
        <p:cNvPr id="1" name=""/>
        <p:cNvGrpSpPr/>
        <p:nvPr/>
      </p:nvGrpSpPr>
      <p:grpSpPr>
        <a:xfrm>
          <a:off x="0" y="0"/>
          <a:ext cx="0" cy="0"/>
          <a:chOff x="0" y="0"/>
          <a:chExt cx="0" cy="0"/>
        </a:xfrm>
      </p:grpSpPr>
      <p:sp>
        <p:nvSpPr>
          <p:cNvPr id="3" name="Text Placeholder 5"/>
          <p:cNvSpPr>
            <a:spLocks noGrp="1"/>
          </p:cNvSpPr>
          <p:nvPr>
            <p:ph type="body" sz="quarter" idx="10" hasCustomPrompt="1"/>
          </p:nvPr>
        </p:nvSpPr>
        <p:spPr>
          <a:xfrm>
            <a:off x="895676" y="455918"/>
            <a:ext cx="10912883" cy="991998"/>
          </a:xfrm>
          <a:prstGeom prst="rect">
            <a:avLst/>
          </a:prstGeom>
        </p:spPr>
        <p:txBody>
          <a:bodyPr>
            <a:normAutofit/>
          </a:bodyPr>
          <a:lstStyle>
            <a:lvl1pPr marL="0" indent="0">
              <a:lnSpc>
                <a:spcPct val="90000"/>
              </a:lnSpc>
              <a:buNone/>
              <a:defRPr sz="3000" b="1" i="0" baseline="0">
                <a:solidFill>
                  <a:schemeClr val="bg1"/>
                </a:solidFill>
                <a:latin typeface="Source Sans Pro Black" panose="020B0503030403020204" pitchFamily="34" charset="77"/>
                <a:cs typeface="Source Sans Pro Black" panose="020B0503030403020204" pitchFamily="34" charset="77"/>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HEADER HERE </a:t>
            </a:r>
          </a:p>
          <a:p>
            <a:pPr lvl="0"/>
            <a:r>
              <a:rPr lang="en-US" dirty="0"/>
              <a:t>(SANS SOURCE PRO BLACK, 30 PT.)</a:t>
            </a:r>
          </a:p>
        </p:txBody>
      </p:sp>
      <p:sp>
        <p:nvSpPr>
          <p:cNvPr id="6" name="Text Placeholder 9"/>
          <p:cNvSpPr>
            <a:spLocks noGrp="1"/>
          </p:cNvSpPr>
          <p:nvPr>
            <p:ph type="body" sz="quarter" idx="11" hasCustomPrompt="1"/>
          </p:nvPr>
        </p:nvSpPr>
        <p:spPr>
          <a:xfrm>
            <a:off x="879073" y="1736726"/>
            <a:ext cx="10769275" cy="4015497"/>
          </a:xfrm>
          <a:prstGeom prst="rect">
            <a:avLst/>
          </a:prstGeom>
        </p:spPr>
        <p:txBody>
          <a:bodyPr/>
          <a:lstStyle>
            <a:lvl1pPr marL="342900" indent="-342900">
              <a:buFont typeface="Lucida Grande"/>
              <a:buChar char="&gt;"/>
              <a:defRPr sz="2400" b="0" i="0" baseline="0">
                <a:solidFill>
                  <a:schemeClr val="bg1"/>
                </a:solidFill>
                <a:latin typeface="Source Sans Pro Light" panose="020B0403030403020204" pitchFamily="34" charset="77"/>
                <a:cs typeface="Open Sans Light"/>
              </a:defRPr>
            </a:lvl1pPr>
            <a:lvl2pPr>
              <a:defRPr sz="2000" b="0" i="0" baseline="0">
                <a:solidFill>
                  <a:schemeClr val="bg1"/>
                </a:solidFill>
                <a:latin typeface="Source Sans Pro Light" panose="020B0403030403020204" pitchFamily="34" charset="77"/>
                <a:cs typeface="Open Sans Light"/>
              </a:defRPr>
            </a:lvl2pPr>
            <a:lvl3pPr marL="1143000" indent="-228600">
              <a:buSzPct val="100000"/>
              <a:buFont typeface="Lucida Grande"/>
              <a:buChar char="&gt;"/>
              <a:defRPr sz="1800" b="0" i="0" baseline="0">
                <a:solidFill>
                  <a:schemeClr val="bg1"/>
                </a:solidFill>
                <a:latin typeface="Source Sans Pro Light" panose="020B0403030403020204" pitchFamily="34" charset="77"/>
                <a:cs typeface="Open Sans Light"/>
              </a:defRPr>
            </a:lvl3pPr>
            <a:lvl4pPr>
              <a:defRPr sz="1600" b="0" i="0" baseline="0">
                <a:solidFill>
                  <a:schemeClr val="bg1"/>
                </a:solidFill>
                <a:latin typeface="Source Sans Pro Light" panose="020B0403030403020204" pitchFamily="34" charset="77"/>
                <a:cs typeface="Open Sans Light"/>
              </a:defRPr>
            </a:lvl4pPr>
            <a:lvl5pPr marL="2057400" indent="-228600">
              <a:buFont typeface="Lucida Grande"/>
              <a:buChar char="&gt;"/>
              <a:defRPr sz="1400" b="0" i="0" baseline="0">
                <a:solidFill>
                  <a:schemeClr val="bg1"/>
                </a:solidFill>
                <a:latin typeface="Source Sans Pro Light" panose="020B0403030403020204" pitchFamily="34" charset="77"/>
                <a:cs typeface="Open Sans Light"/>
              </a:defRPr>
            </a:lvl5pPr>
          </a:lstStyle>
          <a:p>
            <a:pPr lvl="0"/>
            <a:r>
              <a:rPr lang="en-US" dirty="0"/>
              <a:t>Bulleted content here (Source Sans Pro Light, 24 pt.)</a:t>
            </a:r>
          </a:p>
          <a:p>
            <a:pPr lvl="1"/>
            <a:r>
              <a:rPr lang="en-US" dirty="0"/>
              <a:t>Second level (Source Sans Pro Light, 20)</a:t>
            </a:r>
          </a:p>
          <a:p>
            <a:pPr lvl="2"/>
            <a:r>
              <a:rPr lang="en-US" dirty="0"/>
              <a:t>Third level (Source Sans Pro Light, 18)</a:t>
            </a:r>
          </a:p>
          <a:p>
            <a:pPr lvl="3"/>
            <a:r>
              <a:rPr lang="en-US" dirty="0"/>
              <a:t>Fourth level (Source Sans Pro Light, 16)</a:t>
            </a:r>
          </a:p>
          <a:p>
            <a:pPr lvl="4"/>
            <a:r>
              <a:rPr lang="en-US" dirty="0"/>
              <a:t>Fifth level (Source Sans Pro Light, 14)</a:t>
            </a:r>
          </a:p>
        </p:txBody>
      </p:sp>
      <p:sp>
        <p:nvSpPr>
          <p:cNvPr id="8" name="Rectangle 7">
            <a:extLst>
              <a:ext uri="{FF2B5EF4-FFF2-40B4-BE49-F238E27FC236}">
                <a16:creationId xmlns:a16="http://schemas.microsoft.com/office/drawing/2014/main" id="{DA9B00AA-0FF9-0249-8336-560EA490A063}"/>
              </a:ext>
            </a:extLst>
          </p:cNvPr>
          <p:cNvSpPr/>
          <p:nvPr userDrawn="1"/>
        </p:nvSpPr>
        <p:spPr>
          <a:xfrm>
            <a:off x="6096000" y="6736619"/>
            <a:ext cx="6096000" cy="121381"/>
          </a:xfrm>
          <a:prstGeom prst="rect">
            <a:avLst/>
          </a:prstGeom>
          <a:solidFill>
            <a:srgbClr val="1D56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5453096-0A61-7745-8C13-61A6B78ED5C8}"/>
              </a:ext>
            </a:extLst>
          </p:cNvPr>
          <p:cNvSpPr/>
          <p:nvPr userDrawn="1"/>
        </p:nvSpPr>
        <p:spPr>
          <a:xfrm>
            <a:off x="0" y="6736619"/>
            <a:ext cx="6096000" cy="12138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57200F85-AF94-EE49-A33C-221F8E35A86B}"/>
              </a:ext>
            </a:extLst>
          </p:cNvPr>
          <p:cNvCxnSpPr/>
          <p:nvPr userDrawn="1"/>
        </p:nvCxnSpPr>
        <p:spPr>
          <a:xfrm>
            <a:off x="1032119" y="323558"/>
            <a:ext cx="1617297" cy="0"/>
          </a:xfrm>
          <a:prstGeom prst="line">
            <a:avLst/>
          </a:prstGeom>
          <a:ln w="101600">
            <a:solidFill>
              <a:srgbClr val="92D050"/>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909E5165-1B06-5646-B12C-B1A40C13B561}"/>
              </a:ext>
            </a:extLst>
          </p:cNvPr>
          <p:cNvPicPr>
            <a:picLocks noChangeAspect="1"/>
          </p:cNvPicPr>
          <p:nvPr userDrawn="1"/>
        </p:nvPicPr>
        <p:blipFill>
          <a:blip r:embed="rId2"/>
          <a:srcRect/>
          <a:stretch/>
        </p:blipFill>
        <p:spPr>
          <a:xfrm>
            <a:off x="10124966" y="6438398"/>
            <a:ext cx="1998330" cy="198051"/>
          </a:xfrm>
          <a:prstGeom prst="rect">
            <a:avLst/>
          </a:prstGeom>
        </p:spPr>
      </p:pic>
    </p:spTree>
    <p:extLst>
      <p:ext uri="{BB962C8B-B14F-4D97-AF65-F5344CB8AC3E}">
        <p14:creationId xmlns:p14="http://schemas.microsoft.com/office/powerpoint/2010/main" val="326244913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_Header + Graphic">
    <p:spTree>
      <p:nvGrpSpPr>
        <p:cNvPr id="1" name=""/>
        <p:cNvGrpSpPr/>
        <p:nvPr/>
      </p:nvGrpSpPr>
      <p:grpSpPr>
        <a:xfrm>
          <a:off x="0" y="0"/>
          <a:ext cx="0" cy="0"/>
          <a:chOff x="0" y="0"/>
          <a:chExt cx="0" cy="0"/>
        </a:xfrm>
      </p:grpSpPr>
      <p:sp>
        <p:nvSpPr>
          <p:cNvPr id="12" name="Chart Placeholder 11"/>
          <p:cNvSpPr>
            <a:spLocks noGrp="1"/>
          </p:cNvSpPr>
          <p:nvPr>
            <p:ph type="chart" sz="quarter" idx="12" hasCustomPrompt="1"/>
          </p:nvPr>
        </p:nvSpPr>
        <p:spPr>
          <a:xfrm>
            <a:off x="895676" y="1736725"/>
            <a:ext cx="10695516" cy="4342799"/>
          </a:xfrm>
          <a:prstGeom prst="rect">
            <a:avLst/>
          </a:prstGeom>
        </p:spPr>
        <p:txBody>
          <a:bodyPr>
            <a:normAutofit/>
          </a:bodyPr>
          <a:lstStyle>
            <a:lvl1pPr marL="0" indent="0">
              <a:buNone/>
              <a:defRPr sz="2400" b="0" i="0" baseline="0">
                <a:solidFill>
                  <a:schemeClr val="bg1"/>
                </a:solidFill>
                <a:latin typeface="Source Sans Pro Light" panose="020B0403030403020204" pitchFamily="34" charset="77"/>
                <a:cs typeface="Open Sans Light"/>
              </a:defRPr>
            </a:lvl1pPr>
          </a:lstStyle>
          <a:p>
            <a:r>
              <a:rPr lang="en-US" dirty="0"/>
              <a:t>Graphic Here</a:t>
            </a:r>
          </a:p>
        </p:txBody>
      </p:sp>
      <p:sp>
        <p:nvSpPr>
          <p:cNvPr id="13" name="Text Placeholder 5"/>
          <p:cNvSpPr>
            <a:spLocks noGrp="1"/>
          </p:cNvSpPr>
          <p:nvPr>
            <p:ph type="body" sz="quarter" idx="10" hasCustomPrompt="1"/>
          </p:nvPr>
        </p:nvSpPr>
        <p:spPr>
          <a:xfrm>
            <a:off x="895676" y="455918"/>
            <a:ext cx="10912883" cy="991998"/>
          </a:xfrm>
          <a:prstGeom prst="rect">
            <a:avLst/>
          </a:prstGeom>
        </p:spPr>
        <p:txBody>
          <a:bodyPr>
            <a:normAutofit/>
          </a:bodyPr>
          <a:lstStyle>
            <a:lvl1pPr marL="0" indent="0">
              <a:lnSpc>
                <a:spcPct val="90000"/>
              </a:lnSpc>
              <a:buNone/>
              <a:defRPr sz="3000" b="1" i="0" baseline="0">
                <a:solidFill>
                  <a:schemeClr val="bg1"/>
                </a:solidFill>
                <a:latin typeface="Source Sans Pro Black" panose="020B0503030403020204" pitchFamily="34" charset="77"/>
                <a:cs typeface="Source Sans Pro Black" panose="020B0503030403020204" pitchFamily="34" charset="77"/>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HEADER HERE </a:t>
            </a:r>
          </a:p>
          <a:p>
            <a:pPr lvl="0"/>
            <a:r>
              <a:rPr lang="en-US" dirty="0"/>
              <a:t>( SANS SOURCE PRO BLACK, 30 PT.)</a:t>
            </a:r>
          </a:p>
        </p:txBody>
      </p:sp>
      <p:sp>
        <p:nvSpPr>
          <p:cNvPr id="7" name="Rectangle 6">
            <a:extLst>
              <a:ext uri="{FF2B5EF4-FFF2-40B4-BE49-F238E27FC236}">
                <a16:creationId xmlns:a16="http://schemas.microsoft.com/office/drawing/2014/main" id="{BEEB5CAD-B8D4-B148-BE50-3BE0146690E9}"/>
              </a:ext>
            </a:extLst>
          </p:cNvPr>
          <p:cNvSpPr/>
          <p:nvPr userDrawn="1"/>
        </p:nvSpPr>
        <p:spPr>
          <a:xfrm>
            <a:off x="6096000" y="6736619"/>
            <a:ext cx="6096000" cy="121381"/>
          </a:xfrm>
          <a:prstGeom prst="rect">
            <a:avLst/>
          </a:prstGeom>
          <a:solidFill>
            <a:srgbClr val="1D56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C10911F-C1A2-2A40-8D56-DAB971D5BABB}"/>
              </a:ext>
            </a:extLst>
          </p:cNvPr>
          <p:cNvSpPr/>
          <p:nvPr userDrawn="1"/>
        </p:nvSpPr>
        <p:spPr>
          <a:xfrm>
            <a:off x="0" y="6736619"/>
            <a:ext cx="6096000" cy="12138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B5E65AC0-B4C9-BF4B-94B2-1E1D42DB1B39}"/>
              </a:ext>
            </a:extLst>
          </p:cNvPr>
          <p:cNvCxnSpPr/>
          <p:nvPr userDrawn="1"/>
        </p:nvCxnSpPr>
        <p:spPr>
          <a:xfrm>
            <a:off x="1032119" y="323558"/>
            <a:ext cx="1617297" cy="0"/>
          </a:xfrm>
          <a:prstGeom prst="line">
            <a:avLst/>
          </a:prstGeom>
          <a:ln w="101600">
            <a:solidFill>
              <a:srgbClr val="92D050"/>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02FD7C83-2A89-634C-AAD3-2787817A1DF6}"/>
              </a:ext>
            </a:extLst>
          </p:cNvPr>
          <p:cNvPicPr>
            <a:picLocks noChangeAspect="1"/>
          </p:cNvPicPr>
          <p:nvPr userDrawn="1"/>
        </p:nvPicPr>
        <p:blipFill>
          <a:blip r:embed="rId2"/>
          <a:srcRect/>
          <a:stretch/>
        </p:blipFill>
        <p:spPr>
          <a:xfrm>
            <a:off x="10124966" y="6438398"/>
            <a:ext cx="1998330" cy="198051"/>
          </a:xfrm>
          <a:prstGeom prst="rect">
            <a:avLst/>
          </a:prstGeom>
        </p:spPr>
      </p:pic>
    </p:spTree>
    <p:extLst>
      <p:ext uri="{BB962C8B-B14F-4D97-AF65-F5344CB8AC3E}">
        <p14:creationId xmlns:p14="http://schemas.microsoft.com/office/powerpoint/2010/main" val="55643463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_Photo_Header + SubHeader + Content">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4B4F180-388D-2040-A6BC-51444EF00F2E}"/>
              </a:ext>
            </a:extLst>
          </p:cNvPr>
          <p:cNvPicPr>
            <a:picLocks noChangeAspect="1"/>
          </p:cNvPicPr>
          <p:nvPr userDrawn="1"/>
        </p:nvPicPr>
        <p:blipFill>
          <a:blip r:embed="rId2"/>
          <a:srcRect/>
          <a:stretch/>
        </p:blipFill>
        <p:spPr>
          <a:xfrm>
            <a:off x="-1" y="-1"/>
            <a:ext cx="5565912" cy="6830893"/>
          </a:xfrm>
          <a:prstGeom prst="rect">
            <a:avLst/>
          </a:prstGeom>
        </p:spPr>
      </p:pic>
      <p:sp>
        <p:nvSpPr>
          <p:cNvPr id="3" name="Text Placeholder 5"/>
          <p:cNvSpPr>
            <a:spLocks noGrp="1"/>
          </p:cNvSpPr>
          <p:nvPr>
            <p:ph type="body" sz="quarter" idx="10" hasCustomPrompt="1"/>
          </p:nvPr>
        </p:nvSpPr>
        <p:spPr>
          <a:xfrm>
            <a:off x="5745972" y="455918"/>
            <a:ext cx="6153331" cy="991998"/>
          </a:xfrm>
          <a:prstGeom prst="rect">
            <a:avLst/>
          </a:prstGeom>
        </p:spPr>
        <p:txBody>
          <a:bodyPr>
            <a:normAutofit/>
          </a:bodyPr>
          <a:lstStyle>
            <a:lvl1pPr marL="0" indent="0">
              <a:lnSpc>
                <a:spcPct val="90000"/>
              </a:lnSpc>
              <a:buNone/>
              <a:defRPr sz="3000" b="1" i="0" baseline="0">
                <a:solidFill>
                  <a:schemeClr val="bg1"/>
                </a:solidFill>
                <a:latin typeface="Source Sans Pro Black" panose="020B0503030403020204" pitchFamily="34" charset="77"/>
                <a:cs typeface="Source Sans Pro Black" panose="020B0503030403020204" pitchFamily="34" charset="77"/>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HEADER HERE </a:t>
            </a:r>
          </a:p>
          <a:p>
            <a:pPr lvl="0"/>
            <a:r>
              <a:rPr lang="en-US" dirty="0"/>
              <a:t>(SOURCE SANS PRO BLACK, 30 PT.)</a:t>
            </a:r>
          </a:p>
        </p:txBody>
      </p:sp>
      <p:sp>
        <p:nvSpPr>
          <p:cNvPr id="4" name="Text Placeholder 9"/>
          <p:cNvSpPr>
            <a:spLocks noGrp="1"/>
          </p:cNvSpPr>
          <p:nvPr>
            <p:ph type="body" sz="quarter" idx="11" hasCustomPrompt="1"/>
          </p:nvPr>
        </p:nvSpPr>
        <p:spPr>
          <a:xfrm>
            <a:off x="5729371" y="1654105"/>
            <a:ext cx="6167769" cy="3709858"/>
          </a:xfrm>
          <a:prstGeom prst="rect">
            <a:avLst/>
          </a:prstGeom>
        </p:spPr>
        <p:txBody>
          <a:bodyPr/>
          <a:lstStyle>
            <a:lvl1pPr marL="342900" indent="-342900">
              <a:buFont typeface="Lucida Grande"/>
              <a:buChar char="&gt;"/>
              <a:defRPr sz="2400" b="0" i="0" baseline="0">
                <a:solidFill>
                  <a:schemeClr val="bg1"/>
                </a:solidFill>
                <a:latin typeface="Source Sans Pro Light" panose="020B0403030403020204" pitchFamily="34" charset="77"/>
                <a:cs typeface="Open Sans Light"/>
              </a:defRPr>
            </a:lvl1pPr>
            <a:lvl2pPr>
              <a:defRPr sz="2000" b="0" i="0" baseline="0">
                <a:solidFill>
                  <a:schemeClr val="bg1"/>
                </a:solidFill>
                <a:latin typeface="Source Sans Pro Light" panose="020B0403030403020204" pitchFamily="34" charset="77"/>
                <a:cs typeface="Open Sans Light"/>
              </a:defRPr>
            </a:lvl2pPr>
            <a:lvl3pPr marL="1143000" indent="-228600">
              <a:buSzPct val="100000"/>
              <a:buFont typeface="Lucida Grande"/>
              <a:buChar char="&gt;"/>
              <a:defRPr sz="1800" b="0" i="0" baseline="0">
                <a:solidFill>
                  <a:schemeClr val="bg1"/>
                </a:solidFill>
                <a:latin typeface="Source Sans Pro Light" panose="020B0403030403020204" pitchFamily="34" charset="77"/>
                <a:cs typeface="Open Sans Light"/>
              </a:defRPr>
            </a:lvl3pPr>
            <a:lvl4pPr>
              <a:defRPr sz="1600" b="0" i="0" baseline="0">
                <a:solidFill>
                  <a:schemeClr val="bg1"/>
                </a:solidFill>
                <a:latin typeface="Source Sans Pro Light" panose="020B0403030403020204" pitchFamily="34" charset="77"/>
                <a:cs typeface="Open Sans Light"/>
              </a:defRPr>
            </a:lvl4pPr>
            <a:lvl5pPr marL="2057400" indent="-228600">
              <a:buFont typeface="Lucida Grande"/>
              <a:buChar char="&gt;"/>
              <a:defRPr sz="1400" b="0" i="0" baseline="0">
                <a:solidFill>
                  <a:schemeClr val="bg1"/>
                </a:solidFill>
                <a:latin typeface="Source Sans Pro Light" panose="020B0403030403020204" pitchFamily="34" charset="77"/>
                <a:cs typeface="Open Sans Light"/>
              </a:defRPr>
            </a:lvl5pPr>
          </a:lstStyle>
          <a:p>
            <a:pPr lvl="0"/>
            <a:r>
              <a:rPr lang="en-US" dirty="0"/>
              <a:t>Content here (Source Sans Pro Light, 24 pt.)</a:t>
            </a:r>
          </a:p>
          <a:p>
            <a:pPr lvl="1"/>
            <a:r>
              <a:rPr lang="en-US" dirty="0"/>
              <a:t>Second level (Source Sans Pro Light, 20)</a:t>
            </a:r>
          </a:p>
          <a:p>
            <a:pPr lvl="2"/>
            <a:r>
              <a:rPr lang="en-US" dirty="0"/>
              <a:t>Third level (Source Sans Pro Light, 18)</a:t>
            </a:r>
          </a:p>
          <a:p>
            <a:pPr lvl="3"/>
            <a:r>
              <a:rPr lang="en-US" dirty="0"/>
              <a:t>Fourth level (Source Sans Pro Light, 16)</a:t>
            </a:r>
          </a:p>
          <a:p>
            <a:pPr lvl="4"/>
            <a:r>
              <a:rPr lang="en-US" dirty="0"/>
              <a:t>Fifth level (Source Sans Pro Light, 14)</a:t>
            </a:r>
          </a:p>
        </p:txBody>
      </p:sp>
      <p:cxnSp>
        <p:nvCxnSpPr>
          <p:cNvPr id="18" name="Straight Connector 17">
            <a:extLst>
              <a:ext uri="{FF2B5EF4-FFF2-40B4-BE49-F238E27FC236}">
                <a16:creationId xmlns:a16="http://schemas.microsoft.com/office/drawing/2014/main" id="{F48EF67A-3E63-A94F-B25F-FDAC1998C772}"/>
              </a:ext>
            </a:extLst>
          </p:cNvPr>
          <p:cNvCxnSpPr/>
          <p:nvPr userDrawn="1"/>
        </p:nvCxnSpPr>
        <p:spPr>
          <a:xfrm>
            <a:off x="5882415" y="323558"/>
            <a:ext cx="1617297" cy="0"/>
          </a:xfrm>
          <a:prstGeom prst="line">
            <a:avLst/>
          </a:prstGeom>
          <a:ln w="101600">
            <a:solidFill>
              <a:srgbClr val="92D050"/>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2422E457-2988-CA48-A032-F356B41810E1}"/>
              </a:ext>
            </a:extLst>
          </p:cNvPr>
          <p:cNvSpPr/>
          <p:nvPr userDrawn="1"/>
        </p:nvSpPr>
        <p:spPr>
          <a:xfrm>
            <a:off x="6096000" y="6736619"/>
            <a:ext cx="6096000" cy="121381"/>
          </a:xfrm>
          <a:prstGeom prst="rect">
            <a:avLst/>
          </a:prstGeom>
          <a:solidFill>
            <a:srgbClr val="402D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11BEF8D-7D90-074B-96EB-42106BF580A8}"/>
              </a:ext>
            </a:extLst>
          </p:cNvPr>
          <p:cNvPicPr>
            <a:picLocks noChangeAspect="1"/>
          </p:cNvPicPr>
          <p:nvPr userDrawn="1"/>
        </p:nvPicPr>
        <p:blipFill>
          <a:blip r:embed="rId3"/>
          <a:srcRect/>
          <a:stretch/>
        </p:blipFill>
        <p:spPr>
          <a:xfrm>
            <a:off x="10124966" y="6438398"/>
            <a:ext cx="1998330" cy="198051"/>
          </a:xfrm>
          <a:prstGeom prst="rect">
            <a:avLst/>
          </a:prstGeom>
        </p:spPr>
      </p:pic>
      <p:sp>
        <p:nvSpPr>
          <p:cNvPr id="10" name="Rectangle 9">
            <a:extLst>
              <a:ext uri="{FF2B5EF4-FFF2-40B4-BE49-F238E27FC236}">
                <a16:creationId xmlns:a16="http://schemas.microsoft.com/office/drawing/2014/main" id="{3254E9C4-8859-A240-BEE8-B3EA79F33D85}"/>
              </a:ext>
            </a:extLst>
          </p:cNvPr>
          <p:cNvSpPr/>
          <p:nvPr userDrawn="1"/>
        </p:nvSpPr>
        <p:spPr>
          <a:xfrm>
            <a:off x="6096000" y="6736619"/>
            <a:ext cx="6096000" cy="121381"/>
          </a:xfrm>
          <a:prstGeom prst="rect">
            <a:avLst/>
          </a:prstGeom>
          <a:solidFill>
            <a:srgbClr val="1D56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58016BA-9CEF-A448-B5C5-DFEE56CCC192}"/>
              </a:ext>
            </a:extLst>
          </p:cNvPr>
          <p:cNvSpPr/>
          <p:nvPr userDrawn="1"/>
        </p:nvSpPr>
        <p:spPr>
          <a:xfrm>
            <a:off x="0" y="6736619"/>
            <a:ext cx="6096000" cy="12138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1489753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4_Photo_Header + SubHeader + Content">
    <p:spTree>
      <p:nvGrpSpPr>
        <p:cNvPr id="1" name=""/>
        <p:cNvGrpSpPr/>
        <p:nvPr/>
      </p:nvGrpSpPr>
      <p:grpSpPr>
        <a:xfrm>
          <a:off x="0" y="0"/>
          <a:ext cx="0" cy="0"/>
          <a:chOff x="0" y="0"/>
          <a:chExt cx="0" cy="0"/>
        </a:xfrm>
      </p:grpSpPr>
      <p:sp>
        <p:nvSpPr>
          <p:cNvPr id="3" name="Text Placeholder 5"/>
          <p:cNvSpPr>
            <a:spLocks noGrp="1"/>
          </p:cNvSpPr>
          <p:nvPr>
            <p:ph type="body" sz="quarter" idx="10" hasCustomPrompt="1"/>
          </p:nvPr>
        </p:nvSpPr>
        <p:spPr>
          <a:xfrm>
            <a:off x="5745972" y="455918"/>
            <a:ext cx="6153331" cy="991998"/>
          </a:xfrm>
          <a:prstGeom prst="rect">
            <a:avLst/>
          </a:prstGeom>
        </p:spPr>
        <p:txBody>
          <a:bodyPr>
            <a:normAutofit/>
          </a:bodyPr>
          <a:lstStyle>
            <a:lvl1pPr marL="0" indent="0">
              <a:lnSpc>
                <a:spcPct val="90000"/>
              </a:lnSpc>
              <a:buNone/>
              <a:defRPr sz="3000" b="1" i="0" baseline="0">
                <a:solidFill>
                  <a:schemeClr val="bg1"/>
                </a:solidFill>
                <a:latin typeface="Source Sans Pro Black" panose="020B0503030403020204" pitchFamily="34" charset="77"/>
                <a:cs typeface="Source Sans Pro Black" panose="020B0503030403020204" pitchFamily="34" charset="77"/>
              </a:defRPr>
            </a:lvl1pPr>
            <a:lvl2pPr marL="457200" indent="0">
              <a:buNone/>
              <a:defRPr b="0" i="0">
                <a:solidFill>
                  <a:srgbClr val="E8D3A2"/>
                </a:solidFill>
                <a:latin typeface="Encode Sans Normal Black"/>
                <a:cs typeface="Encode Sans Normal Black"/>
              </a:defRPr>
            </a:lvl2pPr>
            <a:lvl3pPr marL="914400" indent="0">
              <a:buNone/>
              <a:defRPr b="0" i="0">
                <a:solidFill>
                  <a:srgbClr val="E8D3A2"/>
                </a:solidFill>
                <a:latin typeface="Encode Sans Normal Black"/>
                <a:cs typeface="Encode Sans Normal Black"/>
              </a:defRPr>
            </a:lvl3pPr>
            <a:lvl4pPr marL="1371600" indent="0">
              <a:buNone/>
              <a:defRPr b="0" i="0">
                <a:solidFill>
                  <a:srgbClr val="E8D3A2"/>
                </a:solidFill>
                <a:latin typeface="Encode Sans Normal Black"/>
                <a:cs typeface="Encode Sans Normal Black"/>
              </a:defRPr>
            </a:lvl4pPr>
            <a:lvl5pPr marL="1828800" indent="0">
              <a:buNone/>
              <a:defRPr b="0" i="0">
                <a:solidFill>
                  <a:srgbClr val="E8D3A2"/>
                </a:solidFill>
                <a:latin typeface="Encode Sans Normal Black"/>
                <a:cs typeface="Encode Sans Normal Black"/>
              </a:defRPr>
            </a:lvl5pPr>
          </a:lstStyle>
          <a:p>
            <a:pPr lvl="0"/>
            <a:r>
              <a:rPr lang="en-US" dirty="0"/>
              <a:t>HEADER HERE </a:t>
            </a:r>
          </a:p>
          <a:p>
            <a:pPr lvl="0"/>
            <a:r>
              <a:rPr lang="en-US" dirty="0"/>
              <a:t>(SOURCE SANS PRO BLACK, 30 PT.)</a:t>
            </a:r>
          </a:p>
        </p:txBody>
      </p:sp>
      <p:sp>
        <p:nvSpPr>
          <p:cNvPr id="4" name="Text Placeholder 9"/>
          <p:cNvSpPr>
            <a:spLocks noGrp="1"/>
          </p:cNvSpPr>
          <p:nvPr>
            <p:ph type="body" sz="quarter" idx="11" hasCustomPrompt="1"/>
          </p:nvPr>
        </p:nvSpPr>
        <p:spPr>
          <a:xfrm>
            <a:off x="5729371" y="1654105"/>
            <a:ext cx="6167769" cy="3709858"/>
          </a:xfrm>
          <a:prstGeom prst="rect">
            <a:avLst/>
          </a:prstGeom>
        </p:spPr>
        <p:txBody>
          <a:bodyPr/>
          <a:lstStyle>
            <a:lvl1pPr marL="342900" indent="-342900">
              <a:buFont typeface="Lucida Grande"/>
              <a:buChar char="&gt;"/>
              <a:defRPr sz="2400" b="0" i="0" baseline="0">
                <a:solidFill>
                  <a:schemeClr val="bg1"/>
                </a:solidFill>
                <a:latin typeface="Source Sans Pro Light" panose="020B0403030403020204" pitchFamily="34" charset="77"/>
                <a:cs typeface="Open Sans Light"/>
              </a:defRPr>
            </a:lvl1pPr>
            <a:lvl2pPr>
              <a:defRPr sz="2000" b="0" i="0" baseline="0">
                <a:solidFill>
                  <a:schemeClr val="bg1"/>
                </a:solidFill>
                <a:latin typeface="Source Sans Pro Light" panose="020B0403030403020204" pitchFamily="34" charset="77"/>
                <a:cs typeface="Open Sans Light"/>
              </a:defRPr>
            </a:lvl2pPr>
            <a:lvl3pPr marL="1143000" indent="-228600">
              <a:buSzPct val="100000"/>
              <a:buFont typeface="Lucida Grande"/>
              <a:buChar char="&gt;"/>
              <a:defRPr sz="1800" b="0" i="0" baseline="0">
                <a:solidFill>
                  <a:schemeClr val="bg1"/>
                </a:solidFill>
                <a:latin typeface="Source Sans Pro Light" panose="020B0403030403020204" pitchFamily="34" charset="77"/>
                <a:cs typeface="Open Sans Light"/>
              </a:defRPr>
            </a:lvl3pPr>
            <a:lvl4pPr>
              <a:defRPr sz="1600" b="0" i="0" baseline="0">
                <a:solidFill>
                  <a:schemeClr val="bg1"/>
                </a:solidFill>
                <a:latin typeface="Source Sans Pro Light" panose="020B0403030403020204" pitchFamily="34" charset="77"/>
                <a:cs typeface="Open Sans Light"/>
              </a:defRPr>
            </a:lvl4pPr>
            <a:lvl5pPr marL="2057400" indent="-228600">
              <a:buFont typeface="Lucida Grande"/>
              <a:buChar char="&gt;"/>
              <a:defRPr sz="1400" b="0" i="0" baseline="0">
                <a:solidFill>
                  <a:schemeClr val="bg1"/>
                </a:solidFill>
                <a:latin typeface="Source Sans Pro Light" panose="020B0403030403020204" pitchFamily="34" charset="77"/>
                <a:cs typeface="Open Sans Light"/>
              </a:defRPr>
            </a:lvl5pPr>
          </a:lstStyle>
          <a:p>
            <a:pPr lvl="0"/>
            <a:r>
              <a:rPr lang="en-US" dirty="0"/>
              <a:t>Content here (Source Sans Pro Light, 24 pt.)</a:t>
            </a:r>
          </a:p>
          <a:p>
            <a:pPr lvl="1"/>
            <a:r>
              <a:rPr lang="en-US" dirty="0"/>
              <a:t>Second level (Source Sans Pro Light, 20)</a:t>
            </a:r>
          </a:p>
          <a:p>
            <a:pPr lvl="2"/>
            <a:r>
              <a:rPr lang="en-US" dirty="0"/>
              <a:t>Third level (Source Sans Pro Light, 18)</a:t>
            </a:r>
          </a:p>
          <a:p>
            <a:pPr lvl="3"/>
            <a:r>
              <a:rPr lang="en-US" dirty="0"/>
              <a:t>Fourth level (Source Sans Pro Light, 16)</a:t>
            </a:r>
          </a:p>
          <a:p>
            <a:pPr lvl="4"/>
            <a:r>
              <a:rPr lang="en-US" dirty="0"/>
              <a:t>Fifth level (Source Sans Pro Light, 14)</a:t>
            </a:r>
          </a:p>
        </p:txBody>
      </p:sp>
      <p:cxnSp>
        <p:nvCxnSpPr>
          <p:cNvPr id="18" name="Straight Connector 17">
            <a:extLst>
              <a:ext uri="{FF2B5EF4-FFF2-40B4-BE49-F238E27FC236}">
                <a16:creationId xmlns:a16="http://schemas.microsoft.com/office/drawing/2014/main" id="{F48EF67A-3E63-A94F-B25F-FDAC1998C772}"/>
              </a:ext>
            </a:extLst>
          </p:cNvPr>
          <p:cNvCxnSpPr/>
          <p:nvPr userDrawn="1"/>
        </p:nvCxnSpPr>
        <p:spPr>
          <a:xfrm>
            <a:off x="5882415" y="323558"/>
            <a:ext cx="1617297" cy="0"/>
          </a:xfrm>
          <a:prstGeom prst="line">
            <a:avLst/>
          </a:prstGeom>
          <a:ln w="101600">
            <a:solidFill>
              <a:srgbClr val="92D050"/>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2422E457-2988-CA48-A032-F356B41810E1}"/>
              </a:ext>
            </a:extLst>
          </p:cNvPr>
          <p:cNvSpPr/>
          <p:nvPr userDrawn="1"/>
        </p:nvSpPr>
        <p:spPr>
          <a:xfrm>
            <a:off x="6096000" y="6736619"/>
            <a:ext cx="6096000" cy="121381"/>
          </a:xfrm>
          <a:prstGeom prst="rect">
            <a:avLst/>
          </a:prstGeom>
          <a:solidFill>
            <a:srgbClr val="402D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11BEF8D-7D90-074B-96EB-42106BF580A8}"/>
              </a:ext>
            </a:extLst>
          </p:cNvPr>
          <p:cNvPicPr>
            <a:picLocks noChangeAspect="1"/>
          </p:cNvPicPr>
          <p:nvPr userDrawn="1"/>
        </p:nvPicPr>
        <p:blipFill>
          <a:blip r:embed="rId2"/>
          <a:srcRect/>
          <a:stretch/>
        </p:blipFill>
        <p:spPr>
          <a:xfrm>
            <a:off x="10124966" y="6438398"/>
            <a:ext cx="1998330" cy="198051"/>
          </a:xfrm>
          <a:prstGeom prst="rect">
            <a:avLst/>
          </a:prstGeom>
        </p:spPr>
      </p:pic>
      <p:sp>
        <p:nvSpPr>
          <p:cNvPr id="10" name="Rectangle 9">
            <a:extLst>
              <a:ext uri="{FF2B5EF4-FFF2-40B4-BE49-F238E27FC236}">
                <a16:creationId xmlns:a16="http://schemas.microsoft.com/office/drawing/2014/main" id="{3254E9C4-8859-A240-BEE8-B3EA79F33D85}"/>
              </a:ext>
            </a:extLst>
          </p:cNvPr>
          <p:cNvSpPr/>
          <p:nvPr userDrawn="1"/>
        </p:nvSpPr>
        <p:spPr>
          <a:xfrm>
            <a:off x="6096000" y="6736619"/>
            <a:ext cx="6096000" cy="121381"/>
          </a:xfrm>
          <a:prstGeom prst="rect">
            <a:avLst/>
          </a:prstGeom>
          <a:solidFill>
            <a:srgbClr val="1D56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58016BA-9CEF-A448-B5C5-DFEE56CCC192}"/>
              </a:ext>
            </a:extLst>
          </p:cNvPr>
          <p:cNvSpPr/>
          <p:nvPr userDrawn="1"/>
        </p:nvSpPr>
        <p:spPr>
          <a:xfrm>
            <a:off x="0" y="6736619"/>
            <a:ext cx="6096000" cy="12138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291039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651ED1E-5692-43C7-8F05-E257C8D13720}"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0591DB-EBE1-4DE2-BCD4-DCBFFB0D316A}"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556029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651ED1E-5692-43C7-8F05-E257C8D13720}"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0591DB-EBE1-4DE2-BCD4-DCBFFB0D316A}" type="slidenum">
              <a:rPr lang="en-US" smtClean="0"/>
              <a:t>‹#›</a:t>
            </a:fld>
            <a:endParaRPr lang="en-US"/>
          </a:p>
        </p:txBody>
      </p:sp>
    </p:spTree>
    <p:extLst>
      <p:ext uri="{BB962C8B-B14F-4D97-AF65-F5344CB8AC3E}">
        <p14:creationId xmlns:p14="http://schemas.microsoft.com/office/powerpoint/2010/main" val="240287754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651ED1E-5692-43C7-8F05-E257C8D13720}"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0591DB-EBE1-4DE2-BCD4-DCBFFB0D316A}"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425309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651ED1E-5692-43C7-8F05-E257C8D13720}"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0591DB-EBE1-4DE2-BCD4-DCBFFB0D316A}" type="slidenum">
              <a:rPr lang="en-US" smtClean="0"/>
              <a:t>‹#›</a:t>
            </a:fld>
            <a:endParaRPr lang="en-US"/>
          </a:p>
        </p:txBody>
      </p:sp>
    </p:spTree>
    <p:extLst>
      <p:ext uri="{BB962C8B-B14F-4D97-AF65-F5344CB8AC3E}">
        <p14:creationId xmlns:p14="http://schemas.microsoft.com/office/powerpoint/2010/main" val="8151294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651ED1E-5692-43C7-8F05-E257C8D13720}" type="datetimeFigureOut">
              <a:rPr lang="en-US" smtClean="0"/>
              <a:t>11/22/2022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50591DB-EBE1-4DE2-BCD4-DCBFFB0D316A}" type="slidenum">
              <a:rPr lang="en-US" smtClean="0"/>
              <a:t>‹#›</a:t>
            </a:fld>
            <a:endParaRPr lang="en-US"/>
          </a:p>
        </p:txBody>
      </p:sp>
    </p:spTree>
    <p:extLst>
      <p:ext uri="{BB962C8B-B14F-4D97-AF65-F5344CB8AC3E}">
        <p14:creationId xmlns:p14="http://schemas.microsoft.com/office/powerpoint/2010/main" val="300609067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651ED1E-5692-43C7-8F05-E257C8D13720}" type="datetimeFigureOut">
              <a:rPr lang="en-US" smtClean="0"/>
              <a:t>11/22/2022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0591DB-EBE1-4DE2-BCD4-DCBFFB0D316A}" type="slidenum">
              <a:rPr lang="en-US" smtClean="0"/>
              <a:t>‹#›</a:t>
            </a:fld>
            <a:endParaRPr lang="en-US"/>
          </a:p>
        </p:txBody>
      </p:sp>
    </p:spTree>
    <p:extLst>
      <p:ext uri="{BB962C8B-B14F-4D97-AF65-F5344CB8AC3E}">
        <p14:creationId xmlns:p14="http://schemas.microsoft.com/office/powerpoint/2010/main" val="243090422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651ED1E-5692-43C7-8F05-E257C8D13720}" type="datetimeFigureOut">
              <a:rPr lang="en-US" smtClean="0"/>
              <a:t>11/22/2022</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150591DB-EBE1-4DE2-BCD4-DCBFFB0D316A}" type="slidenum">
              <a:rPr lang="en-US" smtClean="0"/>
              <a:t>‹#›</a:t>
            </a:fld>
            <a:endParaRPr lang="en-US"/>
          </a:p>
        </p:txBody>
      </p:sp>
    </p:spTree>
    <p:extLst>
      <p:ext uri="{BB962C8B-B14F-4D97-AF65-F5344CB8AC3E}">
        <p14:creationId xmlns:p14="http://schemas.microsoft.com/office/powerpoint/2010/main" val="385048180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8651ED1E-5692-43C7-8F05-E257C8D13720}" type="datetimeFigureOut">
              <a:rPr lang="en-US" smtClean="0"/>
              <a:t>11/22/2022</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150591DB-EBE1-4DE2-BCD4-DCBFFB0D316A}" type="slidenum">
              <a:rPr lang="en-US" smtClean="0"/>
              <a:t>‹#›</a:t>
            </a:fld>
            <a:endParaRPr lang="en-US"/>
          </a:p>
        </p:txBody>
      </p:sp>
    </p:spTree>
    <p:extLst>
      <p:ext uri="{BB962C8B-B14F-4D97-AF65-F5344CB8AC3E}">
        <p14:creationId xmlns:p14="http://schemas.microsoft.com/office/powerpoint/2010/main" val="289876486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651ED1E-5692-43C7-8F05-E257C8D13720}"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0591DB-EBE1-4DE2-BCD4-DCBFFB0D316A}" type="slidenum">
              <a:rPr lang="en-US" smtClean="0"/>
              <a:t>‹#›</a:t>
            </a:fld>
            <a:endParaRPr lang="en-US"/>
          </a:p>
        </p:txBody>
      </p:sp>
    </p:spTree>
    <p:extLst>
      <p:ext uri="{BB962C8B-B14F-4D97-AF65-F5344CB8AC3E}">
        <p14:creationId xmlns:p14="http://schemas.microsoft.com/office/powerpoint/2010/main" val="362487641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651ED1E-5692-43C7-8F05-E257C8D13720}"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0591DB-EBE1-4DE2-BCD4-DCBFFB0D316A}" type="slidenum">
              <a:rPr lang="en-US" smtClean="0"/>
              <a:t>‹#›</a:t>
            </a:fld>
            <a:endParaRPr lang="en-US"/>
          </a:p>
        </p:txBody>
      </p:sp>
    </p:spTree>
    <p:extLst>
      <p:ext uri="{BB962C8B-B14F-4D97-AF65-F5344CB8AC3E}">
        <p14:creationId xmlns:p14="http://schemas.microsoft.com/office/powerpoint/2010/main" val="359535095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651ED1E-5692-43C7-8F05-E257C8D13720}"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0591DB-EBE1-4DE2-BCD4-DCBFFB0D316A}" type="slidenum">
              <a:rPr lang="en-US" smtClean="0"/>
              <a:t>‹#›</a:t>
            </a:fld>
            <a:endParaRPr lang="en-US"/>
          </a:p>
        </p:txBody>
      </p:sp>
    </p:spTree>
    <p:extLst>
      <p:ext uri="{BB962C8B-B14F-4D97-AF65-F5344CB8AC3E}">
        <p14:creationId xmlns:p14="http://schemas.microsoft.com/office/powerpoint/2010/main" val="70698861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EB8C63B-0D55-3E42-A306-DEFAB4B7D9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9" name="Title Placeholder 1">
            <a:extLst>
              <a:ext uri="{FF2B5EF4-FFF2-40B4-BE49-F238E27FC236}">
                <a16:creationId xmlns:a16="http://schemas.microsoft.com/office/drawing/2014/main" id="{FB493D83-6D10-AC4E-8655-BC7081DBEE93}"/>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10" name="Text Placeholder 2">
            <a:extLst>
              <a:ext uri="{FF2B5EF4-FFF2-40B4-BE49-F238E27FC236}">
                <a16:creationId xmlns:a16="http://schemas.microsoft.com/office/drawing/2014/main" id="{8C37DC3A-B13B-A845-BA60-C2C3F98CCCDC}"/>
              </a:ext>
            </a:extLst>
          </p:cNvPr>
          <p:cNvSpPr>
            <a:spLocks noGrp="1"/>
          </p:cNvSpPr>
          <p:nvPr>
            <p:ph idx="1"/>
          </p:nvPr>
        </p:nvSpPr>
        <p:spPr>
          <a:xfrm>
            <a:off x="838200" y="1825625"/>
            <a:ext cx="10515600" cy="3644591"/>
          </a:xfrm>
          <a:prstGeom prst="rect">
            <a:avLst/>
          </a:prstGeom>
        </p:spPr>
        <p:txBody>
          <a:bodyPr vert="horz" lIns="91440" tIns="45720" rIns="91440" bIns="45720" rtlCol="0">
            <a:normAutofit/>
          </a:bodyPr>
          <a:lstStyle>
            <a:lvl1pPr>
              <a:defRPr b="0" i="0">
                <a:latin typeface="Myriad Pro" panose="020B0503030403020204" pitchFamily="34" charset="0"/>
                <a:cs typeface="Futura Book" panose="020B0602020204020303" pitchFamily="34" charset="-79"/>
              </a:defRPr>
            </a:lvl1pPr>
            <a:lvl2pPr>
              <a:defRPr b="0" i="0">
                <a:latin typeface="Myriad Pro" panose="020B0503030403020204" pitchFamily="34" charset="0"/>
                <a:cs typeface="Futura Book" panose="020B0602020204020303" pitchFamily="34" charset="-79"/>
              </a:defRPr>
            </a:lvl2pPr>
            <a:lvl3pPr>
              <a:defRPr b="0" i="0">
                <a:latin typeface="Myriad Pro" panose="020B0503030403020204" pitchFamily="34" charset="0"/>
                <a:cs typeface="Futura Book" panose="020B0602020204020303" pitchFamily="34" charset="-79"/>
              </a:defRPr>
            </a:lvl3pPr>
            <a:lvl4pPr>
              <a:defRPr b="0" i="0">
                <a:latin typeface="Myriad Pro" panose="020B0503030403020204" pitchFamily="34" charset="0"/>
                <a:cs typeface="Futura Book" panose="020B0602020204020303" pitchFamily="34" charset="-79"/>
              </a:defRPr>
            </a:lvl4pPr>
            <a:lvl5pPr>
              <a:defRPr b="0" i="0">
                <a:latin typeface="Myriad Pro" panose="020B0503030403020204" pitchFamily="34" charset="0"/>
                <a:cs typeface="Futura Book" panose="020B0602020204020303" pitchFamily="34" charset="-79"/>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2556579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855A944-DA56-5B4D-A991-1E9F44275CA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8D43002-E725-6C48-A830-51B38FF70DF3}"/>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BA0385EC-1B76-1F42-B6C7-A1791E095387}"/>
              </a:ext>
            </a:extLst>
          </p:cNvPr>
          <p:cNvSpPr>
            <a:spLocks noGrp="1"/>
          </p:cNvSpPr>
          <p:nvPr>
            <p:ph idx="1"/>
          </p:nvPr>
        </p:nvSpPr>
        <p:spPr>
          <a:xfrm>
            <a:off x="838200" y="1825625"/>
            <a:ext cx="10515600" cy="35411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0567544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855A944-DA56-5B4D-A991-1E9F44275CA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8D43002-E725-6C48-A830-51B38FF70DF3}"/>
              </a:ext>
            </a:extLst>
          </p:cNvPr>
          <p:cNvSpPr>
            <a:spLocks noGrp="1"/>
          </p:cNvSpPr>
          <p:nvPr>
            <p:ph type="title"/>
          </p:nvPr>
        </p:nvSpPr>
        <p:spPr/>
        <p:txBody>
          <a:bodyPr/>
          <a:lstStyle>
            <a:lvl1pPr>
              <a:defRPr>
                <a:solidFill>
                  <a:srgbClr val="BA0C2F"/>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BA0385EC-1B76-1F42-B6C7-A1791E095387}"/>
              </a:ext>
            </a:extLst>
          </p:cNvPr>
          <p:cNvSpPr>
            <a:spLocks noGrp="1"/>
          </p:cNvSpPr>
          <p:nvPr>
            <p:ph idx="1"/>
          </p:nvPr>
        </p:nvSpPr>
        <p:spPr>
          <a:xfrm>
            <a:off x="838200" y="1825625"/>
            <a:ext cx="10515600" cy="35411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7124528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E0EA9DF-94C7-6E45-9601-FCF9151FEF7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92AD510C-1199-274F-A397-19DEB95627BC}"/>
              </a:ext>
            </a:extLst>
          </p:cNvPr>
          <p:cNvSpPr>
            <a:spLocks noGrp="1"/>
          </p:cNvSpPr>
          <p:nvPr>
            <p:ph type="title"/>
          </p:nvPr>
        </p:nvSpPr>
        <p:spPr>
          <a:xfrm>
            <a:off x="840317" y="457200"/>
            <a:ext cx="7313083" cy="1021222"/>
          </a:xfrm>
        </p:spPr>
        <p:txBody>
          <a:bodyPr anchor="b"/>
          <a:lstStyle>
            <a:lvl1pPr>
              <a:defRPr sz="3200">
                <a:solidFill>
                  <a:srgbClr val="BA0C2F"/>
                </a:solidFill>
              </a:defRPr>
            </a:lvl1pPr>
          </a:lstStyle>
          <a:p>
            <a:r>
              <a:rPr lang="en-US" dirty="0"/>
              <a:t>Click to edit Master title style</a:t>
            </a:r>
          </a:p>
        </p:txBody>
      </p:sp>
      <p:sp>
        <p:nvSpPr>
          <p:cNvPr id="4" name="Text Placeholder 3">
            <a:extLst>
              <a:ext uri="{FF2B5EF4-FFF2-40B4-BE49-F238E27FC236}">
                <a16:creationId xmlns:a16="http://schemas.microsoft.com/office/drawing/2014/main" id="{7A9C72D3-9572-234B-A2AF-ED1F8DDFE451}"/>
              </a:ext>
            </a:extLst>
          </p:cNvPr>
          <p:cNvSpPr>
            <a:spLocks noGrp="1"/>
          </p:cNvSpPr>
          <p:nvPr>
            <p:ph type="body" sz="half" idx="2"/>
          </p:nvPr>
        </p:nvSpPr>
        <p:spPr>
          <a:xfrm>
            <a:off x="840317" y="1666430"/>
            <a:ext cx="7313083" cy="473437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00162851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6BF592D-AF44-604D-B553-CE5B242775E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EFB1860-A318-824D-A541-76651C86884A}"/>
              </a:ext>
            </a:extLst>
          </p:cNvPr>
          <p:cNvSpPr>
            <a:spLocks noGrp="1"/>
          </p:cNvSpPr>
          <p:nvPr>
            <p:ph type="title"/>
          </p:nvPr>
        </p:nvSpPr>
        <p:spPr>
          <a:xfrm>
            <a:off x="4038600" y="457200"/>
            <a:ext cx="7315200" cy="1106680"/>
          </a:xfrm>
        </p:spPr>
        <p:txBody>
          <a:bodyPr anchor="b"/>
          <a:lstStyle>
            <a:lvl1pPr>
              <a:defRPr sz="3200"/>
            </a:lvl1pPr>
          </a:lstStyle>
          <a:p>
            <a:r>
              <a:rPr lang="en-US" dirty="0"/>
              <a:t>Click to edit Master title style</a:t>
            </a:r>
          </a:p>
        </p:txBody>
      </p:sp>
      <p:sp>
        <p:nvSpPr>
          <p:cNvPr id="4" name="Text Placeholder 3">
            <a:extLst>
              <a:ext uri="{FF2B5EF4-FFF2-40B4-BE49-F238E27FC236}">
                <a16:creationId xmlns:a16="http://schemas.microsoft.com/office/drawing/2014/main" id="{F0E0087D-98DA-2C40-BAF9-B755A6877E20}"/>
              </a:ext>
            </a:extLst>
          </p:cNvPr>
          <p:cNvSpPr>
            <a:spLocks noGrp="1"/>
          </p:cNvSpPr>
          <p:nvPr>
            <p:ph type="body" sz="half" idx="2"/>
          </p:nvPr>
        </p:nvSpPr>
        <p:spPr>
          <a:xfrm>
            <a:off x="4038600" y="1768980"/>
            <a:ext cx="7315200" cy="44950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2683152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2EEB12F-1BBB-F147-B7F2-BE24CAFCC96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4924BA2F-EBAD-DA4B-B2A5-73BFF6BEB0D5}"/>
              </a:ext>
            </a:extLst>
          </p:cNvPr>
          <p:cNvSpPr>
            <a:spLocks noGrp="1"/>
          </p:cNvSpPr>
          <p:nvPr>
            <p:ph type="title"/>
          </p:nvPr>
        </p:nvSpPr>
        <p:spPr>
          <a:xfrm>
            <a:off x="831851" y="731342"/>
            <a:ext cx="10515600" cy="1966319"/>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EEA70B18-9FB2-5249-979E-114ECD58A03D}"/>
              </a:ext>
            </a:extLst>
          </p:cNvPr>
          <p:cNvSpPr>
            <a:spLocks noGrp="1"/>
          </p:cNvSpPr>
          <p:nvPr>
            <p:ph type="body" idx="1"/>
          </p:nvPr>
        </p:nvSpPr>
        <p:spPr>
          <a:xfrm>
            <a:off x="831851" y="2760292"/>
            <a:ext cx="10515600" cy="2168895"/>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66796730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CED7EB6-791A-244E-9A01-B7C66E5EAF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BCA3972B-AF16-9541-9676-57C216C7262A}"/>
              </a:ext>
            </a:extLst>
          </p:cNvPr>
          <p:cNvSpPr>
            <a:spLocks noGrp="1"/>
          </p:cNvSpPr>
          <p:nvPr>
            <p:ph type="title"/>
          </p:nvPr>
        </p:nvSpPr>
        <p:spPr/>
        <p:txBody>
          <a:bodyPr/>
          <a:lstStyle>
            <a:lvl1pPr>
              <a:defRPr>
                <a:solidFill>
                  <a:srgbClr val="BA0C2F"/>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FA0FCA38-0F8F-A842-B850-CFA9500A2173}"/>
              </a:ext>
            </a:extLst>
          </p:cNvPr>
          <p:cNvSpPr>
            <a:spLocks noGrp="1"/>
          </p:cNvSpPr>
          <p:nvPr>
            <p:ph sz="half" idx="1"/>
          </p:nvPr>
        </p:nvSpPr>
        <p:spPr>
          <a:xfrm>
            <a:off x="838200" y="1825625"/>
            <a:ext cx="5156200" cy="37120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2C9B189-21ED-964F-960A-C87767D1D8ED}"/>
              </a:ext>
            </a:extLst>
          </p:cNvPr>
          <p:cNvSpPr>
            <a:spLocks noGrp="1"/>
          </p:cNvSpPr>
          <p:nvPr>
            <p:ph sz="half" idx="2"/>
          </p:nvPr>
        </p:nvSpPr>
        <p:spPr>
          <a:xfrm>
            <a:off x="6197600" y="1825625"/>
            <a:ext cx="5156200" cy="37120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4881155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4B3BC15-6DC9-A245-A18B-BE34552C2FC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9AF99A9-ED2E-8842-885F-7858DC9D3EBE}"/>
              </a:ext>
            </a:extLst>
          </p:cNvPr>
          <p:cNvSpPr>
            <a:spLocks noGrp="1"/>
          </p:cNvSpPr>
          <p:nvPr>
            <p:ph type="title"/>
          </p:nvPr>
        </p:nvSpPr>
        <p:spPr>
          <a:xfrm>
            <a:off x="840317" y="365126"/>
            <a:ext cx="10515600" cy="1325563"/>
          </a:xfrm>
        </p:spPr>
        <p:txBody>
          <a:bodyPr/>
          <a:lstStyle>
            <a:lvl1pPr>
              <a:defRPr>
                <a:solidFill>
                  <a:schemeClr val="bg1">
                    <a:lumMod val="75000"/>
                  </a:schemeClr>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9FBF154A-9FAB-AB47-9AE4-9D7F8A33D812}"/>
              </a:ext>
            </a:extLst>
          </p:cNvPr>
          <p:cNvSpPr>
            <a:spLocks noGrp="1"/>
          </p:cNvSpPr>
          <p:nvPr>
            <p:ph type="body" idx="1"/>
          </p:nvPr>
        </p:nvSpPr>
        <p:spPr>
          <a:xfrm>
            <a:off x="840318" y="1681163"/>
            <a:ext cx="5158316"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77B5A51-1CB6-5447-B9D9-5CC14F3C8451}"/>
              </a:ext>
            </a:extLst>
          </p:cNvPr>
          <p:cNvSpPr>
            <a:spLocks noGrp="1"/>
          </p:cNvSpPr>
          <p:nvPr>
            <p:ph sz="half" idx="2"/>
          </p:nvPr>
        </p:nvSpPr>
        <p:spPr>
          <a:xfrm>
            <a:off x="840318" y="2505076"/>
            <a:ext cx="5158316" cy="299841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6C139A0-1632-3C43-BB56-A13A11E30AD6}"/>
              </a:ext>
            </a:extLst>
          </p:cNvPr>
          <p:cNvSpPr>
            <a:spLocks noGrp="1"/>
          </p:cNvSpPr>
          <p:nvPr>
            <p:ph type="body" sz="quarter" idx="3"/>
          </p:nvPr>
        </p:nvSpPr>
        <p:spPr>
          <a:xfrm>
            <a:off x="6172200" y="1681163"/>
            <a:ext cx="5183717" cy="823912"/>
          </a:xfr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173041E-6C9D-DA43-B59C-810D05683803}"/>
              </a:ext>
            </a:extLst>
          </p:cNvPr>
          <p:cNvSpPr>
            <a:spLocks noGrp="1"/>
          </p:cNvSpPr>
          <p:nvPr>
            <p:ph sz="quarter" idx="4"/>
          </p:nvPr>
        </p:nvSpPr>
        <p:spPr>
          <a:xfrm>
            <a:off x="6172200" y="2505076"/>
            <a:ext cx="5183717" cy="299841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6366806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617A543-E517-9D47-BB51-4C74B3DA064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7736A08-E768-9A4E-A389-A77A4848D456}"/>
              </a:ext>
            </a:extLst>
          </p:cNvPr>
          <p:cNvSpPr>
            <a:spLocks noGrp="1"/>
          </p:cNvSpPr>
          <p:nvPr>
            <p:ph type="title"/>
          </p:nvPr>
        </p:nvSpPr>
        <p:spPr>
          <a:xfrm>
            <a:off x="838200" y="1189831"/>
            <a:ext cx="10515600" cy="1325563"/>
          </a:xfrm>
        </p:spPr>
        <p:txBody>
          <a:bodyPr/>
          <a:lstStyle>
            <a:lvl1pPr>
              <a:defRPr>
                <a:solidFill>
                  <a:schemeClr val="bg1">
                    <a:lumMod val="75000"/>
                  </a:schemeClr>
                </a:solidFill>
              </a:defRPr>
            </a:lvl1pPr>
          </a:lstStyle>
          <a:p>
            <a:r>
              <a:rPr lang="en-US" dirty="0"/>
              <a:t>Click to edit Master title style</a:t>
            </a:r>
          </a:p>
        </p:txBody>
      </p:sp>
      <p:sp>
        <p:nvSpPr>
          <p:cNvPr id="3" name="Date Placeholder 2">
            <a:extLst>
              <a:ext uri="{FF2B5EF4-FFF2-40B4-BE49-F238E27FC236}">
                <a16:creationId xmlns:a16="http://schemas.microsoft.com/office/drawing/2014/main" id="{D2DC280A-2548-C348-A76B-1BC6864E073B}"/>
              </a:ext>
            </a:extLst>
          </p:cNvPr>
          <p:cNvSpPr>
            <a:spLocks noGrp="1"/>
          </p:cNvSpPr>
          <p:nvPr>
            <p:ph type="dt" sz="half" idx="10"/>
          </p:nvPr>
        </p:nvSpPr>
        <p:spPr>
          <a:xfrm>
            <a:off x="838200" y="6356351"/>
            <a:ext cx="2743200" cy="365125"/>
          </a:xfrm>
          <a:prstGeom prst="rect">
            <a:avLst/>
          </a:prstGeom>
        </p:spPr>
        <p:txBody>
          <a:bodyPr/>
          <a:lstStyle/>
          <a:p>
            <a:fld id="{36D2BD18-5922-744C-9564-8E0F7069EE99}" type="datetimeFigureOut">
              <a:rPr lang="en-US" smtClean="0"/>
              <a:t>11/22/2022</a:t>
            </a:fld>
            <a:endParaRPr lang="en-US"/>
          </a:p>
        </p:txBody>
      </p:sp>
      <p:sp>
        <p:nvSpPr>
          <p:cNvPr id="4" name="Footer Placeholder 3">
            <a:extLst>
              <a:ext uri="{FF2B5EF4-FFF2-40B4-BE49-F238E27FC236}">
                <a16:creationId xmlns:a16="http://schemas.microsoft.com/office/drawing/2014/main" id="{B81C8193-C5B0-B143-B650-1621DE0951AD}"/>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25CFD79E-2E8E-2B47-B3F9-ECE857B08877}"/>
              </a:ext>
            </a:extLst>
          </p:cNvPr>
          <p:cNvSpPr>
            <a:spLocks noGrp="1"/>
          </p:cNvSpPr>
          <p:nvPr>
            <p:ph type="sldNum" sz="quarter" idx="12"/>
          </p:nvPr>
        </p:nvSpPr>
        <p:spPr>
          <a:xfrm>
            <a:off x="8610600" y="6356351"/>
            <a:ext cx="2743200" cy="365125"/>
          </a:xfrm>
          <a:prstGeom prst="rect">
            <a:avLst/>
          </a:prstGeom>
        </p:spPr>
        <p:txBody>
          <a:bodyPr/>
          <a:lstStyle/>
          <a:p>
            <a:fld id="{96F47699-9C72-3146-88D1-E0748D3F8BFE}" type="slidenum">
              <a:rPr lang="en-US" smtClean="0"/>
              <a:t>‹#›</a:t>
            </a:fld>
            <a:endParaRPr lang="en-US"/>
          </a:p>
        </p:txBody>
      </p:sp>
      <p:sp>
        <p:nvSpPr>
          <p:cNvPr id="8" name="Text Placeholder 2">
            <a:extLst>
              <a:ext uri="{FF2B5EF4-FFF2-40B4-BE49-F238E27FC236}">
                <a16:creationId xmlns:a16="http://schemas.microsoft.com/office/drawing/2014/main" id="{6BCC54C2-FEDF-B74D-BAC7-B123AF9E8684}"/>
              </a:ext>
            </a:extLst>
          </p:cNvPr>
          <p:cNvSpPr>
            <a:spLocks noGrp="1"/>
          </p:cNvSpPr>
          <p:nvPr>
            <p:ph idx="1"/>
          </p:nvPr>
        </p:nvSpPr>
        <p:spPr>
          <a:xfrm>
            <a:off x="838200" y="2515394"/>
            <a:ext cx="10515600" cy="2216536"/>
          </a:xfrm>
          <a:prstGeom prst="rect">
            <a:avLst/>
          </a:prstGeom>
        </p:spPr>
        <p:txBody>
          <a:bodyPr vert="horz" lIns="91440" tIns="45720" rIns="91440" bIns="45720" rtlCol="0">
            <a:normAutofit/>
          </a:bodyPr>
          <a:lstStyle>
            <a:lvl1pPr>
              <a:defRPr b="0" i="0">
                <a:solidFill>
                  <a:schemeClr val="bg1"/>
                </a:solidFill>
                <a:latin typeface="Futura Book" panose="020B0602020204020303" pitchFamily="34" charset="-79"/>
                <a:cs typeface="Futura Book" panose="020B0602020204020303" pitchFamily="34" charset="-79"/>
              </a:defRPr>
            </a:lvl1pPr>
            <a:lvl2pPr>
              <a:defRPr b="0" i="0">
                <a:solidFill>
                  <a:schemeClr val="bg1"/>
                </a:solidFill>
                <a:latin typeface="Futura Book" panose="020B0602020204020303" pitchFamily="34" charset="-79"/>
                <a:cs typeface="Futura Book" panose="020B0602020204020303" pitchFamily="34" charset="-79"/>
              </a:defRPr>
            </a:lvl2pPr>
            <a:lvl3pPr>
              <a:defRPr b="0" i="0">
                <a:solidFill>
                  <a:schemeClr val="bg1"/>
                </a:solidFill>
                <a:latin typeface="Futura Book" panose="020B0602020204020303" pitchFamily="34" charset="-79"/>
                <a:cs typeface="Futura Book" panose="020B0602020204020303" pitchFamily="34" charset="-79"/>
              </a:defRPr>
            </a:lvl3pPr>
            <a:lvl4pPr>
              <a:defRPr b="0" i="0">
                <a:solidFill>
                  <a:schemeClr val="bg1"/>
                </a:solidFill>
                <a:latin typeface="Futura Book" panose="020B0602020204020303" pitchFamily="34" charset="-79"/>
                <a:cs typeface="Futura Book" panose="020B0602020204020303" pitchFamily="34" charset="-79"/>
              </a:defRPr>
            </a:lvl4pPr>
            <a:lvl5pPr>
              <a:defRPr b="0" i="0">
                <a:solidFill>
                  <a:schemeClr val="bg1"/>
                </a:solidFill>
                <a:latin typeface="Futura Book" panose="020B0602020204020303" pitchFamily="34" charset="-79"/>
                <a:cs typeface="Futura Book" panose="020B0602020204020303" pitchFamily="34" charset="-79"/>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4199547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105AC89-71C8-B745-8A52-6390DB8A9A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7" name="Title 1">
            <a:extLst>
              <a:ext uri="{FF2B5EF4-FFF2-40B4-BE49-F238E27FC236}">
                <a16:creationId xmlns:a16="http://schemas.microsoft.com/office/drawing/2014/main" id="{4BCAE5DB-39F3-2948-A098-A8CDCDBDCA6C}"/>
              </a:ext>
            </a:extLst>
          </p:cNvPr>
          <p:cNvSpPr>
            <a:spLocks noGrp="1"/>
          </p:cNvSpPr>
          <p:nvPr>
            <p:ph type="title"/>
          </p:nvPr>
        </p:nvSpPr>
        <p:spPr>
          <a:xfrm>
            <a:off x="831851" y="993658"/>
            <a:ext cx="10515600" cy="2852737"/>
          </a:xfrm>
        </p:spPr>
        <p:txBody>
          <a:bodyPr anchor="b"/>
          <a:lstStyle>
            <a:lvl1pPr>
              <a:defRPr sz="6000">
                <a:solidFill>
                  <a:srgbClr val="BA0C2F"/>
                </a:solidFill>
              </a:defRPr>
            </a:lvl1pPr>
          </a:lstStyle>
          <a:p>
            <a:r>
              <a:rPr lang="en-US" dirty="0"/>
              <a:t>Click to edit Master title style</a:t>
            </a:r>
          </a:p>
        </p:txBody>
      </p:sp>
      <p:sp>
        <p:nvSpPr>
          <p:cNvPr id="8" name="Text Placeholder 2">
            <a:extLst>
              <a:ext uri="{FF2B5EF4-FFF2-40B4-BE49-F238E27FC236}">
                <a16:creationId xmlns:a16="http://schemas.microsoft.com/office/drawing/2014/main" id="{FFD30883-79CF-284F-9CDA-F7602A1E6E1C}"/>
              </a:ext>
            </a:extLst>
          </p:cNvPr>
          <p:cNvSpPr>
            <a:spLocks noGrp="1"/>
          </p:cNvSpPr>
          <p:nvPr>
            <p:ph type="body" idx="1"/>
          </p:nvPr>
        </p:nvSpPr>
        <p:spPr>
          <a:xfrm>
            <a:off x="831851" y="3873383"/>
            <a:ext cx="105156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52428972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6BBE392-E626-4941-AA97-7AE9FFC2F18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7" name="Title 1">
            <a:extLst>
              <a:ext uri="{FF2B5EF4-FFF2-40B4-BE49-F238E27FC236}">
                <a16:creationId xmlns:a16="http://schemas.microsoft.com/office/drawing/2014/main" id="{C987060D-6BB6-0942-9BC5-CD6C00CD5E66}"/>
              </a:ext>
            </a:extLst>
          </p:cNvPr>
          <p:cNvSpPr>
            <a:spLocks noGrp="1"/>
          </p:cNvSpPr>
          <p:nvPr>
            <p:ph type="title"/>
          </p:nvPr>
        </p:nvSpPr>
        <p:spPr>
          <a:xfrm>
            <a:off x="831851" y="993658"/>
            <a:ext cx="10515600" cy="2852737"/>
          </a:xfrm>
        </p:spPr>
        <p:txBody>
          <a:bodyPr anchor="b"/>
          <a:lstStyle>
            <a:lvl1pPr>
              <a:defRPr sz="6000">
                <a:solidFill>
                  <a:srgbClr val="BA0C2F"/>
                </a:solidFill>
              </a:defRPr>
            </a:lvl1pPr>
          </a:lstStyle>
          <a:p>
            <a:r>
              <a:rPr lang="en-US" dirty="0"/>
              <a:t>Click to edit Master title style</a:t>
            </a:r>
          </a:p>
        </p:txBody>
      </p:sp>
      <p:sp>
        <p:nvSpPr>
          <p:cNvPr id="8" name="Text Placeholder 2">
            <a:extLst>
              <a:ext uri="{FF2B5EF4-FFF2-40B4-BE49-F238E27FC236}">
                <a16:creationId xmlns:a16="http://schemas.microsoft.com/office/drawing/2014/main" id="{E0C63394-97CC-8445-9391-BC1045405376}"/>
              </a:ext>
            </a:extLst>
          </p:cNvPr>
          <p:cNvSpPr>
            <a:spLocks noGrp="1"/>
          </p:cNvSpPr>
          <p:nvPr>
            <p:ph type="body" idx="1"/>
          </p:nvPr>
        </p:nvSpPr>
        <p:spPr>
          <a:xfrm>
            <a:off x="831851" y="3873383"/>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25127755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E0EC59C-3475-41E1-99AD-792C171F91CC}"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993F23-AB0A-4D6C-8629-B13D8ADE46CA}" type="slidenum">
              <a:rPr lang="en-US" smtClean="0"/>
              <a:t>‹#›</a:t>
            </a:fld>
            <a:endParaRPr lang="en-US"/>
          </a:p>
        </p:txBody>
      </p:sp>
    </p:spTree>
    <p:extLst>
      <p:ext uri="{BB962C8B-B14F-4D97-AF65-F5344CB8AC3E}">
        <p14:creationId xmlns:p14="http://schemas.microsoft.com/office/powerpoint/2010/main" val="347668343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E0EC59C-3475-41E1-99AD-792C171F91CC}"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993F23-AB0A-4D6C-8629-B13D8ADE46CA}" type="slidenum">
              <a:rPr lang="en-US" smtClean="0"/>
              <a:t>‹#›</a:t>
            </a:fld>
            <a:endParaRPr lang="en-US"/>
          </a:p>
        </p:txBody>
      </p:sp>
    </p:spTree>
    <p:extLst>
      <p:ext uri="{BB962C8B-B14F-4D97-AF65-F5344CB8AC3E}">
        <p14:creationId xmlns:p14="http://schemas.microsoft.com/office/powerpoint/2010/main" val="177212084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E0EC59C-3475-41E1-99AD-792C171F91CC}"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993F23-AB0A-4D6C-8629-B13D8ADE46CA}" type="slidenum">
              <a:rPr lang="en-US" smtClean="0"/>
              <a:t>‹#›</a:t>
            </a:fld>
            <a:endParaRPr lang="en-US"/>
          </a:p>
        </p:txBody>
      </p:sp>
    </p:spTree>
    <p:extLst>
      <p:ext uri="{BB962C8B-B14F-4D97-AF65-F5344CB8AC3E}">
        <p14:creationId xmlns:p14="http://schemas.microsoft.com/office/powerpoint/2010/main" val="394129494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E0EC59C-3475-41E1-99AD-792C171F91CC}"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993F23-AB0A-4D6C-8629-B13D8ADE46CA}" type="slidenum">
              <a:rPr lang="en-US" smtClean="0"/>
              <a:t>‹#›</a:t>
            </a:fld>
            <a:endParaRPr lang="en-US"/>
          </a:p>
        </p:txBody>
      </p:sp>
    </p:spTree>
    <p:extLst>
      <p:ext uri="{BB962C8B-B14F-4D97-AF65-F5344CB8AC3E}">
        <p14:creationId xmlns:p14="http://schemas.microsoft.com/office/powerpoint/2010/main" val="17229561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E0EC59C-3475-41E1-99AD-792C171F91CC}" type="datetimeFigureOut">
              <a:rPr lang="en-US" smtClean="0"/>
              <a:t>11/22/2022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993F23-AB0A-4D6C-8629-B13D8ADE46CA}" type="slidenum">
              <a:rPr lang="en-US" smtClean="0"/>
              <a:t>‹#›</a:t>
            </a:fld>
            <a:endParaRPr lang="en-US"/>
          </a:p>
        </p:txBody>
      </p:sp>
    </p:spTree>
    <p:extLst>
      <p:ext uri="{BB962C8B-B14F-4D97-AF65-F5344CB8AC3E}">
        <p14:creationId xmlns:p14="http://schemas.microsoft.com/office/powerpoint/2010/main" val="386255793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E0EC59C-3475-41E1-99AD-792C171F91CC}" type="datetimeFigureOut">
              <a:rPr lang="en-US" smtClean="0"/>
              <a:t>11/22/2022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993F23-AB0A-4D6C-8629-B13D8ADE46CA}" type="slidenum">
              <a:rPr lang="en-US" smtClean="0"/>
              <a:t>‹#›</a:t>
            </a:fld>
            <a:endParaRPr lang="en-US"/>
          </a:p>
        </p:txBody>
      </p:sp>
    </p:spTree>
    <p:extLst>
      <p:ext uri="{BB962C8B-B14F-4D97-AF65-F5344CB8AC3E}">
        <p14:creationId xmlns:p14="http://schemas.microsoft.com/office/powerpoint/2010/main" val="422583417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0EC59C-3475-41E1-99AD-792C171F91CC}" type="datetimeFigureOut">
              <a:rPr lang="en-US" smtClean="0"/>
              <a:t>11/22/2022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993F23-AB0A-4D6C-8629-B13D8ADE46CA}" type="slidenum">
              <a:rPr lang="en-US" smtClean="0"/>
              <a:t>‹#›</a:t>
            </a:fld>
            <a:endParaRPr lang="en-US"/>
          </a:p>
        </p:txBody>
      </p:sp>
    </p:spTree>
    <p:extLst>
      <p:ext uri="{BB962C8B-B14F-4D97-AF65-F5344CB8AC3E}">
        <p14:creationId xmlns:p14="http://schemas.microsoft.com/office/powerpoint/2010/main" val="205293521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E0EC59C-3475-41E1-99AD-792C171F91CC}"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993F23-AB0A-4D6C-8629-B13D8ADE46CA}" type="slidenum">
              <a:rPr lang="en-US" smtClean="0"/>
              <a:t>‹#›</a:t>
            </a:fld>
            <a:endParaRPr lang="en-US"/>
          </a:p>
        </p:txBody>
      </p:sp>
    </p:spTree>
    <p:extLst>
      <p:ext uri="{BB962C8B-B14F-4D97-AF65-F5344CB8AC3E}">
        <p14:creationId xmlns:p14="http://schemas.microsoft.com/office/powerpoint/2010/main" val="340861208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E0EC59C-3475-41E1-99AD-792C171F91CC}"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993F23-AB0A-4D6C-8629-B13D8ADE46CA}" type="slidenum">
              <a:rPr lang="en-US" smtClean="0"/>
              <a:t>‹#›</a:t>
            </a:fld>
            <a:endParaRPr lang="en-US"/>
          </a:p>
        </p:txBody>
      </p:sp>
    </p:spTree>
    <p:extLst>
      <p:ext uri="{BB962C8B-B14F-4D97-AF65-F5344CB8AC3E}">
        <p14:creationId xmlns:p14="http://schemas.microsoft.com/office/powerpoint/2010/main" val="208932995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E0EC59C-3475-41E1-99AD-792C171F91CC}"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993F23-AB0A-4D6C-8629-B13D8ADE46CA}" type="slidenum">
              <a:rPr lang="en-US" smtClean="0"/>
              <a:t>‹#›</a:t>
            </a:fld>
            <a:endParaRPr lang="en-US"/>
          </a:p>
        </p:txBody>
      </p:sp>
    </p:spTree>
    <p:extLst>
      <p:ext uri="{BB962C8B-B14F-4D97-AF65-F5344CB8AC3E}">
        <p14:creationId xmlns:p14="http://schemas.microsoft.com/office/powerpoint/2010/main" val="395920697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E0EC59C-3475-41E1-99AD-792C171F91CC}"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993F23-AB0A-4D6C-8629-B13D8ADE46CA}" type="slidenum">
              <a:rPr lang="en-US" smtClean="0"/>
              <a:t>‹#›</a:t>
            </a:fld>
            <a:endParaRPr lang="en-US"/>
          </a:p>
        </p:txBody>
      </p:sp>
    </p:spTree>
    <p:extLst>
      <p:ext uri="{BB962C8B-B14F-4D97-AF65-F5344CB8AC3E}">
        <p14:creationId xmlns:p14="http://schemas.microsoft.com/office/powerpoint/2010/main" val="137057461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6933"/>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86892203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3"/>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609585" lvl="0" indent="-457189" algn="l">
              <a:lnSpc>
                <a:spcPct val="115000"/>
              </a:lnSpc>
              <a:spcBef>
                <a:spcPts val="0"/>
              </a:spcBef>
              <a:spcAft>
                <a:spcPts val="0"/>
              </a:spcAft>
              <a:buSzPts val="1800"/>
              <a:buChar char="●"/>
              <a:defRPr/>
            </a:lvl1pPr>
            <a:lvl2pPr marL="1219170" lvl="1" indent="-423323" algn="l">
              <a:lnSpc>
                <a:spcPct val="115000"/>
              </a:lnSpc>
              <a:spcBef>
                <a:spcPts val="0"/>
              </a:spcBef>
              <a:spcAft>
                <a:spcPts val="0"/>
              </a:spcAft>
              <a:buSzPts val="1400"/>
              <a:buChar char="○"/>
              <a:defRPr/>
            </a:lvl2pPr>
            <a:lvl3pPr marL="1828754" lvl="2" indent="-423323" algn="l">
              <a:lnSpc>
                <a:spcPct val="115000"/>
              </a:lnSpc>
              <a:spcBef>
                <a:spcPts val="0"/>
              </a:spcBef>
              <a:spcAft>
                <a:spcPts val="0"/>
              </a:spcAft>
              <a:buSzPts val="1400"/>
              <a:buChar char="■"/>
              <a:defRPr/>
            </a:lvl3pPr>
            <a:lvl4pPr marL="2438339" lvl="3" indent="-423323" algn="l">
              <a:lnSpc>
                <a:spcPct val="115000"/>
              </a:lnSpc>
              <a:spcBef>
                <a:spcPts val="0"/>
              </a:spcBef>
              <a:spcAft>
                <a:spcPts val="0"/>
              </a:spcAft>
              <a:buSzPts val="1400"/>
              <a:buChar char="●"/>
              <a:defRPr/>
            </a:lvl4pPr>
            <a:lvl5pPr marL="3047924" lvl="4" indent="-423323" algn="l">
              <a:lnSpc>
                <a:spcPct val="115000"/>
              </a:lnSpc>
              <a:spcBef>
                <a:spcPts val="0"/>
              </a:spcBef>
              <a:spcAft>
                <a:spcPts val="0"/>
              </a:spcAft>
              <a:buSzPts val="1400"/>
              <a:buChar char="○"/>
              <a:defRPr/>
            </a:lvl5pPr>
            <a:lvl6pPr marL="3657509" lvl="5" indent="-423323" algn="l">
              <a:lnSpc>
                <a:spcPct val="115000"/>
              </a:lnSpc>
              <a:spcBef>
                <a:spcPts val="0"/>
              </a:spcBef>
              <a:spcAft>
                <a:spcPts val="0"/>
              </a:spcAft>
              <a:buSzPts val="1400"/>
              <a:buChar char="■"/>
              <a:defRPr/>
            </a:lvl6pPr>
            <a:lvl7pPr marL="4267093" lvl="6" indent="-423323" algn="l">
              <a:lnSpc>
                <a:spcPct val="115000"/>
              </a:lnSpc>
              <a:spcBef>
                <a:spcPts val="0"/>
              </a:spcBef>
              <a:spcAft>
                <a:spcPts val="0"/>
              </a:spcAft>
              <a:buSzPts val="1400"/>
              <a:buChar char="●"/>
              <a:defRPr/>
            </a:lvl7pPr>
            <a:lvl8pPr marL="4876678" lvl="7" indent="-423323" algn="l">
              <a:lnSpc>
                <a:spcPct val="115000"/>
              </a:lnSpc>
              <a:spcBef>
                <a:spcPts val="0"/>
              </a:spcBef>
              <a:spcAft>
                <a:spcPts val="0"/>
              </a:spcAft>
              <a:buSzPts val="1400"/>
              <a:buChar char="○"/>
              <a:defRPr/>
            </a:lvl8pPr>
            <a:lvl9pPr marL="5486263" lvl="8" indent="-423323" algn="l">
              <a:lnSpc>
                <a:spcPct val="115000"/>
              </a:lnSpc>
              <a:spcBef>
                <a:spcPts val="0"/>
              </a:spcBef>
              <a:spcAft>
                <a:spcPts val="0"/>
              </a:spcAft>
              <a:buSzPts val="1400"/>
              <a:buChar char="■"/>
              <a:defRPr/>
            </a:lvl9pPr>
          </a:lstStyle>
          <a:p>
            <a:endParaRPr/>
          </a:p>
        </p:txBody>
      </p:sp>
      <p:sp>
        <p:nvSpPr>
          <p:cNvPr id="16" name="Google Shape;16;p3"/>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87601888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415600" y="2867800"/>
            <a:ext cx="11360800" cy="11224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4800"/>
            </a:lvl1pPr>
            <a:lvl2pPr lvl="1" algn="ctr">
              <a:lnSpc>
                <a:spcPct val="100000"/>
              </a:lnSpc>
              <a:spcBef>
                <a:spcPts val="0"/>
              </a:spcBef>
              <a:spcAft>
                <a:spcPts val="0"/>
              </a:spcAft>
              <a:buSzPts val="3600"/>
              <a:buNone/>
              <a:defRPr sz="4800"/>
            </a:lvl2pPr>
            <a:lvl3pPr lvl="2" algn="ctr">
              <a:lnSpc>
                <a:spcPct val="100000"/>
              </a:lnSpc>
              <a:spcBef>
                <a:spcPts val="0"/>
              </a:spcBef>
              <a:spcAft>
                <a:spcPts val="0"/>
              </a:spcAft>
              <a:buSzPts val="3600"/>
              <a:buNone/>
              <a:defRPr sz="4800"/>
            </a:lvl3pPr>
            <a:lvl4pPr lvl="3" algn="ctr">
              <a:lnSpc>
                <a:spcPct val="100000"/>
              </a:lnSpc>
              <a:spcBef>
                <a:spcPts val="0"/>
              </a:spcBef>
              <a:spcAft>
                <a:spcPts val="0"/>
              </a:spcAft>
              <a:buSzPts val="3600"/>
              <a:buNone/>
              <a:defRPr sz="4800"/>
            </a:lvl4pPr>
            <a:lvl5pPr lvl="4" algn="ctr">
              <a:lnSpc>
                <a:spcPct val="100000"/>
              </a:lnSpc>
              <a:spcBef>
                <a:spcPts val="0"/>
              </a:spcBef>
              <a:spcAft>
                <a:spcPts val="0"/>
              </a:spcAft>
              <a:buSzPts val="3600"/>
              <a:buNone/>
              <a:defRPr sz="4800"/>
            </a:lvl5pPr>
            <a:lvl6pPr lvl="5" algn="ctr">
              <a:lnSpc>
                <a:spcPct val="100000"/>
              </a:lnSpc>
              <a:spcBef>
                <a:spcPts val="0"/>
              </a:spcBef>
              <a:spcAft>
                <a:spcPts val="0"/>
              </a:spcAft>
              <a:buSzPts val="3600"/>
              <a:buNone/>
              <a:defRPr sz="4800"/>
            </a:lvl6pPr>
            <a:lvl7pPr lvl="6" algn="ctr">
              <a:lnSpc>
                <a:spcPct val="100000"/>
              </a:lnSpc>
              <a:spcBef>
                <a:spcPts val="0"/>
              </a:spcBef>
              <a:spcAft>
                <a:spcPts val="0"/>
              </a:spcAft>
              <a:buSzPts val="3600"/>
              <a:buNone/>
              <a:defRPr sz="4800"/>
            </a:lvl7pPr>
            <a:lvl8pPr lvl="7" algn="ctr">
              <a:lnSpc>
                <a:spcPct val="100000"/>
              </a:lnSpc>
              <a:spcBef>
                <a:spcPts val="0"/>
              </a:spcBef>
              <a:spcAft>
                <a:spcPts val="0"/>
              </a:spcAft>
              <a:buSzPts val="3600"/>
              <a:buNone/>
              <a:defRPr sz="4800"/>
            </a:lvl8pPr>
            <a:lvl9pPr lvl="8" algn="ctr">
              <a:lnSpc>
                <a:spcPct val="100000"/>
              </a:lnSpc>
              <a:spcBef>
                <a:spcPts val="0"/>
              </a:spcBef>
              <a:spcAft>
                <a:spcPts val="0"/>
              </a:spcAft>
              <a:buSzPts val="3600"/>
              <a:buNone/>
              <a:defRPr sz="4800"/>
            </a:lvl9pPr>
          </a:lstStyle>
          <a:p>
            <a:endParaRPr/>
          </a:p>
        </p:txBody>
      </p:sp>
      <p:sp>
        <p:nvSpPr>
          <p:cNvPr id="19" name="Google Shape;19;p4"/>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6726385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a:noFill/>
          <a:ln>
            <a:noFill/>
          </a:ln>
        </p:spPr>
        <p:txBody>
          <a:bodyPr spcFirstLastPara="1" wrap="square" lIns="91425" tIns="91425" rIns="91425" bIns="91425" anchor="t" anchorCtr="0">
            <a:normAutofit/>
          </a:bodyPr>
          <a:lstStyle>
            <a:lvl1pPr marL="609585" lvl="0" indent="-423323" algn="l">
              <a:lnSpc>
                <a:spcPct val="115000"/>
              </a:lnSpc>
              <a:spcBef>
                <a:spcPts val="0"/>
              </a:spcBef>
              <a:spcAft>
                <a:spcPts val="0"/>
              </a:spcAft>
              <a:buSzPts val="1400"/>
              <a:buChar char="●"/>
              <a:defRPr sz="1867"/>
            </a:lvl1pPr>
            <a:lvl2pPr marL="1219170" lvl="1" indent="-406390" algn="l">
              <a:lnSpc>
                <a:spcPct val="115000"/>
              </a:lnSpc>
              <a:spcBef>
                <a:spcPts val="0"/>
              </a:spcBef>
              <a:spcAft>
                <a:spcPts val="0"/>
              </a:spcAft>
              <a:buSzPts val="1200"/>
              <a:buChar char="○"/>
              <a:defRPr sz="1600"/>
            </a:lvl2pPr>
            <a:lvl3pPr marL="1828754" lvl="2" indent="-406390" algn="l">
              <a:lnSpc>
                <a:spcPct val="115000"/>
              </a:lnSpc>
              <a:spcBef>
                <a:spcPts val="0"/>
              </a:spcBef>
              <a:spcAft>
                <a:spcPts val="0"/>
              </a:spcAft>
              <a:buSzPts val="1200"/>
              <a:buChar char="■"/>
              <a:defRPr sz="1600"/>
            </a:lvl3pPr>
            <a:lvl4pPr marL="2438339" lvl="3" indent="-406390" algn="l">
              <a:lnSpc>
                <a:spcPct val="115000"/>
              </a:lnSpc>
              <a:spcBef>
                <a:spcPts val="0"/>
              </a:spcBef>
              <a:spcAft>
                <a:spcPts val="0"/>
              </a:spcAft>
              <a:buSzPts val="1200"/>
              <a:buChar char="●"/>
              <a:defRPr sz="1600"/>
            </a:lvl4pPr>
            <a:lvl5pPr marL="3047924" lvl="4" indent="-406390" algn="l">
              <a:lnSpc>
                <a:spcPct val="115000"/>
              </a:lnSpc>
              <a:spcBef>
                <a:spcPts val="0"/>
              </a:spcBef>
              <a:spcAft>
                <a:spcPts val="0"/>
              </a:spcAft>
              <a:buSzPts val="1200"/>
              <a:buChar char="○"/>
              <a:defRPr sz="1600"/>
            </a:lvl5pPr>
            <a:lvl6pPr marL="3657509" lvl="5" indent="-406390" algn="l">
              <a:lnSpc>
                <a:spcPct val="115000"/>
              </a:lnSpc>
              <a:spcBef>
                <a:spcPts val="0"/>
              </a:spcBef>
              <a:spcAft>
                <a:spcPts val="0"/>
              </a:spcAft>
              <a:buSzPts val="1200"/>
              <a:buChar char="■"/>
              <a:defRPr sz="1600"/>
            </a:lvl6pPr>
            <a:lvl7pPr marL="4267093" lvl="6" indent="-406390" algn="l">
              <a:lnSpc>
                <a:spcPct val="115000"/>
              </a:lnSpc>
              <a:spcBef>
                <a:spcPts val="0"/>
              </a:spcBef>
              <a:spcAft>
                <a:spcPts val="0"/>
              </a:spcAft>
              <a:buSzPts val="1200"/>
              <a:buChar char="●"/>
              <a:defRPr sz="1600"/>
            </a:lvl7pPr>
            <a:lvl8pPr marL="4876678" lvl="7" indent="-406390" algn="l">
              <a:lnSpc>
                <a:spcPct val="115000"/>
              </a:lnSpc>
              <a:spcBef>
                <a:spcPts val="0"/>
              </a:spcBef>
              <a:spcAft>
                <a:spcPts val="0"/>
              </a:spcAft>
              <a:buSzPts val="1200"/>
              <a:buChar char="○"/>
              <a:defRPr sz="1600"/>
            </a:lvl8pPr>
            <a:lvl9pPr marL="5486263" lvl="8" indent="-406390" algn="l">
              <a:lnSpc>
                <a:spcPct val="115000"/>
              </a:lnSpc>
              <a:spcBef>
                <a:spcPts val="0"/>
              </a:spcBef>
              <a:spcAft>
                <a:spcPts val="0"/>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a:noFill/>
          <a:ln>
            <a:noFill/>
          </a:ln>
        </p:spPr>
        <p:txBody>
          <a:bodyPr spcFirstLastPara="1" wrap="square" lIns="91425" tIns="91425" rIns="91425" bIns="91425" anchor="t" anchorCtr="0">
            <a:normAutofit/>
          </a:bodyPr>
          <a:lstStyle>
            <a:lvl1pPr marL="609585" lvl="0" indent="-423323" algn="l">
              <a:lnSpc>
                <a:spcPct val="115000"/>
              </a:lnSpc>
              <a:spcBef>
                <a:spcPts val="0"/>
              </a:spcBef>
              <a:spcAft>
                <a:spcPts val="0"/>
              </a:spcAft>
              <a:buSzPts val="1400"/>
              <a:buChar char="●"/>
              <a:defRPr sz="1867"/>
            </a:lvl1pPr>
            <a:lvl2pPr marL="1219170" lvl="1" indent="-406390" algn="l">
              <a:lnSpc>
                <a:spcPct val="115000"/>
              </a:lnSpc>
              <a:spcBef>
                <a:spcPts val="0"/>
              </a:spcBef>
              <a:spcAft>
                <a:spcPts val="0"/>
              </a:spcAft>
              <a:buSzPts val="1200"/>
              <a:buChar char="○"/>
              <a:defRPr sz="1600"/>
            </a:lvl2pPr>
            <a:lvl3pPr marL="1828754" lvl="2" indent="-406390" algn="l">
              <a:lnSpc>
                <a:spcPct val="115000"/>
              </a:lnSpc>
              <a:spcBef>
                <a:spcPts val="0"/>
              </a:spcBef>
              <a:spcAft>
                <a:spcPts val="0"/>
              </a:spcAft>
              <a:buSzPts val="1200"/>
              <a:buChar char="■"/>
              <a:defRPr sz="1600"/>
            </a:lvl3pPr>
            <a:lvl4pPr marL="2438339" lvl="3" indent="-406390" algn="l">
              <a:lnSpc>
                <a:spcPct val="115000"/>
              </a:lnSpc>
              <a:spcBef>
                <a:spcPts val="0"/>
              </a:spcBef>
              <a:spcAft>
                <a:spcPts val="0"/>
              </a:spcAft>
              <a:buSzPts val="1200"/>
              <a:buChar char="●"/>
              <a:defRPr sz="1600"/>
            </a:lvl4pPr>
            <a:lvl5pPr marL="3047924" lvl="4" indent="-406390" algn="l">
              <a:lnSpc>
                <a:spcPct val="115000"/>
              </a:lnSpc>
              <a:spcBef>
                <a:spcPts val="0"/>
              </a:spcBef>
              <a:spcAft>
                <a:spcPts val="0"/>
              </a:spcAft>
              <a:buSzPts val="1200"/>
              <a:buChar char="○"/>
              <a:defRPr sz="1600"/>
            </a:lvl5pPr>
            <a:lvl6pPr marL="3657509" lvl="5" indent="-406390" algn="l">
              <a:lnSpc>
                <a:spcPct val="115000"/>
              </a:lnSpc>
              <a:spcBef>
                <a:spcPts val="0"/>
              </a:spcBef>
              <a:spcAft>
                <a:spcPts val="0"/>
              </a:spcAft>
              <a:buSzPts val="1200"/>
              <a:buChar char="■"/>
              <a:defRPr sz="1600"/>
            </a:lvl6pPr>
            <a:lvl7pPr marL="4267093" lvl="6" indent="-406390" algn="l">
              <a:lnSpc>
                <a:spcPct val="115000"/>
              </a:lnSpc>
              <a:spcBef>
                <a:spcPts val="0"/>
              </a:spcBef>
              <a:spcAft>
                <a:spcPts val="0"/>
              </a:spcAft>
              <a:buSzPts val="1200"/>
              <a:buChar char="●"/>
              <a:defRPr sz="1600"/>
            </a:lvl7pPr>
            <a:lvl8pPr marL="4876678" lvl="7" indent="-406390" algn="l">
              <a:lnSpc>
                <a:spcPct val="115000"/>
              </a:lnSpc>
              <a:spcBef>
                <a:spcPts val="0"/>
              </a:spcBef>
              <a:spcAft>
                <a:spcPts val="0"/>
              </a:spcAft>
              <a:buSzPts val="1200"/>
              <a:buChar char="○"/>
              <a:defRPr sz="1600"/>
            </a:lvl8pPr>
            <a:lvl9pPr marL="5486263" lvl="8" indent="-406390" algn="l">
              <a:lnSpc>
                <a:spcPct val="115000"/>
              </a:lnSpc>
              <a:spcBef>
                <a:spcPts val="0"/>
              </a:spcBef>
              <a:spcAft>
                <a:spcPts val="0"/>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00628461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2941603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3200"/>
            </a:lvl1pPr>
            <a:lvl2pPr lvl="1" algn="l">
              <a:lnSpc>
                <a:spcPct val="100000"/>
              </a:lnSpc>
              <a:spcBef>
                <a:spcPts val="0"/>
              </a:spcBef>
              <a:spcAft>
                <a:spcPts val="0"/>
              </a:spcAft>
              <a:buSzPts val="2400"/>
              <a:buNone/>
              <a:defRPr sz="3200"/>
            </a:lvl2pPr>
            <a:lvl3pPr lvl="2" algn="l">
              <a:lnSpc>
                <a:spcPct val="100000"/>
              </a:lnSpc>
              <a:spcBef>
                <a:spcPts val="0"/>
              </a:spcBef>
              <a:spcAft>
                <a:spcPts val="0"/>
              </a:spcAft>
              <a:buSzPts val="2400"/>
              <a:buNone/>
              <a:defRPr sz="3200"/>
            </a:lvl3pPr>
            <a:lvl4pPr lvl="3" algn="l">
              <a:lnSpc>
                <a:spcPct val="100000"/>
              </a:lnSpc>
              <a:spcBef>
                <a:spcPts val="0"/>
              </a:spcBef>
              <a:spcAft>
                <a:spcPts val="0"/>
              </a:spcAft>
              <a:buSzPts val="2400"/>
              <a:buNone/>
              <a:defRPr sz="3200"/>
            </a:lvl4pPr>
            <a:lvl5pPr lvl="4" algn="l">
              <a:lnSpc>
                <a:spcPct val="100000"/>
              </a:lnSpc>
              <a:spcBef>
                <a:spcPts val="0"/>
              </a:spcBef>
              <a:spcAft>
                <a:spcPts val="0"/>
              </a:spcAft>
              <a:buSzPts val="2400"/>
              <a:buNone/>
              <a:defRPr sz="3200"/>
            </a:lvl5pPr>
            <a:lvl6pPr lvl="5" algn="l">
              <a:lnSpc>
                <a:spcPct val="100000"/>
              </a:lnSpc>
              <a:spcBef>
                <a:spcPts val="0"/>
              </a:spcBef>
              <a:spcAft>
                <a:spcPts val="0"/>
              </a:spcAft>
              <a:buSzPts val="2400"/>
              <a:buNone/>
              <a:defRPr sz="3200"/>
            </a:lvl6pPr>
            <a:lvl7pPr lvl="6" algn="l">
              <a:lnSpc>
                <a:spcPct val="100000"/>
              </a:lnSpc>
              <a:spcBef>
                <a:spcPts val="0"/>
              </a:spcBef>
              <a:spcAft>
                <a:spcPts val="0"/>
              </a:spcAft>
              <a:buSzPts val="2400"/>
              <a:buNone/>
              <a:defRPr sz="3200"/>
            </a:lvl7pPr>
            <a:lvl8pPr lvl="7" algn="l">
              <a:lnSpc>
                <a:spcPct val="100000"/>
              </a:lnSpc>
              <a:spcBef>
                <a:spcPts val="0"/>
              </a:spcBef>
              <a:spcAft>
                <a:spcPts val="0"/>
              </a:spcAft>
              <a:buSzPts val="2400"/>
              <a:buNone/>
              <a:defRPr sz="3200"/>
            </a:lvl8pPr>
            <a:lvl9pPr lvl="8" algn="l">
              <a:lnSpc>
                <a:spcPct val="100000"/>
              </a:lnSpc>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a:noFill/>
          <a:ln>
            <a:noFill/>
          </a:ln>
        </p:spPr>
        <p:txBody>
          <a:bodyPr spcFirstLastPara="1" wrap="square" lIns="91425" tIns="91425" rIns="91425" bIns="91425" anchor="t" anchorCtr="0">
            <a:normAutofit/>
          </a:bodyPr>
          <a:lstStyle>
            <a:lvl1pPr marL="609585" lvl="0" indent="-406390" algn="l">
              <a:lnSpc>
                <a:spcPct val="115000"/>
              </a:lnSpc>
              <a:spcBef>
                <a:spcPts val="0"/>
              </a:spcBef>
              <a:spcAft>
                <a:spcPts val="0"/>
              </a:spcAft>
              <a:buSzPts val="1200"/>
              <a:buChar char="●"/>
              <a:defRPr sz="1600"/>
            </a:lvl1pPr>
            <a:lvl2pPr marL="1219170" lvl="1" indent="-406390" algn="l">
              <a:lnSpc>
                <a:spcPct val="115000"/>
              </a:lnSpc>
              <a:spcBef>
                <a:spcPts val="0"/>
              </a:spcBef>
              <a:spcAft>
                <a:spcPts val="0"/>
              </a:spcAft>
              <a:buSzPts val="1200"/>
              <a:buChar char="○"/>
              <a:defRPr sz="1600"/>
            </a:lvl2pPr>
            <a:lvl3pPr marL="1828754" lvl="2" indent="-406390" algn="l">
              <a:lnSpc>
                <a:spcPct val="115000"/>
              </a:lnSpc>
              <a:spcBef>
                <a:spcPts val="0"/>
              </a:spcBef>
              <a:spcAft>
                <a:spcPts val="0"/>
              </a:spcAft>
              <a:buSzPts val="1200"/>
              <a:buChar char="■"/>
              <a:defRPr sz="1600"/>
            </a:lvl3pPr>
            <a:lvl4pPr marL="2438339" lvl="3" indent="-406390" algn="l">
              <a:lnSpc>
                <a:spcPct val="115000"/>
              </a:lnSpc>
              <a:spcBef>
                <a:spcPts val="0"/>
              </a:spcBef>
              <a:spcAft>
                <a:spcPts val="0"/>
              </a:spcAft>
              <a:buSzPts val="1200"/>
              <a:buChar char="●"/>
              <a:defRPr sz="1600"/>
            </a:lvl4pPr>
            <a:lvl5pPr marL="3047924" lvl="4" indent="-406390" algn="l">
              <a:lnSpc>
                <a:spcPct val="115000"/>
              </a:lnSpc>
              <a:spcBef>
                <a:spcPts val="0"/>
              </a:spcBef>
              <a:spcAft>
                <a:spcPts val="0"/>
              </a:spcAft>
              <a:buSzPts val="1200"/>
              <a:buChar char="○"/>
              <a:defRPr sz="1600"/>
            </a:lvl5pPr>
            <a:lvl6pPr marL="3657509" lvl="5" indent="-406390" algn="l">
              <a:lnSpc>
                <a:spcPct val="115000"/>
              </a:lnSpc>
              <a:spcBef>
                <a:spcPts val="0"/>
              </a:spcBef>
              <a:spcAft>
                <a:spcPts val="0"/>
              </a:spcAft>
              <a:buSzPts val="1200"/>
              <a:buChar char="■"/>
              <a:defRPr sz="1600"/>
            </a:lvl6pPr>
            <a:lvl7pPr marL="4267093" lvl="6" indent="-406390" algn="l">
              <a:lnSpc>
                <a:spcPct val="115000"/>
              </a:lnSpc>
              <a:spcBef>
                <a:spcPts val="0"/>
              </a:spcBef>
              <a:spcAft>
                <a:spcPts val="0"/>
              </a:spcAft>
              <a:buSzPts val="1200"/>
              <a:buChar char="●"/>
              <a:defRPr sz="1600"/>
            </a:lvl7pPr>
            <a:lvl8pPr marL="4876678" lvl="7" indent="-406390" algn="l">
              <a:lnSpc>
                <a:spcPct val="115000"/>
              </a:lnSpc>
              <a:spcBef>
                <a:spcPts val="0"/>
              </a:spcBef>
              <a:spcAft>
                <a:spcPts val="0"/>
              </a:spcAft>
              <a:buSzPts val="1200"/>
              <a:buChar char="○"/>
              <a:defRPr sz="1600"/>
            </a:lvl8pPr>
            <a:lvl9pPr marL="5486263" lvl="8" indent="-406390" algn="l">
              <a:lnSpc>
                <a:spcPct val="115000"/>
              </a:lnSpc>
              <a:spcBef>
                <a:spcPts val="0"/>
              </a:spcBef>
              <a:spcAft>
                <a:spcPts val="0"/>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0508067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6400"/>
            </a:lvl1pPr>
            <a:lvl2pPr lvl="1" algn="l">
              <a:lnSpc>
                <a:spcPct val="100000"/>
              </a:lnSpc>
              <a:spcBef>
                <a:spcPts val="0"/>
              </a:spcBef>
              <a:spcAft>
                <a:spcPts val="0"/>
              </a:spcAft>
              <a:buSzPts val="4800"/>
              <a:buNone/>
              <a:defRPr sz="6400"/>
            </a:lvl2pPr>
            <a:lvl3pPr lvl="2" algn="l">
              <a:lnSpc>
                <a:spcPct val="100000"/>
              </a:lnSpc>
              <a:spcBef>
                <a:spcPts val="0"/>
              </a:spcBef>
              <a:spcAft>
                <a:spcPts val="0"/>
              </a:spcAft>
              <a:buSzPts val="4800"/>
              <a:buNone/>
              <a:defRPr sz="6400"/>
            </a:lvl3pPr>
            <a:lvl4pPr lvl="3" algn="l">
              <a:lnSpc>
                <a:spcPct val="100000"/>
              </a:lnSpc>
              <a:spcBef>
                <a:spcPts val="0"/>
              </a:spcBef>
              <a:spcAft>
                <a:spcPts val="0"/>
              </a:spcAft>
              <a:buSzPts val="4800"/>
              <a:buNone/>
              <a:defRPr sz="6400"/>
            </a:lvl4pPr>
            <a:lvl5pPr lvl="4" algn="l">
              <a:lnSpc>
                <a:spcPct val="100000"/>
              </a:lnSpc>
              <a:spcBef>
                <a:spcPts val="0"/>
              </a:spcBef>
              <a:spcAft>
                <a:spcPts val="0"/>
              </a:spcAft>
              <a:buSzPts val="4800"/>
              <a:buNone/>
              <a:defRPr sz="6400"/>
            </a:lvl5pPr>
            <a:lvl6pPr lvl="5" algn="l">
              <a:lnSpc>
                <a:spcPct val="100000"/>
              </a:lnSpc>
              <a:spcBef>
                <a:spcPts val="0"/>
              </a:spcBef>
              <a:spcAft>
                <a:spcPts val="0"/>
              </a:spcAft>
              <a:buSzPts val="4800"/>
              <a:buNone/>
              <a:defRPr sz="6400"/>
            </a:lvl6pPr>
            <a:lvl7pPr lvl="6" algn="l">
              <a:lnSpc>
                <a:spcPct val="100000"/>
              </a:lnSpc>
              <a:spcBef>
                <a:spcPts val="0"/>
              </a:spcBef>
              <a:spcAft>
                <a:spcPts val="0"/>
              </a:spcAft>
              <a:buSzPts val="4800"/>
              <a:buNone/>
              <a:defRPr sz="6400"/>
            </a:lvl7pPr>
            <a:lvl8pPr lvl="7" algn="l">
              <a:lnSpc>
                <a:spcPct val="100000"/>
              </a:lnSpc>
              <a:spcBef>
                <a:spcPts val="0"/>
              </a:spcBef>
              <a:spcAft>
                <a:spcPts val="0"/>
              </a:spcAft>
              <a:buSzPts val="4800"/>
              <a:buNone/>
              <a:defRPr sz="6400"/>
            </a:lvl8pPr>
            <a:lvl9pPr lvl="8" algn="l">
              <a:lnSpc>
                <a:spcPct val="100000"/>
              </a:lnSpc>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8567997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867" b="0" i="0" u="none" strike="noStrike" cap="none">
              <a:solidFill>
                <a:srgbClr val="000000"/>
              </a:solidFill>
              <a:latin typeface="Arial"/>
              <a:ea typeface="Arial"/>
              <a:cs typeface="Arial"/>
              <a:sym typeface="Arial"/>
            </a:endParaRPr>
          </a:p>
        </p:txBody>
      </p:sp>
      <p:sp>
        <p:nvSpPr>
          <p:cNvPr id="37" name="Google Shape;37;p9"/>
          <p:cNvSpPr txBox="1">
            <a:spLocks noGrp="1"/>
          </p:cNvSpPr>
          <p:nvPr>
            <p:ph type="title"/>
          </p:nvPr>
        </p:nvSpPr>
        <p:spPr>
          <a:xfrm>
            <a:off x="354000" y="1644233"/>
            <a:ext cx="5393600" cy="19764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5600"/>
            </a:lvl1pPr>
            <a:lvl2pPr lvl="1" algn="ctr">
              <a:lnSpc>
                <a:spcPct val="100000"/>
              </a:lnSpc>
              <a:spcBef>
                <a:spcPts val="0"/>
              </a:spcBef>
              <a:spcAft>
                <a:spcPts val="0"/>
              </a:spcAft>
              <a:buSzPts val="4200"/>
              <a:buNone/>
              <a:defRPr sz="5600"/>
            </a:lvl2pPr>
            <a:lvl3pPr lvl="2" algn="ctr">
              <a:lnSpc>
                <a:spcPct val="100000"/>
              </a:lnSpc>
              <a:spcBef>
                <a:spcPts val="0"/>
              </a:spcBef>
              <a:spcAft>
                <a:spcPts val="0"/>
              </a:spcAft>
              <a:buSzPts val="4200"/>
              <a:buNone/>
              <a:defRPr sz="5600"/>
            </a:lvl3pPr>
            <a:lvl4pPr lvl="3" algn="ctr">
              <a:lnSpc>
                <a:spcPct val="100000"/>
              </a:lnSpc>
              <a:spcBef>
                <a:spcPts val="0"/>
              </a:spcBef>
              <a:spcAft>
                <a:spcPts val="0"/>
              </a:spcAft>
              <a:buSzPts val="4200"/>
              <a:buNone/>
              <a:defRPr sz="5600"/>
            </a:lvl4pPr>
            <a:lvl5pPr lvl="4" algn="ctr">
              <a:lnSpc>
                <a:spcPct val="100000"/>
              </a:lnSpc>
              <a:spcBef>
                <a:spcPts val="0"/>
              </a:spcBef>
              <a:spcAft>
                <a:spcPts val="0"/>
              </a:spcAft>
              <a:buSzPts val="4200"/>
              <a:buNone/>
              <a:defRPr sz="5600"/>
            </a:lvl5pPr>
            <a:lvl6pPr lvl="5" algn="ctr">
              <a:lnSpc>
                <a:spcPct val="100000"/>
              </a:lnSpc>
              <a:spcBef>
                <a:spcPts val="0"/>
              </a:spcBef>
              <a:spcAft>
                <a:spcPts val="0"/>
              </a:spcAft>
              <a:buSzPts val="4200"/>
              <a:buNone/>
              <a:defRPr sz="5600"/>
            </a:lvl6pPr>
            <a:lvl7pPr lvl="6" algn="ctr">
              <a:lnSpc>
                <a:spcPct val="100000"/>
              </a:lnSpc>
              <a:spcBef>
                <a:spcPts val="0"/>
              </a:spcBef>
              <a:spcAft>
                <a:spcPts val="0"/>
              </a:spcAft>
              <a:buSzPts val="4200"/>
              <a:buNone/>
              <a:defRPr sz="5600"/>
            </a:lvl7pPr>
            <a:lvl8pPr lvl="7" algn="ctr">
              <a:lnSpc>
                <a:spcPct val="100000"/>
              </a:lnSpc>
              <a:spcBef>
                <a:spcPts val="0"/>
              </a:spcBef>
              <a:spcAft>
                <a:spcPts val="0"/>
              </a:spcAft>
              <a:buSzPts val="4200"/>
              <a:buNone/>
              <a:defRPr sz="5600"/>
            </a:lvl8pPr>
            <a:lvl9pPr lvl="8" algn="ctr">
              <a:lnSpc>
                <a:spcPct val="100000"/>
              </a:lnSpc>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a:noFill/>
          <a:ln>
            <a:noFill/>
          </a:ln>
        </p:spPr>
        <p:txBody>
          <a:bodyPr spcFirstLastPara="1" wrap="square" lIns="91425" tIns="91425" rIns="91425" bIns="91425" anchor="ctr" anchorCtr="0">
            <a:normAutofit/>
          </a:bodyPr>
          <a:lstStyle>
            <a:lvl1pPr marL="609585" lvl="0" indent="-457189" algn="l">
              <a:lnSpc>
                <a:spcPct val="115000"/>
              </a:lnSpc>
              <a:spcBef>
                <a:spcPts val="0"/>
              </a:spcBef>
              <a:spcAft>
                <a:spcPts val="0"/>
              </a:spcAft>
              <a:buSzPts val="1800"/>
              <a:buChar char="●"/>
              <a:defRPr/>
            </a:lvl1pPr>
            <a:lvl2pPr marL="1219170" lvl="1" indent="-423323" algn="l">
              <a:lnSpc>
                <a:spcPct val="115000"/>
              </a:lnSpc>
              <a:spcBef>
                <a:spcPts val="0"/>
              </a:spcBef>
              <a:spcAft>
                <a:spcPts val="0"/>
              </a:spcAft>
              <a:buSzPts val="1400"/>
              <a:buChar char="○"/>
              <a:defRPr/>
            </a:lvl2pPr>
            <a:lvl3pPr marL="1828754" lvl="2" indent="-423323" algn="l">
              <a:lnSpc>
                <a:spcPct val="115000"/>
              </a:lnSpc>
              <a:spcBef>
                <a:spcPts val="0"/>
              </a:spcBef>
              <a:spcAft>
                <a:spcPts val="0"/>
              </a:spcAft>
              <a:buSzPts val="1400"/>
              <a:buChar char="■"/>
              <a:defRPr/>
            </a:lvl3pPr>
            <a:lvl4pPr marL="2438339" lvl="3" indent="-423323" algn="l">
              <a:lnSpc>
                <a:spcPct val="115000"/>
              </a:lnSpc>
              <a:spcBef>
                <a:spcPts val="0"/>
              </a:spcBef>
              <a:spcAft>
                <a:spcPts val="0"/>
              </a:spcAft>
              <a:buSzPts val="1400"/>
              <a:buChar char="●"/>
              <a:defRPr/>
            </a:lvl4pPr>
            <a:lvl5pPr marL="3047924" lvl="4" indent="-423323" algn="l">
              <a:lnSpc>
                <a:spcPct val="115000"/>
              </a:lnSpc>
              <a:spcBef>
                <a:spcPts val="0"/>
              </a:spcBef>
              <a:spcAft>
                <a:spcPts val="0"/>
              </a:spcAft>
              <a:buSzPts val="1400"/>
              <a:buChar char="○"/>
              <a:defRPr/>
            </a:lvl5pPr>
            <a:lvl6pPr marL="3657509" lvl="5" indent="-423323" algn="l">
              <a:lnSpc>
                <a:spcPct val="115000"/>
              </a:lnSpc>
              <a:spcBef>
                <a:spcPts val="0"/>
              </a:spcBef>
              <a:spcAft>
                <a:spcPts val="0"/>
              </a:spcAft>
              <a:buSzPts val="1400"/>
              <a:buChar char="■"/>
              <a:defRPr/>
            </a:lvl6pPr>
            <a:lvl7pPr marL="4267093" lvl="6" indent="-423323" algn="l">
              <a:lnSpc>
                <a:spcPct val="115000"/>
              </a:lnSpc>
              <a:spcBef>
                <a:spcPts val="0"/>
              </a:spcBef>
              <a:spcAft>
                <a:spcPts val="0"/>
              </a:spcAft>
              <a:buSzPts val="1400"/>
              <a:buChar char="●"/>
              <a:defRPr/>
            </a:lvl7pPr>
            <a:lvl8pPr marL="4876678" lvl="7" indent="-423323" algn="l">
              <a:lnSpc>
                <a:spcPct val="115000"/>
              </a:lnSpc>
              <a:spcBef>
                <a:spcPts val="0"/>
              </a:spcBef>
              <a:spcAft>
                <a:spcPts val="0"/>
              </a:spcAft>
              <a:buSzPts val="1400"/>
              <a:buChar char="○"/>
              <a:defRPr/>
            </a:lvl8pPr>
            <a:lvl9pPr marL="5486263" lvl="8" indent="-423323" algn="l">
              <a:lnSpc>
                <a:spcPct val="115000"/>
              </a:lnSpc>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92867933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a:noFill/>
          <a:ln>
            <a:noFill/>
          </a:ln>
        </p:spPr>
        <p:txBody>
          <a:bodyPr spcFirstLastPara="1" wrap="square" lIns="91425" tIns="91425" rIns="91425" bIns="91425" anchor="ctr" anchorCtr="0">
            <a:normAutofit/>
          </a:bodyPr>
          <a:lstStyle>
            <a:lvl1pPr marL="609585" lvl="0" indent="-304792" algn="l">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5412516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6000"/>
            </a:lvl1pPr>
            <a:lvl2pPr lvl="1" algn="ctr">
              <a:lnSpc>
                <a:spcPct val="100000"/>
              </a:lnSpc>
              <a:spcBef>
                <a:spcPts val="0"/>
              </a:spcBef>
              <a:spcAft>
                <a:spcPts val="0"/>
              </a:spcAft>
              <a:buSzPts val="12000"/>
              <a:buNone/>
              <a:defRPr sz="16000"/>
            </a:lvl2pPr>
            <a:lvl3pPr lvl="2" algn="ctr">
              <a:lnSpc>
                <a:spcPct val="100000"/>
              </a:lnSpc>
              <a:spcBef>
                <a:spcPts val="0"/>
              </a:spcBef>
              <a:spcAft>
                <a:spcPts val="0"/>
              </a:spcAft>
              <a:buSzPts val="12000"/>
              <a:buNone/>
              <a:defRPr sz="16000"/>
            </a:lvl3pPr>
            <a:lvl4pPr lvl="3" algn="ctr">
              <a:lnSpc>
                <a:spcPct val="100000"/>
              </a:lnSpc>
              <a:spcBef>
                <a:spcPts val="0"/>
              </a:spcBef>
              <a:spcAft>
                <a:spcPts val="0"/>
              </a:spcAft>
              <a:buSzPts val="12000"/>
              <a:buNone/>
              <a:defRPr sz="16000"/>
            </a:lvl4pPr>
            <a:lvl5pPr lvl="4" algn="ctr">
              <a:lnSpc>
                <a:spcPct val="100000"/>
              </a:lnSpc>
              <a:spcBef>
                <a:spcPts val="0"/>
              </a:spcBef>
              <a:spcAft>
                <a:spcPts val="0"/>
              </a:spcAft>
              <a:buSzPts val="12000"/>
              <a:buNone/>
              <a:defRPr sz="16000"/>
            </a:lvl5pPr>
            <a:lvl6pPr lvl="5" algn="ctr">
              <a:lnSpc>
                <a:spcPct val="100000"/>
              </a:lnSpc>
              <a:spcBef>
                <a:spcPts val="0"/>
              </a:spcBef>
              <a:spcAft>
                <a:spcPts val="0"/>
              </a:spcAft>
              <a:buSzPts val="12000"/>
              <a:buNone/>
              <a:defRPr sz="16000"/>
            </a:lvl6pPr>
            <a:lvl7pPr lvl="6" algn="ctr">
              <a:lnSpc>
                <a:spcPct val="100000"/>
              </a:lnSpc>
              <a:spcBef>
                <a:spcPts val="0"/>
              </a:spcBef>
              <a:spcAft>
                <a:spcPts val="0"/>
              </a:spcAft>
              <a:buSzPts val="12000"/>
              <a:buNone/>
              <a:defRPr sz="16000"/>
            </a:lvl7pPr>
            <a:lvl8pPr lvl="7" algn="ctr">
              <a:lnSpc>
                <a:spcPct val="100000"/>
              </a:lnSpc>
              <a:spcBef>
                <a:spcPts val="0"/>
              </a:spcBef>
              <a:spcAft>
                <a:spcPts val="0"/>
              </a:spcAft>
              <a:buSzPts val="12000"/>
              <a:buNone/>
              <a:defRPr sz="16000"/>
            </a:lvl8pPr>
            <a:lvl9pPr lvl="8" algn="ctr">
              <a:lnSpc>
                <a:spcPct val="100000"/>
              </a:lnSpc>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a:noFill/>
          <a:ln>
            <a:noFill/>
          </a:ln>
        </p:spPr>
        <p:txBody>
          <a:bodyPr spcFirstLastPara="1" wrap="square" lIns="91425" tIns="91425" rIns="91425" bIns="91425" anchor="t" anchorCtr="0">
            <a:normAutofit/>
          </a:bodyPr>
          <a:lstStyle>
            <a:lvl1pPr marL="609585" lvl="0" indent="-457189" algn="ctr">
              <a:lnSpc>
                <a:spcPct val="115000"/>
              </a:lnSpc>
              <a:spcBef>
                <a:spcPts val="0"/>
              </a:spcBef>
              <a:spcAft>
                <a:spcPts val="0"/>
              </a:spcAft>
              <a:buSzPts val="1800"/>
              <a:buChar char="●"/>
              <a:defRPr/>
            </a:lvl1pPr>
            <a:lvl2pPr marL="1219170" lvl="1" indent="-423323" algn="ctr">
              <a:lnSpc>
                <a:spcPct val="115000"/>
              </a:lnSpc>
              <a:spcBef>
                <a:spcPts val="0"/>
              </a:spcBef>
              <a:spcAft>
                <a:spcPts val="0"/>
              </a:spcAft>
              <a:buSzPts val="1400"/>
              <a:buChar char="○"/>
              <a:defRPr/>
            </a:lvl2pPr>
            <a:lvl3pPr marL="1828754" lvl="2" indent="-423323" algn="ctr">
              <a:lnSpc>
                <a:spcPct val="115000"/>
              </a:lnSpc>
              <a:spcBef>
                <a:spcPts val="0"/>
              </a:spcBef>
              <a:spcAft>
                <a:spcPts val="0"/>
              </a:spcAft>
              <a:buSzPts val="1400"/>
              <a:buChar char="■"/>
              <a:defRPr/>
            </a:lvl3pPr>
            <a:lvl4pPr marL="2438339" lvl="3" indent="-423323" algn="ctr">
              <a:lnSpc>
                <a:spcPct val="115000"/>
              </a:lnSpc>
              <a:spcBef>
                <a:spcPts val="0"/>
              </a:spcBef>
              <a:spcAft>
                <a:spcPts val="0"/>
              </a:spcAft>
              <a:buSzPts val="1400"/>
              <a:buChar char="●"/>
              <a:defRPr/>
            </a:lvl4pPr>
            <a:lvl5pPr marL="3047924" lvl="4" indent="-423323" algn="ctr">
              <a:lnSpc>
                <a:spcPct val="115000"/>
              </a:lnSpc>
              <a:spcBef>
                <a:spcPts val="0"/>
              </a:spcBef>
              <a:spcAft>
                <a:spcPts val="0"/>
              </a:spcAft>
              <a:buSzPts val="1400"/>
              <a:buChar char="○"/>
              <a:defRPr/>
            </a:lvl5pPr>
            <a:lvl6pPr marL="3657509" lvl="5" indent="-423323" algn="ctr">
              <a:lnSpc>
                <a:spcPct val="115000"/>
              </a:lnSpc>
              <a:spcBef>
                <a:spcPts val="0"/>
              </a:spcBef>
              <a:spcAft>
                <a:spcPts val="0"/>
              </a:spcAft>
              <a:buSzPts val="1400"/>
              <a:buChar char="■"/>
              <a:defRPr/>
            </a:lvl6pPr>
            <a:lvl7pPr marL="4267093" lvl="6" indent="-423323" algn="ctr">
              <a:lnSpc>
                <a:spcPct val="115000"/>
              </a:lnSpc>
              <a:spcBef>
                <a:spcPts val="0"/>
              </a:spcBef>
              <a:spcAft>
                <a:spcPts val="0"/>
              </a:spcAft>
              <a:buSzPts val="1400"/>
              <a:buChar char="●"/>
              <a:defRPr/>
            </a:lvl7pPr>
            <a:lvl8pPr marL="4876678" lvl="7" indent="-423323" algn="ctr">
              <a:lnSpc>
                <a:spcPct val="115000"/>
              </a:lnSpc>
              <a:spcBef>
                <a:spcPts val="0"/>
              </a:spcBef>
              <a:spcAft>
                <a:spcPts val="0"/>
              </a:spcAft>
              <a:buSzPts val="1400"/>
              <a:buChar char="○"/>
              <a:defRPr/>
            </a:lvl8pPr>
            <a:lvl9pPr marL="5486263" lvl="8" indent="-423323" algn="ctr">
              <a:lnSpc>
                <a:spcPct val="115000"/>
              </a:lnSpc>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5411839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7143747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588000" y="3432175"/>
            <a:ext cx="5689600" cy="1470025"/>
          </a:xfrm>
        </p:spPr>
        <p:txBody>
          <a:bodyPr>
            <a:normAutofit/>
          </a:bodyPr>
          <a:lstStyle>
            <a:lvl1pPr algn="l">
              <a:defRPr sz="4267">
                <a:solidFill>
                  <a:srgbClr val="023950"/>
                </a:solidFill>
              </a:defRPr>
            </a:lvl1pPr>
          </a:lstStyle>
          <a:p>
            <a:r>
              <a:rPr lang="en-US"/>
              <a:t>Click to edit Master title style</a:t>
            </a:r>
            <a:endParaRPr lang="en-US" dirty="0"/>
          </a:p>
        </p:txBody>
      </p:sp>
      <p:sp>
        <p:nvSpPr>
          <p:cNvPr id="3" name="Subtitle 2"/>
          <p:cNvSpPr>
            <a:spLocks noGrp="1"/>
          </p:cNvSpPr>
          <p:nvPr>
            <p:ph type="subTitle" idx="1"/>
          </p:nvPr>
        </p:nvSpPr>
        <p:spPr>
          <a:xfrm>
            <a:off x="5588000" y="4800600"/>
            <a:ext cx="4775200" cy="1168400"/>
          </a:xfrm>
        </p:spPr>
        <p:txBody>
          <a:bodyPr>
            <a:normAutofit/>
          </a:bodyPr>
          <a:lstStyle>
            <a:lvl1pPr marL="0" indent="0" algn="l">
              <a:buNone/>
              <a:defRPr sz="3200">
                <a:solidFill>
                  <a:schemeClr val="accent2">
                    <a:lumMod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1C74D90-8036-48C8-8766-3BE2FBCFCF7F}"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2EC494-ED3A-4467-B3A1-0273349145BF}" type="slidenum">
              <a:rPr lang="en-US" smtClean="0"/>
              <a:t>‹#›</a:t>
            </a:fld>
            <a:endParaRPr lang="en-US"/>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1200" y="889000"/>
            <a:ext cx="8778240" cy="2357120"/>
          </a:xfrm>
          <a:prstGeom prst="rect">
            <a:avLst/>
          </a:prstGeom>
        </p:spPr>
      </p:pic>
      <p:cxnSp>
        <p:nvCxnSpPr>
          <p:cNvPr id="15" name="Straight Connector 14"/>
          <p:cNvCxnSpPr/>
          <p:nvPr userDrawn="1"/>
        </p:nvCxnSpPr>
        <p:spPr>
          <a:xfrm>
            <a:off x="3860800" y="3022600"/>
            <a:ext cx="6908800" cy="0"/>
          </a:xfrm>
          <a:prstGeom prst="line">
            <a:avLst/>
          </a:prstGeom>
          <a:ln>
            <a:solidFill>
              <a:srgbClr val="0239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679335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C74D90-8036-48C8-8766-3BE2FBCFCF7F}"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2EC494-ED3A-4467-B3A1-0273349145BF}"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56800" y="6172200"/>
            <a:ext cx="1971040" cy="529261"/>
          </a:xfrm>
          <a:prstGeom prst="rect">
            <a:avLst/>
          </a:prstGeom>
        </p:spPr>
      </p:pic>
      <p:cxnSp>
        <p:nvCxnSpPr>
          <p:cNvPr id="8" name="Straight Connector 7"/>
          <p:cNvCxnSpPr/>
          <p:nvPr userDrawn="1"/>
        </p:nvCxnSpPr>
        <p:spPr>
          <a:xfrm>
            <a:off x="304800" y="6578600"/>
            <a:ext cx="9550400" cy="0"/>
          </a:xfrm>
          <a:prstGeom prst="line">
            <a:avLst/>
          </a:prstGeom>
          <a:ln>
            <a:solidFill>
              <a:srgbClr val="0239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11927840" y="381000"/>
            <a:ext cx="0" cy="5791200"/>
          </a:xfrm>
          <a:prstGeom prst="line">
            <a:avLst/>
          </a:prstGeom>
          <a:ln>
            <a:solidFill>
              <a:srgbClr val="0239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13608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1C74D90-8036-48C8-8766-3BE2FBCFCF7F}"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2EC494-ED3A-4467-B3A1-0273349145BF}" type="slidenum">
              <a:rPr lang="en-US" smtClean="0"/>
              <a:t>‹#›</a:t>
            </a:fld>
            <a:endParaRPr lang="en-US"/>
          </a:p>
        </p:txBody>
      </p:sp>
      <p:sp>
        <p:nvSpPr>
          <p:cNvPr id="9" name="Title 1"/>
          <p:cNvSpPr>
            <a:spLocks noGrp="1"/>
          </p:cNvSpPr>
          <p:nvPr>
            <p:ph type="ctrTitle"/>
          </p:nvPr>
        </p:nvSpPr>
        <p:spPr>
          <a:xfrm>
            <a:off x="5588000" y="3889376"/>
            <a:ext cx="5689600" cy="1470025"/>
          </a:xfrm>
        </p:spPr>
        <p:txBody>
          <a:bodyPr>
            <a:normAutofit/>
          </a:bodyPr>
          <a:lstStyle>
            <a:lvl1pPr algn="l">
              <a:defRPr sz="4267"/>
            </a:lvl1pPr>
          </a:lstStyle>
          <a:p>
            <a:r>
              <a:rPr lang="en-US"/>
              <a:t>Click to edit Master title style</a:t>
            </a:r>
            <a:endParaRPr lang="en-US" dirty="0"/>
          </a:p>
        </p:txBody>
      </p:sp>
      <p:sp>
        <p:nvSpPr>
          <p:cNvPr id="10" name="Subtitle 2"/>
          <p:cNvSpPr>
            <a:spLocks noGrp="1"/>
          </p:cNvSpPr>
          <p:nvPr>
            <p:ph type="subTitle" idx="1"/>
          </p:nvPr>
        </p:nvSpPr>
        <p:spPr>
          <a:xfrm>
            <a:off x="5588000" y="5257800"/>
            <a:ext cx="4775200" cy="1168400"/>
          </a:xfrm>
        </p:spPr>
        <p:txBody>
          <a:bodyPr>
            <a:normAutofit/>
          </a:bodyPr>
          <a:lstStyle>
            <a:lvl1pPr marL="0" indent="0" algn="l">
              <a:buNone/>
              <a:defRPr sz="3200">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en-US"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1200" y="889000"/>
            <a:ext cx="8778240" cy="2357120"/>
          </a:xfrm>
          <a:prstGeom prst="rect">
            <a:avLst/>
          </a:prstGeom>
        </p:spPr>
      </p:pic>
    </p:spTree>
    <p:extLst>
      <p:ext uri="{BB962C8B-B14F-4D97-AF65-F5344CB8AC3E}">
        <p14:creationId xmlns:p14="http://schemas.microsoft.com/office/powerpoint/2010/main" val="189362067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200151"/>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00151"/>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1C74D90-8036-48C8-8766-3BE2FBCFCF7F}"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2EC494-ED3A-4467-B3A1-0273349145BF}" type="slidenum">
              <a:rPr lang="en-US" smtClean="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56800" y="6172200"/>
            <a:ext cx="1971040" cy="529261"/>
          </a:xfrm>
          <a:prstGeom prst="rect">
            <a:avLst/>
          </a:prstGeom>
        </p:spPr>
      </p:pic>
      <p:cxnSp>
        <p:nvCxnSpPr>
          <p:cNvPr id="9" name="Straight Connector 8"/>
          <p:cNvCxnSpPr/>
          <p:nvPr userDrawn="1"/>
        </p:nvCxnSpPr>
        <p:spPr>
          <a:xfrm>
            <a:off x="304800" y="6578600"/>
            <a:ext cx="9550400" cy="0"/>
          </a:xfrm>
          <a:prstGeom prst="line">
            <a:avLst/>
          </a:prstGeom>
          <a:ln>
            <a:solidFill>
              <a:srgbClr val="02395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11927840" y="381000"/>
            <a:ext cx="0" cy="5791200"/>
          </a:xfrm>
          <a:prstGeom prst="line">
            <a:avLst/>
          </a:prstGeom>
          <a:ln>
            <a:solidFill>
              <a:srgbClr val="0239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220482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1C74D90-8036-48C8-8766-3BE2FBCFCF7F}" type="datetimeFigureOut">
              <a:rPr lang="en-US" smtClean="0"/>
              <a:t>11/22/2022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2EC494-ED3A-4467-B3A1-0273349145BF}" type="slidenum">
              <a:rPr lang="en-US" smtClean="0"/>
              <a:t>‹#›</a:t>
            </a:fld>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56800" y="6172200"/>
            <a:ext cx="1971040" cy="529261"/>
          </a:xfrm>
          <a:prstGeom prst="rect">
            <a:avLst/>
          </a:prstGeom>
        </p:spPr>
      </p:pic>
      <p:cxnSp>
        <p:nvCxnSpPr>
          <p:cNvPr id="11" name="Straight Connector 10"/>
          <p:cNvCxnSpPr/>
          <p:nvPr userDrawn="1"/>
        </p:nvCxnSpPr>
        <p:spPr>
          <a:xfrm>
            <a:off x="304800" y="6578600"/>
            <a:ext cx="9550400" cy="0"/>
          </a:xfrm>
          <a:prstGeom prst="line">
            <a:avLst/>
          </a:prstGeom>
          <a:ln>
            <a:solidFill>
              <a:srgbClr val="02395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11927840" y="381000"/>
            <a:ext cx="0" cy="5791200"/>
          </a:xfrm>
          <a:prstGeom prst="line">
            <a:avLst/>
          </a:prstGeom>
          <a:ln>
            <a:solidFill>
              <a:srgbClr val="0239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964213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1C74D90-8036-48C8-8766-3BE2FBCFCF7F}" type="datetimeFigureOut">
              <a:rPr lang="en-US" smtClean="0"/>
              <a:t>11/22/2022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2EC494-ED3A-4467-B3A1-0273349145BF}" type="slidenum">
              <a:rPr lang="en-US" smtClean="0"/>
              <a:t>‹#›</a:t>
            </a:fld>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56800" y="6172200"/>
            <a:ext cx="1971040" cy="529261"/>
          </a:xfrm>
          <a:prstGeom prst="rect">
            <a:avLst/>
          </a:prstGeom>
        </p:spPr>
      </p:pic>
      <p:cxnSp>
        <p:nvCxnSpPr>
          <p:cNvPr id="7" name="Straight Connector 6"/>
          <p:cNvCxnSpPr/>
          <p:nvPr userDrawn="1"/>
        </p:nvCxnSpPr>
        <p:spPr>
          <a:xfrm>
            <a:off x="304800" y="6578600"/>
            <a:ext cx="9550400" cy="0"/>
          </a:xfrm>
          <a:prstGeom prst="line">
            <a:avLst/>
          </a:prstGeom>
          <a:ln>
            <a:solidFill>
              <a:srgbClr val="02395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11927840" y="381000"/>
            <a:ext cx="0" cy="5791200"/>
          </a:xfrm>
          <a:prstGeom prst="line">
            <a:avLst/>
          </a:prstGeom>
          <a:ln>
            <a:solidFill>
              <a:srgbClr val="0239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856711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C74D90-8036-48C8-8766-3BE2FBCFCF7F}" type="datetimeFigureOut">
              <a:rPr lang="en-US" smtClean="0"/>
              <a:t>11/22/2022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2EC494-ED3A-4467-B3A1-0273349145BF}" type="slidenum">
              <a:rPr lang="en-US" smtClean="0"/>
              <a:t>‹#›</a:t>
            </a:fld>
            <a:endParaRPr lang="en-US"/>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56800" y="6172200"/>
            <a:ext cx="1971040" cy="529261"/>
          </a:xfrm>
          <a:prstGeom prst="rect">
            <a:avLst/>
          </a:prstGeom>
        </p:spPr>
      </p:pic>
      <p:cxnSp>
        <p:nvCxnSpPr>
          <p:cNvPr id="6" name="Straight Connector 5"/>
          <p:cNvCxnSpPr/>
          <p:nvPr userDrawn="1"/>
        </p:nvCxnSpPr>
        <p:spPr>
          <a:xfrm>
            <a:off x="304800" y="6578600"/>
            <a:ext cx="9550400" cy="0"/>
          </a:xfrm>
          <a:prstGeom prst="line">
            <a:avLst/>
          </a:prstGeom>
          <a:ln>
            <a:solidFill>
              <a:srgbClr val="02395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a:off x="11927840" y="381000"/>
            <a:ext cx="0" cy="5791200"/>
          </a:xfrm>
          <a:prstGeom prst="line">
            <a:avLst/>
          </a:prstGeom>
          <a:ln>
            <a:solidFill>
              <a:srgbClr val="0239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436139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Edit Master text styles</a:t>
            </a:r>
          </a:p>
        </p:txBody>
      </p:sp>
      <p:sp>
        <p:nvSpPr>
          <p:cNvPr id="5" name="Date Placeholder 4"/>
          <p:cNvSpPr>
            <a:spLocks noGrp="1"/>
          </p:cNvSpPr>
          <p:nvPr>
            <p:ph type="dt" sz="half" idx="10"/>
          </p:nvPr>
        </p:nvSpPr>
        <p:spPr/>
        <p:txBody>
          <a:bodyPr/>
          <a:lstStyle/>
          <a:p>
            <a:fld id="{B1C74D90-8036-48C8-8766-3BE2FBCFCF7F}"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2EC494-ED3A-4467-B3A1-0273349145BF}" type="slidenum">
              <a:rPr lang="en-US" smtClean="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56800" y="6172200"/>
            <a:ext cx="1971040" cy="529261"/>
          </a:xfrm>
          <a:prstGeom prst="rect">
            <a:avLst/>
          </a:prstGeom>
        </p:spPr>
      </p:pic>
      <p:cxnSp>
        <p:nvCxnSpPr>
          <p:cNvPr id="9" name="Straight Connector 8"/>
          <p:cNvCxnSpPr/>
          <p:nvPr userDrawn="1"/>
        </p:nvCxnSpPr>
        <p:spPr>
          <a:xfrm>
            <a:off x="304800" y="6578600"/>
            <a:ext cx="9550400" cy="0"/>
          </a:xfrm>
          <a:prstGeom prst="line">
            <a:avLst/>
          </a:prstGeom>
          <a:ln>
            <a:solidFill>
              <a:srgbClr val="02395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11927840" y="381000"/>
            <a:ext cx="0" cy="5791200"/>
          </a:xfrm>
          <a:prstGeom prst="line">
            <a:avLst/>
          </a:prstGeom>
          <a:ln>
            <a:solidFill>
              <a:srgbClr val="0239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160261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t>Click icon to add picture</a:t>
            </a:r>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Edit Master text styles</a:t>
            </a:r>
          </a:p>
        </p:txBody>
      </p:sp>
      <p:sp>
        <p:nvSpPr>
          <p:cNvPr id="5" name="Date Placeholder 4"/>
          <p:cNvSpPr>
            <a:spLocks noGrp="1"/>
          </p:cNvSpPr>
          <p:nvPr>
            <p:ph type="dt" sz="half" idx="10"/>
          </p:nvPr>
        </p:nvSpPr>
        <p:spPr/>
        <p:txBody>
          <a:bodyPr/>
          <a:lstStyle/>
          <a:p>
            <a:fld id="{B1C74D90-8036-48C8-8766-3BE2FBCFCF7F}"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2EC494-ED3A-4467-B3A1-0273349145BF}" type="slidenum">
              <a:rPr lang="en-US" smtClean="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56800" y="6172200"/>
            <a:ext cx="1971040" cy="529261"/>
          </a:xfrm>
          <a:prstGeom prst="rect">
            <a:avLst/>
          </a:prstGeom>
        </p:spPr>
      </p:pic>
      <p:cxnSp>
        <p:nvCxnSpPr>
          <p:cNvPr id="9" name="Straight Connector 8"/>
          <p:cNvCxnSpPr/>
          <p:nvPr userDrawn="1"/>
        </p:nvCxnSpPr>
        <p:spPr>
          <a:xfrm>
            <a:off x="304800" y="6578600"/>
            <a:ext cx="9550400" cy="0"/>
          </a:xfrm>
          <a:prstGeom prst="line">
            <a:avLst/>
          </a:prstGeom>
          <a:ln>
            <a:solidFill>
              <a:srgbClr val="02395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11927840" y="381000"/>
            <a:ext cx="0" cy="5791200"/>
          </a:xfrm>
          <a:prstGeom prst="line">
            <a:avLst/>
          </a:prstGeom>
          <a:ln>
            <a:solidFill>
              <a:srgbClr val="0239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693415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C74D90-8036-48C8-8766-3BE2FBCFCF7F}"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2EC494-ED3A-4467-B3A1-0273349145BF}"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56800" y="6172200"/>
            <a:ext cx="1971040" cy="529261"/>
          </a:xfrm>
          <a:prstGeom prst="rect">
            <a:avLst/>
          </a:prstGeom>
        </p:spPr>
      </p:pic>
      <p:cxnSp>
        <p:nvCxnSpPr>
          <p:cNvPr id="8" name="Straight Connector 7"/>
          <p:cNvCxnSpPr/>
          <p:nvPr userDrawn="1"/>
        </p:nvCxnSpPr>
        <p:spPr>
          <a:xfrm>
            <a:off x="304800" y="6578600"/>
            <a:ext cx="9550400" cy="0"/>
          </a:xfrm>
          <a:prstGeom prst="line">
            <a:avLst/>
          </a:prstGeom>
          <a:ln>
            <a:solidFill>
              <a:srgbClr val="0239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11927840" y="381000"/>
            <a:ext cx="0" cy="5791200"/>
          </a:xfrm>
          <a:prstGeom prst="line">
            <a:avLst/>
          </a:prstGeom>
          <a:ln>
            <a:solidFill>
              <a:srgbClr val="0239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005522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06375"/>
            <a:ext cx="2743200" cy="43878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06375"/>
            <a:ext cx="8026400" cy="438785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C74D90-8036-48C8-8766-3BE2FBCFCF7F}"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2EC494-ED3A-4467-B3A1-0273349145BF}"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56800" y="6172200"/>
            <a:ext cx="1971040" cy="529261"/>
          </a:xfrm>
          <a:prstGeom prst="rect">
            <a:avLst/>
          </a:prstGeom>
        </p:spPr>
      </p:pic>
      <p:cxnSp>
        <p:nvCxnSpPr>
          <p:cNvPr id="8" name="Straight Connector 7"/>
          <p:cNvCxnSpPr/>
          <p:nvPr userDrawn="1"/>
        </p:nvCxnSpPr>
        <p:spPr>
          <a:xfrm>
            <a:off x="304800" y="6578600"/>
            <a:ext cx="9550400" cy="0"/>
          </a:xfrm>
          <a:prstGeom prst="line">
            <a:avLst/>
          </a:prstGeom>
          <a:ln>
            <a:solidFill>
              <a:srgbClr val="02395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11927840" y="381000"/>
            <a:ext cx="0" cy="5791200"/>
          </a:xfrm>
          <a:prstGeom prst="line">
            <a:avLst/>
          </a:prstGeom>
          <a:ln>
            <a:solidFill>
              <a:srgbClr val="0239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213740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85A98C5-7EB6-4CA5-99ED-02B65E73B7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0" name="Picture 9">
            <a:extLst>
              <a:ext uri="{FF2B5EF4-FFF2-40B4-BE49-F238E27FC236}">
                <a16:creationId xmlns:a16="http://schemas.microsoft.com/office/drawing/2014/main" id="{6A7E2F6E-1AC0-46A4-AABA-4F5E8EBFA6C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1362972"/>
            <a:ext cx="12192000" cy="4132055"/>
          </a:xfrm>
          <a:prstGeom prst="rect">
            <a:avLst/>
          </a:prstGeom>
        </p:spPr>
      </p:pic>
      <p:sp>
        <p:nvSpPr>
          <p:cNvPr id="2" name="Title 1">
            <a:extLst>
              <a:ext uri="{FF2B5EF4-FFF2-40B4-BE49-F238E27FC236}">
                <a16:creationId xmlns:a16="http://schemas.microsoft.com/office/drawing/2014/main" id="{8CA491EA-048B-49B6-B718-D1609DD83D93}"/>
              </a:ext>
            </a:extLst>
          </p:cNvPr>
          <p:cNvSpPr>
            <a:spLocks noGrp="1"/>
          </p:cNvSpPr>
          <p:nvPr>
            <p:ph type="ctrTitle" hasCustomPrompt="1"/>
          </p:nvPr>
        </p:nvSpPr>
        <p:spPr>
          <a:xfrm>
            <a:off x="276375" y="326124"/>
            <a:ext cx="9144000" cy="1045059"/>
          </a:xfrm>
        </p:spPr>
        <p:txBody>
          <a:bodyPr anchor="b"/>
          <a:lstStyle>
            <a:lvl1pPr algn="l">
              <a:defRPr sz="6000">
                <a:latin typeface="Lato" panose="020F0502020204030203" pitchFamily="34" charset="0"/>
              </a:defRPr>
            </a:lvl1pPr>
          </a:lstStyle>
          <a:p>
            <a:r>
              <a:rPr lang="en-US"/>
              <a:t>THE FUTURE IS NOW</a:t>
            </a:r>
          </a:p>
        </p:txBody>
      </p:sp>
      <p:sp>
        <p:nvSpPr>
          <p:cNvPr id="11" name="Title 1">
            <a:extLst>
              <a:ext uri="{FF2B5EF4-FFF2-40B4-BE49-F238E27FC236}">
                <a16:creationId xmlns:a16="http://schemas.microsoft.com/office/drawing/2014/main" id="{9F55B0F6-8FD2-4BC0-8930-42CF526C7A19}"/>
              </a:ext>
            </a:extLst>
          </p:cNvPr>
          <p:cNvSpPr txBox="1">
            <a:spLocks/>
          </p:cNvSpPr>
          <p:nvPr userDrawn="1"/>
        </p:nvSpPr>
        <p:spPr>
          <a:xfrm>
            <a:off x="242792" y="5538726"/>
            <a:ext cx="7413371" cy="104505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Lato" panose="020F0502020204030203" pitchFamily="34" charset="0"/>
                <a:ea typeface="+mj-ea"/>
                <a:cs typeface="+mj-cs"/>
              </a:defRPr>
            </a:lvl1pPr>
          </a:lstStyle>
          <a:p>
            <a:r>
              <a:rPr lang="en-US" sz="3200">
                <a:solidFill>
                  <a:schemeClr val="tx1">
                    <a:lumMod val="65000"/>
                    <a:lumOff val="35000"/>
                  </a:schemeClr>
                </a:solidFill>
              </a:rPr>
              <a:t>Scaling Statewide Credentials Through a Consortium Approach</a:t>
            </a:r>
          </a:p>
        </p:txBody>
      </p:sp>
    </p:spTree>
    <p:custDataLst>
      <p:tags r:id="rId1"/>
    </p:custDataLst>
    <p:extLst>
      <p:ext uri="{BB962C8B-B14F-4D97-AF65-F5344CB8AC3E}">
        <p14:creationId xmlns:p14="http://schemas.microsoft.com/office/powerpoint/2010/main" val="54021398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D55A7-D1BB-4BBE-96F6-FB61C23F0601}"/>
              </a:ext>
            </a:extLst>
          </p:cNvPr>
          <p:cNvSpPr>
            <a:spLocks noGrp="1"/>
          </p:cNvSpPr>
          <p:nvPr>
            <p:ph type="title"/>
          </p:nvPr>
        </p:nvSpPr>
        <p:spPr>
          <a:xfrm>
            <a:off x="352586" y="365125"/>
            <a:ext cx="11457122" cy="816621"/>
          </a:xfrm>
        </p:spPr>
        <p:txBody>
          <a:bodyPr>
            <a:normAutofit/>
          </a:bodyPr>
          <a:lstStyle>
            <a:lvl1pPr>
              <a:defRPr sz="3800">
                <a:latin typeface="Lato" panose="020F0502020204030203"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EF8BF0FB-DCC7-4912-9696-9A1CB8578202}"/>
              </a:ext>
            </a:extLst>
          </p:cNvPr>
          <p:cNvSpPr>
            <a:spLocks noGrp="1"/>
          </p:cNvSpPr>
          <p:nvPr>
            <p:ph idx="1"/>
          </p:nvPr>
        </p:nvSpPr>
        <p:spPr>
          <a:xfrm>
            <a:off x="352586" y="1487837"/>
            <a:ext cx="11457122" cy="4689126"/>
          </a:xfrm>
        </p:spPr>
        <p:txBody>
          <a:bodyPr/>
          <a:lstStyle>
            <a:lvl1pPr>
              <a:defRPr sz="3200">
                <a:latin typeface="Lato" panose="020F0502020204030203" pitchFamily="34" charset="0"/>
              </a:defRPr>
            </a:lvl1pPr>
            <a:lvl2pPr>
              <a:defRPr sz="2800">
                <a:latin typeface="Lato" panose="020F0502020204030203" pitchFamily="34" charset="0"/>
              </a:defRPr>
            </a:lvl2pPr>
            <a:lvl3pPr>
              <a:defRPr sz="2400">
                <a:latin typeface="Lato" panose="020F0502020204030203" pitchFamily="34" charset="0"/>
              </a:defRPr>
            </a:lvl3pPr>
            <a:lvl4pPr>
              <a:defRPr sz="2000">
                <a:latin typeface="Lato" panose="020F0502020204030203" pitchFamily="34" charset="0"/>
              </a:defRPr>
            </a:lvl4pPr>
            <a:lvl5pPr>
              <a:defRPr>
                <a:latin typeface="Lato" panose="020F0502020204030203"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03FEB4-7190-4F4E-A146-FC6E05DC2C97}"/>
              </a:ext>
            </a:extLst>
          </p:cNvPr>
          <p:cNvSpPr>
            <a:spLocks noGrp="1"/>
          </p:cNvSpPr>
          <p:nvPr>
            <p:ph type="dt" sz="half" idx="10"/>
          </p:nvPr>
        </p:nvSpPr>
        <p:spPr>
          <a:xfrm>
            <a:off x="352586" y="6356350"/>
            <a:ext cx="3228814" cy="365125"/>
          </a:xfrm>
        </p:spPr>
        <p:txBody>
          <a:bodyPr/>
          <a:lstStyle>
            <a:lvl1pPr>
              <a:defRPr>
                <a:latin typeface="Lato" panose="020F0502020204030203" pitchFamily="34" charset="0"/>
              </a:defRPr>
            </a:lvl1pPr>
          </a:lstStyle>
          <a:p>
            <a:endParaRPr lang="en-US"/>
          </a:p>
        </p:txBody>
      </p:sp>
      <p:sp>
        <p:nvSpPr>
          <p:cNvPr id="6" name="Slide Number Placeholder 5">
            <a:extLst>
              <a:ext uri="{FF2B5EF4-FFF2-40B4-BE49-F238E27FC236}">
                <a16:creationId xmlns:a16="http://schemas.microsoft.com/office/drawing/2014/main" id="{12F663AE-81B9-45D7-A3EA-12F5BC1FE6B5}"/>
              </a:ext>
            </a:extLst>
          </p:cNvPr>
          <p:cNvSpPr>
            <a:spLocks noGrp="1"/>
          </p:cNvSpPr>
          <p:nvPr>
            <p:ph type="sldNum" sz="quarter" idx="12"/>
          </p:nvPr>
        </p:nvSpPr>
        <p:spPr>
          <a:xfrm>
            <a:off x="8610600" y="6356350"/>
            <a:ext cx="3199108" cy="365125"/>
          </a:xfrm>
        </p:spPr>
        <p:txBody>
          <a:bodyPr/>
          <a:lstStyle>
            <a:lvl1pPr>
              <a:defRPr>
                <a:latin typeface="Lato" panose="020F0502020204030203" pitchFamily="34" charset="0"/>
              </a:defRPr>
            </a:lvl1pPr>
          </a:lstStyle>
          <a:p>
            <a:fld id="{4BF54A4F-DED9-461F-9923-B36D5051EC0D}" type="slidenum">
              <a:rPr lang="en-US" smtClean="0"/>
              <a:pPr/>
              <a:t>‹#›</a:t>
            </a:fld>
            <a:endParaRPr lang="en-US"/>
          </a:p>
        </p:txBody>
      </p:sp>
    </p:spTree>
    <p:custDataLst>
      <p:tags r:id="rId1"/>
    </p:custDataLst>
    <p:extLst>
      <p:ext uri="{BB962C8B-B14F-4D97-AF65-F5344CB8AC3E}">
        <p14:creationId xmlns:p14="http://schemas.microsoft.com/office/powerpoint/2010/main" val="418329466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7D13778-0E21-4112-A660-31D665505EE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5258" y="295649"/>
            <a:ext cx="5105410" cy="6266701"/>
          </a:xfrm>
          <a:prstGeom prst="rect">
            <a:avLst/>
          </a:prstGeom>
        </p:spPr>
      </p:pic>
      <p:sp>
        <p:nvSpPr>
          <p:cNvPr id="9" name="Title 1">
            <a:extLst>
              <a:ext uri="{FF2B5EF4-FFF2-40B4-BE49-F238E27FC236}">
                <a16:creationId xmlns:a16="http://schemas.microsoft.com/office/drawing/2014/main" id="{790A24BB-ABE4-4F27-8620-CE47F7A4DF00}"/>
              </a:ext>
            </a:extLst>
          </p:cNvPr>
          <p:cNvSpPr txBox="1">
            <a:spLocks/>
          </p:cNvSpPr>
          <p:nvPr userDrawn="1"/>
        </p:nvSpPr>
        <p:spPr>
          <a:xfrm>
            <a:off x="3007963" y="1466546"/>
            <a:ext cx="2337676" cy="1045059"/>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Lato" panose="020F0502020204030203" pitchFamily="34" charset="0"/>
                <a:ea typeface="+mj-ea"/>
                <a:cs typeface="+mj-cs"/>
              </a:defRPr>
            </a:lvl1pPr>
          </a:lstStyle>
          <a:p>
            <a:r>
              <a:rPr lang="en-US" sz="4000">
                <a:solidFill>
                  <a:schemeClr val="tx1">
                    <a:lumMod val="65000"/>
                    <a:lumOff val="35000"/>
                  </a:schemeClr>
                </a:solidFill>
              </a:rPr>
              <a:t>AGENDA</a:t>
            </a:r>
          </a:p>
        </p:txBody>
      </p:sp>
      <p:sp>
        <p:nvSpPr>
          <p:cNvPr id="11" name="Content Placeholder 3">
            <a:extLst>
              <a:ext uri="{FF2B5EF4-FFF2-40B4-BE49-F238E27FC236}">
                <a16:creationId xmlns:a16="http://schemas.microsoft.com/office/drawing/2014/main" id="{E9EC5980-B6E3-4D4C-814E-7C4D8A81ADCA}"/>
              </a:ext>
            </a:extLst>
          </p:cNvPr>
          <p:cNvSpPr>
            <a:spLocks noGrp="1"/>
          </p:cNvSpPr>
          <p:nvPr>
            <p:ph sz="half" idx="2"/>
          </p:nvPr>
        </p:nvSpPr>
        <p:spPr>
          <a:xfrm>
            <a:off x="5594888" y="511444"/>
            <a:ext cx="6276814" cy="6050906"/>
          </a:xfrm>
        </p:spPr>
        <p:txBody>
          <a:bodyPr>
            <a:normAutofit/>
          </a:bodyPr>
          <a:lstStyle>
            <a:lvl1pPr>
              <a:defRPr sz="3600">
                <a:latin typeface="Lato" panose="020F0502020204030203" pitchFamily="34" charset="0"/>
              </a:defRPr>
            </a:lvl1pPr>
            <a:lvl2pPr>
              <a:defRPr sz="3200">
                <a:latin typeface="Lato" panose="020F0502020204030203" pitchFamily="34" charset="0"/>
              </a:defRPr>
            </a:lvl2pPr>
            <a:lvl3pPr>
              <a:defRPr sz="2800">
                <a:latin typeface="Lato" panose="020F0502020204030203" pitchFamily="34" charset="0"/>
              </a:defRPr>
            </a:lvl3pPr>
            <a:lvl4pPr>
              <a:defRPr sz="2400">
                <a:latin typeface="Lato" panose="020F0502020204030203" pitchFamily="34" charset="0"/>
              </a:defRPr>
            </a:lvl4pPr>
            <a:lvl5pPr>
              <a:defRPr sz="2400">
                <a:latin typeface="Lato" panose="020F0502020204030203"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141672826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32EBA2D1-BCC7-407B-8500-B70157D095E9}"/>
              </a:ext>
            </a:extLst>
          </p:cNvPr>
          <p:cNvSpPr>
            <a:spLocks noGrp="1"/>
          </p:cNvSpPr>
          <p:nvPr>
            <p:ph type="title"/>
          </p:nvPr>
        </p:nvSpPr>
        <p:spPr>
          <a:xfrm>
            <a:off x="352586" y="365125"/>
            <a:ext cx="11457122" cy="816621"/>
          </a:xfrm>
        </p:spPr>
        <p:txBody>
          <a:bodyPr>
            <a:normAutofit/>
          </a:bodyPr>
          <a:lstStyle>
            <a:lvl1pPr>
              <a:defRPr sz="3800">
                <a:latin typeface="Lato" panose="020F0502020204030203" pitchFamily="34" charset="0"/>
              </a:defRPr>
            </a:lvl1pPr>
          </a:lstStyle>
          <a:p>
            <a:r>
              <a:rPr lang="en-US"/>
              <a:t>Click to edit Master title style</a:t>
            </a:r>
          </a:p>
        </p:txBody>
      </p:sp>
      <p:sp>
        <p:nvSpPr>
          <p:cNvPr id="9" name="Content Placeholder 3">
            <a:extLst>
              <a:ext uri="{FF2B5EF4-FFF2-40B4-BE49-F238E27FC236}">
                <a16:creationId xmlns:a16="http://schemas.microsoft.com/office/drawing/2014/main" id="{D7B1A101-A2A6-47FE-948C-A5C9479BA589}"/>
              </a:ext>
            </a:extLst>
          </p:cNvPr>
          <p:cNvSpPr>
            <a:spLocks noGrp="1"/>
          </p:cNvSpPr>
          <p:nvPr>
            <p:ph sz="half" idx="2"/>
          </p:nvPr>
        </p:nvSpPr>
        <p:spPr>
          <a:xfrm>
            <a:off x="3979190" y="1480088"/>
            <a:ext cx="7892512" cy="4781227"/>
          </a:xfrm>
        </p:spPr>
        <p:txBody>
          <a:bodyPr>
            <a:normAutofit/>
          </a:bodyPr>
          <a:lstStyle>
            <a:lvl1pPr>
              <a:defRPr sz="3600">
                <a:latin typeface="Lato" panose="020F0502020204030203" pitchFamily="34" charset="0"/>
              </a:defRPr>
            </a:lvl1pPr>
            <a:lvl2pPr>
              <a:defRPr sz="3200">
                <a:latin typeface="Lato" panose="020F0502020204030203" pitchFamily="34" charset="0"/>
              </a:defRPr>
            </a:lvl2pPr>
            <a:lvl3pPr>
              <a:defRPr sz="2800">
                <a:latin typeface="Lato" panose="020F0502020204030203" pitchFamily="34" charset="0"/>
              </a:defRPr>
            </a:lvl3pPr>
            <a:lvl4pPr>
              <a:defRPr sz="2400">
                <a:latin typeface="Lato" panose="020F0502020204030203" pitchFamily="34" charset="0"/>
              </a:defRPr>
            </a:lvl4pPr>
            <a:lvl5pPr>
              <a:defRPr sz="2400">
                <a:latin typeface="Lato" panose="020F0502020204030203"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a:extLst>
              <a:ext uri="{FF2B5EF4-FFF2-40B4-BE49-F238E27FC236}">
                <a16:creationId xmlns:a16="http://schemas.microsoft.com/office/drawing/2014/main" id="{F98B8595-169F-43C5-B25C-9706A0C45674}"/>
              </a:ext>
            </a:extLst>
          </p:cNvPr>
          <p:cNvSpPr>
            <a:spLocks noGrp="1"/>
          </p:cNvSpPr>
          <p:nvPr>
            <p:ph type="dt" sz="half" idx="10"/>
          </p:nvPr>
        </p:nvSpPr>
        <p:spPr>
          <a:xfrm>
            <a:off x="352586" y="6356350"/>
            <a:ext cx="3228814" cy="365125"/>
          </a:xfrm>
        </p:spPr>
        <p:txBody>
          <a:bodyPr/>
          <a:lstStyle>
            <a:lvl1pPr>
              <a:defRPr>
                <a:latin typeface="Lato" panose="020F0502020204030203" pitchFamily="34" charset="0"/>
              </a:defRPr>
            </a:lvl1pPr>
          </a:lstStyle>
          <a:p>
            <a:endParaRPr lang="en-US"/>
          </a:p>
        </p:txBody>
      </p:sp>
      <p:sp>
        <p:nvSpPr>
          <p:cNvPr id="11" name="Slide Number Placeholder 5">
            <a:extLst>
              <a:ext uri="{FF2B5EF4-FFF2-40B4-BE49-F238E27FC236}">
                <a16:creationId xmlns:a16="http://schemas.microsoft.com/office/drawing/2014/main" id="{9DB5F45E-05FC-4257-AC0E-F886557D82FA}"/>
              </a:ext>
            </a:extLst>
          </p:cNvPr>
          <p:cNvSpPr>
            <a:spLocks noGrp="1"/>
          </p:cNvSpPr>
          <p:nvPr>
            <p:ph type="sldNum" sz="quarter" idx="12"/>
          </p:nvPr>
        </p:nvSpPr>
        <p:spPr>
          <a:xfrm>
            <a:off x="8610600" y="6356350"/>
            <a:ext cx="3199108" cy="365125"/>
          </a:xfrm>
        </p:spPr>
        <p:txBody>
          <a:bodyPr/>
          <a:lstStyle>
            <a:lvl1pPr>
              <a:defRPr>
                <a:latin typeface="Lato" panose="020F0502020204030203" pitchFamily="34" charset="0"/>
              </a:defRPr>
            </a:lvl1pPr>
          </a:lstStyle>
          <a:p>
            <a:fld id="{4BF54A4F-DED9-461F-9923-B36D5051EC0D}" type="slidenum">
              <a:rPr lang="en-US" smtClean="0"/>
              <a:pPr/>
              <a:t>‹#›</a:t>
            </a:fld>
            <a:endParaRPr lang="en-US"/>
          </a:p>
        </p:txBody>
      </p:sp>
      <p:pic>
        <p:nvPicPr>
          <p:cNvPr id="13" name="Picture 12">
            <a:extLst>
              <a:ext uri="{FF2B5EF4-FFF2-40B4-BE49-F238E27FC236}">
                <a16:creationId xmlns:a16="http://schemas.microsoft.com/office/drawing/2014/main" id="{5408E8F8-2373-4A7D-A59E-0EF29CC5F4F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4059" y="1661517"/>
            <a:ext cx="2855982" cy="4309881"/>
          </a:xfrm>
          <a:prstGeom prst="rect">
            <a:avLst/>
          </a:prstGeom>
        </p:spPr>
      </p:pic>
    </p:spTree>
    <p:custDataLst>
      <p:tags r:id="rId1"/>
    </p:custDataLst>
    <p:extLst>
      <p:ext uri="{BB962C8B-B14F-4D97-AF65-F5344CB8AC3E}">
        <p14:creationId xmlns:p14="http://schemas.microsoft.com/office/powerpoint/2010/main" val="224960256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Lis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04C5BCC-0347-458D-8FD6-195FD9CDE74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15320" y="0"/>
            <a:ext cx="9377576" cy="6858000"/>
          </a:xfrm>
          <a:prstGeom prst="rect">
            <a:avLst/>
          </a:prstGeom>
        </p:spPr>
      </p:pic>
      <p:sp>
        <p:nvSpPr>
          <p:cNvPr id="10" name="Content Placeholder 3">
            <a:extLst>
              <a:ext uri="{FF2B5EF4-FFF2-40B4-BE49-F238E27FC236}">
                <a16:creationId xmlns:a16="http://schemas.microsoft.com/office/drawing/2014/main" id="{6F2571AD-77E9-44E7-85EB-59127DB149D9}"/>
              </a:ext>
            </a:extLst>
          </p:cNvPr>
          <p:cNvSpPr>
            <a:spLocks noGrp="1"/>
          </p:cNvSpPr>
          <p:nvPr>
            <p:ph sz="half" idx="2"/>
          </p:nvPr>
        </p:nvSpPr>
        <p:spPr>
          <a:xfrm>
            <a:off x="5529020" y="1480088"/>
            <a:ext cx="6342682" cy="4781227"/>
          </a:xfrm>
        </p:spPr>
        <p:txBody>
          <a:bodyPr>
            <a:normAutofit/>
          </a:bodyPr>
          <a:lstStyle>
            <a:lvl1pPr>
              <a:defRPr sz="3600">
                <a:latin typeface="Lato" panose="020F0502020204030203" pitchFamily="34" charset="0"/>
              </a:defRPr>
            </a:lvl1pPr>
            <a:lvl2pPr>
              <a:defRPr sz="3200">
                <a:latin typeface="Lato" panose="020F0502020204030203" pitchFamily="34" charset="0"/>
              </a:defRPr>
            </a:lvl2pPr>
            <a:lvl3pPr>
              <a:defRPr sz="2800">
                <a:latin typeface="Lato" panose="020F0502020204030203" pitchFamily="34" charset="0"/>
              </a:defRPr>
            </a:lvl3pPr>
            <a:lvl4pPr>
              <a:defRPr sz="2400">
                <a:latin typeface="Lato" panose="020F0502020204030203" pitchFamily="34" charset="0"/>
              </a:defRPr>
            </a:lvl4pPr>
            <a:lvl5pPr>
              <a:defRPr sz="2400">
                <a:latin typeface="Lato" panose="020F0502020204030203"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5">
            <a:extLst>
              <a:ext uri="{FF2B5EF4-FFF2-40B4-BE49-F238E27FC236}">
                <a16:creationId xmlns:a16="http://schemas.microsoft.com/office/drawing/2014/main" id="{654AFDD1-91FA-47A4-B96D-AA1825A5C0D6}"/>
              </a:ext>
            </a:extLst>
          </p:cNvPr>
          <p:cNvSpPr>
            <a:spLocks noGrp="1"/>
          </p:cNvSpPr>
          <p:nvPr>
            <p:ph type="sldNum" sz="quarter" idx="12"/>
          </p:nvPr>
        </p:nvSpPr>
        <p:spPr>
          <a:xfrm>
            <a:off x="8610600" y="6356350"/>
            <a:ext cx="3199108" cy="365125"/>
          </a:xfrm>
        </p:spPr>
        <p:txBody>
          <a:bodyPr/>
          <a:lstStyle>
            <a:lvl1pPr>
              <a:defRPr>
                <a:latin typeface="Lato" panose="020F0502020204030203" pitchFamily="34" charset="0"/>
              </a:defRPr>
            </a:lvl1pPr>
          </a:lstStyle>
          <a:p>
            <a:fld id="{4BF54A4F-DED9-461F-9923-B36D5051EC0D}" type="slidenum">
              <a:rPr lang="en-US" smtClean="0"/>
              <a:pPr/>
              <a:t>‹#›</a:t>
            </a:fld>
            <a:endParaRPr lang="en-US"/>
          </a:p>
        </p:txBody>
      </p:sp>
    </p:spTree>
    <p:custDataLst>
      <p:tags r:id="rId1"/>
    </p:custDataLst>
    <p:extLst>
      <p:ext uri="{BB962C8B-B14F-4D97-AF65-F5344CB8AC3E}">
        <p14:creationId xmlns:p14="http://schemas.microsoft.com/office/powerpoint/2010/main" val="196388420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DCB74-4C4C-4BFE-AC5D-16000771FB9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3FAC6E0-C521-44B2-ACF8-46F68A6DD3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9FF64AA-2C18-4679-8B20-BAD12B00DF4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5EA5D07-4370-48DD-A02A-9FD79F184B8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BAB94F2-2712-4762-98F6-C260D2F28A4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4FEA8CD-3AD8-42F3-8248-288FB4832CD2}"/>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24FD0AFA-21A1-45AD-8953-0D11433B1BB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9B64308-06F9-4F4C-A2AA-6EDD8FCDB7D3}"/>
              </a:ext>
            </a:extLst>
          </p:cNvPr>
          <p:cNvSpPr>
            <a:spLocks noGrp="1"/>
          </p:cNvSpPr>
          <p:nvPr>
            <p:ph type="sldNum" sz="quarter" idx="12"/>
          </p:nvPr>
        </p:nvSpPr>
        <p:spPr/>
        <p:txBody>
          <a:bodyPr/>
          <a:lstStyle/>
          <a:p>
            <a:fld id="{4BF54A4F-DED9-461F-9923-B36D5051EC0D}" type="slidenum">
              <a:rPr lang="en-US" smtClean="0"/>
              <a:t>‹#›</a:t>
            </a:fld>
            <a:endParaRPr lang="en-US"/>
          </a:p>
        </p:txBody>
      </p:sp>
    </p:spTree>
    <p:custDataLst>
      <p:tags r:id="rId1"/>
    </p:custDataLst>
    <p:extLst>
      <p:ext uri="{BB962C8B-B14F-4D97-AF65-F5344CB8AC3E}">
        <p14:creationId xmlns:p14="http://schemas.microsoft.com/office/powerpoint/2010/main" val="137560417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E343C-770E-4413-B0F8-429CAC7C559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87E09C6-E85E-4C1D-9391-4093D7CA85FE}"/>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0A97B2F8-633C-4C5E-9553-078BBE77815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C6F39F8-9F35-4AC7-B5BB-EFFC70C32BD1}"/>
              </a:ext>
            </a:extLst>
          </p:cNvPr>
          <p:cNvSpPr>
            <a:spLocks noGrp="1"/>
          </p:cNvSpPr>
          <p:nvPr>
            <p:ph type="sldNum" sz="quarter" idx="12"/>
          </p:nvPr>
        </p:nvSpPr>
        <p:spPr/>
        <p:txBody>
          <a:bodyPr/>
          <a:lstStyle/>
          <a:p>
            <a:fld id="{4BF54A4F-DED9-461F-9923-B36D5051EC0D}" type="slidenum">
              <a:rPr lang="en-US" smtClean="0"/>
              <a:t>‹#›</a:t>
            </a:fld>
            <a:endParaRPr lang="en-US"/>
          </a:p>
        </p:txBody>
      </p:sp>
    </p:spTree>
    <p:custDataLst>
      <p:tags r:id="rId1"/>
    </p:custDataLst>
    <p:extLst>
      <p:ext uri="{BB962C8B-B14F-4D97-AF65-F5344CB8AC3E}">
        <p14:creationId xmlns:p14="http://schemas.microsoft.com/office/powerpoint/2010/main" val="137162087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087AB5-0280-4B72-9C10-64846C91EE7B}"/>
              </a:ext>
            </a:extLst>
          </p:cNvPr>
          <p:cNvSpPr>
            <a:spLocks noGrp="1"/>
          </p:cNvSpPr>
          <p:nvPr>
            <p:ph type="dt" sz="half" idx="10"/>
          </p:nvPr>
        </p:nvSpPr>
        <p:spPr/>
        <p:txBody>
          <a:bodyPr/>
          <a:lstStyle/>
          <a:p>
            <a:endParaRPr lang="en-US"/>
          </a:p>
        </p:txBody>
      </p:sp>
      <p:sp>
        <p:nvSpPr>
          <p:cNvPr id="4" name="Slide Number Placeholder 3">
            <a:extLst>
              <a:ext uri="{FF2B5EF4-FFF2-40B4-BE49-F238E27FC236}">
                <a16:creationId xmlns:a16="http://schemas.microsoft.com/office/drawing/2014/main" id="{019BB9A3-D6E3-4D1B-94F7-8321B244FFB5}"/>
              </a:ext>
            </a:extLst>
          </p:cNvPr>
          <p:cNvSpPr>
            <a:spLocks noGrp="1"/>
          </p:cNvSpPr>
          <p:nvPr>
            <p:ph type="sldNum" sz="quarter" idx="12"/>
          </p:nvPr>
        </p:nvSpPr>
        <p:spPr/>
        <p:txBody>
          <a:bodyPr/>
          <a:lstStyle/>
          <a:p>
            <a:fld id="{4BF54A4F-DED9-461F-9923-B36D5051EC0D}" type="slidenum">
              <a:rPr lang="en-US" smtClean="0"/>
              <a:t>‹#›</a:t>
            </a:fld>
            <a:endParaRPr lang="en-US"/>
          </a:p>
        </p:txBody>
      </p:sp>
    </p:spTree>
    <p:custDataLst>
      <p:tags r:id="rId1"/>
    </p:custDataLst>
    <p:extLst>
      <p:ext uri="{BB962C8B-B14F-4D97-AF65-F5344CB8AC3E}">
        <p14:creationId xmlns:p14="http://schemas.microsoft.com/office/powerpoint/2010/main" val="141669330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34F8B-A626-4143-BFA0-94A2C94749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0F34A8B-5503-4CEB-9B25-D07DFDC39D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10348AA-8E2F-4EE1-A905-E9526033BD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7968561-231B-4098-9091-A908377FCF88}"/>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933C805E-165D-481D-B544-B603F3E97D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D3615A-A02A-4472-A8D3-94165EAC954E}"/>
              </a:ext>
            </a:extLst>
          </p:cNvPr>
          <p:cNvSpPr>
            <a:spLocks noGrp="1"/>
          </p:cNvSpPr>
          <p:nvPr>
            <p:ph type="sldNum" sz="quarter" idx="12"/>
          </p:nvPr>
        </p:nvSpPr>
        <p:spPr/>
        <p:txBody>
          <a:bodyPr/>
          <a:lstStyle/>
          <a:p>
            <a:fld id="{4BF54A4F-DED9-461F-9923-B36D5051EC0D}" type="slidenum">
              <a:rPr lang="en-US" smtClean="0"/>
              <a:t>‹#›</a:t>
            </a:fld>
            <a:endParaRPr lang="en-US"/>
          </a:p>
        </p:txBody>
      </p:sp>
    </p:spTree>
    <p:custDataLst>
      <p:tags r:id="rId1"/>
    </p:custDataLst>
    <p:extLst>
      <p:ext uri="{BB962C8B-B14F-4D97-AF65-F5344CB8AC3E}">
        <p14:creationId xmlns:p14="http://schemas.microsoft.com/office/powerpoint/2010/main" val="85336098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71879-6239-4EBE-ADD1-35B6A49240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FF879D6-76F2-45D6-BFBB-11D806CECCF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5BA336D-2E5C-4E12-9B08-EB6208BA13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DE52CFF-F119-4FA3-AB1D-001ED1B80EB9}"/>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956A877B-9DC5-4D18-A598-D178A455AD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59BBA8C-F59F-43FB-8912-623AF5F980A0}"/>
              </a:ext>
            </a:extLst>
          </p:cNvPr>
          <p:cNvSpPr>
            <a:spLocks noGrp="1"/>
          </p:cNvSpPr>
          <p:nvPr>
            <p:ph type="sldNum" sz="quarter" idx="12"/>
          </p:nvPr>
        </p:nvSpPr>
        <p:spPr/>
        <p:txBody>
          <a:bodyPr/>
          <a:lstStyle/>
          <a:p>
            <a:fld id="{4BF54A4F-DED9-461F-9923-B36D5051EC0D}" type="slidenum">
              <a:rPr lang="en-US" smtClean="0"/>
              <a:t>‹#›</a:t>
            </a:fld>
            <a:endParaRPr lang="en-US"/>
          </a:p>
        </p:txBody>
      </p:sp>
    </p:spTree>
    <p:custDataLst>
      <p:tags r:id="rId1"/>
    </p:custDataLst>
    <p:extLst>
      <p:ext uri="{BB962C8B-B14F-4D97-AF65-F5344CB8AC3E}">
        <p14:creationId xmlns:p14="http://schemas.microsoft.com/office/powerpoint/2010/main" val="235669036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CF384C8-A0AE-47FF-8CA2-51FDE1BEDE0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4" y="0"/>
            <a:ext cx="12189631" cy="6858000"/>
          </a:xfrm>
          <a:prstGeom prst="rect">
            <a:avLst/>
          </a:prstGeom>
        </p:spPr>
      </p:pic>
    </p:spTree>
    <p:custDataLst>
      <p:tags r:id="rId1"/>
    </p:custDataLst>
    <p:extLst>
      <p:ext uri="{BB962C8B-B14F-4D97-AF65-F5344CB8AC3E}">
        <p14:creationId xmlns:p14="http://schemas.microsoft.com/office/powerpoint/2010/main" val="132897166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145F7AB-E081-4CF0-A771-2915B857D7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04B45E4-1513-4D31-88DE-A715C406C93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79A2E4-42EC-485A-AA2E-D9B32B9F6CDB}"/>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0371347A-2893-405B-AAE4-C9B544867E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A217C9-8815-45A4-B52E-54D13361994E}"/>
              </a:ext>
            </a:extLst>
          </p:cNvPr>
          <p:cNvSpPr>
            <a:spLocks noGrp="1"/>
          </p:cNvSpPr>
          <p:nvPr>
            <p:ph type="sldNum" sz="quarter" idx="12"/>
          </p:nvPr>
        </p:nvSpPr>
        <p:spPr/>
        <p:txBody>
          <a:bodyPr/>
          <a:lstStyle/>
          <a:p>
            <a:fld id="{4BF54A4F-DED9-461F-9923-B36D5051EC0D}" type="slidenum">
              <a:rPr lang="en-US" smtClean="0"/>
              <a:t>‹#›</a:t>
            </a:fld>
            <a:endParaRPr lang="en-US"/>
          </a:p>
        </p:txBody>
      </p:sp>
    </p:spTree>
    <p:custDataLst>
      <p:tags r:id="rId1"/>
    </p:custDataLst>
    <p:extLst>
      <p:ext uri="{BB962C8B-B14F-4D97-AF65-F5344CB8AC3E}">
        <p14:creationId xmlns:p14="http://schemas.microsoft.com/office/powerpoint/2010/main" val="3817737492"/>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10580-52FA-4A96-95B2-516F01BE735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F7AD493-DA06-4193-8C1C-00DEBC2A2B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2D9920C-BF26-43C1-A58F-F8C5385844B3}"/>
              </a:ext>
            </a:extLst>
          </p:cNvPr>
          <p:cNvSpPr>
            <a:spLocks noGrp="1"/>
          </p:cNvSpPr>
          <p:nvPr>
            <p:ph type="dt" sz="half" idx="10"/>
          </p:nvPr>
        </p:nvSpPr>
        <p:spPr/>
        <p:txBody>
          <a:bodyPr/>
          <a:lstStyle/>
          <a:p>
            <a:fld id="{E56530B4-982F-4FD4-80DC-B7EF2522F2D0}" type="datetimeFigureOut">
              <a:rPr lang="en-US" smtClean="0"/>
              <a:t>11/22/2022</a:t>
            </a:fld>
            <a:endParaRPr lang="en-US"/>
          </a:p>
        </p:txBody>
      </p:sp>
      <p:sp>
        <p:nvSpPr>
          <p:cNvPr id="5" name="Footer Placeholder 4">
            <a:extLst>
              <a:ext uri="{FF2B5EF4-FFF2-40B4-BE49-F238E27FC236}">
                <a16:creationId xmlns:a16="http://schemas.microsoft.com/office/drawing/2014/main" id="{746D251B-1AE3-422A-A7A8-CE2E5204FD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FD2E4D-92D4-4407-9C17-296ACEFB944B}"/>
              </a:ext>
            </a:extLst>
          </p:cNvPr>
          <p:cNvSpPr>
            <a:spLocks noGrp="1"/>
          </p:cNvSpPr>
          <p:nvPr>
            <p:ph type="sldNum" sz="quarter" idx="12"/>
          </p:nvPr>
        </p:nvSpPr>
        <p:spPr/>
        <p:txBody>
          <a:bodyPr/>
          <a:lstStyle/>
          <a:p>
            <a:fld id="{5E6309D5-F05E-4797-876E-340CF3A6762D}" type="slidenum">
              <a:rPr lang="en-US" smtClean="0"/>
              <a:t>‹#›</a:t>
            </a:fld>
            <a:endParaRPr lang="en-US"/>
          </a:p>
        </p:txBody>
      </p:sp>
    </p:spTree>
    <p:extLst>
      <p:ext uri="{BB962C8B-B14F-4D97-AF65-F5344CB8AC3E}">
        <p14:creationId xmlns:p14="http://schemas.microsoft.com/office/powerpoint/2010/main" val="506211947"/>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0F8F8-00B1-4877-AF8F-0F4ABC14398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025664-1401-47B4-9FC1-10B87BE64A2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216DD5-B8BD-48C2-AB66-6C9A0D547DEC}"/>
              </a:ext>
            </a:extLst>
          </p:cNvPr>
          <p:cNvSpPr>
            <a:spLocks noGrp="1"/>
          </p:cNvSpPr>
          <p:nvPr>
            <p:ph type="dt" sz="half" idx="10"/>
          </p:nvPr>
        </p:nvSpPr>
        <p:spPr/>
        <p:txBody>
          <a:bodyPr/>
          <a:lstStyle/>
          <a:p>
            <a:fld id="{E56530B4-982F-4FD4-80DC-B7EF2522F2D0}" type="datetimeFigureOut">
              <a:rPr lang="en-US" smtClean="0"/>
              <a:t>11/22/2022</a:t>
            </a:fld>
            <a:endParaRPr lang="en-US"/>
          </a:p>
        </p:txBody>
      </p:sp>
      <p:sp>
        <p:nvSpPr>
          <p:cNvPr id="5" name="Footer Placeholder 4">
            <a:extLst>
              <a:ext uri="{FF2B5EF4-FFF2-40B4-BE49-F238E27FC236}">
                <a16:creationId xmlns:a16="http://schemas.microsoft.com/office/drawing/2014/main" id="{328DB213-B91C-46DD-BC16-7B77AD232D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8C3F4-3CE7-40DD-AEA9-CA3777551797}"/>
              </a:ext>
            </a:extLst>
          </p:cNvPr>
          <p:cNvSpPr>
            <a:spLocks noGrp="1"/>
          </p:cNvSpPr>
          <p:nvPr>
            <p:ph type="sldNum" sz="quarter" idx="12"/>
          </p:nvPr>
        </p:nvSpPr>
        <p:spPr/>
        <p:txBody>
          <a:bodyPr/>
          <a:lstStyle/>
          <a:p>
            <a:fld id="{5E6309D5-F05E-4797-876E-340CF3A6762D}" type="slidenum">
              <a:rPr lang="en-US" smtClean="0"/>
              <a:t>‹#›</a:t>
            </a:fld>
            <a:endParaRPr lang="en-US"/>
          </a:p>
        </p:txBody>
      </p:sp>
    </p:spTree>
    <p:extLst>
      <p:ext uri="{BB962C8B-B14F-4D97-AF65-F5344CB8AC3E}">
        <p14:creationId xmlns:p14="http://schemas.microsoft.com/office/powerpoint/2010/main" val="138860788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7B498-43E2-4B91-A691-5869DEA4B9B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318210F-D3C7-4823-9FEE-21EDDBB29C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62282CA-32C2-4791-AF29-61A3A28B1FAE}"/>
              </a:ext>
            </a:extLst>
          </p:cNvPr>
          <p:cNvSpPr>
            <a:spLocks noGrp="1"/>
          </p:cNvSpPr>
          <p:nvPr>
            <p:ph type="dt" sz="half" idx="10"/>
          </p:nvPr>
        </p:nvSpPr>
        <p:spPr/>
        <p:txBody>
          <a:bodyPr/>
          <a:lstStyle/>
          <a:p>
            <a:fld id="{E56530B4-982F-4FD4-80DC-B7EF2522F2D0}" type="datetimeFigureOut">
              <a:rPr lang="en-US" smtClean="0"/>
              <a:t>11/22/2022</a:t>
            </a:fld>
            <a:endParaRPr lang="en-US"/>
          </a:p>
        </p:txBody>
      </p:sp>
      <p:sp>
        <p:nvSpPr>
          <p:cNvPr id="5" name="Footer Placeholder 4">
            <a:extLst>
              <a:ext uri="{FF2B5EF4-FFF2-40B4-BE49-F238E27FC236}">
                <a16:creationId xmlns:a16="http://schemas.microsoft.com/office/drawing/2014/main" id="{920AFA65-CA7B-49E5-B66D-7CF5C236A9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B8D8EE-D9D5-4EAC-89BF-C4DDC7AFB688}"/>
              </a:ext>
            </a:extLst>
          </p:cNvPr>
          <p:cNvSpPr>
            <a:spLocks noGrp="1"/>
          </p:cNvSpPr>
          <p:nvPr>
            <p:ph type="sldNum" sz="quarter" idx="12"/>
          </p:nvPr>
        </p:nvSpPr>
        <p:spPr/>
        <p:txBody>
          <a:bodyPr/>
          <a:lstStyle/>
          <a:p>
            <a:fld id="{5E6309D5-F05E-4797-876E-340CF3A6762D}" type="slidenum">
              <a:rPr lang="en-US" smtClean="0"/>
              <a:t>‹#›</a:t>
            </a:fld>
            <a:endParaRPr lang="en-US"/>
          </a:p>
        </p:txBody>
      </p:sp>
    </p:spTree>
    <p:extLst>
      <p:ext uri="{BB962C8B-B14F-4D97-AF65-F5344CB8AC3E}">
        <p14:creationId xmlns:p14="http://schemas.microsoft.com/office/powerpoint/2010/main" val="2953173703"/>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1A41F-75DA-4836-B4CC-24FE00E8F0F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BBA5D18-C4FB-44DD-A1D0-CC96F5E40AF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3D4497E-EBCB-4CA8-98DF-AA21AA2C3BE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04398BA-8BF1-409B-A26E-23B6025B061D}"/>
              </a:ext>
            </a:extLst>
          </p:cNvPr>
          <p:cNvSpPr>
            <a:spLocks noGrp="1"/>
          </p:cNvSpPr>
          <p:nvPr>
            <p:ph type="dt" sz="half" idx="10"/>
          </p:nvPr>
        </p:nvSpPr>
        <p:spPr/>
        <p:txBody>
          <a:bodyPr/>
          <a:lstStyle/>
          <a:p>
            <a:fld id="{E56530B4-982F-4FD4-80DC-B7EF2522F2D0}" type="datetimeFigureOut">
              <a:rPr lang="en-US" smtClean="0"/>
              <a:t>11/22/2022</a:t>
            </a:fld>
            <a:endParaRPr lang="en-US"/>
          </a:p>
        </p:txBody>
      </p:sp>
      <p:sp>
        <p:nvSpPr>
          <p:cNvPr id="6" name="Footer Placeholder 5">
            <a:extLst>
              <a:ext uri="{FF2B5EF4-FFF2-40B4-BE49-F238E27FC236}">
                <a16:creationId xmlns:a16="http://schemas.microsoft.com/office/drawing/2014/main" id="{C10E4C05-3EF0-4E3F-B349-301E2AB561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960C82-9DFA-4CFB-B00A-2F36BEB720F2}"/>
              </a:ext>
            </a:extLst>
          </p:cNvPr>
          <p:cNvSpPr>
            <a:spLocks noGrp="1"/>
          </p:cNvSpPr>
          <p:nvPr>
            <p:ph type="sldNum" sz="quarter" idx="12"/>
          </p:nvPr>
        </p:nvSpPr>
        <p:spPr/>
        <p:txBody>
          <a:bodyPr/>
          <a:lstStyle/>
          <a:p>
            <a:fld id="{5E6309D5-F05E-4797-876E-340CF3A6762D}" type="slidenum">
              <a:rPr lang="en-US" smtClean="0"/>
              <a:t>‹#›</a:t>
            </a:fld>
            <a:endParaRPr lang="en-US"/>
          </a:p>
        </p:txBody>
      </p:sp>
    </p:spTree>
    <p:extLst>
      <p:ext uri="{BB962C8B-B14F-4D97-AF65-F5344CB8AC3E}">
        <p14:creationId xmlns:p14="http://schemas.microsoft.com/office/powerpoint/2010/main" val="84285695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5DF9-879B-4D85-B4CC-EB76B985901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348778F-EF1C-4EE8-BAE0-4F2DEB7CEE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7DD8AF5-41CB-4A5A-9E99-4882E16D63A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998E76F-2338-4A00-891C-84B4D7B030D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DF521D3-9D9E-41B8-9D75-B860E9DA4AD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EF24E6D-8480-4E23-A634-9D764D23FCC9}"/>
              </a:ext>
            </a:extLst>
          </p:cNvPr>
          <p:cNvSpPr>
            <a:spLocks noGrp="1"/>
          </p:cNvSpPr>
          <p:nvPr>
            <p:ph type="dt" sz="half" idx="10"/>
          </p:nvPr>
        </p:nvSpPr>
        <p:spPr/>
        <p:txBody>
          <a:bodyPr/>
          <a:lstStyle/>
          <a:p>
            <a:fld id="{E56530B4-982F-4FD4-80DC-B7EF2522F2D0}" type="datetimeFigureOut">
              <a:rPr lang="en-US" smtClean="0"/>
              <a:t>11/22/2022</a:t>
            </a:fld>
            <a:endParaRPr lang="en-US"/>
          </a:p>
        </p:txBody>
      </p:sp>
      <p:sp>
        <p:nvSpPr>
          <p:cNvPr id="8" name="Footer Placeholder 7">
            <a:extLst>
              <a:ext uri="{FF2B5EF4-FFF2-40B4-BE49-F238E27FC236}">
                <a16:creationId xmlns:a16="http://schemas.microsoft.com/office/drawing/2014/main" id="{E24F6761-8978-48B7-9D41-7CF6290DFDA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01073F0-0260-49CE-AA87-061E3F357DE0}"/>
              </a:ext>
            </a:extLst>
          </p:cNvPr>
          <p:cNvSpPr>
            <a:spLocks noGrp="1"/>
          </p:cNvSpPr>
          <p:nvPr>
            <p:ph type="sldNum" sz="quarter" idx="12"/>
          </p:nvPr>
        </p:nvSpPr>
        <p:spPr/>
        <p:txBody>
          <a:bodyPr/>
          <a:lstStyle/>
          <a:p>
            <a:fld id="{5E6309D5-F05E-4797-876E-340CF3A6762D}" type="slidenum">
              <a:rPr lang="en-US" smtClean="0"/>
              <a:t>‹#›</a:t>
            </a:fld>
            <a:endParaRPr lang="en-US"/>
          </a:p>
        </p:txBody>
      </p:sp>
    </p:spTree>
    <p:extLst>
      <p:ext uri="{BB962C8B-B14F-4D97-AF65-F5344CB8AC3E}">
        <p14:creationId xmlns:p14="http://schemas.microsoft.com/office/powerpoint/2010/main" val="423644529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3F1E4-DF62-48C5-B2FE-C61BF0DFDD4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74BCED2-D8F3-474B-A3CA-0C6141DD2678}"/>
              </a:ext>
            </a:extLst>
          </p:cNvPr>
          <p:cNvSpPr>
            <a:spLocks noGrp="1"/>
          </p:cNvSpPr>
          <p:nvPr>
            <p:ph type="dt" sz="half" idx="10"/>
          </p:nvPr>
        </p:nvSpPr>
        <p:spPr/>
        <p:txBody>
          <a:bodyPr/>
          <a:lstStyle/>
          <a:p>
            <a:fld id="{E56530B4-982F-4FD4-80DC-B7EF2522F2D0}" type="datetimeFigureOut">
              <a:rPr lang="en-US" smtClean="0"/>
              <a:t>11/22/2022</a:t>
            </a:fld>
            <a:endParaRPr lang="en-US"/>
          </a:p>
        </p:txBody>
      </p:sp>
      <p:sp>
        <p:nvSpPr>
          <p:cNvPr id="4" name="Footer Placeholder 3">
            <a:extLst>
              <a:ext uri="{FF2B5EF4-FFF2-40B4-BE49-F238E27FC236}">
                <a16:creationId xmlns:a16="http://schemas.microsoft.com/office/drawing/2014/main" id="{E831B1D1-AD9C-46D5-9BD8-3586EAACD24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7619240-E607-4242-8BB0-10C1029A31E3}"/>
              </a:ext>
            </a:extLst>
          </p:cNvPr>
          <p:cNvSpPr>
            <a:spLocks noGrp="1"/>
          </p:cNvSpPr>
          <p:nvPr>
            <p:ph type="sldNum" sz="quarter" idx="12"/>
          </p:nvPr>
        </p:nvSpPr>
        <p:spPr/>
        <p:txBody>
          <a:bodyPr/>
          <a:lstStyle/>
          <a:p>
            <a:fld id="{5E6309D5-F05E-4797-876E-340CF3A6762D}" type="slidenum">
              <a:rPr lang="en-US" smtClean="0"/>
              <a:t>‹#›</a:t>
            </a:fld>
            <a:endParaRPr lang="en-US"/>
          </a:p>
        </p:txBody>
      </p:sp>
    </p:spTree>
    <p:extLst>
      <p:ext uri="{BB962C8B-B14F-4D97-AF65-F5344CB8AC3E}">
        <p14:creationId xmlns:p14="http://schemas.microsoft.com/office/powerpoint/2010/main" val="2051710916"/>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A966887-41C9-45AF-9479-05D4DFC4294A}"/>
              </a:ext>
            </a:extLst>
          </p:cNvPr>
          <p:cNvSpPr>
            <a:spLocks noGrp="1"/>
          </p:cNvSpPr>
          <p:nvPr>
            <p:ph type="dt" sz="half" idx="10"/>
          </p:nvPr>
        </p:nvSpPr>
        <p:spPr/>
        <p:txBody>
          <a:bodyPr/>
          <a:lstStyle/>
          <a:p>
            <a:fld id="{E56530B4-982F-4FD4-80DC-B7EF2522F2D0}" type="datetimeFigureOut">
              <a:rPr lang="en-US" smtClean="0"/>
              <a:t>11/22/2022</a:t>
            </a:fld>
            <a:endParaRPr lang="en-US"/>
          </a:p>
        </p:txBody>
      </p:sp>
      <p:sp>
        <p:nvSpPr>
          <p:cNvPr id="3" name="Footer Placeholder 2">
            <a:extLst>
              <a:ext uri="{FF2B5EF4-FFF2-40B4-BE49-F238E27FC236}">
                <a16:creationId xmlns:a16="http://schemas.microsoft.com/office/drawing/2014/main" id="{F203BB69-74EB-4650-A1CF-002053F27D7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0C490F7-4051-4A48-8784-372D8D67C7BE}"/>
              </a:ext>
            </a:extLst>
          </p:cNvPr>
          <p:cNvSpPr>
            <a:spLocks noGrp="1"/>
          </p:cNvSpPr>
          <p:nvPr>
            <p:ph type="sldNum" sz="quarter" idx="12"/>
          </p:nvPr>
        </p:nvSpPr>
        <p:spPr/>
        <p:txBody>
          <a:bodyPr/>
          <a:lstStyle/>
          <a:p>
            <a:fld id="{5E6309D5-F05E-4797-876E-340CF3A6762D}" type="slidenum">
              <a:rPr lang="en-US" smtClean="0"/>
              <a:t>‹#›</a:t>
            </a:fld>
            <a:endParaRPr lang="en-US"/>
          </a:p>
        </p:txBody>
      </p:sp>
    </p:spTree>
    <p:extLst>
      <p:ext uri="{BB962C8B-B14F-4D97-AF65-F5344CB8AC3E}">
        <p14:creationId xmlns:p14="http://schemas.microsoft.com/office/powerpoint/2010/main" val="136859607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1A875-2D40-420A-AF6A-0F3CDF2990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AFA5E07-9A0C-43AC-A806-A69D0D0D973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A56108E-21D8-44AC-8C9D-B059E2E195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22CB817-620A-4D40-8E84-2005FCE6237A}"/>
              </a:ext>
            </a:extLst>
          </p:cNvPr>
          <p:cNvSpPr>
            <a:spLocks noGrp="1"/>
          </p:cNvSpPr>
          <p:nvPr>
            <p:ph type="dt" sz="half" idx="10"/>
          </p:nvPr>
        </p:nvSpPr>
        <p:spPr/>
        <p:txBody>
          <a:bodyPr/>
          <a:lstStyle/>
          <a:p>
            <a:fld id="{E56530B4-982F-4FD4-80DC-B7EF2522F2D0}" type="datetimeFigureOut">
              <a:rPr lang="en-US" smtClean="0"/>
              <a:t>11/22/2022</a:t>
            </a:fld>
            <a:endParaRPr lang="en-US"/>
          </a:p>
        </p:txBody>
      </p:sp>
      <p:sp>
        <p:nvSpPr>
          <p:cNvPr id="6" name="Footer Placeholder 5">
            <a:extLst>
              <a:ext uri="{FF2B5EF4-FFF2-40B4-BE49-F238E27FC236}">
                <a16:creationId xmlns:a16="http://schemas.microsoft.com/office/drawing/2014/main" id="{9FFC578C-D019-424E-9DBB-794059C55E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555248-BB1F-443E-8517-0E7A2E9B5449}"/>
              </a:ext>
            </a:extLst>
          </p:cNvPr>
          <p:cNvSpPr>
            <a:spLocks noGrp="1"/>
          </p:cNvSpPr>
          <p:nvPr>
            <p:ph type="sldNum" sz="quarter" idx="12"/>
          </p:nvPr>
        </p:nvSpPr>
        <p:spPr/>
        <p:txBody>
          <a:bodyPr/>
          <a:lstStyle/>
          <a:p>
            <a:fld id="{5E6309D5-F05E-4797-876E-340CF3A6762D}" type="slidenum">
              <a:rPr lang="en-US" smtClean="0"/>
              <a:t>‹#›</a:t>
            </a:fld>
            <a:endParaRPr lang="en-US"/>
          </a:p>
        </p:txBody>
      </p:sp>
    </p:spTree>
    <p:extLst>
      <p:ext uri="{BB962C8B-B14F-4D97-AF65-F5344CB8AC3E}">
        <p14:creationId xmlns:p14="http://schemas.microsoft.com/office/powerpoint/2010/main" val="2186185545"/>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BA18D-7A06-47E4-BFA0-3D521DF39C9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B88A0B3-3626-44AE-BE15-A73FE19339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A9D157D-E016-48C9-B45C-F539C075DE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2DF353-A72D-476B-9877-671AAF05D887}"/>
              </a:ext>
            </a:extLst>
          </p:cNvPr>
          <p:cNvSpPr>
            <a:spLocks noGrp="1"/>
          </p:cNvSpPr>
          <p:nvPr>
            <p:ph type="dt" sz="half" idx="10"/>
          </p:nvPr>
        </p:nvSpPr>
        <p:spPr/>
        <p:txBody>
          <a:bodyPr/>
          <a:lstStyle/>
          <a:p>
            <a:fld id="{E56530B4-982F-4FD4-80DC-B7EF2522F2D0}" type="datetimeFigureOut">
              <a:rPr lang="en-US" smtClean="0"/>
              <a:t>11/22/2022</a:t>
            </a:fld>
            <a:endParaRPr lang="en-US"/>
          </a:p>
        </p:txBody>
      </p:sp>
      <p:sp>
        <p:nvSpPr>
          <p:cNvPr id="6" name="Footer Placeholder 5">
            <a:extLst>
              <a:ext uri="{FF2B5EF4-FFF2-40B4-BE49-F238E27FC236}">
                <a16:creationId xmlns:a16="http://schemas.microsoft.com/office/drawing/2014/main" id="{6BAF2127-99EA-4C96-B6CE-083FF7A0BAD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C8F2F0-58F3-4ACC-9BDD-02F634647359}"/>
              </a:ext>
            </a:extLst>
          </p:cNvPr>
          <p:cNvSpPr>
            <a:spLocks noGrp="1"/>
          </p:cNvSpPr>
          <p:nvPr>
            <p:ph type="sldNum" sz="quarter" idx="12"/>
          </p:nvPr>
        </p:nvSpPr>
        <p:spPr/>
        <p:txBody>
          <a:bodyPr/>
          <a:lstStyle/>
          <a:p>
            <a:fld id="{5E6309D5-F05E-4797-876E-340CF3A6762D}" type="slidenum">
              <a:rPr lang="en-US" smtClean="0"/>
              <a:t>‹#›</a:t>
            </a:fld>
            <a:endParaRPr lang="en-US"/>
          </a:p>
        </p:txBody>
      </p:sp>
    </p:spTree>
    <p:extLst>
      <p:ext uri="{BB962C8B-B14F-4D97-AF65-F5344CB8AC3E}">
        <p14:creationId xmlns:p14="http://schemas.microsoft.com/office/powerpoint/2010/main" val="151581196"/>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083AA-0ABC-4143-AE24-D15CC46467B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BF33380-4B0E-4425-A00A-22188BE6BE9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CF2DD6-EE4B-4BAB-82D1-2D76F0A084E0}"/>
              </a:ext>
            </a:extLst>
          </p:cNvPr>
          <p:cNvSpPr>
            <a:spLocks noGrp="1"/>
          </p:cNvSpPr>
          <p:nvPr>
            <p:ph type="dt" sz="half" idx="10"/>
          </p:nvPr>
        </p:nvSpPr>
        <p:spPr/>
        <p:txBody>
          <a:bodyPr/>
          <a:lstStyle/>
          <a:p>
            <a:fld id="{E56530B4-982F-4FD4-80DC-B7EF2522F2D0}" type="datetimeFigureOut">
              <a:rPr lang="en-US" smtClean="0"/>
              <a:t>11/22/2022</a:t>
            </a:fld>
            <a:endParaRPr lang="en-US"/>
          </a:p>
        </p:txBody>
      </p:sp>
      <p:sp>
        <p:nvSpPr>
          <p:cNvPr id="5" name="Footer Placeholder 4">
            <a:extLst>
              <a:ext uri="{FF2B5EF4-FFF2-40B4-BE49-F238E27FC236}">
                <a16:creationId xmlns:a16="http://schemas.microsoft.com/office/drawing/2014/main" id="{F5F40D86-60E5-49E4-BD9F-A49F2677AC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7C7E68-1E22-44C6-8CDC-257C47C12498}"/>
              </a:ext>
            </a:extLst>
          </p:cNvPr>
          <p:cNvSpPr>
            <a:spLocks noGrp="1"/>
          </p:cNvSpPr>
          <p:nvPr>
            <p:ph type="sldNum" sz="quarter" idx="12"/>
          </p:nvPr>
        </p:nvSpPr>
        <p:spPr/>
        <p:txBody>
          <a:bodyPr/>
          <a:lstStyle/>
          <a:p>
            <a:fld id="{5E6309D5-F05E-4797-876E-340CF3A6762D}" type="slidenum">
              <a:rPr lang="en-US" smtClean="0"/>
              <a:t>‹#›</a:t>
            </a:fld>
            <a:endParaRPr lang="en-US"/>
          </a:p>
        </p:txBody>
      </p:sp>
    </p:spTree>
    <p:extLst>
      <p:ext uri="{BB962C8B-B14F-4D97-AF65-F5344CB8AC3E}">
        <p14:creationId xmlns:p14="http://schemas.microsoft.com/office/powerpoint/2010/main" val="3711567827"/>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74ECAE-2B1D-4352-864A-02430AAF816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C2900B8-1288-4C12-B991-DFC7C3AF323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4BCE94-F44B-4432-83B6-13A08E98497B}"/>
              </a:ext>
            </a:extLst>
          </p:cNvPr>
          <p:cNvSpPr>
            <a:spLocks noGrp="1"/>
          </p:cNvSpPr>
          <p:nvPr>
            <p:ph type="dt" sz="half" idx="10"/>
          </p:nvPr>
        </p:nvSpPr>
        <p:spPr/>
        <p:txBody>
          <a:bodyPr/>
          <a:lstStyle/>
          <a:p>
            <a:fld id="{E56530B4-982F-4FD4-80DC-B7EF2522F2D0}" type="datetimeFigureOut">
              <a:rPr lang="en-US" smtClean="0"/>
              <a:t>11/22/2022</a:t>
            </a:fld>
            <a:endParaRPr lang="en-US"/>
          </a:p>
        </p:txBody>
      </p:sp>
      <p:sp>
        <p:nvSpPr>
          <p:cNvPr id="5" name="Footer Placeholder 4">
            <a:extLst>
              <a:ext uri="{FF2B5EF4-FFF2-40B4-BE49-F238E27FC236}">
                <a16:creationId xmlns:a16="http://schemas.microsoft.com/office/drawing/2014/main" id="{AC730263-48A5-4CE3-BC9B-EFB6A1BC19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598C6A-8531-471F-AB5E-4B0DE0F24099}"/>
              </a:ext>
            </a:extLst>
          </p:cNvPr>
          <p:cNvSpPr>
            <a:spLocks noGrp="1"/>
          </p:cNvSpPr>
          <p:nvPr>
            <p:ph type="sldNum" sz="quarter" idx="12"/>
          </p:nvPr>
        </p:nvSpPr>
        <p:spPr/>
        <p:txBody>
          <a:bodyPr/>
          <a:lstStyle/>
          <a:p>
            <a:fld id="{5E6309D5-F05E-4797-876E-340CF3A6762D}" type="slidenum">
              <a:rPr lang="en-US" smtClean="0"/>
              <a:t>‹#›</a:t>
            </a:fld>
            <a:endParaRPr lang="en-US"/>
          </a:p>
        </p:txBody>
      </p:sp>
    </p:spTree>
    <p:extLst>
      <p:ext uri="{BB962C8B-B14F-4D97-AF65-F5344CB8AC3E}">
        <p14:creationId xmlns:p14="http://schemas.microsoft.com/office/powerpoint/2010/main" val="30162175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theme" Target="../theme/theme2.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image" Target="../media/image8.png"/><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3.xml"/><Relationship Id="rId2" Type="http://schemas.openxmlformats.org/officeDocument/2006/relationships/slideLayout" Target="../slideLayouts/slideLayout31.xml"/><Relationship Id="rId16" Type="http://schemas.openxmlformats.org/officeDocument/2006/relationships/image" Target="../media/image11.svg"/><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image" Target="../media/image10.png"/><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image" Target="../media/image9.sv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5" Type="http://schemas.openxmlformats.org/officeDocument/2006/relationships/slideLayout" Target="../slideLayouts/slideLayout45.xml"/><Relationship Id="rId4" Type="http://schemas.openxmlformats.org/officeDocument/2006/relationships/slideLayout" Target="../slideLayouts/slideLayout44.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5" Type="http://schemas.openxmlformats.org/officeDocument/2006/relationships/slideLayout" Target="../slideLayouts/slideLayout53.xml"/><Relationship Id="rId4" Type="http://schemas.openxmlformats.org/officeDocument/2006/relationships/slideLayout" Target="../slideLayouts/slideLayout5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32.jp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33.pn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theme" Target="../theme/theme11.xml"/><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slideLayout" Target="../slideLayouts/slideLayout122.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tags" Target="../tags/tag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0.xml"/><Relationship Id="rId3" Type="http://schemas.openxmlformats.org/officeDocument/2006/relationships/slideLayout" Target="../slideLayouts/slideLayout125.xml"/><Relationship Id="rId7" Type="http://schemas.openxmlformats.org/officeDocument/2006/relationships/slideLayout" Target="../slideLayouts/slideLayout129.xml"/><Relationship Id="rId12" Type="http://schemas.openxmlformats.org/officeDocument/2006/relationships/theme" Target="../theme/theme12.xml"/><Relationship Id="rId2" Type="http://schemas.openxmlformats.org/officeDocument/2006/relationships/slideLayout" Target="../slideLayouts/slideLayout124.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5" Type="http://schemas.openxmlformats.org/officeDocument/2006/relationships/slideLayout" Target="../slideLayouts/slideLayout127.xml"/><Relationship Id="rId10" Type="http://schemas.openxmlformats.org/officeDocument/2006/relationships/slideLayout" Target="../slideLayouts/slideLayout132.xml"/><Relationship Id="rId4" Type="http://schemas.openxmlformats.org/officeDocument/2006/relationships/slideLayout" Target="../slideLayouts/slideLayout126.xml"/><Relationship Id="rId9" Type="http://schemas.openxmlformats.org/officeDocument/2006/relationships/slideLayout" Target="../slideLayouts/slideLayout1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68405" y="248103"/>
            <a:ext cx="10058400" cy="91655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548554"/>
            <a:ext cx="10058400" cy="3760891"/>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r>
              <a:rPr lang="en-US" dirty="0"/>
              <a:t>SCC, round 1 :: Virtual Grantee Convening 2022</a:t>
            </a:r>
          </a:p>
        </p:txBody>
      </p:sp>
      <p:sp>
        <p:nvSpPr>
          <p:cNvPr id="6" name="Slide Number Placeholder 5"/>
          <p:cNvSpPr>
            <a:spLocks noGrp="1"/>
          </p:cNvSpPr>
          <p:nvPr>
            <p:ph type="sldNum" sz="quarter" idx="4"/>
          </p:nvPr>
        </p:nvSpPr>
        <p:spPr>
          <a:xfrm>
            <a:off x="11435449" y="6446838"/>
            <a:ext cx="780010" cy="365125"/>
          </a:xfrm>
          <a:prstGeom prst="rect">
            <a:avLst/>
          </a:prstGeom>
        </p:spPr>
        <p:txBody>
          <a:bodyPr vert="horz" lIns="91440" tIns="45720" rIns="91440" bIns="45720" rtlCol="0" anchor="ctr"/>
          <a:lstStyle>
            <a:lvl1pPr algn="l">
              <a:defRPr sz="1050">
                <a:solidFill>
                  <a:srgbClr val="FFFFFF"/>
                </a:solidFill>
                <a:latin typeface="Calibri" panose="020F0502020204030204" pitchFamily="34" charset="0"/>
                <a:cs typeface="Calibri" panose="020F0502020204030204" pitchFamily="34" charset="0"/>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03498223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43" r:id="rId3"/>
    <p:sldLayoutId id="2147483738" r:id="rId4"/>
    <p:sldLayoutId id="2147483732" r:id="rId5"/>
    <p:sldLayoutId id="2147483733" r:id="rId6"/>
    <p:sldLayoutId id="2147483753" r:id="rId7"/>
    <p:sldLayoutId id="2147483755" r:id="rId8"/>
    <p:sldLayoutId id="2147483754" r:id="rId9"/>
    <p:sldLayoutId id="2147483751" r:id="rId10"/>
    <p:sldLayoutId id="2147483750" r:id="rId11"/>
    <p:sldLayoutId id="2147483752" r:id="rId12"/>
    <p:sldLayoutId id="2147483736" r:id="rId13"/>
    <p:sldLayoutId id="2147483737" r:id="rId14"/>
    <p:sldLayoutId id="2147483851" r:id="rId15"/>
  </p:sldLayoutIdLst>
  <p:hf hdr="0" ftr="0" dt="0"/>
  <p:txStyles>
    <p:titleStyle>
      <a:lvl1pPr algn="ctr" defTabSz="914400" rtl="0" eaLnBrk="1" latinLnBrk="0" hangingPunct="1">
        <a:lnSpc>
          <a:spcPct val="90000"/>
        </a:lnSpc>
        <a:spcBef>
          <a:spcPct val="0"/>
        </a:spcBef>
        <a:buNone/>
        <a:defRPr sz="4400" i="0" kern="1200" spc="-50" baseline="0">
          <a:solidFill>
            <a:srgbClr val="4C515E"/>
          </a:solidFill>
          <a:latin typeface="Calibri" panose="020F0502020204030204" pitchFamily="34" charset="0"/>
          <a:ea typeface="+mj-ea"/>
          <a:cs typeface="Calibri" panose="020F0502020204030204" pitchFamily="34" charset="0"/>
        </a:defRPr>
      </a:lvl1pPr>
    </p:titleStyle>
    <p:bodyStyle>
      <a:lvl1pPr marL="284163" indent="-284163" algn="l" defTabSz="914400" rtl="0" eaLnBrk="1" latinLnBrk="0" hangingPunct="1">
        <a:lnSpc>
          <a:spcPct val="100000"/>
        </a:lnSpc>
        <a:spcBef>
          <a:spcPts val="600"/>
        </a:spcBef>
        <a:spcAft>
          <a:spcPts val="200"/>
        </a:spcAft>
        <a:buClr>
          <a:srgbClr val="1B75BC"/>
        </a:buClr>
        <a:buSzPct val="100000"/>
        <a:buFont typeface="Wingdings" panose="05000000000000000000" pitchFamily="2" charset="2"/>
        <a:buChar char="§"/>
        <a:defRPr sz="3000" kern="1200">
          <a:solidFill>
            <a:srgbClr val="4C515E"/>
          </a:solidFill>
          <a:latin typeface="Calibri" panose="020F0502020204030204" pitchFamily="34" charset="0"/>
          <a:ea typeface="+mn-ea"/>
          <a:cs typeface="Calibri" panose="020F0502020204030204" pitchFamily="34" charset="0"/>
        </a:defRPr>
      </a:lvl1pPr>
      <a:lvl2pPr marL="568325" indent="-244475" algn="l" defTabSz="914400" rtl="0" eaLnBrk="1" latinLnBrk="0" hangingPunct="1">
        <a:lnSpc>
          <a:spcPct val="100000"/>
        </a:lnSpc>
        <a:spcBef>
          <a:spcPts val="400"/>
        </a:spcBef>
        <a:spcAft>
          <a:spcPts val="600"/>
        </a:spcAft>
        <a:buClr>
          <a:srgbClr val="1B75BC"/>
        </a:buClr>
        <a:buFont typeface="Courier New" panose="02070309020205020404" pitchFamily="49" charset="0"/>
        <a:buChar char="-"/>
        <a:defRPr sz="2400" kern="1200">
          <a:solidFill>
            <a:srgbClr val="4C515E"/>
          </a:solidFill>
          <a:latin typeface="Calibri" panose="020F0502020204030204" pitchFamily="34" charset="0"/>
          <a:ea typeface="+mn-ea"/>
          <a:cs typeface="Calibri" panose="020F0502020204030204" pitchFamily="34" charset="0"/>
        </a:defRPr>
      </a:lvl2pPr>
      <a:lvl3pPr marL="798513" indent="-222250" algn="l" defTabSz="914400" rtl="0" eaLnBrk="1" latinLnBrk="0" hangingPunct="1">
        <a:lnSpc>
          <a:spcPct val="100000"/>
        </a:lnSpc>
        <a:spcBef>
          <a:spcPts val="400"/>
        </a:spcBef>
        <a:spcAft>
          <a:spcPts val="600"/>
        </a:spcAft>
        <a:buClr>
          <a:srgbClr val="1B75BC"/>
        </a:buClr>
        <a:buFont typeface="Courier New" panose="02070309020205020404" pitchFamily="49" charset="0"/>
        <a:buChar char="o"/>
        <a:defRPr sz="2000" kern="1200">
          <a:solidFill>
            <a:srgbClr val="4C515E"/>
          </a:solidFill>
          <a:latin typeface="Calibri" panose="020F0502020204030204" pitchFamily="34" charset="0"/>
          <a:ea typeface="+mn-ea"/>
          <a:cs typeface="Calibri" panose="020F0502020204030204" pitchFamily="34" charset="0"/>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Calibri" panose="020F0502020204030204" pitchFamily="34" charset="0"/>
          <a:ea typeface="+mn-ea"/>
          <a:cs typeface="Calibri" panose="020F0502020204030204" pitchFamily="34" charset="0"/>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Calibri" panose="020F050202020403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68405" y="248103"/>
            <a:ext cx="10058400" cy="91655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548554"/>
            <a:ext cx="10058400" cy="3760891"/>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r>
              <a:rPr lang="en-US" dirty="0"/>
              <a:t>SCC, round 1 :: Virtual Grantee Convening 2022</a:t>
            </a:r>
          </a:p>
        </p:txBody>
      </p:sp>
      <p:sp>
        <p:nvSpPr>
          <p:cNvPr id="6" name="Slide Number Placeholder 5"/>
          <p:cNvSpPr>
            <a:spLocks noGrp="1"/>
          </p:cNvSpPr>
          <p:nvPr>
            <p:ph type="sldNum" sz="quarter" idx="4"/>
          </p:nvPr>
        </p:nvSpPr>
        <p:spPr>
          <a:xfrm>
            <a:off x="11435449" y="6446838"/>
            <a:ext cx="780010" cy="365125"/>
          </a:xfrm>
          <a:prstGeom prst="rect">
            <a:avLst/>
          </a:prstGeom>
        </p:spPr>
        <p:txBody>
          <a:bodyPr vert="horz" lIns="91440" tIns="45720" rIns="91440" bIns="45720" rtlCol="0" anchor="ctr"/>
          <a:lstStyle>
            <a:lvl1pPr algn="l">
              <a:defRPr sz="1050">
                <a:solidFill>
                  <a:srgbClr val="FFFFFF"/>
                </a:solidFill>
                <a:latin typeface="Calibri" panose="020F0502020204030204" pitchFamily="34" charset="0"/>
                <a:cs typeface="Calibri" panose="020F0502020204030204" pitchFamily="34" charset="0"/>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546846504"/>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 id="2147483784" r:id="rId13"/>
    <p:sldLayoutId id="2147483785" r:id="rId14"/>
  </p:sldLayoutIdLst>
  <p:hf hdr="0" ftr="0" dt="0"/>
  <p:txStyles>
    <p:titleStyle>
      <a:lvl1pPr algn="ctr" defTabSz="914400" rtl="0" eaLnBrk="1" latinLnBrk="0" hangingPunct="1">
        <a:lnSpc>
          <a:spcPct val="90000"/>
        </a:lnSpc>
        <a:spcBef>
          <a:spcPct val="0"/>
        </a:spcBef>
        <a:buNone/>
        <a:defRPr sz="4400" i="0" kern="1200" spc="-50" baseline="0">
          <a:solidFill>
            <a:srgbClr val="4C515E"/>
          </a:solidFill>
          <a:latin typeface="Calibri" panose="020F0502020204030204" pitchFamily="34" charset="0"/>
          <a:ea typeface="+mj-ea"/>
          <a:cs typeface="Calibri" panose="020F0502020204030204" pitchFamily="34" charset="0"/>
        </a:defRPr>
      </a:lvl1pPr>
    </p:titleStyle>
    <p:bodyStyle>
      <a:lvl1pPr marL="284163" indent="-284163" algn="l" defTabSz="914400" rtl="0" eaLnBrk="1" latinLnBrk="0" hangingPunct="1">
        <a:lnSpc>
          <a:spcPct val="100000"/>
        </a:lnSpc>
        <a:spcBef>
          <a:spcPts val="600"/>
        </a:spcBef>
        <a:spcAft>
          <a:spcPts val="200"/>
        </a:spcAft>
        <a:buClr>
          <a:srgbClr val="1B75BC"/>
        </a:buClr>
        <a:buSzPct val="100000"/>
        <a:buFont typeface="Wingdings" panose="05000000000000000000" pitchFamily="2" charset="2"/>
        <a:buChar char="§"/>
        <a:defRPr sz="3000" kern="1200">
          <a:solidFill>
            <a:srgbClr val="4C515E"/>
          </a:solidFill>
          <a:latin typeface="Calibri" panose="020F0502020204030204" pitchFamily="34" charset="0"/>
          <a:ea typeface="+mn-ea"/>
          <a:cs typeface="Calibri" panose="020F0502020204030204" pitchFamily="34" charset="0"/>
        </a:defRPr>
      </a:lvl1pPr>
      <a:lvl2pPr marL="568325" indent="-244475" algn="l" defTabSz="914400" rtl="0" eaLnBrk="1" latinLnBrk="0" hangingPunct="1">
        <a:lnSpc>
          <a:spcPct val="100000"/>
        </a:lnSpc>
        <a:spcBef>
          <a:spcPts val="400"/>
        </a:spcBef>
        <a:spcAft>
          <a:spcPts val="600"/>
        </a:spcAft>
        <a:buClr>
          <a:srgbClr val="1B75BC"/>
        </a:buClr>
        <a:buFont typeface="Courier New" panose="02070309020205020404" pitchFamily="49" charset="0"/>
        <a:buChar char="-"/>
        <a:defRPr sz="2400" kern="1200">
          <a:solidFill>
            <a:srgbClr val="4C515E"/>
          </a:solidFill>
          <a:latin typeface="Calibri" panose="020F0502020204030204" pitchFamily="34" charset="0"/>
          <a:ea typeface="+mn-ea"/>
          <a:cs typeface="Calibri" panose="020F0502020204030204" pitchFamily="34" charset="0"/>
        </a:defRPr>
      </a:lvl2pPr>
      <a:lvl3pPr marL="798513" indent="-222250" algn="l" defTabSz="914400" rtl="0" eaLnBrk="1" latinLnBrk="0" hangingPunct="1">
        <a:lnSpc>
          <a:spcPct val="100000"/>
        </a:lnSpc>
        <a:spcBef>
          <a:spcPts val="400"/>
        </a:spcBef>
        <a:spcAft>
          <a:spcPts val="600"/>
        </a:spcAft>
        <a:buClr>
          <a:srgbClr val="1B75BC"/>
        </a:buClr>
        <a:buFont typeface="Courier New" panose="02070309020205020404" pitchFamily="49" charset="0"/>
        <a:buChar char="o"/>
        <a:defRPr sz="2000" kern="1200">
          <a:solidFill>
            <a:srgbClr val="4C515E"/>
          </a:solidFill>
          <a:latin typeface="Calibri" panose="020F0502020204030204" pitchFamily="34" charset="0"/>
          <a:ea typeface="+mn-ea"/>
          <a:cs typeface="Calibri" panose="020F0502020204030204" pitchFamily="34" charset="0"/>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Calibri" panose="020F0502020204030204" pitchFamily="34" charset="0"/>
          <a:ea typeface="+mn-ea"/>
          <a:cs typeface="Calibri" panose="020F0502020204030204" pitchFamily="34" charset="0"/>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Calibri" panose="020F050202020403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F17275E-20C1-5F44-801A-E3B5FBA8E15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33304937-17D9-0B41-8F81-C2C1715D4EA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DCD419-6D84-3E48-A237-D7C941449A9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0C5BC1-C189-B744-AD5C-A266643631C8}" type="datetimeFigureOut">
              <a:rPr lang="en-US" smtClean="0"/>
              <a:t>11/22/2022</a:t>
            </a:fld>
            <a:endParaRPr lang="en-US"/>
          </a:p>
        </p:txBody>
      </p:sp>
      <p:sp>
        <p:nvSpPr>
          <p:cNvPr id="5" name="Footer Placeholder 4">
            <a:extLst>
              <a:ext uri="{FF2B5EF4-FFF2-40B4-BE49-F238E27FC236}">
                <a16:creationId xmlns:a16="http://schemas.microsoft.com/office/drawing/2014/main" id="{FD98307B-984C-6049-B339-0E13A5696D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92E51B8-06A8-FC40-AE11-3EFF0DD6476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359CDB-EDD8-B348-8E57-77864A591874}" type="slidenum">
              <a:rPr lang="en-US" smtClean="0"/>
              <a:t>‹#›</a:t>
            </a:fld>
            <a:endParaRPr lang="en-US"/>
          </a:p>
        </p:txBody>
      </p:sp>
      <p:pic>
        <p:nvPicPr>
          <p:cNvPr id="7" name="Graphic 6">
            <a:extLst>
              <a:ext uri="{FF2B5EF4-FFF2-40B4-BE49-F238E27FC236}">
                <a16:creationId xmlns:a16="http://schemas.microsoft.com/office/drawing/2014/main" id="{F6C4B6AB-A848-2242-8E0F-BDF54A09E66F}"/>
              </a:ext>
            </a:extLst>
          </p:cNvPr>
          <p:cNvPicPr>
            <a:picLocks noChangeAspect="1"/>
          </p:cNvPicPr>
          <p:nvPr userDrawn="1"/>
        </p:nvPicPr>
        <p:blipFill rotWithShape="1">
          <a:blip r:embed="rId13">
            <a:extLst>
              <a:ext uri="{96DAC541-7B7A-43D3-8B79-37D633B846F1}">
                <asvg:svgBlip xmlns:asvg="http://schemas.microsoft.com/office/drawing/2016/SVG/main" r:embed="rId14"/>
              </a:ext>
            </a:extLst>
          </a:blip>
          <a:srcRect r="18136" b="22477"/>
          <a:stretch/>
        </p:blipFill>
        <p:spPr>
          <a:xfrm>
            <a:off x="5496560" y="517525"/>
            <a:ext cx="6695440" cy="6340475"/>
          </a:xfrm>
          <a:prstGeom prst="rect">
            <a:avLst/>
          </a:prstGeom>
        </p:spPr>
      </p:pic>
      <p:pic>
        <p:nvPicPr>
          <p:cNvPr id="9" name="Graphic 8">
            <a:extLst>
              <a:ext uri="{FF2B5EF4-FFF2-40B4-BE49-F238E27FC236}">
                <a16:creationId xmlns:a16="http://schemas.microsoft.com/office/drawing/2014/main" id="{F38188EE-3FB0-1B44-8A10-968FCE02EC51}"/>
              </a:ext>
            </a:extLst>
          </p:cNvPr>
          <p:cNvPicPr>
            <a:picLocks noChangeAspect="1"/>
          </p:cNvPicPr>
          <p:nvPr userDrawn="1"/>
        </p:nvPicPr>
        <p:blipFill>
          <a:blip r:embed="rId15">
            <a:extLst>
              <a:ext uri="{96DAC541-7B7A-43D3-8B79-37D633B846F1}">
                <asvg:svgBlip xmlns:asvg="http://schemas.microsoft.com/office/drawing/2016/SVG/main" r:embed="rId16"/>
              </a:ext>
            </a:extLst>
          </a:blip>
          <a:stretch>
            <a:fillRect/>
          </a:stretch>
        </p:blipFill>
        <p:spPr>
          <a:xfrm>
            <a:off x="9860273" y="5999761"/>
            <a:ext cx="1950727" cy="544512"/>
          </a:xfrm>
          <a:prstGeom prst="rect">
            <a:avLst/>
          </a:prstGeom>
        </p:spPr>
      </p:pic>
    </p:spTree>
    <p:extLst>
      <p:ext uri="{BB962C8B-B14F-4D97-AF65-F5344CB8AC3E}">
        <p14:creationId xmlns:p14="http://schemas.microsoft.com/office/powerpoint/2010/main" val="318864165"/>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l" defTabSz="914400" rtl="0" eaLnBrk="1" latinLnBrk="0" hangingPunct="1">
        <a:lnSpc>
          <a:spcPct val="90000"/>
        </a:lnSpc>
        <a:spcBef>
          <a:spcPct val="0"/>
        </a:spcBef>
        <a:buNone/>
        <a:defRPr sz="44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2F0F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3696965"/>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402D77"/>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8474471"/>
      </p:ext>
    </p:extLst>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8651ED1E-5692-43C7-8F05-E257C8D13720}" type="datetimeFigureOut">
              <a:rPr lang="en-US" smtClean="0"/>
              <a:t>11/22/2022</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150591DB-EBE1-4DE2-BCD4-DCBFFB0D316A}" type="slidenum">
              <a:rPr lang="en-US" smtClean="0"/>
              <a:t>‹#›</a:t>
            </a:fld>
            <a:endParaRPr lang="en-US"/>
          </a:p>
        </p:txBody>
      </p:sp>
      <p:cxnSp>
        <p:nvCxnSpPr>
          <p:cNvPr id="10" name="Straight Connector 9"/>
          <p:cNvCxnSpPr/>
          <p:nvPr/>
        </p:nvCxnSpPr>
        <p:spPr>
          <a:xfrm>
            <a:off x="1097280" y="1043578"/>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4789085"/>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6302E45-A261-5643-A61D-B2D91CCA5519}"/>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6AABA91-E603-8E4F-AA5D-29CCD2392E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73227650"/>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Lst>
  <p:txStyles>
    <p:titleStyle>
      <a:lvl1pPr algn="l" defTabSz="914400" rtl="0" eaLnBrk="1" latinLnBrk="0" hangingPunct="1">
        <a:lnSpc>
          <a:spcPct val="90000"/>
        </a:lnSpc>
        <a:spcBef>
          <a:spcPct val="0"/>
        </a:spcBef>
        <a:buNone/>
        <a:defRPr sz="4400" b="1" i="0" kern="1200">
          <a:solidFill>
            <a:srgbClr val="003058"/>
          </a:solidFill>
          <a:latin typeface="Myriad Pro" panose="020B0503030403020204" pitchFamily="34" charset="0"/>
          <a:ea typeface="+mj-ea"/>
          <a:cs typeface="Futura" panose="020B0602020204020303" pitchFamily="34" charset="-79"/>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Myriad Pro" panose="020B0503030403020204" pitchFamily="34" charset="0"/>
          <a:ea typeface="+mn-ea"/>
          <a:cs typeface="Futura Book" panose="020B0602020204020303" pitchFamily="34" charset="-79"/>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Myriad Pro" panose="020B0503030403020204" pitchFamily="34" charset="0"/>
          <a:ea typeface="+mn-ea"/>
          <a:cs typeface="Futura Book" panose="020B0602020204020303" pitchFamily="34" charset="-79"/>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Myriad Pro" panose="020B0503030403020204" pitchFamily="34" charset="0"/>
          <a:ea typeface="+mn-ea"/>
          <a:cs typeface="Futura Book" panose="020B0602020204020303" pitchFamily="34" charset="-79"/>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yriad Pro" panose="020B0503030403020204" pitchFamily="34" charset="0"/>
          <a:ea typeface="+mn-ea"/>
          <a:cs typeface="Futura Book" panose="020B0602020204020303" pitchFamily="34" charset="-79"/>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yriad Pro" panose="020B0503030403020204" pitchFamily="34" charset="0"/>
          <a:ea typeface="+mn-ea"/>
          <a:cs typeface="Futura Book" panose="020B06020202040203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r="-79000" b="-54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0EC59C-3475-41E1-99AD-792C171F91CC}" type="datetimeFigureOut">
              <a:rPr lang="en-US" smtClean="0"/>
              <a:t>11/22/2022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993F23-AB0A-4D6C-8629-B13D8ADE46CA}" type="slidenum">
              <a:rPr lang="en-US" smtClean="0"/>
              <a:t>‹#›</a:t>
            </a:fld>
            <a:endParaRPr lang="en-US"/>
          </a:p>
        </p:txBody>
      </p:sp>
    </p:spTree>
    <p:extLst>
      <p:ext uri="{BB962C8B-B14F-4D97-AF65-F5344CB8AC3E}">
        <p14:creationId xmlns:p14="http://schemas.microsoft.com/office/powerpoint/2010/main" val="2194344617"/>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63266268"/>
      </p:ext>
    </p:extLst>
  </p:cSld>
  <p:clrMap bg1="lt1" tx1="dk1" bg2="dk2" tx2="lt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B1C74D90-8036-48C8-8766-3BE2FBCFCF7F}" type="datetimeFigureOut">
              <a:rPr lang="en-US" smtClean="0"/>
              <a:t>11/22/2022</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A32EC494-ED3A-4467-B3A1-0273349145BF}" type="slidenum">
              <a:rPr lang="en-US" smtClean="0"/>
              <a:t>‹#›</a:t>
            </a:fld>
            <a:endParaRPr lang="en-US"/>
          </a:p>
        </p:txBody>
      </p:sp>
      <p:pic>
        <p:nvPicPr>
          <p:cNvPr id="12" name="Picture 11"/>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9956800" y="6172200"/>
            <a:ext cx="1971040" cy="529261"/>
          </a:xfrm>
          <a:prstGeom prst="rect">
            <a:avLst/>
          </a:prstGeom>
        </p:spPr>
      </p:pic>
      <p:cxnSp>
        <p:nvCxnSpPr>
          <p:cNvPr id="13" name="Straight Connector 12"/>
          <p:cNvCxnSpPr/>
          <p:nvPr userDrawn="1"/>
        </p:nvCxnSpPr>
        <p:spPr>
          <a:xfrm>
            <a:off x="304800" y="6578600"/>
            <a:ext cx="9550400" cy="0"/>
          </a:xfrm>
          <a:prstGeom prst="line">
            <a:avLst/>
          </a:prstGeom>
          <a:ln>
            <a:solidFill>
              <a:srgbClr val="02395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11927840" y="381000"/>
            <a:ext cx="0" cy="5791200"/>
          </a:xfrm>
          <a:prstGeom prst="line">
            <a:avLst/>
          </a:prstGeom>
          <a:ln>
            <a:solidFill>
              <a:srgbClr val="0239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3719543"/>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txStyles>
    <p:titleStyle>
      <a:lvl1pPr algn="l" defTabSz="1219170" rtl="0" eaLnBrk="1" latinLnBrk="0" hangingPunct="1">
        <a:spcBef>
          <a:spcPct val="0"/>
        </a:spcBef>
        <a:buNone/>
        <a:defRPr sz="4800" u="none" kern="1200">
          <a:solidFill>
            <a:srgbClr val="023950"/>
          </a:solidFill>
          <a:latin typeface="Century Gothic" panose="020B0502020202020204" pitchFamily="34" charset="0"/>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rgbClr val="023950"/>
          </a:solidFill>
          <a:latin typeface="Century Gothic" panose="020B0502020202020204" pitchFamily="34" charset="0"/>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rgbClr val="023950"/>
          </a:solidFill>
          <a:latin typeface="Century Gothic" panose="020B0502020202020204" pitchFamily="34" charset="0"/>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rgbClr val="023950"/>
          </a:solidFill>
          <a:latin typeface="Century Gothic" panose="020B0502020202020204" pitchFamily="34" charset="0"/>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rgbClr val="023950"/>
          </a:solidFill>
          <a:latin typeface="Century Gothic" panose="020B0502020202020204" pitchFamily="34" charset="0"/>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rgbClr val="023950"/>
          </a:solidFill>
          <a:latin typeface="Century Gothic" panose="020B0502020202020204" pitchFamily="34" charset="0"/>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8061A0-375F-46DF-A04C-1088BB0E71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2CBE49E-A5B5-4ED0-9268-D2DEEDA1D9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171A0C-9B92-40BB-994B-779574F5F6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E8F1C910-8493-438D-96C7-9DC97059B63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F75AB55-81BF-4F63-BB00-FD76BA0C88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F54A4F-DED9-461F-9923-B36D5051EC0D}" type="slidenum">
              <a:rPr lang="en-US" smtClean="0"/>
              <a:t>‹#›</a:t>
            </a:fld>
            <a:endParaRPr lang="en-US"/>
          </a:p>
        </p:txBody>
      </p:sp>
    </p:spTree>
    <p:custDataLst>
      <p:tags r:id="rId14"/>
    </p:custDataLst>
    <p:extLst>
      <p:ext uri="{BB962C8B-B14F-4D97-AF65-F5344CB8AC3E}">
        <p14:creationId xmlns:p14="http://schemas.microsoft.com/office/powerpoint/2010/main" val="1863090607"/>
      </p:ext>
    </p:extLst>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 id="2147483888"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47C0D32-D1B0-4442-BDFE-21C2C4F6834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A382424-9ABA-4BDA-8587-8ED4B5ACA0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A8488E-BE1F-41A4-B320-3D74DB9948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6530B4-982F-4FD4-80DC-B7EF2522F2D0}" type="datetimeFigureOut">
              <a:rPr lang="en-US" smtClean="0"/>
              <a:t>11/22/2022</a:t>
            </a:fld>
            <a:endParaRPr lang="en-US"/>
          </a:p>
        </p:txBody>
      </p:sp>
      <p:sp>
        <p:nvSpPr>
          <p:cNvPr id="5" name="Footer Placeholder 4">
            <a:extLst>
              <a:ext uri="{FF2B5EF4-FFF2-40B4-BE49-F238E27FC236}">
                <a16:creationId xmlns:a16="http://schemas.microsoft.com/office/drawing/2014/main" id="{9169A7E8-3143-4187-9612-8FB3FB6108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75CE1E7-CA59-4A81-8B67-88B1609D01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6309D5-F05E-4797-876E-340CF3A6762D}" type="slidenum">
              <a:rPr lang="en-US" smtClean="0"/>
              <a:t>‹#›</a:t>
            </a:fld>
            <a:endParaRPr lang="en-US"/>
          </a:p>
        </p:txBody>
      </p:sp>
      <p:sp>
        <p:nvSpPr>
          <p:cNvPr id="8" name="TextBox 7">
            <a:extLst>
              <a:ext uri="{FF2B5EF4-FFF2-40B4-BE49-F238E27FC236}">
                <a16:creationId xmlns:a16="http://schemas.microsoft.com/office/drawing/2014/main" id="{80172A83-23A1-4887-99FF-9D2D81DC659A}"/>
              </a:ext>
            </a:extLst>
          </p:cNvPr>
          <p:cNvSpPr txBox="1"/>
          <p:nvPr userDrawn="1">
            <p:extLst>
              <p:ext uri="{1162E1C5-73C7-4A58-AE30-91384D911F3F}">
                <p184:classification xmlns:p184="http://schemas.microsoft.com/office/powerpoint/2018/4/main" val="ftr"/>
              </p:ext>
            </p:extLst>
          </p:nvPr>
        </p:nvSpPr>
        <p:spPr>
          <a:xfrm>
            <a:off x="0" y="6705600"/>
            <a:ext cx="1598613" cy="152400"/>
          </a:xfrm>
          <a:prstGeom prst="rect">
            <a:avLst/>
          </a:prstGeom>
        </p:spPr>
        <p:txBody>
          <a:bodyPr horzOverflow="overflow" lIns="0" tIns="0" rIns="0" bIns="0">
            <a:spAutoFit/>
          </a:bodyPr>
          <a:lstStyle/>
          <a:p>
            <a:pPr algn="l"/>
            <a:r>
              <a:rPr lang="en-US" sz="1000">
                <a:solidFill>
                  <a:srgbClr val="000000"/>
                </a:solidFill>
                <a:latin typeface="Calibri" panose="020F0502020204030204" pitchFamily="34" charset="0"/>
                <a:cs typeface="Calibri" panose="020F0502020204030204" pitchFamily="34" charset="0"/>
              </a:rPr>
              <a:t>Caterpillar: Confidential Green</a:t>
            </a:r>
          </a:p>
        </p:txBody>
      </p:sp>
    </p:spTree>
    <p:extLst>
      <p:ext uri="{BB962C8B-B14F-4D97-AF65-F5344CB8AC3E}">
        <p14:creationId xmlns:p14="http://schemas.microsoft.com/office/powerpoint/2010/main" val="3513364979"/>
      </p:ext>
    </p:extLst>
  </p:cSld>
  <p:clrMap bg1="lt1" tx1="dk1" bg2="lt2" tx2="dk2" accent1="accent1" accent2="accent2" accent3="accent3" accent4="accent4" accent5="accent5" accent6="accent6" hlink="hlink" folHlink="folHlink"/>
  <p:sldLayoutIdLst>
    <p:sldLayoutId id="2147483890" r:id="rId1"/>
    <p:sldLayoutId id="2147483891" r:id="rId2"/>
    <p:sldLayoutId id="2147483892" r:id="rId3"/>
    <p:sldLayoutId id="2147483893" r:id="rId4"/>
    <p:sldLayoutId id="2147483894" r:id="rId5"/>
    <p:sldLayoutId id="2147483895" r:id="rId6"/>
    <p:sldLayoutId id="2147483896" r:id="rId7"/>
    <p:sldLayoutId id="2147483897" r:id="rId8"/>
    <p:sldLayoutId id="2147483898" r:id="rId9"/>
    <p:sldLayoutId id="2147483899" r:id="rId10"/>
    <p:sldLayoutId id="214748390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xml"/><Relationship Id="rId1" Type="http://schemas.openxmlformats.org/officeDocument/2006/relationships/slideLayout" Target="../slideLayouts/slideLayout7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9.xml"/></Relationships>
</file>

<file path=ppt/slides/_rels/slide7.xml.rels><?xml version="1.0" encoding="UTF-8" standalone="yes"?>
<Relationships xmlns="http://schemas.openxmlformats.org/package/2006/relationships"><Relationship Id="rId3" Type="http://schemas.openxmlformats.org/officeDocument/2006/relationships/hyperlink" Target="mailto:jenni.newby@mhcc.edu" TargetMode="External"/><Relationship Id="rId2" Type="http://schemas.openxmlformats.org/officeDocument/2006/relationships/notesSlide" Target="../notesSlides/notesSlide5.xml"/><Relationship Id="rId1" Type="http://schemas.openxmlformats.org/officeDocument/2006/relationships/slideLayout" Target="../slideLayouts/slideLayout79.xml"/></Relationships>
</file>

<file path=ppt/slides/_rels/slide8.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xml"/><Relationship Id="rId1" Type="http://schemas.openxmlformats.org/officeDocument/2006/relationships/slideLayout" Target="../slideLayouts/slideLayout73.xml"/></Relationships>
</file>

<file path=ppt/slides/_rels/slide10.xml.rels><?xml version="1.0" encoding="UTF-8" standalone="yes"?>
<Relationships xmlns="http://schemas.openxmlformats.org/package/2006/relationships"><Relationship Id="rId3" Type="http://schemas.openxmlformats.org/officeDocument/2006/relationships/hyperlink" Target="mailto:preciaj@arc.losrios.edu" TargetMode="External"/><Relationship Id="rId2" Type="http://schemas.openxmlformats.org/officeDocument/2006/relationships/notesSlide" Target="../notesSlides/notesSlide7.xml"/><Relationship Id="rId1" Type="http://schemas.openxmlformats.org/officeDocument/2006/relationships/slideLayout" Target="../slideLayouts/slideLayout73.xml"/></Relationships>
</file>

<file path=ppt/slides/_rels/slide11.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4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image" Target="../media/image47.emf"/><Relationship Id="rId1" Type="http://schemas.openxmlformats.org/officeDocument/2006/relationships/slideLayout" Target="../slideLayouts/slideLayout52.xml"/></Relationships>
</file>

<file path=ppt/slides/_rels/slide15.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0.png"/><Relationship Id="rId1" Type="http://schemas.openxmlformats.org/officeDocument/2006/relationships/slideLayout" Target="../slideLayouts/slideLayout124.xml"/><Relationship Id="rId4" Type="http://schemas.openxmlformats.org/officeDocument/2006/relationships/image" Target="../media/image51.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4.xml"/></Relationships>
</file>

<file path=ppt/slides/_rels/slide1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129.xml"/></Relationships>
</file>

<file path=ppt/slides/_rels/slide19.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4.jpeg"/><Relationship Id="rId7" Type="http://schemas.openxmlformats.org/officeDocument/2006/relationships/diagramColors" Target="../diagrams/colors1.xml"/><Relationship Id="rId2" Type="http://schemas.openxmlformats.org/officeDocument/2006/relationships/notesSlide" Target="../notesSlides/notesSlide9.xml"/><Relationship Id="rId1" Type="http://schemas.openxmlformats.org/officeDocument/2006/relationships/slideLayout" Target="../slideLayouts/slideLayout12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51.jpg"/></Relationships>
</file>

<file path=ppt/slides/_rels/slide2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0.xml"/><Relationship Id="rId1" Type="http://schemas.openxmlformats.org/officeDocument/2006/relationships/slideLayout" Target="../slideLayouts/slideLayout124.xml"/></Relationships>
</file>

<file path=ppt/slides/_rels/slide21.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11.xml"/><Relationship Id="rId1" Type="http://schemas.openxmlformats.org/officeDocument/2006/relationships/slideLayout" Target="../slideLayouts/slideLayout90.xml"/><Relationship Id="rId4" Type="http://schemas.openxmlformats.org/officeDocument/2006/relationships/image" Target="../media/image58.jpg"/></Relationships>
</file>

<file path=ppt/slides/_rels/slide2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2.xml"/><Relationship Id="rId1" Type="http://schemas.openxmlformats.org/officeDocument/2006/relationships/slideLayout" Target="../slideLayouts/slideLayout90.xml"/><Relationship Id="rId4" Type="http://schemas.openxmlformats.org/officeDocument/2006/relationships/image" Target="../media/image60.png"/></Relationships>
</file>

<file path=ppt/slides/_rels/slide2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13.xml"/><Relationship Id="rId1" Type="http://schemas.openxmlformats.org/officeDocument/2006/relationships/slideLayout" Target="../slideLayouts/slideLayout90.xml"/><Relationship Id="rId5" Type="http://schemas.openxmlformats.org/officeDocument/2006/relationships/image" Target="../media/image62.jpg"/><Relationship Id="rId4" Type="http://schemas.openxmlformats.org/officeDocument/2006/relationships/image" Target="../media/image60.png"/></Relationships>
</file>

<file path=ppt/slides/_rels/slide25.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29.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1.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00.xml"/></Relationships>
</file>

<file path=ppt/slides/_rels/slide3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112.xml"/><Relationship Id="rId5" Type="http://schemas.openxmlformats.org/officeDocument/2006/relationships/image" Target="../media/image74.png"/><Relationship Id="rId4" Type="http://schemas.openxmlformats.org/officeDocument/2006/relationships/image" Target="../media/image73.png"/></Relationships>
</file>

<file path=ppt/slides/_rels/slide35.xml.rels><?xml version="1.0" encoding="UTF-8" standalone="yes"?>
<Relationships xmlns="http://schemas.openxmlformats.org/package/2006/relationships"><Relationship Id="rId3" Type="http://schemas.openxmlformats.org/officeDocument/2006/relationships/image" Target="../media/image76.png"/><Relationship Id="rId7" Type="http://schemas.openxmlformats.org/officeDocument/2006/relationships/image" Target="../media/image80.png"/><Relationship Id="rId2" Type="http://schemas.openxmlformats.org/officeDocument/2006/relationships/image" Target="../media/image75.png"/><Relationship Id="rId1" Type="http://schemas.openxmlformats.org/officeDocument/2006/relationships/slideLayout" Target="../slideLayouts/slideLayout112.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36.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6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09360D0-077D-D225-0FEF-6A4B7467CAEC}"/>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1050" b="0" i="0" u="none" strike="noStrike" kern="1200" cap="none" spc="0" normalizeH="0" baseline="0" noProof="0" smtClean="0">
                <a:ln>
                  <a:noFill/>
                </a:ln>
                <a:solidFill>
                  <a:srgbClr val="4C515E"/>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a:t>
            </a:fld>
            <a:endParaRPr kumimoji="0" lang="en-US" sz="1050" b="0" i="0" u="none" strike="noStrike" kern="1200" cap="none" spc="0" normalizeH="0" baseline="0" noProof="0" dirty="0">
              <a:ln>
                <a:noFill/>
              </a:ln>
              <a:solidFill>
                <a:srgbClr val="4C515E"/>
              </a:solidFill>
              <a:effectLst/>
              <a:uLnTx/>
              <a:uFillTx/>
              <a:latin typeface="Calibri" panose="020F0502020204030204" pitchFamily="34" charset="0"/>
              <a:ea typeface="+mn-ea"/>
              <a:cs typeface="Calibri" panose="020F0502020204030204" pitchFamily="34" charset="0"/>
            </a:endParaRPr>
          </a:p>
        </p:txBody>
      </p:sp>
      <p:sp>
        <p:nvSpPr>
          <p:cNvPr id="3" name="Title 2">
            <a:extLst>
              <a:ext uri="{FF2B5EF4-FFF2-40B4-BE49-F238E27FC236}">
                <a16:creationId xmlns:a16="http://schemas.microsoft.com/office/drawing/2014/main" id="{E70737A6-87DD-2EF9-BAB2-C9F7F04B2BDF}"/>
              </a:ext>
            </a:extLst>
          </p:cNvPr>
          <p:cNvSpPr>
            <a:spLocks noGrp="1"/>
          </p:cNvSpPr>
          <p:nvPr>
            <p:ph type="title"/>
          </p:nvPr>
        </p:nvSpPr>
        <p:spPr/>
        <p:txBody>
          <a:bodyPr/>
          <a:lstStyle/>
          <a:p>
            <a:r>
              <a:rPr lang="en-US" sz="4400" cap="none" dirty="0"/>
              <a:t>What’s Important When You’re Engaged in Community College Systems Change? </a:t>
            </a:r>
          </a:p>
        </p:txBody>
      </p:sp>
      <p:sp>
        <p:nvSpPr>
          <p:cNvPr id="5" name="TextBox 4">
            <a:extLst>
              <a:ext uri="{FF2B5EF4-FFF2-40B4-BE49-F238E27FC236}">
                <a16:creationId xmlns:a16="http://schemas.microsoft.com/office/drawing/2014/main" id="{1D30AB4A-267E-FB6D-26B5-A720FECA1C46}"/>
              </a:ext>
            </a:extLst>
          </p:cNvPr>
          <p:cNvSpPr txBox="1"/>
          <p:nvPr/>
        </p:nvSpPr>
        <p:spPr>
          <a:xfrm>
            <a:off x="4586176" y="1555393"/>
            <a:ext cx="3019647"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Franklin Gothic Book" panose="020F0502020204030204"/>
                <a:ea typeface="+mn-ea"/>
                <a:cs typeface="+mn-cs"/>
              </a:rPr>
              <a:t>Virtual Grantee Convening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Franklin Gothic Book" panose="020F0502020204030204"/>
                <a:ea typeface="+mn-ea"/>
                <a:cs typeface="+mn-cs"/>
              </a:rPr>
              <a:t>October 25 – 27, 2022</a:t>
            </a:r>
          </a:p>
        </p:txBody>
      </p:sp>
    </p:spTree>
    <p:extLst>
      <p:ext uri="{BB962C8B-B14F-4D97-AF65-F5344CB8AC3E}">
        <p14:creationId xmlns:p14="http://schemas.microsoft.com/office/powerpoint/2010/main" val="9615252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SCC Grants across the United States</a:t>
            </a:r>
          </a:p>
        </p:txBody>
      </p:sp>
      <p:sp>
        <p:nvSpPr>
          <p:cNvPr id="2" name="Slide Number Placeholder 1"/>
          <p:cNvSpPr>
            <a:spLocks noGrp="1"/>
          </p:cNvSpPr>
          <p:nvPr>
            <p:ph type="sldNum" sz="quarter" idx="12"/>
          </p:nvPr>
        </p:nvSpPr>
        <p:spPr/>
        <p:txBody>
          <a:bodyPr/>
          <a:lstStyle/>
          <a:p>
            <a:fld id="{158B7785-F6D6-45F8-833E-07BD84680091}" type="slidenum">
              <a:rPr lang="en-US" smtClean="0"/>
              <a:t>2</a:t>
            </a:fld>
            <a:endParaRPr lang="en-US" dirty="0"/>
          </a:p>
        </p:txBody>
      </p:sp>
      <p:sp>
        <p:nvSpPr>
          <p:cNvPr id="9" name="TextBox 8"/>
          <p:cNvSpPr txBox="1"/>
          <p:nvPr/>
        </p:nvSpPr>
        <p:spPr>
          <a:xfrm>
            <a:off x="3193352" y="3358083"/>
            <a:ext cx="1208657" cy="338554"/>
          </a:xfrm>
          <a:prstGeom prst="rect">
            <a:avLst/>
          </a:prstGeom>
          <a:solidFill>
            <a:schemeClr val="tx2">
              <a:lumMod val="25000"/>
              <a:lumOff val="75000"/>
            </a:schemeClr>
          </a:solidFill>
          <a:ln w="3175">
            <a:solidFill>
              <a:schemeClr val="tx1"/>
            </a:solidFill>
          </a:ln>
        </p:spPr>
        <p:txBody>
          <a:bodyPr wrap="square" rtlCol="0">
            <a:spAutoFit/>
          </a:bodyPr>
          <a:lstStyle/>
          <a:p>
            <a:r>
              <a:rPr lang="en-US" sz="800" b="1" dirty="0"/>
              <a:t>Governor's Office of Workforce Innovation</a:t>
            </a:r>
          </a:p>
        </p:txBody>
      </p:sp>
      <p:sp>
        <p:nvSpPr>
          <p:cNvPr id="10" name="TextBox 9"/>
          <p:cNvSpPr txBox="1"/>
          <p:nvPr/>
        </p:nvSpPr>
        <p:spPr>
          <a:xfrm>
            <a:off x="3183133" y="2799764"/>
            <a:ext cx="1208657" cy="338554"/>
          </a:xfrm>
          <a:prstGeom prst="rect">
            <a:avLst/>
          </a:prstGeom>
          <a:solidFill>
            <a:schemeClr val="tx2">
              <a:lumMod val="25000"/>
              <a:lumOff val="75000"/>
            </a:schemeClr>
          </a:solidFill>
          <a:ln w="3175">
            <a:solidFill>
              <a:schemeClr val="tx1"/>
            </a:solidFill>
          </a:ln>
        </p:spPr>
        <p:txBody>
          <a:bodyPr wrap="square" rtlCol="0">
            <a:spAutoFit/>
          </a:bodyPr>
          <a:lstStyle/>
          <a:p>
            <a:r>
              <a:rPr lang="en-US" sz="800" b="1" dirty="0"/>
              <a:t>Western Colorado Area Health Education Center</a:t>
            </a:r>
          </a:p>
        </p:txBody>
      </p:sp>
      <p:sp>
        <p:nvSpPr>
          <p:cNvPr id="11" name="TextBox 10"/>
          <p:cNvSpPr txBox="1"/>
          <p:nvPr/>
        </p:nvSpPr>
        <p:spPr>
          <a:xfrm>
            <a:off x="4835538" y="2704587"/>
            <a:ext cx="1064178" cy="338554"/>
          </a:xfrm>
          <a:prstGeom prst="rect">
            <a:avLst/>
          </a:prstGeom>
          <a:solidFill>
            <a:schemeClr val="tx2">
              <a:lumMod val="25000"/>
              <a:lumOff val="75000"/>
            </a:schemeClr>
          </a:solidFill>
          <a:ln w="3175">
            <a:solidFill>
              <a:schemeClr val="tx1"/>
            </a:solidFill>
          </a:ln>
        </p:spPr>
        <p:txBody>
          <a:bodyPr wrap="square" rtlCol="0">
            <a:spAutoFit/>
          </a:bodyPr>
          <a:lstStyle/>
          <a:p>
            <a:r>
              <a:rPr lang="en-US" sz="800" b="1" dirty="0"/>
              <a:t>Colorado Center for Nursing Excellence</a:t>
            </a:r>
          </a:p>
        </p:txBody>
      </p:sp>
      <p:sp>
        <p:nvSpPr>
          <p:cNvPr id="12" name="TextBox 11"/>
          <p:cNvSpPr txBox="1"/>
          <p:nvPr/>
        </p:nvSpPr>
        <p:spPr>
          <a:xfrm>
            <a:off x="3976776" y="1799823"/>
            <a:ext cx="1287513" cy="338554"/>
          </a:xfrm>
          <a:prstGeom prst="rect">
            <a:avLst/>
          </a:prstGeom>
          <a:solidFill>
            <a:schemeClr val="tx2">
              <a:lumMod val="25000"/>
              <a:lumOff val="75000"/>
            </a:schemeClr>
          </a:solidFill>
          <a:ln w="3175">
            <a:solidFill>
              <a:schemeClr val="tx1"/>
            </a:solidFill>
          </a:ln>
        </p:spPr>
        <p:txBody>
          <a:bodyPr wrap="square" rtlCol="0">
            <a:spAutoFit/>
          </a:bodyPr>
          <a:lstStyle/>
          <a:p>
            <a:r>
              <a:rPr lang="en-US" sz="800" b="1" dirty="0"/>
              <a:t>West River Area Health Education Center</a:t>
            </a:r>
          </a:p>
        </p:txBody>
      </p:sp>
      <p:sp>
        <p:nvSpPr>
          <p:cNvPr id="15" name="TextBox 14"/>
          <p:cNvSpPr txBox="1"/>
          <p:nvPr/>
        </p:nvSpPr>
        <p:spPr>
          <a:xfrm>
            <a:off x="6677378" y="3346748"/>
            <a:ext cx="1665623" cy="338554"/>
          </a:xfrm>
          <a:prstGeom prst="rect">
            <a:avLst/>
          </a:prstGeom>
          <a:solidFill>
            <a:schemeClr val="tx2">
              <a:lumMod val="25000"/>
              <a:lumOff val="75000"/>
            </a:schemeClr>
          </a:solidFill>
          <a:ln w="3175">
            <a:solidFill>
              <a:schemeClr val="tx1"/>
            </a:solidFill>
          </a:ln>
        </p:spPr>
        <p:txBody>
          <a:bodyPr wrap="square" rtlCol="0">
            <a:spAutoFit/>
          </a:bodyPr>
          <a:lstStyle/>
          <a:p>
            <a:r>
              <a:rPr lang="en-US" sz="800" b="1" dirty="0"/>
              <a:t>Eastern Kentucky Concentrated Employment Program, Inc.</a:t>
            </a:r>
          </a:p>
        </p:txBody>
      </p:sp>
      <p:sp>
        <p:nvSpPr>
          <p:cNvPr id="16" name="TextBox 15"/>
          <p:cNvSpPr txBox="1"/>
          <p:nvPr/>
        </p:nvSpPr>
        <p:spPr>
          <a:xfrm>
            <a:off x="8269182" y="2722820"/>
            <a:ext cx="1269929" cy="338554"/>
          </a:xfrm>
          <a:prstGeom prst="rect">
            <a:avLst/>
          </a:prstGeom>
          <a:solidFill>
            <a:schemeClr val="tx2">
              <a:lumMod val="25000"/>
              <a:lumOff val="75000"/>
            </a:schemeClr>
          </a:solidFill>
          <a:ln w="3175">
            <a:solidFill>
              <a:schemeClr val="tx1"/>
            </a:solidFill>
          </a:ln>
        </p:spPr>
        <p:txBody>
          <a:bodyPr wrap="square" rtlCol="0">
            <a:spAutoFit/>
          </a:bodyPr>
          <a:lstStyle/>
          <a:p>
            <a:r>
              <a:rPr lang="en-US" sz="800" b="1" dirty="0"/>
              <a:t>Ohio Area 7 Consortium of Chief Elected Officials</a:t>
            </a:r>
          </a:p>
        </p:txBody>
      </p:sp>
      <p:sp>
        <p:nvSpPr>
          <p:cNvPr id="17" name="TextBox 16"/>
          <p:cNvSpPr txBox="1"/>
          <p:nvPr/>
        </p:nvSpPr>
        <p:spPr>
          <a:xfrm>
            <a:off x="6592711" y="2126425"/>
            <a:ext cx="1676471" cy="338554"/>
          </a:xfrm>
          <a:prstGeom prst="rect">
            <a:avLst/>
          </a:prstGeom>
          <a:solidFill>
            <a:schemeClr val="tx2">
              <a:lumMod val="25000"/>
              <a:lumOff val="75000"/>
            </a:schemeClr>
          </a:solidFill>
          <a:ln w="3175">
            <a:solidFill>
              <a:schemeClr val="tx1"/>
            </a:solidFill>
          </a:ln>
        </p:spPr>
        <p:txBody>
          <a:bodyPr wrap="square" rtlCol="0">
            <a:spAutoFit/>
          </a:bodyPr>
          <a:lstStyle/>
          <a:p>
            <a:r>
              <a:rPr lang="en-US" sz="800" b="1" dirty="0"/>
              <a:t>Michigan Department of Labor and Economic Opportunity</a:t>
            </a:r>
          </a:p>
        </p:txBody>
      </p:sp>
      <p:sp>
        <p:nvSpPr>
          <p:cNvPr id="18" name="TextBox 17"/>
          <p:cNvSpPr txBox="1"/>
          <p:nvPr/>
        </p:nvSpPr>
        <p:spPr>
          <a:xfrm>
            <a:off x="6177336" y="2605975"/>
            <a:ext cx="1701361" cy="338554"/>
          </a:xfrm>
          <a:prstGeom prst="rect">
            <a:avLst/>
          </a:prstGeom>
          <a:solidFill>
            <a:schemeClr val="tx2">
              <a:lumMod val="25000"/>
              <a:lumOff val="75000"/>
            </a:schemeClr>
          </a:solidFill>
          <a:ln w="3175">
            <a:solidFill>
              <a:schemeClr val="tx1"/>
            </a:solidFill>
          </a:ln>
        </p:spPr>
        <p:txBody>
          <a:bodyPr wrap="square" rtlCol="0">
            <a:spAutoFit/>
          </a:bodyPr>
          <a:lstStyle/>
          <a:p>
            <a:r>
              <a:rPr lang="en-US" sz="800" b="1" dirty="0"/>
              <a:t>Tecumseh Area Partnership, Inc., dba Region 4 Workforce Board</a:t>
            </a:r>
          </a:p>
        </p:txBody>
      </p:sp>
      <p:sp>
        <p:nvSpPr>
          <p:cNvPr id="19" name="TextBox 18"/>
          <p:cNvSpPr txBox="1"/>
          <p:nvPr/>
        </p:nvSpPr>
        <p:spPr>
          <a:xfrm>
            <a:off x="4978401" y="4498079"/>
            <a:ext cx="1141662" cy="338554"/>
          </a:xfrm>
          <a:prstGeom prst="rect">
            <a:avLst/>
          </a:prstGeom>
          <a:solidFill>
            <a:schemeClr val="tx2">
              <a:lumMod val="25000"/>
              <a:lumOff val="75000"/>
            </a:schemeClr>
          </a:solidFill>
          <a:ln w="3175">
            <a:solidFill>
              <a:schemeClr val="tx1"/>
            </a:solidFill>
          </a:ln>
        </p:spPr>
        <p:txBody>
          <a:bodyPr wrap="square" rtlCol="0">
            <a:spAutoFit/>
          </a:bodyPr>
          <a:lstStyle/>
          <a:p>
            <a:r>
              <a:rPr lang="en-US" sz="800" b="1" dirty="0"/>
              <a:t>Workforce</a:t>
            </a:r>
            <a:r>
              <a:rPr lang="en-US" sz="500" dirty="0"/>
              <a:t> </a:t>
            </a:r>
            <a:r>
              <a:rPr lang="en-US" sz="800" b="1" dirty="0"/>
              <a:t>Solutions Rural Capital</a:t>
            </a:r>
            <a:r>
              <a:rPr lang="en-US" sz="500" dirty="0"/>
              <a:t> </a:t>
            </a:r>
            <a:r>
              <a:rPr lang="en-US" sz="800" b="1" dirty="0"/>
              <a:t>Area</a:t>
            </a:r>
          </a:p>
        </p:txBody>
      </p:sp>
      <p:sp>
        <p:nvSpPr>
          <p:cNvPr id="20" name="TextBox 19"/>
          <p:cNvSpPr txBox="1"/>
          <p:nvPr/>
        </p:nvSpPr>
        <p:spPr>
          <a:xfrm>
            <a:off x="8718634" y="4898211"/>
            <a:ext cx="1074477" cy="215444"/>
          </a:xfrm>
          <a:prstGeom prst="rect">
            <a:avLst/>
          </a:prstGeom>
          <a:solidFill>
            <a:schemeClr val="tx2">
              <a:lumMod val="25000"/>
              <a:lumOff val="75000"/>
            </a:schemeClr>
          </a:solidFill>
          <a:ln w="3175">
            <a:solidFill>
              <a:schemeClr val="tx1"/>
            </a:solidFill>
          </a:ln>
        </p:spPr>
        <p:txBody>
          <a:bodyPr wrap="square" rtlCol="0">
            <a:spAutoFit/>
          </a:bodyPr>
          <a:lstStyle/>
          <a:p>
            <a:r>
              <a:rPr lang="en-US" sz="800" b="1" dirty="0"/>
              <a:t>CommunityHealth IT</a:t>
            </a:r>
          </a:p>
        </p:txBody>
      </p:sp>
      <p:sp>
        <p:nvSpPr>
          <p:cNvPr id="21" name="TextBox 20"/>
          <p:cNvSpPr txBox="1"/>
          <p:nvPr/>
        </p:nvSpPr>
        <p:spPr>
          <a:xfrm>
            <a:off x="7749823" y="3858504"/>
            <a:ext cx="1306394" cy="338554"/>
          </a:xfrm>
          <a:prstGeom prst="rect">
            <a:avLst/>
          </a:prstGeom>
          <a:solidFill>
            <a:schemeClr val="tx2">
              <a:lumMod val="25000"/>
              <a:lumOff val="75000"/>
            </a:schemeClr>
          </a:solidFill>
          <a:ln w="3175">
            <a:solidFill>
              <a:schemeClr val="tx1"/>
            </a:solidFill>
          </a:ln>
        </p:spPr>
        <p:txBody>
          <a:bodyPr wrap="square" rtlCol="0">
            <a:spAutoFit/>
          </a:bodyPr>
          <a:lstStyle/>
          <a:p>
            <a:r>
              <a:rPr lang="en-US" sz="800" b="1" dirty="0"/>
              <a:t>Pee Dee Regional Council of Governments</a:t>
            </a:r>
          </a:p>
        </p:txBody>
      </p:sp>
      <p:sp>
        <p:nvSpPr>
          <p:cNvPr id="22" name="TextBox 21"/>
          <p:cNvSpPr txBox="1"/>
          <p:nvPr/>
        </p:nvSpPr>
        <p:spPr>
          <a:xfrm>
            <a:off x="8370516" y="2061100"/>
            <a:ext cx="1422595" cy="461665"/>
          </a:xfrm>
          <a:prstGeom prst="rect">
            <a:avLst/>
          </a:prstGeom>
          <a:solidFill>
            <a:schemeClr val="tx2">
              <a:lumMod val="25000"/>
              <a:lumOff val="75000"/>
            </a:schemeClr>
          </a:solidFill>
          <a:ln w="3175">
            <a:solidFill>
              <a:schemeClr val="tx1"/>
            </a:solidFill>
          </a:ln>
        </p:spPr>
        <p:txBody>
          <a:bodyPr wrap="square" rtlCol="0">
            <a:spAutoFit/>
          </a:bodyPr>
          <a:lstStyle/>
          <a:p>
            <a:r>
              <a:rPr lang="en-US" sz="800" b="1" dirty="0"/>
              <a:t>Workforce Development Board of Herkimer, Madison and Oneida Counties</a:t>
            </a:r>
          </a:p>
        </p:txBody>
      </p:sp>
      <p:sp>
        <p:nvSpPr>
          <p:cNvPr id="25" name="Rectangle 24"/>
          <p:cNvSpPr/>
          <p:nvPr/>
        </p:nvSpPr>
        <p:spPr>
          <a:xfrm>
            <a:off x="2818734" y="2873864"/>
            <a:ext cx="1141244" cy="338554"/>
          </a:xfrm>
          <a:prstGeom prst="rect">
            <a:avLst/>
          </a:prstGeom>
          <a:solidFill>
            <a:schemeClr val="tx2">
              <a:lumMod val="25000"/>
              <a:lumOff val="75000"/>
            </a:schemeClr>
          </a:solidFill>
          <a:ln w="3175">
            <a:solidFill>
              <a:schemeClr val="tx1"/>
            </a:solidFill>
          </a:ln>
        </p:spPr>
        <p:txBody>
          <a:bodyPr wrap="square">
            <a:spAutoFit/>
          </a:bodyPr>
          <a:lstStyle/>
          <a:p>
            <a:r>
              <a:rPr lang="en-US" sz="800" b="1" dirty="0"/>
              <a:t>California Rural Indian Health Board</a:t>
            </a:r>
            <a:endParaRPr lang="en-US" sz="700" b="1" dirty="0">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26" name="Picture 25"/>
          <p:cNvPicPr/>
          <p:nvPr/>
        </p:nvPicPr>
        <p:blipFill rotWithShape="1">
          <a:blip r:embed="rId3"/>
          <a:srcRect l="24197" t="24122" b="15670"/>
          <a:stretch/>
        </p:blipFill>
        <p:spPr bwMode="auto">
          <a:xfrm>
            <a:off x="847898" y="1515385"/>
            <a:ext cx="10658875" cy="4637636"/>
          </a:xfrm>
          <a:prstGeom prst="rect">
            <a:avLst/>
          </a:prstGeom>
          <a:ln>
            <a:noFill/>
          </a:ln>
          <a:extLst>
            <a:ext uri="{53640926-AAD7-44D8-BBD7-CCE9431645EC}">
              <a14:shadowObscured xmlns:a14="http://schemas.microsoft.com/office/drawing/2010/main"/>
            </a:ext>
          </a:extLst>
        </p:spPr>
      </p:pic>
      <p:sp>
        <p:nvSpPr>
          <p:cNvPr id="27" name="TextBox 26"/>
          <p:cNvSpPr txBox="1"/>
          <p:nvPr/>
        </p:nvSpPr>
        <p:spPr>
          <a:xfrm>
            <a:off x="1668066" y="1613618"/>
            <a:ext cx="1826531" cy="523220"/>
          </a:xfrm>
          <a:prstGeom prst="rect">
            <a:avLst/>
          </a:prstGeom>
          <a:solidFill>
            <a:schemeClr val="bg1"/>
          </a:solidFill>
          <a:ln w="3175">
            <a:solidFill>
              <a:schemeClr val="tx1"/>
            </a:solidFill>
          </a:ln>
        </p:spPr>
        <p:txBody>
          <a:bodyPr wrap="square" rtlCol="0">
            <a:spAutoFit/>
          </a:bodyPr>
          <a:lstStyle/>
          <a:p>
            <a:r>
              <a:rPr lang="en-US" sz="1400" b="1" dirty="0"/>
              <a:t>Mt. Hood Community College (OR)</a:t>
            </a:r>
          </a:p>
        </p:txBody>
      </p:sp>
      <p:sp>
        <p:nvSpPr>
          <p:cNvPr id="28" name="TextBox 27"/>
          <p:cNvSpPr txBox="1"/>
          <p:nvPr/>
        </p:nvSpPr>
        <p:spPr>
          <a:xfrm>
            <a:off x="1750958" y="3199873"/>
            <a:ext cx="1421114" cy="523220"/>
          </a:xfrm>
          <a:prstGeom prst="rect">
            <a:avLst/>
          </a:prstGeom>
          <a:solidFill>
            <a:schemeClr val="bg1"/>
          </a:solidFill>
          <a:ln w="3175">
            <a:solidFill>
              <a:schemeClr val="tx1"/>
            </a:solidFill>
          </a:ln>
        </p:spPr>
        <p:txBody>
          <a:bodyPr wrap="square" rtlCol="0">
            <a:spAutoFit/>
          </a:bodyPr>
          <a:lstStyle/>
          <a:p>
            <a:r>
              <a:rPr lang="en-US" sz="1400" b="1" dirty="0"/>
              <a:t>American River College (CA)</a:t>
            </a:r>
          </a:p>
        </p:txBody>
      </p:sp>
      <p:sp>
        <p:nvSpPr>
          <p:cNvPr id="29" name="TextBox 28"/>
          <p:cNvSpPr txBox="1"/>
          <p:nvPr/>
        </p:nvSpPr>
        <p:spPr>
          <a:xfrm>
            <a:off x="2441822" y="4161087"/>
            <a:ext cx="1482621" cy="523220"/>
          </a:xfrm>
          <a:prstGeom prst="rect">
            <a:avLst/>
          </a:prstGeom>
          <a:solidFill>
            <a:schemeClr val="bg1"/>
          </a:solidFill>
          <a:ln w="3175">
            <a:solidFill>
              <a:schemeClr val="tx1"/>
            </a:solidFill>
          </a:ln>
        </p:spPr>
        <p:txBody>
          <a:bodyPr wrap="square" rtlCol="0">
            <a:spAutoFit/>
          </a:bodyPr>
          <a:lstStyle/>
          <a:p>
            <a:r>
              <a:rPr lang="en-US" sz="1400" b="1" dirty="0"/>
              <a:t>Long Beach City College (CA)</a:t>
            </a:r>
          </a:p>
        </p:txBody>
      </p:sp>
      <p:sp>
        <p:nvSpPr>
          <p:cNvPr id="30" name="TextBox 29"/>
          <p:cNvSpPr txBox="1"/>
          <p:nvPr/>
        </p:nvSpPr>
        <p:spPr>
          <a:xfrm>
            <a:off x="6307200" y="1714506"/>
            <a:ext cx="2104727" cy="523220"/>
          </a:xfrm>
          <a:prstGeom prst="rect">
            <a:avLst/>
          </a:prstGeom>
          <a:solidFill>
            <a:schemeClr val="bg1"/>
          </a:solidFill>
          <a:ln w="3175">
            <a:solidFill>
              <a:schemeClr val="tx1"/>
            </a:solidFill>
          </a:ln>
        </p:spPr>
        <p:txBody>
          <a:bodyPr wrap="square" rtlCol="0">
            <a:spAutoFit/>
          </a:bodyPr>
          <a:lstStyle/>
          <a:p>
            <a:r>
              <a:rPr lang="en-US" sz="1400" b="1" dirty="0"/>
              <a:t>Grand Rapids Community College (MI)</a:t>
            </a:r>
          </a:p>
        </p:txBody>
      </p:sp>
      <p:sp>
        <p:nvSpPr>
          <p:cNvPr id="31" name="TextBox 30"/>
          <p:cNvSpPr txBox="1"/>
          <p:nvPr/>
        </p:nvSpPr>
        <p:spPr>
          <a:xfrm>
            <a:off x="6592711" y="2684777"/>
            <a:ext cx="2088910" cy="523220"/>
          </a:xfrm>
          <a:prstGeom prst="rect">
            <a:avLst/>
          </a:prstGeom>
          <a:solidFill>
            <a:schemeClr val="bg1"/>
          </a:solidFill>
          <a:ln w="3175">
            <a:solidFill>
              <a:schemeClr val="tx1"/>
            </a:solidFill>
          </a:ln>
        </p:spPr>
        <p:txBody>
          <a:bodyPr wrap="square" rtlCol="0">
            <a:spAutoFit/>
          </a:bodyPr>
          <a:lstStyle/>
          <a:p>
            <a:r>
              <a:rPr lang="en-US" sz="1400" b="1" dirty="0"/>
              <a:t>Northwest State Community College (OH)</a:t>
            </a:r>
          </a:p>
        </p:txBody>
      </p:sp>
      <p:sp>
        <p:nvSpPr>
          <p:cNvPr id="32" name="TextBox 31"/>
          <p:cNvSpPr txBox="1"/>
          <p:nvPr/>
        </p:nvSpPr>
        <p:spPr>
          <a:xfrm>
            <a:off x="7795497" y="5611374"/>
            <a:ext cx="1301183" cy="523220"/>
          </a:xfrm>
          <a:prstGeom prst="rect">
            <a:avLst/>
          </a:prstGeom>
          <a:solidFill>
            <a:schemeClr val="bg1"/>
          </a:solidFill>
          <a:ln w="3175">
            <a:solidFill>
              <a:schemeClr val="tx1"/>
            </a:solidFill>
          </a:ln>
        </p:spPr>
        <p:txBody>
          <a:bodyPr wrap="square" rtlCol="0">
            <a:spAutoFit/>
          </a:bodyPr>
          <a:lstStyle/>
          <a:p>
            <a:r>
              <a:rPr lang="en-US" sz="1400" b="1" dirty="0"/>
              <a:t>Broward College (FL)</a:t>
            </a:r>
          </a:p>
        </p:txBody>
      </p:sp>
      <p:sp>
        <p:nvSpPr>
          <p:cNvPr id="33" name="TextBox 32"/>
          <p:cNvSpPr txBox="1"/>
          <p:nvPr/>
        </p:nvSpPr>
        <p:spPr>
          <a:xfrm>
            <a:off x="7232999" y="4725299"/>
            <a:ext cx="1726699" cy="523220"/>
          </a:xfrm>
          <a:prstGeom prst="rect">
            <a:avLst/>
          </a:prstGeom>
          <a:solidFill>
            <a:schemeClr val="bg1"/>
          </a:solidFill>
          <a:ln w="3175">
            <a:solidFill>
              <a:schemeClr val="tx1"/>
            </a:solidFill>
          </a:ln>
        </p:spPr>
        <p:txBody>
          <a:bodyPr wrap="square" rtlCol="0">
            <a:spAutoFit/>
          </a:bodyPr>
          <a:lstStyle/>
          <a:p>
            <a:r>
              <a:rPr lang="en-US" sz="1400" b="1" dirty="0"/>
              <a:t>Savannah Technical College (GA)</a:t>
            </a:r>
          </a:p>
        </p:txBody>
      </p:sp>
      <p:sp>
        <p:nvSpPr>
          <p:cNvPr id="34" name="TextBox 33"/>
          <p:cNvSpPr txBox="1"/>
          <p:nvPr/>
        </p:nvSpPr>
        <p:spPr>
          <a:xfrm>
            <a:off x="7430946" y="3753673"/>
            <a:ext cx="2055474" cy="523220"/>
          </a:xfrm>
          <a:prstGeom prst="rect">
            <a:avLst/>
          </a:prstGeom>
          <a:solidFill>
            <a:schemeClr val="bg1"/>
          </a:solidFill>
          <a:ln w="3175">
            <a:solidFill>
              <a:schemeClr val="tx1"/>
            </a:solidFill>
          </a:ln>
        </p:spPr>
        <p:txBody>
          <a:bodyPr wrap="square" rtlCol="0">
            <a:spAutoFit/>
          </a:bodyPr>
          <a:lstStyle/>
          <a:p>
            <a:r>
              <a:rPr lang="en-US" sz="1400" b="1" dirty="0"/>
              <a:t>Forsyth Technical Community College (NC) </a:t>
            </a:r>
          </a:p>
        </p:txBody>
      </p:sp>
      <p:sp>
        <p:nvSpPr>
          <p:cNvPr id="35" name="TextBox 34"/>
          <p:cNvSpPr txBox="1"/>
          <p:nvPr/>
        </p:nvSpPr>
        <p:spPr>
          <a:xfrm>
            <a:off x="10124173" y="3552959"/>
            <a:ext cx="1623690" cy="738664"/>
          </a:xfrm>
          <a:prstGeom prst="rect">
            <a:avLst/>
          </a:prstGeom>
          <a:solidFill>
            <a:schemeClr val="bg1"/>
          </a:solidFill>
          <a:ln w="3175">
            <a:solidFill>
              <a:schemeClr val="tx1"/>
            </a:solidFill>
          </a:ln>
        </p:spPr>
        <p:txBody>
          <a:bodyPr wrap="square" rtlCol="0">
            <a:spAutoFit/>
          </a:bodyPr>
          <a:lstStyle/>
          <a:p>
            <a:r>
              <a:rPr lang="en-US" sz="1400" b="1" dirty="0"/>
              <a:t>Virginia Peninsula Community College (VA) </a:t>
            </a:r>
          </a:p>
        </p:txBody>
      </p:sp>
      <p:sp>
        <p:nvSpPr>
          <p:cNvPr id="36" name="TextBox 35"/>
          <p:cNvSpPr txBox="1"/>
          <p:nvPr/>
        </p:nvSpPr>
        <p:spPr>
          <a:xfrm>
            <a:off x="9008392" y="2457251"/>
            <a:ext cx="1377769" cy="738664"/>
          </a:xfrm>
          <a:prstGeom prst="rect">
            <a:avLst/>
          </a:prstGeom>
          <a:solidFill>
            <a:schemeClr val="bg1"/>
          </a:solidFill>
          <a:ln w="3175">
            <a:solidFill>
              <a:schemeClr val="tx1"/>
            </a:solidFill>
          </a:ln>
        </p:spPr>
        <p:txBody>
          <a:bodyPr wrap="square" rtlCol="0">
            <a:spAutoFit/>
          </a:bodyPr>
          <a:lstStyle/>
          <a:p>
            <a:r>
              <a:rPr lang="en-US" sz="1400" b="1" dirty="0"/>
              <a:t>Queensborough Community College (NY)</a:t>
            </a:r>
          </a:p>
        </p:txBody>
      </p:sp>
      <p:sp>
        <p:nvSpPr>
          <p:cNvPr id="37" name="TextBox 36"/>
          <p:cNvSpPr txBox="1"/>
          <p:nvPr/>
        </p:nvSpPr>
        <p:spPr>
          <a:xfrm>
            <a:off x="9978457" y="1595088"/>
            <a:ext cx="1769406" cy="523220"/>
          </a:xfrm>
          <a:prstGeom prst="rect">
            <a:avLst/>
          </a:prstGeom>
          <a:solidFill>
            <a:schemeClr val="bg1"/>
          </a:solidFill>
          <a:ln w="3175">
            <a:solidFill>
              <a:schemeClr val="tx1"/>
            </a:solidFill>
          </a:ln>
        </p:spPr>
        <p:txBody>
          <a:bodyPr wrap="square" rtlCol="0">
            <a:spAutoFit/>
          </a:bodyPr>
          <a:lstStyle/>
          <a:p>
            <a:r>
              <a:rPr lang="en-US" sz="1400" b="1" dirty="0"/>
              <a:t>Norwalk Community College (CT)</a:t>
            </a:r>
          </a:p>
        </p:txBody>
      </p:sp>
    </p:spTree>
    <p:extLst>
      <p:ext uri="{BB962C8B-B14F-4D97-AF65-F5344CB8AC3E}">
        <p14:creationId xmlns:p14="http://schemas.microsoft.com/office/powerpoint/2010/main" val="39938010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8D0BA-A66A-FABE-3813-EAB8D17D2DB0}"/>
              </a:ext>
            </a:extLst>
          </p:cNvPr>
          <p:cNvSpPr>
            <a:spLocks noGrp="1"/>
          </p:cNvSpPr>
          <p:nvPr>
            <p:ph type="title"/>
          </p:nvPr>
        </p:nvSpPr>
        <p:spPr/>
        <p:txBody>
          <a:bodyPr/>
          <a:lstStyle/>
          <a:p>
            <a:r>
              <a:rPr lang="en-US" dirty="0"/>
              <a:t>Mt. Hood Community College</a:t>
            </a:r>
          </a:p>
        </p:txBody>
      </p:sp>
      <p:pic>
        <p:nvPicPr>
          <p:cNvPr id="4" name="Picture 3">
            <a:extLst>
              <a:ext uri="{FF2B5EF4-FFF2-40B4-BE49-F238E27FC236}">
                <a16:creationId xmlns:a16="http://schemas.microsoft.com/office/drawing/2014/main" id="{DB59DEBB-2765-A993-D3E2-D12F761F28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9609" y="1625716"/>
            <a:ext cx="5332781" cy="4209898"/>
          </a:xfrm>
          <a:prstGeom prst="rect">
            <a:avLst/>
          </a:prstGeom>
        </p:spPr>
      </p:pic>
    </p:spTree>
    <p:extLst>
      <p:ext uri="{BB962C8B-B14F-4D97-AF65-F5344CB8AC3E}">
        <p14:creationId xmlns:p14="http://schemas.microsoft.com/office/powerpoint/2010/main" val="28572977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56130" y="5201412"/>
            <a:ext cx="11238806" cy="664819"/>
          </a:xfrm>
        </p:spPr>
        <p:txBody>
          <a:bodyPr>
            <a:noAutofit/>
          </a:bodyPr>
          <a:lstStyle/>
          <a:p>
            <a:pPr algn="l"/>
            <a:r>
              <a:rPr lang="en-US" sz="4000" b="1" dirty="0">
                <a:solidFill>
                  <a:schemeClr val="bg1"/>
                </a:solidFill>
              </a:rPr>
              <a:t>USDOL Strengthening Community Colleges Training Grant – Jenni Newby, Consortium Director</a:t>
            </a:r>
            <a:endParaRPr lang="en-US" sz="4000" dirty="0">
              <a:solidFill>
                <a:schemeClr val="bg1"/>
              </a:solidFill>
            </a:endParaRPr>
          </a:p>
        </p:txBody>
      </p:sp>
      <p:sp>
        <p:nvSpPr>
          <p:cNvPr id="4" name="Subtitle 2"/>
          <p:cNvSpPr txBox="1">
            <a:spLocks/>
          </p:cNvSpPr>
          <p:nvPr/>
        </p:nvSpPr>
        <p:spPr>
          <a:xfrm>
            <a:off x="465512" y="6052661"/>
            <a:ext cx="9792393" cy="8053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0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5869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0" y="609600"/>
            <a:ext cx="12192000" cy="888274"/>
          </a:xfrm>
        </p:spPr>
        <p:txBody>
          <a:bodyPr>
            <a:normAutofit/>
          </a:bodyPr>
          <a:lstStyle/>
          <a:p>
            <a:pPr algn="ctr"/>
            <a:r>
              <a:rPr lang="en-US" b="1" dirty="0">
                <a:solidFill>
                  <a:srgbClr val="C00000"/>
                </a:solidFill>
              </a:rPr>
              <a:t>Collaboration Lessons</a:t>
            </a:r>
            <a:endParaRPr lang="en-US" b="1" dirty="0">
              <a:solidFill>
                <a:srgbClr val="FF0000"/>
              </a:solidFill>
            </a:endParaRPr>
          </a:p>
        </p:txBody>
      </p:sp>
      <p:sp>
        <p:nvSpPr>
          <p:cNvPr id="3" name="Content Placeholder 2"/>
          <p:cNvSpPr>
            <a:spLocks noGrp="1"/>
          </p:cNvSpPr>
          <p:nvPr>
            <p:ph idx="1"/>
          </p:nvPr>
        </p:nvSpPr>
        <p:spPr>
          <a:xfrm>
            <a:off x="677334" y="1497875"/>
            <a:ext cx="10827901" cy="4905330"/>
          </a:xfrm>
        </p:spPr>
        <p:txBody>
          <a:bodyPr vert="horz" lIns="0" tIns="45720" rIns="0" bIns="45720" rtlCol="0" anchor="t">
            <a:normAutofit/>
          </a:bodyPr>
          <a:lstStyle/>
          <a:p>
            <a:pPr marL="0" indent="0">
              <a:lnSpc>
                <a:spcPct val="100000"/>
              </a:lnSpc>
              <a:spcBef>
                <a:spcPts val="600"/>
              </a:spcBef>
              <a:spcAft>
                <a:spcPts val="600"/>
              </a:spcAft>
              <a:buNone/>
            </a:pPr>
            <a:r>
              <a:rPr lang="en-US" sz="3200" dirty="0"/>
              <a:t>Consortium collaboration for systems change requires:</a:t>
            </a:r>
          </a:p>
          <a:p>
            <a:pPr>
              <a:lnSpc>
                <a:spcPct val="100000"/>
              </a:lnSpc>
              <a:spcBef>
                <a:spcPts val="600"/>
              </a:spcBef>
              <a:spcAft>
                <a:spcPts val="600"/>
              </a:spcAft>
            </a:pPr>
            <a:r>
              <a:rPr lang="en-US" sz="3200" dirty="0"/>
              <a:t>Commitment/Engagement from college leadership</a:t>
            </a:r>
          </a:p>
          <a:p>
            <a:pPr lvl="1">
              <a:lnSpc>
                <a:spcPct val="100000"/>
              </a:lnSpc>
              <a:spcBef>
                <a:spcPts val="600"/>
              </a:spcBef>
              <a:spcAft>
                <a:spcPts val="600"/>
              </a:spcAft>
            </a:pPr>
            <a:r>
              <a:rPr lang="en-US" sz="2800" dirty="0"/>
              <a:t>Support for and prioritization of the work</a:t>
            </a:r>
          </a:p>
          <a:p>
            <a:pPr>
              <a:lnSpc>
                <a:spcPct val="100000"/>
              </a:lnSpc>
              <a:spcBef>
                <a:spcPts val="600"/>
              </a:spcBef>
              <a:spcAft>
                <a:spcPts val="600"/>
              </a:spcAft>
            </a:pPr>
            <a:r>
              <a:rPr lang="en-US" sz="3200" dirty="0"/>
              <a:t>The right stakeholders at the table</a:t>
            </a:r>
          </a:p>
          <a:p>
            <a:pPr lvl="1">
              <a:lnSpc>
                <a:spcPct val="100000"/>
              </a:lnSpc>
              <a:spcBef>
                <a:spcPts val="600"/>
              </a:spcBef>
              <a:spcAft>
                <a:spcPts val="600"/>
              </a:spcAft>
            </a:pPr>
            <a:r>
              <a:rPr lang="en-US" sz="2800" dirty="0"/>
              <a:t>Energy, enthusiasm, and authority</a:t>
            </a:r>
          </a:p>
          <a:p>
            <a:pPr>
              <a:lnSpc>
                <a:spcPct val="100000"/>
              </a:lnSpc>
              <a:spcBef>
                <a:spcPts val="600"/>
              </a:spcBef>
              <a:spcAft>
                <a:spcPts val="600"/>
              </a:spcAft>
            </a:pPr>
            <a:r>
              <a:rPr lang="en-US" sz="3200" dirty="0"/>
              <a:t>Pivot when needed</a:t>
            </a:r>
          </a:p>
          <a:p>
            <a:pPr>
              <a:lnSpc>
                <a:spcPct val="100000"/>
              </a:lnSpc>
              <a:spcBef>
                <a:spcPts val="600"/>
              </a:spcBef>
              <a:spcAft>
                <a:spcPts val="600"/>
              </a:spcAft>
            </a:pPr>
            <a:endParaRPr lang="en-US" sz="3200" dirty="0"/>
          </a:p>
          <a:p>
            <a:pPr>
              <a:lnSpc>
                <a:spcPct val="100000"/>
              </a:lnSpc>
              <a:spcBef>
                <a:spcPts val="600"/>
              </a:spcBef>
              <a:spcAft>
                <a:spcPts val="600"/>
              </a:spcAft>
            </a:pPr>
            <a:endParaRPr lang="en-US" sz="2600" dirty="0"/>
          </a:p>
        </p:txBody>
      </p:sp>
      <p:sp>
        <p:nvSpPr>
          <p:cNvPr id="7" name="TextBox 6">
            <a:extLst>
              <a:ext uri="{FF2B5EF4-FFF2-40B4-BE49-F238E27FC236}">
                <a16:creationId xmlns:a16="http://schemas.microsoft.com/office/drawing/2014/main" id="{1DDD560A-9E53-4CD0-88FD-D354C5147B19}"/>
              </a:ext>
            </a:extLst>
          </p:cNvPr>
          <p:cNvSpPr txBox="1"/>
          <p:nvPr/>
        </p:nvSpPr>
        <p:spPr>
          <a:xfrm>
            <a:off x="0" y="6403205"/>
            <a:ext cx="844932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USDOL Strengthening Community Colleges Training Grant</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76578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1846386"/>
            <a:ext cx="11005679" cy="4556818"/>
          </a:xfrm>
        </p:spPr>
        <p:txBody>
          <a:bodyPr vert="horz" lIns="0" tIns="45720" rIns="0" bIns="45720" rtlCol="0" anchor="t">
            <a:normAutofit/>
          </a:bodyPr>
          <a:lstStyle/>
          <a:p>
            <a:r>
              <a:rPr lang="en-US" sz="3200" dirty="0"/>
              <a:t>Reflect, regroup, and revise (Pivot)</a:t>
            </a:r>
          </a:p>
          <a:p>
            <a:pPr lvl="1"/>
            <a:r>
              <a:rPr lang="en-US" sz="2800" dirty="0"/>
              <a:t>Reflect, seek input, and revise collaboration approaches</a:t>
            </a:r>
          </a:p>
          <a:p>
            <a:pPr lvl="1"/>
            <a:r>
              <a:rPr lang="en-US" sz="2800" dirty="0"/>
              <a:t>Example: Review grant committee membership, review and revise committee mission, vision and update action items</a:t>
            </a:r>
          </a:p>
          <a:p>
            <a:r>
              <a:rPr lang="en-US" sz="3200" dirty="0"/>
              <a:t>Find ways to engage and inform consortium college leadership</a:t>
            </a:r>
          </a:p>
          <a:p>
            <a:pPr lvl="1"/>
            <a:endParaRPr lang="en-US" sz="2800" dirty="0"/>
          </a:p>
        </p:txBody>
      </p:sp>
      <p:sp>
        <p:nvSpPr>
          <p:cNvPr id="11" name="Title 1"/>
          <p:cNvSpPr>
            <a:spLocks noGrp="1"/>
          </p:cNvSpPr>
          <p:nvPr>
            <p:ph type="title"/>
          </p:nvPr>
        </p:nvSpPr>
        <p:spPr>
          <a:xfrm>
            <a:off x="0" y="609600"/>
            <a:ext cx="12192000" cy="888274"/>
          </a:xfrm>
        </p:spPr>
        <p:txBody>
          <a:bodyPr>
            <a:normAutofit/>
          </a:bodyPr>
          <a:lstStyle/>
          <a:p>
            <a:pPr algn="ctr"/>
            <a:r>
              <a:rPr lang="en-US" b="1" dirty="0">
                <a:solidFill>
                  <a:srgbClr val="C00000"/>
                </a:solidFill>
              </a:rPr>
              <a:t>Collaboration Strategies/Changes Implemented</a:t>
            </a:r>
          </a:p>
        </p:txBody>
      </p:sp>
      <p:sp>
        <p:nvSpPr>
          <p:cNvPr id="5" name="TextBox 4">
            <a:extLst>
              <a:ext uri="{FF2B5EF4-FFF2-40B4-BE49-F238E27FC236}">
                <a16:creationId xmlns:a16="http://schemas.microsoft.com/office/drawing/2014/main" id="{7066E86A-EA9C-41C1-A7E2-F041DB725666}"/>
              </a:ext>
            </a:extLst>
          </p:cNvPr>
          <p:cNvSpPr txBox="1"/>
          <p:nvPr/>
        </p:nvSpPr>
        <p:spPr>
          <a:xfrm>
            <a:off x="0" y="6403205"/>
            <a:ext cx="844932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USDOL Strengthening Community Colleges Training Grant</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05793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5" y="1846386"/>
            <a:ext cx="10046890" cy="4556818"/>
          </a:xfrm>
        </p:spPr>
        <p:txBody>
          <a:bodyPr vert="horz" lIns="0" tIns="45720" rIns="0" bIns="45720" rtlCol="0" anchor="t">
            <a:normAutofit/>
          </a:bodyPr>
          <a:lstStyle/>
          <a:p>
            <a:pPr marL="0" indent="0" algn="ctr">
              <a:spcBef>
                <a:spcPts val="1200"/>
              </a:spcBef>
              <a:spcAft>
                <a:spcPts val="1200"/>
              </a:spcAft>
              <a:buNone/>
            </a:pPr>
            <a:r>
              <a:rPr lang="en-US" b="1" dirty="0"/>
              <a:t>Jenni Newby, SCC Grant Consortium Director</a:t>
            </a:r>
          </a:p>
          <a:p>
            <a:pPr marL="0" indent="0" algn="ctr">
              <a:spcBef>
                <a:spcPts val="1200"/>
              </a:spcBef>
              <a:spcAft>
                <a:spcPts val="1200"/>
              </a:spcAft>
              <a:buNone/>
            </a:pPr>
            <a:r>
              <a:rPr lang="en-US" b="1" dirty="0">
                <a:hlinkClick r:id="rId3"/>
              </a:rPr>
              <a:t>jenni.newby@mhcc.edu</a:t>
            </a:r>
            <a:endParaRPr lang="en-US" b="1" dirty="0"/>
          </a:p>
          <a:p>
            <a:pPr marL="0" indent="0" algn="ctr">
              <a:spcBef>
                <a:spcPts val="1200"/>
              </a:spcBef>
              <a:spcAft>
                <a:spcPts val="1200"/>
              </a:spcAft>
              <a:buNone/>
            </a:pPr>
            <a:endParaRPr lang="en-US" b="1" dirty="0"/>
          </a:p>
          <a:p>
            <a:pPr marL="0" indent="0" algn="ctr">
              <a:spcBef>
                <a:spcPts val="1200"/>
              </a:spcBef>
              <a:spcAft>
                <a:spcPts val="1200"/>
              </a:spcAft>
              <a:buNone/>
            </a:pPr>
            <a:endParaRPr lang="en-US" b="1" dirty="0"/>
          </a:p>
          <a:p>
            <a:pPr marL="0" indent="0">
              <a:spcBef>
                <a:spcPts val="1200"/>
              </a:spcBef>
              <a:spcAft>
                <a:spcPts val="1200"/>
              </a:spcAft>
              <a:buNone/>
            </a:pPr>
            <a:endParaRPr lang="en-US" dirty="0"/>
          </a:p>
        </p:txBody>
      </p:sp>
      <p:sp>
        <p:nvSpPr>
          <p:cNvPr id="11" name="Title 1"/>
          <p:cNvSpPr>
            <a:spLocks noGrp="1"/>
          </p:cNvSpPr>
          <p:nvPr>
            <p:ph type="title"/>
          </p:nvPr>
        </p:nvSpPr>
        <p:spPr>
          <a:xfrm>
            <a:off x="0" y="609600"/>
            <a:ext cx="12192000" cy="888274"/>
          </a:xfrm>
        </p:spPr>
        <p:txBody>
          <a:bodyPr>
            <a:normAutofit/>
          </a:bodyPr>
          <a:lstStyle/>
          <a:p>
            <a:pPr algn="ctr"/>
            <a:r>
              <a:rPr lang="en-US" b="1" dirty="0">
                <a:solidFill>
                  <a:srgbClr val="C00000"/>
                </a:solidFill>
              </a:rPr>
              <a:t>Questions?</a:t>
            </a:r>
          </a:p>
        </p:txBody>
      </p:sp>
      <p:sp>
        <p:nvSpPr>
          <p:cNvPr id="4" name="TextBox 3">
            <a:extLst>
              <a:ext uri="{FF2B5EF4-FFF2-40B4-BE49-F238E27FC236}">
                <a16:creationId xmlns:a16="http://schemas.microsoft.com/office/drawing/2014/main" id="{7EB1E7E2-38C3-4CD7-A22F-5AB3C5C964FB}"/>
              </a:ext>
            </a:extLst>
          </p:cNvPr>
          <p:cNvSpPr txBox="1"/>
          <p:nvPr/>
        </p:nvSpPr>
        <p:spPr>
          <a:xfrm>
            <a:off x="0" y="6403205"/>
            <a:ext cx="844932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USDOL Strengthening Community Colleges Training Grant</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80868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B8E08-6A7C-D077-63DA-EDA03C3A07C5}"/>
              </a:ext>
            </a:extLst>
          </p:cNvPr>
          <p:cNvSpPr>
            <a:spLocks noGrp="1"/>
          </p:cNvSpPr>
          <p:nvPr>
            <p:ph type="title"/>
          </p:nvPr>
        </p:nvSpPr>
        <p:spPr>
          <a:xfrm>
            <a:off x="2331075" y="248103"/>
            <a:ext cx="8795729" cy="1258725"/>
          </a:xfrm>
        </p:spPr>
        <p:txBody>
          <a:bodyPr>
            <a:normAutofit fontScale="90000"/>
          </a:bodyPr>
          <a:lstStyle/>
          <a:p>
            <a:pPr algn="l"/>
            <a:r>
              <a:rPr lang="en-US" dirty="0"/>
              <a:t>American River College </a:t>
            </a:r>
            <a:br>
              <a:rPr lang="en-US" dirty="0"/>
            </a:br>
            <a:r>
              <a:rPr lang="en-US" dirty="0"/>
              <a:t>(Los Rios Community College District)</a:t>
            </a:r>
          </a:p>
        </p:txBody>
      </p:sp>
      <p:pic>
        <p:nvPicPr>
          <p:cNvPr id="4" name="Picture 3">
            <a:extLst>
              <a:ext uri="{FF2B5EF4-FFF2-40B4-BE49-F238E27FC236}">
                <a16:creationId xmlns:a16="http://schemas.microsoft.com/office/drawing/2014/main" id="{8F0DDDB2-9F01-8AC9-1197-CCFB335847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8011" y="1700012"/>
            <a:ext cx="7135978" cy="3851453"/>
          </a:xfrm>
          <a:prstGeom prst="rect">
            <a:avLst/>
          </a:prstGeom>
        </p:spPr>
      </p:pic>
    </p:spTree>
    <p:extLst>
      <p:ext uri="{BB962C8B-B14F-4D97-AF65-F5344CB8AC3E}">
        <p14:creationId xmlns:p14="http://schemas.microsoft.com/office/powerpoint/2010/main" val="29294784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42B2A-D097-794D-8C9D-C1B19BA8E60D}"/>
              </a:ext>
            </a:extLst>
          </p:cNvPr>
          <p:cNvSpPr>
            <a:spLocks noGrp="1"/>
          </p:cNvSpPr>
          <p:nvPr>
            <p:ph type="title"/>
          </p:nvPr>
        </p:nvSpPr>
        <p:spPr/>
        <p:txBody>
          <a:bodyPr/>
          <a:lstStyle/>
          <a:p>
            <a:pPr algn="ctr"/>
            <a:r>
              <a:rPr lang="en-US" dirty="0"/>
              <a:t>Collaboration embedded as a strategic approach</a:t>
            </a:r>
          </a:p>
        </p:txBody>
      </p:sp>
      <p:sp>
        <p:nvSpPr>
          <p:cNvPr id="3" name="Content Placeholder 2">
            <a:extLst>
              <a:ext uri="{FF2B5EF4-FFF2-40B4-BE49-F238E27FC236}">
                <a16:creationId xmlns:a16="http://schemas.microsoft.com/office/drawing/2014/main" id="{719ADE96-D3B6-C545-92D7-8B0A8BFD8EA2}"/>
              </a:ext>
            </a:extLst>
          </p:cNvPr>
          <p:cNvSpPr>
            <a:spLocks noGrp="1"/>
          </p:cNvSpPr>
          <p:nvPr>
            <p:ph sz="half" idx="1"/>
          </p:nvPr>
        </p:nvSpPr>
        <p:spPr>
          <a:xfrm>
            <a:off x="1757925" y="1690688"/>
            <a:ext cx="3867150" cy="3712050"/>
          </a:xfrm>
        </p:spPr>
        <p:txBody>
          <a:bodyPr>
            <a:normAutofit/>
          </a:bodyPr>
          <a:lstStyle/>
          <a:p>
            <a:r>
              <a:rPr lang="en-US" dirty="0"/>
              <a:t>Consortium grantee</a:t>
            </a:r>
          </a:p>
          <a:p>
            <a:pPr lvl="1"/>
            <a:r>
              <a:rPr lang="en-US" dirty="0"/>
              <a:t>Four colleges</a:t>
            </a:r>
          </a:p>
          <a:p>
            <a:pPr lvl="1"/>
            <a:r>
              <a:rPr lang="en-US" dirty="0"/>
              <a:t>WIOA connections</a:t>
            </a:r>
          </a:p>
          <a:p>
            <a:pPr lvl="1"/>
            <a:r>
              <a:rPr lang="en-US" dirty="0"/>
              <a:t>Employers</a:t>
            </a:r>
          </a:p>
          <a:p>
            <a:pPr lvl="1"/>
            <a:r>
              <a:rPr lang="en-US" dirty="0"/>
              <a:t>Regional conveners</a:t>
            </a:r>
          </a:p>
          <a:p>
            <a:pPr lvl="1"/>
            <a:r>
              <a:rPr lang="en-US" dirty="0"/>
              <a:t>SMEs</a:t>
            </a:r>
          </a:p>
          <a:p>
            <a:pPr lvl="1"/>
            <a:r>
              <a:rPr lang="en-US" dirty="0"/>
              <a:t>Parallel initiatives w/ complimentary goals</a:t>
            </a:r>
          </a:p>
          <a:p>
            <a:pPr lvl="1"/>
            <a:r>
              <a:rPr lang="en-US" dirty="0"/>
              <a:t>Public-sector focus</a:t>
            </a:r>
          </a:p>
        </p:txBody>
      </p:sp>
      <p:pic>
        <p:nvPicPr>
          <p:cNvPr id="7" name="Picture 2" descr="Map of entire service area">
            <a:extLst>
              <a:ext uri="{FF2B5EF4-FFF2-40B4-BE49-F238E27FC236}">
                <a16:creationId xmlns:a16="http://schemas.microsoft.com/office/drawing/2014/main" id="{814822FD-F99C-4D34-B7F8-4E5D704A378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53957" y="1690689"/>
            <a:ext cx="4480118" cy="3837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45187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42B2A-D097-794D-8C9D-C1B19BA8E60D}"/>
              </a:ext>
            </a:extLst>
          </p:cNvPr>
          <p:cNvSpPr>
            <a:spLocks noGrp="1"/>
          </p:cNvSpPr>
          <p:nvPr>
            <p:ph type="title"/>
          </p:nvPr>
        </p:nvSpPr>
        <p:spPr/>
        <p:txBody>
          <a:bodyPr/>
          <a:lstStyle/>
          <a:p>
            <a:r>
              <a:rPr lang="en-US" dirty="0"/>
              <a:t>Systems change spotlight</a:t>
            </a:r>
          </a:p>
        </p:txBody>
      </p:sp>
      <p:sp>
        <p:nvSpPr>
          <p:cNvPr id="3" name="Content Placeholder 2">
            <a:extLst>
              <a:ext uri="{FF2B5EF4-FFF2-40B4-BE49-F238E27FC236}">
                <a16:creationId xmlns:a16="http://schemas.microsoft.com/office/drawing/2014/main" id="{719ADE96-D3B6-C545-92D7-8B0A8BFD8EA2}"/>
              </a:ext>
            </a:extLst>
          </p:cNvPr>
          <p:cNvSpPr>
            <a:spLocks noGrp="1"/>
          </p:cNvSpPr>
          <p:nvPr>
            <p:ph sz="half" idx="1"/>
          </p:nvPr>
        </p:nvSpPr>
        <p:spPr>
          <a:xfrm>
            <a:off x="6209745" y="1690688"/>
            <a:ext cx="4129782" cy="3712050"/>
          </a:xfrm>
        </p:spPr>
        <p:txBody>
          <a:bodyPr/>
          <a:lstStyle/>
          <a:p>
            <a:r>
              <a:rPr lang="en-US" dirty="0"/>
              <a:t>Josef Preciado, </a:t>
            </a:r>
            <a:br>
              <a:rPr lang="en-US" dirty="0"/>
            </a:br>
            <a:r>
              <a:rPr lang="en-US" dirty="0"/>
              <a:t>Project Director</a:t>
            </a:r>
          </a:p>
          <a:p>
            <a:pPr lvl="1"/>
            <a:r>
              <a:rPr lang="en-US" dirty="0">
                <a:hlinkClick r:id="rId3">
                  <a:extLst>
                    <a:ext uri="{A12FA001-AC4F-418D-AE19-62706E023703}">
                      <ahyp:hlinkClr xmlns:ahyp="http://schemas.microsoft.com/office/drawing/2018/hyperlinkcolor" val="tx"/>
                    </a:ext>
                  </a:extLst>
                </a:hlinkClick>
              </a:rPr>
              <a:t>preciaj@arc.losrios.edu</a:t>
            </a:r>
            <a:endParaRPr lang="en-US" dirty="0"/>
          </a:p>
          <a:p>
            <a:pPr lvl="1"/>
            <a:r>
              <a:rPr lang="en-US" dirty="0"/>
              <a:t>+1 (916) 484-8365</a:t>
            </a:r>
          </a:p>
          <a:p>
            <a:pPr lvl="1"/>
            <a:endParaRPr lang="en-US" dirty="0"/>
          </a:p>
        </p:txBody>
      </p:sp>
      <p:sp>
        <p:nvSpPr>
          <p:cNvPr id="6" name="Content Placeholder 3">
            <a:extLst>
              <a:ext uri="{FF2B5EF4-FFF2-40B4-BE49-F238E27FC236}">
                <a16:creationId xmlns:a16="http://schemas.microsoft.com/office/drawing/2014/main" id="{DA7F6C28-0D78-4195-85CC-A533BD9ED13C}"/>
              </a:ext>
            </a:extLst>
          </p:cNvPr>
          <p:cNvSpPr>
            <a:spLocks noGrp="1"/>
          </p:cNvSpPr>
          <p:nvPr>
            <p:ph sz="half" idx="2"/>
          </p:nvPr>
        </p:nvSpPr>
        <p:spPr>
          <a:xfrm>
            <a:off x="1852473" y="1690688"/>
            <a:ext cx="3867150" cy="3712050"/>
          </a:xfrm>
        </p:spPr>
        <p:txBody>
          <a:bodyPr/>
          <a:lstStyle/>
          <a:p>
            <a:r>
              <a:rPr lang="en-US" dirty="0"/>
              <a:t>Data-informed implementation</a:t>
            </a:r>
          </a:p>
          <a:p>
            <a:pPr lvl="1"/>
            <a:r>
              <a:rPr lang="en-US" dirty="0"/>
              <a:t>Curriculum refresh</a:t>
            </a:r>
          </a:p>
          <a:p>
            <a:pPr lvl="1"/>
            <a:r>
              <a:rPr lang="en-US" dirty="0"/>
              <a:t>Proactive + regular engagement</a:t>
            </a:r>
          </a:p>
          <a:p>
            <a:pPr lvl="1"/>
            <a:r>
              <a:rPr lang="en-US" dirty="0"/>
              <a:t>Addressing &amp; dispelling tropes</a:t>
            </a:r>
          </a:p>
        </p:txBody>
      </p:sp>
    </p:spTree>
    <p:extLst>
      <p:ext uri="{BB962C8B-B14F-4D97-AF65-F5344CB8AC3E}">
        <p14:creationId xmlns:p14="http://schemas.microsoft.com/office/powerpoint/2010/main" val="32498761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996C5-39B8-48BC-FED5-4F18FD305DC4}"/>
              </a:ext>
            </a:extLst>
          </p:cNvPr>
          <p:cNvSpPr>
            <a:spLocks noGrp="1"/>
          </p:cNvSpPr>
          <p:nvPr>
            <p:ph type="title"/>
          </p:nvPr>
        </p:nvSpPr>
        <p:spPr/>
        <p:txBody>
          <a:bodyPr/>
          <a:lstStyle/>
          <a:p>
            <a:r>
              <a:rPr lang="en-US" dirty="0"/>
              <a:t>Broward College</a:t>
            </a:r>
          </a:p>
        </p:txBody>
      </p:sp>
      <p:pic>
        <p:nvPicPr>
          <p:cNvPr id="4" name="Picture 3">
            <a:extLst>
              <a:ext uri="{FF2B5EF4-FFF2-40B4-BE49-F238E27FC236}">
                <a16:creationId xmlns:a16="http://schemas.microsoft.com/office/drawing/2014/main" id="{7487FA6A-D26A-6144-C833-303812A9D2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9609" y="1693469"/>
            <a:ext cx="5332781" cy="3471062"/>
          </a:xfrm>
          <a:prstGeom prst="rect">
            <a:avLst/>
          </a:prstGeom>
        </p:spPr>
      </p:pic>
    </p:spTree>
    <p:extLst>
      <p:ext uri="{BB962C8B-B14F-4D97-AF65-F5344CB8AC3E}">
        <p14:creationId xmlns:p14="http://schemas.microsoft.com/office/powerpoint/2010/main" val="7512343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B51380C-FCF3-DC82-B29A-D1759AE47751}"/>
              </a:ext>
            </a:extLst>
          </p:cNvPr>
          <p:cNvSpPr>
            <a:spLocks noGrp="1"/>
          </p:cNvSpPr>
          <p:nvPr>
            <p:ph type="body" sz="quarter" idx="10"/>
          </p:nvPr>
        </p:nvSpPr>
        <p:spPr>
          <a:xfrm>
            <a:off x="5745972" y="637373"/>
            <a:ext cx="6153331" cy="991998"/>
          </a:xfrm>
        </p:spPr>
        <p:txBody>
          <a:bodyPr/>
          <a:lstStyle/>
          <a:p>
            <a:r>
              <a:rPr lang="en-US" dirty="0"/>
              <a:t>Introduction to </a:t>
            </a:r>
            <a:r>
              <a:rPr lang="en-US" dirty="0" err="1"/>
              <a:t>MicroHE</a:t>
            </a:r>
            <a:endParaRPr lang="en-US" dirty="0"/>
          </a:p>
        </p:txBody>
      </p:sp>
      <p:sp>
        <p:nvSpPr>
          <p:cNvPr id="3" name="Text Placeholder 2">
            <a:extLst>
              <a:ext uri="{FF2B5EF4-FFF2-40B4-BE49-F238E27FC236}">
                <a16:creationId xmlns:a16="http://schemas.microsoft.com/office/drawing/2014/main" id="{9AB285AF-1A9B-4FE9-DED0-990E5069D251}"/>
              </a:ext>
            </a:extLst>
          </p:cNvPr>
          <p:cNvSpPr>
            <a:spLocks noGrp="1"/>
          </p:cNvSpPr>
          <p:nvPr>
            <p:ph type="body" sz="quarter" idx="11"/>
          </p:nvPr>
        </p:nvSpPr>
        <p:spPr>
          <a:xfrm>
            <a:off x="5745972" y="1358463"/>
            <a:ext cx="5728851" cy="3709858"/>
          </a:xfrm>
        </p:spPr>
        <p:txBody>
          <a:bodyPr/>
          <a:lstStyle/>
          <a:p>
            <a:r>
              <a:rPr lang="en-US" sz="2200" dirty="0"/>
              <a:t>The U.S. Department of Labor's Strengthening Community College Training Grants program has awarded Broward College a grant of almost $1.7 million. Broward College received one of eleven grants awarded to community colleges across the nation and the only grant awarded in Florida. </a:t>
            </a:r>
          </a:p>
          <a:p>
            <a:endParaRPr lang="en-US" sz="2200" dirty="0"/>
          </a:p>
          <a:p>
            <a:r>
              <a:rPr lang="en-US" sz="2200" dirty="0"/>
              <a:t>Micro-credentials are short term courses of training in a particular field or an area that allows students to gain qualifications or expertise through certifications that can be completed in a short period.</a:t>
            </a:r>
          </a:p>
          <a:p>
            <a:endParaRPr lang="en-US" sz="2200" dirty="0"/>
          </a:p>
        </p:txBody>
      </p:sp>
      <p:pic>
        <p:nvPicPr>
          <p:cNvPr id="4" name="Picture 2">
            <a:extLst>
              <a:ext uri="{FF2B5EF4-FFF2-40B4-BE49-F238E27FC236}">
                <a16:creationId xmlns:a16="http://schemas.microsoft.com/office/drawing/2014/main" id="{50CE323A-6376-2C09-7751-FD98F44E5B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418" y="300167"/>
            <a:ext cx="4931939" cy="6382855"/>
          </a:xfrm>
          <a:prstGeom prst="rect">
            <a:avLst/>
          </a:prstGeom>
          <a:noFill/>
          <a:effectLst>
            <a:outerShdw blurRad="50800" dist="38100" dir="2700000" algn="tl" rotWithShape="0">
              <a:schemeClr val="accent1">
                <a:lumMod val="50000"/>
                <a:alpha val="40000"/>
              </a:schemeClr>
            </a:outerShdw>
          </a:effectLst>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C28DF7C-4FDF-442E-B4DC-AA5303FFBAA7}"/>
              </a:ext>
            </a:extLst>
          </p:cNvPr>
          <p:cNvSpPr txBox="1"/>
          <p:nvPr/>
        </p:nvSpPr>
        <p:spPr>
          <a:xfrm>
            <a:off x="10090549" y="5804187"/>
            <a:ext cx="2017644" cy="584775"/>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472C4">
                    <a:lumMod val="75000"/>
                  </a:srgbClr>
                </a:solidFill>
                <a:effectLst/>
                <a:uLnTx/>
                <a:uFillTx/>
                <a:latin typeface="Source Sans Pro" panose="020B0503030403020204" pitchFamily="34" charset="0"/>
                <a:ea typeface="Source Sans Pro" panose="020B0503030403020204" pitchFamily="34" charset="0"/>
                <a:cs typeface="+mn-cs"/>
              </a:rPr>
              <a:t>Dr. Candice Maharaj</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4472C4">
                    <a:lumMod val="75000"/>
                  </a:srgbClr>
                </a:solidFill>
                <a:effectLst/>
                <a:uLnTx/>
                <a:uFillTx/>
                <a:latin typeface="Source Sans Pro" panose="020B0503030403020204" pitchFamily="34" charset="0"/>
                <a:ea typeface="Source Sans Pro" panose="020B0503030403020204" pitchFamily="34" charset="0"/>
                <a:cs typeface="+mn-cs"/>
              </a:rPr>
              <a:t>Director, </a:t>
            </a:r>
            <a:r>
              <a:rPr kumimoji="0" lang="en-US" sz="1600" b="0" i="0" u="none" strike="noStrike" kern="1200" cap="none" spc="0" normalizeH="0" baseline="0" noProof="0" dirty="0" err="1">
                <a:ln>
                  <a:noFill/>
                </a:ln>
                <a:solidFill>
                  <a:srgbClr val="4472C4">
                    <a:lumMod val="75000"/>
                  </a:srgbClr>
                </a:solidFill>
                <a:effectLst/>
                <a:uLnTx/>
                <a:uFillTx/>
                <a:latin typeface="Source Sans Pro" panose="020B0503030403020204" pitchFamily="34" charset="0"/>
                <a:ea typeface="Source Sans Pro" panose="020B0503030403020204" pitchFamily="34" charset="0"/>
                <a:cs typeface="+mn-cs"/>
              </a:rPr>
              <a:t>MicroHE</a:t>
            </a:r>
            <a:endParaRPr kumimoji="0" lang="en-US" sz="1600" b="0" i="0" u="none" strike="noStrike" kern="1200" cap="none" spc="0" normalizeH="0" baseline="0" noProof="0" dirty="0">
              <a:ln>
                <a:noFill/>
              </a:ln>
              <a:solidFill>
                <a:srgbClr val="4472C4">
                  <a:lumMod val="75000"/>
                </a:srgbClr>
              </a:solidFill>
              <a:effectLst/>
              <a:uLnTx/>
              <a:uFillTx/>
              <a:latin typeface="Source Sans Pro" panose="020B0503030403020204" pitchFamily="34" charset="0"/>
              <a:ea typeface="Source Sans Pro" panose="020B0503030403020204" pitchFamily="34" charset="0"/>
              <a:cs typeface="+mn-cs"/>
            </a:endParaRPr>
          </a:p>
        </p:txBody>
      </p:sp>
    </p:spTree>
    <p:extLst>
      <p:ext uri="{BB962C8B-B14F-4D97-AF65-F5344CB8AC3E}">
        <p14:creationId xmlns:p14="http://schemas.microsoft.com/office/powerpoint/2010/main" val="3312203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B10B52F-3D11-7963-387E-843F680B4E32}"/>
              </a:ext>
            </a:extLst>
          </p:cNvPr>
          <p:cNvSpPr>
            <a:spLocks noGrp="1"/>
          </p:cNvSpPr>
          <p:nvPr>
            <p:ph type="body" sz="quarter" idx="10"/>
          </p:nvPr>
        </p:nvSpPr>
        <p:spPr/>
        <p:txBody>
          <a:bodyPr/>
          <a:lstStyle/>
          <a:p>
            <a:r>
              <a:rPr lang="en-US" dirty="0"/>
              <a:t>Framework and Online Platform</a:t>
            </a:r>
          </a:p>
        </p:txBody>
      </p:sp>
      <p:sp>
        <p:nvSpPr>
          <p:cNvPr id="5" name="TextBox 4">
            <a:extLst>
              <a:ext uri="{FF2B5EF4-FFF2-40B4-BE49-F238E27FC236}">
                <a16:creationId xmlns:a16="http://schemas.microsoft.com/office/drawing/2014/main" id="{2D141637-BD98-CAA7-4DEC-0BF8DA9E8D21}"/>
              </a:ext>
            </a:extLst>
          </p:cNvPr>
          <p:cNvSpPr txBox="1"/>
          <p:nvPr/>
        </p:nvSpPr>
        <p:spPr>
          <a:xfrm>
            <a:off x="4715457" y="1573210"/>
            <a:ext cx="6524977"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1D5693"/>
                </a:solidFill>
                <a:effectLst/>
                <a:uLnTx/>
                <a:uFillTx/>
                <a:latin typeface="Source Sans Pro Light" panose="020B0403030403020204" pitchFamily="34" charset="0"/>
                <a:ea typeface="Source Sans Pro Light" panose="020B0403030403020204" pitchFamily="34" charset="0"/>
                <a:cs typeface="+mn-cs"/>
              </a:rPr>
              <a:t>Creating a framework with employers for awarding micro- credentialing/badging using industry certifications and prior learning assessments in the Information Technology, supply chain management, and healthcare industries.</a:t>
            </a:r>
          </a:p>
        </p:txBody>
      </p:sp>
      <p:sp>
        <p:nvSpPr>
          <p:cNvPr id="6" name="TextBox 5">
            <a:extLst>
              <a:ext uri="{FF2B5EF4-FFF2-40B4-BE49-F238E27FC236}">
                <a16:creationId xmlns:a16="http://schemas.microsoft.com/office/drawing/2014/main" id="{97DECC8D-3EDF-A4C6-0DA1-2DF8A4AD05CF}"/>
              </a:ext>
            </a:extLst>
          </p:cNvPr>
          <p:cNvSpPr txBox="1"/>
          <p:nvPr/>
        </p:nvSpPr>
        <p:spPr>
          <a:xfrm>
            <a:off x="4715458" y="4283280"/>
            <a:ext cx="6152444"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1D5693"/>
                </a:solidFill>
                <a:effectLst/>
                <a:uLnTx/>
                <a:uFillTx/>
                <a:latin typeface="Source Sans Pro Light" panose="020B0403030403020204" pitchFamily="34" charset="0"/>
                <a:ea typeface="Source Sans Pro Light" panose="020B0403030403020204" pitchFamily="34" charset="0"/>
                <a:cs typeface="+mn-cs"/>
              </a:rPr>
              <a:t>Procuring an online platform for developing and awarding digital badges that can connect to other platforms such as LinkedIn and Indeed for job searches.</a:t>
            </a:r>
          </a:p>
        </p:txBody>
      </p:sp>
      <p:sp>
        <p:nvSpPr>
          <p:cNvPr id="8" name="Rectangle 7">
            <a:extLst>
              <a:ext uri="{FF2B5EF4-FFF2-40B4-BE49-F238E27FC236}">
                <a16:creationId xmlns:a16="http://schemas.microsoft.com/office/drawing/2014/main" id="{7B683229-F578-162F-E9B7-32792377513E}"/>
              </a:ext>
            </a:extLst>
          </p:cNvPr>
          <p:cNvSpPr/>
          <p:nvPr/>
        </p:nvSpPr>
        <p:spPr>
          <a:xfrm>
            <a:off x="1108280" y="1597209"/>
            <a:ext cx="2599129" cy="1890995"/>
          </a:xfrm>
          <a:prstGeom prst="rect">
            <a:avLst/>
          </a:prstGeom>
          <a:solidFill>
            <a:srgbClr val="402D7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Source Sans Pro Light" panose="020B0403030403020204" pitchFamily="34" charset="0"/>
                <a:ea typeface="Source Sans Pro Light" panose="020B0403030403020204" pitchFamily="34" charset="0"/>
                <a:cs typeface="+mn-cs"/>
              </a:rPr>
              <a:t>FRAMEWORK</a:t>
            </a:r>
          </a:p>
        </p:txBody>
      </p:sp>
      <p:sp>
        <p:nvSpPr>
          <p:cNvPr id="9" name="Rectangle 8">
            <a:extLst>
              <a:ext uri="{FF2B5EF4-FFF2-40B4-BE49-F238E27FC236}">
                <a16:creationId xmlns:a16="http://schemas.microsoft.com/office/drawing/2014/main" id="{E1CA6675-62F6-674F-0178-9C1914C86009}"/>
              </a:ext>
            </a:extLst>
          </p:cNvPr>
          <p:cNvSpPr/>
          <p:nvPr/>
        </p:nvSpPr>
        <p:spPr>
          <a:xfrm>
            <a:off x="1108280" y="4122613"/>
            <a:ext cx="2599129" cy="1890995"/>
          </a:xfrm>
          <a:prstGeom prst="rect">
            <a:avLst/>
          </a:prstGeom>
          <a:solidFill>
            <a:srgbClr val="92D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D5693"/>
                </a:solidFill>
                <a:effectLst/>
                <a:uLnTx/>
                <a:uFillTx/>
                <a:latin typeface="Source Sans Pro Light" panose="020B0403030403020204" pitchFamily="34" charset="0"/>
                <a:ea typeface="Source Sans Pro Light" panose="020B0403030403020204" pitchFamily="34" charset="0"/>
                <a:cs typeface="+mn-cs"/>
              </a:rPr>
              <a:t>ONLINE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D5693"/>
                </a:solidFill>
                <a:effectLst/>
                <a:uLnTx/>
                <a:uFillTx/>
                <a:latin typeface="Source Sans Pro Light" panose="020B0403030403020204" pitchFamily="34" charset="0"/>
                <a:ea typeface="Source Sans Pro Light" panose="020B0403030403020204" pitchFamily="34" charset="0"/>
                <a:cs typeface="+mn-cs"/>
              </a:rPr>
              <a:t>PLATFORM</a:t>
            </a:r>
          </a:p>
        </p:txBody>
      </p:sp>
      <p:grpSp>
        <p:nvGrpSpPr>
          <p:cNvPr id="30" name="Group 29">
            <a:extLst>
              <a:ext uri="{FF2B5EF4-FFF2-40B4-BE49-F238E27FC236}">
                <a16:creationId xmlns:a16="http://schemas.microsoft.com/office/drawing/2014/main" id="{3B37BACD-6089-DA2F-B4B0-A82C37F02747}"/>
              </a:ext>
            </a:extLst>
          </p:cNvPr>
          <p:cNvGrpSpPr/>
          <p:nvPr/>
        </p:nvGrpSpPr>
        <p:grpSpPr>
          <a:xfrm>
            <a:off x="3707409" y="1597149"/>
            <a:ext cx="1008048" cy="1891115"/>
            <a:chOff x="3902618" y="1621087"/>
            <a:chExt cx="1008048" cy="1891115"/>
          </a:xfrm>
          <a:effectLst/>
        </p:grpSpPr>
        <p:cxnSp>
          <p:nvCxnSpPr>
            <p:cNvPr id="13" name="Straight Connector 12">
              <a:extLst>
                <a:ext uri="{FF2B5EF4-FFF2-40B4-BE49-F238E27FC236}">
                  <a16:creationId xmlns:a16="http://schemas.microsoft.com/office/drawing/2014/main" id="{853A5E40-0530-8F3A-F2BB-93E45BF7CFD3}"/>
                </a:ext>
              </a:extLst>
            </p:cNvPr>
            <p:cNvCxnSpPr>
              <a:cxnSpLocks/>
            </p:cNvCxnSpPr>
            <p:nvPr/>
          </p:nvCxnSpPr>
          <p:spPr>
            <a:xfrm>
              <a:off x="3902618" y="2566644"/>
              <a:ext cx="782271" cy="0"/>
            </a:xfrm>
            <a:prstGeom prst="line">
              <a:avLst/>
            </a:prstGeom>
            <a:ln w="9525">
              <a:solidFill>
                <a:srgbClr val="402D77"/>
              </a:solidFill>
              <a:prstDash val="solid"/>
            </a:ln>
          </p:spPr>
          <p:style>
            <a:lnRef idx="1">
              <a:schemeClr val="accent1"/>
            </a:lnRef>
            <a:fillRef idx="0">
              <a:schemeClr val="accent1"/>
            </a:fillRef>
            <a:effectRef idx="0">
              <a:schemeClr val="accent1"/>
            </a:effectRef>
            <a:fontRef idx="minor">
              <a:schemeClr val="tx1"/>
            </a:fontRef>
          </p:style>
        </p:cxnSp>
        <p:grpSp>
          <p:nvGrpSpPr>
            <p:cNvPr id="29" name="Group 28">
              <a:extLst>
                <a:ext uri="{FF2B5EF4-FFF2-40B4-BE49-F238E27FC236}">
                  <a16:creationId xmlns:a16="http://schemas.microsoft.com/office/drawing/2014/main" id="{A0A3299F-3911-D844-8232-5C7C0C9C6E0D}"/>
                </a:ext>
              </a:extLst>
            </p:cNvPr>
            <p:cNvGrpSpPr/>
            <p:nvPr/>
          </p:nvGrpSpPr>
          <p:grpSpPr>
            <a:xfrm>
              <a:off x="4679946" y="1621087"/>
              <a:ext cx="230720" cy="1891115"/>
              <a:chOff x="4679946" y="1621087"/>
              <a:chExt cx="230720" cy="1891115"/>
            </a:xfrm>
          </p:grpSpPr>
          <p:cxnSp>
            <p:nvCxnSpPr>
              <p:cNvPr id="22" name="Straight Connector 21">
                <a:extLst>
                  <a:ext uri="{FF2B5EF4-FFF2-40B4-BE49-F238E27FC236}">
                    <a16:creationId xmlns:a16="http://schemas.microsoft.com/office/drawing/2014/main" id="{91EEC4EC-FEB7-A6B5-DD9C-2B71990B60E6}"/>
                  </a:ext>
                </a:extLst>
              </p:cNvPr>
              <p:cNvCxnSpPr>
                <a:cxnSpLocks/>
              </p:cNvCxnSpPr>
              <p:nvPr/>
            </p:nvCxnSpPr>
            <p:spPr>
              <a:xfrm>
                <a:off x="4684889" y="1621206"/>
                <a:ext cx="0" cy="1890996"/>
              </a:xfrm>
              <a:prstGeom prst="line">
                <a:avLst/>
              </a:prstGeom>
              <a:ln w="9525">
                <a:solidFill>
                  <a:srgbClr val="402D77"/>
                </a:solidFill>
                <a:prstDash val="soli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0130570-25BB-486B-D44A-A7A6DB58021B}"/>
                  </a:ext>
                </a:extLst>
              </p:cNvPr>
              <p:cNvCxnSpPr>
                <a:cxnSpLocks/>
              </p:cNvCxnSpPr>
              <p:nvPr/>
            </p:nvCxnSpPr>
            <p:spPr>
              <a:xfrm>
                <a:off x="4684889" y="1621087"/>
                <a:ext cx="225777" cy="119"/>
              </a:xfrm>
              <a:prstGeom prst="line">
                <a:avLst/>
              </a:prstGeom>
              <a:ln w="9525">
                <a:solidFill>
                  <a:srgbClr val="402D77"/>
                </a:solidFill>
                <a:prstDash val="soli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6401287-873A-6C7F-9C16-381E16C691B0}"/>
                  </a:ext>
                </a:extLst>
              </p:cNvPr>
              <p:cNvCxnSpPr>
                <a:cxnSpLocks/>
              </p:cNvCxnSpPr>
              <p:nvPr/>
            </p:nvCxnSpPr>
            <p:spPr>
              <a:xfrm>
                <a:off x="4679946" y="3512083"/>
                <a:ext cx="225777" cy="119"/>
              </a:xfrm>
              <a:prstGeom prst="line">
                <a:avLst/>
              </a:prstGeom>
              <a:ln w="9525">
                <a:solidFill>
                  <a:srgbClr val="402D77"/>
                </a:solidFill>
                <a:prstDash val="solid"/>
              </a:ln>
            </p:spPr>
            <p:style>
              <a:lnRef idx="1">
                <a:schemeClr val="accent1"/>
              </a:lnRef>
              <a:fillRef idx="0">
                <a:schemeClr val="accent1"/>
              </a:fillRef>
              <a:effectRef idx="0">
                <a:schemeClr val="accent1"/>
              </a:effectRef>
              <a:fontRef idx="minor">
                <a:schemeClr val="tx1"/>
              </a:fontRef>
            </p:style>
          </p:cxnSp>
        </p:grpSp>
      </p:grpSp>
      <p:grpSp>
        <p:nvGrpSpPr>
          <p:cNvPr id="37" name="Group 36">
            <a:extLst>
              <a:ext uri="{FF2B5EF4-FFF2-40B4-BE49-F238E27FC236}">
                <a16:creationId xmlns:a16="http://schemas.microsoft.com/office/drawing/2014/main" id="{950C4C8F-9259-747F-2035-5CC2ED7932C9}"/>
              </a:ext>
            </a:extLst>
          </p:cNvPr>
          <p:cNvGrpSpPr/>
          <p:nvPr/>
        </p:nvGrpSpPr>
        <p:grpSpPr>
          <a:xfrm>
            <a:off x="3707409" y="4122553"/>
            <a:ext cx="1008048" cy="1891115"/>
            <a:chOff x="3902618" y="1621087"/>
            <a:chExt cx="1008048" cy="1891115"/>
          </a:xfrm>
          <a:effectLst/>
        </p:grpSpPr>
        <p:cxnSp>
          <p:nvCxnSpPr>
            <p:cNvPr id="38" name="Straight Connector 37">
              <a:extLst>
                <a:ext uri="{FF2B5EF4-FFF2-40B4-BE49-F238E27FC236}">
                  <a16:creationId xmlns:a16="http://schemas.microsoft.com/office/drawing/2014/main" id="{FE4F6071-CAB6-2960-9B45-40448027F575}"/>
                </a:ext>
              </a:extLst>
            </p:cNvPr>
            <p:cNvCxnSpPr>
              <a:cxnSpLocks/>
            </p:cNvCxnSpPr>
            <p:nvPr/>
          </p:nvCxnSpPr>
          <p:spPr>
            <a:xfrm>
              <a:off x="3902618" y="2566644"/>
              <a:ext cx="782271" cy="0"/>
            </a:xfrm>
            <a:prstGeom prst="line">
              <a:avLst/>
            </a:prstGeom>
            <a:ln w="9525">
              <a:solidFill>
                <a:srgbClr val="92D050"/>
              </a:solidFill>
              <a:prstDash val="solid"/>
            </a:ln>
          </p:spPr>
          <p:style>
            <a:lnRef idx="1">
              <a:schemeClr val="accent1"/>
            </a:lnRef>
            <a:fillRef idx="0">
              <a:schemeClr val="accent1"/>
            </a:fillRef>
            <a:effectRef idx="0">
              <a:schemeClr val="accent1"/>
            </a:effectRef>
            <a:fontRef idx="minor">
              <a:schemeClr val="tx1"/>
            </a:fontRef>
          </p:style>
        </p:cxnSp>
        <p:grpSp>
          <p:nvGrpSpPr>
            <p:cNvPr id="39" name="Group 38">
              <a:extLst>
                <a:ext uri="{FF2B5EF4-FFF2-40B4-BE49-F238E27FC236}">
                  <a16:creationId xmlns:a16="http://schemas.microsoft.com/office/drawing/2014/main" id="{5E11FCF8-4B7B-F894-F37A-6B476D0DBECC}"/>
                </a:ext>
              </a:extLst>
            </p:cNvPr>
            <p:cNvGrpSpPr/>
            <p:nvPr/>
          </p:nvGrpSpPr>
          <p:grpSpPr>
            <a:xfrm>
              <a:off x="4679946" y="1621087"/>
              <a:ext cx="230720" cy="1891115"/>
              <a:chOff x="4679946" y="1621087"/>
              <a:chExt cx="230720" cy="1891115"/>
            </a:xfrm>
          </p:grpSpPr>
          <p:cxnSp>
            <p:nvCxnSpPr>
              <p:cNvPr id="40" name="Straight Connector 39">
                <a:extLst>
                  <a:ext uri="{FF2B5EF4-FFF2-40B4-BE49-F238E27FC236}">
                    <a16:creationId xmlns:a16="http://schemas.microsoft.com/office/drawing/2014/main" id="{2A571DEB-111A-5B25-B931-CDF6A2B9D86B}"/>
                  </a:ext>
                </a:extLst>
              </p:cNvPr>
              <p:cNvCxnSpPr>
                <a:cxnSpLocks/>
              </p:cNvCxnSpPr>
              <p:nvPr/>
            </p:nvCxnSpPr>
            <p:spPr>
              <a:xfrm>
                <a:off x="4684889" y="1621206"/>
                <a:ext cx="0" cy="1890996"/>
              </a:xfrm>
              <a:prstGeom prst="line">
                <a:avLst/>
              </a:prstGeom>
              <a:ln w="9525">
                <a:solidFill>
                  <a:srgbClr val="92D050"/>
                </a:solidFill>
                <a:prstDash val="solid"/>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C7933D4E-D843-5A65-EC50-4A548B1F22E7}"/>
                  </a:ext>
                </a:extLst>
              </p:cNvPr>
              <p:cNvCxnSpPr>
                <a:cxnSpLocks/>
              </p:cNvCxnSpPr>
              <p:nvPr/>
            </p:nvCxnSpPr>
            <p:spPr>
              <a:xfrm>
                <a:off x="4684889" y="1621087"/>
                <a:ext cx="225777" cy="119"/>
              </a:xfrm>
              <a:prstGeom prst="line">
                <a:avLst/>
              </a:prstGeom>
              <a:ln w="9525">
                <a:solidFill>
                  <a:srgbClr val="92D050"/>
                </a:solidFill>
                <a:prstDash val="soli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43288E8-9ADF-6F49-E0BD-E9BE48AEFE88}"/>
                  </a:ext>
                </a:extLst>
              </p:cNvPr>
              <p:cNvCxnSpPr>
                <a:cxnSpLocks/>
              </p:cNvCxnSpPr>
              <p:nvPr/>
            </p:nvCxnSpPr>
            <p:spPr>
              <a:xfrm>
                <a:off x="4679946" y="3512083"/>
                <a:ext cx="225777" cy="119"/>
              </a:xfrm>
              <a:prstGeom prst="line">
                <a:avLst/>
              </a:prstGeom>
              <a:ln w="9525">
                <a:solidFill>
                  <a:srgbClr val="92D050"/>
                </a:solidFill>
                <a:prstDash val="solid"/>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427676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F75C0F-7D42-5F4D-2317-C490E0FA5AD8}"/>
              </a:ext>
            </a:extLst>
          </p:cNvPr>
          <p:cNvSpPr>
            <a:spLocks noGrp="1"/>
          </p:cNvSpPr>
          <p:nvPr>
            <p:ph type="body" sz="quarter" idx="10"/>
          </p:nvPr>
        </p:nvSpPr>
        <p:spPr/>
        <p:txBody>
          <a:bodyPr/>
          <a:lstStyle/>
          <a:p>
            <a:r>
              <a:rPr lang="en-US" dirty="0"/>
              <a:t>College Credit and Broward UP</a:t>
            </a:r>
          </a:p>
        </p:txBody>
      </p:sp>
      <p:sp>
        <p:nvSpPr>
          <p:cNvPr id="4" name="TextBox 3">
            <a:extLst>
              <a:ext uri="{FF2B5EF4-FFF2-40B4-BE49-F238E27FC236}">
                <a16:creationId xmlns:a16="http://schemas.microsoft.com/office/drawing/2014/main" id="{707A11D7-8D1A-39CC-F581-98711232273F}"/>
              </a:ext>
            </a:extLst>
          </p:cNvPr>
          <p:cNvSpPr txBox="1"/>
          <p:nvPr/>
        </p:nvSpPr>
        <p:spPr>
          <a:xfrm>
            <a:off x="2815119" y="1953354"/>
            <a:ext cx="8712991"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Source Sans Pro Light" panose="020B0403030403020204" pitchFamily="34" charset="0"/>
                <a:ea typeface="Source Sans Pro Light" panose="020B0403030403020204" pitchFamily="34" charset="0"/>
                <a:cs typeface="+mn-cs"/>
              </a:rPr>
              <a:t>College Credit: Enhancing the process for awarding college credit for these micro-credentials that will accelerate participants completion of a Technical Certificate or degree. </a:t>
            </a:r>
          </a:p>
        </p:txBody>
      </p:sp>
      <p:sp>
        <p:nvSpPr>
          <p:cNvPr id="5" name="TextBox 4">
            <a:extLst>
              <a:ext uri="{FF2B5EF4-FFF2-40B4-BE49-F238E27FC236}">
                <a16:creationId xmlns:a16="http://schemas.microsoft.com/office/drawing/2014/main" id="{348F1265-9FFD-DA20-0ACB-43A4350BB477}"/>
              </a:ext>
            </a:extLst>
          </p:cNvPr>
          <p:cNvSpPr txBox="1"/>
          <p:nvPr/>
        </p:nvSpPr>
        <p:spPr>
          <a:xfrm>
            <a:off x="2815119" y="3971446"/>
            <a:ext cx="8712991"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Source Sans Pro Light" panose="020B0403030403020204" pitchFamily="34" charset="0"/>
                <a:ea typeface="Source Sans Pro Light" panose="020B0403030403020204" pitchFamily="34" charset="0"/>
                <a:cs typeface="+mn-cs"/>
              </a:rPr>
              <a:t>Broward UP: Providing distance learning infrastructure in the Broward UP/Opportunity Zone communities for access to workforce education and training, leading to these micro-credentials and giving residents access to courses taught on the College’s campuses.</a:t>
            </a:r>
          </a:p>
        </p:txBody>
      </p:sp>
      <p:pic>
        <p:nvPicPr>
          <p:cNvPr id="12" name="Picture 11">
            <a:extLst>
              <a:ext uri="{FF2B5EF4-FFF2-40B4-BE49-F238E27FC236}">
                <a16:creationId xmlns:a16="http://schemas.microsoft.com/office/drawing/2014/main" id="{B02A2BE7-CA81-C2E9-ACAA-8EDC58246067}"/>
              </a:ext>
            </a:extLst>
          </p:cNvPr>
          <p:cNvPicPr>
            <a:picLocks noChangeAspect="1"/>
          </p:cNvPicPr>
          <p:nvPr/>
        </p:nvPicPr>
        <p:blipFill>
          <a:blip r:embed="rId2"/>
          <a:stretch>
            <a:fillRect/>
          </a:stretch>
        </p:blipFill>
        <p:spPr>
          <a:xfrm>
            <a:off x="1626814" y="2248718"/>
            <a:ext cx="673100" cy="609600"/>
          </a:xfrm>
          <a:prstGeom prst="rect">
            <a:avLst/>
          </a:prstGeom>
        </p:spPr>
      </p:pic>
      <p:pic>
        <p:nvPicPr>
          <p:cNvPr id="13" name="Picture 12">
            <a:extLst>
              <a:ext uri="{FF2B5EF4-FFF2-40B4-BE49-F238E27FC236}">
                <a16:creationId xmlns:a16="http://schemas.microsoft.com/office/drawing/2014/main" id="{B37ADFE8-867B-C57A-C9E6-BEF713ADEC51}"/>
              </a:ext>
            </a:extLst>
          </p:cNvPr>
          <p:cNvPicPr>
            <a:picLocks noChangeAspect="1"/>
          </p:cNvPicPr>
          <p:nvPr/>
        </p:nvPicPr>
        <p:blipFill>
          <a:blip r:embed="rId3"/>
          <a:stretch>
            <a:fillRect/>
          </a:stretch>
        </p:blipFill>
        <p:spPr>
          <a:xfrm rot="10800000">
            <a:off x="1652214" y="4483226"/>
            <a:ext cx="647700" cy="546100"/>
          </a:xfrm>
          <a:prstGeom prst="rect">
            <a:avLst/>
          </a:prstGeom>
        </p:spPr>
      </p:pic>
    </p:spTree>
    <p:extLst>
      <p:ext uri="{BB962C8B-B14F-4D97-AF65-F5344CB8AC3E}">
        <p14:creationId xmlns:p14="http://schemas.microsoft.com/office/powerpoint/2010/main" val="3150336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B96C4-60A1-E543-C3CD-06DA615F6184}"/>
              </a:ext>
            </a:extLst>
          </p:cNvPr>
          <p:cNvSpPr>
            <a:spLocks noGrp="1"/>
          </p:cNvSpPr>
          <p:nvPr>
            <p:ph type="title"/>
          </p:nvPr>
        </p:nvSpPr>
        <p:spPr/>
        <p:txBody>
          <a:bodyPr/>
          <a:lstStyle/>
          <a:p>
            <a:r>
              <a:rPr lang="en-US" dirty="0"/>
              <a:t>Forsyth Technical Community College</a:t>
            </a:r>
          </a:p>
        </p:txBody>
      </p:sp>
      <p:pic>
        <p:nvPicPr>
          <p:cNvPr id="4" name="Picture 3">
            <a:extLst>
              <a:ext uri="{FF2B5EF4-FFF2-40B4-BE49-F238E27FC236}">
                <a16:creationId xmlns:a16="http://schemas.microsoft.com/office/drawing/2014/main" id="{A240CEC9-7B92-067B-23C4-EF6A8F5D96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9609" y="1770429"/>
            <a:ext cx="5332781" cy="4209898"/>
          </a:xfrm>
          <a:prstGeom prst="rect">
            <a:avLst/>
          </a:prstGeom>
        </p:spPr>
      </p:pic>
    </p:spTree>
    <p:extLst>
      <p:ext uri="{BB962C8B-B14F-4D97-AF65-F5344CB8AC3E}">
        <p14:creationId xmlns:p14="http://schemas.microsoft.com/office/powerpoint/2010/main" val="31842758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atMod val="150000"/>
                <a:shade val="98000"/>
                <a:lumMod val="102000"/>
              </a:schemeClr>
            </a:gs>
            <a:gs pos="50000">
              <a:schemeClr val="bg1">
                <a:tint val="98000"/>
                <a:satMod val="130000"/>
                <a:shade val="9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p:nvSpPr>
          <p:cNvPr id="82" name="Rectangle 81">
            <a:extLst>
              <a:ext uri="{FF2B5EF4-FFF2-40B4-BE49-F238E27FC236}">
                <a16:creationId xmlns:a16="http://schemas.microsoft.com/office/drawing/2014/main" id="{33B1EE1F-6738-485F-A620-2602F7683D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7" y="0"/>
            <a:ext cx="465734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4" name="Straight Connector 83">
            <a:extLst>
              <a:ext uri="{FF2B5EF4-FFF2-40B4-BE49-F238E27FC236}">
                <a16:creationId xmlns:a16="http://schemas.microsoft.com/office/drawing/2014/main" id="{ADC544FB-7860-4381-935B-43879C94F6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86703" y="1257300"/>
            <a:ext cx="0" cy="560070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Content Placeholder 6">
            <a:extLst>
              <a:ext uri="{FF2B5EF4-FFF2-40B4-BE49-F238E27FC236}">
                <a16:creationId xmlns:a16="http://schemas.microsoft.com/office/drawing/2014/main" id="{8C8BEF2E-1387-810A-39FA-A8F497439FD9}"/>
              </a:ext>
              <a:ext uri="{C183D7F6-B498-43B3-948B-1728B52AA6E4}">
                <adec:decorative xmlns:adec="http://schemas.microsoft.com/office/drawing/2017/decorative" val="1"/>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13000"/>
                    </a14:imgEffect>
                  </a14:imgLayer>
                </a14:imgProps>
              </a:ext>
              <a:ext uri="{28A0092B-C50C-407E-A947-70E740481C1C}">
                <a14:useLocalDpi xmlns:a14="http://schemas.microsoft.com/office/drawing/2010/main" val="0"/>
              </a:ext>
            </a:extLst>
          </a:blip>
          <a:srcRect l="4352" r="19511" b="1"/>
          <a:stretch/>
        </p:blipFill>
        <p:spPr>
          <a:xfrm>
            <a:off x="1127125" y="601663"/>
            <a:ext cx="5375275" cy="4416425"/>
          </a:xfrm>
          <a:prstGeom prst="rect">
            <a:avLst/>
          </a:prstGeom>
        </p:spPr>
      </p:pic>
      <p:pic>
        <p:nvPicPr>
          <p:cNvPr id="23" name="Content Placeholder 22" descr="Logo, company name&#10;&#10;Description automatically generated">
            <a:extLst>
              <a:ext uri="{FF2B5EF4-FFF2-40B4-BE49-F238E27FC236}">
                <a16:creationId xmlns:a16="http://schemas.microsoft.com/office/drawing/2014/main" id="{AEFC1E62-C749-5764-5E0F-520E3C0E538C}"/>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127125" y="5086350"/>
            <a:ext cx="5375275" cy="1169988"/>
          </a:xfrm>
          <a:prstGeom prst="rect">
            <a:avLst/>
          </a:prstGeom>
        </p:spPr>
      </p:pic>
      <p:sp>
        <p:nvSpPr>
          <p:cNvPr id="2" name="Title 1">
            <a:extLst>
              <a:ext uri="{FF2B5EF4-FFF2-40B4-BE49-F238E27FC236}">
                <a16:creationId xmlns:a16="http://schemas.microsoft.com/office/drawing/2014/main" id="{FB06C877-775A-6149-D78C-18A8A58BE6C8}"/>
              </a:ext>
            </a:extLst>
          </p:cNvPr>
          <p:cNvSpPr>
            <a:spLocks noGrp="1"/>
          </p:cNvSpPr>
          <p:nvPr>
            <p:ph type="title"/>
          </p:nvPr>
        </p:nvSpPr>
        <p:spPr>
          <a:xfrm>
            <a:off x="8046748" y="1257300"/>
            <a:ext cx="3505240" cy="4254869"/>
          </a:xfrm>
        </p:spPr>
        <p:txBody>
          <a:bodyPr vert="horz" lIns="91440" tIns="45720" rIns="91440" bIns="45720" rtlCol="0">
            <a:normAutofit/>
          </a:bodyPr>
          <a:lstStyle/>
          <a:p>
            <a:r>
              <a:rPr lang="en-US" kern="1200" dirty="0">
                <a:solidFill>
                  <a:schemeClr val="bg1"/>
                </a:solidFill>
                <a:latin typeface="+mj-lt"/>
                <a:ea typeface="+mj-ea"/>
                <a:cs typeface="+mj-cs"/>
              </a:rPr>
              <a:t>Aligning the Workforce and Education System for Manufacturing (AWESM)</a:t>
            </a:r>
          </a:p>
        </p:txBody>
      </p:sp>
      <p:sp>
        <p:nvSpPr>
          <p:cNvPr id="24" name="TextBox 23">
            <a:extLst>
              <a:ext uri="{FF2B5EF4-FFF2-40B4-BE49-F238E27FC236}">
                <a16:creationId xmlns:a16="http://schemas.microsoft.com/office/drawing/2014/main" id="{672DA2D8-6469-1BB4-9854-2368F6ABD088}"/>
              </a:ext>
            </a:extLst>
          </p:cNvPr>
          <p:cNvSpPr txBox="1"/>
          <p:nvPr/>
        </p:nvSpPr>
        <p:spPr>
          <a:xfrm>
            <a:off x="8369559" y="5655285"/>
            <a:ext cx="340791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ACCBF9">
                    <a:lumMod val="50000"/>
                  </a:srgbClr>
                </a:solidFill>
                <a:effectLst/>
                <a:uLnTx/>
                <a:uFillTx/>
                <a:latin typeface="Calibri" panose="020F0502020204030204"/>
                <a:ea typeface="+mn-ea"/>
                <a:cs typeface="+mn-cs"/>
              </a:rPr>
              <a:t>AWESM is a $5,000,000 project funded by the DOL-ETA.</a:t>
            </a:r>
          </a:p>
        </p:txBody>
      </p:sp>
    </p:spTree>
    <p:extLst>
      <p:ext uri="{BB962C8B-B14F-4D97-AF65-F5344CB8AC3E}">
        <p14:creationId xmlns:p14="http://schemas.microsoft.com/office/powerpoint/2010/main" val="25207775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2"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AD1613A-B7F7-4697-9A23-04264EA088C5}"/>
              </a:ext>
            </a:extLst>
          </p:cNvPr>
          <p:cNvSpPr>
            <a:spLocks noGrp="1"/>
          </p:cNvSpPr>
          <p:nvPr>
            <p:ph type="title"/>
          </p:nvPr>
        </p:nvSpPr>
        <p:spPr>
          <a:xfrm>
            <a:off x="466722" y="586855"/>
            <a:ext cx="3201366" cy="3387497"/>
          </a:xfrm>
        </p:spPr>
        <p:txBody>
          <a:bodyPr anchor="b">
            <a:normAutofit/>
          </a:bodyPr>
          <a:lstStyle/>
          <a:p>
            <a:pPr algn="r"/>
            <a:r>
              <a:rPr lang="en-US" sz="4000">
                <a:solidFill>
                  <a:srgbClr val="FFFFFF"/>
                </a:solidFill>
              </a:rPr>
              <a:t>Vision Statement</a:t>
            </a:r>
          </a:p>
        </p:txBody>
      </p:sp>
      <p:sp>
        <p:nvSpPr>
          <p:cNvPr id="3" name="Content Placeholder 2">
            <a:extLst>
              <a:ext uri="{FF2B5EF4-FFF2-40B4-BE49-F238E27FC236}">
                <a16:creationId xmlns:a16="http://schemas.microsoft.com/office/drawing/2014/main" id="{E88BC503-F071-4008-AF4E-3582F125B143}"/>
              </a:ext>
            </a:extLst>
          </p:cNvPr>
          <p:cNvSpPr>
            <a:spLocks noGrp="1"/>
          </p:cNvSpPr>
          <p:nvPr>
            <p:ph idx="1"/>
          </p:nvPr>
        </p:nvSpPr>
        <p:spPr>
          <a:xfrm>
            <a:off x="4635402" y="666114"/>
            <a:ext cx="7175795" cy="5546047"/>
          </a:xfrm>
        </p:spPr>
        <p:txBody>
          <a:bodyPr anchor="ctr">
            <a:normAutofit/>
          </a:bodyPr>
          <a:lstStyle/>
          <a:p>
            <a:pPr marL="0" indent="0">
              <a:buNone/>
            </a:pPr>
            <a:r>
              <a:rPr lang="en-US" i="1"/>
              <a:t>Aligning regional technical education to deliver tomorrow’s advanced manufacturing workforce</a:t>
            </a:r>
          </a:p>
        </p:txBody>
      </p:sp>
    </p:spTree>
    <p:extLst>
      <p:ext uri="{BB962C8B-B14F-4D97-AF65-F5344CB8AC3E}">
        <p14:creationId xmlns:p14="http://schemas.microsoft.com/office/powerpoint/2010/main" val="2092462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4" name="Rectangle 1041">
            <a:extLst>
              <a:ext uri="{FF2B5EF4-FFF2-40B4-BE49-F238E27FC236}">
                <a16:creationId xmlns:a16="http://schemas.microsoft.com/office/drawing/2014/main" id="{2F19B711-C590-44D1-9AA8-9F143B0ED5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5" name="Rectangle 1043">
            <a:extLst>
              <a:ext uri="{FF2B5EF4-FFF2-40B4-BE49-F238E27FC236}">
                <a16:creationId xmlns:a16="http://schemas.microsoft.com/office/drawing/2014/main" id="{C0C79CF2-6A1C-4636-84CE-ABB2BE191D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56" name="Rectangle 1045">
            <a:extLst>
              <a:ext uri="{FF2B5EF4-FFF2-40B4-BE49-F238E27FC236}">
                <a16:creationId xmlns:a16="http://schemas.microsoft.com/office/drawing/2014/main" id="{7A5D17DF-AD65-402C-A95C-F13C770C9F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8"/>
            <a:ext cx="10905067"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8" name="Picture 4" descr="Image result for college education clipart">
            <a:extLst>
              <a:ext uri="{FF2B5EF4-FFF2-40B4-BE49-F238E27FC236}">
                <a16:creationId xmlns:a16="http://schemas.microsoft.com/office/drawing/2014/main" id="{A71CD414-D86B-31A7-5581-DDC152D6D8D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347360" y="1316736"/>
            <a:ext cx="3277394" cy="246833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mage result for business building clipart">
            <a:extLst>
              <a:ext uri="{FF2B5EF4-FFF2-40B4-BE49-F238E27FC236}">
                <a16:creationId xmlns:a16="http://schemas.microsoft.com/office/drawing/2014/main" id="{1E95DD4E-C197-81A6-400E-882E91FBCA9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099437" y="932688"/>
            <a:ext cx="3907932" cy="2738512"/>
          </a:xfrm>
          <a:prstGeom prst="rect">
            <a:avLst/>
          </a:prstGeom>
          <a:noFill/>
          <a:extLst>
            <a:ext uri="{909E8E84-426E-40DD-AFC4-6F175D3DCCD1}">
              <a14:hiddenFill xmlns:a14="http://schemas.microsoft.com/office/drawing/2010/main">
                <a:solidFill>
                  <a:srgbClr val="FFFFFF"/>
                </a:solidFill>
              </a14:hiddenFill>
            </a:ext>
          </a:extLst>
        </p:spPr>
      </p:pic>
      <p:sp>
        <p:nvSpPr>
          <p:cNvPr id="2" name="Cross 1">
            <a:extLst>
              <a:ext uri="{FF2B5EF4-FFF2-40B4-BE49-F238E27FC236}">
                <a16:creationId xmlns:a16="http://schemas.microsoft.com/office/drawing/2014/main" id="{9CA3A3EA-5624-72AE-25B4-3E45B603A529}"/>
              </a:ext>
            </a:extLst>
          </p:cNvPr>
          <p:cNvSpPr/>
          <p:nvPr/>
        </p:nvSpPr>
        <p:spPr>
          <a:xfrm>
            <a:off x="5624836" y="1813611"/>
            <a:ext cx="798745" cy="801313"/>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Arrow: Down 2">
            <a:extLst>
              <a:ext uri="{FF2B5EF4-FFF2-40B4-BE49-F238E27FC236}">
                <a16:creationId xmlns:a16="http://schemas.microsoft.com/office/drawing/2014/main" id="{FC4F7CA9-937A-5F24-163D-B1B193BA9BE9}"/>
              </a:ext>
            </a:extLst>
          </p:cNvPr>
          <p:cNvSpPr/>
          <p:nvPr/>
        </p:nvSpPr>
        <p:spPr>
          <a:xfrm>
            <a:off x="4524769" y="3785066"/>
            <a:ext cx="2998880" cy="9144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Close the gaps</a:t>
            </a:r>
          </a:p>
        </p:txBody>
      </p:sp>
      <p:sp>
        <p:nvSpPr>
          <p:cNvPr id="4" name="TextBox 3">
            <a:extLst>
              <a:ext uri="{FF2B5EF4-FFF2-40B4-BE49-F238E27FC236}">
                <a16:creationId xmlns:a16="http://schemas.microsoft.com/office/drawing/2014/main" id="{9DD37D32-7C5F-A50A-E67E-D2A3E9420A0B}"/>
              </a:ext>
            </a:extLst>
          </p:cNvPr>
          <p:cNvSpPr txBox="1"/>
          <p:nvPr/>
        </p:nvSpPr>
        <p:spPr>
          <a:xfrm>
            <a:off x="1344168" y="4910328"/>
            <a:ext cx="928058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Graduates who are skilled and ready for today’s workforce</a:t>
            </a:r>
          </a:p>
        </p:txBody>
      </p:sp>
      <p:sp>
        <p:nvSpPr>
          <p:cNvPr id="5" name="TextBox 4">
            <a:extLst>
              <a:ext uri="{FF2B5EF4-FFF2-40B4-BE49-F238E27FC236}">
                <a16:creationId xmlns:a16="http://schemas.microsoft.com/office/drawing/2014/main" id="{2F0563AD-1415-4B6C-4163-BB680B8C8A83}"/>
              </a:ext>
            </a:extLst>
          </p:cNvPr>
          <p:cNvSpPr txBox="1"/>
          <p:nvPr/>
        </p:nvSpPr>
        <p:spPr>
          <a:xfrm>
            <a:off x="2386584" y="2185416"/>
            <a:ext cx="1472184"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BILT</a:t>
            </a:r>
          </a:p>
        </p:txBody>
      </p:sp>
      <p:sp>
        <p:nvSpPr>
          <p:cNvPr id="6" name="TextBox 5">
            <a:extLst>
              <a:ext uri="{FF2B5EF4-FFF2-40B4-BE49-F238E27FC236}">
                <a16:creationId xmlns:a16="http://schemas.microsoft.com/office/drawing/2014/main" id="{B0918233-350B-1755-8651-F9C70674B558}"/>
              </a:ext>
            </a:extLst>
          </p:cNvPr>
          <p:cNvSpPr txBox="1"/>
          <p:nvPr/>
        </p:nvSpPr>
        <p:spPr>
          <a:xfrm>
            <a:off x="7655605" y="1070509"/>
            <a:ext cx="2660904"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Consortia of 8 Community Colleges</a:t>
            </a:r>
          </a:p>
        </p:txBody>
      </p:sp>
    </p:spTree>
    <p:extLst>
      <p:ext uri="{BB962C8B-B14F-4D97-AF65-F5344CB8AC3E}">
        <p14:creationId xmlns:p14="http://schemas.microsoft.com/office/powerpoint/2010/main" val="17583244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lumMod val="95000"/>
          </a:schemeClr>
        </a:solidFill>
        <a:effectLst/>
      </p:bgPr>
    </p:bg>
    <p:spTree>
      <p:nvGrpSpPr>
        <p:cNvPr id="1" name=""/>
        <p:cNvGrpSpPr/>
        <p:nvPr/>
      </p:nvGrpSpPr>
      <p:grpSpPr>
        <a:xfrm>
          <a:off x="0" y="0"/>
          <a:ext cx="0" cy="0"/>
          <a:chOff x="0" y="0"/>
          <a:chExt cx="0" cy="0"/>
        </a:xfrm>
      </p:grpSpPr>
      <p:sp>
        <p:nvSpPr>
          <p:cNvPr id="81" name="Rectangle 26">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2" name="Picture 22">
            <a:extLst>
              <a:ext uri="{FF2B5EF4-FFF2-40B4-BE49-F238E27FC236}">
                <a16:creationId xmlns:a16="http://schemas.microsoft.com/office/drawing/2014/main" id="{6795BF19-E8DF-017B-E83B-C1DAEB3AE466}"/>
              </a:ext>
            </a:extLst>
          </p:cNvPr>
          <p:cNvPicPr>
            <a:picLocks noChangeAspect="1"/>
          </p:cNvPicPr>
          <p:nvPr/>
        </p:nvPicPr>
        <p:blipFill rotWithShape="1">
          <a:blip r:embed="rId3">
            <a:alphaModFix amt="35000"/>
          </a:blip>
          <a:srcRect t="7529" b="8201"/>
          <a:stretch/>
        </p:blipFill>
        <p:spPr>
          <a:xfrm>
            <a:off x="20" y="10"/>
            <a:ext cx="12191980" cy="6857990"/>
          </a:xfrm>
          <a:prstGeom prst="rect">
            <a:avLst/>
          </a:prstGeom>
        </p:spPr>
      </p:pic>
      <p:sp>
        <p:nvSpPr>
          <p:cNvPr id="2" name="Title 1">
            <a:extLst>
              <a:ext uri="{FF2B5EF4-FFF2-40B4-BE49-F238E27FC236}">
                <a16:creationId xmlns:a16="http://schemas.microsoft.com/office/drawing/2014/main" id="{09609EFA-D0B0-463A-8C96-BE54321AC8D6}"/>
              </a:ext>
            </a:extLst>
          </p:cNvPr>
          <p:cNvSpPr>
            <a:spLocks noGrp="1"/>
          </p:cNvSpPr>
          <p:nvPr>
            <p:ph type="title"/>
          </p:nvPr>
        </p:nvSpPr>
        <p:spPr>
          <a:xfrm>
            <a:off x="838200" y="365125"/>
            <a:ext cx="10515600" cy="1325563"/>
          </a:xfrm>
        </p:spPr>
        <p:txBody>
          <a:bodyPr>
            <a:normAutofit/>
          </a:bodyPr>
          <a:lstStyle/>
          <a:p>
            <a:r>
              <a:rPr lang="en-US" dirty="0">
                <a:solidFill>
                  <a:srgbClr val="FFFFFF"/>
                </a:solidFill>
              </a:rPr>
              <a:t>AWESM BILT KSA Definition</a:t>
            </a:r>
          </a:p>
        </p:txBody>
      </p:sp>
      <p:graphicFrame>
        <p:nvGraphicFramePr>
          <p:cNvPr id="17" name="Content Placeholder 3">
            <a:extLst>
              <a:ext uri="{FF2B5EF4-FFF2-40B4-BE49-F238E27FC236}">
                <a16:creationId xmlns:a16="http://schemas.microsoft.com/office/drawing/2014/main" id="{49CDE992-CECF-4043-F923-8CB0C16E20F8}"/>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1" name="Picture 11" descr="Logo, company name&#10;&#10;Description automatically generated">
            <a:extLst>
              <a:ext uri="{FF2B5EF4-FFF2-40B4-BE49-F238E27FC236}">
                <a16:creationId xmlns:a16="http://schemas.microsoft.com/office/drawing/2014/main" id="{8B8A6C00-13D4-A1F3-762E-F78D798A822B}"/>
              </a:ext>
            </a:extLst>
          </p:cNvPr>
          <p:cNvPicPr>
            <a:picLocks noChangeAspect="1"/>
          </p:cNvPicPr>
          <p:nvPr/>
        </p:nvPicPr>
        <p:blipFill>
          <a:blip r:embed="rId9"/>
          <a:stretch>
            <a:fillRect/>
          </a:stretch>
        </p:blipFill>
        <p:spPr>
          <a:xfrm>
            <a:off x="69773" y="6298326"/>
            <a:ext cx="2006184" cy="477149"/>
          </a:xfrm>
          <a:prstGeom prst="rect">
            <a:avLst/>
          </a:prstGeom>
        </p:spPr>
      </p:pic>
    </p:spTree>
    <p:extLst>
      <p:ext uri="{BB962C8B-B14F-4D97-AF65-F5344CB8AC3E}">
        <p14:creationId xmlns:p14="http://schemas.microsoft.com/office/powerpoint/2010/main" val="4054014599"/>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21F8615-9C3D-FC49-A5A1-D48BBE689341}"/>
              </a:ext>
            </a:extLst>
          </p:cNvPr>
          <p:cNvSpPr>
            <a:spLocks noGrp="1"/>
          </p:cNvSpPr>
          <p:nvPr>
            <p:ph type="title"/>
          </p:nvPr>
        </p:nvSpPr>
        <p:spPr>
          <a:xfrm>
            <a:off x="1371597" y="348865"/>
            <a:ext cx="10044023" cy="877729"/>
          </a:xfrm>
        </p:spPr>
        <p:txBody>
          <a:bodyPr anchor="ctr">
            <a:normAutofit/>
          </a:bodyPr>
          <a:lstStyle/>
          <a:p>
            <a:r>
              <a:rPr lang="en-US" sz="4000" dirty="0">
                <a:solidFill>
                  <a:srgbClr val="FFFFFF"/>
                </a:solidFill>
              </a:rPr>
              <a:t>AWESM BILT KSA Implementation Timelines</a:t>
            </a:r>
          </a:p>
        </p:txBody>
      </p:sp>
      <p:sp>
        <p:nvSpPr>
          <p:cNvPr id="6" name="Content Placeholder 5">
            <a:extLst>
              <a:ext uri="{FF2B5EF4-FFF2-40B4-BE49-F238E27FC236}">
                <a16:creationId xmlns:a16="http://schemas.microsoft.com/office/drawing/2014/main" id="{05265B2F-B058-FCC7-69A7-E1E67E362E01}"/>
              </a:ext>
            </a:extLst>
          </p:cNvPr>
          <p:cNvSpPr>
            <a:spLocks noGrp="1"/>
          </p:cNvSpPr>
          <p:nvPr>
            <p:ph idx="1"/>
          </p:nvPr>
        </p:nvSpPr>
        <p:spPr>
          <a:xfrm>
            <a:off x="499872" y="1807337"/>
            <a:ext cx="10515600" cy="4351338"/>
          </a:xfrm>
        </p:spPr>
        <p:txBody>
          <a:bodyPr/>
          <a:lstStyle/>
          <a:p>
            <a:r>
              <a:rPr lang="en-US" dirty="0"/>
              <a:t>Computer Integrated Machining (CIM) (2021 -2022)</a:t>
            </a:r>
          </a:p>
          <a:p>
            <a:r>
              <a:rPr lang="en-US" dirty="0"/>
              <a:t>Welding (2022 – 2023)</a:t>
            </a:r>
          </a:p>
          <a:p>
            <a:r>
              <a:rPr lang="en-US" dirty="0"/>
              <a:t>Mechatronics (2023 – 2024)</a:t>
            </a:r>
          </a:p>
          <a:p>
            <a:r>
              <a:rPr lang="en-US" dirty="0"/>
              <a:t>Industrial Systems Technology (2024 – 2025)</a:t>
            </a:r>
          </a:p>
          <a:p>
            <a:endParaRPr lang="en-US" dirty="0"/>
          </a:p>
          <a:p>
            <a:pPr marL="0" indent="0">
              <a:buNone/>
            </a:pPr>
            <a:endParaRPr lang="en-US" dirty="0"/>
          </a:p>
          <a:p>
            <a:endParaRPr lang="en-US" dirty="0"/>
          </a:p>
        </p:txBody>
      </p:sp>
      <p:pic>
        <p:nvPicPr>
          <p:cNvPr id="12" name="Picture 11">
            <a:extLst>
              <a:ext uri="{FF2B5EF4-FFF2-40B4-BE49-F238E27FC236}">
                <a16:creationId xmlns:a16="http://schemas.microsoft.com/office/drawing/2014/main" id="{97FF71EA-DD4A-5CAA-65D6-DE130397DCE4}"/>
              </a:ext>
            </a:extLst>
          </p:cNvPr>
          <p:cNvPicPr>
            <a:picLocks noChangeAspect="1"/>
          </p:cNvPicPr>
          <p:nvPr/>
        </p:nvPicPr>
        <p:blipFill>
          <a:blip r:embed="rId3"/>
          <a:stretch>
            <a:fillRect/>
          </a:stretch>
        </p:blipFill>
        <p:spPr>
          <a:xfrm>
            <a:off x="4864846" y="4341261"/>
            <a:ext cx="2159200" cy="2048305"/>
          </a:xfrm>
          <a:prstGeom prst="rect">
            <a:avLst/>
          </a:prstGeom>
        </p:spPr>
      </p:pic>
    </p:spTree>
    <p:extLst>
      <p:ext uri="{BB962C8B-B14F-4D97-AF65-F5344CB8AC3E}">
        <p14:creationId xmlns:p14="http://schemas.microsoft.com/office/powerpoint/2010/main" val="21371006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98012-F758-0692-3B84-35B65460BD0C}"/>
              </a:ext>
            </a:extLst>
          </p:cNvPr>
          <p:cNvSpPr>
            <a:spLocks noGrp="1"/>
          </p:cNvSpPr>
          <p:nvPr>
            <p:ph type="title"/>
          </p:nvPr>
        </p:nvSpPr>
        <p:spPr/>
        <p:txBody>
          <a:bodyPr/>
          <a:lstStyle/>
          <a:p>
            <a:r>
              <a:rPr lang="en-US" dirty="0"/>
              <a:t>Grand Rapids Community College</a:t>
            </a:r>
          </a:p>
        </p:txBody>
      </p:sp>
      <p:pic>
        <p:nvPicPr>
          <p:cNvPr id="4" name="Picture 3">
            <a:extLst>
              <a:ext uri="{FF2B5EF4-FFF2-40B4-BE49-F238E27FC236}">
                <a16:creationId xmlns:a16="http://schemas.microsoft.com/office/drawing/2014/main" id="{098813D8-30B6-4FCF-0187-62ACC6C365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8011" y="1827795"/>
            <a:ext cx="7135978" cy="4030675"/>
          </a:xfrm>
          <a:prstGeom prst="rect">
            <a:avLst/>
          </a:prstGeom>
        </p:spPr>
      </p:pic>
    </p:spTree>
    <p:extLst>
      <p:ext uri="{BB962C8B-B14F-4D97-AF65-F5344CB8AC3E}">
        <p14:creationId xmlns:p14="http://schemas.microsoft.com/office/powerpoint/2010/main" val="35612372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sp>
        <p:nvSpPr>
          <p:cNvPr id="54" name="Google Shape;54;p13"/>
          <p:cNvSpPr txBox="1"/>
          <p:nvPr/>
        </p:nvSpPr>
        <p:spPr>
          <a:xfrm>
            <a:off x="243000" y="5393234"/>
            <a:ext cx="7195600" cy="1237414"/>
          </a:xfrm>
          <a:prstGeom prst="rect">
            <a:avLst/>
          </a:prstGeom>
          <a:noFill/>
          <a:ln>
            <a:noFill/>
          </a:ln>
        </p:spPr>
        <p:txBody>
          <a:bodyPr spcFirstLastPara="1" wrap="square" lIns="121900" tIns="121900" rIns="121900" bIns="121900" anchor="t" anchorCtr="0">
            <a:spAutoFit/>
          </a:bodyPr>
          <a:lstStyle/>
          <a:p>
            <a:pPr defTabSz="1219170">
              <a:lnSpc>
                <a:spcPct val="115000"/>
              </a:lnSpc>
              <a:buClr>
                <a:srgbClr val="000000"/>
              </a:buClr>
              <a:buSzPts val="1400"/>
            </a:pPr>
            <a:r>
              <a:rPr lang="en" sz="1867" b="1" kern="0">
                <a:solidFill>
                  <a:srgbClr val="006A94"/>
                </a:solidFill>
                <a:latin typeface="Nunito Sans"/>
                <a:ea typeface="Nunito Sans"/>
                <a:cs typeface="Nunito Sans"/>
                <a:sym typeface="Nunito Sans"/>
              </a:rPr>
              <a:t>grcc.edu/programs/job-workforce-training/mcahp-program</a:t>
            </a:r>
            <a:endParaRPr sz="1867" b="1" kern="0">
              <a:solidFill>
                <a:srgbClr val="006A94"/>
              </a:solidFill>
              <a:latin typeface="Nunito Sans"/>
              <a:ea typeface="Nunito Sans"/>
              <a:cs typeface="Nunito Sans"/>
              <a:sym typeface="Nunito Sans"/>
            </a:endParaRPr>
          </a:p>
          <a:p>
            <a:pPr defTabSz="1219170">
              <a:lnSpc>
                <a:spcPct val="115000"/>
              </a:lnSpc>
              <a:buClr>
                <a:srgbClr val="000000"/>
              </a:buClr>
              <a:buSzPts val="1400"/>
            </a:pPr>
            <a:r>
              <a:rPr lang="en" sz="1867" b="1" kern="0">
                <a:solidFill>
                  <a:srgbClr val="006A94"/>
                </a:solidFill>
                <a:latin typeface="Nunito Sans"/>
                <a:ea typeface="Nunito Sans"/>
                <a:cs typeface="Nunito Sans"/>
                <a:sym typeface="Nunito Sans"/>
              </a:rPr>
              <a:t>(616) 234-2542</a:t>
            </a:r>
            <a:endParaRPr sz="1867" b="1" kern="0">
              <a:solidFill>
                <a:srgbClr val="006A94"/>
              </a:solidFill>
              <a:latin typeface="Nunito Sans"/>
              <a:ea typeface="Nunito Sans"/>
              <a:cs typeface="Nunito Sans"/>
              <a:sym typeface="Nunito Sans"/>
            </a:endParaRPr>
          </a:p>
          <a:p>
            <a:pPr defTabSz="1219170">
              <a:lnSpc>
                <a:spcPct val="115000"/>
              </a:lnSpc>
              <a:buClr>
                <a:srgbClr val="000000"/>
              </a:buClr>
              <a:buSzPts val="1400"/>
            </a:pPr>
            <a:endParaRPr sz="1867" b="1" kern="0">
              <a:solidFill>
                <a:srgbClr val="006A94"/>
              </a:solidFill>
              <a:latin typeface="Nunito Sans"/>
              <a:ea typeface="Nunito Sans"/>
              <a:cs typeface="Nunito Sans"/>
              <a:sym typeface="Nunito Sans"/>
            </a:endParaRPr>
          </a:p>
        </p:txBody>
      </p:sp>
      <p:pic>
        <p:nvPicPr>
          <p:cNvPr id="55" name="Google Shape;55;p13"/>
          <p:cNvPicPr preferRelativeResize="0"/>
          <p:nvPr/>
        </p:nvPicPr>
        <p:blipFill rotWithShape="1">
          <a:blip r:embed="rId4">
            <a:alphaModFix/>
          </a:blip>
          <a:srcRect l="6000" t="15523" r="7284" b="13428"/>
          <a:stretch/>
        </p:blipFill>
        <p:spPr>
          <a:xfrm>
            <a:off x="243001" y="2953800"/>
            <a:ext cx="5454001" cy="22140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9"/>
        <p:cNvGrpSpPr/>
        <p:nvPr/>
      </p:nvGrpSpPr>
      <p:grpSpPr>
        <a:xfrm>
          <a:off x="0" y="0"/>
          <a:ext cx="0" cy="0"/>
          <a:chOff x="0" y="0"/>
          <a:chExt cx="0" cy="0"/>
        </a:xfrm>
      </p:grpSpPr>
      <p:pic>
        <p:nvPicPr>
          <p:cNvPr id="60" name="Google Shape;60;p14" descr="GRCC"/>
          <p:cNvPicPr preferRelativeResize="0"/>
          <p:nvPr/>
        </p:nvPicPr>
        <p:blipFill rotWithShape="1">
          <a:blip r:embed="rId4">
            <a:alphaModFix/>
          </a:blip>
          <a:srcRect/>
          <a:stretch/>
        </p:blipFill>
        <p:spPr>
          <a:xfrm>
            <a:off x="748201" y="5845518"/>
            <a:ext cx="1745300" cy="837733"/>
          </a:xfrm>
          <a:prstGeom prst="rect">
            <a:avLst/>
          </a:prstGeom>
          <a:noFill/>
          <a:ln>
            <a:noFill/>
          </a:ln>
        </p:spPr>
      </p:pic>
      <p:sp>
        <p:nvSpPr>
          <p:cNvPr id="61" name="Google Shape;61;p14"/>
          <p:cNvSpPr txBox="1">
            <a:spLocks noGrp="1"/>
          </p:cNvSpPr>
          <p:nvPr>
            <p:ph type="ctrTitle" idx="4294967295"/>
          </p:nvPr>
        </p:nvSpPr>
        <p:spPr>
          <a:xfrm>
            <a:off x="492367" y="174751"/>
            <a:ext cx="2646000" cy="1188000"/>
          </a:xfrm>
          <a:prstGeom prst="rect">
            <a:avLst/>
          </a:prstGeom>
          <a:noFill/>
          <a:ln>
            <a:noFill/>
          </a:ln>
        </p:spPr>
        <p:txBody>
          <a:bodyPr spcFirstLastPara="1" wrap="square" lIns="121900" tIns="121900" rIns="121900" bIns="121900" anchor="t" anchorCtr="0">
            <a:noAutofit/>
          </a:bodyPr>
          <a:lstStyle/>
          <a:p>
            <a:r>
              <a:rPr lang="en" sz="3467">
                <a:solidFill>
                  <a:srgbClr val="006A94"/>
                </a:solidFill>
                <a:latin typeface="Nunito Sans Black"/>
                <a:ea typeface="Nunito Sans Black"/>
                <a:cs typeface="Nunito Sans Black"/>
                <a:sym typeface="Nunito Sans Black"/>
              </a:rPr>
              <a:t>Partners</a:t>
            </a:r>
            <a:endParaRPr sz="3467">
              <a:solidFill>
                <a:srgbClr val="006A94"/>
              </a:solidFill>
              <a:latin typeface="Nunito Sans Black"/>
              <a:ea typeface="Nunito Sans Black"/>
              <a:cs typeface="Nunito Sans Black"/>
              <a:sym typeface="Nunito Sans Black"/>
            </a:endParaRPr>
          </a:p>
        </p:txBody>
      </p:sp>
      <p:sp>
        <p:nvSpPr>
          <p:cNvPr id="62" name="Google Shape;62;p14"/>
          <p:cNvSpPr txBox="1">
            <a:spLocks noGrp="1"/>
          </p:cNvSpPr>
          <p:nvPr>
            <p:ph type="subTitle" idx="4294967295"/>
          </p:nvPr>
        </p:nvSpPr>
        <p:spPr>
          <a:xfrm>
            <a:off x="3138367" y="113019"/>
            <a:ext cx="4420000" cy="3706400"/>
          </a:xfrm>
          <a:prstGeom prst="rect">
            <a:avLst/>
          </a:prstGeom>
          <a:noFill/>
          <a:ln>
            <a:noFill/>
          </a:ln>
        </p:spPr>
        <p:txBody>
          <a:bodyPr spcFirstLastPara="1" wrap="square" lIns="121900" tIns="121900" rIns="121900" bIns="121900" anchor="t" anchorCtr="0">
            <a:noAutofit/>
          </a:bodyPr>
          <a:lstStyle/>
          <a:p>
            <a:pPr marL="0" indent="0">
              <a:lnSpc>
                <a:spcPct val="95000"/>
              </a:lnSpc>
              <a:buNone/>
            </a:pPr>
            <a:r>
              <a:rPr lang="en" sz="2000" b="1" dirty="0">
                <a:solidFill>
                  <a:srgbClr val="006A94"/>
                </a:solidFill>
                <a:latin typeface="Nunito Sans"/>
                <a:ea typeface="Nunito Sans"/>
                <a:cs typeface="Nunito Sans"/>
                <a:sym typeface="Nunito Sans"/>
              </a:rPr>
              <a:t>Educational </a:t>
            </a:r>
            <a:endParaRPr sz="2000" b="1" dirty="0">
              <a:solidFill>
                <a:srgbClr val="006A94"/>
              </a:solidFill>
              <a:latin typeface="Nunito Sans"/>
              <a:ea typeface="Nunito Sans"/>
              <a:cs typeface="Nunito Sans"/>
              <a:sym typeface="Nunito Sans"/>
            </a:endParaRPr>
          </a:p>
          <a:p>
            <a:pPr marL="609585" indent="-414856">
              <a:lnSpc>
                <a:spcPct val="95000"/>
              </a:lnSpc>
              <a:spcBef>
                <a:spcPts val="1600"/>
              </a:spcBef>
              <a:buClr>
                <a:srgbClr val="006A94"/>
              </a:buClr>
              <a:buSzPts val="1300"/>
              <a:buFont typeface="Nunito Sans"/>
              <a:buChar char="➔"/>
            </a:pPr>
            <a:r>
              <a:rPr lang="en" sz="2000" dirty="0">
                <a:solidFill>
                  <a:srgbClr val="006A94"/>
                </a:solidFill>
                <a:latin typeface="Nunito Sans"/>
                <a:ea typeface="Nunito Sans"/>
                <a:cs typeface="Nunito Sans"/>
                <a:sym typeface="Nunito Sans"/>
              </a:rPr>
              <a:t>Alpena Community College</a:t>
            </a:r>
            <a:endParaRPr sz="2000" dirty="0">
              <a:solidFill>
                <a:srgbClr val="006A94"/>
              </a:solidFill>
              <a:latin typeface="Nunito Sans"/>
              <a:ea typeface="Nunito Sans"/>
              <a:cs typeface="Nunito Sans"/>
              <a:sym typeface="Nunito Sans"/>
            </a:endParaRPr>
          </a:p>
          <a:p>
            <a:pPr marL="609585" indent="-414856">
              <a:lnSpc>
                <a:spcPct val="95000"/>
              </a:lnSpc>
              <a:spcBef>
                <a:spcPts val="1600"/>
              </a:spcBef>
              <a:buClr>
                <a:srgbClr val="006A94"/>
              </a:buClr>
              <a:buSzPts val="1300"/>
              <a:buFont typeface="Nunito Sans"/>
              <a:buChar char="➔"/>
            </a:pPr>
            <a:r>
              <a:rPr lang="en" sz="2000" dirty="0">
                <a:solidFill>
                  <a:srgbClr val="006A94"/>
                </a:solidFill>
                <a:latin typeface="Nunito Sans"/>
                <a:ea typeface="Nunito Sans"/>
                <a:cs typeface="Nunito Sans"/>
                <a:sym typeface="Nunito Sans"/>
              </a:rPr>
              <a:t>Grand Rapids Community College</a:t>
            </a:r>
            <a:endParaRPr sz="2000" dirty="0">
              <a:solidFill>
                <a:srgbClr val="006A94"/>
              </a:solidFill>
              <a:latin typeface="Nunito Sans"/>
              <a:ea typeface="Nunito Sans"/>
              <a:cs typeface="Nunito Sans"/>
              <a:sym typeface="Nunito Sans"/>
            </a:endParaRPr>
          </a:p>
          <a:p>
            <a:pPr marL="609585" indent="-414856">
              <a:lnSpc>
                <a:spcPct val="95000"/>
              </a:lnSpc>
              <a:spcBef>
                <a:spcPts val="1600"/>
              </a:spcBef>
              <a:buClr>
                <a:srgbClr val="006A94"/>
              </a:buClr>
              <a:buSzPts val="1300"/>
              <a:buFont typeface="Nunito Sans"/>
              <a:buChar char="➔"/>
            </a:pPr>
            <a:r>
              <a:rPr lang="en" sz="2000" dirty="0">
                <a:solidFill>
                  <a:srgbClr val="006A94"/>
                </a:solidFill>
                <a:latin typeface="Nunito Sans"/>
                <a:ea typeface="Nunito Sans"/>
                <a:cs typeface="Nunito Sans"/>
                <a:sym typeface="Nunito Sans"/>
              </a:rPr>
              <a:t>Lansing Community College</a:t>
            </a:r>
            <a:endParaRPr sz="2000" dirty="0">
              <a:solidFill>
                <a:srgbClr val="006A94"/>
              </a:solidFill>
              <a:latin typeface="Nunito Sans"/>
              <a:ea typeface="Nunito Sans"/>
              <a:cs typeface="Nunito Sans"/>
              <a:sym typeface="Nunito Sans"/>
            </a:endParaRPr>
          </a:p>
          <a:p>
            <a:pPr marL="609585" indent="0">
              <a:lnSpc>
                <a:spcPct val="95000"/>
              </a:lnSpc>
              <a:buNone/>
            </a:pPr>
            <a:endParaRPr sz="2000" dirty="0">
              <a:solidFill>
                <a:srgbClr val="006A94"/>
              </a:solidFill>
              <a:latin typeface="Nunito Sans"/>
              <a:ea typeface="Nunito Sans"/>
              <a:cs typeface="Nunito Sans"/>
              <a:sym typeface="Nunito Sans"/>
            </a:endParaRPr>
          </a:p>
          <a:p>
            <a:pPr marL="609585" indent="-414856">
              <a:lnSpc>
                <a:spcPct val="95000"/>
              </a:lnSpc>
              <a:buClr>
                <a:srgbClr val="006A94"/>
              </a:buClr>
              <a:buSzPts val="1300"/>
              <a:buFont typeface="Nunito Sans"/>
              <a:buChar char="➔"/>
            </a:pPr>
            <a:r>
              <a:rPr lang="en" sz="2000" dirty="0">
                <a:solidFill>
                  <a:srgbClr val="006A94"/>
                </a:solidFill>
                <a:latin typeface="Nunito Sans"/>
                <a:ea typeface="Nunito Sans"/>
                <a:cs typeface="Nunito Sans"/>
                <a:sym typeface="Nunito Sans"/>
              </a:rPr>
              <a:t>Muskegon Community College</a:t>
            </a:r>
            <a:endParaRPr sz="2000" dirty="0">
              <a:solidFill>
                <a:srgbClr val="006A94"/>
              </a:solidFill>
              <a:latin typeface="Nunito Sans"/>
              <a:ea typeface="Nunito Sans"/>
              <a:cs typeface="Nunito Sans"/>
              <a:sym typeface="Nunito Sans"/>
            </a:endParaRPr>
          </a:p>
          <a:p>
            <a:pPr marL="0" indent="0">
              <a:lnSpc>
                <a:spcPct val="95000"/>
              </a:lnSpc>
              <a:buNone/>
            </a:pPr>
            <a:endParaRPr sz="2000" dirty="0">
              <a:solidFill>
                <a:srgbClr val="006A94"/>
              </a:solidFill>
              <a:latin typeface="Nunito Sans"/>
              <a:ea typeface="Nunito Sans"/>
              <a:cs typeface="Nunito Sans"/>
              <a:sym typeface="Nunito Sans"/>
            </a:endParaRPr>
          </a:p>
          <a:p>
            <a:pPr marL="609585" indent="-414856">
              <a:lnSpc>
                <a:spcPct val="95000"/>
              </a:lnSpc>
              <a:buClr>
                <a:srgbClr val="006A94"/>
              </a:buClr>
              <a:buSzPts val="1300"/>
              <a:buFont typeface="Nunito Sans"/>
              <a:buChar char="➔"/>
            </a:pPr>
            <a:r>
              <a:rPr lang="en" sz="2000" dirty="0">
                <a:solidFill>
                  <a:srgbClr val="006A94"/>
                </a:solidFill>
                <a:latin typeface="Nunito Sans"/>
                <a:ea typeface="Nunito Sans"/>
                <a:cs typeface="Nunito Sans"/>
                <a:sym typeface="Nunito Sans"/>
              </a:rPr>
              <a:t>Oakland Community College</a:t>
            </a:r>
            <a:endParaRPr sz="2000" dirty="0">
              <a:solidFill>
                <a:schemeClr val="lt1"/>
              </a:solidFill>
              <a:latin typeface="Nunito Sans"/>
              <a:ea typeface="Nunito Sans"/>
              <a:cs typeface="Nunito Sans"/>
              <a:sym typeface="Nunito Sans"/>
            </a:endParaRPr>
          </a:p>
        </p:txBody>
      </p:sp>
      <p:sp>
        <p:nvSpPr>
          <p:cNvPr id="63" name="Google Shape;63;p14"/>
          <p:cNvSpPr txBox="1"/>
          <p:nvPr/>
        </p:nvSpPr>
        <p:spPr>
          <a:xfrm>
            <a:off x="7874677" y="0"/>
            <a:ext cx="4000000" cy="6742831"/>
          </a:xfrm>
          <a:prstGeom prst="rect">
            <a:avLst/>
          </a:prstGeom>
          <a:noFill/>
          <a:ln>
            <a:noFill/>
          </a:ln>
        </p:spPr>
        <p:txBody>
          <a:bodyPr spcFirstLastPara="1" wrap="square" lIns="121900" tIns="121900" rIns="121900" bIns="121900" anchor="t" anchorCtr="0">
            <a:spAutoFit/>
          </a:bodyPr>
          <a:lstStyle/>
          <a:p>
            <a:pPr defTabSz="1219170">
              <a:lnSpc>
                <a:spcPct val="95000"/>
              </a:lnSpc>
              <a:buClr>
                <a:srgbClr val="000000"/>
              </a:buClr>
            </a:pPr>
            <a:r>
              <a:rPr lang="en" sz="2000" b="1" kern="0" dirty="0">
                <a:solidFill>
                  <a:srgbClr val="005595"/>
                </a:solidFill>
                <a:latin typeface="Nunito Sans"/>
                <a:ea typeface="Nunito Sans"/>
                <a:cs typeface="Nunito Sans"/>
                <a:sym typeface="Nunito Sans"/>
              </a:rPr>
              <a:t>Employers</a:t>
            </a:r>
            <a:endParaRPr sz="2000" b="1" kern="0" dirty="0">
              <a:solidFill>
                <a:srgbClr val="005595"/>
              </a:solidFill>
              <a:latin typeface="Nunito Sans"/>
              <a:ea typeface="Nunito Sans"/>
              <a:cs typeface="Nunito Sans"/>
              <a:sym typeface="Nunito Sans"/>
            </a:endParaRPr>
          </a:p>
          <a:p>
            <a:pPr marL="609585" indent="-414856" defTabSz="1219170">
              <a:lnSpc>
                <a:spcPct val="95000"/>
              </a:lnSpc>
              <a:spcBef>
                <a:spcPts val="1600"/>
              </a:spcBef>
              <a:buClr>
                <a:srgbClr val="005595"/>
              </a:buClr>
              <a:buSzPts val="1300"/>
              <a:buFont typeface="Nunito Sans"/>
              <a:buChar char="➔"/>
            </a:pPr>
            <a:r>
              <a:rPr lang="en" kern="0" dirty="0">
                <a:solidFill>
                  <a:srgbClr val="005595"/>
                </a:solidFill>
                <a:latin typeface="Nunito Sans"/>
                <a:ea typeface="Nunito Sans"/>
                <a:cs typeface="Nunito Sans"/>
                <a:sym typeface="Nunito Sans"/>
              </a:rPr>
              <a:t>Allegan County Mental Health  Ascension Michigan </a:t>
            </a:r>
            <a:endParaRPr kern="0" dirty="0">
              <a:solidFill>
                <a:srgbClr val="005595"/>
              </a:solidFill>
              <a:latin typeface="Nunito Sans"/>
              <a:ea typeface="Nunito Sans"/>
              <a:cs typeface="Nunito Sans"/>
              <a:sym typeface="Nunito Sans"/>
            </a:endParaRPr>
          </a:p>
          <a:p>
            <a:pPr marL="609585" indent="-414856" defTabSz="1219170">
              <a:lnSpc>
                <a:spcPct val="95000"/>
              </a:lnSpc>
              <a:spcBef>
                <a:spcPts val="1600"/>
              </a:spcBef>
              <a:buClr>
                <a:srgbClr val="005595"/>
              </a:buClr>
              <a:buSzPts val="1300"/>
              <a:buFont typeface="Nunito Sans"/>
              <a:buChar char="➔"/>
            </a:pPr>
            <a:r>
              <a:rPr lang="en" kern="0" dirty="0">
                <a:solidFill>
                  <a:srgbClr val="005595"/>
                </a:solidFill>
                <a:latin typeface="Nunito Sans"/>
                <a:ea typeface="Nunito Sans"/>
                <a:cs typeface="Nunito Sans"/>
                <a:sym typeface="Nunito Sans"/>
              </a:rPr>
              <a:t>Cherry Health </a:t>
            </a:r>
            <a:endParaRPr kern="0" dirty="0">
              <a:solidFill>
                <a:srgbClr val="005595"/>
              </a:solidFill>
              <a:latin typeface="Nunito Sans"/>
              <a:ea typeface="Nunito Sans"/>
              <a:cs typeface="Nunito Sans"/>
              <a:sym typeface="Nunito Sans"/>
            </a:endParaRPr>
          </a:p>
          <a:p>
            <a:pPr marL="609585" indent="-414856" defTabSz="1219170">
              <a:lnSpc>
                <a:spcPct val="95000"/>
              </a:lnSpc>
              <a:spcBef>
                <a:spcPts val="1600"/>
              </a:spcBef>
              <a:buClr>
                <a:srgbClr val="005595"/>
              </a:buClr>
              <a:buSzPts val="1300"/>
              <a:buFont typeface="Nunito Sans"/>
              <a:buChar char="➔"/>
            </a:pPr>
            <a:r>
              <a:rPr lang="en" kern="0" dirty="0">
                <a:solidFill>
                  <a:srgbClr val="005595"/>
                </a:solidFill>
                <a:latin typeface="Nunito Sans"/>
                <a:ea typeface="Nunito Sans"/>
                <a:cs typeface="Nunito Sans"/>
                <a:sym typeface="Nunito Sans"/>
              </a:rPr>
              <a:t>Corewell Health</a:t>
            </a:r>
            <a:endParaRPr kern="0" dirty="0">
              <a:solidFill>
                <a:srgbClr val="005595"/>
              </a:solidFill>
              <a:latin typeface="Nunito Sans"/>
              <a:ea typeface="Nunito Sans"/>
              <a:cs typeface="Nunito Sans"/>
              <a:sym typeface="Nunito Sans"/>
            </a:endParaRPr>
          </a:p>
          <a:p>
            <a:pPr marL="609585" indent="-414856" defTabSz="1219170">
              <a:lnSpc>
                <a:spcPct val="95000"/>
              </a:lnSpc>
              <a:spcBef>
                <a:spcPts val="1600"/>
              </a:spcBef>
              <a:buClr>
                <a:srgbClr val="005595"/>
              </a:buClr>
              <a:buSzPts val="1300"/>
              <a:buFont typeface="Nunito Sans"/>
              <a:buChar char="➔"/>
            </a:pPr>
            <a:r>
              <a:rPr lang="en" kern="0" dirty="0">
                <a:solidFill>
                  <a:srgbClr val="005595"/>
                </a:solidFill>
                <a:latin typeface="Nunito Sans"/>
                <a:ea typeface="Nunito Sans"/>
                <a:cs typeface="Nunito Sans"/>
                <a:sym typeface="Nunito Sans"/>
              </a:rPr>
              <a:t>Holland Home </a:t>
            </a:r>
            <a:endParaRPr kern="0" dirty="0">
              <a:solidFill>
                <a:srgbClr val="005595"/>
              </a:solidFill>
              <a:latin typeface="Nunito Sans"/>
              <a:ea typeface="Nunito Sans"/>
              <a:cs typeface="Nunito Sans"/>
              <a:sym typeface="Nunito Sans"/>
            </a:endParaRPr>
          </a:p>
          <a:p>
            <a:pPr marL="609585" indent="-414856" defTabSz="1219170">
              <a:lnSpc>
                <a:spcPct val="95000"/>
              </a:lnSpc>
              <a:spcBef>
                <a:spcPts val="1600"/>
              </a:spcBef>
              <a:buClr>
                <a:srgbClr val="005595"/>
              </a:buClr>
              <a:buSzPts val="1300"/>
              <a:buFont typeface="Nunito Sans"/>
              <a:buChar char="➔"/>
            </a:pPr>
            <a:r>
              <a:rPr lang="en" kern="0" dirty="0">
                <a:solidFill>
                  <a:srgbClr val="005595"/>
                </a:solidFill>
                <a:latin typeface="Nunito Sans"/>
                <a:ea typeface="Nunito Sans"/>
                <a:cs typeface="Nunito Sans"/>
                <a:sym typeface="Nunito Sans"/>
              </a:rPr>
              <a:t>Holt Senior Care </a:t>
            </a:r>
            <a:endParaRPr kern="0" dirty="0">
              <a:solidFill>
                <a:srgbClr val="005595"/>
              </a:solidFill>
              <a:latin typeface="Nunito Sans"/>
              <a:ea typeface="Nunito Sans"/>
              <a:cs typeface="Nunito Sans"/>
              <a:sym typeface="Nunito Sans"/>
            </a:endParaRPr>
          </a:p>
          <a:p>
            <a:pPr marL="609585" indent="-414856" defTabSz="1219170">
              <a:lnSpc>
                <a:spcPct val="95000"/>
              </a:lnSpc>
              <a:spcBef>
                <a:spcPts val="1600"/>
              </a:spcBef>
              <a:buClr>
                <a:srgbClr val="005595"/>
              </a:buClr>
              <a:buSzPts val="1300"/>
              <a:buFont typeface="Nunito Sans"/>
              <a:buChar char="➔"/>
            </a:pPr>
            <a:r>
              <a:rPr lang="en" kern="0" dirty="0">
                <a:solidFill>
                  <a:srgbClr val="005595"/>
                </a:solidFill>
                <a:latin typeface="Nunito Sans"/>
                <a:ea typeface="Nunito Sans"/>
                <a:cs typeface="Nunito Sans"/>
                <a:sym typeface="Nunito Sans"/>
              </a:rPr>
              <a:t>Mary Free Bed Rehabilitation Hospital McLaren Greater Lansing </a:t>
            </a:r>
            <a:endParaRPr kern="0" dirty="0">
              <a:solidFill>
                <a:srgbClr val="005595"/>
              </a:solidFill>
              <a:latin typeface="Nunito Sans"/>
              <a:ea typeface="Nunito Sans"/>
              <a:cs typeface="Nunito Sans"/>
              <a:sym typeface="Nunito Sans"/>
            </a:endParaRPr>
          </a:p>
          <a:p>
            <a:pPr marL="609585" indent="-414856" defTabSz="1219170">
              <a:lnSpc>
                <a:spcPct val="95000"/>
              </a:lnSpc>
              <a:spcBef>
                <a:spcPts val="1600"/>
              </a:spcBef>
              <a:buClr>
                <a:srgbClr val="005595"/>
              </a:buClr>
              <a:buSzPts val="1300"/>
              <a:buFont typeface="Nunito Sans"/>
              <a:buChar char="➔"/>
            </a:pPr>
            <a:r>
              <a:rPr lang="en" kern="0" dirty="0">
                <a:solidFill>
                  <a:srgbClr val="005595"/>
                </a:solidFill>
                <a:latin typeface="Nunito Sans"/>
                <a:ea typeface="Nunito Sans"/>
                <a:cs typeface="Nunito Sans"/>
                <a:sym typeface="Nunito Sans"/>
              </a:rPr>
              <a:t>Mercy Health </a:t>
            </a:r>
            <a:endParaRPr kern="0" dirty="0">
              <a:solidFill>
                <a:srgbClr val="005595"/>
              </a:solidFill>
              <a:latin typeface="Nunito Sans"/>
              <a:ea typeface="Nunito Sans"/>
              <a:cs typeface="Nunito Sans"/>
              <a:sym typeface="Nunito Sans"/>
            </a:endParaRPr>
          </a:p>
          <a:p>
            <a:pPr marL="609585" indent="-414856" defTabSz="1219170">
              <a:lnSpc>
                <a:spcPct val="95000"/>
              </a:lnSpc>
              <a:spcBef>
                <a:spcPts val="1600"/>
              </a:spcBef>
              <a:buClr>
                <a:srgbClr val="005595"/>
              </a:buClr>
              <a:buSzPts val="1300"/>
              <a:buFont typeface="Nunito Sans"/>
              <a:buChar char="➔"/>
            </a:pPr>
            <a:r>
              <a:rPr lang="en" kern="0" dirty="0">
                <a:solidFill>
                  <a:srgbClr val="005595"/>
                </a:solidFill>
                <a:latin typeface="Nunito Sans"/>
                <a:ea typeface="Nunito Sans"/>
                <a:cs typeface="Nunito Sans"/>
                <a:sym typeface="Nunito Sans"/>
              </a:rPr>
              <a:t>U of M Health West</a:t>
            </a:r>
            <a:endParaRPr kern="0" dirty="0">
              <a:solidFill>
                <a:srgbClr val="005595"/>
              </a:solidFill>
              <a:latin typeface="Nunito Sans"/>
              <a:ea typeface="Nunito Sans"/>
              <a:cs typeface="Nunito Sans"/>
              <a:sym typeface="Nunito Sans"/>
            </a:endParaRPr>
          </a:p>
          <a:p>
            <a:pPr marL="609585" indent="-414856" defTabSz="1219170">
              <a:lnSpc>
                <a:spcPct val="95000"/>
              </a:lnSpc>
              <a:spcBef>
                <a:spcPts val="1600"/>
              </a:spcBef>
              <a:buClr>
                <a:srgbClr val="005595"/>
              </a:buClr>
              <a:buSzPts val="1300"/>
              <a:buFont typeface="Nunito Sans"/>
              <a:buChar char="➔"/>
            </a:pPr>
            <a:r>
              <a:rPr lang="en" kern="0" dirty="0">
                <a:solidFill>
                  <a:srgbClr val="005595"/>
                </a:solidFill>
                <a:latin typeface="Nunito Sans"/>
                <a:ea typeface="Nunito Sans"/>
                <a:cs typeface="Nunito Sans"/>
                <a:sym typeface="Nunito Sans"/>
              </a:rPr>
              <a:t>Northeast Michigan Community</a:t>
            </a:r>
            <a:endParaRPr kern="0" dirty="0">
              <a:solidFill>
                <a:srgbClr val="005595"/>
              </a:solidFill>
              <a:latin typeface="Nunito Sans"/>
              <a:ea typeface="Nunito Sans"/>
              <a:cs typeface="Nunito Sans"/>
              <a:sym typeface="Nunito Sans"/>
            </a:endParaRPr>
          </a:p>
          <a:p>
            <a:pPr marL="609585" indent="-414856" defTabSz="1219170">
              <a:lnSpc>
                <a:spcPct val="95000"/>
              </a:lnSpc>
              <a:spcBef>
                <a:spcPts val="1600"/>
              </a:spcBef>
              <a:buClr>
                <a:srgbClr val="005595"/>
              </a:buClr>
              <a:buSzPts val="1300"/>
              <a:buFont typeface="Nunito Sans"/>
              <a:buChar char="➔"/>
            </a:pPr>
            <a:r>
              <a:rPr lang="en" kern="0" dirty="0">
                <a:solidFill>
                  <a:srgbClr val="005595"/>
                </a:solidFill>
                <a:latin typeface="Nunito Sans"/>
                <a:ea typeface="Nunito Sans"/>
                <a:cs typeface="Nunito Sans"/>
                <a:sym typeface="Nunito Sans"/>
              </a:rPr>
              <a:t> Mental Health Authority </a:t>
            </a:r>
            <a:endParaRPr kern="0" dirty="0">
              <a:solidFill>
                <a:srgbClr val="005595"/>
              </a:solidFill>
              <a:latin typeface="Nunito Sans"/>
              <a:ea typeface="Nunito Sans"/>
              <a:cs typeface="Nunito Sans"/>
              <a:sym typeface="Nunito Sans"/>
            </a:endParaRPr>
          </a:p>
          <a:p>
            <a:pPr marL="609585" indent="-414856" defTabSz="1219170">
              <a:lnSpc>
                <a:spcPct val="95000"/>
              </a:lnSpc>
              <a:spcBef>
                <a:spcPts val="1600"/>
              </a:spcBef>
              <a:buClr>
                <a:srgbClr val="005595"/>
              </a:buClr>
              <a:buSzPts val="1300"/>
              <a:buFont typeface="Nunito Sans"/>
              <a:buChar char="➔"/>
            </a:pPr>
            <a:r>
              <a:rPr lang="en" kern="0" dirty="0">
                <a:solidFill>
                  <a:srgbClr val="005595"/>
                </a:solidFill>
                <a:latin typeface="Nunito Sans"/>
                <a:ea typeface="Nunito Sans"/>
                <a:cs typeface="Nunito Sans"/>
                <a:sym typeface="Nunito Sans"/>
              </a:rPr>
              <a:t>Sparrow Health System </a:t>
            </a:r>
            <a:endParaRPr kern="0" dirty="0">
              <a:solidFill>
                <a:srgbClr val="005595"/>
              </a:solidFill>
              <a:latin typeface="Nunito Sans"/>
              <a:ea typeface="Nunito Sans"/>
              <a:cs typeface="Nunito Sans"/>
              <a:sym typeface="Nunito Sans"/>
            </a:endParaRPr>
          </a:p>
        </p:txBody>
      </p:sp>
      <p:sp>
        <p:nvSpPr>
          <p:cNvPr id="64" name="Google Shape;64;p14"/>
          <p:cNvSpPr txBox="1"/>
          <p:nvPr/>
        </p:nvSpPr>
        <p:spPr>
          <a:xfrm>
            <a:off x="3184089" y="3525221"/>
            <a:ext cx="4000000" cy="3435259"/>
          </a:xfrm>
          <a:prstGeom prst="rect">
            <a:avLst/>
          </a:prstGeom>
          <a:noFill/>
          <a:ln>
            <a:noFill/>
          </a:ln>
        </p:spPr>
        <p:txBody>
          <a:bodyPr spcFirstLastPara="1" wrap="square" lIns="121900" tIns="121900" rIns="121900" bIns="121900" anchor="t" anchorCtr="0">
            <a:spAutoFit/>
          </a:bodyPr>
          <a:lstStyle/>
          <a:p>
            <a:pPr defTabSz="1219170">
              <a:lnSpc>
                <a:spcPct val="95000"/>
              </a:lnSpc>
              <a:buClr>
                <a:srgbClr val="000000"/>
              </a:buClr>
            </a:pPr>
            <a:r>
              <a:rPr lang="en" sz="2400" b="1" kern="0" dirty="0">
                <a:solidFill>
                  <a:srgbClr val="006A94"/>
                </a:solidFill>
                <a:latin typeface="Nunito Sans"/>
                <a:ea typeface="Nunito Sans"/>
                <a:cs typeface="Nunito Sans"/>
                <a:sym typeface="Nunito Sans"/>
              </a:rPr>
              <a:t>Workforce Systems</a:t>
            </a:r>
            <a:endParaRPr sz="2400" b="1" kern="0" dirty="0">
              <a:solidFill>
                <a:srgbClr val="006A94"/>
              </a:solidFill>
              <a:latin typeface="Nunito Sans"/>
              <a:ea typeface="Nunito Sans"/>
              <a:cs typeface="Nunito Sans"/>
              <a:sym typeface="Nunito Sans"/>
            </a:endParaRPr>
          </a:p>
          <a:p>
            <a:pPr marL="609585" indent="-414856" defTabSz="1219170">
              <a:lnSpc>
                <a:spcPct val="95000"/>
              </a:lnSpc>
              <a:spcBef>
                <a:spcPts val="1600"/>
              </a:spcBef>
              <a:buClr>
                <a:srgbClr val="006A94"/>
              </a:buClr>
              <a:buSzPts val="1300"/>
              <a:buFont typeface="Nunito Sans"/>
              <a:buChar char="➔"/>
            </a:pPr>
            <a:r>
              <a:rPr lang="en" sz="2000" kern="0" dirty="0">
                <a:solidFill>
                  <a:srgbClr val="006A94"/>
                </a:solidFill>
                <a:latin typeface="Nunito Sans"/>
                <a:ea typeface="Nunito Sans"/>
                <a:cs typeface="Nunito Sans"/>
                <a:sym typeface="Nunito Sans"/>
              </a:rPr>
              <a:t>Capital Area Michigan Works! </a:t>
            </a:r>
            <a:endParaRPr sz="2000" kern="0" dirty="0">
              <a:solidFill>
                <a:srgbClr val="006A94"/>
              </a:solidFill>
              <a:latin typeface="Nunito Sans"/>
              <a:ea typeface="Nunito Sans"/>
              <a:cs typeface="Nunito Sans"/>
              <a:sym typeface="Nunito Sans"/>
            </a:endParaRPr>
          </a:p>
          <a:p>
            <a:pPr marL="609585" indent="-414856" defTabSz="1219170">
              <a:lnSpc>
                <a:spcPct val="95000"/>
              </a:lnSpc>
              <a:spcBef>
                <a:spcPts val="1600"/>
              </a:spcBef>
              <a:buClr>
                <a:srgbClr val="006A94"/>
              </a:buClr>
              <a:buSzPts val="1300"/>
              <a:buFont typeface="Nunito Sans"/>
              <a:buChar char="➔"/>
            </a:pPr>
            <a:r>
              <a:rPr lang="en" sz="2000" kern="0" dirty="0">
                <a:solidFill>
                  <a:srgbClr val="006A94"/>
                </a:solidFill>
                <a:latin typeface="Nunito Sans"/>
                <a:ea typeface="Nunito Sans"/>
                <a:cs typeface="Nunito Sans"/>
                <a:sym typeface="Nunito Sans"/>
              </a:rPr>
              <a:t>Oakland County Michigan Works! </a:t>
            </a:r>
            <a:endParaRPr sz="2000" kern="0" dirty="0">
              <a:solidFill>
                <a:srgbClr val="006A94"/>
              </a:solidFill>
              <a:latin typeface="Nunito Sans"/>
              <a:ea typeface="Nunito Sans"/>
              <a:cs typeface="Nunito Sans"/>
              <a:sym typeface="Nunito Sans"/>
            </a:endParaRPr>
          </a:p>
          <a:p>
            <a:pPr marL="609585" indent="-414856" defTabSz="1219170">
              <a:lnSpc>
                <a:spcPct val="95000"/>
              </a:lnSpc>
              <a:spcBef>
                <a:spcPts val="1600"/>
              </a:spcBef>
              <a:buClr>
                <a:srgbClr val="006A94"/>
              </a:buClr>
              <a:buSzPts val="1300"/>
              <a:buFont typeface="Nunito Sans"/>
              <a:buChar char="➔"/>
            </a:pPr>
            <a:r>
              <a:rPr lang="en" sz="2000" kern="0" dirty="0">
                <a:solidFill>
                  <a:srgbClr val="006A94"/>
                </a:solidFill>
                <a:latin typeface="Nunito Sans"/>
                <a:ea typeface="Nunito Sans"/>
                <a:cs typeface="Nunito Sans"/>
                <a:sym typeface="Nunito Sans"/>
              </a:rPr>
              <a:t>Michigan Works! Northeast Consortium</a:t>
            </a:r>
            <a:endParaRPr sz="2000" kern="0" dirty="0">
              <a:solidFill>
                <a:srgbClr val="006A94"/>
              </a:solidFill>
              <a:latin typeface="Nunito Sans"/>
              <a:ea typeface="Nunito Sans"/>
              <a:cs typeface="Nunito Sans"/>
              <a:sym typeface="Nunito Sans"/>
            </a:endParaRPr>
          </a:p>
          <a:p>
            <a:pPr marL="609585" indent="-414856" defTabSz="1219170">
              <a:lnSpc>
                <a:spcPct val="95000"/>
              </a:lnSpc>
              <a:spcBef>
                <a:spcPts val="1600"/>
              </a:spcBef>
              <a:buClr>
                <a:srgbClr val="006A94"/>
              </a:buClr>
              <a:buSzPts val="1300"/>
              <a:buFont typeface="Nunito Sans"/>
              <a:buChar char="➔"/>
            </a:pPr>
            <a:r>
              <a:rPr lang="en" sz="2000" kern="0" dirty="0">
                <a:solidFill>
                  <a:srgbClr val="006A94"/>
                </a:solidFill>
                <a:latin typeface="Nunito Sans"/>
                <a:ea typeface="Nunito Sans"/>
                <a:cs typeface="Nunito Sans"/>
                <a:sym typeface="Nunito Sans"/>
              </a:rPr>
              <a:t>West Michigan Works! </a:t>
            </a:r>
            <a:endParaRPr kern="0" dirty="0">
              <a:solidFill>
                <a:srgbClr val="000000"/>
              </a:solidFill>
              <a:latin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8"/>
        <p:cNvGrpSpPr/>
        <p:nvPr/>
      </p:nvGrpSpPr>
      <p:grpSpPr>
        <a:xfrm>
          <a:off x="0" y="0"/>
          <a:ext cx="0" cy="0"/>
          <a:chOff x="0" y="0"/>
          <a:chExt cx="0" cy="0"/>
        </a:xfrm>
      </p:grpSpPr>
      <p:sp>
        <p:nvSpPr>
          <p:cNvPr id="69" name="Google Shape;69;p15"/>
          <p:cNvSpPr txBox="1">
            <a:spLocks noGrp="1"/>
          </p:cNvSpPr>
          <p:nvPr>
            <p:ph type="ctrTitle" idx="4294967295"/>
          </p:nvPr>
        </p:nvSpPr>
        <p:spPr>
          <a:xfrm>
            <a:off x="3199500" y="146167"/>
            <a:ext cx="6461200" cy="1188000"/>
          </a:xfrm>
          <a:prstGeom prst="rect">
            <a:avLst/>
          </a:prstGeom>
          <a:noFill/>
          <a:ln>
            <a:noFill/>
          </a:ln>
        </p:spPr>
        <p:txBody>
          <a:bodyPr spcFirstLastPara="1" wrap="square" lIns="121900" tIns="121900" rIns="121900" bIns="121900" anchor="t" anchorCtr="0">
            <a:noAutofit/>
          </a:bodyPr>
          <a:lstStyle/>
          <a:p>
            <a:r>
              <a:rPr lang="en" sz="4000">
                <a:solidFill>
                  <a:srgbClr val="005595"/>
                </a:solidFill>
                <a:latin typeface="Nunito Sans Black"/>
                <a:ea typeface="Nunito Sans Black"/>
                <a:cs typeface="Nunito Sans Black"/>
                <a:sym typeface="Nunito Sans Black"/>
              </a:rPr>
              <a:t>Highlights</a:t>
            </a:r>
            <a:endParaRPr sz="4000">
              <a:solidFill>
                <a:srgbClr val="005595"/>
              </a:solidFill>
              <a:latin typeface="Nunito Sans Black"/>
              <a:ea typeface="Nunito Sans Black"/>
              <a:cs typeface="Nunito Sans Black"/>
              <a:sym typeface="Nunito Sans Black"/>
            </a:endParaRPr>
          </a:p>
        </p:txBody>
      </p:sp>
      <p:sp>
        <p:nvSpPr>
          <p:cNvPr id="70" name="Google Shape;70;p15"/>
          <p:cNvSpPr txBox="1">
            <a:spLocks noGrp="1"/>
          </p:cNvSpPr>
          <p:nvPr>
            <p:ph type="subTitle" idx="4294967295"/>
          </p:nvPr>
        </p:nvSpPr>
        <p:spPr>
          <a:xfrm>
            <a:off x="3199500" y="1096267"/>
            <a:ext cx="7478800" cy="4303600"/>
          </a:xfrm>
          <a:prstGeom prst="rect">
            <a:avLst/>
          </a:prstGeom>
          <a:noFill/>
          <a:ln>
            <a:noFill/>
          </a:ln>
        </p:spPr>
        <p:txBody>
          <a:bodyPr spcFirstLastPara="1" wrap="square" lIns="121900" tIns="121900" rIns="121900" bIns="121900" anchor="ctr" anchorCtr="0">
            <a:noAutofit/>
          </a:bodyPr>
          <a:lstStyle/>
          <a:p>
            <a:pPr marL="609585" indent="-474121">
              <a:lnSpc>
                <a:spcPct val="100000"/>
              </a:lnSpc>
              <a:spcBef>
                <a:spcPts val="1600"/>
              </a:spcBef>
              <a:buClr>
                <a:srgbClr val="005595"/>
              </a:buClr>
              <a:buSzPts val="2000"/>
              <a:buFont typeface="Nunito Sans"/>
              <a:buChar char="➔"/>
            </a:pPr>
            <a:r>
              <a:rPr lang="en" sz="2667">
                <a:solidFill>
                  <a:srgbClr val="005595"/>
                </a:solidFill>
                <a:latin typeface="Nunito Sans"/>
                <a:ea typeface="Nunito Sans"/>
                <a:cs typeface="Nunito Sans"/>
                <a:sym typeface="Nunito Sans"/>
              </a:rPr>
              <a:t>West Michigan Works!</a:t>
            </a:r>
            <a:endParaRPr sz="2667">
              <a:solidFill>
                <a:srgbClr val="005595"/>
              </a:solidFill>
              <a:latin typeface="Nunito Sans"/>
              <a:ea typeface="Nunito Sans"/>
              <a:cs typeface="Nunito Sans"/>
              <a:sym typeface="Nunito Sans"/>
            </a:endParaRPr>
          </a:p>
          <a:p>
            <a:pPr marL="609585" indent="-474121">
              <a:lnSpc>
                <a:spcPct val="100000"/>
              </a:lnSpc>
              <a:buClr>
                <a:srgbClr val="005595"/>
              </a:buClr>
              <a:buSzPts val="2000"/>
              <a:buFont typeface="Nunito Sans"/>
              <a:buChar char="➔"/>
            </a:pPr>
            <a:r>
              <a:rPr lang="en" sz="2667">
                <a:solidFill>
                  <a:srgbClr val="005595"/>
                </a:solidFill>
                <a:latin typeface="Nunito Sans"/>
                <a:ea typeface="Nunito Sans"/>
                <a:cs typeface="Nunito Sans"/>
                <a:sym typeface="Nunito Sans"/>
              </a:rPr>
              <a:t>Healthcare employers willing to take risks</a:t>
            </a:r>
            <a:endParaRPr sz="2667">
              <a:solidFill>
                <a:srgbClr val="005595"/>
              </a:solidFill>
              <a:latin typeface="Nunito Sans"/>
              <a:ea typeface="Nunito Sans"/>
              <a:cs typeface="Nunito Sans"/>
              <a:sym typeface="Nunito Sans"/>
            </a:endParaRPr>
          </a:p>
          <a:p>
            <a:pPr marL="609585" indent="-474121">
              <a:lnSpc>
                <a:spcPct val="100000"/>
              </a:lnSpc>
              <a:buClr>
                <a:srgbClr val="005595"/>
              </a:buClr>
              <a:buSzPts val="2000"/>
              <a:buFont typeface="Nunito Sans"/>
              <a:buChar char="➔"/>
            </a:pPr>
            <a:r>
              <a:rPr lang="en" sz="2667">
                <a:solidFill>
                  <a:srgbClr val="005595"/>
                </a:solidFill>
                <a:latin typeface="Nunito Sans"/>
                <a:ea typeface="Nunito Sans"/>
                <a:cs typeface="Nunito Sans"/>
                <a:sym typeface="Nunito Sans"/>
              </a:rPr>
              <a:t>Community Partners</a:t>
            </a:r>
            <a:endParaRPr sz="2667">
              <a:solidFill>
                <a:srgbClr val="005595"/>
              </a:solidFill>
              <a:latin typeface="Nunito Sans"/>
              <a:ea typeface="Nunito Sans"/>
              <a:cs typeface="Nunito Sans"/>
              <a:sym typeface="Nunito Sans"/>
            </a:endParaRPr>
          </a:p>
          <a:p>
            <a:pPr marL="609585" indent="-474121">
              <a:lnSpc>
                <a:spcPct val="100000"/>
              </a:lnSpc>
              <a:buClr>
                <a:srgbClr val="005595"/>
              </a:buClr>
              <a:buSzPts val="2000"/>
              <a:buFont typeface="Nunito Sans"/>
              <a:buChar char="➔"/>
            </a:pPr>
            <a:r>
              <a:rPr lang="en" sz="2667">
                <a:solidFill>
                  <a:srgbClr val="005595"/>
                </a:solidFill>
                <a:latin typeface="Nunito Sans"/>
                <a:ea typeface="Nunito Sans"/>
                <a:cs typeface="Nunito Sans"/>
                <a:sym typeface="Nunito Sans"/>
              </a:rPr>
              <a:t>New Apprenticeships</a:t>
            </a:r>
            <a:endParaRPr sz="2667">
              <a:solidFill>
                <a:srgbClr val="005595"/>
              </a:solidFill>
              <a:latin typeface="Nunito Sans"/>
              <a:ea typeface="Nunito Sans"/>
              <a:cs typeface="Nunito Sans"/>
              <a:sym typeface="Nunito Sans"/>
            </a:endParaRPr>
          </a:p>
          <a:p>
            <a:pPr marL="1219170" lvl="1" indent="-474121">
              <a:lnSpc>
                <a:spcPct val="100000"/>
              </a:lnSpc>
              <a:buClr>
                <a:srgbClr val="005595"/>
              </a:buClr>
              <a:buSzPts val="2000"/>
              <a:buFont typeface="Nunito Sans"/>
              <a:buChar char="○"/>
            </a:pPr>
            <a:r>
              <a:rPr lang="en" sz="2667">
                <a:solidFill>
                  <a:srgbClr val="005595"/>
                </a:solidFill>
                <a:latin typeface="Nunito Sans"/>
                <a:ea typeface="Nunito Sans"/>
                <a:cs typeface="Nunito Sans"/>
                <a:sym typeface="Nunito Sans"/>
              </a:rPr>
              <a:t>Low Numbers &amp; High demand by employers</a:t>
            </a:r>
            <a:endParaRPr sz="2667">
              <a:solidFill>
                <a:srgbClr val="005595"/>
              </a:solidFill>
              <a:latin typeface="Nunito Sans"/>
              <a:ea typeface="Nunito Sans"/>
              <a:cs typeface="Nunito Sans"/>
              <a:sym typeface="Nunito Sans"/>
            </a:endParaRPr>
          </a:p>
          <a:p>
            <a:pPr marL="609585" indent="-474121">
              <a:lnSpc>
                <a:spcPct val="100000"/>
              </a:lnSpc>
              <a:buClr>
                <a:srgbClr val="005595"/>
              </a:buClr>
              <a:buSzPts val="2000"/>
              <a:buFont typeface="Nunito Sans"/>
              <a:buChar char="➔"/>
            </a:pPr>
            <a:r>
              <a:rPr lang="en" sz="2667">
                <a:solidFill>
                  <a:srgbClr val="005595"/>
                </a:solidFill>
                <a:latin typeface="Nunito Sans"/>
                <a:ea typeface="Nunito Sans"/>
                <a:cs typeface="Nunito Sans"/>
                <a:sym typeface="Nunito Sans"/>
              </a:rPr>
              <a:t>Consortium Model </a:t>
            </a:r>
            <a:endParaRPr sz="2667">
              <a:solidFill>
                <a:srgbClr val="005595"/>
              </a:solidFill>
              <a:latin typeface="Nunito Sans"/>
              <a:ea typeface="Nunito Sans"/>
              <a:cs typeface="Nunito Sans"/>
              <a:sym typeface="Nunito Sans"/>
            </a:endParaRPr>
          </a:p>
          <a:p>
            <a:pPr marL="1219170" lvl="1" indent="-474121">
              <a:lnSpc>
                <a:spcPct val="100000"/>
              </a:lnSpc>
              <a:buClr>
                <a:srgbClr val="005595"/>
              </a:buClr>
              <a:buSzPts val="2000"/>
              <a:buFont typeface="Nunito Sans"/>
              <a:buChar char="○"/>
            </a:pPr>
            <a:r>
              <a:rPr lang="en" sz="2667">
                <a:solidFill>
                  <a:srgbClr val="005595"/>
                </a:solidFill>
                <a:latin typeface="Nunito Sans"/>
                <a:ea typeface="Nunito Sans"/>
                <a:cs typeface="Nunito Sans"/>
                <a:sym typeface="Nunito Sans"/>
              </a:rPr>
              <a:t>online classroom and</a:t>
            </a:r>
            <a:endParaRPr sz="2667">
              <a:solidFill>
                <a:srgbClr val="005595"/>
              </a:solidFill>
              <a:latin typeface="Nunito Sans"/>
              <a:ea typeface="Nunito Sans"/>
              <a:cs typeface="Nunito Sans"/>
              <a:sym typeface="Nunito Sans"/>
            </a:endParaRPr>
          </a:p>
          <a:p>
            <a:pPr marL="1219170" indent="0">
              <a:lnSpc>
                <a:spcPct val="100000"/>
              </a:lnSpc>
              <a:buNone/>
            </a:pPr>
            <a:r>
              <a:rPr lang="en" sz="2667">
                <a:solidFill>
                  <a:srgbClr val="005595"/>
                </a:solidFill>
                <a:latin typeface="Nunito Sans"/>
                <a:ea typeface="Nunito Sans"/>
                <a:cs typeface="Nunito Sans"/>
                <a:sym typeface="Nunito Sans"/>
              </a:rPr>
              <a:t>apprenticeship labs</a:t>
            </a:r>
            <a:endParaRPr sz="2667">
              <a:solidFill>
                <a:srgbClr val="005595"/>
              </a:solidFill>
              <a:latin typeface="Nunito Sans"/>
              <a:ea typeface="Nunito Sans"/>
              <a:cs typeface="Nunito Sans"/>
              <a:sym typeface="Nunito Sans"/>
            </a:endParaRPr>
          </a:p>
        </p:txBody>
      </p:sp>
      <p:pic>
        <p:nvPicPr>
          <p:cNvPr id="71" name="Google Shape;71;p15" descr="GRCC"/>
          <p:cNvPicPr preferRelativeResize="0"/>
          <p:nvPr/>
        </p:nvPicPr>
        <p:blipFill rotWithShape="1">
          <a:blip r:embed="rId4">
            <a:alphaModFix/>
          </a:blip>
          <a:srcRect/>
          <a:stretch/>
        </p:blipFill>
        <p:spPr>
          <a:xfrm>
            <a:off x="370201" y="5778767"/>
            <a:ext cx="1745300" cy="837733"/>
          </a:xfrm>
          <a:prstGeom prst="rect">
            <a:avLst/>
          </a:prstGeom>
          <a:noFill/>
          <a:ln>
            <a:noFill/>
          </a:ln>
        </p:spPr>
      </p:pic>
      <p:pic>
        <p:nvPicPr>
          <p:cNvPr id="72" name="Google Shape;72;p15"/>
          <p:cNvPicPr preferRelativeResize="0"/>
          <p:nvPr/>
        </p:nvPicPr>
        <p:blipFill>
          <a:blip r:embed="rId5">
            <a:alphaModFix/>
          </a:blip>
          <a:stretch>
            <a:fillRect/>
          </a:stretch>
        </p:blipFill>
        <p:spPr>
          <a:xfrm>
            <a:off x="8113501" y="3934001"/>
            <a:ext cx="3617433" cy="241100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F7F94-F8E0-4837-9D5F-31E6A2ABCCB1}"/>
              </a:ext>
            </a:extLst>
          </p:cNvPr>
          <p:cNvSpPr>
            <a:spLocks noGrp="1"/>
          </p:cNvSpPr>
          <p:nvPr>
            <p:ph type="title"/>
          </p:nvPr>
        </p:nvSpPr>
        <p:spPr/>
        <p:txBody>
          <a:bodyPr/>
          <a:lstStyle/>
          <a:p>
            <a:r>
              <a:rPr lang="en-US" dirty="0"/>
              <a:t>Long Beach City College</a:t>
            </a:r>
          </a:p>
        </p:txBody>
      </p:sp>
      <p:pic>
        <p:nvPicPr>
          <p:cNvPr id="4" name="Picture 3">
            <a:extLst>
              <a:ext uri="{FF2B5EF4-FFF2-40B4-BE49-F238E27FC236}">
                <a16:creationId xmlns:a16="http://schemas.microsoft.com/office/drawing/2014/main" id="{3E947A9E-5606-4967-8351-4315F09DDE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8011" y="1824991"/>
            <a:ext cx="7135978" cy="3471062"/>
          </a:xfrm>
          <a:prstGeom prst="rect">
            <a:avLst/>
          </a:prstGeom>
        </p:spPr>
      </p:pic>
    </p:spTree>
    <p:extLst>
      <p:ext uri="{BB962C8B-B14F-4D97-AF65-F5344CB8AC3E}">
        <p14:creationId xmlns:p14="http://schemas.microsoft.com/office/powerpoint/2010/main" val="12569894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321D4-4D0D-DCF5-E836-157CC732FCC5}"/>
              </a:ext>
            </a:extLst>
          </p:cNvPr>
          <p:cNvSpPr>
            <a:spLocks noGrp="1"/>
          </p:cNvSpPr>
          <p:nvPr>
            <p:ph type="title"/>
          </p:nvPr>
        </p:nvSpPr>
        <p:spPr/>
        <p:txBody>
          <a:bodyPr/>
          <a:lstStyle/>
          <a:p>
            <a:r>
              <a:rPr lang="en-US" dirty="0"/>
              <a:t>Northwest State Community College</a:t>
            </a:r>
          </a:p>
        </p:txBody>
      </p:sp>
      <p:pic>
        <p:nvPicPr>
          <p:cNvPr id="4" name="Picture 3">
            <a:extLst>
              <a:ext uri="{FF2B5EF4-FFF2-40B4-BE49-F238E27FC236}">
                <a16:creationId xmlns:a16="http://schemas.microsoft.com/office/drawing/2014/main" id="{ED51E582-D254-9BC7-3792-47C4BA2784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9609" y="1624643"/>
            <a:ext cx="5332781" cy="3471062"/>
          </a:xfrm>
          <a:prstGeom prst="rect">
            <a:avLst/>
          </a:prstGeom>
        </p:spPr>
      </p:pic>
    </p:spTree>
    <p:extLst>
      <p:ext uri="{BB962C8B-B14F-4D97-AF65-F5344CB8AC3E}">
        <p14:creationId xmlns:p14="http://schemas.microsoft.com/office/powerpoint/2010/main" val="29047549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prstGeom prst="rect">
            <a:avLst/>
          </a:prstGeom>
        </p:spPr>
        <p:txBody>
          <a:bodyPr spcFirstLastPara="1" vert="horz" wrap="square" lIns="121900" tIns="121900" rIns="121900" bIns="121900" rtlCol="0" anchor="t" anchorCtr="0">
            <a:normAutofit/>
          </a:bodyPr>
          <a:lstStyle/>
          <a:p>
            <a:pPr algn="l"/>
            <a:r>
              <a:rPr lang="en"/>
              <a:t>Strategy/Lesson on Collaboration</a:t>
            </a:r>
            <a:endParaRPr sz="1467">
              <a:solidFill>
                <a:srgbClr val="222222"/>
              </a:solidFill>
              <a:highlight>
                <a:srgbClr val="FFFFFF"/>
              </a:highlight>
              <a:latin typeface="Calibri"/>
              <a:ea typeface="Calibri"/>
              <a:cs typeface="Calibri"/>
              <a:sym typeface="Calibri"/>
            </a:endParaRPr>
          </a:p>
          <a:p>
            <a:pPr algn="l"/>
            <a:endParaRPr/>
          </a:p>
        </p:txBody>
      </p:sp>
      <p:sp>
        <p:nvSpPr>
          <p:cNvPr id="67" name="Google Shape;67;p15"/>
          <p:cNvSpPr txBox="1">
            <a:spLocks noGrp="1"/>
          </p:cNvSpPr>
          <p:nvPr>
            <p:ph idx="1"/>
          </p:nvPr>
        </p:nvSpPr>
        <p:spPr>
          <a:prstGeom prst="rect">
            <a:avLst/>
          </a:prstGeom>
        </p:spPr>
        <p:txBody>
          <a:bodyPr spcFirstLastPara="1" vert="horz" wrap="square" lIns="121900" tIns="121900" rIns="121900" bIns="121900" rtlCol="0" anchor="t" anchorCtr="0">
            <a:normAutofit fontScale="77500" lnSpcReduction="20000"/>
          </a:bodyPr>
          <a:lstStyle/>
          <a:p>
            <a:pPr marL="0" indent="0">
              <a:spcBef>
                <a:spcPts val="1333"/>
              </a:spcBef>
              <a:buNone/>
            </a:pPr>
            <a:r>
              <a:rPr lang="en" b="1" i="1" dirty="0"/>
              <a:t>Employer Engagement - “Make it about me!”</a:t>
            </a:r>
            <a:endParaRPr b="1" i="1" dirty="0"/>
          </a:p>
          <a:p>
            <a:pPr>
              <a:spcBef>
                <a:spcPts val="1600"/>
              </a:spcBef>
            </a:pPr>
            <a:r>
              <a:rPr lang="en" dirty="0"/>
              <a:t>While group convenings have great value, we’ve found even greater involvement with 1-on-1 interactions</a:t>
            </a:r>
            <a:endParaRPr dirty="0"/>
          </a:p>
          <a:p>
            <a:pPr>
              <a:spcBef>
                <a:spcPts val="1600"/>
              </a:spcBef>
            </a:pPr>
            <a:r>
              <a:rPr lang="en" dirty="0"/>
              <a:t>Each company/facility is unique and has specified challenges and needs</a:t>
            </a:r>
            <a:endParaRPr dirty="0"/>
          </a:p>
          <a:p>
            <a:pPr lvl="1">
              <a:spcBef>
                <a:spcPts val="1333"/>
              </a:spcBef>
            </a:pPr>
            <a:r>
              <a:rPr lang="en" dirty="0"/>
              <a:t>Site visits - mutually beneficial</a:t>
            </a:r>
            <a:endParaRPr dirty="0"/>
          </a:p>
          <a:p>
            <a:pPr lvl="1">
              <a:spcBef>
                <a:spcPts val="1333"/>
              </a:spcBef>
            </a:pPr>
            <a:r>
              <a:rPr lang="en" dirty="0"/>
              <a:t>Individualized approach with surveys to gauge interest in employee referral/involvement</a:t>
            </a:r>
            <a:endParaRPr dirty="0"/>
          </a:p>
          <a:p>
            <a:pPr lvl="1">
              <a:spcBef>
                <a:spcPts val="1333"/>
              </a:spcBef>
            </a:pPr>
            <a:r>
              <a:rPr lang="en" dirty="0"/>
              <a:t>Puts NSCC “on the radar” at the company</a:t>
            </a:r>
            <a:endParaRPr dirty="0"/>
          </a:p>
          <a:p>
            <a:pPr marL="0" indent="0">
              <a:spcBef>
                <a:spcPts val="1600"/>
              </a:spcBef>
              <a:spcAft>
                <a:spcPts val="1600"/>
              </a:spcAft>
              <a:buNone/>
            </a:pPr>
            <a:endParaRPr dirty="0"/>
          </a:p>
        </p:txBody>
      </p:sp>
      <p:pic>
        <p:nvPicPr>
          <p:cNvPr id="3" name="Picture 2" descr="Graphical user interface, application&#10;&#10;Description automatically generated">
            <a:extLst>
              <a:ext uri="{FF2B5EF4-FFF2-40B4-BE49-F238E27FC236}">
                <a16:creationId xmlns:a16="http://schemas.microsoft.com/office/drawing/2014/main" id="{5A74B25F-6207-4614-A9E1-40CCF9E6AD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68932" y="5309445"/>
            <a:ext cx="2235685" cy="65795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pic>
        <p:nvPicPr>
          <p:cNvPr id="72" name="Google Shape;72;p16"/>
          <p:cNvPicPr preferRelativeResize="0"/>
          <p:nvPr/>
        </p:nvPicPr>
        <p:blipFill>
          <a:blip r:embed="rId3">
            <a:alphaModFix/>
          </a:blip>
          <a:stretch>
            <a:fillRect/>
          </a:stretch>
        </p:blipFill>
        <p:spPr>
          <a:xfrm>
            <a:off x="2524533" y="3994089"/>
            <a:ext cx="7142933" cy="2274028"/>
          </a:xfrm>
          <a:prstGeom prst="rect">
            <a:avLst/>
          </a:prstGeom>
          <a:noFill/>
          <a:ln>
            <a:solidFill>
              <a:srgbClr val="4C515E"/>
            </a:solidFill>
          </a:ln>
        </p:spPr>
      </p:pic>
      <p:sp>
        <p:nvSpPr>
          <p:cNvPr id="73" name="Google Shape;73;p16"/>
          <p:cNvSpPr txBox="1">
            <a:spLocks noGrp="1"/>
          </p:cNvSpPr>
          <p:nvPr>
            <p:ph type="title"/>
          </p:nvPr>
        </p:nvSpPr>
        <p:spPr>
          <a:prstGeom prst="rect">
            <a:avLst/>
          </a:prstGeom>
        </p:spPr>
        <p:txBody>
          <a:bodyPr spcFirstLastPara="1" vert="horz" wrap="square" lIns="121900" tIns="121900" rIns="121900" bIns="121900" rtlCol="0" anchor="t" anchorCtr="0">
            <a:normAutofit/>
          </a:bodyPr>
          <a:lstStyle/>
          <a:p>
            <a:pPr algn="l"/>
            <a:r>
              <a:rPr lang="en"/>
              <a:t>Systems Change to Support Collaboration</a:t>
            </a:r>
            <a:endParaRPr sz="1467">
              <a:solidFill>
                <a:srgbClr val="222222"/>
              </a:solidFill>
              <a:highlight>
                <a:srgbClr val="FFFFFF"/>
              </a:highlight>
              <a:latin typeface="Calibri"/>
              <a:ea typeface="Calibri"/>
              <a:cs typeface="Calibri"/>
              <a:sym typeface="Calibri"/>
            </a:endParaRPr>
          </a:p>
          <a:p>
            <a:pPr algn="l"/>
            <a:endParaRPr/>
          </a:p>
        </p:txBody>
      </p:sp>
      <p:sp>
        <p:nvSpPr>
          <p:cNvPr id="74" name="Google Shape;74;p16"/>
          <p:cNvSpPr txBox="1">
            <a:spLocks noGrp="1"/>
          </p:cNvSpPr>
          <p:nvPr>
            <p:ph idx="1"/>
          </p:nvPr>
        </p:nvSpPr>
        <p:spPr>
          <a:xfrm>
            <a:off x="718820" y="887567"/>
            <a:ext cx="10058400" cy="3760891"/>
          </a:xfrm>
          <a:prstGeom prst="rect">
            <a:avLst/>
          </a:prstGeom>
        </p:spPr>
        <p:txBody>
          <a:bodyPr spcFirstLastPara="1" vert="horz" wrap="square" lIns="121900" tIns="121900" rIns="121900" bIns="121900" rtlCol="0" anchor="t" anchorCtr="0">
            <a:normAutofit/>
          </a:bodyPr>
          <a:lstStyle/>
          <a:p>
            <a:pPr marL="0" indent="0">
              <a:buNone/>
            </a:pPr>
            <a:r>
              <a:rPr lang="en" sz="2267" b="1" i="1" dirty="0"/>
              <a:t>Internal Operations - 6 Week Parts of Term</a:t>
            </a:r>
            <a:endParaRPr sz="2267" b="1" i="1" dirty="0"/>
          </a:p>
          <a:p>
            <a:pPr indent="-448722">
              <a:spcBef>
                <a:spcPts val="1600"/>
              </a:spcBef>
              <a:buSzPts val="1700"/>
            </a:pPr>
            <a:r>
              <a:rPr lang="en" sz="2267" dirty="0"/>
              <a:t>Identified a difficulty accommodating both the “self paced” nature of the programming and working within the administrative structure of the college (Registrar, Financial Aid, Institutional Schedule, LMS)</a:t>
            </a:r>
            <a:endParaRPr sz="2267" dirty="0"/>
          </a:p>
          <a:p>
            <a:pPr indent="-448722">
              <a:buSzPts val="1700"/>
            </a:pPr>
            <a:r>
              <a:rPr lang="en" sz="2267" dirty="0"/>
              <a:t>Utilized interdepartmental collaboration and research </a:t>
            </a:r>
            <a:endParaRPr sz="2267" dirty="0"/>
          </a:p>
          <a:p>
            <a:pPr indent="-448722">
              <a:buSzPts val="1700"/>
            </a:pPr>
            <a:r>
              <a:rPr lang="en" sz="2267" dirty="0"/>
              <a:t>Solution = new 6 week part of term</a:t>
            </a:r>
            <a:endParaRPr sz="2267" dirty="0"/>
          </a:p>
          <a:p>
            <a:pPr lvl="1" indent="-414856">
              <a:buSzPts val="1300"/>
            </a:pPr>
            <a:r>
              <a:rPr lang="en" sz="1733" dirty="0"/>
              <a:t>Accommodates the grant, requirements of the various departments </a:t>
            </a:r>
            <a:endParaRPr sz="1733" dirty="0"/>
          </a:p>
          <a:p>
            <a:pPr marL="0" indent="0">
              <a:spcBef>
                <a:spcPts val="1600"/>
              </a:spcBef>
              <a:spcAft>
                <a:spcPts val="1600"/>
              </a:spcAft>
              <a:buNone/>
            </a:pPr>
            <a:endParaRPr dirty="0"/>
          </a:p>
        </p:txBody>
      </p:sp>
      <p:pic>
        <p:nvPicPr>
          <p:cNvPr id="2" name="Picture 1" descr="Graphical user interface, application&#10;&#10;Description automatically generated">
            <a:extLst>
              <a:ext uri="{FF2B5EF4-FFF2-40B4-BE49-F238E27FC236}">
                <a16:creationId xmlns:a16="http://schemas.microsoft.com/office/drawing/2014/main" id="{1FF2778F-8E51-1340-A02B-BD0B5C4BA0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29099" y="5409081"/>
            <a:ext cx="1907434" cy="561352"/>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06C92-6934-BD7D-1F15-2D2C0FA4E8AC}"/>
              </a:ext>
            </a:extLst>
          </p:cNvPr>
          <p:cNvSpPr>
            <a:spLocks noGrp="1"/>
          </p:cNvSpPr>
          <p:nvPr>
            <p:ph type="title"/>
          </p:nvPr>
        </p:nvSpPr>
        <p:spPr>
          <a:xfrm>
            <a:off x="2446986" y="248103"/>
            <a:ext cx="8679818" cy="1191230"/>
          </a:xfrm>
        </p:spPr>
        <p:txBody>
          <a:bodyPr>
            <a:normAutofit fontScale="90000"/>
          </a:bodyPr>
          <a:lstStyle/>
          <a:p>
            <a:r>
              <a:rPr lang="en-US" dirty="0"/>
              <a:t>Norwalk Community College</a:t>
            </a:r>
            <a:br>
              <a:rPr lang="en-US" dirty="0"/>
            </a:br>
            <a:r>
              <a:rPr lang="en-US" dirty="0"/>
              <a:t>(Connecticut State Community College)</a:t>
            </a:r>
          </a:p>
        </p:txBody>
      </p:sp>
      <p:pic>
        <p:nvPicPr>
          <p:cNvPr id="4" name="Picture 3">
            <a:extLst>
              <a:ext uri="{FF2B5EF4-FFF2-40B4-BE49-F238E27FC236}">
                <a16:creationId xmlns:a16="http://schemas.microsoft.com/office/drawing/2014/main" id="{F23369D8-813B-F36E-6DA6-8F3AF7179B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9609" y="1621730"/>
            <a:ext cx="5332781" cy="4030675"/>
          </a:xfrm>
          <a:prstGeom prst="rect">
            <a:avLst/>
          </a:prstGeom>
        </p:spPr>
      </p:pic>
    </p:spTree>
    <p:extLst>
      <p:ext uri="{BB962C8B-B14F-4D97-AF65-F5344CB8AC3E}">
        <p14:creationId xmlns:p14="http://schemas.microsoft.com/office/powerpoint/2010/main" val="9212719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2">
            <a:extLst>
              <a:ext uri="{FF2B5EF4-FFF2-40B4-BE49-F238E27FC236}">
                <a16:creationId xmlns:a16="http://schemas.microsoft.com/office/drawing/2014/main" id="{6E0D7D32-D68B-82D8-1CCE-6FC018846960}"/>
              </a:ext>
            </a:extLst>
          </p:cNvPr>
          <p:cNvSpPr txBox="1">
            <a:spLocks/>
          </p:cNvSpPr>
          <p:nvPr/>
        </p:nvSpPr>
        <p:spPr>
          <a:xfrm>
            <a:off x="527409" y="323850"/>
            <a:ext cx="10835916" cy="1543049"/>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b="1" i="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Verdana"/>
                <a:ea typeface="Verdana"/>
              </a:rPr>
              <a:t>Using a Memo of Agreement as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Verdana"/>
                <a:ea typeface="Verdana"/>
              </a:rPr>
              <a:t>a Strategic Tool to Build Collaboration</a:t>
            </a:r>
            <a:endParaRPr kumimoji="0" lang="en-US" sz="400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p:txBody>
      </p:sp>
      <p:graphicFrame>
        <p:nvGraphicFramePr>
          <p:cNvPr id="5" name="Content Placeholder 2" descr="Alternating Flow diagram showing 3 groups arranged from left to right with a title and bullet points in each group and a curved arrow showing the flow from one group to the next.">
            <a:extLst>
              <a:ext uri="{FF2B5EF4-FFF2-40B4-BE49-F238E27FC236}">
                <a16:creationId xmlns:a16="http://schemas.microsoft.com/office/drawing/2014/main" id="{65156B4D-F401-674C-7605-C065C3D8D6AE}"/>
              </a:ext>
            </a:extLst>
          </p:cNvPr>
          <p:cNvGraphicFramePr>
            <a:graphicFrameLocks/>
          </p:cNvGraphicFramePr>
          <p:nvPr/>
        </p:nvGraphicFramePr>
        <p:xfrm>
          <a:off x="945222" y="1885950"/>
          <a:ext cx="10140593" cy="44121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3" name="Straight Connector 2">
            <a:extLst>
              <a:ext uri="{FF2B5EF4-FFF2-40B4-BE49-F238E27FC236}">
                <a16:creationId xmlns:a16="http://schemas.microsoft.com/office/drawing/2014/main" id="{FE831BDB-CCB2-A303-3B85-1BCC37B59E56}"/>
              </a:ext>
            </a:extLst>
          </p:cNvPr>
          <p:cNvCxnSpPr>
            <a:cxnSpLocks/>
            <a:stCxn id="5" idx="0"/>
          </p:cNvCxnSpPr>
          <p:nvPr/>
        </p:nvCxnSpPr>
        <p:spPr>
          <a:xfrm>
            <a:off x="6015518" y="1885950"/>
            <a:ext cx="0" cy="4586033"/>
          </a:xfrm>
          <a:prstGeom prst="line">
            <a:avLst/>
          </a:prstGeom>
        </p:spPr>
        <p:style>
          <a:lnRef idx="3">
            <a:schemeClr val="accent5"/>
          </a:lnRef>
          <a:fillRef idx="0">
            <a:schemeClr val="accent5"/>
          </a:fillRef>
          <a:effectRef idx="2">
            <a:schemeClr val="accent5"/>
          </a:effectRef>
          <a:fontRef idx="minor">
            <a:schemeClr val="tx1"/>
          </a:fontRef>
        </p:style>
      </p:cxnSp>
      <p:sp>
        <p:nvSpPr>
          <p:cNvPr id="9" name="Shape 8">
            <a:extLst>
              <a:ext uri="{FF2B5EF4-FFF2-40B4-BE49-F238E27FC236}">
                <a16:creationId xmlns:a16="http://schemas.microsoft.com/office/drawing/2014/main" id="{227D5DD1-8D8D-D698-0A9A-6334133B590E}"/>
              </a:ext>
            </a:extLst>
          </p:cNvPr>
          <p:cNvSpPr/>
          <p:nvPr/>
        </p:nvSpPr>
        <p:spPr>
          <a:xfrm rot="11277139">
            <a:off x="7484088" y="2209799"/>
            <a:ext cx="2329223" cy="2329223"/>
          </a:xfrm>
          <a:prstGeom prst="leftCircularArrow">
            <a:avLst>
              <a:gd name="adj1" fmla="val 3518"/>
              <a:gd name="adj2" fmla="val 436660"/>
              <a:gd name="adj3" fmla="val 1808697"/>
              <a:gd name="adj4" fmla="val 8621016"/>
              <a:gd name="adj5" fmla="val 4104"/>
            </a:avLst>
          </a:prstGeom>
        </p:spPr>
        <p:style>
          <a:lnRef idx="0">
            <a:schemeClr val="dk2">
              <a:tint val="60000"/>
              <a:hueOff val="0"/>
              <a:satOff val="0"/>
              <a:lumOff val="0"/>
              <a:alphaOff val="0"/>
            </a:schemeClr>
          </a:lnRef>
          <a:fillRef idx="1">
            <a:schemeClr val="dk2">
              <a:tint val="60000"/>
              <a:hueOff val="0"/>
              <a:satOff val="0"/>
              <a:lumOff val="0"/>
              <a:alphaOff val="0"/>
            </a:schemeClr>
          </a:fillRef>
          <a:effectRef idx="1">
            <a:schemeClr val="dk2">
              <a:tint val="60000"/>
              <a:hueOff val="0"/>
              <a:satOff val="0"/>
              <a:lumOff val="0"/>
              <a:alphaOff val="0"/>
            </a:schemeClr>
          </a:effectRef>
          <a:fontRef idx="minor">
            <a:schemeClr val="lt1"/>
          </a:fontRef>
        </p:style>
      </p:sp>
      <p:sp>
        <p:nvSpPr>
          <p:cNvPr id="10" name="TextBox 9">
            <a:extLst>
              <a:ext uri="{FF2B5EF4-FFF2-40B4-BE49-F238E27FC236}">
                <a16:creationId xmlns:a16="http://schemas.microsoft.com/office/drawing/2014/main" id="{E8A3573E-2734-D9BC-0537-F90322065695}"/>
              </a:ext>
            </a:extLst>
          </p:cNvPr>
          <p:cNvSpPr txBox="1"/>
          <p:nvPr/>
        </p:nvSpPr>
        <p:spPr>
          <a:xfrm>
            <a:off x="590550" y="6298057"/>
            <a:ext cx="535305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libri" panose="020F0502020204030204"/>
                <a:ea typeface="+mn-ea"/>
                <a:cs typeface="+mn-cs"/>
              </a:rPr>
              <a:t>Laying the groundwork for successful collaboration</a:t>
            </a:r>
          </a:p>
        </p:txBody>
      </p:sp>
      <p:sp>
        <p:nvSpPr>
          <p:cNvPr id="11" name="TextBox 10">
            <a:extLst>
              <a:ext uri="{FF2B5EF4-FFF2-40B4-BE49-F238E27FC236}">
                <a16:creationId xmlns:a16="http://schemas.microsoft.com/office/drawing/2014/main" id="{CB9C14B4-53A6-D31D-8574-F673AF571D6A}"/>
              </a:ext>
            </a:extLst>
          </p:cNvPr>
          <p:cNvSpPr txBox="1"/>
          <p:nvPr/>
        </p:nvSpPr>
        <p:spPr>
          <a:xfrm>
            <a:off x="5732765" y="6287317"/>
            <a:ext cx="535305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libri" panose="020F0502020204030204"/>
                <a:ea typeface="+mn-ea"/>
                <a:cs typeface="+mn-cs"/>
              </a:rPr>
              <a:t>Shared Ownership</a:t>
            </a:r>
          </a:p>
        </p:txBody>
      </p:sp>
    </p:spTree>
    <p:extLst>
      <p:ext uri="{BB962C8B-B14F-4D97-AF65-F5344CB8AC3E}">
        <p14:creationId xmlns:p14="http://schemas.microsoft.com/office/powerpoint/2010/main" val="2608697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48763-0540-32B8-1915-2B315180258A}"/>
              </a:ext>
            </a:extLst>
          </p:cNvPr>
          <p:cNvSpPr>
            <a:spLocks noGrp="1"/>
          </p:cNvSpPr>
          <p:nvPr>
            <p:ph type="title"/>
          </p:nvPr>
        </p:nvSpPr>
        <p:spPr>
          <a:xfrm>
            <a:off x="2446986" y="248103"/>
            <a:ext cx="8679818" cy="1194331"/>
          </a:xfrm>
        </p:spPr>
        <p:txBody>
          <a:bodyPr>
            <a:normAutofit fontScale="90000"/>
          </a:bodyPr>
          <a:lstStyle/>
          <a:p>
            <a:r>
              <a:rPr lang="en-US" dirty="0"/>
              <a:t>Queensborough Community College</a:t>
            </a:r>
            <a:br>
              <a:rPr lang="en-US" dirty="0"/>
            </a:br>
            <a:r>
              <a:rPr lang="en-US" dirty="0"/>
              <a:t>(Research Foundation CUNY)</a:t>
            </a:r>
          </a:p>
        </p:txBody>
      </p:sp>
      <p:pic>
        <p:nvPicPr>
          <p:cNvPr id="4" name="Picture 3">
            <a:extLst>
              <a:ext uri="{FF2B5EF4-FFF2-40B4-BE49-F238E27FC236}">
                <a16:creationId xmlns:a16="http://schemas.microsoft.com/office/drawing/2014/main" id="{17E0A246-3039-C776-3D77-38EAABCE13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8011" y="1621733"/>
            <a:ext cx="7135978" cy="4030675"/>
          </a:xfrm>
          <a:prstGeom prst="rect">
            <a:avLst/>
          </a:prstGeom>
        </p:spPr>
      </p:pic>
    </p:spTree>
    <p:extLst>
      <p:ext uri="{BB962C8B-B14F-4D97-AF65-F5344CB8AC3E}">
        <p14:creationId xmlns:p14="http://schemas.microsoft.com/office/powerpoint/2010/main" val="39899517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E2412-D691-4C97-3FCA-BDFE3558E8B6}"/>
              </a:ext>
            </a:extLst>
          </p:cNvPr>
          <p:cNvSpPr>
            <a:spLocks noGrp="1"/>
          </p:cNvSpPr>
          <p:nvPr>
            <p:ph type="title"/>
          </p:nvPr>
        </p:nvSpPr>
        <p:spPr>
          <a:xfrm>
            <a:off x="2446986" y="248103"/>
            <a:ext cx="8679818" cy="1168573"/>
          </a:xfrm>
        </p:spPr>
        <p:txBody>
          <a:bodyPr>
            <a:normAutofit fontScale="90000"/>
          </a:bodyPr>
          <a:lstStyle/>
          <a:p>
            <a:r>
              <a:rPr lang="en-US" dirty="0"/>
              <a:t>Savannah Technical College</a:t>
            </a:r>
            <a:br>
              <a:rPr lang="en-US" dirty="0"/>
            </a:br>
            <a:r>
              <a:rPr lang="en-US" dirty="0"/>
              <a:t>(Technical College System of Georgia)</a:t>
            </a:r>
          </a:p>
        </p:txBody>
      </p:sp>
      <p:pic>
        <p:nvPicPr>
          <p:cNvPr id="4" name="Picture 3">
            <a:extLst>
              <a:ext uri="{FF2B5EF4-FFF2-40B4-BE49-F238E27FC236}">
                <a16:creationId xmlns:a16="http://schemas.microsoft.com/office/drawing/2014/main" id="{0E5AE8B9-8988-ED2F-FC80-6F60877CA2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9609" y="1619864"/>
            <a:ext cx="5332781" cy="4389120"/>
          </a:xfrm>
          <a:prstGeom prst="rect">
            <a:avLst/>
          </a:prstGeom>
        </p:spPr>
      </p:pic>
    </p:spTree>
    <p:extLst>
      <p:ext uri="{BB962C8B-B14F-4D97-AF65-F5344CB8AC3E}">
        <p14:creationId xmlns:p14="http://schemas.microsoft.com/office/powerpoint/2010/main" val="2462764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51554" y="3197542"/>
            <a:ext cx="6376829" cy="2411961"/>
          </a:xfrm>
          <a:prstGeom prst="rect">
            <a:avLst/>
          </a:prstGeom>
        </p:spPr>
      </p:pic>
      <p:sp>
        <p:nvSpPr>
          <p:cNvPr id="5" name="Subtitle 4">
            <a:extLst>
              <a:ext uri="{FF2B5EF4-FFF2-40B4-BE49-F238E27FC236}">
                <a16:creationId xmlns:a16="http://schemas.microsoft.com/office/drawing/2014/main" id="{C4831692-B0AC-DA67-E466-FA98E9BBA582}"/>
              </a:ext>
            </a:extLst>
          </p:cNvPr>
          <p:cNvSpPr>
            <a:spLocks noGrp="1"/>
          </p:cNvSpPr>
          <p:nvPr>
            <p:ph type="subTitle" idx="1"/>
          </p:nvPr>
        </p:nvSpPr>
        <p:spPr>
          <a:xfrm>
            <a:off x="5918700" y="5911272"/>
            <a:ext cx="5321144" cy="1168400"/>
          </a:xfrm>
        </p:spPr>
        <p:txBody>
          <a:bodyPr vert="horz" lIns="91440" tIns="45720" rIns="91440" bIns="45720" rtlCol="0" anchor="t">
            <a:normAutofit/>
          </a:bodyPr>
          <a:lstStyle/>
          <a:p>
            <a:r>
              <a:rPr lang="en-US" sz="2400" dirty="0">
                <a:latin typeface="Century Gothic"/>
              </a:rPr>
              <a:t>Keith Fletcher, Executive Director</a:t>
            </a:r>
            <a:endParaRPr lang="en-US" sz="2400" dirty="0"/>
          </a:p>
        </p:txBody>
      </p:sp>
      <p:sp>
        <p:nvSpPr>
          <p:cNvPr id="7" name="Title 6">
            <a:extLst>
              <a:ext uri="{FF2B5EF4-FFF2-40B4-BE49-F238E27FC236}">
                <a16:creationId xmlns:a16="http://schemas.microsoft.com/office/drawing/2014/main" id="{22266279-3F90-84D2-101F-DF7D6A0B11DF}"/>
              </a:ext>
            </a:extLst>
          </p:cNvPr>
          <p:cNvSpPr>
            <a:spLocks noGrp="1"/>
          </p:cNvSpPr>
          <p:nvPr>
            <p:ph type="ctrTitle"/>
          </p:nvPr>
        </p:nvSpPr>
        <p:spPr>
          <a:xfrm>
            <a:off x="810491" y="5387975"/>
            <a:ext cx="5656461" cy="1470025"/>
          </a:xfrm>
        </p:spPr>
        <p:txBody>
          <a:bodyPr>
            <a:normAutofit/>
          </a:bodyPr>
          <a:lstStyle/>
          <a:p>
            <a:r>
              <a:rPr lang="en-US" sz="4250" dirty="0">
                <a:latin typeface="Century Gothic"/>
              </a:rPr>
              <a:t>The Future is NOW</a:t>
            </a:r>
            <a:endParaRPr lang="en-US" dirty="0"/>
          </a:p>
        </p:txBody>
      </p:sp>
    </p:spTree>
    <p:extLst>
      <p:ext uri="{BB962C8B-B14F-4D97-AF65-F5344CB8AC3E}">
        <p14:creationId xmlns:p14="http://schemas.microsoft.com/office/powerpoint/2010/main" val="19015280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2E626D">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C230BAA-6C61-BB9E-8133-19ED293EDBDF}"/>
              </a:ext>
            </a:extLst>
          </p:cNvPr>
          <p:cNvSpPr>
            <a:spLocks noGrp="1"/>
          </p:cNvSpPr>
          <p:nvPr>
            <p:ph type="title"/>
          </p:nvPr>
        </p:nvSpPr>
        <p:spPr>
          <a:xfrm>
            <a:off x="524256" y="4767072"/>
            <a:ext cx="6594189" cy="1625210"/>
          </a:xfrm>
        </p:spPr>
        <p:txBody>
          <a:bodyPr>
            <a:normAutofit/>
          </a:bodyPr>
          <a:lstStyle/>
          <a:p>
            <a:pPr algn="r"/>
            <a:r>
              <a:rPr lang="en-US">
                <a:solidFill>
                  <a:srgbClr val="FFFFFF"/>
                </a:solidFill>
                <a:latin typeface="Lato"/>
                <a:ea typeface="Lato"/>
                <a:cs typeface="Lato"/>
              </a:rPr>
              <a:t>Systems impact</a:t>
            </a:r>
            <a:endParaRPr lang="en-US">
              <a:solidFill>
                <a:srgbClr val="FFFFFF"/>
              </a:solidFill>
              <a:ea typeface="Lato"/>
              <a:cs typeface="Lato"/>
            </a:endParaRPr>
          </a:p>
        </p:txBody>
      </p:sp>
      <p:sp>
        <p:nvSpPr>
          <p:cNvPr id="11" name="Rectangle 10">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5" descr="Graphical user interface, text&#10;&#10;Description automatically generated">
            <a:extLst>
              <a:ext uri="{FF2B5EF4-FFF2-40B4-BE49-F238E27FC236}">
                <a16:creationId xmlns:a16="http://schemas.microsoft.com/office/drawing/2014/main" id="{4323CFCB-8E9E-3E33-7162-3676A5671C7C}"/>
              </a:ext>
            </a:extLst>
          </p:cNvPr>
          <p:cNvPicPr>
            <a:picLocks noChangeAspect="1"/>
          </p:cNvPicPr>
          <p:nvPr/>
        </p:nvPicPr>
        <p:blipFill>
          <a:blip r:embed="rId2"/>
          <a:stretch>
            <a:fillRect/>
          </a:stretch>
        </p:blipFill>
        <p:spPr>
          <a:xfrm>
            <a:off x="3101788" y="2705429"/>
            <a:ext cx="4285129" cy="1447141"/>
          </a:xfrm>
          <a:prstGeom prst="rect">
            <a:avLst/>
          </a:prstGeom>
        </p:spPr>
      </p:pic>
      <p:sp>
        <p:nvSpPr>
          <p:cNvPr id="3" name="Content Placeholder 2">
            <a:extLst>
              <a:ext uri="{FF2B5EF4-FFF2-40B4-BE49-F238E27FC236}">
                <a16:creationId xmlns:a16="http://schemas.microsoft.com/office/drawing/2014/main" id="{2075EC73-F1D9-2A5E-E10D-5FF577C1C8BB}"/>
              </a:ext>
            </a:extLst>
          </p:cNvPr>
          <p:cNvSpPr>
            <a:spLocks noGrp="1"/>
          </p:cNvSpPr>
          <p:nvPr>
            <p:ph idx="1"/>
          </p:nvPr>
        </p:nvSpPr>
        <p:spPr>
          <a:xfrm>
            <a:off x="7984496" y="2280360"/>
            <a:ext cx="3424739" cy="979610"/>
          </a:xfrm>
        </p:spPr>
        <p:txBody>
          <a:bodyPr vert="horz" lIns="91440" tIns="45720" rIns="91440" bIns="45720" rtlCol="0" anchor="ctr">
            <a:normAutofit/>
          </a:bodyPr>
          <a:lstStyle/>
          <a:p>
            <a:pPr marL="0" indent="0" algn="ctr">
              <a:buNone/>
            </a:pPr>
            <a:r>
              <a:rPr lang="en-US" sz="2000" dirty="0">
                <a:solidFill>
                  <a:srgbClr val="FFFFFF"/>
                </a:solidFill>
                <a:latin typeface="Lato"/>
                <a:ea typeface="Lato"/>
                <a:cs typeface="Lato"/>
              </a:rPr>
              <a:t>State Board Policy Change</a:t>
            </a:r>
            <a:endParaRPr lang="en-US" dirty="0">
              <a:ea typeface="Lato" panose="020F0502020204030203" pitchFamily="34" charset="0"/>
              <a:cs typeface="Lato" panose="020F0502020204030203" pitchFamily="34" charset="0"/>
            </a:endParaRPr>
          </a:p>
        </p:txBody>
      </p:sp>
      <p:pic>
        <p:nvPicPr>
          <p:cNvPr id="4" name="Picture 4" descr="Graphical user interface&#10;&#10;Description automatically generated">
            <a:extLst>
              <a:ext uri="{FF2B5EF4-FFF2-40B4-BE49-F238E27FC236}">
                <a16:creationId xmlns:a16="http://schemas.microsoft.com/office/drawing/2014/main" id="{A66BBC27-3B77-E72A-7081-5919A9327321}"/>
              </a:ext>
            </a:extLst>
          </p:cNvPr>
          <p:cNvPicPr>
            <a:picLocks noChangeAspect="1"/>
          </p:cNvPicPr>
          <p:nvPr/>
        </p:nvPicPr>
        <p:blipFill rotWithShape="1">
          <a:blip r:embed="rId3"/>
          <a:srcRect r="1" b="527"/>
          <a:stretch/>
        </p:blipFill>
        <p:spPr>
          <a:xfrm>
            <a:off x="327547" y="321733"/>
            <a:ext cx="7058306" cy="4107392"/>
          </a:xfrm>
          <a:prstGeom prst="rect">
            <a:avLst/>
          </a:prstGeom>
        </p:spPr>
      </p:pic>
      <p:pic>
        <p:nvPicPr>
          <p:cNvPr id="6" name="Picture 6" descr="Text&#10;&#10;Description automatically generated">
            <a:extLst>
              <a:ext uri="{FF2B5EF4-FFF2-40B4-BE49-F238E27FC236}">
                <a16:creationId xmlns:a16="http://schemas.microsoft.com/office/drawing/2014/main" id="{292BB125-17D4-2297-D3A5-4C192979F6E1}"/>
              </a:ext>
            </a:extLst>
          </p:cNvPr>
          <p:cNvPicPr>
            <a:picLocks noChangeAspect="1"/>
          </p:cNvPicPr>
          <p:nvPr/>
        </p:nvPicPr>
        <p:blipFill>
          <a:blip r:embed="rId4"/>
          <a:stretch>
            <a:fillRect/>
          </a:stretch>
        </p:blipFill>
        <p:spPr>
          <a:xfrm>
            <a:off x="7673788" y="3429392"/>
            <a:ext cx="4061011" cy="895682"/>
          </a:xfrm>
          <a:prstGeom prst="rect">
            <a:avLst/>
          </a:prstGeom>
        </p:spPr>
      </p:pic>
      <p:pic>
        <p:nvPicPr>
          <p:cNvPr id="7" name="Picture 7" descr="Logo&#10;&#10;Description automatically generated">
            <a:extLst>
              <a:ext uri="{FF2B5EF4-FFF2-40B4-BE49-F238E27FC236}">
                <a16:creationId xmlns:a16="http://schemas.microsoft.com/office/drawing/2014/main" id="{B443AFBD-23A5-EFCE-E6D4-5BE35E5D72B0}"/>
              </a:ext>
            </a:extLst>
          </p:cNvPr>
          <p:cNvPicPr>
            <a:picLocks noChangeAspect="1"/>
          </p:cNvPicPr>
          <p:nvPr/>
        </p:nvPicPr>
        <p:blipFill>
          <a:blip r:embed="rId5"/>
          <a:stretch>
            <a:fillRect/>
          </a:stretch>
        </p:blipFill>
        <p:spPr>
          <a:xfrm>
            <a:off x="8328211" y="1094927"/>
            <a:ext cx="2743200" cy="902970"/>
          </a:xfrm>
          <a:prstGeom prst="rect">
            <a:avLst/>
          </a:prstGeom>
        </p:spPr>
      </p:pic>
    </p:spTree>
    <p:extLst>
      <p:ext uri="{BB962C8B-B14F-4D97-AF65-F5344CB8AC3E}">
        <p14:creationId xmlns:p14="http://schemas.microsoft.com/office/powerpoint/2010/main" val="33218355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8" descr="Graphical user interface, text, application&#10;&#10;Description automatically generated">
            <a:extLst>
              <a:ext uri="{FF2B5EF4-FFF2-40B4-BE49-F238E27FC236}">
                <a16:creationId xmlns:a16="http://schemas.microsoft.com/office/drawing/2014/main" id="{8D2BB9E4-1479-5C9F-994D-2C9832CD373E}"/>
              </a:ext>
            </a:extLst>
          </p:cNvPr>
          <p:cNvPicPr>
            <a:picLocks noChangeAspect="1"/>
          </p:cNvPicPr>
          <p:nvPr/>
        </p:nvPicPr>
        <p:blipFill rotWithShape="1">
          <a:blip r:embed="rId2"/>
          <a:srcRect t="65" r="-242" b="5484"/>
          <a:stretch/>
        </p:blipFill>
        <p:spPr>
          <a:xfrm>
            <a:off x="3564728" y="0"/>
            <a:ext cx="4709983" cy="6668707"/>
          </a:xfrm>
          <a:prstGeom prst="rect">
            <a:avLst/>
          </a:prstGeom>
        </p:spPr>
      </p:pic>
      <p:pic>
        <p:nvPicPr>
          <p:cNvPr id="26" name="Picture 26" descr="Businessman thumbs up">
            <a:extLst>
              <a:ext uri="{FF2B5EF4-FFF2-40B4-BE49-F238E27FC236}">
                <a16:creationId xmlns:a16="http://schemas.microsoft.com/office/drawing/2014/main" id="{B332E448-12A0-7A0E-AD33-A61EDD56A7B0}"/>
              </a:ext>
            </a:extLst>
          </p:cNvPr>
          <p:cNvPicPr>
            <a:picLocks noChangeAspect="1"/>
          </p:cNvPicPr>
          <p:nvPr/>
        </p:nvPicPr>
        <p:blipFill>
          <a:blip r:embed="rId3"/>
          <a:stretch>
            <a:fillRect/>
          </a:stretch>
        </p:blipFill>
        <p:spPr>
          <a:xfrm>
            <a:off x="4717255" y="2110853"/>
            <a:ext cx="1847639" cy="4114799"/>
          </a:xfrm>
          <a:prstGeom prst="rect">
            <a:avLst/>
          </a:prstGeom>
        </p:spPr>
      </p:pic>
      <p:pic>
        <p:nvPicPr>
          <p:cNvPr id="9" name="Picture 9" descr="Logo&#10;&#10;Description automatically generated">
            <a:extLst>
              <a:ext uri="{FF2B5EF4-FFF2-40B4-BE49-F238E27FC236}">
                <a16:creationId xmlns:a16="http://schemas.microsoft.com/office/drawing/2014/main" id="{7AAFB5C2-29FB-F705-930E-90B93CDE9FC9}"/>
              </a:ext>
            </a:extLst>
          </p:cNvPr>
          <p:cNvPicPr>
            <a:picLocks noChangeAspect="1"/>
          </p:cNvPicPr>
          <p:nvPr/>
        </p:nvPicPr>
        <p:blipFill>
          <a:blip r:embed="rId4"/>
          <a:stretch>
            <a:fillRect/>
          </a:stretch>
        </p:blipFill>
        <p:spPr>
          <a:xfrm>
            <a:off x="477710" y="2302966"/>
            <a:ext cx="2743200" cy="1457127"/>
          </a:xfrm>
          <a:prstGeom prst="rect">
            <a:avLst/>
          </a:prstGeom>
        </p:spPr>
      </p:pic>
      <p:pic>
        <p:nvPicPr>
          <p:cNvPr id="10" name="Picture 10" descr="Logo&#10;&#10;Description automatically generated">
            <a:extLst>
              <a:ext uri="{FF2B5EF4-FFF2-40B4-BE49-F238E27FC236}">
                <a16:creationId xmlns:a16="http://schemas.microsoft.com/office/drawing/2014/main" id="{A191A82D-B9CE-10CD-1A82-087F3F1E1904}"/>
              </a:ext>
            </a:extLst>
          </p:cNvPr>
          <p:cNvPicPr>
            <a:picLocks noChangeAspect="1"/>
          </p:cNvPicPr>
          <p:nvPr/>
        </p:nvPicPr>
        <p:blipFill>
          <a:blip r:embed="rId5"/>
          <a:stretch>
            <a:fillRect/>
          </a:stretch>
        </p:blipFill>
        <p:spPr>
          <a:xfrm>
            <a:off x="188861" y="838200"/>
            <a:ext cx="3320898" cy="841535"/>
          </a:xfrm>
          <a:prstGeom prst="rect">
            <a:avLst/>
          </a:prstGeom>
        </p:spPr>
      </p:pic>
      <p:pic>
        <p:nvPicPr>
          <p:cNvPr id="11" name="Picture 11" descr="Logo, company name&#10;&#10;Description automatically generated">
            <a:extLst>
              <a:ext uri="{FF2B5EF4-FFF2-40B4-BE49-F238E27FC236}">
                <a16:creationId xmlns:a16="http://schemas.microsoft.com/office/drawing/2014/main" id="{498C6B49-FA8E-67B8-103D-18DBA23E9B78}"/>
              </a:ext>
            </a:extLst>
          </p:cNvPr>
          <p:cNvPicPr>
            <a:picLocks noChangeAspect="1"/>
          </p:cNvPicPr>
          <p:nvPr/>
        </p:nvPicPr>
        <p:blipFill>
          <a:blip r:embed="rId6"/>
          <a:stretch>
            <a:fillRect/>
          </a:stretch>
        </p:blipFill>
        <p:spPr>
          <a:xfrm>
            <a:off x="637721" y="4273962"/>
            <a:ext cx="2311021" cy="1656808"/>
          </a:xfrm>
          <a:prstGeom prst="rect">
            <a:avLst/>
          </a:prstGeom>
        </p:spPr>
      </p:pic>
      <p:sp>
        <p:nvSpPr>
          <p:cNvPr id="19" name="Rectangle: Rounded Corners 18">
            <a:extLst>
              <a:ext uri="{FF2B5EF4-FFF2-40B4-BE49-F238E27FC236}">
                <a16:creationId xmlns:a16="http://schemas.microsoft.com/office/drawing/2014/main" id="{F9226C60-AA40-4016-E1E4-94ED7FDEDB73}"/>
              </a:ext>
            </a:extLst>
          </p:cNvPr>
          <p:cNvSpPr/>
          <p:nvPr/>
        </p:nvSpPr>
        <p:spPr>
          <a:xfrm>
            <a:off x="8499854" y="5266997"/>
            <a:ext cx="2558953" cy="932596"/>
          </a:xfrm>
          <a:prstGeom prst="roundRect">
            <a:avLst/>
          </a:prstGeom>
          <a:solidFill>
            <a:srgbClr val="118E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Univers Condensed"/>
                <a:ea typeface="+mn-lt"/>
                <a:cs typeface="Calibri" panose="020F0502020204030204"/>
              </a:rPr>
              <a:t>Micro-credential</a:t>
            </a:r>
            <a:endParaRPr kumimoji="0" lang="en-US" sz="2000" b="1" i="0" u="none" strike="noStrike" kern="1200" cap="none" spc="0" normalizeH="0" baseline="0" noProof="0">
              <a:ln>
                <a:noFill/>
              </a:ln>
              <a:solidFill>
                <a:prstClr val="white"/>
              </a:solidFill>
              <a:effectLst/>
              <a:uLnTx/>
              <a:uFillTx/>
              <a:latin typeface="Univers Condensed"/>
              <a:ea typeface="+mn-ea"/>
              <a:cs typeface="Calibri"/>
            </a:endParaRPr>
          </a:p>
        </p:txBody>
      </p:sp>
      <p:sp>
        <p:nvSpPr>
          <p:cNvPr id="20" name="Rectangle: Rounded Corners 19">
            <a:extLst>
              <a:ext uri="{FF2B5EF4-FFF2-40B4-BE49-F238E27FC236}">
                <a16:creationId xmlns:a16="http://schemas.microsoft.com/office/drawing/2014/main" id="{1FAB53C6-2300-A78E-9D02-DD915E124E4E}"/>
              </a:ext>
            </a:extLst>
          </p:cNvPr>
          <p:cNvSpPr/>
          <p:nvPr/>
        </p:nvSpPr>
        <p:spPr>
          <a:xfrm>
            <a:off x="9308745" y="4024876"/>
            <a:ext cx="2558953" cy="932596"/>
          </a:xfrm>
          <a:prstGeom prst="roundRect">
            <a:avLst/>
          </a:prstGeom>
          <a:solidFill>
            <a:srgbClr val="118EAE"/>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Univers Condensed"/>
                <a:ea typeface="+mn-ea"/>
                <a:cs typeface="Calibri"/>
              </a:rPr>
              <a:t>Certificate</a:t>
            </a:r>
          </a:p>
        </p:txBody>
      </p:sp>
      <p:sp>
        <p:nvSpPr>
          <p:cNvPr id="21" name="Rectangle: Rounded Corners 20">
            <a:extLst>
              <a:ext uri="{FF2B5EF4-FFF2-40B4-BE49-F238E27FC236}">
                <a16:creationId xmlns:a16="http://schemas.microsoft.com/office/drawing/2014/main" id="{1BFF1473-1DD6-7FF4-DF7F-83092AC2781E}"/>
              </a:ext>
            </a:extLst>
          </p:cNvPr>
          <p:cNvSpPr/>
          <p:nvPr/>
        </p:nvSpPr>
        <p:spPr>
          <a:xfrm>
            <a:off x="8499854" y="2853093"/>
            <a:ext cx="2558953" cy="932596"/>
          </a:xfrm>
          <a:prstGeom prst="roundRect">
            <a:avLst/>
          </a:prstGeom>
          <a:solidFill>
            <a:srgbClr val="118EAE"/>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Univers Condensed"/>
                <a:ea typeface="+mn-ea"/>
                <a:cs typeface="Calibri"/>
              </a:rPr>
              <a:t>Diploma</a:t>
            </a:r>
            <a:endParaRPr kumimoji="0" lang="en-US" sz="2000" b="0" i="0" u="none" strike="noStrike" kern="1200" cap="none" spc="0" normalizeH="0" baseline="0" noProof="0">
              <a:ln>
                <a:noFill/>
              </a:ln>
              <a:solidFill>
                <a:prstClr val="white"/>
              </a:solidFill>
              <a:effectLst/>
              <a:uLnTx/>
              <a:uFillTx/>
              <a:latin typeface="Univers Condensed"/>
              <a:ea typeface="+mn-ea"/>
              <a:cs typeface="Calibri" panose="020F0502020204030204"/>
            </a:endParaRPr>
          </a:p>
        </p:txBody>
      </p:sp>
      <p:sp>
        <p:nvSpPr>
          <p:cNvPr id="22" name="Rectangle: Rounded Corners 21">
            <a:extLst>
              <a:ext uri="{FF2B5EF4-FFF2-40B4-BE49-F238E27FC236}">
                <a16:creationId xmlns:a16="http://schemas.microsoft.com/office/drawing/2014/main" id="{F91E6F5D-824B-C224-2534-F33DE5AA5703}"/>
              </a:ext>
            </a:extLst>
          </p:cNvPr>
          <p:cNvSpPr/>
          <p:nvPr/>
        </p:nvSpPr>
        <p:spPr>
          <a:xfrm>
            <a:off x="8382623" y="497281"/>
            <a:ext cx="2558953" cy="932596"/>
          </a:xfrm>
          <a:prstGeom prst="roundRect">
            <a:avLst/>
          </a:prstGeom>
          <a:solidFill>
            <a:srgbClr val="118EAE"/>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Univers Condensed"/>
                <a:ea typeface="+mn-ea"/>
                <a:cs typeface="Calibri"/>
              </a:rPr>
              <a:t>Degree</a:t>
            </a:r>
          </a:p>
        </p:txBody>
      </p:sp>
      <p:pic>
        <p:nvPicPr>
          <p:cNvPr id="25" name="Picture 25" descr="Woman thumbs up">
            <a:extLst>
              <a:ext uri="{FF2B5EF4-FFF2-40B4-BE49-F238E27FC236}">
                <a16:creationId xmlns:a16="http://schemas.microsoft.com/office/drawing/2014/main" id="{1372E9EC-F798-9017-17CD-6479EB24C9DC}"/>
              </a:ext>
            </a:extLst>
          </p:cNvPr>
          <p:cNvPicPr>
            <a:picLocks noChangeAspect="1"/>
          </p:cNvPicPr>
          <p:nvPr/>
        </p:nvPicPr>
        <p:blipFill>
          <a:blip r:embed="rId7"/>
          <a:stretch>
            <a:fillRect/>
          </a:stretch>
        </p:blipFill>
        <p:spPr>
          <a:xfrm>
            <a:off x="6602910" y="2110853"/>
            <a:ext cx="1056087" cy="4114799"/>
          </a:xfrm>
          <a:prstGeom prst="rect">
            <a:avLst/>
          </a:prstGeom>
        </p:spPr>
      </p:pic>
      <p:sp>
        <p:nvSpPr>
          <p:cNvPr id="28" name="Rectangle: Rounded Corners 27">
            <a:extLst>
              <a:ext uri="{FF2B5EF4-FFF2-40B4-BE49-F238E27FC236}">
                <a16:creationId xmlns:a16="http://schemas.microsoft.com/office/drawing/2014/main" id="{D56F32E3-2C0F-70A7-B474-31EBBCF29A5B}"/>
              </a:ext>
            </a:extLst>
          </p:cNvPr>
          <p:cNvSpPr/>
          <p:nvPr/>
        </p:nvSpPr>
        <p:spPr>
          <a:xfrm>
            <a:off x="9308746" y="1679735"/>
            <a:ext cx="2558953" cy="932596"/>
          </a:xfrm>
          <a:prstGeom prst="roundRect">
            <a:avLst/>
          </a:prstGeom>
          <a:solidFill>
            <a:srgbClr val="118EAE"/>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Univers Condensed"/>
                <a:ea typeface="+mn-ea"/>
                <a:cs typeface="Calibri"/>
              </a:rPr>
              <a:t>Micro-credential</a:t>
            </a:r>
          </a:p>
        </p:txBody>
      </p:sp>
      <p:sp>
        <p:nvSpPr>
          <p:cNvPr id="3" name="Arrow: Bent 2">
            <a:extLst>
              <a:ext uri="{FF2B5EF4-FFF2-40B4-BE49-F238E27FC236}">
                <a16:creationId xmlns:a16="http://schemas.microsoft.com/office/drawing/2014/main" id="{B1C26E66-9253-EF6F-A3C1-956831AD4006}"/>
              </a:ext>
            </a:extLst>
          </p:cNvPr>
          <p:cNvSpPr/>
          <p:nvPr/>
        </p:nvSpPr>
        <p:spPr>
          <a:xfrm rot="-5400000">
            <a:off x="8549287" y="3964233"/>
            <a:ext cx="812320" cy="596661"/>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Arrow: Bent 3">
            <a:extLst>
              <a:ext uri="{FF2B5EF4-FFF2-40B4-BE49-F238E27FC236}">
                <a16:creationId xmlns:a16="http://schemas.microsoft.com/office/drawing/2014/main" id="{D418E8F8-FB00-2E63-EABA-428909BB9F72}"/>
              </a:ext>
            </a:extLst>
          </p:cNvPr>
          <p:cNvSpPr/>
          <p:nvPr/>
        </p:nvSpPr>
        <p:spPr>
          <a:xfrm rot="-5400000">
            <a:off x="8549286" y="1606346"/>
            <a:ext cx="812320" cy="596661"/>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Arrow: Bent 5">
            <a:extLst>
              <a:ext uri="{FF2B5EF4-FFF2-40B4-BE49-F238E27FC236}">
                <a16:creationId xmlns:a16="http://schemas.microsoft.com/office/drawing/2014/main" id="{30E2A523-52C0-12A4-3DED-10653CE8E38D}"/>
              </a:ext>
            </a:extLst>
          </p:cNvPr>
          <p:cNvSpPr/>
          <p:nvPr/>
        </p:nvSpPr>
        <p:spPr>
          <a:xfrm rot="-5400000" flipV="1">
            <a:off x="11036569" y="5114422"/>
            <a:ext cx="812320" cy="61103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Arrow: Bent 6">
            <a:extLst>
              <a:ext uri="{FF2B5EF4-FFF2-40B4-BE49-F238E27FC236}">
                <a16:creationId xmlns:a16="http://schemas.microsoft.com/office/drawing/2014/main" id="{467709AC-0B56-4422-DB53-ABBDA7F007F5}"/>
              </a:ext>
            </a:extLst>
          </p:cNvPr>
          <p:cNvSpPr/>
          <p:nvPr/>
        </p:nvSpPr>
        <p:spPr>
          <a:xfrm rot="-5400000" flipV="1">
            <a:off x="11036568" y="2785289"/>
            <a:ext cx="812320" cy="611037"/>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32976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1B848-E9B9-070F-F9DD-433BD6FB8E02}"/>
              </a:ext>
            </a:extLst>
          </p:cNvPr>
          <p:cNvSpPr>
            <a:spLocks noGrp="1"/>
          </p:cNvSpPr>
          <p:nvPr>
            <p:ph type="title"/>
          </p:nvPr>
        </p:nvSpPr>
        <p:spPr/>
        <p:txBody>
          <a:bodyPr/>
          <a:lstStyle/>
          <a:p>
            <a:r>
              <a:rPr lang="en-US" dirty="0"/>
              <a:t>Virginia Peninsula Community College</a:t>
            </a:r>
          </a:p>
        </p:txBody>
      </p:sp>
      <p:pic>
        <p:nvPicPr>
          <p:cNvPr id="4" name="Picture 3">
            <a:extLst>
              <a:ext uri="{FF2B5EF4-FFF2-40B4-BE49-F238E27FC236}">
                <a16:creationId xmlns:a16="http://schemas.microsoft.com/office/drawing/2014/main" id="{320DA864-6B2E-CA5C-836B-CDFA5C6CBC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8011" y="1609098"/>
            <a:ext cx="7135978" cy="3471062"/>
          </a:xfrm>
          <a:prstGeom prst="rect">
            <a:avLst/>
          </a:prstGeom>
        </p:spPr>
      </p:pic>
    </p:spTree>
    <p:extLst>
      <p:ext uri="{BB962C8B-B14F-4D97-AF65-F5344CB8AC3E}">
        <p14:creationId xmlns:p14="http://schemas.microsoft.com/office/powerpoint/2010/main" val="18430089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www.vpcc.edu/sites/default/files/landing_pages/HT%20VPCC%20PH%20ZOOM.jpg">
            <a:extLst>
              <a:ext uri="{FF2B5EF4-FFF2-40B4-BE49-F238E27FC236}">
                <a16:creationId xmlns:a16="http://schemas.microsoft.com/office/drawing/2014/main" id="{133E7B01-8AA4-4074-AC53-904C8D90BB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 y="0"/>
            <a:ext cx="12230100" cy="687943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27168A1A-FBA3-4593-BD01-05F372E88A61}"/>
              </a:ext>
            </a:extLst>
          </p:cNvPr>
          <p:cNvSpPr txBox="1">
            <a:spLocks/>
          </p:cNvSpPr>
          <p:nvPr/>
        </p:nvSpPr>
        <p:spPr>
          <a:xfrm>
            <a:off x="207980" y="1121646"/>
            <a:ext cx="9144000" cy="2387600"/>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br>
              <a:rPr kumimoji="0" lang="en-US" sz="3600" b="0"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3600" b="1" i="0" u="none" strike="noStrike" kern="1200" cap="none" spc="0" normalizeH="0" baseline="0" noProof="0" dirty="0">
                <a:ln>
                  <a:noFill/>
                </a:ln>
                <a:solidFill>
                  <a:prstClr val="black"/>
                </a:solidFill>
                <a:effectLst/>
                <a:uLnTx/>
                <a:uFillTx/>
                <a:latin typeface="Calibri Light" panose="020F0302020204030204"/>
                <a:ea typeface="+mj-ea"/>
                <a:cs typeface="+mj-cs"/>
              </a:rPr>
              <a:t>Accelerating and Enhancing Career Education Programs (AECE) Initiative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Light" panose="020F0302020204030204"/>
                <a:ea typeface="+mj-ea"/>
                <a:cs typeface="+mj-cs"/>
              </a:rPr>
              <a:t>October 25, </a:t>
            </a:r>
            <a:r>
              <a:rPr kumimoji="0" lang="en-US" sz="1800" b="1" i="0" u="none" strike="noStrike" kern="1200" cap="none" spc="0" normalizeH="0" baseline="0" noProof="0" dirty="0">
                <a:ln>
                  <a:noFill/>
                </a:ln>
                <a:solidFill>
                  <a:prstClr val="black"/>
                </a:solidFill>
                <a:effectLst/>
                <a:uLnTx/>
                <a:uFillTx/>
                <a:latin typeface="Calibri Light" panose="020F0302020204030204"/>
                <a:ea typeface="+mj-ea"/>
                <a:cs typeface="+mj-cs"/>
              </a:rPr>
              <a:t>2022</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Light" panose="020F030202020403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6" name="TextBox 5">
            <a:extLst>
              <a:ext uri="{FF2B5EF4-FFF2-40B4-BE49-F238E27FC236}">
                <a16:creationId xmlns:a16="http://schemas.microsoft.com/office/drawing/2014/main" id="{27586B9E-C356-46A8-9020-9DA7F3990FD0}"/>
              </a:ext>
            </a:extLst>
          </p:cNvPr>
          <p:cNvSpPr txBox="1"/>
          <p:nvPr/>
        </p:nvSpPr>
        <p:spPr>
          <a:xfrm>
            <a:off x="1247163" y="5860705"/>
            <a:ext cx="9697673"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panose="020F0502020204030204"/>
                <a:ea typeface="+mn-ea"/>
                <a:cs typeface="+mn-cs"/>
              </a:rPr>
              <a:t>Accelerating and Enhancing Career Education Programs (AECE) is a $2,050,925 project; $1,686,258 (82%) funded through a Federal USDOL-ETA grant and $364,667(18%) through non-federal resources.</a:t>
            </a:r>
          </a:p>
        </p:txBody>
      </p:sp>
    </p:spTree>
    <p:extLst>
      <p:ext uri="{BB962C8B-B14F-4D97-AF65-F5344CB8AC3E}">
        <p14:creationId xmlns:p14="http://schemas.microsoft.com/office/powerpoint/2010/main" val="21944737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CA9EB-1C49-4FFB-8CE8-300E07FB9A9F}"/>
              </a:ext>
            </a:extLst>
          </p:cNvPr>
          <p:cNvSpPr>
            <a:spLocks noGrp="1"/>
          </p:cNvSpPr>
          <p:nvPr>
            <p:ph type="title"/>
          </p:nvPr>
        </p:nvSpPr>
        <p:spPr>
          <a:xfrm>
            <a:off x="1097280" y="286603"/>
            <a:ext cx="10058400" cy="1450757"/>
          </a:xfrm>
        </p:spPr>
        <p:txBody>
          <a:bodyPr>
            <a:normAutofit/>
          </a:bodyPr>
          <a:lstStyle/>
          <a:p>
            <a:pPr algn="ctr"/>
            <a:r>
              <a:rPr lang="en-US" sz="2800" b="1" dirty="0"/>
              <a:t>Accelerating &amp; Enhancing Career Education Programs (AECE) </a:t>
            </a:r>
          </a:p>
        </p:txBody>
      </p:sp>
      <p:sp>
        <p:nvSpPr>
          <p:cNvPr id="3" name="Content Placeholder 2">
            <a:extLst>
              <a:ext uri="{FF2B5EF4-FFF2-40B4-BE49-F238E27FC236}">
                <a16:creationId xmlns:a16="http://schemas.microsoft.com/office/drawing/2014/main" id="{5D230314-DFF8-4DB5-9FF7-21BD2F3957BC}"/>
              </a:ext>
            </a:extLst>
          </p:cNvPr>
          <p:cNvSpPr>
            <a:spLocks noGrp="1"/>
          </p:cNvSpPr>
          <p:nvPr>
            <p:ph idx="1"/>
          </p:nvPr>
        </p:nvSpPr>
        <p:spPr/>
        <p:txBody>
          <a:bodyPr>
            <a:normAutofit/>
          </a:bodyPr>
          <a:lstStyle/>
          <a:p>
            <a:r>
              <a:rPr lang="en-US" sz="1600" dirty="0"/>
              <a:t>With funding support from the U.S. Department of Labor’s Strengthening Community College Initiative, Virginia Peninsula Community College has increased programming and online instructional capacity to prepare students for careers in shipbuilding, ship repair, construction, and manufacturing occupations. Programs offer students the opportunity obtain Industry Certifications, Career Studies Certificates, or an Associate of Applied Science Degree</a:t>
            </a:r>
            <a:endParaRPr lang="en-US" sz="2400" dirty="0"/>
          </a:p>
          <a:p>
            <a:endParaRPr lang="en-US" sz="2400" dirty="0"/>
          </a:p>
          <a:p>
            <a:endParaRPr lang="en-US" dirty="0"/>
          </a:p>
        </p:txBody>
      </p:sp>
      <p:graphicFrame>
        <p:nvGraphicFramePr>
          <p:cNvPr id="4" name="Table 3">
            <a:extLst>
              <a:ext uri="{FF2B5EF4-FFF2-40B4-BE49-F238E27FC236}">
                <a16:creationId xmlns:a16="http://schemas.microsoft.com/office/drawing/2014/main" id="{108F3C7C-C566-4B51-B58B-B4945FF89432}"/>
              </a:ext>
            </a:extLst>
          </p:cNvPr>
          <p:cNvGraphicFramePr>
            <a:graphicFrameLocks noGrp="1"/>
          </p:cNvGraphicFramePr>
          <p:nvPr/>
        </p:nvGraphicFramePr>
        <p:xfrm>
          <a:off x="2210539" y="2849732"/>
          <a:ext cx="6232125" cy="3127737"/>
        </p:xfrm>
        <a:graphic>
          <a:graphicData uri="http://schemas.openxmlformats.org/drawingml/2006/table">
            <a:tbl>
              <a:tblPr firstRow="1" bandRow="1">
                <a:tableStyleId>{5C22544A-7EE6-4342-B048-85BDC9FD1C3A}</a:tableStyleId>
              </a:tblPr>
              <a:tblGrid>
                <a:gridCol w="3133471">
                  <a:extLst>
                    <a:ext uri="{9D8B030D-6E8A-4147-A177-3AD203B41FA5}">
                      <a16:colId xmlns:a16="http://schemas.microsoft.com/office/drawing/2014/main" val="2969711060"/>
                    </a:ext>
                  </a:extLst>
                </a:gridCol>
                <a:gridCol w="3098654">
                  <a:extLst>
                    <a:ext uri="{9D8B030D-6E8A-4147-A177-3AD203B41FA5}">
                      <a16:colId xmlns:a16="http://schemas.microsoft.com/office/drawing/2014/main" val="865458508"/>
                    </a:ext>
                  </a:extLst>
                </a:gridCol>
              </a:tblGrid>
              <a:tr h="50295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b="0" dirty="0">
                          <a:solidFill>
                            <a:schemeClr val="tx1"/>
                          </a:solidFill>
                        </a:rPr>
                        <a:t>Academic Programs</a:t>
                      </a:r>
                    </a:p>
                    <a:p>
                      <a:pPr algn="ctr"/>
                      <a:endParaRPr lang="en-US" sz="1300" b="0" dirty="0">
                        <a:solidFill>
                          <a:schemeClr val="tx1"/>
                        </a:solidFill>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b="0" dirty="0">
                          <a:solidFill>
                            <a:schemeClr val="tx1"/>
                          </a:solidFill>
                        </a:rPr>
                        <a:t>Workforce Training </a:t>
                      </a:r>
                    </a:p>
                    <a:p>
                      <a:endParaRPr lang="en-US" sz="1300" b="0" dirty="0">
                        <a:solidFill>
                          <a:schemeClr val="tx1"/>
                        </a:solidFill>
                      </a:endParaRPr>
                    </a:p>
                  </a:txBody>
                  <a:tcPr/>
                </a:tc>
                <a:extLst>
                  <a:ext uri="{0D108BD9-81ED-4DB2-BD59-A6C34878D82A}">
                    <a16:rowId xmlns:a16="http://schemas.microsoft.com/office/drawing/2014/main" val="2740502208"/>
                  </a:ext>
                </a:extLst>
              </a:tr>
              <a:tr h="5029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b="0" dirty="0">
                          <a:solidFill>
                            <a:schemeClr val="tx1"/>
                          </a:solidFill>
                        </a:rPr>
                        <a:t>Computer Aided Drafting &amp; Design</a:t>
                      </a:r>
                    </a:p>
                    <a:p>
                      <a:endParaRPr lang="en-US" sz="1300" b="0"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b="0" dirty="0">
                          <a:solidFill>
                            <a:schemeClr val="tx1"/>
                          </a:solidFill>
                        </a:rPr>
                        <a:t>Welding (AWS)</a:t>
                      </a:r>
                    </a:p>
                    <a:p>
                      <a:endParaRPr lang="en-US" sz="1300" b="0" dirty="0">
                        <a:solidFill>
                          <a:schemeClr val="tx1"/>
                        </a:solidFill>
                      </a:endParaRPr>
                    </a:p>
                  </a:txBody>
                  <a:tcPr/>
                </a:tc>
                <a:extLst>
                  <a:ext uri="{0D108BD9-81ED-4DB2-BD59-A6C34878D82A}">
                    <a16:rowId xmlns:a16="http://schemas.microsoft.com/office/drawing/2014/main" val="3374530100"/>
                  </a:ext>
                </a:extLst>
              </a:tr>
              <a:tr h="7072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b="0" dirty="0">
                          <a:solidFill>
                            <a:schemeClr val="tx1"/>
                          </a:solidFill>
                        </a:rPr>
                        <a:t>Electronic Engineering Technology</a:t>
                      </a:r>
                    </a:p>
                    <a:p>
                      <a:endParaRPr lang="en-US" sz="1300" b="0"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b="0" dirty="0">
                          <a:solidFill>
                            <a:schemeClr val="tx1"/>
                          </a:solidFill>
                        </a:rPr>
                        <a:t>Computer Numerical Controls Machining (NIMS)</a:t>
                      </a:r>
                    </a:p>
                    <a:p>
                      <a:endParaRPr lang="en-US" sz="1300" b="0" dirty="0">
                        <a:solidFill>
                          <a:schemeClr val="tx1"/>
                        </a:solidFill>
                      </a:endParaRPr>
                    </a:p>
                  </a:txBody>
                  <a:tcPr/>
                </a:tc>
                <a:extLst>
                  <a:ext uri="{0D108BD9-81ED-4DB2-BD59-A6C34878D82A}">
                    <a16:rowId xmlns:a16="http://schemas.microsoft.com/office/drawing/2014/main" val="2629587260"/>
                  </a:ext>
                </a:extLst>
              </a:tr>
              <a:tr h="7072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b="0" dirty="0">
                          <a:solidFill>
                            <a:schemeClr val="tx1"/>
                          </a:solidFill>
                        </a:rPr>
                        <a:t>Heating, Ventilation, Air Conditioning &amp; Refrigeration</a:t>
                      </a:r>
                    </a:p>
                    <a:p>
                      <a:endParaRPr lang="en-US" sz="1300" b="0"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b="0" dirty="0">
                          <a:solidFill>
                            <a:schemeClr val="tx1"/>
                          </a:solidFill>
                        </a:rPr>
                        <a:t>Carpentry (NCCER)</a:t>
                      </a:r>
                    </a:p>
                    <a:p>
                      <a:endParaRPr lang="en-US" sz="1300" b="0" dirty="0">
                        <a:solidFill>
                          <a:schemeClr val="tx1"/>
                        </a:solidFill>
                      </a:endParaRPr>
                    </a:p>
                  </a:txBody>
                  <a:tcPr/>
                </a:tc>
                <a:extLst>
                  <a:ext uri="{0D108BD9-81ED-4DB2-BD59-A6C34878D82A}">
                    <a16:rowId xmlns:a16="http://schemas.microsoft.com/office/drawing/2014/main" val="2630890264"/>
                  </a:ext>
                </a:extLst>
              </a:tr>
              <a:tr h="7072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b="0" dirty="0">
                          <a:solidFill>
                            <a:schemeClr val="tx1"/>
                          </a:solidFill>
                        </a:rPr>
                        <a:t>Precision Machining Computer Numerical Controls</a:t>
                      </a:r>
                    </a:p>
                    <a:p>
                      <a:endParaRPr lang="en-US" sz="1300" b="0" dirty="0">
                        <a:solidFill>
                          <a:schemeClr val="tx1"/>
                        </a:solidFil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b="0" dirty="0">
                          <a:solidFill>
                            <a:schemeClr val="tx1"/>
                          </a:solidFill>
                        </a:rPr>
                        <a:t>Masonry (NCCER)</a:t>
                      </a:r>
                    </a:p>
                    <a:p>
                      <a:endParaRPr lang="en-US" sz="1300" b="0" dirty="0">
                        <a:solidFill>
                          <a:schemeClr val="tx1"/>
                        </a:solidFill>
                      </a:endParaRPr>
                    </a:p>
                  </a:txBody>
                  <a:tcPr/>
                </a:tc>
                <a:extLst>
                  <a:ext uri="{0D108BD9-81ED-4DB2-BD59-A6C34878D82A}">
                    <a16:rowId xmlns:a16="http://schemas.microsoft.com/office/drawing/2014/main" val="662773066"/>
                  </a:ext>
                </a:extLst>
              </a:tr>
            </a:tbl>
          </a:graphicData>
        </a:graphic>
      </p:graphicFrame>
    </p:spTree>
    <p:extLst>
      <p:ext uri="{BB962C8B-B14F-4D97-AF65-F5344CB8AC3E}">
        <p14:creationId xmlns:p14="http://schemas.microsoft.com/office/powerpoint/2010/main" val="5141039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A9B31-73D3-4CEA-A7AC-08113FE1CAF7}"/>
              </a:ext>
            </a:extLst>
          </p:cNvPr>
          <p:cNvSpPr>
            <a:spLocks noGrp="1"/>
          </p:cNvSpPr>
          <p:nvPr>
            <p:ph type="title"/>
          </p:nvPr>
        </p:nvSpPr>
        <p:spPr>
          <a:xfrm>
            <a:off x="1097280" y="286603"/>
            <a:ext cx="10058400" cy="702303"/>
          </a:xfrm>
        </p:spPr>
        <p:txBody>
          <a:bodyPr>
            <a:normAutofit/>
          </a:bodyPr>
          <a:lstStyle/>
          <a:p>
            <a:pPr algn="ctr"/>
            <a:r>
              <a:rPr lang="en-US" sz="2800" b="1" dirty="0"/>
              <a:t>AECE-Partner Categories</a:t>
            </a:r>
          </a:p>
        </p:txBody>
      </p:sp>
      <p:sp>
        <p:nvSpPr>
          <p:cNvPr id="3" name="Content Placeholder 2">
            <a:extLst>
              <a:ext uri="{FF2B5EF4-FFF2-40B4-BE49-F238E27FC236}">
                <a16:creationId xmlns:a16="http://schemas.microsoft.com/office/drawing/2014/main" id="{60A17951-60C2-44BD-9D94-4F2B30550FBC}"/>
              </a:ext>
            </a:extLst>
          </p:cNvPr>
          <p:cNvSpPr>
            <a:spLocks noGrp="1"/>
          </p:cNvSpPr>
          <p:nvPr>
            <p:ph idx="1"/>
          </p:nvPr>
        </p:nvSpPr>
        <p:spPr>
          <a:xfrm>
            <a:off x="428413" y="1070186"/>
            <a:ext cx="11396133" cy="4717627"/>
          </a:xfrm>
        </p:spPr>
        <p:txBody>
          <a:bodyPr>
            <a:normAutofit fontScale="25000" lnSpcReduction="20000"/>
          </a:bodyPr>
          <a:lstStyle/>
          <a:p>
            <a:pPr algn="ctr">
              <a:lnSpc>
                <a:spcPct val="120000"/>
              </a:lnSpc>
              <a:spcBef>
                <a:spcPts val="0"/>
              </a:spcBef>
              <a:spcAft>
                <a:spcPts val="600"/>
              </a:spcAft>
            </a:pPr>
            <a:r>
              <a:rPr lang="en-US" sz="5600" b="1" dirty="0"/>
              <a:t>Partnering Categories</a:t>
            </a:r>
          </a:p>
          <a:p>
            <a:pPr marL="0" indent="0">
              <a:lnSpc>
                <a:spcPct val="120000"/>
              </a:lnSpc>
              <a:spcBef>
                <a:spcPts val="0"/>
              </a:spcBef>
              <a:spcAft>
                <a:spcPts val="0"/>
              </a:spcAft>
              <a:buNone/>
            </a:pPr>
            <a:r>
              <a:rPr lang="en-US" sz="5600" b="1" dirty="0"/>
              <a:t>Advisory Partner</a:t>
            </a:r>
          </a:p>
          <a:p>
            <a:pPr marL="0" indent="0">
              <a:lnSpc>
                <a:spcPct val="120000"/>
              </a:lnSpc>
              <a:spcBef>
                <a:spcPts val="0"/>
              </a:spcBef>
              <a:spcAft>
                <a:spcPts val="0"/>
              </a:spcAft>
              <a:buNone/>
            </a:pPr>
            <a:r>
              <a:rPr lang="en-US" sz="5600" dirty="0"/>
              <a:t>-Serves on program advisory board</a:t>
            </a:r>
            <a:endParaRPr lang="en-US" sz="5600" b="1" dirty="0"/>
          </a:p>
          <a:p>
            <a:pPr marL="0" lvl="0" indent="0">
              <a:lnSpc>
                <a:spcPct val="120000"/>
              </a:lnSpc>
              <a:spcBef>
                <a:spcPts val="0"/>
              </a:spcBef>
              <a:spcAft>
                <a:spcPts val="0"/>
              </a:spcAft>
              <a:buNone/>
            </a:pPr>
            <a:r>
              <a:rPr lang="en-US" sz="5600" dirty="0"/>
              <a:t>-Provides ad-hoc advising but not on an advisory board</a:t>
            </a:r>
          </a:p>
          <a:p>
            <a:pPr marL="0" lvl="0" indent="0">
              <a:lnSpc>
                <a:spcPct val="120000"/>
              </a:lnSpc>
              <a:spcBef>
                <a:spcPts val="0"/>
              </a:spcBef>
              <a:spcAft>
                <a:spcPts val="0"/>
              </a:spcAft>
              <a:buNone/>
            </a:pPr>
            <a:endParaRPr lang="en-US" sz="5600" dirty="0"/>
          </a:p>
          <a:p>
            <a:pPr marL="0" indent="0">
              <a:lnSpc>
                <a:spcPct val="120000"/>
              </a:lnSpc>
              <a:spcBef>
                <a:spcPts val="0"/>
              </a:spcBef>
              <a:spcAft>
                <a:spcPts val="0"/>
              </a:spcAft>
              <a:buNone/>
            </a:pPr>
            <a:r>
              <a:rPr lang="en-US" sz="5600" b="1" dirty="0"/>
              <a:t>Hands-On Partner</a:t>
            </a:r>
          </a:p>
          <a:p>
            <a:pPr marL="0" indent="0">
              <a:lnSpc>
                <a:spcPct val="120000"/>
              </a:lnSpc>
              <a:spcBef>
                <a:spcPts val="0"/>
              </a:spcBef>
              <a:spcAft>
                <a:spcPts val="0"/>
              </a:spcAft>
              <a:buNone/>
            </a:pPr>
            <a:r>
              <a:rPr lang="en-US" sz="5600" dirty="0"/>
              <a:t>-Collaborates on skill profiles for specific jobs</a:t>
            </a:r>
            <a:endParaRPr lang="en-US" sz="5600" b="1" dirty="0"/>
          </a:p>
          <a:p>
            <a:pPr marL="0" indent="0">
              <a:lnSpc>
                <a:spcPct val="120000"/>
              </a:lnSpc>
              <a:spcBef>
                <a:spcPts val="0"/>
              </a:spcBef>
              <a:spcAft>
                <a:spcPts val="0"/>
              </a:spcAft>
              <a:buNone/>
            </a:pPr>
            <a:r>
              <a:rPr lang="en-US" sz="5600" dirty="0"/>
              <a:t>-Collaborates with IHE’s regionally to create career pathways</a:t>
            </a:r>
            <a:endParaRPr lang="en-US" sz="5600" b="1" dirty="0"/>
          </a:p>
          <a:p>
            <a:pPr marL="0" indent="0">
              <a:lnSpc>
                <a:spcPct val="120000"/>
              </a:lnSpc>
              <a:spcBef>
                <a:spcPts val="0"/>
              </a:spcBef>
              <a:spcAft>
                <a:spcPts val="0"/>
              </a:spcAft>
              <a:buNone/>
            </a:pPr>
            <a:r>
              <a:rPr lang="en-US" sz="5600" dirty="0"/>
              <a:t>Examples: transfer program updates/enhancements; industry trends requiring new types of jobs and curriculums to support them at community colleges and universities</a:t>
            </a:r>
          </a:p>
          <a:p>
            <a:pPr marL="0" indent="0">
              <a:lnSpc>
                <a:spcPct val="120000"/>
              </a:lnSpc>
              <a:spcBef>
                <a:spcPts val="0"/>
              </a:spcBef>
              <a:spcAft>
                <a:spcPts val="0"/>
              </a:spcAft>
              <a:buNone/>
            </a:pPr>
            <a:endParaRPr lang="en-US" sz="5600" b="1" dirty="0"/>
          </a:p>
          <a:p>
            <a:pPr marL="0" indent="0">
              <a:lnSpc>
                <a:spcPct val="120000"/>
              </a:lnSpc>
              <a:spcBef>
                <a:spcPts val="0"/>
              </a:spcBef>
              <a:spcAft>
                <a:spcPts val="0"/>
              </a:spcAft>
              <a:buNone/>
            </a:pPr>
            <a:r>
              <a:rPr lang="en-US" sz="5600" b="1" dirty="0"/>
              <a:t>Strategic Partner</a:t>
            </a:r>
          </a:p>
          <a:p>
            <a:pPr marL="0" lvl="0" indent="0">
              <a:lnSpc>
                <a:spcPct val="120000"/>
              </a:lnSpc>
              <a:spcBef>
                <a:spcPts val="0"/>
              </a:spcBef>
              <a:spcAft>
                <a:spcPts val="0"/>
              </a:spcAft>
              <a:buNone/>
            </a:pPr>
            <a:r>
              <a:rPr lang="en-US" sz="5600" dirty="0"/>
              <a:t>-Provides work-based learning opportunities</a:t>
            </a:r>
            <a:endParaRPr lang="en-US" sz="5600" b="1" dirty="0"/>
          </a:p>
          <a:p>
            <a:pPr marL="0" lvl="0" indent="0">
              <a:lnSpc>
                <a:spcPct val="120000"/>
              </a:lnSpc>
              <a:spcBef>
                <a:spcPts val="0"/>
              </a:spcBef>
              <a:spcAft>
                <a:spcPts val="0"/>
              </a:spcAft>
              <a:buNone/>
            </a:pPr>
            <a:r>
              <a:rPr lang="en-US" sz="5600" dirty="0"/>
              <a:t>-Makes hiring commitments</a:t>
            </a:r>
            <a:endParaRPr lang="en-US" sz="5600" b="1" dirty="0"/>
          </a:p>
          <a:p>
            <a:pPr marL="0" lvl="0" indent="0">
              <a:lnSpc>
                <a:spcPct val="120000"/>
              </a:lnSpc>
              <a:spcBef>
                <a:spcPts val="0"/>
              </a:spcBef>
              <a:spcAft>
                <a:spcPts val="0"/>
              </a:spcAft>
              <a:buNone/>
            </a:pPr>
            <a:r>
              <a:rPr lang="en-US" sz="5600" dirty="0"/>
              <a:t>-Contributes tuition cost coverage for incumbents, or scholarships</a:t>
            </a:r>
            <a:endParaRPr lang="en-US" sz="5600" b="1" dirty="0"/>
          </a:p>
          <a:p>
            <a:pPr marL="0" lvl="0" indent="0">
              <a:lnSpc>
                <a:spcPct val="120000"/>
              </a:lnSpc>
              <a:spcBef>
                <a:spcPts val="0"/>
              </a:spcBef>
              <a:spcAft>
                <a:spcPts val="0"/>
              </a:spcAft>
              <a:buNone/>
            </a:pPr>
            <a:r>
              <a:rPr lang="en-US" sz="5600" dirty="0"/>
              <a:t>-Contributes in-kind resources</a:t>
            </a:r>
          </a:p>
          <a:p>
            <a:pPr marL="0" indent="0" algn="ctr">
              <a:lnSpc>
                <a:spcPct val="120000"/>
              </a:lnSpc>
              <a:spcBef>
                <a:spcPts val="0"/>
              </a:spcBef>
              <a:spcAft>
                <a:spcPts val="0"/>
              </a:spcAft>
              <a:buNone/>
            </a:pPr>
            <a:r>
              <a:rPr lang="en-US" sz="5600" b="1" dirty="0"/>
              <a:t>Actions for Cultivating Deeper Involvement</a:t>
            </a:r>
            <a:endParaRPr lang="en-US" sz="5600" dirty="0"/>
          </a:p>
          <a:p>
            <a:pPr marL="0" lvl="0" indent="0">
              <a:lnSpc>
                <a:spcPct val="120000"/>
              </a:lnSpc>
              <a:spcBef>
                <a:spcPts val="0"/>
              </a:spcBef>
              <a:spcAft>
                <a:spcPts val="0"/>
              </a:spcAft>
              <a:buNone/>
            </a:pPr>
            <a:r>
              <a:rPr lang="en-US" sz="5600" dirty="0"/>
              <a:t>Working with Institutional Advancement staff to ensure AECE partners are invited to college events.</a:t>
            </a:r>
            <a:endParaRPr lang="en-US" sz="5600" b="1" dirty="0"/>
          </a:p>
          <a:p>
            <a:pPr marL="0" lvl="0" indent="0">
              <a:lnSpc>
                <a:spcPct val="120000"/>
              </a:lnSpc>
              <a:spcBef>
                <a:spcPts val="0"/>
              </a:spcBef>
              <a:spcAft>
                <a:spcPts val="0"/>
              </a:spcAft>
              <a:buNone/>
            </a:pPr>
            <a:r>
              <a:rPr lang="en-US" sz="5600" dirty="0"/>
              <a:t>Working with the Vice President of Institutional Advancement and Director of Development to individualize partner-donor cultivation approaches</a:t>
            </a:r>
            <a:endParaRPr lang="en-US" sz="5600" b="1" dirty="0"/>
          </a:p>
          <a:p>
            <a:pPr marL="0" lvl="0" indent="0">
              <a:lnSpc>
                <a:spcPct val="120000"/>
              </a:lnSpc>
              <a:spcBef>
                <a:spcPts val="0"/>
              </a:spcBef>
              <a:spcAft>
                <a:spcPts val="0"/>
              </a:spcAft>
              <a:buNone/>
            </a:pPr>
            <a:r>
              <a:rPr lang="en-US" sz="5600" dirty="0"/>
              <a:t>Establishing a Work Based Learning Advisory Board to include AECE partners</a:t>
            </a:r>
            <a:endParaRPr lang="en-US" sz="5600" b="1" dirty="0"/>
          </a:p>
          <a:p>
            <a:pPr marL="0" lvl="0" indent="0">
              <a:lnSpc>
                <a:spcPct val="120000"/>
              </a:lnSpc>
              <a:spcBef>
                <a:spcPts val="0"/>
              </a:spcBef>
              <a:spcAft>
                <a:spcPts val="0"/>
              </a:spcAft>
              <a:buNone/>
            </a:pPr>
            <a:r>
              <a:rPr lang="en-US" sz="5600" dirty="0"/>
              <a:t>Leveraging other grant projects that involve AECE partners and can support recruiting new ones.</a:t>
            </a:r>
          </a:p>
          <a:p>
            <a:pPr marL="0" indent="0">
              <a:lnSpc>
                <a:spcPct val="120000"/>
              </a:lnSpc>
              <a:spcBef>
                <a:spcPts val="0"/>
              </a:spcBef>
              <a:spcAft>
                <a:spcPts val="0"/>
              </a:spcAft>
              <a:buNone/>
            </a:pPr>
            <a:r>
              <a:rPr lang="en-US" sz="5600" dirty="0"/>
              <a:t>Increasing employer partnerships through new Manufacturing &amp; Trades Advisory Board</a:t>
            </a:r>
          </a:p>
          <a:p>
            <a:pPr marL="0" indent="0">
              <a:lnSpc>
                <a:spcPct val="120000"/>
              </a:lnSpc>
              <a:spcBef>
                <a:spcPts val="0"/>
              </a:spcBef>
              <a:spcAft>
                <a:spcPts val="0"/>
              </a:spcAft>
              <a:buNone/>
            </a:pPr>
            <a:r>
              <a:rPr lang="en-US" sz="5600" dirty="0"/>
              <a:t>Expanding partnership with school systems of Williamsburg /James City County/ York County/ City of Hampton/ City of Newport News/Poquoson </a:t>
            </a:r>
          </a:p>
          <a:p>
            <a:pPr marL="0" indent="0">
              <a:lnSpc>
                <a:spcPct val="120000"/>
              </a:lnSpc>
              <a:spcBef>
                <a:spcPts val="0"/>
              </a:spcBef>
              <a:spcAft>
                <a:spcPts val="0"/>
              </a:spcAft>
              <a:buNone/>
            </a:pPr>
            <a:r>
              <a:rPr lang="en-US" sz="5600" dirty="0"/>
              <a:t>Strengthening regional workforce development system with support of the Hampton Roads Workforce Council</a:t>
            </a:r>
          </a:p>
          <a:p>
            <a:pPr marL="0" lvl="0" indent="0">
              <a:lnSpc>
                <a:spcPct val="120000"/>
              </a:lnSpc>
              <a:spcBef>
                <a:spcPts val="0"/>
              </a:spcBef>
              <a:spcAft>
                <a:spcPts val="0"/>
              </a:spcAft>
              <a:buNone/>
            </a:pPr>
            <a:endParaRPr lang="en-US" sz="4400" b="1" dirty="0"/>
          </a:p>
          <a:p>
            <a:pPr marL="0" lvl="0" indent="0">
              <a:lnSpc>
                <a:spcPct val="100000"/>
              </a:lnSpc>
              <a:spcBef>
                <a:spcPts val="0"/>
              </a:spcBef>
              <a:spcAft>
                <a:spcPts val="0"/>
              </a:spcAft>
              <a:buNone/>
            </a:pPr>
            <a:endParaRPr lang="en-US" sz="4400" dirty="0"/>
          </a:p>
          <a:p>
            <a:pPr marL="0" lvl="0" indent="0">
              <a:lnSpc>
                <a:spcPct val="100000"/>
              </a:lnSpc>
              <a:spcBef>
                <a:spcPts val="0"/>
              </a:spcBef>
              <a:spcAft>
                <a:spcPts val="0"/>
              </a:spcAft>
              <a:buNone/>
            </a:pPr>
            <a:endParaRPr lang="en-US" sz="4400" b="1" dirty="0"/>
          </a:p>
          <a:p>
            <a:pPr marL="0" indent="0">
              <a:buNone/>
            </a:pPr>
            <a:endParaRPr lang="en-US" sz="4400" b="1" dirty="0"/>
          </a:p>
          <a:p>
            <a:pPr marL="0" indent="0">
              <a:lnSpc>
                <a:spcPct val="100000"/>
              </a:lnSpc>
              <a:spcBef>
                <a:spcPts val="0"/>
              </a:spcBef>
              <a:spcAft>
                <a:spcPts val="0"/>
              </a:spcAft>
              <a:buNone/>
            </a:pPr>
            <a:endParaRPr lang="en-US" sz="1200" b="1" dirty="0"/>
          </a:p>
          <a:p>
            <a:pPr marL="0" indent="0">
              <a:lnSpc>
                <a:spcPct val="100000"/>
              </a:lnSpc>
              <a:spcBef>
                <a:spcPts val="0"/>
              </a:spcBef>
              <a:spcAft>
                <a:spcPts val="0"/>
              </a:spcAft>
              <a:buNone/>
            </a:pPr>
            <a:endParaRPr lang="en-US" b="1" dirty="0"/>
          </a:p>
          <a:p>
            <a:pPr marL="0" lvl="0" indent="0">
              <a:buNone/>
            </a:pPr>
            <a:endParaRPr lang="en-US" dirty="0"/>
          </a:p>
          <a:p>
            <a:pPr marL="0" indent="0">
              <a:buNone/>
            </a:pPr>
            <a:endParaRPr lang="en-US" b="1" dirty="0"/>
          </a:p>
          <a:p>
            <a:endParaRPr lang="en-US" dirty="0"/>
          </a:p>
        </p:txBody>
      </p:sp>
    </p:spTree>
    <p:extLst>
      <p:ext uri="{BB962C8B-B14F-4D97-AF65-F5344CB8AC3E}">
        <p14:creationId xmlns:p14="http://schemas.microsoft.com/office/powerpoint/2010/main" val="12684964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22855AE-64FB-4757-9E3A-E947CD88BA61}"/>
              </a:ext>
            </a:extLst>
          </p:cNvPr>
          <p:cNvSpPr>
            <a:spLocks noGrp="1"/>
          </p:cNvSpPr>
          <p:nvPr>
            <p:ph type="sldNum" sz="quarter" idx="12"/>
          </p:nvPr>
        </p:nvSpPr>
        <p:spPr>
          <a:xfrm>
            <a:off x="11435449" y="6446838"/>
            <a:ext cx="78001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1050" b="0" i="0" u="none" strike="noStrike" kern="1200" cap="none" spc="0" normalizeH="0" baseline="0" noProof="0" smtClean="0">
                <a:ln>
                  <a:noFill/>
                </a:ln>
                <a:solidFill>
                  <a:srgbClr val="4C515E"/>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40</a:t>
            </a:fld>
            <a:endParaRPr kumimoji="0" lang="en-US" sz="1050" b="0" i="0" u="none" strike="noStrike" kern="1200" cap="none" spc="0" normalizeH="0" baseline="0" noProof="0" dirty="0">
              <a:ln>
                <a:noFill/>
              </a:ln>
              <a:solidFill>
                <a:srgbClr val="4C515E"/>
              </a:solidFill>
              <a:effectLst/>
              <a:uLnTx/>
              <a:uFillTx/>
              <a:latin typeface="Calibri" panose="020F0502020204030204" pitchFamily="34" charset="0"/>
              <a:ea typeface="+mn-ea"/>
              <a:cs typeface="Calibri" panose="020F0502020204030204" pitchFamily="34" charset="0"/>
            </a:endParaRPr>
          </a:p>
        </p:txBody>
      </p:sp>
      <p:sp>
        <p:nvSpPr>
          <p:cNvPr id="3" name="Title 2">
            <a:extLst>
              <a:ext uri="{FF2B5EF4-FFF2-40B4-BE49-F238E27FC236}">
                <a16:creationId xmlns:a16="http://schemas.microsoft.com/office/drawing/2014/main" id="{2ACDC6BB-8BE7-490E-B4F0-ED295FF6FB97}"/>
              </a:ext>
            </a:extLst>
          </p:cNvPr>
          <p:cNvSpPr>
            <a:spLocks noGrp="1"/>
          </p:cNvSpPr>
          <p:nvPr>
            <p:ph type="title"/>
          </p:nvPr>
        </p:nvSpPr>
        <p:spPr>
          <a:xfrm>
            <a:off x="340169" y="2890549"/>
            <a:ext cx="11458651" cy="1134257"/>
          </a:xfrm>
        </p:spPr>
        <p:txBody>
          <a:bodyPr/>
          <a:lstStyle/>
          <a:p>
            <a:r>
              <a:rPr lang="en-US" dirty="0"/>
              <a:t>Thank you!</a:t>
            </a:r>
          </a:p>
        </p:txBody>
      </p:sp>
    </p:spTree>
    <p:extLst>
      <p:ext uri="{BB962C8B-B14F-4D97-AF65-F5344CB8AC3E}">
        <p14:creationId xmlns:p14="http://schemas.microsoft.com/office/powerpoint/2010/main" val="19917317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RetrospectVTI">
  <a:themeElements>
    <a:clrScheme name="Custom 37">
      <a:dk1>
        <a:srgbClr val="000000"/>
      </a:dk1>
      <a:lt1>
        <a:srgbClr val="FFFFFF"/>
      </a:lt1>
      <a:dk2>
        <a:srgbClr val="4A5356"/>
      </a:dk2>
      <a:lt2>
        <a:srgbClr val="E8E3CE"/>
      </a:lt2>
      <a:accent1>
        <a:srgbClr val="9BA8B7"/>
      </a:accent1>
      <a:accent2>
        <a:srgbClr val="E6A02E"/>
      </a:accent2>
      <a:accent3>
        <a:srgbClr val="BF6A3B"/>
      </a:accent3>
      <a:accent4>
        <a:srgbClr val="92987A"/>
      </a:accent4>
      <a:accent5>
        <a:srgbClr val="857659"/>
      </a:accent5>
      <a:accent6>
        <a:srgbClr val="A0988C"/>
      </a:accent6>
      <a:hlink>
        <a:srgbClr val="00B0F0"/>
      </a:hlink>
      <a:folHlink>
        <a:srgbClr val="738F97"/>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WO.pptx" id="{769520F8-BFE5-4C8C-A7AA-375C025A91CE}" vid="{AEAFD717-D3C8-4034-8F7E-D5220B0CCEB8}"/>
    </a:ext>
  </a:extLst>
</a:theme>
</file>

<file path=ppt/theme/theme2.xml><?xml version="1.0" encoding="utf-8"?>
<a:theme xmlns:a="http://schemas.openxmlformats.org/drawingml/2006/main" name="3_RetrospectVTI">
  <a:themeElements>
    <a:clrScheme name="Custom 37">
      <a:dk1>
        <a:srgbClr val="000000"/>
      </a:dk1>
      <a:lt1>
        <a:srgbClr val="FFFFFF"/>
      </a:lt1>
      <a:dk2>
        <a:srgbClr val="4A5356"/>
      </a:dk2>
      <a:lt2>
        <a:srgbClr val="E8E3CE"/>
      </a:lt2>
      <a:accent1>
        <a:srgbClr val="9BA8B7"/>
      </a:accent1>
      <a:accent2>
        <a:srgbClr val="E6A02E"/>
      </a:accent2>
      <a:accent3>
        <a:srgbClr val="BF6A3B"/>
      </a:accent3>
      <a:accent4>
        <a:srgbClr val="92987A"/>
      </a:accent4>
      <a:accent5>
        <a:srgbClr val="857659"/>
      </a:accent5>
      <a:accent6>
        <a:srgbClr val="A0988C"/>
      </a:accent6>
      <a:hlink>
        <a:srgbClr val="00B0F0"/>
      </a:hlink>
      <a:folHlink>
        <a:srgbClr val="738F97"/>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WO.pptx" id="{769520F8-BFE5-4C8C-A7AA-375C025A91CE}" vid="{AEAFD717-D3C8-4034-8F7E-D5220B0CCEB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Broward College_Grey">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Broward College_purpl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Retrospect">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7.xml><?xml version="1.0" encoding="utf-8"?>
<a:theme xmlns:a="http://schemas.openxmlformats.org/drawingml/2006/main" name="9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2017 template TCSG v2 (00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017 template new logo v1.1 [Read-Only]" id="{DE93B922-E34E-4A16-A120-3CC950DCFEB2}" vid="{FE0F0A6A-D748-459D-84E9-20D70E19CD82}"/>
    </a:ext>
  </a:extLst>
</a:theme>
</file>

<file path=ppt/theme/theme1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3_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{AEC54E3D-C880-4A40-8280-B235AEB87E1E}tf56160789_win32</Template>
  <TotalTime>864</TotalTime>
  <Words>1780</Words>
  <Application>Microsoft Office PowerPoint</Application>
  <PresentationFormat>Widescreen</PresentationFormat>
  <Paragraphs>263</Paragraphs>
  <Slides>40</Slides>
  <Notes>15</Notes>
  <HiddenSlides>0</HiddenSlides>
  <MMClips>0</MMClips>
  <ScaleCrop>false</ScaleCrop>
  <HeadingPairs>
    <vt:vector size="6" baseType="variant">
      <vt:variant>
        <vt:lpstr>Fonts Used</vt:lpstr>
      </vt:variant>
      <vt:variant>
        <vt:i4>22</vt:i4>
      </vt:variant>
      <vt:variant>
        <vt:lpstr>Theme</vt:lpstr>
      </vt:variant>
      <vt:variant>
        <vt:i4>12</vt:i4>
      </vt:variant>
      <vt:variant>
        <vt:lpstr>Slide Titles</vt:lpstr>
      </vt:variant>
      <vt:variant>
        <vt:i4>40</vt:i4>
      </vt:variant>
    </vt:vector>
  </HeadingPairs>
  <TitlesOfParts>
    <vt:vector size="74" baseType="lpstr">
      <vt:lpstr>Arial</vt:lpstr>
      <vt:lpstr>Arial Black</vt:lpstr>
      <vt:lpstr>Bookman Old Style</vt:lpstr>
      <vt:lpstr>Calibri</vt:lpstr>
      <vt:lpstr>Calibri Light</vt:lpstr>
      <vt:lpstr>Century Gothic</vt:lpstr>
      <vt:lpstr>Courier New</vt:lpstr>
      <vt:lpstr>Encode Sans Normal Black</vt:lpstr>
      <vt:lpstr>Franklin Gothic Book</vt:lpstr>
      <vt:lpstr>Futura Book</vt:lpstr>
      <vt:lpstr>Lato</vt:lpstr>
      <vt:lpstr>Lucida Grande</vt:lpstr>
      <vt:lpstr>Myriad Pro</vt:lpstr>
      <vt:lpstr>Nunito Sans</vt:lpstr>
      <vt:lpstr>Nunito Sans Black</vt:lpstr>
      <vt:lpstr>Source Sans Pro</vt:lpstr>
      <vt:lpstr>Source Sans Pro Black</vt:lpstr>
      <vt:lpstr>Source Sans Pro Light</vt:lpstr>
      <vt:lpstr>Times New Roman</vt:lpstr>
      <vt:lpstr>Univers Condensed</vt:lpstr>
      <vt:lpstr>Verdana</vt:lpstr>
      <vt:lpstr>Wingdings</vt:lpstr>
      <vt:lpstr>1_RetrospectVTI</vt:lpstr>
      <vt:lpstr>3_RetrospectVTI</vt:lpstr>
      <vt:lpstr>Office Theme</vt:lpstr>
      <vt:lpstr>1_Broward College_Grey</vt:lpstr>
      <vt:lpstr>Broward College_purple</vt:lpstr>
      <vt:lpstr>Retrospect</vt:lpstr>
      <vt:lpstr>9_Custom Design</vt:lpstr>
      <vt:lpstr>1_Office Theme</vt:lpstr>
      <vt:lpstr>Simple Light</vt:lpstr>
      <vt:lpstr>2017 template TCSG v2 (002)</vt:lpstr>
      <vt:lpstr>2_Office Theme</vt:lpstr>
      <vt:lpstr>3_Office Theme</vt:lpstr>
      <vt:lpstr>What’s Important When You’re Engaged in Community College Systems Change? </vt:lpstr>
      <vt:lpstr>SCC Grants across the United States</vt:lpstr>
      <vt:lpstr>Mt. Hood Community College</vt:lpstr>
      <vt:lpstr>PowerPoint Presentation</vt:lpstr>
      <vt:lpstr>Collaboration Lessons</vt:lpstr>
      <vt:lpstr>Collaboration Strategies/Changes Implemented</vt:lpstr>
      <vt:lpstr>Questions?</vt:lpstr>
      <vt:lpstr>American River College  (Los Rios Community College District)</vt:lpstr>
      <vt:lpstr>Collaboration embedded as a strategic approach</vt:lpstr>
      <vt:lpstr>Systems change spotlight</vt:lpstr>
      <vt:lpstr>Broward College</vt:lpstr>
      <vt:lpstr>PowerPoint Presentation</vt:lpstr>
      <vt:lpstr>PowerPoint Presentation</vt:lpstr>
      <vt:lpstr>PowerPoint Presentation</vt:lpstr>
      <vt:lpstr>Forsyth Technical Community College</vt:lpstr>
      <vt:lpstr>Aligning the Workforce and Education System for Manufacturing (AWESM)</vt:lpstr>
      <vt:lpstr>Vision Statement</vt:lpstr>
      <vt:lpstr>PowerPoint Presentation</vt:lpstr>
      <vt:lpstr>AWESM BILT KSA Definition</vt:lpstr>
      <vt:lpstr>AWESM BILT KSA Implementation Timelines</vt:lpstr>
      <vt:lpstr>Grand Rapids Community College</vt:lpstr>
      <vt:lpstr>PowerPoint Presentation</vt:lpstr>
      <vt:lpstr>Partners</vt:lpstr>
      <vt:lpstr>Highlights</vt:lpstr>
      <vt:lpstr>Long Beach City College</vt:lpstr>
      <vt:lpstr>Northwest State Community College</vt:lpstr>
      <vt:lpstr>Strategy/Lesson on Collaboration </vt:lpstr>
      <vt:lpstr>Systems Change to Support Collaboration </vt:lpstr>
      <vt:lpstr>Norwalk Community College (Connecticut State Community College)</vt:lpstr>
      <vt:lpstr>PowerPoint Presentation</vt:lpstr>
      <vt:lpstr>Queensborough Community College (Research Foundation CUNY)</vt:lpstr>
      <vt:lpstr>Savannah Technical College (Technical College System of Georgia)</vt:lpstr>
      <vt:lpstr>The Future is NOW</vt:lpstr>
      <vt:lpstr>Systems impact</vt:lpstr>
      <vt:lpstr>PowerPoint Presentation</vt:lpstr>
      <vt:lpstr>Virginia Peninsula Community College</vt:lpstr>
      <vt:lpstr>PowerPoint Presentation</vt:lpstr>
      <vt:lpstr>Accelerating &amp; Enhancing Career Education Programs (AECE) </vt:lpstr>
      <vt:lpstr>AECE-Partner Categories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Kathy Cullen</dc:creator>
  <cp:lastModifiedBy>Alivia, Angella - ETA CTR</cp:lastModifiedBy>
  <cp:revision>33</cp:revision>
  <dcterms:created xsi:type="dcterms:W3CDTF">2021-12-20T15:42:21Z</dcterms:created>
  <dcterms:modified xsi:type="dcterms:W3CDTF">2022-11-22T22:06:53Z</dcterms:modified>
</cp:coreProperties>
</file>