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8"/>
  </p:notesMasterIdLst>
  <p:sldIdLst>
    <p:sldId id="256" r:id="rId5"/>
    <p:sldId id="418" r:id="rId6"/>
    <p:sldId id="446" r:id="rId7"/>
    <p:sldId id="756" r:id="rId8"/>
    <p:sldId id="755" r:id="rId9"/>
    <p:sldId id="417" r:id="rId10"/>
    <p:sldId id="752" r:id="rId11"/>
    <p:sldId id="753" r:id="rId12"/>
    <p:sldId id="444" r:id="rId13"/>
    <p:sldId id="757" r:id="rId14"/>
    <p:sldId id="436" r:id="rId15"/>
    <p:sldId id="300" r:id="rId16"/>
    <p:sldId id="75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SG Manufacturing Industry Forum F" id="{A0E1E425-4D53-41AA-9435-48D7468EE202}">
          <p14:sldIdLst>
            <p14:sldId id="256"/>
            <p14:sldId id="418"/>
            <p14:sldId id="446"/>
            <p14:sldId id="756"/>
            <p14:sldId id="755"/>
            <p14:sldId id="417"/>
            <p14:sldId id="752"/>
            <p14:sldId id="753"/>
            <p14:sldId id="444"/>
            <p14:sldId id="757"/>
            <p14:sldId id="436"/>
            <p14:sldId id="300"/>
            <p14:sldId id="75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9B18"/>
    <a:srgbClr val="0D477B"/>
    <a:srgbClr val="FF66CC"/>
    <a:srgbClr val="99FF33"/>
    <a:srgbClr val="93A050"/>
    <a:srgbClr val="00548D"/>
    <a:srgbClr val="56A765"/>
    <a:srgbClr val="CD426A"/>
    <a:srgbClr val="C00000"/>
    <a:srgbClr val="95B3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6FAB16-0F5F-D8CC-18EF-DE6812FD26D9}" v="11" dt="2021-11-16T16:57:12.219"/>
    <p1510:client id="{69D8B3AF-CF43-4C3B-9DD0-0BA29198FA4C}" v="18" dt="2021-09-16T19:47:33.647"/>
    <p1510:client id="{E644C80A-349E-E9A5-1144-A19B183420AF}" v="24" dt="2021-11-02T22:54:35.2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4" autoAdjust="0"/>
    <p:restoredTop sz="93738" autoAdjust="0"/>
  </p:normalViewPr>
  <p:slideViewPr>
    <p:cSldViewPr snapToGrid="0">
      <p:cViewPr varScale="1">
        <p:scale>
          <a:sx n="68" d="100"/>
          <a:sy n="68" d="100"/>
        </p:scale>
        <p:origin x="186" y="210"/>
      </p:cViewPr>
      <p:guideLst/>
    </p:cSldViewPr>
  </p:slideViewPr>
  <p:outlineViewPr>
    <p:cViewPr>
      <p:scale>
        <a:sx n="33" d="100"/>
        <a:sy n="33" d="100"/>
      </p:scale>
      <p:origin x="0" y="-456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i Strickland" userId="S::tori.strickland@safalpartners.com::35a64b5a-b1c5-41b8-9e9b-6f6a5e518593" providerId="AD" clId="Web-{E644C80A-349E-E9A5-1144-A19B183420AF}"/>
    <pc:docChg chg="modSld">
      <pc:chgData name="Tori Strickland" userId="S::tori.strickland@safalpartners.com::35a64b5a-b1c5-41b8-9e9b-6f6a5e518593" providerId="AD" clId="Web-{E644C80A-349E-E9A5-1144-A19B183420AF}" dt="2021-11-02T22:54:35.292" v="23"/>
      <pc:docMkLst>
        <pc:docMk/>
      </pc:docMkLst>
      <pc:sldChg chg="modSp">
        <pc:chgData name="Tori Strickland" userId="S::tori.strickland@safalpartners.com::35a64b5a-b1c5-41b8-9e9b-6f6a5e518593" providerId="AD" clId="Web-{E644C80A-349E-E9A5-1144-A19B183420AF}" dt="2021-11-02T22:48:20.269" v="0"/>
        <pc:sldMkLst>
          <pc:docMk/>
          <pc:sldMk cId="1806127637" sldId="256"/>
        </pc:sldMkLst>
        <pc:picChg chg="mod">
          <ac:chgData name="Tori Strickland" userId="S::tori.strickland@safalpartners.com::35a64b5a-b1c5-41b8-9e9b-6f6a5e518593" providerId="AD" clId="Web-{E644C80A-349E-E9A5-1144-A19B183420AF}" dt="2021-11-02T22:48:20.269" v="0"/>
          <ac:picMkLst>
            <pc:docMk/>
            <pc:sldMk cId="1806127637" sldId="256"/>
            <ac:picMk id="6" creationId="{E78055EB-3228-0D4A-BBA4-69ECAE931457}"/>
          </ac:picMkLst>
        </pc:picChg>
      </pc:sldChg>
      <pc:sldChg chg="modSp">
        <pc:chgData name="Tori Strickland" userId="S::tori.strickland@safalpartners.com::35a64b5a-b1c5-41b8-9e9b-6f6a5e518593" providerId="AD" clId="Web-{E644C80A-349E-E9A5-1144-A19B183420AF}" dt="2021-11-02T22:52:19.602" v="16"/>
        <pc:sldMkLst>
          <pc:docMk/>
          <pc:sldMk cId="1103209010" sldId="417"/>
        </pc:sldMkLst>
        <pc:picChg chg="mod">
          <ac:chgData name="Tori Strickland" userId="S::tori.strickland@safalpartners.com::35a64b5a-b1c5-41b8-9e9b-6f6a5e518593" providerId="AD" clId="Web-{E644C80A-349E-E9A5-1144-A19B183420AF}" dt="2021-11-02T22:51:27.304" v="12"/>
          <ac:picMkLst>
            <pc:docMk/>
            <pc:sldMk cId="1103209010" sldId="417"/>
            <ac:picMk id="5" creationId="{1BE196BC-181E-4317-9EF2-ACA951F09B76}"/>
          </ac:picMkLst>
        </pc:picChg>
        <pc:picChg chg="mod">
          <ac:chgData name="Tori Strickland" userId="S::tori.strickland@safalpartners.com::35a64b5a-b1c5-41b8-9e9b-6f6a5e518593" providerId="AD" clId="Web-{E644C80A-349E-E9A5-1144-A19B183420AF}" dt="2021-11-02T22:52:19.602" v="16"/>
          <ac:picMkLst>
            <pc:docMk/>
            <pc:sldMk cId="1103209010" sldId="417"/>
            <ac:picMk id="7" creationId="{E2F0CCAB-7D00-40C6-94F9-59A76C20DFED}"/>
          </ac:picMkLst>
        </pc:picChg>
      </pc:sldChg>
      <pc:sldChg chg="modSp">
        <pc:chgData name="Tori Strickland" userId="S::tori.strickland@safalpartners.com::35a64b5a-b1c5-41b8-9e9b-6f6a5e518593" providerId="AD" clId="Web-{E644C80A-349E-E9A5-1144-A19B183420AF}" dt="2021-11-02T22:48:48.723" v="1"/>
        <pc:sldMkLst>
          <pc:docMk/>
          <pc:sldMk cId="3458823384" sldId="446"/>
        </pc:sldMkLst>
        <pc:picChg chg="mod">
          <ac:chgData name="Tori Strickland" userId="S::tori.strickland@safalpartners.com::35a64b5a-b1c5-41b8-9e9b-6f6a5e518593" providerId="AD" clId="Web-{E644C80A-349E-E9A5-1144-A19B183420AF}" dt="2021-11-02T22:48:48.723" v="1"/>
          <ac:picMkLst>
            <pc:docMk/>
            <pc:sldMk cId="3458823384" sldId="446"/>
            <ac:picMk id="7" creationId="{636913E5-0173-0443-B135-530857B0D902}"/>
          </ac:picMkLst>
        </pc:picChg>
      </pc:sldChg>
      <pc:sldChg chg="modSp">
        <pc:chgData name="Tori Strickland" userId="S::tori.strickland@safalpartners.com::35a64b5a-b1c5-41b8-9e9b-6f6a5e518593" providerId="AD" clId="Web-{E644C80A-349E-E9A5-1144-A19B183420AF}" dt="2021-11-02T22:53:45.197" v="22"/>
        <pc:sldMkLst>
          <pc:docMk/>
          <pc:sldMk cId="1596297764" sldId="752"/>
        </pc:sldMkLst>
        <pc:picChg chg="mod">
          <ac:chgData name="Tori Strickland" userId="S::tori.strickland@safalpartners.com::35a64b5a-b1c5-41b8-9e9b-6f6a5e518593" providerId="AD" clId="Web-{E644C80A-349E-E9A5-1144-A19B183420AF}" dt="2021-11-02T22:53:00.680" v="19"/>
          <ac:picMkLst>
            <pc:docMk/>
            <pc:sldMk cId="1596297764" sldId="752"/>
            <ac:picMk id="4" creationId="{DB720B2D-2227-43AC-9CE6-0EFCD863827F}"/>
          </ac:picMkLst>
        </pc:picChg>
        <pc:picChg chg="mod">
          <ac:chgData name="Tori Strickland" userId="S::tori.strickland@safalpartners.com::35a64b5a-b1c5-41b8-9e9b-6f6a5e518593" providerId="AD" clId="Web-{E644C80A-349E-E9A5-1144-A19B183420AF}" dt="2021-11-02T22:53:45.197" v="22"/>
          <ac:picMkLst>
            <pc:docMk/>
            <pc:sldMk cId="1596297764" sldId="752"/>
            <ac:picMk id="5" creationId="{E2F4E8B5-C58C-4171-97B7-E84DF87FEBA0}"/>
          </ac:picMkLst>
        </pc:picChg>
      </pc:sldChg>
      <pc:sldChg chg="modSp">
        <pc:chgData name="Tori Strickland" userId="S::tori.strickland@safalpartners.com::35a64b5a-b1c5-41b8-9e9b-6f6a5e518593" providerId="AD" clId="Web-{E644C80A-349E-E9A5-1144-A19B183420AF}" dt="2021-11-02T22:54:35.292" v="23"/>
        <pc:sldMkLst>
          <pc:docMk/>
          <pc:sldMk cId="2927729249" sldId="753"/>
        </pc:sldMkLst>
        <pc:picChg chg="mod">
          <ac:chgData name="Tori Strickland" userId="S::tori.strickland@safalpartners.com::35a64b5a-b1c5-41b8-9e9b-6f6a5e518593" providerId="AD" clId="Web-{E644C80A-349E-E9A5-1144-A19B183420AF}" dt="2021-11-02T22:54:35.292" v="23"/>
          <ac:picMkLst>
            <pc:docMk/>
            <pc:sldMk cId="2927729249" sldId="753"/>
            <ac:picMk id="4" creationId="{5A824BD4-6BEF-421F-B9F0-A26A7F6D4EC9}"/>
          </ac:picMkLst>
        </pc:picChg>
      </pc:sldChg>
      <pc:sldChg chg="modSp">
        <pc:chgData name="Tori Strickland" userId="S::tori.strickland@safalpartners.com::35a64b5a-b1c5-41b8-9e9b-6f6a5e518593" providerId="AD" clId="Web-{E644C80A-349E-E9A5-1144-A19B183420AF}" dt="2021-11-02T22:49:56.271" v="6"/>
        <pc:sldMkLst>
          <pc:docMk/>
          <pc:sldMk cId="640889027" sldId="756"/>
        </pc:sldMkLst>
        <pc:picChg chg="mod">
          <ac:chgData name="Tori Strickland" userId="S::tori.strickland@safalpartners.com::35a64b5a-b1c5-41b8-9e9b-6f6a5e518593" providerId="AD" clId="Web-{E644C80A-349E-E9A5-1144-A19B183420AF}" dt="2021-11-02T22:49:56.271" v="6"/>
          <ac:picMkLst>
            <pc:docMk/>
            <pc:sldMk cId="640889027" sldId="756"/>
            <ac:picMk id="7" creationId="{00000000-0000-0000-0000-000000000000}"/>
          </ac:picMkLst>
        </pc:picChg>
      </pc:sldChg>
    </pc:docChg>
  </pc:docChgLst>
  <pc:docChgLst>
    <pc:chgData name="Tori Strickland" userId="S::tori.strickland@safalpartners.com::35a64b5a-b1c5-41b8-9e9b-6f6a5e518593" providerId="AD" clId="Web-{606FAB16-0F5F-D8CC-18EF-DE6812FD26D9}"/>
    <pc:docChg chg="modSld">
      <pc:chgData name="Tori Strickland" userId="S::tori.strickland@safalpartners.com::35a64b5a-b1c5-41b8-9e9b-6f6a5e518593" providerId="AD" clId="Web-{606FAB16-0F5F-D8CC-18EF-DE6812FD26D9}" dt="2021-11-16T16:57:12.219" v="10"/>
      <pc:docMkLst>
        <pc:docMk/>
      </pc:docMkLst>
      <pc:sldChg chg="modSp">
        <pc:chgData name="Tori Strickland" userId="S::tori.strickland@safalpartners.com::35a64b5a-b1c5-41b8-9e9b-6f6a5e518593" providerId="AD" clId="Web-{606FAB16-0F5F-D8CC-18EF-DE6812FD26D9}" dt="2021-11-16T16:54:39.636" v="1" actId="20577"/>
        <pc:sldMkLst>
          <pc:docMk/>
          <pc:sldMk cId="1806127637" sldId="256"/>
        </pc:sldMkLst>
        <pc:spChg chg="mod">
          <ac:chgData name="Tori Strickland" userId="S::tori.strickland@safalpartners.com::35a64b5a-b1c5-41b8-9e9b-6f6a5e518593" providerId="AD" clId="Web-{606FAB16-0F5F-D8CC-18EF-DE6812FD26D9}" dt="2021-11-16T16:54:39.636" v="1" actId="20577"/>
          <ac:spMkLst>
            <pc:docMk/>
            <pc:sldMk cId="1806127637" sldId="256"/>
            <ac:spMk id="2" creationId="{00000000-0000-0000-0000-000000000000}"/>
          </ac:spMkLst>
        </pc:spChg>
      </pc:sldChg>
      <pc:sldChg chg="modSp">
        <pc:chgData name="Tori Strickland" userId="S::tori.strickland@safalpartners.com::35a64b5a-b1c5-41b8-9e9b-6f6a5e518593" providerId="AD" clId="Web-{606FAB16-0F5F-D8CC-18EF-DE6812FD26D9}" dt="2021-11-16T16:57:12.219" v="10"/>
        <pc:sldMkLst>
          <pc:docMk/>
          <pc:sldMk cId="1103209010" sldId="417"/>
        </pc:sldMkLst>
        <pc:picChg chg="mod">
          <ac:chgData name="Tori Strickland" userId="S::tori.strickland@safalpartners.com::35a64b5a-b1c5-41b8-9e9b-6f6a5e518593" providerId="AD" clId="Web-{606FAB16-0F5F-D8CC-18EF-DE6812FD26D9}" dt="2021-11-16T16:57:04.359" v="9"/>
          <ac:picMkLst>
            <pc:docMk/>
            <pc:sldMk cId="1103209010" sldId="417"/>
            <ac:picMk id="5" creationId="{1BE196BC-181E-4317-9EF2-ACA951F09B76}"/>
          </ac:picMkLst>
        </pc:picChg>
        <pc:picChg chg="mod">
          <ac:chgData name="Tori Strickland" userId="S::tori.strickland@safalpartners.com::35a64b5a-b1c5-41b8-9e9b-6f6a5e518593" providerId="AD" clId="Web-{606FAB16-0F5F-D8CC-18EF-DE6812FD26D9}" dt="2021-11-16T16:57:12.219" v="10"/>
          <ac:picMkLst>
            <pc:docMk/>
            <pc:sldMk cId="1103209010" sldId="417"/>
            <ac:picMk id="7" creationId="{E2F0CCAB-7D00-40C6-94F9-59A76C20DFED}"/>
          </ac:picMkLst>
        </pc:picChg>
      </pc:sldChg>
      <pc:sldChg chg="modSp">
        <pc:chgData name="Tori Strickland" userId="S::tori.strickland@safalpartners.com::35a64b5a-b1c5-41b8-9e9b-6f6a5e518593" providerId="AD" clId="Web-{606FAB16-0F5F-D8CC-18EF-DE6812FD26D9}" dt="2021-11-16T16:56:34.390" v="7"/>
        <pc:sldMkLst>
          <pc:docMk/>
          <pc:sldMk cId="1596297764" sldId="752"/>
        </pc:sldMkLst>
        <pc:picChg chg="mod">
          <ac:chgData name="Tori Strickland" userId="S::tori.strickland@safalpartners.com::35a64b5a-b1c5-41b8-9e9b-6f6a5e518593" providerId="AD" clId="Web-{606FAB16-0F5F-D8CC-18EF-DE6812FD26D9}" dt="2021-11-16T16:56:21.608" v="6"/>
          <ac:picMkLst>
            <pc:docMk/>
            <pc:sldMk cId="1596297764" sldId="752"/>
            <ac:picMk id="4" creationId="{DB720B2D-2227-43AC-9CE6-0EFCD863827F}"/>
          </ac:picMkLst>
        </pc:picChg>
        <pc:picChg chg="mod">
          <ac:chgData name="Tori Strickland" userId="S::tori.strickland@safalpartners.com::35a64b5a-b1c5-41b8-9e9b-6f6a5e518593" providerId="AD" clId="Web-{606FAB16-0F5F-D8CC-18EF-DE6812FD26D9}" dt="2021-11-16T16:56:34.390" v="7"/>
          <ac:picMkLst>
            <pc:docMk/>
            <pc:sldMk cId="1596297764" sldId="752"/>
            <ac:picMk id="5" creationId="{E2F4E8B5-C58C-4171-97B7-E84DF87FEBA0}"/>
          </ac:picMkLst>
        </pc:picChg>
      </pc:sldChg>
      <pc:sldChg chg="modSp">
        <pc:chgData name="Tori Strickland" userId="S::tori.strickland@safalpartners.com::35a64b5a-b1c5-41b8-9e9b-6f6a5e518593" providerId="AD" clId="Web-{606FAB16-0F5F-D8CC-18EF-DE6812FD26D9}" dt="2021-11-16T16:56:46.077" v="8"/>
        <pc:sldMkLst>
          <pc:docMk/>
          <pc:sldMk cId="2927729249" sldId="753"/>
        </pc:sldMkLst>
        <pc:picChg chg="mod">
          <ac:chgData name="Tori Strickland" userId="S::tori.strickland@safalpartners.com::35a64b5a-b1c5-41b8-9e9b-6f6a5e518593" providerId="AD" clId="Web-{606FAB16-0F5F-D8CC-18EF-DE6812FD26D9}" dt="2021-11-16T16:56:46.077" v="8"/>
          <ac:picMkLst>
            <pc:docMk/>
            <pc:sldMk cId="2927729249" sldId="753"/>
            <ac:picMk id="4" creationId="{5A824BD4-6BEF-421F-B9F0-A26A7F6D4EC9}"/>
          </ac:picMkLst>
        </pc:picChg>
      </pc:sldChg>
      <pc:sldChg chg="modSp">
        <pc:chgData name="Tori Strickland" userId="S::tori.strickland@safalpartners.com::35a64b5a-b1c5-41b8-9e9b-6f6a5e518593" providerId="AD" clId="Web-{606FAB16-0F5F-D8CC-18EF-DE6812FD26D9}" dt="2021-11-16T16:55:30.419" v="3"/>
        <pc:sldMkLst>
          <pc:docMk/>
          <pc:sldMk cId="640889027" sldId="756"/>
        </pc:sldMkLst>
        <pc:picChg chg="mod">
          <ac:chgData name="Tori Strickland" userId="S::tori.strickland@safalpartners.com::35a64b5a-b1c5-41b8-9e9b-6f6a5e518593" providerId="AD" clId="Web-{606FAB16-0F5F-D8CC-18EF-DE6812FD26D9}" dt="2021-11-16T16:55:30.419" v="3"/>
          <ac:picMkLst>
            <pc:docMk/>
            <pc:sldMk cId="640889027" sldId="756"/>
            <ac:picMk id="7" creationId="{00000000-0000-0000-0000-000000000000}"/>
          </ac:picMkLst>
        </pc:picChg>
      </pc:sldChg>
    </pc:docChg>
  </pc:docChgLst>
  <pc:docChgLst>
    <pc:chgData name="Matthew Poland" userId="f7fe2cb1-3330-45d6-aa02-c3d31ae3baac" providerId="ADAL" clId="{69D8B3AF-CF43-4C3B-9DD0-0BA29198FA4C}"/>
    <pc:docChg chg="undo custSel addSld delSld modSld sldOrd modSection">
      <pc:chgData name="Matthew Poland" userId="f7fe2cb1-3330-45d6-aa02-c3d31ae3baac" providerId="ADAL" clId="{69D8B3AF-CF43-4C3B-9DD0-0BA29198FA4C}" dt="2021-09-20T22:54:05.566" v="1327"/>
      <pc:docMkLst>
        <pc:docMk/>
      </pc:docMkLst>
      <pc:sldChg chg="modSp mod modNotesTx">
        <pc:chgData name="Matthew Poland" userId="f7fe2cb1-3330-45d6-aa02-c3d31ae3baac" providerId="ADAL" clId="{69D8B3AF-CF43-4C3B-9DD0-0BA29198FA4C}" dt="2021-09-15T17:40:54.721" v="1242" actId="20577"/>
        <pc:sldMkLst>
          <pc:docMk/>
          <pc:sldMk cId="1806127637" sldId="256"/>
        </pc:sldMkLst>
        <pc:spChg chg="mod">
          <ac:chgData name="Matthew Poland" userId="f7fe2cb1-3330-45d6-aa02-c3d31ae3baac" providerId="ADAL" clId="{69D8B3AF-CF43-4C3B-9DD0-0BA29198FA4C}" dt="2021-09-15T17:40:54.721" v="1242" actId="20577"/>
          <ac:spMkLst>
            <pc:docMk/>
            <pc:sldMk cId="1806127637" sldId="256"/>
            <ac:spMk id="2" creationId="{00000000-0000-0000-0000-000000000000}"/>
          </ac:spMkLst>
        </pc:spChg>
        <pc:spChg chg="mod">
          <ac:chgData name="Matthew Poland" userId="f7fe2cb1-3330-45d6-aa02-c3d31ae3baac" providerId="ADAL" clId="{69D8B3AF-CF43-4C3B-9DD0-0BA29198FA4C}" dt="2021-09-15T00:53:11.704" v="38" actId="20577"/>
          <ac:spMkLst>
            <pc:docMk/>
            <pc:sldMk cId="1806127637" sldId="256"/>
            <ac:spMk id="3" creationId="{00000000-0000-0000-0000-000000000000}"/>
          </ac:spMkLst>
        </pc:spChg>
      </pc:sldChg>
      <pc:sldChg chg="modSp add del mod">
        <pc:chgData name="Matthew Poland" userId="f7fe2cb1-3330-45d6-aa02-c3d31ae3baac" providerId="ADAL" clId="{69D8B3AF-CF43-4C3B-9DD0-0BA29198FA4C}" dt="2021-09-15T16:30:12.627" v="746" actId="47"/>
        <pc:sldMkLst>
          <pc:docMk/>
          <pc:sldMk cId="3221345280" sldId="257"/>
        </pc:sldMkLst>
        <pc:spChg chg="mod">
          <ac:chgData name="Matthew Poland" userId="f7fe2cb1-3330-45d6-aa02-c3d31ae3baac" providerId="ADAL" clId="{69D8B3AF-CF43-4C3B-9DD0-0BA29198FA4C}" dt="2021-09-15T16:29:25.994" v="743" actId="5793"/>
          <ac:spMkLst>
            <pc:docMk/>
            <pc:sldMk cId="3221345280" sldId="257"/>
            <ac:spMk id="3" creationId="{3AC56701-0FC7-4AB9-886B-EC4A8682434E}"/>
          </ac:spMkLst>
        </pc:spChg>
        <pc:spChg chg="mod">
          <ac:chgData name="Matthew Poland" userId="f7fe2cb1-3330-45d6-aa02-c3d31ae3baac" providerId="ADAL" clId="{69D8B3AF-CF43-4C3B-9DD0-0BA29198FA4C}" dt="2021-09-15T16:29:20.720" v="741" actId="20577"/>
          <ac:spMkLst>
            <pc:docMk/>
            <pc:sldMk cId="3221345280" sldId="257"/>
            <ac:spMk id="4" creationId="{D8A35ECB-E90E-4406-971E-E94C0C040F7F}"/>
          </ac:spMkLst>
        </pc:spChg>
      </pc:sldChg>
      <pc:sldChg chg="modSp mod modNotesTx">
        <pc:chgData name="Matthew Poland" userId="f7fe2cb1-3330-45d6-aa02-c3d31ae3baac" providerId="ADAL" clId="{69D8B3AF-CF43-4C3B-9DD0-0BA29198FA4C}" dt="2021-09-15T17:35:39.357" v="1087" actId="20577"/>
        <pc:sldMkLst>
          <pc:docMk/>
          <pc:sldMk cId="2268279349" sldId="300"/>
        </pc:sldMkLst>
        <pc:spChg chg="mod">
          <ac:chgData name="Matthew Poland" userId="f7fe2cb1-3330-45d6-aa02-c3d31ae3baac" providerId="ADAL" clId="{69D8B3AF-CF43-4C3B-9DD0-0BA29198FA4C}" dt="2021-09-15T01:29:21.870" v="692" actId="1076"/>
          <ac:spMkLst>
            <pc:docMk/>
            <pc:sldMk cId="2268279349" sldId="300"/>
            <ac:spMk id="4" creationId="{6C2DDFAD-C29C-41A5-9D00-FFD8B87E07C8}"/>
          </ac:spMkLst>
        </pc:spChg>
      </pc:sldChg>
      <pc:sldChg chg="del">
        <pc:chgData name="Matthew Poland" userId="f7fe2cb1-3330-45d6-aa02-c3d31ae3baac" providerId="ADAL" clId="{69D8B3AF-CF43-4C3B-9DD0-0BA29198FA4C}" dt="2021-09-15T01:17:10.653" v="600" actId="47"/>
        <pc:sldMkLst>
          <pc:docMk/>
          <pc:sldMk cId="4018667509" sldId="336"/>
        </pc:sldMkLst>
      </pc:sldChg>
      <pc:sldChg chg="del">
        <pc:chgData name="Matthew Poland" userId="f7fe2cb1-3330-45d6-aa02-c3d31ae3baac" providerId="ADAL" clId="{69D8B3AF-CF43-4C3B-9DD0-0BA29198FA4C}" dt="2021-09-15T01:17:10.653" v="600" actId="47"/>
        <pc:sldMkLst>
          <pc:docMk/>
          <pc:sldMk cId="2820104022" sldId="348"/>
        </pc:sldMkLst>
      </pc:sldChg>
      <pc:sldChg chg="addSp delSp modSp mod modNotesTx">
        <pc:chgData name="Matthew Poland" userId="f7fe2cb1-3330-45d6-aa02-c3d31ae3baac" providerId="ADAL" clId="{69D8B3AF-CF43-4C3B-9DD0-0BA29198FA4C}" dt="2021-09-20T20:00:01.927" v="1324" actId="20577"/>
        <pc:sldMkLst>
          <pc:docMk/>
          <pc:sldMk cId="1103209010" sldId="417"/>
        </pc:sldMkLst>
        <pc:spChg chg="mod">
          <ac:chgData name="Matthew Poland" userId="f7fe2cb1-3330-45d6-aa02-c3d31ae3baac" providerId="ADAL" clId="{69D8B3AF-CF43-4C3B-9DD0-0BA29198FA4C}" dt="2021-09-15T00:59:01.387" v="129" actId="20577"/>
          <ac:spMkLst>
            <pc:docMk/>
            <pc:sldMk cId="1103209010" sldId="417"/>
            <ac:spMk id="2" creationId="{0D77051E-31DD-4CC1-B1E7-D9FEF1AF6500}"/>
          </ac:spMkLst>
        </pc:spChg>
        <pc:spChg chg="mod">
          <ac:chgData name="Matthew Poland" userId="f7fe2cb1-3330-45d6-aa02-c3d31ae3baac" providerId="ADAL" clId="{69D8B3AF-CF43-4C3B-9DD0-0BA29198FA4C}" dt="2021-09-15T01:15:16.304" v="592" actId="1076"/>
          <ac:spMkLst>
            <pc:docMk/>
            <pc:sldMk cId="1103209010" sldId="417"/>
            <ac:spMk id="3" creationId="{77B91485-F126-40CA-8E0F-991818F315DB}"/>
          </ac:spMkLst>
        </pc:spChg>
        <pc:spChg chg="del">
          <ac:chgData name="Matthew Poland" userId="f7fe2cb1-3330-45d6-aa02-c3d31ae3baac" providerId="ADAL" clId="{69D8B3AF-CF43-4C3B-9DD0-0BA29198FA4C}" dt="2021-09-15T01:00:56.570" v="141" actId="478"/>
          <ac:spMkLst>
            <pc:docMk/>
            <pc:sldMk cId="1103209010" sldId="417"/>
            <ac:spMk id="7" creationId="{4ADA0D84-2ADC-4488-85CB-8C6378FF4BA3}"/>
          </ac:spMkLst>
        </pc:spChg>
        <pc:spChg chg="add mod">
          <ac:chgData name="Matthew Poland" userId="f7fe2cb1-3330-45d6-aa02-c3d31ae3baac" providerId="ADAL" clId="{69D8B3AF-CF43-4C3B-9DD0-0BA29198FA4C}" dt="2021-09-16T17:57:57.603" v="1295" actId="20577"/>
          <ac:spMkLst>
            <pc:docMk/>
            <pc:sldMk cId="1103209010" sldId="417"/>
            <ac:spMk id="8" creationId="{3D42B86E-98BB-4935-BFED-B59D8F54083E}"/>
          </ac:spMkLst>
        </pc:spChg>
        <pc:picChg chg="add mod modCrop">
          <ac:chgData name="Matthew Poland" userId="f7fe2cb1-3330-45d6-aa02-c3d31ae3baac" providerId="ADAL" clId="{69D8B3AF-CF43-4C3B-9DD0-0BA29198FA4C}" dt="2021-09-16T17:55:54.398" v="1286" actId="14100"/>
          <ac:picMkLst>
            <pc:docMk/>
            <pc:sldMk cId="1103209010" sldId="417"/>
            <ac:picMk id="5" creationId="{1BE196BC-181E-4317-9EF2-ACA951F09B76}"/>
          </ac:picMkLst>
        </pc:picChg>
        <pc:picChg chg="add mod">
          <ac:chgData name="Matthew Poland" userId="f7fe2cb1-3330-45d6-aa02-c3d31ae3baac" providerId="ADAL" clId="{69D8B3AF-CF43-4C3B-9DD0-0BA29198FA4C}" dt="2021-09-16T17:55:26.120" v="1282" actId="14100"/>
          <ac:picMkLst>
            <pc:docMk/>
            <pc:sldMk cId="1103209010" sldId="417"/>
            <ac:picMk id="7" creationId="{E2F0CCAB-7D00-40C6-94F9-59A76C20DFED}"/>
          </ac:picMkLst>
        </pc:picChg>
        <pc:picChg chg="add del">
          <ac:chgData name="Matthew Poland" userId="f7fe2cb1-3330-45d6-aa02-c3d31ae3baac" providerId="ADAL" clId="{69D8B3AF-CF43-4C3B-9DD0-0BA29198FA4C}" dt="2021-09-15T00:59:53.546" v="132" actId="478"/>
          <ac:picMkLst>
            <pc:docMk/>
            <pc:sldMk cId="1103209010" sldId="417"/>
            <ac:picMk id="9" creationId="{B18598DB-34EC-5942-8ED5-203FF128DE9D}"/>
          </ac:picMkLst>
        </pc:picChg>
        <pc:picChg chg="del">
          <ac:chgData name="Matthew Poland" userId="f7fe2cb1-3330-45d6-aa02-c3d31ae3baac" providerId="ADAL" clId="{69D8B3AF-CF43-4C3B-9DD0-0BA29198FA4C}" dt="2021-09-15T00:59:55.356" v="133" actId="478"/>
          <ac:picMkLst>
            <pc:docMk/>
            <pc:sldMk cId="1103209010" sldId="417"/>
            <ac:picMk id="10" creationId="{476FFA86-09B1-DC4F-9448-AD9D5F654674}"/>
          </ac:picMkLst>
        </pc:picChg>
      </pc:sldChg>
      <pc:sldChg chg="modSp mod modNotesTx">
        <pc:chgData name="Matthew Poland" userId="f7fe2cb1-3330-45d6-aa02-c3d31ae3baac" providerId="ADAL" clId="{69D8B3AF-CF43-4C3B-9DD0-0BA29198FA4C}" dt="2021-09-15T17:39:36.570" v="1215" actId="20577"/>
        <pc:sldMkLst>
          <pc:docMk/>
          <pc:sldMk cId="4168104365" sldId="418"/>
        </pc:sldMkLst>
        <pc:spChg chg="mod">
          <ac:chgData name="Matthew Poland" userId="f7fe2cb1-3330-45d6-aa02-c3d31ae3baac" providerId="ADAL" clId="{69D8B3AF-CF43-4C3B-9DD0-0BA29198FA4C}" dt="2021-09-15T00:58:24.087" v="40" actId="20577"/>
          <ac:spMkLst>
            <pc:docMk/>
            <pc:sldMk cId="4168104365" sldId="418"/>
            <ac:spMk id="2" creationId="{63272BCA-C537-4C09-86A0-7B66F1AD86DC}"/>
          </ac:spMkLst>
        </pc:spChg>
        <pc:spChg chg="mod">
          <ac:chgData name="Matthew Poland" userId="f7fe2cb1-3330-45d6-aa02-c3d31ae3baac" providerId="ADAL" clId="{69D8B3AF-CF43-4C3B-9DD0-0BA29198FA4C}" dt="2021-09-15T00:58:45.670" v="109" actId="20577"/>
          <ac:spMkLst>
            <pc:docMk/>
            <pc:sldMk cId="4168104365" sldId="418"/>
            <ac:spMk id="3" creationId="{551B4D57-892C-4D01-B803-1815FECF9478}"/>
          </ac:spMkLst>
        </pc:spChg>
      </pc:sldChg>
      <pc:sldChg chg="del">
        <pc:chgData name="Matthew Poland" userId="f7fe2cb1-3330-45d6-aa02-c3d31ae3baac" providerId="ADAL" clId="{69D8B3AF-CF43-4C3B-9DD0-0BA29198FA4C}" dt="2021-09-15T01:17:10.653" v="600" actId="47"/>
        <pc:sldMkLst>
          <pc:docMk/>
          <pc:sldMk cId="3238908310" sldId="426"/>
        </pc:sldMkLst>
      </pc:sldChg>
      <pc:sldChg chg="del">
        <pc:chgData name="Matthew Poland" userId="f7fe2cb1-3330-45d6-aa02-c3d31ae3baac" providerId="ADAL" clId="{69D8B3AF-CF43-4C3B-9DD0-0BA29198FA4C}" dt="2021-09-15T01:17:10.653" v="600" actId="47"/>
        <pc:sldMkLst>
          <pc:docMk/>
          <pc:sldMk cId="225349533" sldId="432"/>
        </pc:sldMkLst>
      </pc:sldChg>
      <pc:sldChg chg="modSp mod modAnim modNotesTx">
        <pc:chgData name="Matthew Poland" userId="f7fe2cb1-3330-45d6-aa02-c3d31ae3baac" providerId="ADAL" clId="{69D8B3AF-CF43-4C3B-9DD0-0BA29198FA4C}" dt="2021-09-15T17:35:35.960" v="1083" actId="20577"/>
        <pc:sldMkLst>
          <pc:docMk/>
          <pc:sldMk cId="2929171887" sldId="436"/>
        </pc:sldMkLst>
        <pc:spChg chg="mod">
          <ac:chgData name="Matthew Poland" userId="f7fe2cb1-3330-45d6-aa02-c3d31ae3baac" providerId="ADAL" clId="{69D8B3AF-CF43-4C3B-9DD0-0BA29198FA4C}" dt="2021-09-15T01:18:07.003" v="625" actId="20577"/>
          <ac:spMkLst>
            <pc:docMk/>
            <pc:sldMk cId="2929171887" sldId="436"/>
            <ac:spMk id="2" creationId="{3F735D0C-0C05-400B-896B-77C1245CA2D5}"/>
          </ac:spMkLst>
        </pc:spChg>
        <pc:spChg chg="mod">
          <ac:chgData name="Matthew Poland" userId="f7fe2cb1-3330-45d6-aa02-c3d31ae3baac" providerId="ADAL" clId="{69D8B3AF-CF43-4C3B-9DD0-0BA29198FA4C}" dt="2021-09-15T01:27:59.187" v="678" actId="27636"/>
          <ac:spMkLst>
            <pc:docMk/>
            <pc:sldMk cId="2929171887" sldId="436"/>
            <ac:spMk id="3" creationId="{54E9B1A3-DFFF-4AFF-8CA4-D6228CF90C73}"/>
          </ac:spMkLst>
        </pc:spChg>
      </pc:sldChg>
      <pc:sldChg chg="del">
        <pc:chgData name="Matthew Poland" userId="f7fe2cb1-3330-45d6-aa02-c3d31ae3baac" providerId="ADAL" clId="{69D8B3AF-CF43-4C3B-9DD0-0BA29198FA4C}" dt="2021-09-15T01:17:10.653" v="600" actId="47"/>
        <pc:sldMkLst>
          <pc:docMk/>
          <pc:sldMk cId="970089201" sldId="437"/>
        </pc:sldMkLst>
      </pc:sldChg>
      <pc:sldChg chg="del">
        <pc:chgData name="Matthew Poland" userId="f7fe2cb1-3330-45d6-aa02-c3d31ae3baac" providerId="ADAL" clId="{69D8B3AF-CF43-4C3B-9DD0-0BA29198FA4C}" dt="2021-09-15T01:17:10.653" v="600" actId="47"/>
        <pc:sldMkLst>
          <pc:docMk/>
          <pc:sldMk cId="1482163489" sldId="442"/>
        </pc:sldMkLst>
      </pc:sldChg>
      <pc:sldChg chg="modSp mod modNotesTx">
        <pc:chgData name="Matthew Poland" userId="f7fe2cb1-3330-45d6-aa02-c3d31ae3baac" providerId="ADAL" clId="{69D8B3AF-CF43-4C3B-9DD0-0BA29198FA4C}" dt="2021-09-15T17:36:34.665" v="1175" actId="20577"/>
        <pc:sldMkLst>
          <pc:docMk/>
          <pc:sldMk cId="3216250212" sldId="444"/>
        </pc:sldMkLst>
        <pc:spChg chg="mod">
          <ac:chgData name="Matthew Poland" userId="f7fe2cb1-3330-45d6-aa02-c3d31ae3baac" providerId="ADAL" clId="{69D8B3AF-CF43-4C3B-9DD0-0BA29198FA4C}" dt="2021-09-15T17:30:56.414" v="1034" actId="20577"/>
          <ac:spMkLst>
            <pc:docMk/>
            <pc:sldMk cId="3216250212" sldId="444"/>
            <ac:spMk id="2" creationId="{DBE47A56-3C0A-443D-891D-AC6032BD31DB}"/>
          </ac:spMkLst>
        </pc:spChg>
      </pc:sldChg>
      <pc:sldChg chg="modSp mod ord modNotesTx">
        <pc:chgData name="Matthew Poland" userId="f7fe2cb1-3330-45d6-aa02-c3d31ae3baac" providerId="ADAL" clId="{69D8B3AF-CF43-4C3B-9DD0-0BA29198FA4C}" dt="2021-09-15T17:39:46.020" v="1233" actId="20577"/>
        <pc:sldMkLst>
          <pc:docMk/>
          <pc:sldMk cId="3458823384" sldId="446"/>
        </pc:sldMkLst>
        <pc:spChg chg="mod">
          <ac:chgData name="Matthew Poland" userId="f7fe2cb1-3330-45d6-aa02-c3d31ae3baac" providerId="ADAL" clId="{69D8B3AF-CF43-4C3B-9DD0-0BA29198FA4C}" dt="2021-09-15T01:04:37.571" v="205" actId="20577"/>
          <ac:spMkLst>
            <pc:docMk/>
            <pc:sldMk cId="3458823384" sldId="446"/>
            <ac:spMk id="2" creationId="{74ABCC91-044C-4291-BA02-A99AA78F44F9}"/>
          </ac:spMkLst>
        </pc:spChg>
      </pc:sldChg>
      <pc:sldChg chg="del">
        <pc:chgData name="Matthew Poland" userId="f7fe2cb1-3330-45d6-aa02-c3d31ae3baac" providerId="ADAL" clId="{69D8B3AF-CF43-4C3B-9DD0-0BA29198FA4C}" dt="2021-09-15T01:17:10.653" v="600" actId="47"/>
        <pc:sldMkLst>
          <pc:docMk/>
          <pc:sldMk cId="1510145140" sldId="496"/>
        </pc:sldMkLst>
      </pc:sldChg>
      <pc:sldChg chg="del">
        <pc:chgData name="Matthew Poland" userId="f7fe2cb1-3330-45d6-aa02-c3d31ae3baac" providerId="ADAL" clId="{69D8B3AF-CF43-4C3B-9DD0-0BA29198FA4C}" dt="2021-09-15T01:17:10.653" v="600" actId="47"/>
        <pc:sldMkLst>
          <pc:docMk/>
          <pc:sldMk cId="189154023" sldId="540"/>
        </pc:sldMkLst>
      </pc:sldChg>
      <pc:sldChg chg="del">
        <pc:chgData name="Matthew Poland" userId="f7fe2cb1-3330-45d6-aa02-c3d31ae3baac" providerId="ADAL" clId="{69D8B3AF-CF43-4C3B-9DD0-0BA29198FA4C}" dt="2021-09-15T01:17:10.653" v="600" actId="47"/>
        <pc:sldMkLst>
          <pc:docMk/>
          <pc:sldMk cId="3396453006" sldId="544"/>
        </pc:sldMkLst>
      </pc:sldChg>
      <pc:sldChg chg="del">
        <pc:chgData name="Matthew Poland" userId="f7fe2cb1-3330-45d6-aa02-c3d31ae3baac" providerId="ADAL" clId="{69D8B3AF-CF43-4C3B-9DD0-0BA29198FA4C}" dt="2021-09-15T01:17:10.653" v="600" actId="47"/>
        <pc:sldMkLst>
          <pc:docMk/>
          <pc:sldMk cId="1947192681" sldId="555"/>
        </pc:sldMkLst>
      </pc:sldChg>
      <pc:sldChg chg="del">
        <pc:chgData name="Matthew Poland" userId="f7fe2cb1-3330-45d6-aa02-c3d31ae3baac" providerId="ADAL" clId="{69D8B3AF-CF43-4C3B-9DD0-0BA29198FA4C}" dt="2021-09-15T01:17:10.653" v="600" actId="47"/>
        <pc:sldMkLst>
          <pc:docMk/>
          <pc:sldMk cId="139151666" sldId="558"/>
        </pc:sldMkLst>
      </pc:sldChg>
      <pc:sldChg chg="del">
        <pc:chgData name="Matthew Poland" userId="f7fe2cb1-3330-45d6-aa02-c3d31ae3baac" providerId="ADAL" clId="{69D8B3AF-CF43-4C3B-9DD0-0BA29198FA4C}" dt="2021-09-15T01:17:10.653" v="600" actId="47"/>
        <pc:sldMkLst>
          <pc:docMk/>
          <pc:sldMk cId="3706539867" sldId="559"/>
        </pc:sldMkLst>
      </pc:sldChg>
      <pc:sldChg chg="del">
        <pc:chgData name="Matthew Poland" userId="f7fe2cb1-3330-45d6-aa02-c3d31ae3baac" providerId="ADAL" clId="{69D8B3AF-CF43-4C3B-9DD0-0BA29198FA4C}" dt="2021-09-15T01:17:10.653" v="600" actId="47"/>
        <pc:sldMkLst>
          <pc:docMk/>
          <pc:sldMk cId="3516295531" sldId="562"/>
        </pc:sldMkLst>
      </pc:sldChg>
      <pc:sldChg chg="del">
        <pc:chgData name="Matthew Poland" userId="f7fe2cb1-3330-45d6-aa02-c3d31ae3baac" providerId="ADAL" clId="{69D8B3AF-CF43-4C3B-9DD0-0BA29198FA4C}" dt="2021-09-15T01:17:10.653" v="600" actId="47"/>
        <pc:sldMkLst>
          <pc:docMk/>
          <pc:sldMk cId="838153557" sldId="571"/>
        </pc:sldMkLst>
      </pc:sldChg>
      <pc:sldChg chg="del">
        <pc:chgData name="Matthew Poland" userId="f7fe2cb1-3330-45d6-aa02-c3d31ae3baac" providerId="ADAL" clId="{69D8B3AF-CF43-4C3B-9DD0-0BA29198FA4C}" dt="2021-09-15T01:17:10.653" v="600" actId="47"/>
        <pc:sldMkLst>
          <pc:docMk/>
          <pc:sldMk cId="768036277" sldId="743"/>
        </pc:sldMkLst>
      </pc:sldChg>
      <pc:sldChg chg="del">
        <pc:chgData name="Matthew Poland" userId="f7fe2cb1-3330-45d6-aa02-c3d31ae3baac" providerId="ADAL" clId="{69D8B3AF-CF43-4C3B-9DD0-0BA29198FA4C}" dt="2021-09-15T01:17:10.653" v="600" actId="47"/>
        <pc:sldMkLst>
          <pc:docMk/>
          <pc:sldMk cId="4034987616" sldId="746"/>
        </pc:sldMkLst>
      </pc:sldChg>
      <pc:sldChg chg="del">
        <pc:chgData name="Matthew Poland" userId="f7fe2cb1-3330-45d6-aa02-c3d31ae3baac" providerId="ADAL" clId="{69D8B3AF-CF43-4C3B-9DD0-0BA29198FA4C}" dt="2021-09-15T01:17:10.653" v="600" actId="47"/>
        <pc:sldMkLst>
          <pc:docMk/>
          <pc:sldMk cId="3689348465" sldId="747"/>
        </pc:sldMkLst>
      </pc:sldChg>
      <pc:sldChg chg="del">
        <pc:chgData name="Matthew Poland" userId="f7fe2cb1-3330-45d6-aa02-c3d31ae3baac" providerId="ADAL" clId="{69D8B3AF-CF43-4C3B-9DD0-0BA29198FA4C}" dt="2021-09-15T01:17:10.653" v="600" actId="47"/>
        <pc:sldMkLst>
          <pc:docMk/>
          <pc:sldMk cId="1723178928" sldId="748"/>
        </pc:sldMkLst>
      </pc:sldChg>
      <pc:sldChg chg="del">
        <pc:chgData name="Matthew Poland" userId="f7fe2cb1-3330-45d6-aa02-c3d31ae3baac" providerId="ADAL" clId="{69D8B3AF-CF43-4C3B-9DD0-0BA29198FA4C}" dt="2021-09-15T01:17:10.653" v="600" actId="47"/>
        <pc:sldMkLst>
          <pc:docMk/>
          <pc:sldMk cId="2872045121" sldId="750"/>
        </pc:sldMkLst>
      </pc:sldChg>
      <pc:sldChg chg="del">
        <pc:chgData name="Matthew Poland" userId="f7fe2cb1-3330-45d6-aa02-c3d31ae3baac" providerId="ADAL" clId="{69D8B3AF-CF43-4C3B-9DD0-0BA29198FA4C}" dt="2021-09-15T01:17:10.653" v="600" actId="47"/>
        <pc:sldMkLst>
          <pc:docMk/>
          <pc:sldMk cId="2911007762" sldId="751"/>
        </pc:sldMkLst>
      </pc:sldChg>
      <pc:sldChg chg="addSp delSp modSp add mod modNotesTx">
        <pc:chgData name="Matthew Poland" userId="f7fe2cb1-3330-45d6-aa02-c3d31ae3baac" providerId="ADAL" clId="{69D8B3AF-CF43-4C3B-9DD0-0BA29198FA4C}" dt="2021-09-20T22:54:05.566" v="1327"/>
        <pc:sldMkLst>
          <pc:docMk/>
          <pc:sldMk cId="1596297764" sldId="752"/>
        </pc:sldMkLst>
        <pc:spChg chg="mod">
          <ac:chgData name="Matthew Poland" userId="f7fe2cb1-3330-45d6-aa02-c3d31ae3baac" providerId="ADAL" clId="{69D8B3AF-CF43-4C3B-9DD0-0BA29198FA4C}" dt="2021-09-15T01:09:46.770" v="469" actId="20577"/>
          <ac:spMkLst>
            <pc:docMk/>
            <pc:sldMk cId="1596297764" sldId="752"/>
            <ac:spMk id="2" creationId="{0D77051E-31DD-4CC1-B1E7-D9FEF1AF6500}"/>
          </ac:spMkLst>
        </pc:spChg>
        <pc:spChg chg="del mod">
          <ac:chgData name="Matthew Poland" userId="f7fe2cb1-3330-45d6-aa02-c3d31ae3baac" providerId="ADAL" clId="{69D8B3AF-CF43-4C3B-9DD0-0BA29198FA4C}" dt="2021-09-15T01:02:56.604" v="174"/>
          <ac:spMkLst>
            <pc:docMk/>
            <pc:sldMk cId="1596297764" sldId="752"/>
            <ac:spMk id="3" creationId="{77B91485-F126-40CA-8E0F-991818F315DB}"/>
          </ac:spMkLst>
        </pc:spChg>
        <pc:spChg chg="add del mod">
          <ac:chgData name="Matthew Poland" userId="f7fe2cb1-3330-45d6-aa02-c3d31ae3baac" providerId="ADAL" clId="{69D8B3AF-CF43-4C3B-9DD0-0BA29198FA4C}" dt="2021-09-15T01:02:54.554" v="172"/>
          <ac:spMkLst>
            <pc:docMk/>
            <pc:sldMk cId="1596297764" sldId="752"/>
            <ac:spMk id="5" creationId="{FF892305-87F3-4A01-8575-01845659A3CA}"/>
          </ac:spMkLst>
        </pc:spChg>
        <pc:spChg chg="add mod">
          <ac:chgData name="Matthew Poland" userId="f7fe2cb1-3330-45d6-aa02-c3d31ae3baac" providerId="ADAL" clId="{69D8B3AF-CF43-4C3B-9DD0-0BA29198FA4C}" dt="2021-09-15T01:15:00.204" v="584" actId="113"/>
          <ac:spMkLst>
            <pc:docMk/>
            <pc:sldMk cId="1596297764" sldId="752"/>
            <ac:spMk id="6" creationId="{7ED88E17-1FBF-46D9-B778-0688FEDFDA56}"/>
          </ac:spMkLst>
        </pc:spChg>
        <pc:spChg chg="mod">
          <ac:chgData name="Matthew Poland" userId="f7fe2cb1-3330-45d6-aa02-c3d31ae3baac" providerId="ADAL" clId="{69D8B3AF-CF43-4C3B-9DD0-0BA29198FA4C}" dt="2021-09-15T01:15:03.637" v="585" actId="113"/>
          <ac:spMkLst>
            <pc:docMk/>
            <pc:sldMk cId="1596297764" sldId="752"/>
            <ac:spMk id="8" creationId="{3D42B86E-98BB-4935-BFED-B59D8F54083E}"/>
          </ac:spMkLst>
        </pc:spChg>
        <pc:picChg chg="add mod">
          <ac:chgData name="Matthew Poland" userId="f7fe2cb1-3330-45d6-aa02-c3d31ae3baac" providerId="ADAL" clId="{69D8B3AF-CF43-4C3B-9DD0-0BA29198FA4C}" dt="2021-09-16T17:54:58.898" v="1280" actId="1076"/>
          <ac:picMkLst>
            <pc:docMk/>
            <pc:sldMk cId="1596297764" sldId="752"/>
            <ac:picMk id="4" creationId="{DB720B2D-2227-43AC-9CE6-0EFCD863827F}"/>
          </ac:picMkLst>
        </pc:picChg>
        <pc:picChg chg="add mod">
          <ac:chgData name="Matthew Poland" userId="f7fe2cb1-3330-45d6-aa02-c3d31ae3baac" providerId="ADAL" clId="{69D8B3AF-CF43-4C3B-9DD0-0BA29198FA4C}" dt="2021-09-16T19:45:39.504" v="1303" actId="1076"/>
          <ac:picMkLst>
            <pc:docMk/>
            <pc:sldMk cId="1596297764" sldId="752"/>
            <ac:picMk id="5" creationId="{E2F4E8B5-C58C-4171-97B7-E84DF87FEBA0}"/>
          </ac:picMkLst>
        </pc:picChg>
      </pc:sldChg>
      <pc:sldChg chg="addSp delSp modSp add mod modNotesTx">
        <pc:chgData name="Matthew Poland" userId="f7fe2cb1-3330-45d6-aa02-c3d31ae3baac" providerId="ADAL" clId="{69D8B3AF-CF43-4C3B-9DD0-0BA29198FA4C}" dt="2021-09-16T19:49:48.910" v="1316" actId="1076"/>
        <pc:sldMkLst>
          <pc:docMk/>
          <pc:sldMk cId="2927729249" sldId="753"/>
        </pc:sldMkLst>
        <pc:spChg chg="mod">
          <ac:chgData name="Matthew Poland" userId="f7fe2cb1-3330-45d6-aa02-c3d31ae3baac" providerId="ADAL" clId="{69D8B3AF-CF43-4C3B-9DD0-0BA29198FA4C}" dt="2021-09-15T16:30:30.025" v="751" actId="20577"/>
          <ac:spMkLst>
            <pc:docMk/>
            <pc:sldMk cId="2927729249" sldId="753"/>
            <ac:spMk id="2" creationId="{0D77051E-31DD-4CC1-B1E7-D9FEF1AF6500}"/>
          </ac:spMkLst>
        </pc:spChg>
        <pc:spChg chg="mod">
          <ac:chgData name="Matthew Poland" userId="f7fe2cb1-3330-45d6-aa02-c3d31ae3baac" providerId="ADAL" clId="{69D8B3AF-CF43-4C3B-9DD0-0BA29198FA4C}" dt="2021-09-16T19:49:48.910" v="1316" actId="1076"/>
          <ac:spMkLst>
            <pc:docMk/>
            <pc:sldMk cId="2927729249" sldId="753"/>
            <ac:spMk id="6" creationId="{7ED88E17-1FBF-46D9-B778-0688FEDFDA56}"/>
          </ac:spMkLst>
        </pc:spChg>
        <pc:spChg chg="del">
          <ac:chgData name="Matthew Poland" userId="f7fe2cb1-3330-45d6-aa02-c3d31ae3baac" providerId="ADAL" clId="{69D8B3AF-CF43-4C3B-9DD0-0BA29198FA4C}" dt="2021-09-15T01:10:00.537" v="480" actId="478"/>
          <ac:spMkLst>
            <pc:docMk/>
            <pc:sldMk cId="2927729249" sldId="753"/>
            <ac:spMk id="8" creationId="{3D42B86E-98BB-4935-BFED-B59D8F54083E}"/>
          </ac:spMkLst>
        </pc:spChg>
        <pc:picChg chg="add mod">
          <ac:chgData name="Matthew Poland" userId="f7fe2cb1-3330-45d6-aa02-c3d31ae3baac" providerId="ADAL" clId="{69D8B3AF-CF43-4C3B-9DD0-0BA29198FA4C}" dt="2021-09-16T19:49:44.295" v="1315" actId="1076"/>
          <ac:picMkLst>
            <pc:docMk/>
            <pc:sldMk cId="2927729249" sldId="753"/>
            <ac:picMk id="4" creationId="{5A824BD4-6BEF-421F-B9F0-A26A7F6D4EC9}"/>
          </ac:picMkLst>
        </pc:picChg>
      </pc:sldChg>
      <pc:sldChg chg="modSp add mod modNotesTx">
        <pc:chgData name="Matthew Poland" userId="f7fe2cb1-3330-45d6-aa02-c3d31ae3baac" providerId="ADAL" clId="{69D8B3AF-CF43-4C3B-9DD0-0BA29198FA4C}" dt="2021-09-15T17:35:42.639" v="1091" actId="20577"/>
        <pc:sldMkLst>
          <pc:docMk/>
          <pc:sldMk cId="3456900834" sldId="754"/>
        </pc:sldMkLst>
        <pc:spChg chg="mod">
          <ac:chgData name="Matthew Poland" userId="f7fe2cb1-3330-45d6-aa02-c3d31ae3baac" providerId="ADAL" clId="{69D8B3AF-CF43-4C3B-9DD0-0BA29198FA4C}" dt="2021-09-15T01:29:40.837" v="712" actId="1076"/>
          <ac:spMkLst>
            <pc:docMk/>
            <pc:sldMk cId="3456900834" sldId="754"/>
            <ac:spMk id="4" creationId="{6C2DDFAD-C29C-41A5-9D00-FFD8B87E07C8}"/>
          </ac:spMkLst>
        </pc:spChg>
      </pc:sldChg>
      <pc:sldChg chg="add">
        <pc:chgData name="Matthew Poland" userId="f7fe2cb1-3330-45d6-aa02-c3d31ae3baac" providerId="ADAL" clId="{69D8B3AF-CF43-4C3B-9DD0-0BA29198FA4C}" dt="2021-09-15T16:28:30.721" v="719" actId="2890"/>
        <pc:sldMkLst>
          <pc:docMk/>
          <pc:sldMk cId="3939546287" sldId="755"/>
        </pc:sldMkLst>
      </pc:sldChg>
      <pc:sldChg chg="addSp delSp modSp add mod modNotesTx">
        <pc:chgData name="Matthew Poland" userId="f7fe2cb1-3330-45d6-aa02-c3d31ae3baac" providerId="ADAL" clId="{69D8B3AF-CF43-4C3B-9DD0-0BA29198FA4C}" dt="2021-09-16T19:50:06.764" v="1320" actId="1076"/>
        <pc:sldMkLst>
          <pc:docMk/>
          <pc:sldMk cId="640889027" sldId="756"/>
        </pc:sldMkLst>
        <pc:spChg chg="mod">
          <ac:chgData name="Matthew Poland" userId="f7fe2cb1-3330-45d6-aa02-c3d31ae3baac" providerId="ADAL" clId="{69D8B3AF-CF43-4C3B-9DD0-0BA29198FA4C}" dt="2021-09-15T16:30:37.714" v="755" actId="20577"/>
          <ac:spMkLst>
            <pc:docMk/>
            <pc:sldMk cId="640889027" sldId="756"/>
            <ac:spMk id="2" creationId="{0D77051E-31DD-4CC1-B1E7-D9FEF1AF6500}"/>
          </ac:spMkLst>
        </pc:spChg>
        <pc:spChg chg="mod">
          <ac:chgData name="Matthew Poland" userId="f7fe2cb1-3330-45d6-aa02-c3d31ae3baac" providerId="ADAL" clId="{69D8B3AF-CF43-4C3B-9DD0-0BA29198FA4C}" dt="2021-09-16T19:50:06.764" v="1320" actId="1076"/>
          <ac:spMkLst>
            <pc:docMk/>
            <pc:sldMk cId="640889027" sldId="756"/>
            <ac:spMk id="6" creationId="{7ED88E17-1FBF-46D9-B778-0688FEDFDA56}"/>
          </ac:spMkLst>
        </pc:spChg>
        <pc:picChg chg="add del mod">
          <ac:chgData name="Matthew Poland" userId="f7fe2cb1-3330-45d6-aa02-c3d31ae3baac" providerId="ADAL" clId="{69D8B3AF-CF43-4C3B-9DD0-0BA29198FA4C}" dt="2021-09-16T19:48:54.085" v="1310" actId="478"/>
          <ac:picMkLst>
            <pc:docMk/>
            <pc:sldMk cId="640889027" sldId="756"/>
            <ac:picMk id="4" creationId="{3C055700-36A5-4DC5-A53A-73CCB6C5C3FE}"/>
          </ac:picMkLst>
        </pc:picChg>
        <pc:picChg chg="del">
          <ac:chgData name="Matthew Poland" userId="f7fe2cb1-3330-45d6-aa02-c3d31ae3baac" providerId="ADAL" clId="{69D8B3AF-CF43-4C3B-9DD0-0BA29198FA4C}" dt="2021-09-15T16:30:09.244" v="745" actId="478"/>
          <ac:picMkLst>
            <pc:docMk/>
            <pc:sldMk cId="640889027" sldId="756"/>
            <ac:picMk id="4" creationId="{5A824BD4-6BEF-421F-B9F0-A26A7F6D4EC9}"/>
          </ac:picMkLst>
        </pc:picChg>
      </pc:sldChg>
      <pc:sldChg chg="add modNotesTx">
        <pc:chgData name="Matthew Poland" userId="f7fe2cb1-3330-45d6-aa02-c3d31ae3baac" providerId="ADAL" clId="{69D8B3AF-CF43-4C3B-9DD0-0BA29198FA4C}" dt="2021-09-15T17:36:51.403" v="1211" actId="20577"/>
        <pc:sldMkLst>
          <pc:docMk/>
          <pc:sldMk cId="2183783478" sldId="75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11/18/2021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Matt</a:t>
            </a:r>
          </a:p>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fld id="{3801EDA0-9D9F-43FC-AAC8-169467B76D99}" type="slidenum">
              <a:rPr lang="en-US" smtClean="0"/>
              <a:t>2</a:t>
            </a:fld>
            <a:endParaRPr lang="en-US"/>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 intro </a:t>
            </a:r>
            <a:r>
              <a:rPr lang="en-US" dirty="0" err="1"/>
              <a:t>Ayreen</a:t>
            </a:r>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3</a:t>
            </a:fld>
            <a:endParaRPr lang="en-US"/>
          </a:p>
        </p:txBody>
      </p:sp>
    </p:spTree>
    <p:extLst>
      <p:ext uri="{BB962C8B-B14F-4D97-AF65-F5344CB8AC3E}">
        <p14:creationId xmlns:p14="http://schemas.microsoft.com/office/powerpoint/2010/main" val="2043500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Ayreen</a:t>
            </a:r>
            <a:endParaRPr lang="en-US" dirty="0"/>
          </a:p>
          <a:p>
            <a:endParaRPr lang="en-US" dirty="0">
              <a:cs typeface="Calibri"/>
            </a:endParaRPr>
          </a:p>
          <a:p>
            <a:r>
              <a:rPr lang="en-US" dirty="0" err="1">
                <a:cs typeface="Calibri"/>
              </a:rPr>
              <a:t>Ayreen’s</a:t>
            </a:r>
            <a:r>
              <a:rPr lang="en-US" dirty="0">
                <a:cs typeface="Calibri"/>
              </a:rPr>
              <a:t> welcome….</a:t>
            </a:r>
          </a:p>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a:t>
            </a:fld>
            <a:endParaRPr lang="en-US"/>
          </a:p>
        </p:txBody>
      </p:sp>
    </p:spTree>
    <p:extLst>
      <p:ext uri="{BB962C8B-B14F-4D97-AF65-F5344CB8AC3E}">
        <p14:creationId xmlns:p14="http://schemas.microsoft.com/office/powerpoint/2010/main" val="1738195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Tori</a:t>
            </a:r>
          </a:p>
        </p:txBody>
      </p:sp>
      <p:sp>
        <p:nvSpPr>
          <p:cNvPr id="4" name="Slide Number Placeholder 3"/>
          <p:cNvSpPr>
            <a:spLocks noGrp="1"/>
          </p:cNvSpPr>
          <p:nvPr>
            <p:ph type="sldNum" sz="quarter" idx="5"/>
          </p:nvPr>
        </p:nvSpPr>
        <p:spPr/>
        <p:txBody>
          <a:bodyPr/>
          <a:lstStyle/>
          <a:p>
            <a:fld id="{3801EDA0-9D9F-43FC-AAC8-169467B76D99}" type="slidenum">
              <a:rPr lang="en-US" smtClean="0"/>
              <a:t>5</a:t>
            </a:fld>
            <a:endParaRPr lang="en-US"/>
          </a:p>
        </p:txBody>
      </p:sp>
    </p:spTree>
    <p:extLst>
      <p:ext uri="{BB962C8B-B14F-4D97-AF65-F5344CB8AC3E}">
        <p14:creationId xmlns:p14="http://schemas.microsoft.com/office/powerpoint/2010/main" val="21485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a:p>
            <a:endParaRPr lang="en-US" dirty="0">
              <a:cs typeface="Calibri"/>
            </a:endParaRPr>
          </a:p>
          <a:p>
            <a:pPr marL="0" marR="0">
              <a:spcBef>
                <a:spcPts val="0"/>
              </a:spcBef>
              <a:spcAft>
                <a:spcPts val="0"/>
              </a:spcAft>
            </a:pPr>
            <a:r>
              <a:rPr lang="en-US" dirty="0">
                <a:cs typeface="Calibri"/>
              </a:rPr>
              <a:t>Bryan </a:t>
            </a:r>
            <a:r>
              <a:rPr lang="en-US" sz="1800" dirty="0">
                <a:solidFill>
                  <a:srgbClr val="000000"/>
                </a:solidFill>
                <a:effectLst/>
                <a:latin typeface="Calibri" panose="020F0502020204030204" pitchFamily="34" charset="0"/>
                <a:cs typeface="Calibri"/>
              </a:rPr>
              <a:t>is a</a:t>
            </a:r>
            <a:r>
              <a:rPr lang="en-US" sz="1800" dirty="0">
                <a:solidFill>
                  <a:srgbClr val="000000"/>
                </a:solidFill>
                <a:effectLst/>
                <a:latin typeface="Calibri" panose="020F0502020204030204" pitchFamily="34" charset="0"/>
                <a:ea typeface="Times New Roman" panose="02020603050405020304" pitchFamily="18" charset="0"/>
              </a:rPr>
              <a:t>n accomplished workforce development professional with focused experience in learning development, organizational and change management. A 10+ year proven track record of launching, implementing, and evaluating programs to up-skill underrepresented communities and underemployed workers within an industry association, community-based organizations, and Higher Ed. Sectoral experience in Advanced Manufacturing, Design Tech, Transportation, Culinary Arts, and Office Services. </a:t>
            </a:r>
            <a:endParaRPr lang="en-US" sz="1800" dirty="0">
              <a:effectLst/>
              <a:latin typeface="Calibri" panose="020F0502020204030204" pitchFamily="34" charset="0"/>
              <a:ea typeface="Calibri" panose="020F0502020204030204" pitchFamily="34" charset="0"/>
            </a:endParaRPr>
          </a:p>
          <a:p>
            <a:endParaRPr lang="en-US" dirty="0">
              <a:cs typeface="Calibri"/>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Robert is an innovator in Professional and Workforce Development programs and strategies with over twenty years of experience between industry and education to develop skilled, values-driven individuals in the workplace. His experience includes developing and supporting complete workforce strategies such as</a:t>
            </a:r>
            <a:r>
              <a:rPr lang="en-US" sz="1800" dirty="0">
                <a:effectLst/>
                <a:latin typeface="Calibri" panose="020F0502020204030204" pitchFamily="34" charset="0"/>
                <a:ea typeface="Calibri" panose="020F0502020204030204" pitchFamily="34" charset="0"/>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Project Management, Instructional Design &amp; Delivery Collaboration &amp; Partnerships and Skills Gap Assessment &amp; Analysis.</a:t>
            </a:r>
            <a:endParaRPr lang="en-US" sz="1800" dirty="0">
              <a:effectLst/>
              <a:latin typeface="Calibri" panose="020F0502020204030204" pitchFamily="34" charset="0"/>
              <a:ea typeface="Calibri" panose="020F050202020403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6</a:t>
            </a:fld>
            <a:endParaRPr lang="en-US"/>
          </a:p>
        </p:txBody>
      </p:sp>
    </p:spTree>
    <p:extLst>
      <p:ext uri="{BB962C8B-B14F-4D97-AF65-F5344CB8AC3E}">
        <p14:creationId xmlns:p14="http://schemas.microsoft.com/office/powerpoint/2010/main" val="2178830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a:p>
            <a:endParaRPr lang="en-US" dirty="0"/>
          </a:p>
          <a:p>
            <a:pPr marL="0" marR="0">
              <a:spcBef>
                <a:spcPts val="0"/>
              </a:spcBef>
              <a:spcAft>
                <a:spcPts val="0"/>
              </a:spcAft>
            </a:pPr>
            <a:r>
              <a:rPr lang="en-US" sz="1800" dirty="0">
                <a:effectLst/>
                <a:latin typeface="Calibri" panose="020F0502020204030204" pitchFamily="34" charset="0"/>
                <a:ea typeface="Calibri" panose="020F0502020204030204" pitchFamily="34" charset="0"/>
              </a:rPr>
              <a:t>George Colón is a Workforce professional based in Oakland, CA. George has 12 years of business advising experience, with the last 5 years focused on advising around diversity, equity, inclusion, and how to support the success of a more diverse workforce. In addition to advising businesses, George has also spent the last 4 years working directly with the reentry population, other overlooked/underserved populations, and the nonprofit workforce organizations that support them. George’s work has allowed him to build lasting and valuable connections between these entities and individuals, helping to secure jobs, training, and talent pipelines. As such, George has an informed perspective of both sides, and works to develop well rounded, progressive outcomes. George’s position at </a:t>
            </a:r>
            <a:r>
              <a:rPr lang="en-US" sz="1800" dirty="0" err="1">
                <a:effectLst/>
                <a:latin typeface="Calibri" panose="020F0502020204030204" pitchFamily="34" charset="0"/>
                <a:ea typeface="Calibri" panose="020F0502020204030204" pitchFamily="34" charset="0"/>
              </a:rPr>
              <a:t>SFMade</a:t>
            </a:r>
            <a:r>
              <a:rPr lang="en-US" sz="1800" dirty="0">
                <a:effectLst/>
                <a:latin typeface="Calibri" panose="020F0502020204030204" pitchFamily="34" charset="0"/>
                <a:ea typeface="Calibri" panose="020F0502020204030204" pitchFamily="34" charset="0"/>
              </a:rPr>
              <a:t> continues his trajectory, in both experience and passion.</a:t>
            </a:r>
          </a:p>
          <a:p>
            <a:pPr marL="0" marR="0">
              <a:spcBef>
                <a:spcPts val="0"/>
              </a:spcBef>
              <a:spcAft>
                <a:spcPts val="0"/>
              </a:spcAft>
            </a:pP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Megan Chase currently leads the Advanced Manufacturing Capital Delivery Project Services team at Owens Corning, providing the Composites business with Project Management, Safety &amp; Construction Management, and Mechanical Utilities resources and problem solving on large capital projects. In addition to her day job Megan dabbles in Insulation Capital Delivery support, training folks on Project Management tools &amp; best practices, and co-leading the Women in Operations employee resource group to help unleash the talent of some of our unsung heroes in Operations. Prior to joining OC in 2018, Megan held Engineering and HR leadership roles at Whirlpool Corporation. Megan has a BSE in Mechanical Engineering from the University of Michigan and an MBA from Michigan State University. </a:t>
            </a:r>
          </a:p>
          <a:p>
            <a:pPr marL="0" marR="0">
              <a:spcBef>
                <a:spcPts val="0"/>
              </a:spcBef>
              <a:spcAft>
                <a:spcPts val="0"/>
              </a:spcAft>
            </a:pPr>
            <a:r>
              <a:rPr lang="en-US" sz="1800" dirty="0">
                <a:effectLst/>
                <a:latin typeface="Calibri" panose="020F0502020204030204" pitchFamily="34" charset="0"/>
                <a:ea typeface="Calibri" panose="020F0502020204030204" pitchFamily="34" charset="0"/>
              </a:rPr>
              <a:t> </a:t>
            </a: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7</a:t>
            </a:fld>
            <a:endParaRPr lang="en-US"/>
          </a:p>
        </p:txBody>
      </p:sp>
    </p:spTree>
    <p:extLst>
      <p:ext uri="{BB962C8B-B14F-4D97-AF65-F5344CB8AC3E}">
        <p14:creationId xmlns:p14="http://schemas.microsoft.com/office/powerpoint/2010/main" val="3223177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8</a:t>
            </a:fld>
            <a:endParaRPr lang="en-US"/>
          </a:p>
        </p:txBody>
      </p:sp>
    </p:spTree>
    <p:extLst>
      <p:ext uri="{BB962C8B-B14F-4D97-AF65-F5344CB8AC3E}">
        <p14:creationId xmlns:p14="http://schemas.microsoft.com/office/powerpoint/2010/main" val="1542101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Matt - we’ll take down the slides here and focus on cameras of panel</a:t>
            </a:r>
          </a:p>
          <a:p>
            <a:endParaRPr lang="en-US" dirty="0">
              <a:cs typeface="Calibri"/>
            </a:endParaRPr>
          </a:p>
          <a:p>
            <a:r>
              <a:rPr lang="en-US" dirty="0">
                <a:cs typeface="Calibri"/>
              </a:rPr>
              <a:t>Questions for the panel:</a:t>
            </a:r>
          </a:p>
          <a:p>
            <a:pPr>
              <a:spcAft>
                <a:spcPts val="0"/>
              </a:spcAft>
            </a:pPr>
            <a:endParaRPr lang="en-US" dirty="0">
              <a:effectLst/>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Please share your name, title, company/organization and what subsector of manufacturing you represent (e.g. computer and electronics, metal fabrication, food processing, etc.)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What is something interesting about your area of manufacturing that most people probably don’t know?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Can you share your top two challenges right now? What is it that makes these issues difficult to address?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Manufacturers: Have you automated any parts of your operation or do you plan to? What were the results or what do you anticipate will happen?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gn="just" fontAlgn="base">
              <a:spcAft>
                <a:spcPts val="0"/>
              </a:spcAft>
              <a:buSzPts val="1000"/>
              <a:buFont typeface="Wingdings" panose="05000000000000000000" pitchFamily="2" charset="2"/>
              <a:buChar char=""/>
              <a:tabLst>
                <a:tab pos="1371600" algn="l"/>
              </a:tabLst>
            </a:pPr>
            <a:r>
              <a:rPr lang="en-US" sz="1200" dirty="0">
                <a:effectLst/>
                <a:latin typeface="Calibri Light" panose="020F0302020204030204" pitchFamily="34" charset="0"/>
                <a:ea typeface="Times New Roman" panose="02020603050405020304" pitchFamily="18" charset="0"/>
              </a:rPr>
              <a:t>Industry experts: how has automation impacted the industry in the last year? What do you think we’ll see going forward in this space? </a:t>
            </a:r>
            <a:endParaRPr lang="en-US" sz="1100" dirty="0">
              <a:effectLst/>
              <a:latin typeface="Calibri" panose="020F0502020204030204" pitchFamily="34" charset="0"/>
              <a:ea typeface="Calibri" panose="020F0502020204030204" pitchFamily="34"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Manufacturers: What are your current recruitment and talent development strategies?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gn="just" fontAlgn="base">
              <a:spcAft>
                <a:spcPts val="0"/>
              </a:spcAft>
              <a:buSzPts val="1000"/>
              <a:buFont typeface="Wingdings" panose="05000000000000000000" pitchFamily="2" charset="2"/>
              <a:buChar char=""/>
              <a:tabLst>
                <a:tab pos="1371600" algn="l"/>
              </a:tabLst>
            </a:pPr>
            <a:r>
              <a:rPr lang="en-US" sz="1200" dirty="0">
                <a:effectLst/>
                <a:latin typeface="Calibri Light" panose="020F0302020204030204" pitchFamily="34" charset="0"/>
                <a:ea typeface="Times New Roman" panose="02020603050405020304" pitchFamily="18" charset="0"/>
              </a:rPr>
              <a:t>Industry experts: have the manufacturers you work with brought forward needs or best practices related to talent development? </a:t>
            </a:r>
            <a:endParaRPr lang="en-US" sz="1100" dirty="0">
              <a:effectLst/>
              <a:latin typeface="Calibri" panose="020F0502020204030204" pitchFamily="34" charset="0"/>
              <a:ea typeface="Calibri" panose="020F0502020204030204" pitchFamily="34"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Q+A from audience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just" fontAlgn="base">
              <a:spcAft>
                <a:spcPts val="0"/>
              </a:spcAft>
              <a:buSzPts val="1000"/>
              <a:buFont typeface="Courier New" panose="02070309020205020404" pitchFamily="49" charset="0"/>
              <a:buChar char="o"/>
              <a:tabLst>
                <a:tab pos="914400" algn="l"/>
              </a:tabLst>
            </a:pPr>
            <a:r>
              <a:rPr lang="en-US" sz="1200" dirty="0">
                <a:effectLst/>
                <a:latin typeface="Calibri Light" panose="020F0302020204030204" pitchFamily="34" charset="0"/>
                <a:ea typeface="Times New Roman" panose="02020603050405020304" pitchFamily="18" charset="0"/>
                <a:cs typeface="Times New Roman" panose="02020603050405020304" pitchFamily="18" charset="0"/>
              </a:rPr>
              <a:t>Q+A from panelists to apprenticeship experts in the audience (CSG grantees)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9</a:t>
            </a:fld>
            <a:endParaRPr lang="en-US"/>
          </a:p>
        </p:txBody>
      </p:sp>
    </p:spTree>
    <p:extLst>
      <p:ext uri="{BB962C8B-B14F-4D97-AF65-F5344CB8AC3E}">
        <p14:creationId xmlns:p14="http://schemas.microsoft.com/office/powerpoint/2010/main" val="34782863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Matt – bring the slides back up</a:t>
            </a:r>
          </a:p>
        </p:txBody>
      </p:sp>
      <p:sp>
        <p:nvSpPr>
          <p:cNvPr id="4" name="Slide Number Placeholder 3"/>
          <p:cNvSpPr>
            <a:spLocks noGrp="1"/>
          </p:cNvSpPr>
          <p:nvPr>
            <p:ph type="sldNum" sz="quarter" idx="5"/>
          </p:nvPr>
        </p:nvSpPr>
        <p:spPr/>
        <p:txBody>
          <a:bodyPr/>
          <a:lstStyle/>
          <a:p>
            <a:fld id="{3801EDA0-9D9F-43FC-AAC8-169467B76D99}" type="slidenum">
              <a:rPr lang="en-US" smtClean="0"/>
              <a:t>10</a:t>
            </a:fld>
            <a:endParaRPr lang="en-US"/>
          </a:p>
        </p:txBody>
      </p:sp>
    </p:spTree>
    <p:extLst>
      <p:ext uri="{BB962C8B-B14F-4D97-AF65-F5344CB8AC3E}">
        <p14:creationId xmlns:p14="http://schemas.microsoft.com/office/powerpoint/2010/main" val="4073651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fld id="{3801EDA0-9D9F-43FC-AAC8-169467B76D99}" type="slidenum">
              <a:rPr lang="en-US" smtClean="0"/>
              <a:t>11</a:t>
            </a:fld>
            <a:endParaRPr lang="en-US"/>
          </a:p>
        </p:txBody>
      </p:sp>
    </p:spTree>
    <p:extLst>
      <p:ext uri="{BB962C8B-B14F-4D97-AF65-F5344CB8AC3E}">
        <p14:creationId xmlns:p14="http://schemas.microsoft.com/office/powerpoint/2010/main" val="26524178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fld id="{3801EDA0-9D9F-43FC-AAC8-169467B76D99}" type="slidenum">
              <a:rPr lang="en-US" smtClean="0"/>
              <a:t>12</a:t>
            </a:fld>
            <a:endParaRPr lang="en-US"/>
          </a:p>
        </p:txBody>
      </p:sp>
    </p:spTree>
    <p:extLst>
      <p:ext uri="{BB962C8B-B14F-4D97-AF65-F5344CB8AC3E}">
        <p14:creationId xmlns:p14="http://schemas.microsoft.com/office/powerpoint/2010/main" val="7453172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Matt</a:t>
            </a:r>
          </a:p>
        </p:txBody>
      </p:sp>
      <p:sp>
        <p:nvSpPr>
          <p:cNvPr id="4" name="Slide Number Placeholder 3"/>
          <p:cNvSpPr>
            <a:spLocks noGrp="1"/>
          </p:cNvSpPr>
          <p:nvPr>
            <p:ph type="sldNum" sz="quarter" idx="5"/>
          </p:nvPr>
        </p:nvSpPr>
        <p:spPr/>
        <p:txBody>
          <a:bodyPr/>
          <a:lstStyle/>
          <a:p>
            <a:fld id="{3801EDA0-9D9F-43FC-AAC8-169467B76D99}" type="slidenum">
              <a:rPr lang="en-US" smtClean="0"/>
              <a:t>13</a:t>
            </a:fld>
            <a:endParaRPr lang="en-US"/>
          </a:p>
        </p:txBody>
      </p:sp>
    </p:spTree>
    <p:extLst>
      <p:ext uri="{BB962C8B-B14F-4D97-AF65-F5344CB8AC3E}">
        <p14:creationId xmlns:p14="http://schemas.microsoft.com/office/powerpoint/2010/main" val="4173826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B6A992-46C1-E340-BE37-ABCA176EA55C}"/>
              </a:ext>
            </a:extLst>
          </p:cNvPr>
          <p:cNvSpPr/>
          <p:nvPr userDrawn="1"/>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838200" y="2420937"/>
            <a:ext cx="10515600" cy="1008063"/>
          </a:xfrm>
        </p:spPr>
        <p:txBody>
          <a:bodyPr>
            <a:normAutofit/>
          </a:bodyPr>
          <a:lstStyle>
            <a:lvl1pPr algn="ctr">
              <a:defRPr sz="4000" b="0" i="0">
                <a:solidFill>
                  <a:schemeClr val="bg1"/>
                </a:solidFill>
                <a:latin typeface="Brandon Grotesque Medium" panose="020B0503020203060202" pitchFamily="34" charset="77"/>
              </a:defRPr>
            </a:lvl1pPr>
          </a:lstStyle>
          <a:p>
            <a:r>
              <a:rPr lang="en-US"/>
              <a:t>Click to edit Master title style</a:t>
            </a:r>
          </a:p>
        </p:txBody>
      </p:sp>
      <p:pic>
        <p:nvPicPr>
          <p:cNvPr id="4" name="Picture 3">
            <a:extLst>
              <a:ext uri="{FF2B5EF4-FFF2-40B4-BE49-F238E27FC236}">
                <a16:creationId xmlns:a16="http://schemas.microsoft.com/office/drawing/2014/main" id="{70F5E5B1-95B6-834B-950B-84D52377E7D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77B"/>
                </a:solidFill>
                <a:latin typeface="Brandon Grotesque Bold" panose="020B0503020203060202" pitchFamily="34" charset="77"/>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vl2pPr marL="6858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2pPr>
            <a:lvl3pPr marL="11430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3pPr>
            <a:lvl4pPr marL="16002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4pPr>
            <a:lvl5pPr marL="20574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pic>
        <p:nvPicPr>
          <p:cNvPr id="5" name="Picture 4">
            <a:extLst>
              <a:ext uri="{FF2B5EF4-FFF2-40B4-BE49-F238E27FC236}">
                <a16:creationId xmlns:a16="http://schemas.microsoft.com/office/drawing/2014/main" id="{CBAB49C0-28E3-A849-9F16-9E31DC8DA965}"/>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782081" y="5854148"/>
            <a:ext cx="1916275" cy="902031"/>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F69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9F07885D-51A3-EB4B-9750-2F1086772581}"/>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99393" y="247137"/>
            <a:ext cx="1097281" cy="1005841"/>
          </a:xfrm>
          <a:prstGeom prst="rect">
            <a:avLst/>
          </a:prstGeom>
        </p:spPr>
      </p:pic>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683200"/>
            <a:ext cx="9144000" cy="933471"/>
          </a:xfrm>
        </p:spPr>
        <p:txBody>
          <a:bodyPr anchor="b">
            <a:normAutofit/>
          </a:bodyPr>
          <a:lstStyle>
            <a:lvl1pPr algn="ctr">
              <a:defRPr sz="5400">
                <a:solidFill>
                  <a:schemeClr val="tx2">
                    <a:lumMod val="50000"/>
                  </a:schemeClr>
                </a:solidFill>
              </a:defRPr>
            </a:lvl1pPr>
          </a:lstStyle>
          <a:p>
            <a:r>
              <a:rPr lang="en-US"/>
              <a:t>Click to edit Master title style</a:t>
            </a:r>
          </a:p>
        </p:txBody>
      </p:sp>
      <p:sp>
        <p:nvSpPr>
          <p:cNvPr id="3" name="Subtitle 2"/>
          <p:cNvSpPr>
            <a:spLocks noGrp="1"/>
          </p:cNvSpPr>
          <p:nvPr>
            <p:ph type="subTitle" idx="1"/>
          </p:nvPr>
        </p:nvSpPr>
        <p:spPr>
          <a:xfrm>
            <a:off x="1411550" y="3841302"/>
            <a:ext cx="9256450" cy="2474196"/>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6FF3DDC8-00DC-47E1-920F-5CA1F5DECF0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3993295" y="0"/>
            <a:ext cx="4205410" cy="1979575"/>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F69B18"/>
              </a:buClr>
              <a:buFont typeface="Arial" panose="020B0604020202020204" pitchFamily="34" charset="0"/>
              <a:buChar char="•"/>
              <a:defRPr sz="2400" b="0" i="0">
                <a:solidFill>
                  <a:srgbClr val="0D477B"/>
                </a:solidFill>
                <a:latin typeface="Brandon Grotesque Regular" panose="020B0503020203060202" pitchFamily="34" charset="77"/>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Brandon Grotesque Regular" panose="020B0503020203060202"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F69B18"/>
              </a:buClr>
              <a:buFont typeface="Arial" panose="020B0604020202020204" pitchFamily="34" charset="0"/>
              <a:buChar char="•"/>
              <a:defRPr b="0" i="0">
                <a:solidFill>
                  <a:srgbClr val="0D477B"/>
                </a:solidFill>
                <a:latin typeface="Brandon Grotesque Regular" panose="020B0503020203060202" pitchFamily="34" charset="77"/>
              </a:defRPr>
            </a:lvl1pPr>
          </a:lstStyle>
          <a:p>
            <a:pPr lvl="0"/>
            <a:r>
              <a:rPr lang="en-US" dirty="0"/>
              <a:t>Edit Master text styles</a:t>
            </a:r>
          </a:p>
        </p:txBody>
      </p:sp>
      <p:sp>
        <p:nvSpPr>
          <p:cNvPr id="10"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77B"/>
                </a:solidFill>
                <a:latin typeface="Brandon Grotesque Bold" panose="020B0503020203060202" pitchFamily="34" charset="77"/>
              </a:defRPr>
            </a:lvl1pPr>
          </a:lstStyle>
          <a:p>
            <a:r>
              <a:rPr lang="en-US" dirty="0"/>
              <a:t>Click to edit Master title style</a:t>
            </a:r>
          </a:p>
        </p:txBody>
      </p:sp>
      <p:pic>
        <p:nvPicPr>
          <p:cNvPr id="9" name="Picture 8">
            <a:extLst>
              <a:ext uri="{FF2B5EF4-FFF2-40B4-BE49-F238E27FC236}">
                <a16:creationId xmlns:a16="http://schemas.microsoft.com/office/drawing/2014/main" id="{709E9D71-397E-C74C-90AB-EE02B87905AD}"/>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782081" y="5854148"/>
            <a:ext cx="1916275" cy="902031"/>
          </a:xfrm>
          <a:prstGeom prst="rect">
            <a:avLst/>
          </a:prstGeom>
        </p:spPr>
      </p:pic>
      <p:sp>
        <p:nvSpPr>
          <p:cNvPr id="11" name="Gray Line">
            <a:extLst>
              <a:ext uri="{FF2B5EF4-FFF2-40B4-BE49-F238E27FC236}">
                <a16:creationId xmlns:a16="http://schemas.microsoft.com/office/drawing/2014/main" id="{B563D9DB-6F02-CC48-8D10-938C314C52A8}"/>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F69B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Logo&#10;&#10;Description automatically generated">
            <a:extLst>
              <a:ext uri="{FF2B5EF4-FFF2-40B4-BE49-F238E27FC236}">
                <a16:creationId xmlns:a16="http://schemas.microsoft.com/office/drawing/2014/main" id="{BAD6F003-6C16-8749-88AF-208B69317B84}"/>
              </a:ext>
            </a:extLst>
          </p:cNvPr>
          <p:cNvPicPr>
            <a:picLocks noChangeAspect="1"/>
          </p:cNvPicPr>
          <p:nvPr userDrawn="1"/>
        </p:nvPicPr>
        <p:blipFill>
          <a:blip r:embed="rId3" cstate="hqprint">
            <a:alphaModFix amt="50000"/>
            <a:extLst>
              <a:ext uri="{28A0092B-C50C-407E-A947-70E740481C1C}">
                <a14:useLocalDpi xmlns:a14="http://schemas.microsoft.com/office/drawing/2010/main" val="0"/>
              </a:ext>
            </a:extLst>
          </a:blip>
          <a:stretch>
            <a:fillRect/>
          </a:stretch>
        </p:blipFill>
        <p:spPr>
          <a:xfrm>
            <a:off x="-99393" y="247137"/>
            <a:ext cx="1097281" cy="1005841"/>
          </a:xfrm>
          <a:prstGeom prst="rect">
            <a:avLst/>
          </a:prstGeom>
        </p:spPr>
      </p:pic>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5" name="Content Placeholder 2"/>
          <p:cNvSpPr>
            <a:spLocks noGrp="1"/>
          </p:cNvSpPr>
          <p:nvPr>
            <p:ph idx="1" hasCustomPrompt="1"/>
          </p:nvPr>
        </p:nvSpPr>
        <p:spPr>
          <a:xfrm>
            <a:off x="838200" y="1794076"/>
            <a:ext cx="10515600" cy="4382886"/>
          </a:xfrm>
        </p:spPr>
        <p:txBody>
          <a:bodyPr anchor="t"/>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lvl2pPr>
            <a:lvl3pPr marL="1143000" indent="-228600">
              <a:buFontTx/>
              <a:buBlip>
                <a:blip r:embed="rId3"/>
              </a:buBlip>
              <a:defRPr/>
            </a:lvl3pPr>
            <a:lvl4pPr marL="1600200" indent="-228600">
              <a:buFontTx/>
              <a:buBlip>
                <a:blip r:embed="rId4"/>
              </a:buBlip>
              <a:defRPr/>
            </a:lvl4pPr>
            <a:lvl5pPr marL="2057400" indent="-228600">
              <a:buFontTx/>
              <a:buBlip>
                <a:blip r:embed="rId4"/>
              </a:buBlip>
              <a:defRPr/>
            </a:lvl5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dirty="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dirty="0">
                <a:ln>
                  <a:noFill/>
                </a:ln>
                <a:solidFill>
                  <a:srgbClr val="449EBA">
                    <a:lumMod val="50000"/>
                  </a:srgbClr>
                </a:solidFill>
                <a:effectLst/>
                <a:uLnTx/>
                <a:uFillTx/>
                <a:latin typeface="+mn-lt"/>
                <a:ea typeface="+mn-ea"/>
                <a:cs typeface="+mn-cs"/>
              </a:rPr>
              <a:t>Subtopic</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dirty="0">
                <a:ln>
                  <a:noFill/>
                </a:ln>
                <a:solidFill>
                  <a:srgbClr val="449EBA">
                    <a:lumMod val="40000"/>
                    <a:lumOff val="60000"/>
                  </a:srgbClr>
                </a:solidFill>
                <a:effectLst/>
                <a:uLnTx/>
                <a:uFillTx/>
                <a:latin typeface="+mn-lt"/>
                <a:ea typeface="+mn-ea"/>
                <a:cs typeface="+mn-cs"/>
              </a:rPr>
              <a:t>Subtopic 3</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4</a:t>
            </a:r>
          </a:p>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dirty="0">
                <a:ln>
                  <a:noFill/>
                </a:ln>
                <a:solidFill>
                  <a:srgbClr val="449EBA">
                    <a:lumMod val="40000"/>
                    <a:lumOff val="60000"/>
                  </a:srgbClr>
                </a:solidFill>
                <a:effectLst/>
                <a:uLnTx/>
                <a:uFillTx/>
                <a:latin typeface="+mn-lt"/>
                <a:ea typeface="+mn-ea"/>
                <a:cs typeface="+mn-cs"/>
              </a:rPr>
              <a:t>Agenda topic 5</a:t>
            </a:r>
          </a:p>
        </p:txBody>
      </p:sp>
      <p:sp>
        <p:nvSpPr>
          <p:cNvPr id="6" name="Text Placeholder 17"/>
          <p:cNvSpPr>
            <a:spLocks noGrp="1"/>
          </p:cNvSpPr>
          <p:nvPr>
            <p:ph type="body" sz="quarter" idx="13" hasCustomPrompt="1"/>
          </p:nvPr>
        </p:nvSpPr>
        <p:spPr>
          <a:xfrm>
            <a:off x="12375514" y="1981518"/>
            <a:ext cx="4906646" cy="655002"/>
          </a:xfrm>
        </p:spPr>
        <p:txBody>
          <a:bodyPr/>
          <a:lstStyle>
            <a:lvl1pPr marL="228600" marR="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solidFill>
                  <a:schemeClr val="accent1">
                    <a:lumMod val="40000"/>
                    <a:lumOff val="60000"/>
                  </a:schemeClr>
                </a:solidFill>
              </a:defRPr>
            </a:lvl1pPr>
          </a:lstStyle>
          <a:p>
            <a:pPr marL="228600" marR="0" lvl="0" indent="-228600" algn="l" defTabSz="914400" rtl="0" eaLnBrk="1" fontAlgn="auto" latinLnBrk="0" hangingPunct="1">
              <a:lnSpc>
                <a:spcPct val="90000"/>
              </a:lnSpc>
              <a:spcBef>
                <a:spcPts val="1000"/>
              </a:spcBef>
              <a:spcAft>
                <a:spcPts val="0"/>
              </a:spcAft>
              <a:buClr>
                <a:srgbClr val="92D050"/>
              </a:buClr>
              <a:buSzTx/>
              <a:buFont typeface="Wingdings" panose="05000000000000000000" pitchFamily="2" charset="2"/>
              <a:buChar char="ü"/>
              <a:tabLst/>
              <a:defRPr/>
            </a:pPr>
            <a:r>
              <a:rPr kumimoji="0" lang="en-US" sz="2800" b="0" i="0" u="none" strike="noStrike" kern="1200" cap="none" spc="0" normalizeH="0" baseline="0" noProof="0">
                <a:ln>
                  <a:noFill/>
                </a:ln>
                <a:solidFill>
                  <a:srgbClr val="449EBA">
                    <a:lumMod val="40000"/>
                    <a:lumOff val="60000"/>
                  </a:srgbClr>
                </a:solidFill>
                <a:effectLst/>
                <a:uLnTx/>
                <a:uFillTx/>
                <a:latin typeface="Franklin Gothic Book" panose="020B0503020102020204" pitchFamily="34" charset="0"/>
                <a:ea typeface="+mn-ea"/>
                <a:cs typeface="Helvetica Neue"/>
              </a:rPr>
              <a:t>Completed agenda topic</a:t>
            </a:r>
          </a:p>
        </p:txBody>
      </p:sp>
      <p:sp>
        <p:nvSpPr>
          <p:cNvPr id="7" name="Text Placeholder 19"/>
          <p:cNvSpPr>
            <a:spLocks noGrp="1"/>
          </p:cNvSpPr>
          <p:nvPr>
            <p:ph type="body" sz="quarter" idx="14" hasCustomPrompt="1"/>
          </p:nvPr>
        </p:nvSpPr>
        <p:spPr>
          <a:xfrm>
            <a:off x="12375197" y="2849563"/>
            <a:ext cx="4906963" cy="1011680"/>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5"/>
              </a:buBlip>
              <a:tabLst/>
              <a:defRPr>
                <a:solidFill>
                  <a:schemeClr val="accent1">
                    <a:lumMod val="5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6"/>
              </a:buBlip>
              <a:tabLst/>
              <a:defRPr>
                <a:solidFill>
                  <a:schemeClr val="accent1">
                    <a:lumMod val="5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5"/>
              </a:buBlip>
              <a:tabLst/>
              <a:defRPr/>
            </a:pPr>
            <a:r>
              <a:rPr kumimoji="0" lang="en-US" sz="2800" b="1" i="0" u="none" strike="noStrike" kern="1200" cap="none" spc="0" normalizeH="0" baseline="0" noProof="0">
                <a:ln>
                  <a:noFill/>
                </a:ln>
                <a:solidFill>
                  <a:srgbClr val="449EBA">
                    <a:lumMod val="50000"/>
                  </a:srgbClr>
                </a:solidFill>
                <a:effectLst/>
                <a:uLnTx/>
                <a:uFillTx/>
                <a:latin typeface="+mn-lt"/>
                <a:ea typeface="+mn-ea"/>
                <a:cs typeface="+mn-cs"/>
              </a:rPr>
              <a:t>Current agenda topic</a:t>
            </a:r>
          </a:p>
          <a:p>
            <a:pPr marL="685800" marR="0" lvl="1" indent="-228600" algn="l" defTabSz="914400" rtl="0" eaLnBrk="1" fontAlgn="auto" latinLnBrk="0" hangingPunct="1">
              <a:lnSpc>
                <a:spcPct val="90000"/>
              </a:lnSpc>
              <a:spcBef>
                <a:spcPts val="500"/>
              </a:spcBef>
              <a:spcAft>
                <a:spcPts val="0"/>
              </a:spcAft>
              <a:buClrTx/>
              <a:buSzTx/>
              <a:buFontTx/>
              <a:buBlip>
                <a:blip r:embed="rId6"/>
              </a:buBlip>
              <a:tabLst/>
              <a:defRPr/>
            </a:pPr>
            <a:r>
              <a:rPr kumimoji="0" lang="en-US" sz="2400" b="1" i="0" u="none" strike="noStrike" kern="1200" cap="none" spc="0" normalizeH="0" baseline="0" noProof="0">
                <a:ln>
                  <a:noFill/>
                </a:ln>
                <a:solidFill>
                  <a:srgbClr val="449EBA">
                    <a:lumMod val="50000"/>
                  </a:srgbClr>
                </a:solidFill>
                <a:effectLst/>
                <a:uLnTx/>
                <a:uFillTx/>
                <a:latin typeface="+mn-lt"/>
                <a:ea typeface="+mn-ea"/>
                <a:cs typeface="+mn-cs"/>
              </a:rPr>
              <a:t>Subtopic</a:t>
            </a:r>
          </a:p>
        </p:txBody>
      </p:sp>
      <p:sp>
        <p:nvSpPr>
          <p:cNvPr id="8" name="Text Placeholder 21"/>
          <p:cNvSpPr>
            <a:spLocks noGrp="1"/>
          </p:cNvSpPr>
          <p:nvPr>
            <p:ph type="body" sz="quarter" idx="15" hasCustomPrompt="1"/>
          </p:nvPr>
        </p:nvSpPr>
        <p:spPr>
          <a:xfrm>
            <a:off x="12375515" y="4119880"/>
            <a:ext cx="4906963" cy="923925"/>
          </a:xfrm>
        </p:spPr>
        <p:txBody>
          <a:bodyPr/>
          <a:lstStyle>
            <a:lvl1pPr marL="228600" marR="0" indent="-228600" algn="l" defTabSz="914400" rtl="0" eaLnBrk="1" fontAlgn="auto" latinLnBrk="0" hangingPunct="1">
              <a:lnSpc>
                <a:spcPct val="90000"/>
              </a:lnSpc>
              <a:spcBef>
                <a:spcPts val="1000"/>
              </a:spcBef>
              <a:spcAft>
                <a:spcPts val="0"/>
              </a:spcAft>
              <a:buClrTx/>
              <a:buSzTx/>
              <a:buFontTx/>
              <a:buBlip>
                <a:blip r:embed="rId2"/>
              </a:buBlip>
              <a:tabLst/>
              <a:defRPr>
                <a:solidFill>
                  <a:schemeClr val="accent1">
                    <a:lumMod val="40000"/>
                    <a:lumOff val="60000"/>
                  </a:schemeClr>
                </a:solidFill>
              </a:defRPr>
            </a:lvl1pPr>
            <a:lvl2pPr marL="685800" marR="0" indent="-228600" algn="l" defTabSz="914400" rtl="0" eaLnBrk="1" fontAlgn="auto" latinLnBrk="0" hangingPunct="1">
              <a:lnSpc>
                <a:spcPct val="90000"/>
              </a:lnSpc>
              <a:spcBef>
                <a:spcPts val="500"/>
              </a:spcBef>
              <a:spcAft>
                <a:spcPts val="0"/>
              </a:spcAft>
              <a:buClrTx/>
              <a:buSzTx/>
              <a:buFontTx/>
              <a:buBlip>
                <a:blip r:embed="rId2"/>
              </a:buBlip>
              <a:tabLst/>
              <a:defRPr>
                <a:solidFill>
                  <a:schemeClr val="accent1">
                    <a:lumMod val="40000"/>
                    <a:lumOff val="60000"/>
                  </a:schemeClr>
                </a:solidFill>
              </a:defRPr>
            </a:lvl2pPr>
          </a:lstStyle>
          <a:p>
            <a:pPr marL="228600" marR="0" lvl="0" indent="-228600" algn="l" defTabSz="914400" rtl="0" eaLnBrk="1" fontAlgn="auto" latinLnBrk="0" hangingPunct="1">
              <a:lnSpc>
                <a:spcPct val="90000"/>
              </a:lnSpc>
              <a:spcBef>
                <a:spcPts val="1000"/>
              </a:spcBef>
              <a:spcAft>
                <a:spcPts val="0"/>
              </a:spcAft>
              <a:buClrTx/>
              <a:buSzTx/>
              <a:buFontTx/>
              <a:buBlip>
                <a:blip r:embed="rId2"/>
              </a:buBlip>
              <a:tabLst/>
              <a:defRPr/>
            </a:pPr>
            <a:r>
              <a:rPr kumimoji="0" lang="en-US" sz="2800" b="0" i="0" u="none" strike="noStrike" kern="1200" cap="none" spc="0" normalizeH="0" baseline="0" noProof="0">
                <a:ln>
                  <a:noFill/>
                </a:ln>
                <a:solidFill>
                  <a:srgbClr val="449EBA">
                    <a:lumMod val="40000"/>
                    <a:lumOff val="60000"/>
                  </a:srgbClr>
                </a:solidFill>
                <a:effectLst/>
                <a:uLnTx/>
                <a:uFillTx/>
                <a:latin typeface="+mn-lt"/>
                <a:ea typeface="+mn-ea"/>
                <a:cs typeface="+mn-cs"/>
              </a:rPr>
              <a:t>Agenda topic 3</a:t>
            </a:r>
          </a:p>
          <a:p>
            <a:pPr marL="685800" marR="0" lvl="1" indent="-228600" algn="l" defTabSz="914400" rtl="0" eaLnBrk="1" fontAlgn="auto" latinLnBrk="0" hangingPunct="1">
              <a:lnSpc>
                <a:spcPct val="90000"/>
              </a:lnSpc>
              <a:spcBef>
                <a:spcPts val="500"/>
              </a:spcBef>
              <a:spcAft>
                <a:spcPts val="0"/>
              </a:spcAft>
              <a:buClrTx/>
              <a:buSzTx/>
              <a:buFontTx/>
              <a:buBlip>
                <a:blip r:embed="rId2"/>
              </a:buBlip>
              <a:tabLst/>
              <a:defRPr/>
            </a:pPr>
            <a:r>
              <a:rPr kumimoji="0" lang="en-US" sz="2400" b="0" i="0" u="none" strike="noStrike" kern="1200" cap="none" spc="0" normalizeH="0" baseline="0" noProof="0">
                <a:ln>
                  <a:noFill/>
                </a:ln>
                <a:solidFill>
                  <a:srgbClr val="449EBA">
                    <a:lumMod val="40000"/>
                    <a:lumOff val="60000"/>
                  </a:srgbClr>
                </a:solidFill>
                <a:effectLst/>
                <a:uLnTx/>
                <a:uFillTx/>
                <a:latin typeface="+mn-lt"/>
                <a:ea typeface="+mn-ea"/>
                <a:cs typeface="+mn-cs"/>
              </a:rPr>
              <a:t>Subtopic 3</a:t>
            </a:r>
          </a:p>
        </p:txBody>
      </p:sp>
      <p:sp>
        <p:nvSpPr>
          <p:cNvPr id="4" name="TextBox 3"/>
          <p:cNvSpPr txBox="1"/>
          <p:nvPr userDrawn="1"/>
        </p:nvSpPr>
        <p:spPr>
          <a:xfrm>
            <a:off x="12375197" y="1393966"/>
            <a:ext cx="3912481" cy="400110"/>
          </a:xfrm>
          <a:prstGeom prst="rect">
            <a:avLst/>
          </a:prstGeom>
          <a:noFill/>
        </p:spPr>
        <p:txBody>
          <a:bodyPr wrap="none" rtlCol="0">
            <a:spAutoFit/>
          </a:bodyPr>
          <a:lstStyle/>
          <a:p>
            <a:r>
              <a:rPr lang="en-US" sz="2000">
                <a:latin typeface="+mj-lt"/>
              </a:rPr>
              <a:t>Format</a:t>
            </a:r>
            <a:r>
              <a:rPr lang="en-US" sz="2000" baseline="0">
                <a:latin typeface="+mj-lt"/>
              </a:rPr>
              <a:t> sample to copy and paste:</a:t>
            </a:r>
            <a:endParaRPr lang="en-US" sz="2000">
              <a:latin typeface="+mj-lt"/>
            </a:endParaRPr>
          </a:p>
        </p:txBody>
      </p:sp>
      <p:sp>
        <p:nvSpPr>
          <p:cNvPr id="10" name="TextBox 9"/>
          <p:cNvSpPr txBox="1"/>
          <p:nvPr userDrawn="1"/>
        </p:nvSpPr>
        <p:spPr>
          <a:xfrm>
            <a:off x="838200" y="365125"/>
            <a:ext cx="10515600" cy="1325563"/>
          </a:xfrm>
          <a:prstGeom prst="rect">
            <a:avLst/>
          </a:prstGeom>
          <a:noFill/>
        </p:spPr>
        <p:txBody>
          <a:bodyPr wrap="square" rtlCol="0" anchor="ctr">
            <a:normAutofit/>
          </a:bodyPr>
          <a:lstStyle/>
          <a:p>
            <a:r>
              <a:rPr lang="en-US" sz="4400">
                <a:latin typeface="+mj-lt"/>
              </a:rPr>
              <a:t>Agenda</a:t>
            </a:r>
          </a:p>
        </p:txBody>
      </p:sp>
    </p:spTree>
    <p:extLst>
      <p:ext uri="{BB962C8B-B14F-4D97-AF65-F5344CB8AC3E}">
        <p14:creationId xmlns:p14="http://schemas.microsoft.com/office/powerpoint/2010/main" val="1112952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a:t>1</a:t>
            </a:r>
          </a:p>
        </p:txBody>
      </p:sp>
      <p:sp>
        <p:nvSpPr>
          <p:cNvPr id="25"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250098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
        <p:nvSpPr>
          <p:cNvPr id="19"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3669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6"/>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
        <p:nvSpPr>
          <p:cNvPr id="10" name="Text Placeholder 8"/>
          <p:cNvSpPr>
            <a:spLocks noGrp="1"/>
          </p:cNvSpPr>
          <p:nvPr>
            <p:ph type="body" sz="quarter" idx="10"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777821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
        <p:nvSpPr>
          <p:cNvPr id="10" name="Text Placeholder 8"/>
          <p:cNvSpPr>
            <a:spLocks noGrp="1"/>
          </p:cNvSpPr>
          <p:nvPr>
            <p:ph type="body" sz="quarter" idx="14"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95778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181600" cy="45767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126635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6" name="Content Placeholder 2"/>
          <p:cNvSpPr>
            <a:spLocks noGrp="1"/>
          </p:cNvSpPr>
          <p:nvPr>
            <p:ph sz="half" idx="14"/>
          </p:nvPr>
        </p:nvSpPr>
        <p:spPr>
          <a:xfrm>
            <a:off x="4459224"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half" idx="15"/>
          </p:nvPr>
        </p:nvSpPr>
        <p:spPr>
          <a:xfrm>
            <a:off x="8080248" y="1609344"/>
            <a:ext cx="3273552" cy="45676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3738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005840"/>
          </a:xfrm>
        </p:spPr>
        <p:txBody>
          <a:bodyPr/>
          <a:lstStyle/>
          <a:p>
            <a:r>
              <a:rPr lang="en-US"/>
              <a:t>Click to edit Master title style</a:t>
            </a:r>
          </a:p>
        </p:txBody>
      </p:sp>
      <p:sp>
        <p:nvSpPr>
          <p:cNvPr id="3" name="Text Placeholder 2"/>
          <p:cNvSpPr>
            <a:spLocks noGrp="1"/>
          </p:cNvSpPr>
          <p:nvPr>
            <p:ph type="body" idx="1"/>
          </p:nvPr>
        </p:nvSpPr>
        <p:spPr>
          <a:xfrm>
            <a:off x="839788" y="1614170"/>
            <a:ext cx="5157787" cy="66984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284017"/>
            <a:ext cx="5157787"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14170"/>
            <a:ext cx="5183188" cy="66984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284017"/>
            <a:ext cx="5183188" cy="313062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
        <p:nvSpPr>
          <p:cNvPr id="8" name="Text Placeholder 7"/>
          <p:cNvSpPr>
            <a:spLocks noGrp="1"/>
          </p:cNvSpPr>
          <p:nvPr>
            <p:ph type="body" sz="quarter" idx="14" hasCustomPrompt="1"/>
          </p:nvPr>
        </p:nvSpPr>
        <p:spPr>
          <a:xfrm>
            <a:off x="0" y="5657850"/>
            <a:ext cx="12192000" cy="733425"/>
          </a:xfrm>
          <a:solidFill>
            <a:schemeClr val="accent1">
              <a:lumMod val="75000"/>
            </a:schemeClr>
          </a:solidFill>
        </p:spPr>
        <p:txBody>
          <a:bodyPr tIns="91440" bIns="91440" anchor="ctr"/>
          <a:lstStyle>
            <a:lvl1pPr marL="0" indent="0" algn="ctr">
              <a:buNone/>
              <a:defRPr baseline="0">
                <a:solidFill>
                  <a:schemeClr val="bg1"/>
                </a:solidFill>
              </a:defRPr>
            </a:lvl1pPr>
          </a:lstStyle>
          <a:p>
            <a:pPr lvl="0"/>
            <a:r>
              <a:rPr lang="en-US"/>
              <a:t>Conclusion</a:t>
            </a:r>
          </a:p>
        </p:txBody>
      </p:sp>
    </p:spTree>
    <p:extLst>
      <p:ext uri="{BB962C8B-B14F-4D97-AF65-F5344CB8AC3E}">
        <p14:creationId xmlns:p14="http://schemas.microsoft.com/office/powerpoint/2010/main" val="3014620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5840"/>
          </a:xfrm>
        </p:spPr>
        <p:txBody>
          <a:bodyPr/>
          <a:lstStyle/>
          <a:p>
            <a:r>
              <a:rPr lang="en-US"/>
              <a:t>Click to edit Master title style</a:t>
            </a:r>
          </a:p>
        </p:txBody>
      </p:sp>
      <p:sp>
        <p:nvSpPr>
          <p:cNvPr id="6"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62608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046527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3820029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lor Panel">
    <p:spTree>
      <p:nvGrpSpPr>
        <p:cNvPr id="1" name=""/>
        <p:cNvGrpSpPr/>
        <p:nvPr/>
      </p:nvGrpSpPr>
      <p:grpSpPr>
        <a:xfrm>
          <a:off x="0" y="0"/>
          <a:ext cx="0" cy="0"/>
          <a:chOff x="0" y="0"/>
          <a:chExt cx="0" cy="0"/>
        </a:xfrm>
      </p:grpSpPr>
      <p:sp>
        <p:nvSpPr>
          <p:cNvPr id="6" name="Rectangle 5"/>
          <p:cNvSpPr/>
          <p:nvPr userDrawn="1"/>
        </p:nvSpPr>
        <p:spPr>
          <a:xfrm>
            <a:off x="839788" y="457200"/>
            <a:ext cx="2743200" cy="5840660"/>
          </a:xfrm>
          <a:prstGeom prst="rect">
            <a:avLst/>
          </a:prstGeom>
          <a:solidFill>
            <a:schemeClr val="bg2"/>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839789" y="457200"/>
            <a:ext cx="2743200" cy="1600200"/>
          </a:xfrm>
        </p:spPr>
        <p:txBody>
          <a:bodyPr anchor="b">
            <a:normAutofit/>
          </a:bodyPr>
          <a:lstStyle>
            <a:lvl1pPr>
              <a:defRPr sz="2800">
                <a:solidFill>
                  <a:schemeClr val="bg1"/>
                </a:solidFill>
                <a:latin typeface="+mj-lt"/>
              </a:defRPr>
            </a:lvl1pPr>
          </a:lstStyle>
          <a:p>
            <a:r>
              <a:rPr lang="en-US"/>
              <a:t>Click to edit Master title style</a:t>
            </a:r>
          </a:p>
        </p:txBody>
      </p:sp>
      <p:sp>
        <p:nvSpPr>
          <p:cNvPr id="3" name="Content Placeholder 2"/>
          <p:cNvSpPr>
            <a:spLocks noGrp="1"/>
          </p:cNvSpPr>
          <p:nvPr>
            <p:ph idx="1"/>
          </p:nvPr>
        </p:nvSpPr>
        <p:spPr>
          <a:xfrm>
            <a:off x="4297680" y="457200"/>
            <a:ext cx="7057708" cy="5840659"/>
          </a:xfrm>
        </p:spPr>
        <p:txBody>
          <a:bodyPr/>
          <a:lstStyle>
            <a:lvl1pPr>
              <a:defRPr sz="3200"/>
            </a:lvl1pPr>
            <a:lvl2pPr marL="685800" indent="-228600">
              <a:buFontTx/>
              <a:buBlip>
                <a:blip r:embed="rId2"/>
              </a:buBlip>
              <a:defRPr sz="2800"/>
            </a:lvl2pPr>
            <a:lvl3pPr marL="1143000" indent="-228600">
              <a:buFontTx/>
              <a:buBlip>
                <a:blip r:embed="rId3"/>
              </a:buBlip>
              <a:defRPr sz="2400"/>
            </a:lvl3pPr>
            <a:lvl4pPr marL="1600200" indent="-228600">
              <a:buFontTx/>
              <a:buBlip>
                <a:blip r:embed="rId4"/>
              </a:buBlip>
              <a:defRPr sz="2000"/>
            </a:lvl4pPr>
            <a:lvl5pPr marL="2057400" indent="-228600">
              <a:buFontTx/>
              <a:buBlip>
                <a:blip r:embed="rId4"/>
              </a:buBlip>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2743200" cy="4240460"/>
          </a:xfrm>
        </p:spPr>
        <p:txBody>
          <a:bodyPr tIns="91440" bIns="9144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2893816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Text Placeholder 8"/>
          <p:cNvSpPr>
            <a:spLocks noGrp="1"/>
          </p:cNvSpPr>
          <p:nvPr>
            <p:ph type="body" sz="quarter" idx="13" hasCustomPrompt="1"/>
          </p:nvPr>
        </p:nvSpPr>
        <p:spPr>
          <a:xfrm>
            <a:off x="0" y="6634480"/>
            <a:ext cx="4846638" cy="223520"/>
          </a:xfrm>
        </p:spPr>
        <p:txBody>
          <a:bodyPr anchor="ctr">
            <a:noAutofit/>
          </a:bodyPr>
          <a:lstStyle>
            <a:lvl1pPr marL="0" indent="0">
              <a:buNone/>
              <a:defRPr lang="en-US" sz="1200" kern="1200" dirty="0">
                <a:solidFill>
                  <a:schemeClr val="tx2">
                    <a:lumMod val="50000"/>
                  </a:schemeClr>
                </a:solidFill>
                <a:latin typeface="+mn-lt"/>
                <a:ea typeface="+mn-ea"/>
                <a:cs typeface="+mn-cs"/>
              </a:defRPr>
            </a:lvl1pPr>
          </a:lstStyle>
          <a:p>
            <a:pPr lvl="0"/>
            <a:r>
              <a:rPr lang="en-US"/>
              <a:t>Source:</a:t>
            </a:r>
          </a:p>
        </p:txBody>
      </p:sp>
    </p:spTree>
    <p:extLst>
      <p:ext uri="{BB962C8B-B14F-4D97-AF65-F5344CB8AC3E}">
        <p14:creationId xmlns:p14="http://schemas.microsoft.com/office/powerpoint/2010/main" val="1680662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3" name="Rectangle 17"/>
          <p:cNvSpPr>
            <a:spLocks noChangeArrowheads="1"/>
          </p:cNvSpPr>
          <p:nvPr userDrawn="1"/>
        </p:nvSpPr>
        <p:spPr bwMode="auto">
          <a:xfrm>
            <a:off x="9651477" y="6553201"/>
            <a:ext cx="190539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defTabSz="457200" fontAlgn="auto">
              <a:spcBef>
                <a:spcPts val="0"/>
              </a:spcBef>
              <a:spcAft>
                <a:spcPts val="0"/>
              </a:spcAft>
            </a:pPr>
            <a:r>
              <a:rPr lang="en-US" sz="1200" b="1">
                <a:solidFill>
                  <a:prstClr val="black"/>
                </a:solidFill>
                <a:latin typeface="Arial" pitchFamily="34" charset="0"/>
                <a:cs typeface="Arial" pitchFamily="34" charset="0"/>
              </a:rPr>
              <a:t>www.safalpartners.com</a:t>
            </a:r>
          </a:p>
        </p:txBody>
      </p:sp>
      <p:pic>
        <p:nvPicPr>
          <p:cNvPr id="4" name="Picture 3"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6473958"/>
            <a:ext cx="12191188" cy="79243"/>
          </a:xfrm>
          <a:prstGeom prst="rect">
            <a:avLst/>
          </a:prstGeom>
        </p:spPr>
      </p:pic>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resenter Pictures">
    <p:spTree>
      <p:nvGrpSpPr>
        <p:cNvPr id="1" name=""/>
        <p:cNvGrpSpPr/>
        <p:nvPr/>
      </p:nvGrpSpPr>
      <p:grpSpPr>
        <a:xfrm>
          <a:off x="0" y="0"/>
          <a:ext cx="0" cy="0"/>
          <a:chOff x="0" y="0"/>
          <a:chExt cx="0" cy="0"/>
        </a:xfrm>
      </p:grpSpPr>
      <p:pic>
        <p:nvPicPr>
          <p:cNvPr id="7" name="Picture 6" descr="bar.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3" y="-3043"/>
            <a:ext cx="12191188" cy="79243"/>
          </a:xfrm>
          <a:prstGeom prst="rect">
            <a:avLst/>
          </a:prstGeom>
        </p:spPr>
      </p:pic>
      <p:sp>
        <p:nvSpPr>
          <p:cNvPr id="8" name="Rectangle 7"/>
          <p:cNvSpPr>
            <a:spLocks noChangeArrowheads="1"/>
          </p:cNvSpPr>
          <p:nvPr userDrawn="1"/>
        </p:nvSpPr>
        <p:spPr bwMode="auto">
          <a:xfrm>
            <a:off x="0" y="6688667"/>
            <a:ext cx="12192000" cy="182981"/>
          </a:xfrm>
          <a:prstGeom prst="rect">
            <a:avLst/>
          </a:prstGeom>
          <a:solidFill>
            <a:srgbClr val="FFC000"/>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sz="1800">
              <a:solidFill>
                <a:prstClr val="black"/>
              </a:solidFill>
              <a:latin typeface="Calibri"/>
            </a:endParaRPr>
          </a:p>
        </p:txBody>
      </p:sp>
      <p:sp>
        <p:nvSpPr>
          <p:cNvPr id="9" name="Rectangle 8"/>
          <p:cNvSpPr>
            <a:spLocks noChangeArrowheads="1"/>
          </p:cNvSpPr>
          <p:nvPr userDrawn="1"/>
        </p:nvSpPr>
        <p:spPr bwMode="auto">
          <a:xfrm>
            <a:off x="11736415" y="6680202"/>
            <a:ext cx="413576" cy="228268"/>
          </a:xfrm>
          <a:prstGeom prst="rect">
            <a:avLst/>
          </a:prstGeom>
          <a:noFill/>
          <a:ln>
            <a:noFill/>
          </a:ln>
        </p:spPr>
        <p:txBody>
          <a:bodyPr wrap="none" lIns="90488" tIns="44450" rIns="90488" bIns="44450" anchor="ctr">
            <a:spAutoFit/>
          </a:bodyPr>
          <a:lstStyle/>
          <a:p>
            <a:pPr algn="r" defTabSz="457200" eaLnBrk="0" fontAlgn="auto" hangingPunct="0">
              <a:spcBef>
                <a:spcPts val="0"/>
              </a:spcBef>
              <a:spcAft>
                <a:spcPts val="0"/>
              </a:spcAft>
              <a:defRPr/>
            </a:pPr>
            <a:r>
              <a:rPr lang="en-US" sz="900" b="1">
                <a:solidFill>
                  <a:schemeClr val="bg1"/>
                </a:solidFill>
                <a:latin typeface="Calibri"/>
              </a:rPr>
              <a:t>2016</a:t>
            </a:r>
          </a:p>
        </p:txBody>
      </p:sp>
      <p:sp>
        <p:nvSpPr>
          <p:cNvPr id="10" name="Rectangle 9"/>
          <p:cNvSpPr>
            <a:spLocks noChangeArrowheads="1"/>
          </p:cNvSpPr>
          <p:nvPr userDrawn="1"/>
        </p:nvSpPr>
        <p:spPr bwMode="auto">
          <a:xfrm>
            <a:off x="5806018" y="6670355"/>
            <a:ext cx="577849" cy="230832"/>
          </a:xfrm>
          <a:prstGeom prst="rect">
            <a:avLst/>
          </a:prstGeom>
          <a:noFill/>
          <a:ln>
            <a:noFill/>
          </a:ln>
        </p:spPr>
        <p:txBody>
          <a:bodyPr lIns="90488" rIns="90488" anchor="ctr">
            <a:spAutoFit/>
          </a:bodyPr>
          <a:lstStyle/>
          <a:p>
            <a:pPr algn="ctr" defTabSz="457200" eaLnBrk="0" fontAlgn="auto" hangingPunct="0">
              <a:spcBef>
                <a:spcPts val="0"/>
              </a:spcBef>
              <a:spcAft>
                <a:spcPts val="0"/>
              </a:spcAft>
              <a:defRPr/>
            </a:pPr>
            <a:fld id="{2BF07DEB-607E-47B5-8250-1D8372858C64}" type="slidenum">
              <a:rPr lang="en-US" sz="900" b="1" smtClean="0">
                <a:solidFill>
                  <a:schemeClr val="bg1"/>
                </a:solidFill>
                <a:latin typeface="Calibri"/>
              </a:rPr>
              <a:pPr algn="ctr" defTabSz="457200" eaLnBrk="0" fontAlgn="auto" hangingPunct="0">
                <a:spcBef>
                  <a:spcPts val="0"/>
                </a:spcBef>
                <a:spcAft>
                  <a:spcPts val="0"/>
                </a:spcAft>
                <a:defRPr/>
              </a:pPr>
              <a:t>‹#›</a:t>
            </a:fld>
            <a:endParaRPr lang="en-US" sz="900" b="1">
              <a:solidFill>
                <a:schemeClr val="bg1"/>
              </a:solidFill>
              <a:latin typeface="Calibri"/>
            </a:endParaRP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6663" y="6095517"/>
            <a:ext cx="1826211" cy="547863"/>
          </a:xfrm>
          <a:prstGeom prst="rect">
            <a:avLst/>
          </a:prstGeom>
        </p:spPr>
      </p:pic>
      <p:sp>
        <p:nvSpPr>
          <p:cNvPr id="12" name="Rectangle 16"/>
          <p:cNvSpPr>
            <a:spLocks noGrp="1" noChangeArrowheads="1"/>
          </p:cNvSpPr>
          <p:nvPr>
            <p:ph type="ctrTitle" sz="quarter"/>
          </p:nvPr>
        </p:nvSpPr>
        <p:spPr>
          <a:xfrm>
            <a:off x="2438400" y="472736"/>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13" name="Text Placeholder 2"/>
          <p:cNvSpPr>
            <a:spLocks noGrp="1"/>
          </p:cNvSpPr>
          <p:nvPr>
            <p:ph type="body" sz="quarter" idx="10"/>
          </p:nvPr>
        </p:nvSpPr>
        <p:spPr>
          <a:xfrm>
            <a:off x="1295402" y="1673468"/>
            <a:ext cx="9601199" cy="258532"/>
          </a:xfrm>
          <a:prstGeom prst="rect">
            <a:avLst/>
          </a:prstGeom>
        </p:spPr>
        <p:txBody>
          <a:bodyPr wrap="square">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2871995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solidFill>
                  <a:schemeClr val="bg2">
                    <a:lumMod val="25000"/>
                  </a:schemeClr>
                </a:solidFill>
              </a:defRPr>
            </a:lvl1pPr>
            <a:lvl2pPr>
              <a:defRPr>
                <a:solidFill>
                  <a:schemeClr val="bg2">
                    <a:lumMod val="25000"/>
                  </a:schemeClr>
                </a:solidFill>
              </a:defRPr>
            </a:lvl2pPr>
            <a:lvl3pPr>
              <a:defRPr>
                <a:solidFill>
                  <a:schemeClr val="bg2">
                    <a:lumMod val="25000"/>
                  </a:schemeClr>
                </a:solidFill>
              </a:defRPr>
            </a:lvl3pPr>
            <a:lvl4pPr>
              <a:defRPr>
                <a:solidFill>
                  <a:schemeClr val="bg2">
                    <a:lumMod val="25000"/>
                  </a:schemeClr>
                </a:solidFill>
              </a:defRPr>
            </a:lvl4pPr>
            <a:lvl5pPr>
              <a:defRPr>
                <a:solidFill>
                  <a:schemeClr val="bg2">
                    <a:lumMod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a:xfrm>
            <a:off x="838200" y="126413"/>
            <a:ext cx="10515600" cy="1325563"/>
          </a:xfrm>
          <a:prstGeom prst="rect">
            <a:avLst/>
          </a:prstGeom>
        </p:spPr>
        <p:txBody>
          <a:bodyPr anchor="b"/>
          <a:lstStyle>
            <a:lvl1pPr>
              <a:defRPr baseline="0">
                <a:solidFill>
                  <a:srgbClr val="315F9F"/>
                </a:solidFill>
                <a:latin typeface="Lato Semibold" panose="020F0502020204030203" pitchFamily="34" charset="0"/>
                <a:ea typeface="Lato Semibold" panose="020F0502020204030203" pitchFamily="34" charset="0"/>
                <a:cs typeface="Lato Semibold" panose="020F0502020204030203" pitchFamily="34" charset="0"/>
              </a:defRPr>
            </a:lvl1pPr>
          </a:lstStyle>
          <a:p>
            <a:r>
              <a:rPr lang="en-US"/>
              <a:t>To Design, Define.</a:t>
            </a:r>
          </a:p>
        </p:txBody>
      </p:sp>
    </p:spTree>
    <p:extLst>
      <p:ext uri="{BB962C8B-B14F-4D97-AF65-F5344CB8AC3E}">
        <p14:creationId xmlns:p14="http://schemas.microsoft.com/office/powerpoint/2010/main" val="33826012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
        <p:nvSpPr>
          <p:cNvPr id="3" name="Content Placeholder 2"/>
          <p:cNvSpPr>
            <a:spLocks noGrp="1"/>
          </p:cNvSpPr>
          <p:nvPr>
            <p:ph idx="1"/>
          </p:nvPr>
        </p:nvSpPr>
        <p:spPr>
          <a:xfrm>
            <a:off x="609600" y="2044700"/>
            <a:ext cx="10972800" cy="3721100"/>
          </a:xfrm>
        </p:spPr>
        <p:txBody>
          <a:bodyPr>
            <a:normAutofit/>
          </a:bodyPr>
          <a:lstStyle>
            <a:lvl1pPr>
              <a:lnSpc>
                <a:spcPct val="95000"/>
              </a:lnSpc>
              <a:spcBef>
                <a:spcPts val="1800"/>
              </a:spcBef>
              <a:defRPr sz="2400"/>
            </a:lvl1pPr>
            <a:lvl2pPr>
              <a:lnSpc>
                <a:spcPct val="95000"/>
              </a:lnSpc>
              <a:spcBef>
                <a:spcPts val="800"/>
              </a:spcBef>
              <a:defRPr sz="2200"/>
            </a:lvl2pPr>
            <a:lvl3pPr>
              <a:lnSpc>
                <a:spcPct val="95000"/>
              </a:lnSpc>
              <a:spcBef>
                <a:spcPts val="800"/>
              </a:spcBef>
              <a:defRPr sz="2000"/>
            </a:lvl3pPr>
            <a:lvl4pPr>
              <a:lnSpc>
                <a:spcPct val="95000"/>
              </a:lnSpc>
              <a:spcBef>
                <a:spcPts val="800"/>
              </a:spcBef>
              <a:defRPr sz="1800"/>
            </a:lvl4pPr>
            <a:lvl5pPr>
              <a:lnSpc>
                <a:spcPct val="95000"/>
              </a:lnSpc>
              <a:spcBef>
                <a:spcPts val="8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JM"/>
          </a:p>
        </p:txBody>
      </p:sp>
      <p:sp>
        <p:nvSpPr>
          <p:cNvPr id="4" name="Rectangle 3"/>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Content Placeholder 2"/>
          <p:cNvSpPr>
            <a:spLocks noGrp="1"/>
          </p:cNvSpPr>
          <p:nvPr>
            <p:ph sz="half" idx="10" hasCustomPrompt="1"/>
          </p:nvPr>
        </p:nvSpPr>
        <p:spPr>
          <a:xfrm>
            <a:off x="609600" y="1568452"/>
            <a:ext cx="10972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Slide Subtitle Goes Here</a:t>
            </a:r>
          </a:p>
        </p:txBody>
      </p:sp>
    </p:spTree>
    <p:extLst>
      <p:ext uri="{BB962C8B-B14F-4D97-AF65-F5344CB8AC3E}">
        <p14:creationId xmlns:p14="http://schemas.microsoft.com/office/powerpoint/2010/main" val="262877705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 Titl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057401"/>
            <a:ext cx="5384800" cy="4068763"/>
          </a:xfrm>
        </p:spPr>
        <p:txBody>
          <a:bodyPr/>
          <a:lstStyle>
            <a:lvl1pPr marL="274320" indent="-274320">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p:nvPr userDrawn="1"/>
        </p:nvSpPr>
        <p:spPr>
          <a:xfrm>
            <a:off x="0" y="1543050"/>
            <a:ext cx="12192000" cy="45720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Content Placeholder 2"/>
          <p:cNvSpPr>
            <a:spLocks noGrp="1"/>
          </p:cNvSpPr>
          <p:nvPr>
            <p:ph sz="half" idx="10" hasCustomPrompt="1"/>
          </p:nvPr>
        </p:nvSpPr>
        <p:spPr>
          <a:xfrm>
            <a:off x="609600" y="1568452"/>
            <a:ext cx="5384800" cy="412749"/>
          </a:xfrm>
          <a:effectLst/>
        </p:spPr>
        <p:txBody>
          <a:bodyPr/>
          <a:lstStyle>
            <a:lvl1pPr marL="0" indent="0">
              <a:buNone/>
              <a:defRPr sz="2400" b="1">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sp>
        <p:nvSpPr>
          <p:cNvPr id="7" name="Content Placeholder 3"/>
          <p:cNvSpPr>
            <a:spLocks noGrp="1"/>
          </p:cNvSpPr>
          <p:nvPr>
            <p:ph sz="half" idx="11" hasCustomPrompt="1"/>
          </p:nvPr>
        </p:nvSpPr>
        <p:spPr>
          <a:xfrm>
            <a:off x="6197600" y="1568452"/>
            <a:ext cx="5384800" cy="412749"/>
          </a:xfrm>
          <a:effectLst/>
        </p:spPr>
        <p:txBody>
          <a:bodyPr/>
          <a:lstStyle>
            <a:lvl1pPr marL="0" indent="0">
              <a:buNone/>
              <a:defRPr sz="2400" b="1" baseline="0">
                <a:solidFill>
                  <a:schemeClr val="bg1"/>
                </a:solidFill>
                <a:effectLst>
                  <a:outerShdw blurRad="50800" dist="38100" dir="8100000" algn="tr" rotWithShape="0">
                    <a:prstClr val="black">
                      <a:alpha val="40000"/>
                    </a:prstClr>
                  </a:outerShdw>
                </a:effectLst>
              </a:defRPr>
            </a:lvl1pPr>
            <a:lvl2pPr marL="457200" indent="0">
              <a:buNone/>
              <a:defRPr sz="2200"/>
            </a:lvl2pPr>
            <a:lvl3pPr marL="914400" indent="0">
              <a:buNone/>
              <a:defRPr sz="2000"/>
            </a:lvl3pPr>
            <a:lvl4pPr marL="1371600" indent="0">
              <a:buNone/>
              <a:defRPr sz="1800"/>
            </a:lvl4pPr>
            <a:lvl5pPr marL="1828800" indent="0">
              <a:buNone/>
              <a:defRPr sz="1800"/>
            </a:lvl5pPr>
            <a:lvl6pPr>
              <a:defRPr sz="1800"/>
            </a:lvl6pPr>
            <a:lvl7pPr>
              <a:defRPr sz="1800"/>
            </a:lvl7pPr>
            <a:lvl8pPr>
              <a:defRPr sz="1800"/>
            </a:lvl8pPr>
            <a:lvl9pPr>
              <a:defRPr sz="1800"/>
            </a:lvl9pPr>
          </a:lstStyle>
          <a:p>
            <a:pPr lvl="0"/>
            <a:r>
              <a:rPr lang="en-US"/>
              <a:t>Column Title Here</a:t>
            </a:r>
          </a:p>
        </p:txBody>
      </p:sp>
      <p:cxnSp>
        <p:nvCxnSpPr>
          <p:cNvPr id="10" name="Straight Connector 9"/>
          <p:cNvCxnSpPr>
            <a:stCxn id="5" idx="0"/>
          </p:cNvCxnSpPr>
          <p:nvPr userDrawn="1"/>
        </p:nvCxnSpPr>
        <p:spPr>
          <a:xfrm>
            <a:off x="6096000" y="1543050"/>
            <a:ext cx="0" cy="4705350"/>
          </a:xfrm>
          <a:prstGeom prst="line">
            <a:avLst/>
          </a:prstGeom>
          <a:ln>
            <a:solidFill>
              <a:schemeClr val="tx1">
                <a:lumMod val="50000"/>
                <a:alpha val="13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890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JM"/>
          </a:p>
        </p:txBody>
      </p:sp>
    </p:spTree>
    <p:extLst>
      <p:ext uri="{BB962C8B-B14F-4D97-AF65-F5344CB8AC3E}">
        <p14:creationId xmlns:p14="http://schemas.microsoft.com/office/powerpoint/2010/main" val="259508091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F69B18"/>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0D477B"/>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6978" y="6617934"/>
            <a:ext cx="1662444"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rgbClr val="0D477B"/>
                </a:solidFill>
                <a:latin typeface="+mn-lt"/>
                <a:ea typeface="+mn-ea"/>
                <a:cs typeface="+mn-cs"/>
              </a:rPr>
              <a:t>© 2021 </a:t>
            </a:r>
            <a:r>
              <a:rPr lang="en-US" sz="1200" kern="1200" dirty="0" err="1">
                <a:solidFill>
                  <a:srgbClr val="0D477B"/>
                </a:solidFill>
                <a:latin typeface="+mn-lt"/>
                <a:ea typeface="+mn-ea"/>
                <a:cs typeface="+mn-cs"/>
              </a:rPr>
              <a:t>Safal</a:t>
            </a:r>
            <a:r>
              <a:rPr lang="en-US" sz="1200" kern="1200" dirty="0">
                <a:solidFill>
                  <a:srgbClr val="0D477B"/>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7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rgbClr val="F69B18"/>
                </a:solidFill>
                <a:latin typeface="+mn-lt"/>
                <a:ea typeface="+mn-ea"/>
                <a:cs typeface="+mn-cs"/>
              </a:rPr>
              <a:pPr marL="0" algn="ctr" defTabSz="914400" rtl="0" eaLnBrk="1" latinLnBrk="0" hangingPunct="1"/>
              <a:t>‹#›</a:t>
            </a:fld>
            <a:endParaRPr lang="en-US" sz="1200" kern="1200" dirty="0">
              <a:solidFill>
                <a:srgbClr val="F69B18"/>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65" r:id="rId5"/>
    <p:sldLayoutId id="2147483651" r:id="rId6"/>
    <p:sldLayoutId id="2147483658" r:id="rId7"/>
    <p:sldLayoutId id="2147483659" r:id="rId8"/>
    <p:sldLayoutId id="2147483660" r:id="rId9"/>
    <p:sldLayoutId id="2147483652" r:id="rId10"/>
    <p:sldLayoutId id="2147483664" r:id="rId11"/>
    <p:sldLayoutId id="2147483662" r:id="rId12"/>
    <p:sldLayoutId id="2147483654" r:id="rId13"/>
    <p:sldLayoutId id="2147483655" r:id="rId14"/>
    <p:sldLayoutId id="2147483656" r:id="rId15"/>
    <p:sldLayoutId id="2147483663" r:id="rId16"/>
    <p:sldLayoutId id="2147483657"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25"/>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6"/>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7"/>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Tx/>
        <a:buBlip>
          <a:blip r:embed="rId28"/>
        </a:buBlip>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Tx/>
        <a:buBlip>
          <a:blip r:embed="rId28"/>
        </a:buBlip>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ClosingSkillsGap@dol.gov"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descr="Decorative">
            <a:extLst>
              <a:ext uri="{FF2B5EF4-FFF2-40B4-BE49-F238E27FC236}">
                <a16:creationId xmlns:a16="http://schemas.microsoft.com/office/drawing/2014/main" id="{3E55010B-CBEB-474E-8C9A-53108C431328}"/>
              </a:ext>
              <a:ext uri="{C183D7F6-B498-43B3-948B-1728B52AA6E4}">
                <adec:decorative xmlns:adec="http://schemas.microsoft.com/office/drawing/2017/decorative" val="1"/>
              </a:ext>
            </a:extLst>
          </p:cNvPr>
          <p:cNvSpPr/>
          <p:nvPr/>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1254618"/>
            <a:ext cx="10515600" cy="1008063"/>
          </a:xfrm>
        </p:spPr>
        <p:txBody>
          <a:bodyPr>
            <a:normAutofit fontScale="90000"/>
          </a:bodyPr>
          <a:lstStyle/>
          <a:p>
            <a:r>
              <a:rPr lang="en-US" sz="4400" b="1" dirty="0">
                <a:latin typeface="Brandon Grotesque Regular"/>
              </a:rPr>
              <a:t>H-1B Apprenticeships: </a:t>
            </a:r>
            <a:br>
              <a:rPr lang="en-US" sz="4400" b="1" dirty="0">
                <a:latin typeface="Brandon Grotesque Regular" panose="020B0503020203060202" pitchFamily="34" charset="77"/>
              </a:rPr>
            </a:br>
            <a:r>
              <a:rPr lang="en-US" sz="4400" b="1" dirty="0">
                <a:latin typeface="Brandon Grotesque Regular"/>
              </a:rPr>
              <a:t>Closing the Skills Gap </a:t>
            </a:r>
            <a:br>
              <a:rPr lang="en-US" sz="4400" b="1" dirty="0">
                <a:latin typeface="Brandon Grotesque Regular" panose="020B0503020203060202" pitchFamily="34" charset="77"/>
              </a:rPr>
            </a:br>
            <a:r>
              <a:rPr lang="en-US" sz="4400" b="1" dirty="0">
                <a:latin typeface="Brandon Grotesque Regular"/>
              </a:rPr>
              <a:t>Program Grants Management and Technical Assistance</a:t>
            </a:r>
            <a:endParaRPr lang="en-US" sz="4400" b="1" dirty="0">
              <a:solidFill>
                <a:schemeClr val="bg1"/>
              </a:solidFill>
              <a:latin typeface="Brandon Grotesque Regular" panose="020B0503020203060202" pitchFamily="34" charset="77"/>
            </a:endParaRPr>
          </a:p>
        </p:txBody>
      </p:sp>
      <p:sp>
        <p:nvSpPr>
          <p:cNvPr id="3" name="Subtitle 2"/>
          <p:cNvSpPr>
            <a:spLocks noGrp="1"/>
          </p:cNvSpPr>
          <p:nvPr>
            <p:ph type="subTitle" idx="4294967295"/>
          </p:nvPr>
        </p:nvSpPr>
        <p:spPr>
          <a:xfrm>
            <a:off x="1177925" y="3231931"/>
            <a:ext cx="9531350" cy="1309687"/>
          </a:xfrm>
        </p:spPr>
        <p:txBody>
          <a:bodyPr vert="horz" lIns="91440" tIns="45720" rIns="91440" bIns="45720" rtlCol="0" anchor="t">
            <a:normAutofit/>
          </a:bodyPr>
          <a:lstStyle/>
          <a:p>
            <a:pPr marL="0" indent="0" algn="ctr">
              <a:buNone/>
            </a:pPr>
            <a:r>
              <a:rPr lang="en-US" sz="3600" dirty="0">
                <a:solidFill>
                  <a:srgbClr val="F69B18"/>
                </a:solidFill>
                <a:latin typeface="Brandon Grotesque Regular" panose="020B0503020203060202" pitchFamily="34" charset="77"/>
              </a:rPr>
              <a:t>Manufacturing Industry Forum</a:t>
            </a:r>
          </a:p>
          <a:p>
            <a:pPr marL="0" indent="0" algn="ctr">
              <a:lnSpc>
                <a:spcPct val="150000"/>
              </a:lnSpc>
              <a:buNone/>
            </a:pPr>
            <a:r>
              <a:rPr lang="en-US" sz="2600" dirty="0">
                <a:solidFill>
                  <a:srgbClr val="F69B18"/>
                </a:solidFill>
                <a:latin typeface="Brandon Grotesque Regular" panose="020B0503020203060202" pitchFamily="34" charset="77"/>
              </a:rPr>
              <a:t>Sept 23, 2021   •   1:00 PM – 2:00 PM EDT</a:t>
            </a:r>
          </a:p>
        </p:txBody>
      </p:sp>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Apprenticeships: closing the Skills Gap logo">
            <a:extLst>
              <a:ext uri="{FF2B5EF4-FFF2-40B4-BE49-F238E27FC236}">
                <a16:creationId xmlns:a16="http://schemas.microsoft.com/office/drawing/2014/main" id="{E78055EB-3228-0D4A-BBA4-69ECAE93145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2BCA-C537-4C09-86A0-7B66F1AD86DC}"/>
              </a:ext>
            </a:extLst>
          </p:cNvPr>
          <p:cNvSpPr>
            <a:spLocks noGrp="1"/>
          </p:cNvSpPr>
          <p:nvPr>
            <p:ph type="title"/>
          </p:nvPr>
        </p:nvSpPr>
        <p:spPr>
          <a:xfrm>
            <a:off x="838200" y="365125"/>
            <a:ext cx="10515600" cy="833054"/>
          </a:xfrm>
        </p:spPr>
        <p:txBody>
          <a:bodyPr>
            <a:noAutofit/>
          </a:bodyPr>
          <a:lstStyle/>
          <a:p>
            <a:r>
              <a:rPr lang="en-US" sz="3200" b="1" dirty="0">
                <a:solidFill>
                  <a:srgbClr val="0D477B"/>
                </a:solidFill>
                <a:latin typeface="Brandon Grotesque Bold" panose="020B0503020203060202" pitchFamily="34" charset="77"/>
              </a:rPr>
              <a:t>While others sign on, let us know who is on the call...</a:t>
            </a:r>
          </a:p>
        </p:txBody>
      </p:sp>
      <p:sp>
        <p:nvSpPr>
          <p:cNvPr id="3" name="Content Placeholder 2">
            <a:extLst>
              <a:ext uri="{FF2B5EF4-FFF2-40B4-BE49-F238E27FC236}">
                <a16:creationId xmlns:a16="http://schemas.microsoft.com/office/drawing/2014/main" id="{551B4D57-892C-4D01-B803-1815FECF9478}"/>
              </a:ext>
            </a:extLst>
          </p:cNvPr>
          <p:cNvSpPr>
            <a:spLocks noGrp="1"/>
          </p:cNvSpPr>
          <p:nvPr>
            <p:ph idx="1"/>
          </p:nvPr>
        </p:nvSpPr>
        <p:spPr/>
        <p:txBody>
          <a:bodyPr vert="horz" lIns="91440" tIns="45720" rIns="91440" bIns="45720" rtlCol="0" anchor="t">
            <a:normAutofit/>
          </a:bodyPr>
          <a:lstStyle/>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Name</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Grant Name/Organization</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Location</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ea typeface="+mn-lt"/>
                <a:cs typeface="+mn-lt"/>
              </a:rPr>
              <a:t>What types of manufacturers do you work with?</a:t>
            </a:r>
            <a:endParaRPr lang="en-US" dirty="0">
              <a:solidFill>
                <a:srgbClr val="0D477B"/>
              </a:solidFill>
              <a:latin typeface="Brandon Grotesque Regular" panose="020B0503020203060202" pitchFamily="34" charset="77"/>
            </a:endParaRPr>
          </a:p>
        </p:txBody>
      </p:sp>
    </p:spTree>
    <p:extLst>
      <p:ext uri="{BB962C8B-B14F-4D97-AF65-F5344CB8AC3E}">
        <p14:creationId xmlns:p14="http://schemas.microsoft.com/office/powerpoint/2010/main" val="4168104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descr="Decorative">
            <a:extLst>
              <a:ext uri="{FF2B5EF4-FFF2-40B4-BE49-F238E27FC236}">
                <a16:creationId xmlns:a16="http://schemas.microsoft.com/office/drawing/2014/main" id="{357FED87-2EA7-B24C-80CB-3CAC75416B9A}"/>
              </a:ext>
              <a:ext uri="{C183D7F6-B498-43B3-948B-1728B52AA6E4}">
                <adec:decorative xmlns:adec="http://schemas.microsoft.com/office/drawing/2017/decorative" val="1"/>
              </a:ext>
            </a:extLst>
          </p:cNvPr>
          <p:cNvSpPr/>
          <p:nvPr/>
        </p:nvSpPr>
        <p:spPr>
          <a:xfrm>
            <a:off x="0" y="0"/>
            <a:ext cx="12192000" cy="6182897"/>
          </a:xfrm>
          <a:prstGeom prst="rect">
            <a:avLst/>
          </a:prstGeom>
          <a:solidFill>
            <a:srgbClr val="0D47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ABCC91-044C-4291-BA02-A99AA78F44F9}"/>
              </a:ext>
            </a:extLst>
          </p:cNvPr>
          <p:cNvSpPr>
            <a:spLocks noGrp="1"/>
          </p:cNvSpPr>
          <p:nvPr>
            <p:ph type="title"/>
          </p:nvPr>
        </p:nvSpPr>
        <p:spPr/>
        <p:txBody>
          <a:bodyPr>
            <a:noAutofit/>
          </a:bodyPr>
          <a:lstStyle/>
          <a:p>
            <a:pPr algn="ctr"/>
            <a:r>
              <a:rPr lang="en-US" sz="6000" dirty="0">
                <a:solidFill>
                  <a:schemeClr val="bg1"/>
                </a:solidFill>
                <a:latin typeface="Brandon Grotesque Regular" panose="020B0503020203060202" pitchFamily="34" charset="77"/>
              </a:rPr>
              <a:t>Welcome!</a:t>
            </a:r>
          </a:p>
        </p:txBody>
      </p:sp>
      <p:pic>
        <p:nvPicPr>
          <p:cNvPr id="7" name="Picture 6" descr="Apprenticeships: Closing the Skills Gap logo">
            <a:extLst>
              <a:ext uri="{FF2B5EF4-FFF2-40B4-BE49-F238E27FC236}">
                <a16:creationId xmlns:a16="http://schemas.microsoft.com/office/drawing/2014/main" id="{636913E5-0173-0443-B135-530857B0D90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243721" y="4795081"/>
            <a:ext cx="2948279" cy="1387816"/>
          </a:xfrm>
          <a:prstGeom prst="rect">
            <a:avLst/>
          </a:prstGeom>
        </p:spPr>
      </p:pic>
    </p:spTree>
    <p:extLst>
      <p:ext uri="{BB962C8B-B14F-4D97-AF65-F5344CB8AC3E}">
        <p14:creationId xmlns:p14="http://schemas.microsoft.com/office/powerpoint/2010/main" val="3458823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200" dirty="0"/>
              <a:t>Today’s Host</a:t>
            </a:r>
          </a:p>
        </p:txBody>
      </p:sp>
      <p:pic>
        <p:nvPicPr>
          <p:cNvPr id="7" name="Picture 6" descr="A picture of a woman, Ayreen Cadwallader, USDOL employee. &#10;&#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rot="5400000">
            <a:off x="4868236" y="2122773"/>
            <a:ext cx="2455525" cy="1837103"/>
          </a:xfrm>
          <a:prstGeom prst="rect">
            <a:avLst/>
          </a:prstGeom>
        </p:spPr>
      </p:pic>
      <p:sp>
        <p:nvSpPr>
          <p:cNvPr id="6" name="Content Placeholder 2">
            <a:extLst>
              <a:ext uri="{FF2B5EF4-FFF2-40B4-BE49-F238E27FC236}">
                <a16:creationId xmlns:a16="http://schemas.microsoft.com/office/drawing/2014/main" id="{7ED88E17-1FBF-46D9-B778-0688FEDFDA56}"/>
              </a:ext>
            </a:extLst>
          </p:cNvPr>
          <p:cNvSpPr>
            <a:spLocks noGrp="1"/>
          </p:cNvSpPr>
          <p:nvPr>
            <p:ph idx="1"/>
          </p:nvPr>
        </p:nvSpPr>
        <p:spPr>
          <a:xfrm>
            <a:off x="3513563" y="4480005"/>
            <a:ext cx="5164873" cy="1609725"/>
          </a:xfrm>
        </p:spPr>
        <p:txBody>
          <a:bodyPr vert="horz" lIns="91440" tIns="45720" rIns="91440" bIns="45720" rtlCol="0" anchor="t">
            <a:normAutofit/>
          </a:bodyPr>
          <a:lstStyle/>
          <a:p>
            <a:pPr marL="0" indent="0" algn="ctr">
              <a:lnSpc>
                <a:spcPct val="100000"/>
              </a:lnSpc>
              <a:spcBef>
                <a:spcPts val="0"/>
              </a:spcBef>
              <a:buNone/>
            </a:pPr>
            <a:r>
              <a:rPr lang="en-US" sz="2000" b="1" dirty="0" err="1">
                <a:latin typeface="Brandon Grotesque Bold" panose="020B0503020203060202" pitchFamily="34" charset="77"/>
              </a:rPr>
              <a:t>Ayreen</a:t>
            </a:r>
            <a:r>
              <a:rPr lang="en-US" sz="2000" b="1" dirty="0">
                <a:latin typeface="Brandon Grotesque Bold" panose="020B0503020203060202" pitchFamily="34" charset="77"/>
              </a:rPr>
              <a:t> Cadwallader</a:t>
            </a:r>
          </a:p>
          <a:p>
            <a:pPr marL="0" indent="0" algn="ctr">
              <a:lnSpc>
                <a:spcPct val="100000"/>
              </a:lnSpc>
              <a:spcBef>
                <a:spcPts val="0"/>
              </a:spcBef>
              <a:buNone/>
            </a:pPr>
            <a:r>
              <a:rPr lang="en-US" sz="2000" dirty="0">
                <a:latin typeface="Brandon Grotesque Bold" panose="020B0503020203060202" pitchFamily="34" charset="77"/>
              </a:rPr>
              <a:t>USDOL, Employment &amp; Training Administration </a:t>
            </a:r>
          </a:p>
          <a:p>
            <a:pPr marL="0" indent="0" algn="ctr">
              <a:lnSpc>
                <a:spcPct val="100000"/>
              </a:lnSpc>
              <a:spcBef>
                <a:spcPts val="0"/>
              </a:spcBef>
              <a:buNone/>
            </a:pPr>
            <a:r>
              <a:rPr lang="en-US" sz="2000" dirty="0">
                <a:latin typeface="Brandon Grotesque Bold" panose="020B0503020203060202" pitchFamily="34" charset="77"/>
              </a:rPr>
              <a:t>Division of Strategic Investments</a:t>
            </a:r>
          </a:p>
          <a:p>
            <a:pPr marL="0" indent="0">
              <a:lnSpc>
                <a:spcPct val="100000"/>
              </a:lnSpc>
              <a:spcBef>
                <a:spcPts val="0"/>
              </a:spcBef>
              <a:buNone/>
            </a:pPr>
            <a:endParaRPr lang="en-US" sz="2000" b="1" dirty="0">
              <a:latin typeface="Brandon Grotesque Bold" panose="020B0503020203060202" pitchFamily="34" charset="77"/>
            </a:endParaRPr>
          </a:p>
        </p:txBody>
      </p:sp>
    </p:spTree>
    <p:extLst>
      <p:ext uri="{BB962C8B-B14F-4D97-AF65-F5344CB8AC3E}">
        <p14:creationId xmlns:p14="http://schemas.microsoft.com/office/powerpoint/2010/main" val="640889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8A35ECB-E90E-4406-971E-E94C0C040F7F}"/>
              </a:ext>
            </a:extLst>
          </p:cNvPr>
          <p:cNvSpPr>
            <a:spLocks noGrp="1"/>
          </p:cNvSpPr>
          <p:nvPr>
            <p:ph type="title"/>
          </p:nvPr>
        </p:nvSpPr>
        <p:spPr>
          <a:xfrm>
            <a:off x="838200" y="325821"/>
            <a:ext cx="10515600" cy="881440"/>
          </a:xfrm>
        </p:spPr>
        <p:txBody>
          <a:bodyPr>
            <a:normAutofit/>
          </a:bodyPr>
          <a:lstStyle/>
          <a:p>
            <a:r>
              <a:rPr lang="en-US" b="1" dirty="0">
                <a:solidFill>
                  <a:srgbClr val="0D477B"/>
                </a:solidFill>
                <a:latin typeface="Brandon Grotesque Bold" panose="020B0503020203060202" pitchFamily="34" charset="77"/>
              </a:rPr>
              <a:t>Agenda: Manufacturing Industry Forum</a:t>
            </a:r>
          </a:p>
        </p:txBody>
      </p:sp>
      <p:sp>
        <p:nvSpPr>
          <p:cNvPr id="3" name="Content Placeholder 2">
            <a:extLst>
              <a:ext uri="{FF2B5EF4-FFF2-40B4-BE49-F238E27FC236}">
                <a16:creationId xmlns:a16="http://schemas.microsoft.com/office/drawing/2014/main" id="{3AC56701-0FC7-4AB9-886B-EC4A8682434E}"/>
              </a:ext>
            </a:extLst>
          </p:cNvPr>
          <p:cNvSpPr>
            <a:spLocks noGrp="1"/>
          </p:cNvSpPr>
          <p:nvPr>
            <p:ph idx="1"/>
          </p:nvPr>
        </p:nvSpPr>
        <p:spPr/>
        <p:txBody>
          <a:bodyPr vert="horz" lIns="91440" tIns="45720" rIns="91440" bIns="45720" rtlCol="0" anchor="t">
            <a:normAutofit/>
          </a:bodyPr>
          <a:lstStyle/>
          <a:p>
            <a:pPr algn="just"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Welcome and Introductions..…………….............................[1:00 – 1:05] ​</a:t>
            </a:r>
          </a:p>
          <a:p>
            <a:pPr>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Manufacturing Industry Panel…………………………….………..	[</a:t>
            </a:r>
            <a:r>
              <a:rPr lang="en-US" dirty="0"/>
              <a:t>1</a:t>
            </a:r>
            <a:r>
              <a:rPr lang="en-US" dirty="0">
                <a:solidFill>
                  <a:srgbClr val="0D477B"/>
                </a:solidFill>
                <a:latin typeface="Brandon Grotesque Regular" panose="020B0503020203060202" pitchFamily="34" charset="77"/>
              </a:rPr>
              <a:t>:05 – 1:40]​</a:t>
            </a:r>
          </a:p>
          <a:p>
            <a:pPr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Grantee Debrief and Discussion……………………………………	[</a:t>
            </a:r>
            <a:r>
              <a:rPr lang="en-US" dirty="0"/>
              <a:t>1</a:t>
            </a:r>
            <a:r>
              <a:rPr lang="en-US" dirty="0">
                <a:solidFill>
                  <a:srgbClr val="0D477B"/>
                </a:solidFill>
                <a:latin typeface="Brandon Grotesque Regular" panose="020B0503020203060202" pitchFamily="34" charset="77"/>
              </a:rPr>
              <a:t>:40 – 1:55]</a:t>
            </a:r>
          </a:p>
          <a:p>
            <a:pPr fontAlgn="base">
              <a:buClr>
                <a:srgbClr val="F69B18"/>
              </a:buClr>
              <a:buFont typeface="Arial" panose="020B0604020202020204" pitchFamily="34" charset="0"/>
              <a:buChar char="•"/>
            </a:pPr>
            <a:r>
              <a:rPr lang="en-US" dirty="0">
                <a:solidFill>
                  <a:srgbClr val="0D477B"/>
                </a:solidFill>
                <a:latin typeface="Brandon Grotesque Regular" panose="020B0503020203060202" pitchFamily="34" charset="77"/>
              </a:rPr>
              <a:t>Closing………………………………………………………………</a:t>
            </a:r>
            <a:r>
              <a:rPr lang="en-US" dirty="0"/>
              <a:t>………….</a:t>
            </a:r>
            <a:r>
              <a:rPr lang="en-US" dirty="0">
                <a:solidFill>
                  <a:srgbClr val="0D477B"/>
                </a:solidFill>
                <a:latin typeface="Brandon Grotesque Regular" panose="020B0503020203060202" pitchFamily="34" charset="77"/>
              </a:rPr>
              <a:t>[</a:t>
            </a:r>
            <a:r>
              <a:rPr lang="en-US" dirty="0"/>
              <a:t>1</a:t>
            </a:r>
            <a:r>
              <a:rPr lang="en-US" dirty="0">
                <a:solidFill>
                  <a:srgbClr val="0D477B"/>
                </a:solidFill>
                <a:latin typeface="Brandon Grotesque Regular" panose="020B0503020203060202" pitchFamily="34" charset="77"/>
              </a:rPr>
              <a:t>:55 – 2:00]</a:t>
            </a:r>
          </a:p>
          <a:p>
            <a:pPr fontAlgn="base">
              <a:buFont typeface="Arial" panose="020B0604020202020204" pitchFamily="34" charset="0"/>
              <a:buChar char="•"/>
            </a:pPr>
            <a:endParaRPr lang="en-US" dirty="0">
              <a:solidFill>
                <a:srgbClr val="00B0F0"/>
              </a:solidFill>
              <a:latin typeface="Franklin Gothic Book"/>
            </a:endParaRPr>
          </a:p>
        </p:txBody>
      </p:sp>
    </p:spTree>
    <p:extLst>
      <p:ext uri="{BB962C8B-B14F-4D97-AF65-F5344CB8AC3E}">
        <p14:creationId xmlns:p14="http://schemas.microsoft.com/office/powerpoint/2010/main" val="3939546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200" dirty="0"/>
              <a:t>Today’s Panelists</a:t>
            </a:r>
          </a:p>
        </p:txBody>
      </p:sp>
      <p:pic>
        <p:nvPicPr>
          <p:cNvPr id="5" name="Picture 4" descr="A picture of Bryan Sanchinell.&#10;">
            <a:extLst>
              <a:ext uri="{FF2B5EF4-FFF2-40B4-BE49-F238E27FC236}">
                <a16:creationId xmlns:a16="http://schemas.microsoft.com/office/drawing/2014/main" id="{1BE196BC-181E-4317-9EF2-ACA951F09B7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25794" t="4642" r="12285"/>
          <a:stretch/>
        </p:blipFill>
        <p:spPr>
          <a:xfrm>
            <a:off x="2286000" y="2211029"/>
            <a:ext cx="2378986" cy="243594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Content Placeholder 2">
            <a:extLst>
              <a:ext uri="{FF2B5EF4-FFF2-40B4-BE49-F238E27FC236}">
                <a16:creationId xmlns:a16="http://schemas.microsoft.com/office/drawing/2014/main" id="{77B91485-F126-40CA-8E0F-991818F315DB}"/>
              </a:ext>
            </a:extLst>
          </p:cNvPr>
          <p:cNvSpPr>
            <a:spLocks noGrp="1"/>
          </p:cNvSpPr>
          <p:nvPr>
            <p:ph idx="1"/>
          </p:nvPr>
        </p:nvSpPr>
        <p:spPr>
          <a:xfrm>
            <a:off x="2002810" y="4799020"/>
            <a:ext cx="4562482" cy="1609041"/>
          </a:xfrm>
        </p:spPr>
        <p:txBody>
          <a:bodyPr vert="horz" lIns="91440" tIns="45720" rIns="91440" bIns="45720" rtlCol="0" anchor="t">
            <a:normAutofit/>
          </a:bodyPr>
          <a:lstStyle/>
          <a:p>
            <a:pPr marL="0" indent="0">
              <a:lnSpc>
                <a:spcPct val="100000"/>
              </a:lnSpc>
              <a:spcBef>
                <a:spcPts val="0"/>
              </a:spcBef>
              <a:buNone/>
            </a:pPr>
            <a:r>
              <a:rPr lang="en-US" sz="2000" b="1" dirty="0">
                <a:latin typeface="Brandon Grotesque Bold" panose="020B0503020203060202" pitchFamily="34" charset="77"/>
              </a:rPr>
              <a:t>Bryan Sanchinell</a:t>
            </a:r>
          </a:p>
          <a:p>
            <a:pPr marL="0" indent="0">
              <a:lnSpc>
                <a:spcPct val="100000"/>
              </a:lnSpc>
              <a:spcBef>
                <a:spcPts val="0"/>
              </a:spcBef>
              <a:buNone/>
            </a:pPr>
            <a:r>
              <a:rPr lang="en-US" sz="2000" dirty="0">
                <a:latin typeface="Brandon Grotesque Bold" panose="020B0503020203060202" pitchFamily="34" charset="77"/>
              </a:rPr>
              <a:t>Senior Director of Workforce Products National Institute for Innovation and Technology</a:t>
            </a:r>
          </a:p>
          <a:p>
            <a:pPr marL="0" indent="0">
              <a:lnSpc>
                <a:spcPct val="100000"/>
              </a:lnSpc>
              <a:spcBef>
                <a:spcPts val="0"/>
              </a:spcBef>
              <a:buNone/>
            </a:pPr>
            <a:endParaRPr lang="en-US" sz="2000" b="1" dirty="0">
              <a:latin typeface="Brandon Grotesque Bold" panose="020B0503020203060202" pitchFamily="34" charset="77"/>
            </a:endParaRPr>
          </a:p>
        </p:txBody>
      </p:sp>
      <p:pic>
        <p:nvPicPr>
          <p:cNvPr id="7" name="Picture 6" descr="A picture of Robert Weinman.&#10;">
            <a:extLst>
              <a:ext uri="{FF2B5EF4-FFF2-40B4-BE49-F238E27FC236}">
                <a16:creationId xmlns:a16="http://schemas.microsoft.com/office/drawing/2014/main" id="{E2F0CCAB-7D00-40C6-94F9-59A76C20DFE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760185" y="2197417"/>
            <a:ext cx="2355206" cy="243594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Content Placeholder 2">
            <a:extLst>
              <a:ext uri="{FF2B5EF4-FFF2-40B4-BE49-F238E27FC236}">
                <a16:creationId xmlns:a16="http://schemas.microsoft.com/office/drawing/2014/main" id="{3D42B86E-98BB-4935-BFED-B59D8F54083E}"/>
              </a:ext>
            </a:extLst>
          </p:cNvPr>
          <p:cNvSpPr txBox="1">
            <a:spLocks/>
          </p:cNvSpPr>
          <p:nvPr/>
        </p:nvSpPr>
        <p:spPr>
          <a:xfrm>
            <a:off x="6565292" y="4785408"/>
            <a:ext cx="4562482" cy="16090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F69B18"/>
              </a:buClr>
              <a:buFont typeface="Arial" panose="020B0604020202020204" pitchFamily="34" charset="0"/>
              <a:buChar char="•"/>
              <a:defRPr sz="2800" b="0" i="0" kern="1200">
                <a:solidFill>
                  <a:srgbClr val="0D477B"/>
                </a:solidFill>
                <a:latin typeface="Brandon Grotesque Regular" panose="020B0503020203060202" pitchFamily="34" charset="77"/>
                <a:ea typeface="+mn-ea"/>
                <a:cs typeface="+mn-cs"/>
              </a:defRPr>
            </a:lvl1pPr>
            <a:lvl2pPr marL="685800" indent="-228600" algn="l" defTabSz="914400" rtl="0" eaLnBrk="1" latinLnBrk="0" hangingPunct="1">
              <a:lnSpc>
                <a:spcPct val="90000"/>
              </a:lnSpc>
              <a:spcBef>
                <a:spcPts val="500"/>
              </a:spcBef>
              <a:buClr>
                <a:srgbClr val="F69B18"/>
              </a:buClr>
              <a:buFont typeface="Arial" panose="020B0604020202020204" pitchFamily="34" charset="0"/>
              <a:buChar char="•"/>
              <a:defRPr sz="2400" b="0" i="0" kern="1200">
                <a:solidFill>
                  <a:srgbClr val="0D477B"/>
                </a:solidFill>
                <a:latin typeface="Brandon Grotesque Regular" panose="020B0503020203060202" pitchFamily="34" charset="77"/>
                <a:ea typeface="+mn-ea"/>
                <a:cs typeface="+mn-cs"/>
              </a:defRPr>
            </a:lvl2pPr>
            <a:lvl3pPr marL="1143000" indent="-228600" algn="l" defTabSz="914400" rtl="0" eaLnBrk="1" latinLnBrk="0" hangingPunct="1">
              <a:lnSpc>
                <a:spcPct val="90000"/>
              </a:lnSpc>
              <a:spcBef>
                <a:spcPts val="500"/>
              </a:spcBef>
              <a:buClr>
                <a:srgbClr val="F69B18"/>
              </a:buClr>
              <a:buFont typeface="Arial" panose="020B0604020202020204" pitchFamily="34" charset="0"/>
              <a:buChar char="•"/>
              <a:defRPr sz="2000" b="0" i="0" kern="1200">
                <a:solidFill>
                  <a:srgbClr val="0D477B"/>
                </a:solidFill>
                <a:latin typeface="Brandon Grotesque Regular" panose="020B0503020203060202" pitchFamily="34" charset="77"/>
                <a:ea typeface="+mn-ea"/>
                <a:cs typeface="+mn-cs"/>
              </a:defRPr>
            </a:lvl3pPr>
            <a:lvl4pPr marL="16002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4pPr>
            <a:lvl5pPr marL="20574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b="1" dirty="0">
                <a:latin typeface="Brandon Grotesque Bold" panose="020B0503020203060202" pitchFamily="34" charset="77"/>
              </a:rPr>
              <a:t>Robert Weinman</a:t>
            </a:r>
          </a:p>
          <a:p>
            <a:pPr marL="0" indent="0">
              <a:lnSpc>
                <a:spcPct val="100000"/>
              </a:lnSpc>
              <a:spcBef>
                <a:spcPts val="0"/>
              </a:spcBef>
              <a:buFont typeface="Arial" panose="020B0604020202020204" pitchFamily="34" charset="0"/>
              <a:buNone/>
            </a:pPr>
            <a:r>
              <a:rPr lang="en-US" sz="2000" dirty="0">
                <a:latin typeface="Brandon Grotesque Bold" panose="020B0503020203060202" pitchFamily="34" charset="77"/>
              </a:rPr>
              <a:t>Director of Workforce Innovation</a:t>
            </a:r>
          </a:p>
          <a:p>
            <a:pPr marL="0" indent="0">
              <a:lnSpc>
                <a:spcPct val="100000"/>
              </a:lnSpc>
              <a:spcBef>
                <a:spcPts val="0"/>
              </a:spcBef>
              <a:buFont typeface="Arial" panose="020B0604020202020204" pitchFamily="34" charset="0"/>
              <a:buNone/>
            </a:pPr>
            <a:r>
              <a:rPr lang="en-US" sz="2000" dirty="0">
                <a:latin typeface="Brandon Grotesque Bold" panose="020B0503020203060202" pitchFamily="34" charset="77"/>
              </a:rPr>
              <a:t>National Institute for Innovation and Technology</a:t>
            </a:r>
          </a:p>
        </p:txBody>
      </p:sp>
    </p:spTree>
    <p:extLst>
      <p:ext uri="{BB962C8B-B14F-4D97-AF65-F5344CB8AC3E}">
        <p14:creationId xmlns:p14="http://schemas.microsoft.com/office/powerpoint/2010/main" val="1103209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200" dirty="0"/>
              <a:t>Today’s Panelists </a:t>
            </a:r>
          </a:p>
        </p:txBody>
      </p:sp>
      <p:pic>
        <p:nvPicPr>
          <p:cNvPr id="4" name="Picture 3" descr="A picture of George colon.&#10;&#10;">
            <a:extLst>
              <a:ext uri="{FF2B5EF4-FFF2-40B4-BE49-F238E27FC236}">
                <a16:creationId xmlns:a16="http://schemas.microsoft.com/office/drawing/2014/main" id="{DB720B2D-2227-43AC-9CE6-0EFCD863827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200467" y="2152185"/>
            <a:ext cx="2580475" cy="255362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Content Placeholder 2">
            <a:extLst>
              <a:ext uri="{FF2B5EF4-FFF2-40B4-BE49-F238E27FC236}">
                <a16:creationId xmlns:a16="http://schemas.microsoft.com/office/drawing/2014/main" id="{7ED88E17-1FBF-46D9-B778-0688FEDFDA56}"/>
              </a:ext>
            </a:extLst>
          </p:cNvPr>
          <p:cNvSpPr>
            <a:spLocks noGrp="1"/>
          </p:cNvSpPr>
          <p:nvPr>
            <p:ph idx="1"/>
          </p:nvPr>
        </p:nvSpPr>
        <p:spPr>
          <a:xfrm>
            <a:off x="2003425" y="4799013"/>
            <a:ext cx="4849762" cy="1609725"/>
          </a:xfrm>
        </p:spPr>
        <p:txBody>
          <a:bodyPr vert="horz" lIns="91440" tIns="45720" rIns="91440" bIns="45720" rtlCol="0" anchor="t">
            <a:normAutofit/>
          </a:bodyPr>
          <a:lstStyle/>
          <a:p>
            <a:pPr marL="0" indent="0">
              <a:lnSpc>
                <a:spcPct val="100000"/>
              </a:lnSpc>
              <a:spcBef>
                <a:spcPts val="0"/>
              </a:spcBef>
              <a:buNone/>
            </a:pPr>
            <a:r>
              <a:rPr lang="en-US" sz="2000" b="1" dirty="0">
                <a:latin typeface="Brandon Grotesque Bold" panose="020B0503020203060202" pitchFamily="34" charset="77"/>
              </a:rPr>
              <a:t>George Colón</a:t>
            </a:r>
          </a:p>
          <a:p>
            <a:pPr marL="0" indent="0">
              <a:lnSpc>
                <a:spcPct val="100000"/>
              </a:lnSpc>
              <a:spcBef>
                <a:spcPts val="0"/>
              </a:spcBef>
              <a:buNone/>
            </a:pPr>
            <a:r>
              <a:rPr lang="en-US" sz="2000" dirty="0">
                <a:latin typeface="Brandon Grotesque Bold" panose="020B0503020203060202" pitchFamily="34" charset="77"/>
              </a:rPr>
              <a:t>Director of Workforce and Youth Programs</a:t>
            </a:r>
          </a:p>
          <a:p>
            <a:pPr marL="0" indent="0">
              <a:lnSpc>
                <a:spcPct val="100000"/>
              </a:lnSpc>
              <a:spcBef>
                <a:spcPts val="0"/>
              </a:spcBef>
              <a:buNone/>
            </a:pPr>
            <a:r>
              <a:rPr lang="en-US" sz="2000" dirty="0">
                <a:latin typeface="Brandon Grotesque Bold" panose="020B0503020203060202" pitchFamily="34" charset="77"/>
              </a:rPr>
              <a:t>SF Made </a:t>
            </a:r>
          </a:p>
          <a:p>
            <a:pPr marL="0" indent="0">
              <a:lnSpc>
                <a:spcPct val="100000"/>
              </a:lnSpc>
              <a:spcBef>
                <a:spcPts val="0"/>
              </a:spcBef>
              <a:buNone/>
            </a:pPr>
            <a:endParaRPr lang="en-US" sz="2000" b="1" dirty="0">
              <a:latin typeface="Brandon Grotesque Bold" panose="020B0503020203060202" pitchFamily="34" charset="77"/>
            </a:endParaRPr>
          </a:p>
        </p:txBody>
      </p:sp>
      <p:pic>
        <p:nvPicPr>
          <p:cNvPr id="5" name="Picture 4" descr="A picture of Megan Chase.">
            <a:extLst>
              <a:ext uri="{FF2B5EF4-FFF2-40B4-BE49-F238E27FC236}">
                <a16:creationId xmlns:a16="http://schemas.microsoft.com/office/drawing/2014/main" id="{E2F4E8B5-C58C-4171-97B7-E84DF87FEB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0987" y="2152185"/>
            <a:ext cx="2393950" cy="23939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8" name="Content Placeholder 2">
            <a:extLst>
              <a:ext uri="{FF2B5EF4-FFF2-40B4-BE49-F238E27FC236}">
                <a16:creationId xmlns:a16="http://schemas.microsoft.com/office/drawing/2014/main" id="{3D42B86E-98BB-4935-BFED-B59D8F54083E}"/>
              </a:ext>
            </a:extLst>
          </p:cNvPr>
          <p:cNvSpPr txBox="1">
            <a:spLocks/>
          </p:cNvSpPr>
          <p:nvPr/>
        </p:nvSpPr>
        <p:spPr>
          <a:xfrm>
            <a:off x="6853187" y="4799013"/>
            <a:ext cx="4562482" cy="160904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F69B18"/>
              </a:buClr>
              <a:buFont typeface="Arial" panose="020B0604020202020204" pitchFamily="34" charset="0"/>
              <a:buChar char="•"/>
              <a:defRPr sz="2800" b="0" i="0" kern="1200">
                <a:solidFill>
                  <a:srgbClr val="0D477B"/>
                </a:solidFill>
                <a:latin typeface="Brandon Grotesque Regular" panose="020B0503020203060202" pitchFamily="34" charset="77"/>
                <a:ea typeface="+mn-ea"/>
                <a:cs typeface="+mn-cs"/>
              </a:defRPr>
            </a:lvl1pPr>
            <a:lvl2pPr marL="685800" indent="-228600" algn="l" defTabSz="914400" rtl="0" eaLnBrk="1" latinLnBrk="0" hangingPunct="1">
              <a:lnSpc>
                <a:spcPct val="90000"/>
              </a:lnSpc>
              <a:spcBef>
                <a:spcPts val="500"/>
              </a:spcBef>
              <a:buClr>
                <a:srgbClr val="F69B18"/>
              </a:buClr>
              <a:buFont typeface="Arial" panose="020B0604020202020204" pitchFamily="34" charset="0"/>
              <a:buChar char="•"/>
              <a:defRPr sz="2400" b="0" i="0" kern="1200">
                <a:solidFill>
                  <a:srgbClr val="0D477B"/>
                </a:solidFill>
                <a:latin typeface="Brandon Grotesque Regular" panose="020B0503020203060202" pitchFamily="34" charset="77"/>
                <a:ea typeface="+mn-ea"/>
                <a:cs typeface="+mn-cs"/>
              </a:defRPr>
            </a:lvl2pPr>
            <a:lvl3pPr marL="1143000" indent="-228600" algn="l" defTabSz="914400" rtl="0" eaLnBrk="1" latinLnBrk="0" hangingPunct="1">
              <a:lnSpc>
                <a:spcPct val="90000"/>
              </a:lnSpc>
              <a:spcBef>
                <a:spcPts val="500"/>
              </a:spcBef>
              <a:buClr>
                <a:srgbClr val="F69B18"/>
              </a:buClr>
              <a:buFont typeface="Arial" panose="020B0604020202020204" pitchFamily="34" charset="0"/>
              <a:buChar char="•"/>
              <a:defRPr sz="2000" b="0" i="0" kern="1200">
                <a:solidFill>
                  <a:srgbClr val="0D477B"/>
                </a:solidFill>
                <a:latin typeface="Brandon Grotesque Regular" panose="020B0503020203060202" pitchFamily="34" charset="77"/>
                <a:ea typeface="+mn-ea"/>
                <a:cs typeface="+mn-cs"/>
              </a:defRPr>
            </a:lvl3pPr>
            <a:lvl4pPr marL="16002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4pPr>
            <a:lvl5pPr marL="2057400" indent="-228600" algn="l" defTabSz="914400" rtl="0" eaLnBrk="1" latinLnBrk="0" hangingPunct="1">
              <a:lnSpc>
                <a:spcPct val="90000"/>
              </a:lnSpc>
              <a:spcBef>
                <a:spcPts val="500"/>
              </a:spcBef>
              <a:buClr>
                <a:srgbClr val="F69B18"/>
              </a:buClr>
              <a:buFont typeface="Arial" panose="020B0604020202020204" pitchFamily="34" charset="0"/>
              <a:buChar char="•"/>
              <a:defRPr sz="1800" b="0" i="0" kern="1200">
                <a:solidFill>
                  <a:srgbClr val="0D477B"/>
                </a:solidFill>
                <a:latin typeface="Brandon Grotesque Regular" panose="020B0503020203060202"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b="1" dirty="0">
                <a:latin typeface="Brandon Grotesque Bold" panose="020B0503020203060202" pitchFamily="34" charset="77"/>
              </a:rPr>
              <a:t>Megan Chase</a:t>
            </a:r>
          </a:p>
          <a:p>
            <a:pPr marL="0" indent="0">
              <a:lnSpc>
                <a:spcPct val="100000"/>
              </a:lnSpc>
              <a:spcBef>
                <a:spcPts val="0"/>
              </a:spcBef>
              <a:buFont typeface="Arial" panose="020B0604020202020204" pitchFamily="34" charset="0"/>
              <a:buNone/>
            </a:pPr>
            <a:r>
              <a:rPr lang="en-US" sz="2000" dirty="0">
                <a:latin typeface="Brandon Grotesque Bold" panose="020B0503020203060202" pitchFamily="34" charset="77"/>
              </a:rPr>
              <a:t>Capital Delivery Leader</a:t>
            </a:r>
          </a:p>
          <a:p>
            <a:pPr marL="0" indent="0">
              <a:lnSpc>
                <a:spcPct val="100000"/>
              </a:lnSpc>
              <a:spcBef>
                <a:spcPts val="0"/>
              </a:spcBef>
              <a:buFont typeface="Arial" panose="020B0604020202020204" pitchFamily="34" charset="0"/>
              <a:buNone/>
            </a:pPr>
            <a:r>
              <a:rPr lang="en-US" sz="2000" dirty="0">
                <a:latin typeface="Brandon Grotesque Bold" panose="020B0503020203060202" pitchFamily="34" charset="77"/>
              </a:rPr>
              <a:t>Owens Corning</a:t>
            </a:r>
          </a:p>
        </p:txBody>
      </p:sp>
    </p:spTree>
    <p:extLst>
      <p:ext uri="{BB962C8B-B14F-4D97-AF65-F5344CB8AC3E}">
        <p14:creationId xmlns:p14="http://schemas.microsoft.com/office/powerpoint/2010/main" val="1596297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7051E-31DD-4CC1-B1E7-D9FEF1AF6500}"/>
              </a:ext>
            </a:extLst>
          </p:cNvPr>
          <p:cNvSpPr>
            <a:spLocks noGrp="1"/>
          </p:cNvSpPr>
          <p:nvPr>
            <p:ph type="title"/>
          </p:nvPr>
        </p:nvSpPr>
        <p:spPr>
          <a:xfrm>
            <a:off x="838200" y="399393"/>
            <a:ext cx="10515600" cy="807868"/>
          </a:xfrm>
        </p:spPr>
        <p:txBody>
          <a:bodyPr>
            <a:normAutofit/>
          </a:bodyPr>
          <a:lstStyle/>
          <a:p>
            <a:r>
              <a:rPr lang="en-US" sz="3200" dirty="0"/>
              <a:t>Panel Moderator</a:t>
            </a:r>
          </a:p>
        </p:txBody>
      </p:sp>
      <p:pic>
        <p:nvPicPr>
          <p:cNvPr id="4" name="Picture 3" descr="A picture of Matthew Poland.">
            <a:extLst>
              <a:ext uri="{FF2B5EF4-FFF2-40B4-BE49-F238E27FC236}">
                <a16:creationId xmlns:a16="http://schemas.microsoft.com/office/drawing/2014/main" id="{5A824BD4-6BEF-421F-B9F0-A26A7F6D4E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6649" y="1986109"/>
            <a:ext cx="2578697" cy="240013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Content Placeholder 2">
            <a:extLst>
              <a:ext uri="{FF2B5EF4-FFF2-40B4-BE49-F238E27FC236}">
                <a16:creationId xmlns:a16="http://schemas.microsoft.com/office/drawing/2014/main" id="{7ED88E17-1FBF-46D9-B778-0688FEDFDA56}"/>
              </a:ext>
            </a:extLst>
          </p:cNvPr>
          <p:cNvSpPr>
            <a:spLocks noGrp="1"/>
          </p:cNvSpPr>
          <p:nvPr>
            <p:ph idx="1"/>
          </p:nvPr>
        </p:nvSpPr>
        <p:spPr>
          <a:xfrm>
            <a:off x="3513560" y="4600585"/>
            <a:ext cx="5164873" cy="1609725"/>
          </a:xfrm>
        </p:spPr>
        <p:txBody>
          <a:bodyPr vert="horz" lIns="91440" tIns="45720" rIns="91440" bIns="45720" rtlCol="0" anchor="t">
            <a:normAutofit/>
          </a:bodyPr>
          <a:lstStyle/>
          <a:p>
            <a:pPr marL="0" indent="0" algn="ctr">
              <a:lnSpc>
                <a:spcPct val="100000"/>
              </a:lnSpc>
              <a:spcBef>
                <a:spcPts val="0"/>
              </a:spcBef>
              <a:buNone/>
            </a:pPr>
            <a:r>
              <a:rPr lang="en-US" sz="2000" b="1" dirty="0">
                <a:latin typeface="Brandon Grotesque Bold" panose="020B0503020203060202" pitchFamily="34" charset="77"/>
              </a:rPr>
              <a:t>Matthew A. Poland</a:t>
            </a:r>
          </a:p>
          <a:p>
            <a:pPr marL="0" indent="0" algn="ctr">
              <a:lnSpc>
                <a:spcPct val="100000"/>
              </a:lnSpc>
              <a:spcBef>
                <a:spcPts val="0"/>
              </a:spcBef>
              <a:buNone/>
            </a:pPr>
            <a:r>
              <a:rPr lang="en-US" sz="2000" dirty="0">
                <a:latin typeface="Brandon Grotesque Bold" panose="020B0503020203060202" pitchFamily="34" charset="77"/>
              </a:rPr>
              <a:t>Project Coordinator, CSG Technical Assistance</a:t>
            </a:r>
          </a:p>
          <a:p>
            <a:pPr marL="0" indent="0" algn="ctr">
              <a:lnSpc>
                <a:spcPct val="100000"/>
              </a:lnSpc>
              <a:spcBef>
                <a:spcPts val="0"/>
              </a:spcBef>
              <a:buNone/>
            </a:pPr>
            <a:r>
              <a:rPr lang="en-US" sz="2000" dirty="0" err="1">
                <a:latin typeface="Brandon Grotesque Bold" panose="020B0503020203060202" pitchFamily="34" charset="77"/>
              </a:rPr>
              <a:t>Safal</a:t>
            </a:r>
            <a:r>
              <a:rPr lang="en-US" sz="2000" dirty="0">
                <a:latin typeface="Brandon Grotesque Bold" panose="020B0503020203060202" pitchFamily="34" charset="77"/>
              </a:rPr>
              <a:t> Partners</a:t>
            </a:r>
          </a:p>
          <a:p>
            <a:pPr marL="0" indent="0" algn="ctr">
              <a:lnSpc>
                <a:spcPct val="100000"/>
              </a:lnSpc>
              <a:spcBef>
                <a:spcPts val="0"/>
              </a:spcBef>
              <a:buNone/>
            </a:pPr>
            <a:endParaRPr lang="en-US" sz="2000" b="1" dirty="0">
              <a:latin typeface="Brandon Grotesque Bold" panose="020B0503020203060202" pitchFamily="34" charset="77"/>
            </a:endParaRPr>
          </a:p>
        </p:txBody>
      </p:sp>
    </p:spTree>
    <p:extLst>
      <p:ext uri="{BB962C8B-B14F-4D97-AF65-F5344CB8AC3E}">
        <p14:creationId xmlns:p14="http://schemas.microsoft.com/office/powerpoint/2010/main" val="2927729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838200" y="2169906"/>
            <a:ext cx="10515600" cy="2066980"/>
          </a:xfrm>
        </p:spPr>
        <p:txBody>
          <a:bodyPr>
            <a:noAutofit/>
          </a:bodyPr>
          <a:lstStyle/>
          <a:p>
            <a:pPr algn="ctr">
              <a:lnSpc>
                <a:spcPct val="100000"/>
              </a:lnSpc>
            </a:pPr>
            <a:r>
              <a:rPr lang="en-US" sz="6000" dirty="0">
                <a:latin typeface="Brandon Grotesque Regular" panose="020B0503020203060202" pitchFamily="34" charset="77"/>
              </a:rPr>
              <a:t>Panel</a:t>
            </a:r>
            <a:br>
              <a:rPr lang="en-US" sz="6000" dirty="0">
                <a:latin typeface="Brandon Grotesque Regular" panose="020B0503020203060202" pitchFamily="34" charset="77"/>
              </a:rPr>
            </a:br>
            <a:r>
              <a:rPr lang="en-US" sz="6000" dirty="0">
                <a:latin typeface="Brandon Grotesque Regular" panose="020B0503020203060202" pitchFamily="34" charset="77"/>
              </a:rPr>
              <a:t>Discussion</a:t>
            </a:r>
            <a:br>
              <a:rPr lang="en-US" sz="6000" dirty="0">
                <a:latin typeface="Brandon Grotesque Regular" panose="020B0503020203060202" pitchFamily="34" charset="77"/>
              </a:rPr>
            </a:br>
            <a:endParaRPr lang="en-US" sz="6000" dirty="0">
              <a:latin typeface="Brandon Grotesque Regular" panose="020B0503020203060202" pitchFamily="34" charset="77"/>
            </a:endParaRPr>
          </a:p>
        </p:txBody>
      </p:sp>
    </p:spTree>
    <p:extLst>
      <p:ext uri="{BB962C8B-B14F-4D97-AF65-F5344CB8AC3E}">
        <p14:creationId xmlns:p14="http://schemas.microsoft.com/office/powerpoint/2010/main" val="3216250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47A56-3C0A-443D-891D-AC6032BD31DB}"/>
              </a:ext>
            </a:extLst>
          </p:cNvPr>
          <p:cNvSpPr>
            <a:spLocks noGrp="1"/>
          </p:cNvSpPr>
          <p:nvPr>
            <p:ph type="title"/>
          </p:nvPr>
        </p:nvSpPr>
        <p:spPr>
          <a:xfrm>
            <a:off x="838200" y="2169906"/>
            <a:ext cx="10515600" cy="2066980"/>
          </a:xfrm>
        </p:spPr>
        <p:txBody>
          <a:bodyPr>
            <a:noAutofit/>
          </a:bodyPr>
          <a:lstStyle/>
          <a:p>
            <a:pPr algn="ctr">
              <a:lnSpc>
                <a:spcPct val="100000"/>
              </a:lnSpc>
            </a:pPr>
            <a:r>
              <a:rPr lang="en-US" sz="6000" dirty="0">
                <a:latin typeface="Brandon Grotesque Regular" panose="020B0503020203060202" pitchFamily="34" charset="77"/>
              </a:rPr>
              <a:t>Grantee Debrief and </a:t>
            </a:r>
            <a:br>
              <a:rPr lang="en-US" sz="6000" dirty="0">
                <a:latin typeface="Brandon Grotesque Regular" panose="020B0503020203060202" pitchFamily="34" charset="77"/>
              </a:rPr>
            </a:br>
            <a:r>
              <a:rPr lang="en-US" sz="6000" dirty="0">
                <a:latin typeface="Brandon Grotesque Regular" panose="020B0503020203060202" pitchFamily="34" charset="77"/>
              </a:rPr>
              <a:t>Discussion</a:t>
            </a:r>
            <a:br>
              <a:rPr lang="en-US" sz="6000" dirty="0">
                <a:latin typeface="Brandon Grotesque Regular" panose="020B0503020203060202" pitchFamily="34" charset="77"/>
              </a:rPr>
            </a:br>
            <a:endParaRPr lang="en-US" sz="6000" dirty="0">
              <a:latin typeface="Brandon Grotesque Regular" panose="020B0503020203060202" pitchFamily="34" charset="77"/>
            </a:endParaRPr>
          </a:p>
        </p:txBody>
      </p:sp>
    </p:spTree>
    <p:extLst>
      <p:ext uri="{BB962C8B-B14F-4D97-AF65-F5344CB8AC3E}">
        <p14:creationId xmlns:p14="http://schemas.microsoft.com/office/powerpoint/2010/main" val="2183783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35D0C-0C05-400B-896B-77C1245CA2D5}"/>
              </a:ext>
            </a:extLst>
          </p:cNvPr>
          <p:cNvSpPr>
            <a:spLocks noGrp="1"/>
          </p:cNvSpPr>
          <p:nvPr>
            <p:ph type="title"/>
          </p:nvPr>
        </p:nvSpPr>
        <p:spPr/>
        <p:txBody>
          <a:bodyPr>
            <a:normAutofit/>
          </a:bodyPr>
          <a:lstStyle/>
          <a:p>
            <a:r>
              <a:rPr lang="en-US" sz="3600" dirty="0"/>
              <a:t>Discussion Questions:</a:t>
            </a:r>
          </a:p>
        </p:txBody>
      </p:sp>
      <p:sp>
        <p:nvSpPr>
          <p:cNvPr id="3" name="Content Placeholder 2">
            <a:extLst>
              <a:ext uri="{FF2B5EF4-FFF2-40B4-BE49-F238E27FC236}">
                <a16:creationId xmlns:a16="http://schemas.microsoft.com/office/drawing/2014/main" id="{54E9B1A3-DFFF-4AFF-8CA4-D6228CF90C73}"/>
              </a:ext>
            </a:extLst>
          </p:cNvPr>
          <p:cNvSpPr>
            <a:spLocks noGrp="1"/>
          </p:cNvSpPr>
          <p:nvPr>
            <p:ph idx="1"/>
          </p:nvPr>
        </p:nvSpPr>
        <p:spPr/>
        <p:txBody>
          <a:bodyPr>
            <a:normAutofit fontScale="92500" lnSpcReduction="10000"/>
          </a:bodyPr>
          <a:lstStyle/>
          <a:p>
            <a:r>
              <a:rPr lang="en-US" dirty="0"/>
              <a:t>What is something new that you learned about manufacturers today? </a:t>
            </a:r>
          </a:p>
          <a:p>
            <a:r>
              <a:rPr lang="en-US" dirty="0"/>
              <a:t>Is there something that surprised you or is different that what you thought before listening to the panel? </a:t>
            </a:r>
          </a:p>
          <a:p>
            <a:r>
              <a:rPr lang="en-US" dirty="0"/>
              <a:t>How have you found manufacturers to be unique among other types of employers? </a:t>
            </a:r>
          </a:p>
          <a:p>
            <a:r>
              <a:rPr lang="en-US" dirty="0"/>
              <a:t>What are some challenges in working with them or understanding their needs? </a:t>
            </a:r>
          </a:p>
          <a:p>
            <a:r>
              <a:rPr lang="en-US" dirty="0"/>
              <a:t>Do you have any ideas or tips to share with fellow grantees in better understanding the industry and working with them on apprenticeships? </a:t>
            </a:r>
          </a:p>
          <a:p>
            <a:r>
              <a:rPr lang="en-US" dirty="0"/>
              <a:t>How would you like to share news, information and ideas among one another related to the manufacturing industry? </a:t>
            </a:r>
          </a:p>
        </p:txBody>
      </p:sp>
      <p:sp>
        <p:nvSpPr>
          <p:cNvPr id="4" name="Text Placeholder 3">
            <a:extLst>
              <a:ext uri="{FF2B5EF4-FFF2-40B4-BE49-F238E27FC236}">
                <a16:creationId xmlns:a16="http://schemas.microsoft.com/office/drawing/2014/main" id="{05D583C7-3A26-EC4D-9A0C-C67371F03969}"/>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929171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DDFAD-C29C-41A5-9D00-FFD8B87E07C8}"/>
              </a:ext>
            </a:extLst>
          </p:cNvPr>
          <p:cNvSpPr>
            <a:spLocks noGrp="1"/>
          </p:cNvSpPr>
          <p:nvPr>
            <p:ph type="title"/>
          </p:nvPr>
        </p:nvSpPr>
        <p:spPr>
          <a:xfrm>
            <a:off x="838200" y="2605673"/>
            <a:ext cx="10515600" cy="2367089"/>
          </a:xfrm>
        </p:spPr>
        <p:txBody>
          <a:bodyPr anchor="b">
            <a:noAutofit/>
          </a:bodyPr>
          <a:lstStyle/>
          <a:p>
            <a:pPr algn="ctr"/>
            <a:r>
              <a:rPr lang="en-US" dirty="0"/>
              <a:t>Contact us anytime by reaching out </a:t>
            </a:r>
            <a:br>
              <a:rPr lang="en-US" dirty="0"/>
            </a:br>
            <a:r>
              <a:rPr lang="en-US" dirty="0"/>
              <a:t>to your TA coach </a:t>
            </a:r>
            <a:br>
              <a:rPr lang="en-US" dirty="0"/>
            </a:br>
            <a:r>
              <a:rPr lang="en-US" dirty="0"/>
              <a:t>or sending an email to </a:t>
            </a:r>
            <a:br>
              <a:rPr lang="en-US" dirty="0"/>
            </a:br>
            <a:r>
              <a:rPr lang="en-US" b="1" dirty="0">
                <a:hlinkClick r:id="rId3">
                  <a:extLst>
                    <a:ext uri="{A12FA001-AC4F-418D-AE19-62706E023703}">
                      <ahyp:hlinkClr xmlns:ahyp="http://schemas.microsoft.com/office/drawing/2018/hyperlinkcolor" val="tx"/>
                    </a:ext>
                  </a:extLst>
                </a:hlinkClick>
              </a:rPr>
              <a:t>ClosingSkillsGap@dol.gov</a:t>
            </a:r>
            <a:br>
              <a:rPr lang="en-US" dirty="0"/>
            </a:br>
            <a:br>
              <a:rPr lang="en-US" dirty="0"/>
            </a:br>
            <a:endParaRPr lang="en-US" dirty="0"/>
          </a:p>
        </p:txBody>
      </p:sp>
    </p:spTree>
    <p:extLst>
      <p:ext uri="{BB962C8B-B14F-4D97-AF65-F5344CB8AC3E}">
        <p14:creationId xmlns:p14="http://schemas.microsoft.com/office/powerpoint/2010/main" val="2268279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2DDFAD-C29C-41A5-9D00-FFD8B87E07C8}"/>
              </a:ext>
            </a:extLst>
          </p:cNvPr>
          <p:cNvSpPr>
            <a:spLocks noGrp="1"/>
          </p:cNvSpPr>
          <p:nvPr>
            <p:ph type="title"/>
          </p:nvPr>
        </p:nvSpPr>
        <p:spPr>
          <a:xfrm>
            <a:off x="838200" y="1802109"/>
            <a:ext cx="10515600" cy="2367089"/>
          </a:xfrm>
        </p:spPr>
        <p:txBody>
          <a:bodyPr anchor="b">
            <a:noAutofit/>
          </a:bodyPr>
          <a:lstStyle/>
          <a:p>
            <a:pPr algn="ctr"/>
            <a:r>
              <a:rPr lang="en-US" dirty="0"/>
              <a:t>Thank you!</a:t>
            </a:r>
            <a:br>
              <a:rPr lang="en-US" dirty="0"/>
            </a:br>
            <a:br>
              <a:rPr lang="en-US" dirty="0"/>
            </a:br>
            <a:endParaRPr lang="en-US" dirty="0"/>
          </a:p>
        </p:txBody>
      </p:sp>
    </p:spTree>
    <p:extLst>
      <p:ext uri="{BB962C8B-B14F-4D97-AF65-F5344CB8AC3E}">
        <p14:creationId xmlns:p14="http://schemas.microsoft.com/office/powerpoint/2010/main" val="3456900834"/>
      </p:ext>
    </p:extLst>
  </p:cSld>
  <p:clrMapOvr>
    <a:masterClrMapping/>
  </p:clrMapOvr>
</p:sld>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9416B97E551424E934D0FD78FD81C8C" ma:contentTypeVersion="13" ma:contentTypeDescription="Create a new document." ma:contentTypeScope="" ma:versionID="d4629326eea7ff9998f5c828d9f6bd8f">
  <xsd:schema xmlns:xsd="http://www.w3.org/2001/XMLSchema" xmlns:xs="http://www.w3.org/2001/XMLSchema" xmlns:p="http://schemas.microsoft.com/office/2006/metadata/properties" xmlns:ns2="d53e5660-146e-4d78-8f86-ac58ea4305f5" xmlns:ns3="78b3a29e-8b67-460c-b972-eb941cb5aa5e" targetNamespace="http://schemas.microsoft.com/office/2006/metadata/properties" ma:root="true" ma:fieldsID="e033cbd5d2a02b259a568f65915f9003" ns2:_="" ns3:_="">
    <xsd:import namespace="d53e5660-146e-4d78-8f86-ac58ea4305f5"/>
    <xsd:import namespace="78b3a29e-8b67-460c-b972-eb941cb5aa5e"/>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EventHashCode" minOccurs="0"/>
                <xsd:element ref="ns3:MediaServiceGenerationTime" minOccurs="0"/>
                <xsd:element ref="ns3:MediaServiceOCR" minOccurs="0"/>
                <xsd:element ref="ns3:MediaServiceLocation"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3e5660-146e-4d78-8f86-ac58ea4305f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b3a29e-8b67-460c-b972-eb941cb5aa5e"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d53e5660-146e-4d78-8f86-ac58ea4305f5">
      <UserInfo>
        <DisplayName>Lisa Rice</DisplayName>
        <AccountId>4929</AccountId>
        <AccountType/>
      </UserInfo>
      <UserInfo>
        <DisplayName>Erin Duckett</DisplayName>
        <AccountId>8260</AccountId>
        <AccountType/>
      </UserInfo>
      <UserInfo>
        <DisplayName>Matthew Poland</DisplayName>
        <AccountId>6736</AccountId>
        <AccountType/>
      </UserInfo>
      <UserInfo>
        <DisplayName>Ryan Blatt</DisplayName>
        <AccountId>11604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7D4839A-1FDF-4531-9E76-55F009E119E7}">
  <ds:schemaRefs>
    <ds:schemaRef ds:uri="78b3a29e-8b67-460c-b972-eb941cb5aa5e"/>
    <ds:schemaRef ds:uri="d53e5660-146e-4d78-8f86-ac58ea4305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E4E50F3E-4833-448E-896F-43673F0CAA45}">
  <ds:schemaRefs>
    <ds:schemaRef ds:uri="78b3a29e-8b67-460c-b972-eb941cb5aa5e"/>
    <ds:schemaRef ds:uri="http://purl.org/dc/elements/1.1/"/>
    <ds:schemaRef ds:uri="http://schemas.microsoft.com/office/2006/metadata/properties"/>
    <ds:schemaRef ds:uri="http://www.w3.org/XML/1998/namespace"/>
    <ds:schemaRef ds:uri="d53e5660-146e-4d78-8f86-ac58ea4305f5"/>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582</TotalTime>
  <Words>959</Words>
  <Application>Microsoft Office PowerPoint</Application>
  <PresentationFormat>Widescreen</PresentationFormat>
  <Paragraphs>95</Paragraphs>
  <Slides>13</Slides>
  <Notes>13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Brandon Grotesque Bold</vt:lpstr>
      <vt:lpstr>Brandon Grotesque Medium</vt:lpstr>
      <vt:lpstr>Brandon Grotesque Regular</vt:lpstr>
      <vt:lpstr>Calibri</vt:lpstr>
      <vt:lpstr>Calibri Light</vt:lpstr>
      <vt:lpstr>Courier New</vt:lpstr>
      <vt:lpstr>Franklin Gothic Book</vt:lpstr>
      <vt:lpstr>Franklin Gothic Medium</vt:lpstr>
      <vt:lpstr>Lato Semibold</vt:lpstr>
      <vt:lpstr>Wingdings</vt:lpstr>
      <vt:lpstr>Office Theme</vt:lpstr>
      <vt:lpstr>H-1B Apprenticeships:  Closing the Skills Gap  Program Grants Management and Technical Assistance</vt:lpstr>
      <vt:lpstr>While others sign on, let us know who is on the call...</vt:lpstr>
      <vt:lpstr>Welcome!</vt:lpstr>
      <vt:lpstr>Today’s Host</vt:lpstr>
      <vt:lpstr>Agenda: Manufacturing Industry Forum</vt:lpstr>
      <vt:lpstr>Today’s Panelists</vt:lpstr>
      <vt:lpstr>Today’s Panelists </vt:lpstr>
      <vt:lpstr>Panel Moderator</vt:lpstr>
      <vt:lpstr>Panel Discussion </vt:lpstr>
      <vt:lpstr>Grantee Debrief and  Discussion </vt:lpstr>
      <vt:lpstr>Discussion Questions:</vt:lpstr>
      <vt:lpstr>Contact us anytime by reaching out  to your TA coach  or sending an email to  ClosingSkillsGap@dol.gov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H-1B Apprenticeships: Closing the Skills Gap Program Grants Management and Technical Assistance</dc:title>
  <dc:creator>Shivani Chatterjee</dc:creator>
  <cp:lastModifiedBy>HP</cp:lastModifiedBy>
  <cp:revision>100</cp:revision>
  <dcterms:created xsi:type="dcterms:W3CDTF">2019-01-24T22:09:38Z</dcterms:created>
  <dcterms:modified xsi:type="dcterms:W3CDTF">2021-11-18T18:19:30Z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0x01010099416B97E551424E934D0FD78FD81C8C</vt:lpwstr>
  </property>
  <property fmtid="{D5CDD505-2E9C-101B-9397-08002B2CF9AE}" pid="3" name="Order">
    <vt:r8>11600</vt:r8>
  </property>
  <property fmtid="{D5CDD505-2E9C-101B-9397-08002B2CF9AE}" pid="4" name="ComplianceAssetId">
    <vt:lpwstr/>
  </property>
</Properties>
</file>