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3.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7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7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7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73.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74.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101"/>
  </p:notesMasterIdLst>
  <p:sldIdLst>
    <p:sldId id="704" r:id="rId10"/>
    <p:sldId id="841" r:id="rId11"/>
    <p:sldId id="871" r:id="rId12"/>
    <p:sldId id="862" r:id="rId13"/>
    <p:sldId id="864" r:id="rId14"/>
    <p:sldId id="265" r:id="rId15"/>
    <p:sldId id="842" r:id="rId16"/>
    <p:sldId id="307" r:id="rId17"/>
    <p:sldId id="877" r:id="rId18"/>
    <p:sldId id="775" r:id="rId19"/>
    <p:sldId id="776" r:id="rId20"/>
    <p:sldId id="777" r:id="rId21"/>
    <p:sldId id="778" r:id="rId22"/>
    <p:sldId id="780" r:id="rId23"/>
    <p:sldId id="779" r:id="rId24"/>
    <p:sldId id="706" r:id="rId25"/>
    <p:sldId id="772" r:id="rId26"/>
    <p:sldId id="878" r:id="rId27"/>
    <p:sldId id="782" r:id="rId28"/>
    <p:sldId id="786" r:id="rId29"/>
    <p:sldId id="785" r:id="rId30"/>
    <p:sldId id="783" r:id="rId31"/>
    <p:sldId id="879" r:id="rId32"/>
    <p:sldId id="771" r:id="rId33"/>
    <p:sldId id="865" r:id="rId34"/>
    <p:sldId id="781" r:id="rId35"/>
    <p:sldId id="730" r:id="rId36"/>
    <p:sldId id="850" r:id="rId37"/>
    <p:sldId id="736" r:id="rId38"/>
    <p:sldId id="791" r:id="rId39"/>
    <p:sldId id="792" r:id="rId40"/>
    <p:sldId id="793" r:id="rId41"/>
    <p:sldId id="790" r:id="rId42"/>
    <p:sldId id="731" r:id="rId43"/>
    <p:sldId id="600" r:id="rId44"/>
    <p:sldId id="806" r:id="rId45"/>
    <p:sldId id="802" r:id="rId46"/>
    <p:sldId id="803" r:id="rId47"/>
    <p:sldId id="847" r:id="rId48"/>
    <p:sldId id="872" r:id="rId49"/>
    <p:sldId id="851" r:id="rId50"/>
    <p:sldId id="880" r:id="rId51"/>
    <p:sldId id="814" r:id="rId52"/>
    <p:sldId id="815" r:id="rId53"/>
    <p:sldId id="809" r:id="rId54"/>
    <p:sldId id="837" r:id="rId55"/>
    <p:sldId id="838" r:id="rId56"/>
    <p:sldId id="883" r:id="rId57"/>
    <p:sldId id="811" r:id="rId58"/>
    <p:sldId id="689" r:id="rId59"/>
    <p:sldId id="813" r:id="rId60"/>
    <p:sldId id="875" r:id="rId61"/>
    <p:sldId id="812" r:id="rId62"/>
    <p:sldId id="876" r:id="rId63"/>
    <p:sldId id="884" r:id="rId64"/>
    <p:sldId id="885" r:id="rId65"/>
    <p:sldId id="886" r:id="rId66"/>
    <p:sldId id="887" r:id="rId67"/>
    <p:sldId id="818" r:id="rId68"/>
    <p:sldId id="846" r:id="rId69"/>
    <p:sldId id="820" r:id="rId70"/>
    <p:sldId id="821" r:id="rId71"/>
    <p:sldId id="822" r:id="rId72"/>
    <p:sldId id="888" r:id="rId73"/>
    <p:sldId id="853" r:id="rId74"/>
    <p:sldId id="889" r:id="rId75"/>
    <p:sldId id="869" r:id="rId76"/>
    <p:sldId id="890" r:id="rId77"/>
    <p:sldId id="870" r:id="rId78"/>
    <p:sldId id="856" r:id="rId79"/>
    <p:sldId id="859" r:id="rId80"/>
    <p:sldId id="857" r:id="rId81"/>
    <p:sldId id="858" r:id="rId82"/>
    <p:sldId id="881" r:id="rId83"/>
    <p:sldId id="709" r:id="rId84"/>
    <p:sldId id="710" r:id="rId85"/>
    <p:sldId id="711" r:id="rId86"/>
    <p:sldId id="828" r:id="rId87"/>
    <p:sldId id="639" r:id="rId88"/>
    <p:sldId id="832" r:id="rId89"/>
    <p:sldId id="712" r:id="rId90"/>
    <p:sldId id="829" r:id="rId91"/>
    <p:sldId id="831" r:id="rId92"/>
    <p:sldId id="720" r:id="rId93"/>
    <p:sldId id="860" r:id="rId94"/>
    <p:sldId id="830" r:id="rId95"/>
    <p:sldId id="882" r:id="rId96"/>
    <p:sldId id="764" r:id="rId97"/>
    <p:sldId id="840" r:id="rId98"/>
    <p:sldId id="765" r:id="rId99"/>
    <p:sldId id="766" r:id="rId100"/>
  </p:sldIdLst>
  <p:sldSz cx="12192000" cy="6858000"/>
  <p:notesSz cx="6858000" cy="9144000"/>
  <p:custDataLst>
    <p:tags r:id="rId10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2F3105-6D91-A796-0B5B-BE9FAA7B5CD6}" name="Mahrer, Benjamin S - ETA CTR" initials="MBSEC" userId="S::Mahrer.Benjamin.S@dol.gov::8bdaf139-3d7c-4f29-9d73-d0b5c379399a" providerId="AD"/>
  <p188:author id="{E7C775AA-E1E5-7FE0-8537-2E17E4811CDC}" name="Ben Mahrer" initials="BM" userId="S::ben_mahrer@spra.com::bdd7347e-2b45-431a-b043-ebe96f6e782d" providerId="AD"/>
  <p188:author id="{E4ACD0D0-5E7B-091E-71DC-207715054421}" name="Painter, Randy B - ETA" initials="PE" userId="S::painter.randy.b@dol.gov::9c6eaacd-f9e0-4881-acb1-871911d948e8" providerId="AD"/>
  <p188:author id="{A0F407EF-28AD-33E8-DBA1-9B54A6CB96AD}" name="Jessie Oettinger" initials="JO" userId="S::jessie_oettinger@spra.com::be071152-0de1-4290-9e0a-a6f760d9e1a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en Mahrer" initials="BM" lastIdx="4" clrIdx="0">
    <p:extLst>
      <p:ext uri="{19B8F6BF-5375-455C-9EA6-DF929625EA0E}">
        <p15:presenceInfo xmlns:p15="http://schemas.microsoft.com/office/powerpoint/2012/main" userId="S::ben_mahrer@spra.com::bdd7347e-2b45-431a-b043-ebe96f6e782d" providerId="AD"/>
      </p:ext>
    </p:extLst>
  </p:cmAuthor>
  <p:cmAuthor id="2" name="Jessie Oettinger" initials="JO" lastIdx="9" clrIdx="1">
    <p:extLst>
      <p:ext uri="{19B8F6BF-5375-455C-9EA6-DF929625EA0E}">
        <p15:presenceInfo xmlns:p15="http://schemas.microsoft.com/office/powerpoint/2012/main" userId="S::jessie_oettinger@spra.com::be071152-0de1-4290-9e0a-a6f760d9e1a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5C6D"/>
    <a:srgbClr val="2C5261"/>
    <a:srgbClr val="7E243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49F6AA-50E4-4C02-B908-E9C6F48A2C2C}" v="1659" dt="2023-02-02T02:16:20.5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8" autoAdjust="0"/>
    <p:restoredTop sz="86385" autoAdjust="0"/>
  </p:normalViewPr>
  <p:slideViewPr>
    <p:cSldViewPr snapToGrid="0">
      <p:cViewPr varScale="1">
        <p:scale>
          <a:sx n="98" d="100"/>
          <a:sy n="98" d="100"/>
        </p:scale>
        <p:origin x="276" y="90"/>
      </p:cViewPr>
      <p:guideLst/>
    </p:cSldViewPr>
  </p:slideViewPr>
  <p:outlineViewPr>
    <p:cViewPr>
      <p:scale>
        <a:sx n="33" d="100"/>
        <a:sy n="33" d="100"/>
      </p:scale>
      <p:origin x="0" y="-39210"/>
    </p:cViewPr>
  </p:outlin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6" Type="http://schemas.openxmlformats.org/officeDocument/2006/relationships/slide" Target="slides/slide7.xml"/><Relationship Id="rId107" Type="http://schemas.openxmlformats.org/officeDocument/2006/relationships/tableStyles" Target="tableStyles.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tags" Target="tags/tag1.xml"/><Relationship Id="rId5" Type="http://schemas.openxmlformats.org/officeDocument/2006/relationships/slideMaster" Target="slideMasters/slideMaster1.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commentAuthors" Target="commentAuthors.xml"/><Relationship Id="rId108" Type="http://schemas.microsoft.com/office/2015/10/relationships/revisionInfo" Target="revisionInfo.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theme" Target="theme/theme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microsoft.com/office/2018/10/relationships/authors" Target="authors.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presProps" Target="presProps.xml"/><Relationship Id="rId7" Type="http://schemas.openxmlformats.org/officeDocument/2006/relationships/slideMaster" Target="slideMasters/slideMaster3.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viewProps" Target="viewProps.xml"/><Relationship Id="rId8" Type="http://schemas.openxmlformats.org/officeDocument/2006/relationships/slideMaster" Target="slideMasters/slideMaster4.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customXml" Target="../customXml/item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s>
</file>

<file path=ppt/diagrams/_rels/data3.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ata4.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ata8.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ata11.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ata17.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ata25.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ata26.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rawing3.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rawing4.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rawing8.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rawing11.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rawing17.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rawing25.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_rels/drawing26.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svg"/><Relationship Id="rId2" Type="http://schemas.openxmlformats.org/officeDocument/2006/relationships/image" Target="../media/image42.svg"/><Relationship Id="rId1" Type="http://schemas.openxmlformats.org/officeDocument/2006/relationships/image" Target="../media/image41.png"/><Relationship Id="rId6" Type="http://schemas.openxmlformats.org/officeDocument/2006/relationships/image" Target="../media/image46.svg"/><Relationship Id="rId11" Type="http://schemas.openxmlformats.org/officeDocument/2006/relationships/image" Target="../media/image51.png"/><Relationship Id="rId5" Type="http://schemas.openxmlformats.org/officeDocument/2006/relationships/image" Target="../media/image45.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4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11633D-686B-4A7C-A407-16F050049514}"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en-US"/>
        </a:p>
      </dgm:t>
    </dgm:pt>
    <dgm:pt modelId="{95A49BFE-04EB-4668-AC99-635AFC688C56}" type="asst">
      <dgm:prSet phldrT="[Text]"/>
      <dgm:spPr/>
      <dgm:t>
        <a:bodyPr/>
        <a:lstStyle/>
        <a:p>
          <a:r>
            <a:rPr lang="en-US" dirty="0"/>
            <a:t>Employment and Training Administration (ETA)</a:t>
          </a:r>
        </a:p>
      </dgm:t>
    </dgm:pt>
    <dgm:pt modelId="{C752C94B-70E0-408C-BC1F-78E65EB016AA}" type="parTrans" cxnId="{27FBC364-A856-48B4-8485-BA3D8C8449A0}">
      <dgm:prSet/>
      <dgm:spPr/>
      <dgm:t>
        <a:bodyPr/>
        <a:lstStyle/>
        <a:p>
          <a:endParaRPr lang="en-US"/>
        </a:p>
      </dgm:t>
    </dgm:pt>
    <dgm:pt modelId="{B38BD653-4A26-461B-8098-FC936A1A5FF7}" type="sibTrans" cxnId="{27FBC364-A856-48B4-8485-BA3D8C8449A0}">
      <dgm:prSet/>
      <dgm:spPr/>
      <dgm:t>
        <a:bodyPr/>
        <a:lstStyle/>
        <a:p>
          <a:endParaRPr lang="en-US"/>
        </a:p>
      </dgm:t>
    </dgm:pt>
    <dgm:pt modelId="{23B4B1AF-1634-471D-BEDB-C0A9D35C7E55}">
      <dgm:prSet phldrT="[Text]"/>
      <dgm:spPr/>
      <dgm:t>
        <a:bodyPr/>
        <a:lstStyle/>
        <a:p>
          <a:r>
            <a:rPr lang="en-US" dirty="0"/>
            <a:t>Office of Workforce Investment (OWI)</a:t>
          </a:r>
        </a:p>
      </dgm:t>
    </dgm:pt>
    <dgm:pt modelId="{963679A1-9B55-42F7-A89F-39E866232FDD}" type="parTrans" cxnId="{4A75FB09-1EA6-441F-9BE5-2662A6569440}">
      <dgm:prSet/>
      <dgm:spPr/>
      <dgm:t>
        <a:bodyPr/>
        <a:lstStyle/>
        <a:p>
          <a:endParaRPr lang="en-US"/>
        </a:p>
      </dgm:t>
    </dgm:pt>
    <dgm:pt modelId="{E36255E5-BEAE-444D-8671-417004FC753C}" type="sibTrans" cxnId="{4A75FB09-1EA6-441F-9BE5-2662A6569440}">
      <dgm:prSet/>
      <dgm:spPr/>
      <dgm:t>
        <a:bodyPr/>
        <a:lstStyle/>
        <a:p>
          <a:endParaRPr lang="en-US"/>
        </a:p>
      </dgm:t>
    </dgm:pt>
    <dgm:pt modelId="{79CFC179-7EED-42E8-BF41-8E3638A05361}">
      <dgm:prSet phldrT="[Text]"/>
      <dgm:spPr>
        <a:solidFill>
          <a:schemeClr val="accent2"/>
        </a:solidFill>
      </dgm:spPr>
      <dgm:t>
        <a:bodyPr/>
        <a:lstStyle/>
        <a:p>
          <a:r>
            <a:rPr lang="en-US" dirty="0"/>
            <a:t>WORC Grants</a:t>
          </a:r>
        </a:p>
      </dgm:t>
    </dgm:pt>
    <dgm:pt modelId="{F1332545-5CBE-445F-BD17-85323F88A7B4}" type="parTrans" cxnId="{9D52314C-646E-4FB6-8814-C7529E8C6999}">
      <dgm:prSet/>
      <dgm:spPr/>
      <dgm:t>
        <a:bodyPr/>
        <a:lstStyle/>
        <a:p>
          <a:endParaRPr lang="en-US"/>
        </a:p>
      </dgm:t>
    </dgm:pt>
    <dgm:pt modelId="{6068DB8E-FAEF-4D3B-ADD7-4315D42FEB12}" type="sibTrans" cxnId="{9D52314C-646E-4FB6-8814-C7529E8C6999}">
      <dgm:prSet/>
      <dgm:spPr/>
      <dgm:t>
        <a:bodyPr/>
        <a:lstStyle/>
        <a:p>
          <a:endParaRPr lang="en-US"/>
        </a:p>
      </dgm:t>
    </dgm:pt>
    <dgm:pt modelId="{03530927-936C-4E1B-B586-6330B7D36AB8}">
      <dgm:prSet phldrT="[Text]" custT="1"/>
      <dgm:spPr/>
      <dgm:t>
        <a:bodyPr/>
        <a:lstStyle/>
        <a:p>
          <a:r>
            <a:rPr lang="en-US" sz="3200" dirty="0"/>
            <a:t>Department of Labor (DOL)</a:t>
          </a:r>
        </a:p>
      </dgm:t>
    </dgm:pt>
    <dgm:pt modelId="{463A0418-ED63-4F15-8BD5-966CFCB196A7}" type="sibTrans" cxnId="{DB6EBD7D-E8C0-4C78-837C-5E0128390ABA}">
      <dgm:prSet/>
      <dgm:spPr/>
      <dgm:t>
        <a:bodyPr/>
        <a:lstStyle/>
        <a:p>
          <a:endParaRPr lang="en-US"/>
        </a:p>
      </dgm:t>
    </dgm:pt>
    <dgm:pt modelId="{2877EA60-7D41-4574-A421-972A191D9C87}" type="parTrans" cxnId="{DB6EBD7D-E8C0-4C78-837C-5E0128390ABA}">
      <dgm:prSet/>
      <dgm:spPr/>
      <dgm:t>
        <a:bodyPr/>
        <a:lstStyle/>
        <a:p>
          <a:endParaRPr lang="en-US"/>
        </a:p>
      </dgm:t>
    </dgm:pt>
    <dgm:pt modelId="{FC468C98-BDE8-4FFD-B772-1688B2D9D95A}" type="pres">
      <dgm:prSet presAssocID="{2311633D-686B-4A7C-A407-16F050049514}" presName="mainComposite" presStyleCnt="0">
        <dgm:presLayoutVars>
          <dgm:chPref val="1"/>
          <dgm:dir/>
          <dgm:animOne val="branch"/>
          <dgm:animLvl val="lvl"/>
          <dgm:resizeHandles val="exact"/>
        </dgm:presLayoutVars>
      </dgm:prSet>
      <dgm:spPr/>
    </dgm:pt>
    <dgm:pt modelId="{C3F5BC38-5F6F-4331-87DC-D7F2FE793C51}" type="pres">
      <dgm:prSet presAssocID="{2311633D-686B-4A7C-A407-16F050049514}" presName="hierFlow" presStyleCnt="0"/>
      <dgm:spPr/>
    </dgm:pt>
    <dgm:pt modelId="{A0056B33-139E-47AF-946A-66EF2FA443C8}" type="pres">
      <dgm:prSet presAssocID="{2311633D-686B-4A7C-A407-16F050049514}" presName="hierChild1" presStyleCnt="0">
        <dgm:presLayoutVars>
          <dgm:chPref val="1"/>
          <dgm:animOne val="branch"/>
          <dgm:animLvl val="lvl"/>
        </dgm:presLayoutVars>
      </dgm:prSet>
      <dgm:spPr/>
    </dgm:pt>
    <dgm:pt modelId="{A5C578ED-8392-4279-9DF4-3D5D54ABD028}" type="pres">
      <dgm:prSet presAssocID="{03530927-936C-4E1B-B586-6330B7D36AB8}" presName="Name17" presStyleCnt="0"/>
      <dgm:spPr/>
    </dgm:pt>
    <dgm:pt modelId="{D80CA9EC-844F-4D63-8B7F-F1CC42D9C841}" type="pres">
      <dgm:prSet presAssocID="{03530927-936C-4E1B-B586-6330B7D36AB8}" presName="level1Shape" presStyleLbl="node0" presStyleIdx="0" presStyleCnt="1" custScaleX="97798" custScaleY="356315">
        <dgm:presLayoutVars>
          <dgm:chPref val="3"/>
        </dgm:presLayoutVars>
      </dgm:prSet>
      <dgm:spPr/>
    </dgm:pt>
    <dgm:pt modelId="{DA62D9D3-A1CB-409E-9535-9009CDD3E577}" type="pres">
      <dgm:prSet presAssocID="{03530927-936C-4E1B-B586-6330B7D36AB8}" presName="hierChild2" presStyleCnt="0"/>
      <dgm:spPr/>
    </dgm:pt>
    <dgm:pt modelId="{11048111-AD88-4E96-B90C-ABDF47A4E1A9}" type="pres">
      <dgm:prSet presAssocID="{C752C94B-70E0-408C-BC1F-78E65EB016AA}" presName="Name25" presStyleLbl="parChTrans1D2" presStyleIdx="0" presStyleCnt="1"/>
      <dgm:spPr/>
    </dgm:pt>
    <dgm:pt modelId="{B5891FB4-2EBF-4B7B-B967-E5EAB1949D2B}" type="pres">
      <dgm:prSet presAssocID="{C752C94B-70E0-408C-BC1F-78E65EB016AA}" presName="connTx" presStyleLbl="parChTrans1D2" presStyleIdx="0" presStyleCnt="1"/>
      <dgm:spPr/>
    </dgm:pt>
    <dgm:pt modelId="{896028BE-6F45-4EC5-9D77-9A87E06F4524}" type="pres">
      <dgm:prSet presAssocID="{95A49BFE-04EB-4668-AC99-635AFC688C56}" presName="Name30" presStyleCnt="0"/>
      <dgm:spPr/>
    </dgm:pt>
    <dgm:pt modelId="{09214CD0-EC13-494C-A2B7-7D1F93E58A07}" type="pres">
      <dgm:prSet presAssocID="{95A49BFE-04EB-4668-AC99-635AFC688C56}" presName="level2Shape" presStyleLbl="asst1" presStyleIdx="0" presStyleCnt="1" custScaleY="174367" custLinFactNeighborX="-24637"/>
      <dgm:spPr/>
    </dgm:pt>
    <dgm:pt modelId="{E5EED701-0C3C-4BB0-8E53-4D6A3044D0CE}" type="pres">
      <dgm:prSet presAssocID="{95A49BFE-04EB-4668-AC99-635AFC688C56}" presName="hierChild3" presStyleCnt="0"/>
      <dgm:spPr/>
    </dgm:pt>
    <dgm:pt modelId="{B087F945-EF13-486F-81FE-44EFAC2E4C2A}" type="pres">
      <dgm:prSet presAssocID="{963679A1-9B55-42F7-A89F-39E866232FDD}" presName="Name25" presStyleLbl="parChTrans1D3" presStyleIdx="0" presStyleCnt="1"/>
      <dgm:spPr/>
    </dgm:pt>
    <dgm:pt modelId="{2F948A92-3E6E-4F1D-BE7A-1D49B29E8BB1}" type="pres">
      <dgm:prSet presAssocID="{963679A1-9B55-42F7-A89F-39E866232FDD}" presName="connTx" presStyleLbl="parChTrans1D3" presStyleIdx="0" presStyleCnt="1"/>
      <dgm:spPr/>
    </dgm:pt>
    <dgm:pt modelId="{6F6C2B52-F415-49EE-A2D3-E5A0AADC5A2F}" type="pres">
      <dgm:prSet presAssocID="{23B4B1AF-1634-471D-BEDB-C0A9D35C7E55}" presName="Name30" presStyleCnt="0"/>
      <dgm:spPr/>
    </dgm:pt>
    <dgm:pt modelId="{AD9AC7A8-36AF-4CFD-B966-DB3A78AA7CED}" type="pres">
      <dgm:prSet presAssocID="{23B4B1AF-1634-471D-BEDB-C0A9D35C7E55}" presName="level2Shape" presStyleLbl="node3" presStyleIdx="0" presStyleCnt="1" custScaleY="174367" custLinFactNeighborX="-46759"/>
      <dgm:spPr/>
    </dgm:pt>
    <dgm:pt modelId="{0870B23A-4BA1-4A6B-AB69-4C0C3A85CDF0}" type="pres">
      <dgm:prSet presAssocID="{23B4B1AF-1634-471D-BEDB-C0A9D35C7E55}" presName="hierChild3" presStyleCnt="0"/>
      <dgm:spPr/>
    </dgm:pt>
    <dgm:pt modelId="{4BDEA0E2-3B05-416D-AE3C-7114EAD50D7E}" type="pres">
      <dgm:prSet presAssocID="{F1332545-5CBE-445F-BD17-85323F88A7B4}" presName="Name25" presStyleLbl="parChTrans1D4" presStyleIdx="0" presStyleCnt="1"/>
      <dgm:spPr/>
    </dgm:pt>
    <dgm:pt modelId="{CB53963F-E75C-419E-BABF-AE0F116AF6F5}" type="pres">
      <dgm:prSet presAssocID="{F1332545-5CBE-445F-BD17-85323F88A7B4}" presName="connTx" presStyleLbl="parChTrans1D4" presStyleIdx="0" presStyleCnt="1"/>
      <dgm:spPr/>
    </dgm:pt>
    <dgm:pt modelId="{29BC3E8E-4759-46DC-8530-CA6B4BE824E9}" type="pres">
      <dgm:prSet presAssocID="{79CFC179-7EED-42E8-BF41-8E3638A05361}" presName="Name30" presStyleCnt="0"/>
      <dgm:spPr/>
    </dgm:pt>
    <dgm:pt modelId="{838993A3-4B23-4DB4-B54B-082A409818C2}" type="pres">
      <dgm:prSet presAssocID="{79CFC179-7EED-42E8-BF41-8E3638A05361}" presName="level2Shape" presStyleLbl="node4" presStyleIdx="0" presStyleCnt="1" custLinFactNeighborX="-42813" custLinFactNeighborY="32"/>
      <dgm:spPr/>
    </dgm:pt>
    <dgm:pt modelId="{13CF4CBD-B44D-4073-B33C-BD7FD8491B6B}" type="pres">
      <dgm:prSet presAssocID="{79CFC179-7EED-42E8-BF41-8E3638A05361}" presName="hierChild3" presStyleCnt="0"/>
      <dgm:spPr/>
    </dgm:pt>
    <dgm:pt modelId="{5DC6DC50-1442-4296-A23C-A33B3393C931}" type="pres">
      <dgm:prSet presAssocID="{2311633D-686B-4A7C-A407-16F050049514}" presName="bgShapesFlow" presStyleCnt="0"/>
      <dgm:spPr/>
    </dgm:pt>
  </dgm:ptLst>
  <dgm:cxnLst>
    <dgm:cxn modelId="{2CDFC607-C6F9-4383-957D-587FC6A41CBB}" type="presOf" srcId="{F1332545-5CBE-445F-BD17-85323F88A7B4}" destId="{CB53963F-E75C-419E-BABF-AE0F116AF6F5}" srcOrd="1" destOrd="0" presId="urn:microsoft.com/office/officeart/2005/8/layout/hierarchy5"/>
    <dgm:cxn modelId="{4A75FB09-1EA6-441F-9BE5-2662A6569440}" srcId="{95A49BFE-04EB-4668-AC99-635AFC688C56}" destId="{23B4B1AF-1634-471D-BEDB-C0A9D35C7E55}" srcOrd="0" destOrd="0" parTransId="{963679A1-9B55-42F7-A89F-39E866232FDD}" sibTransId="{E36255E5-BEAE-444D-8671-417004FC753C}"/>
    <dgm:cxn modelId="{79D3183B-5AAE-4BAE-A1EC-62947C837DEC}" type="presOf" srcId="{95A49BFE-04EB-4668-AC99-635AFC688C56}" destId="{09214CD0-EC13-494C-A2B7-7D1F93E58A07}" srcOrd="0" destOrd="0" presId="urn:microsoft.com/office/officeart/2005/8/layout/hierarchy5"/>
    <dgm:cxn modelId="{27FBC364-A856-48B4-8485-BA3D8C8449A0}" srcId="{03530927-936C-4E1B-B586-6330B7D36AB8}" destId="{95A49BFE-04EB-4668-AC99-635AFC688C56}" srcOrd="0" destOrd="0" parTransId="{C752C94B-70E0-408C-BC1F-78E65EB016AA}" sibTransId="{B38BD653-4A26-461B-8098-FC936A1A5FF7}"/>
    <dgm:cxn modelId="{2507C764-8767-4C57-B52F-A347AEA51A3A}" type="presOf" srcId="{2311633D-686B-4A7C-A407-16F050049514}" destId="{FC468C98-BDE8-4FFD-B772-1688B2D9D95A}" srcOrd="0" destOrd="0" presId="urn:microsoft.com/office/officeart/2005/8/layout/hierarchy5"/>
    <dgm:cxn modelId="{0A941066-62AA-481C-9A96-40299BEDBA70}" type="presOf" srcId="{F1332545-5CBE-445F-BD17-85323F88A7B4}" destId="{4BDEA0E2-3B05-416D-AE3C-7114EAD50D7E}" srcOrd="0" destOrd="0" presId="urn:microsoft.com/office/officeart/2005/8/layout/hierarchy5"/>
    <dgm:cxn modelId="{9D52314C-646E-4FB6-8814-C7529E8C6999}" srcId="{23B4B1AF-1634-471D-BEDB-C0A9D35C7E55}" destId="{79CFC179-7EED-42E8-BF41-8E3638A05361}" srcOrd="0" destOrd="0" parTransId="{F1332545-5CBE-445F-BD17-85323F88A7B4}" sibTransId="{6068DB8E-FAEF-4D3B-ADD7-4315D42FEB12}"/>
    <dgm:cxn modelId="{84486950-24FF-4830-ABC7-239D394FF15F}" type="presOf" srcId="{963679A1-9B55-42F7-A89F-39E866232FDD}" destId="{B087F945-EF13-486F-81FE-44EFAC2E4C2A}" srcOrd="0" destOrd="0" presId="urn:microsoft.com/office/officeart/2005/8/layout/hierarchy5"/>
    <dgm:cxn modelId="{417F7654-646A-4877-BB96-E6CACEE6442B}" type="presOf" srcId="{963679A1-9B55-42F7-A89F-39E866232FDD}" destId="{2F948A92-3E6E-4F1D-BE7A-1D49B29E8BB1}" srcOrd="1" destOrd="0" presId="urn:microsoft.com/office/officeart/2005/8/layout/hierarchy5"/>
    <dgm:cxn modelId="{9840AB78-A8D5-44B2-B318-0585C5AEFA9F}" type="presOf" srcId="{C752C94B-70E0-408C-BC1F-78E65EB016AA}" destId="{B5891FB4-2EBF-4B7B-B967-E5EAB1949D2B}" srcOrd="1" destOrd="0" presId="urn:microsoft.com/office/officeart/2005/8/layout/hierarchy5"/>
    <dgm:cxn modelId="{DABA1D7D-71D0-4F21-ADA0-E774A1C03D37}" type="presOf" srcId="{03530927-936C-4E1B-B586-6330B7D36AB8}" destId="{D80CA9EC-844F-4D63-8B7F-F1CC42D9C841}" srcOrd="0" destOrd="0" presId="urn:microsoft.com/office/officeart/2005/8/layout/hierarchy5"/>
    <dgm:cxn modelId="{DB6EBD7D-E8C0-4C78-837C-5E0128390ABA}" srcId="{2311633D-686B-4A7C-A407-16F050049514}" destId="{03530927-936C-4E1B-B586-6330B7D36AB8}" srcOrd="0" destOrd="0" parTransId="{2877EA60-7D41-4574-A421-972A191D9C87}" sibTransId="{463A0418-ED63-4F15-8BD5-966CFCB196A7}"/>
    <dgm:cxn modelId="{B7B200BE-020B-455A-9545-F0C70C02A545}" type="presOf" srcId="{C752C94B-70E0-408C-BC1F-78E65EB016AA}" destId="{11048111-AD88-4E96-B90C-ABDF47A4E1A9}" srcOrd="0" destOrd="0" presId="urn:microsoft.com/office/officeart/2005/8/layout/hierarchy5"/>
    <dgm:cxn modelId="{07F05BD6-5173-4F98-8D0A-6655102557CA}" type="presOf" srcId="{79CFC179-7EED-42E8-BF41-8E3638A05361}" destId="{838993A3-4B23-4DB4-B54B-082A409818C2}" srcOrd="0" destOrd="0" presId="urn:microsoft.com/office/officeart/2005/8/layout/hierarchy5"/>
    <dgm:cxn modelId="{0BEB9FDA-9E6C-4015-B6B0-975BA2E0B272}" type="presOf" srcId="{23B4B1AF-1634-471D-BEDB-C0A9D35C7E55}" destId="{AD9AC7A8-36AF-4CFD-B966-DB3A78AA7CED}" srcOrd="0" destOrd="0" presId="urn:microsoft.com/office/officeart/2005/8/layout/hierarchy5"/>
    <dgm:cxn modelId="{FBB03EA9-4841-448C-9E2F-43BFAC8685F7}" type="presParOf" srcId="{FC468C98-BDE8-4FFD-B772-1688B2D9D95A}" destId="{C3F5BC38-5F6F-4331-87DC-D7F2FE793C51}" srcOrd="0" destOrd="0" presId="urn:microsoft.com/office/officeart/2005/8/layout/hierarchy5"/>
    <dgm:cxn modelId="{8A9CEB0A-7ECA-4C02-9359-C24E2812D442}" type="presParOf" srcId="{C3F5BC38-5F6F-4331-87DC-D7F2FE793C51}" destId="{A0056B33-139E-47AF-946A-66EF2FA443C8}" srcOrd="0" destOrd="0" presId="urn:microsoft.com/office/officeart/2005/8/layout/hierarchy5"/>
    <dgm:cxn modelId="{BE4DE37A-A215-402F-B7A2-96FCF61B6AAC}" type="presParOf" srcId="{A0056B33-139E-47AF-946A-66EF2FA443C8}" destId="{A5C578ED-8392-4279-9DF4-3D5D54ABD028}" srcOrd="0" destOrd="0" presId="urn:microsoft.com/office/officeart/2005/8/layout/hierarchy5"/>
    <dgm:cxn modelId="{B0E20B6D-A9A8-4F00-B4E3-E17C1583FE8B}" type="presParOf" srcId="{A5C578ED-8392-4279-9DF4-3D5D54ABD028}" destId="{D80CA9EC-844F-4D63-8B7F-F1CC42D9C841}" srcOrd="0" destOrd="0" presId="urn:microsoft.com/office/officeart/2005/8/layout/hierarchy5"/>
    <dgm:cxn modelId="{46C63BB2-B754-4B7B-817E-FB638796D9F4}" type="presParOf" srcId="{A5C578ED-8392-4279-9DF4-3D5D54ABD028}" destId="{DA62D9D3-A1CB-409E-9535-9009CDD3E577}" srcOrd="1" destOrd="0" presId="urn:microsoft.com/office/officeart/2005/8/layout/hierarchy5"/>
    <dgm:cxn modelId="{FAE45C0E-92AC-4A92-AA69-F4D773C148DB}" type="presParOf" srcId="{DA62D9D3-A1CB-409E-9535-9009CDD3E577}" destId="{11048111-AD88-4E96-B90C-ABDF47A4E1A9}" srcOrd="0" destOrd="0" presId="urn:microsoft.com/office/officeart/2005/8/layout/hierarchy5"/>
    <dgm:cxn modelId="{4E52F1E2-4A37-4F46-B916-C45CC549980B}" type="presParOf" srcId="{11048111-AD88-4E96-B90C-ABDF47A4E1A9}" destId="{B5891FB4-2EBF-4B7B-B967-E5EAB1949D2B}" srcOrd="0" destOrd="0" presId="urn:microsoft.com/office/officeart/2005/8/layout/hierarchy5"/>
    <dgm:cxn modelId="{A2EE6EFD-867D-48E7-850F-AD3BC8B2CD27}" type="presParOf" srcId="{DA62D9D3-A1CB-409E-9535-9009CDD3E577}" destId="{896028BE-6F45-4EC5-9D77-9A87E06F4524}" srcOrd="1" destOrd="0" presId="urn:microsoft.com/office/officeart/2005/8/layout/hierarchy5"/>
    <dgm:cxn modelId="{867B6F84-271A-4888-9D0D-AE32357182C8}" type="presParOf" srcId="{896028BE-6F45-4EC5-9D77-9A87E06F4524}" destId="{09214CD0-EC13-494C-A2B7-7D1F93E58A07}" srcOrd="0" destOrd="0" presId="urn:microsoft.com/office/officeart/2005/8/layout/hierarchy5"/>
    <dgm:cxn modelId="{CDA74A8C-A1FD-4D22-9294-704B4B6C475E}" type="presParOf" srcId="{896028BE-6F45-4EC5-9D77-9A87E06F4524}" destId="{E5EED701-0C3C-4BB0-8E53-4D6A3044D0CE}" srcOrd="1" destOrd="0" presId="urn:microsoft.com/office/officeart/2005/8/layout/hierarchy5"/>
    <dgm:cxn modelId="{8BB62B45-F7CC-4ABA-9F82-27FF2091721C}" type="presParOf" srcId="{E5EED701-0C3C-4BB0-8E53-4D6A3044D0CE}" destId="{B087F945-EF13-486F-81FE-44EFAC2E4C2A}" srcOrd="0" destOrd="0" presId="urn:microsoft.com/office/officeart/2005/8/layout/hierarchy5"/>
    <dgm:cxn modelId="{4A3CD2A2-1C2B-4284-9F27-D32B012AE1C9}" type="presParOf" srcId="{B087F945-EF13-486F-81FE-44EFAC2E4C2A}" destId="{2F948A92-3E6E-4F1D-BE7A-1D49B29E8BB1}" srcOrd="0" destOrd="0" presId="urn:microsoft.com/office/officeart/2005/8/layout/hierarchy5"/>
    <dgm:cxn modelId="{69B3378B-054A-4D10-9F27-B9799C38D8FC}" type="presParOf" srcId="{E5EED701-0C3C-4BB0-8E53-4D6A3044D0CE}" destId="{6F6C2B52-F415-49EE-A2D3-E5A0AADC5A2F}" srcOrd="1" destOrd="0" presId="urn:microsoft.com/office/officeart/2005/8/layout/hierarchy5"/>
    <dgm:cxn modelId="{8E8515B2-B635-464C-93B5-28C657C8E37B}" type="presParOf" srcId="{6F6C2B52-F415-49EE-A2D3-E5A0AADC5A2F}" destId="{AD9AC7A8-36AF-4CFD-B966-DB3A78AA7CED}" srcOrd="0" destOrd="0" presId="urn:microsoft.com/office/officeart/2005/8/layout/hierarchy5"/>
    <dgm:cxn modelId="{2D0A03CC-E2F8-4859-A56D-69A84A01ADC0}" type="presParOf" srcId="{6F6C2B52-F415-49EE-A2D3-E5A0AADC5A2F}" destId="{0870B23A-4BA1-4A6B-AB69-4C0C3A85CDF0}" srcOrd="1" destOrd="0" presId="urn:microsoft.com/office/officeart/2005/8/layout/hierarchy5"/>
    <dgm:cxn modelId="{0CB83D7F-94E5-449A-961A-004E27484507}" type="presParOf" srcId="{0870B23A-4BA1-4A6B-AB69-4C0C3A85CDF0}" destId="{4BDEA0E2-3B05-416D-AE3C-7114EAD50D7E}" srcOrd="0" destOrd="0" presId="urn:microsoft.com/office/officeart/2005/8/layout/hierarchy5"/>
    <dgm:cxn modelId="{A56B98A2-B1D2-4599-83FD-F6F67D88C91D}" type="presParOf" srcId="{4BDEA0E2-3B05-416D-AE3C-7114EAD50D7E}" destId="{CB53963F-E75C-419E-BABF-AE0F116AF6F5}" srcOrd="0" destOrd="0" presId="urn:microsoft.com/office/officeart/2005/8/layout/hierarchy5"/>
    <dgm:cxn modelId="{205191F0-7B91-4CC2-92E6-E4A0AF2E1731}" type="presParOf" srcId="{0870B23A-4BA1-4A6B-AB69-4C0C3A85CDF0}" destId="{29BC3E8E-4759-46DC-8530-CA6B4BE824E9}" srcOrd="1" destOrd="0" presId="urn:microsoft.com/office/officeart/2005/8/layout/hierarchy5"/>
    <dgm:cxn modelId="{4A199B51-BEB8-4039-9938-C19AAE033ED1}" type="presParOf" srcId="{29BC3E8E-4759-46DC-8530-CA6B4BE824E9}" destId="{838993A3-4B23-4DB4-B54B-082A409818C2}" srcOrd="0" destOrd="0" presId="urn:microsoft.com/office/officeart/2005/8/layout/hierarchy5"/>
    <dgm:cxn modelId="{EAAFC2BE-86A2-4B91-84FC-0D5A6D9BF3F7}" type="presParOf" srcId="{29BC3E8E-4759-46DC-8530-CA6B4BE824E9}" destId="{13CF4CBD-B44D-4073-B33C-BD7FD8491B6B}" srcOrd="1" destOrd="0" presId="urn:microsoft.com/office/officeart/2005/8/layout/hierarchy5"/>
    <dgm:cxn modelId="{29B6161B-7098-4411-994F-48D0EA72B17E}" type="presParOf" srcId="{FC468C98-BDE8-4FFD-B772-1688B2D9D95A}" destId="{5DC6DC50-1442-4296-A23C-A33B3393C931}" srcOrd="1" destOrd="0" presId="urn:microsoft.com/office/officeart/2005/8/layout/hierarchy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DAD03B-3287-4294-B841-7A18D2E5C339}" type="doc">
      <dgm:prSet loTypeId="urn:microsoft.com/office/officeart/2005/8/layout/radial6" loCatId="relationship" qsTypeId="urn:microsoft.com/office/officeart/2005/8/quickstyle/simple1" qsCatId="simple" csTypeId="urn:microsoft.com/office/officeart/2005/8/colors/accent1_2" csCatId="accent1" phldr="1"/>
      <dgm:spPr/>
      <dgm:t>
        <a:bodyPr/>
        <a:lstStyle/>
        <a:p>
          <a:endParaRPr lang="en-US"/>
        </a:p>
      </dgm:t>
    </dgm:pt>
    <dgm:pt modelId="{553CB7E5-58AA-4117-B27E-179AC8C1E2FB}">
      <dgm:prSet phldrT="[Text]"/>
      <dgm:spPr>
        <a:solidFill>
          <a:schemeClr val="accent2"/>
        </a:solidFill>
      </dgm:spPr>
      <dgm:t>
        <a:bodyPr/>
        <a:lstStyle/>
        <a:p>
          <a:r>
            <a:rPr lang="en-US" dirty="0"/>
            <a:t>WORC</a:t>
          </a:r>
        </a:p>
      </dgm:t>
    </dgm:pt>
    <dgm:pt modelId="{71C29F12-F5FD-4D29-8067-1697BD84B75E}" type="parTrans" cxnId="{B0AAABFA-F3E4-478D-A0FC-F81D092AD21E}">
      <dgm:prSet/>
      <dgm:spPr/>
      <dgm:t>
        <a:bodyPr/>
        <a:lstStyle/>
        <a:p>
          <a:endParaRPr lang="en-US"/>
        </a:p>
      </dgm:t>
    </dgm:pt>
    <dgm:pt modelId="{5F8419D4-4CFE-4AF6-861E-21914D25906B}" type="sibTrans" cxnId="{B0AAABFA-F3E4-478D-A0FC-F81D092AD21E}">
      <dgm:prSet/>
      <dgm:spPr/>
      <dgm:t>
        <a:bodyPr/>
        <a:lstStyle/>
        <a:p>
          <a:endParaRPr lang="en-US"/>
        </a:p>
      </dgm:t>
    </dgm:pt>
    <dgm:pt modelId="{65089C10-351A-4F43-BFEF-0A28514FF73E}">
      <dgm:prSet phldrT="[Text]"/>
      <dgm:spPr/>
      <dgm:t>
        <a:bodyPr/>
        <a:lstStyle/>
        <a:p>
          <a:r>
            <a:rPr lang="en-US" dirty="0"/>
            <a:t>DOL</a:t>
          </a:r>
        </a:p>
      </dgm:t>
    </dgm:pt>
    <dgm:pt modelId="{9AA73E0E-B58A-4CB6-94C4-D843136E6F97}" type="parTrans" cxnId="{D072AC9F-2F8D-4CDC-B950-1EAE11B7FA85}">
      <dgm:prSet/>
      <dgm:spPr/>
      <dgm:t>
        <a:bodyPr/>
        <a:lstStyle/>
        <a:p>
          <a:endParaRPr lang="en-US"/>
        </a:p>
      </dgm:t>
    </dgm:pt>
    <dgm:pt modelId="{2CB16B72-EAF6-43D5-8532-73B876FA64A3}" type="sibTrans" cxnId="{D072AC9F-2F8D-4CDC-B950-1EAE11B7FA85}">
      <dgm:prSet/>
      <dgm:spPr/>
      <dgm:t>
        <a:bodyPr/>
        <a:lstStyle/>
        <a:p>
          <a:endParaRPr lang="en-US"/>
        </a:p>
      </dgm:t>
    </dgm:pt>
    <dgm:pt modelId="{F1AAC3C6-2FA0-490C-81CD-E731B254C189}">
      <dgm:prSet phldrT="[Text]"/>
      <dgm:spPr/>
      <dgm:t>
        <a:bodyPr/>
        <a:lstStyle/>
        <a:p>
          <a:r>
            <a:rPr lang="en-US" dirty="0"/>
            <a:t>DRA</a:t>
          </a:r>
        </a:p>
      </dgm:t>
    </dgm:pt>
    <dgm:pt modelId="{445BEC3D-AF8E-4F84-9C2B-5C1AB0312421}" type="parTrans" cxnId="{4847A649-0E20-4B63-875E-C13DBFC29825}">
      <dgm:prSet/>
      <dgm:spPr/>
      <dgm:t>
        <a:bodyPr/>
        <a:lstStyle/>
        <a:p>
          <a:endParaRPr lang="en-US"/>
        </a:p>
      </dgm:t>
    </dgm:pt>
    <dgm:pt modelId="{0F824208-A219-4D48-9F8A-893D79B33570}" type="sibTrans" cxnId="{4847A649-0E20-4B63-875E-C13DBFC29825}">
      <dgm:prSet/>
      <dgm:spPr/>
      <dgm:t>
        <a:bodyPr/>
        <a:lstStyle/>
        <a:p>
          <a:endParaRPr lang="en-US"/>
        </a:p>
      </dgm:t>
    </dgm:pt>
    <dgm:pt modelId="{5384E8AA-DE1B-4B3F-878F-47298ECFEC1E}">
      <dgm:prSet phldrT="[Text]"/>
      <dgm:spPr/>
      <dgm:t>
        <a:bodyPr/>
        <a:lstStyle/>
        <a:p>
          <a:r>
            <a:rPr lang="en-US" dirty="0"/>
            <a:t>ARC</a:t>
          </a:r>
        </a:p>
      </dgm:t>
    </dgm:pt>
    <dgm:pt modelId="{0BEB6AF9-93E0-41F7-A16B-D6D6709DE6E5}" type="parTrans" cxnId="{844C3A6B-CF58-40BD-8819-6040D3250787}">
      <dgm:prSet/>
      <dgm:spPr/>
      <dgm:t>
        <a:bodyPr/>
        <a:lstStyle/>
        <a:p>
          <a:endParaRPr lang="en-US"/>
        </a:p>
      </dgm:t>
    </dgm:pt>
    <dgm:pt modelId="{BEFA2B4E-52ED-4BF6-9C5A-678D429ACF57}" type="sibTrans" cxnId="{844C3A6B-CF58-40BD-8819-6040D3250787}">
      <dgm:prSet/>
      <dgm:spPr/>
      <dgm:t>
        <a:bodyPr/>
        <a:lstStyle/>
        <a:p>
          <a:endParaRPr lang="en-US"/>
        </a:p>
      </dgm:t>
    </dgm:pt>
    <dgm:pt modelId="{AB6ECA16-0D51-4CE9-89A2-3CCB7D58BFB6}" type="pres">
      <dgm:prSet presAssocID="{D3DAD03B-3287-4294-B841-7A18D2E5C339}" presName="Name0" presStyleCnt="0">
        <dgm:presLayoutVars>
          <dgm:chMax val="1"/>
          <dgm:dir/>
          <dgm:animLvl val="ctr"/>
          <dgm:resizeHandles val="exact"/>
        </dgm:presLayoutVars>
      </dgm:prSet>
      <dgm:spPr/>
    </dgm:pt>
    <dgm:pt modelId="{E56BDA95-6EA3-4D7E-8FC2-DC5F04D7D272}" type="pres">
      <dgm:prSet presAssocID="{553CB7E5-58AA-4117-B27E-179AC8C1E2FB}" presName="centerShape" presStyleLbl="node0" presStyleIdx="0" presStyleCnt="1" custLinFactNeighborX="-7"/>
      <dgm:spPr/>
    </dgm:pt>
    <dgm:pt modelId="{DC966BB7-A877-4E76-844E-BB6EAD8436B8}" type="pres">
      <dgm:prSet presAssocID="{65089C10-351A-4F43-BFEF-0A28514FF73E}" presName="node" presStyleLbl="node1" presStyleIdx="0" presStyleCnt="3">
        <dgm:presLayoutVars>
          <dgm:bulletEnabled val="1"/>
        </dgm:presLayoutVars>
      </dgm:prSet>
      <dgm:spPr/>
    </dgm:pt>
    <dgm:pt modelId="{6A96FC1E-4BD4-404B-A097-AA4CA2205D80}" type="pres">
      <dgm:prSet presAssocID="{65089C10-351A-4F43-BFEF-0A28514FF73E}" presName="dummy" presStyleCnt="0"/>
      <dgm:spPr/>
    </dgm:pt>
    <dgm:pt modelId="{BBB08376-E347-40E6-9282-A54A548DEC3A}" type="pres">
      <dgm:prSet presAssocID="{2CB16B72-EAF6-43D5-8532-73B876FA64A3}" presName="sibTrans" presStyleLbl="sibTrans2D1" presStyleIdx="0" presStyleCnt="3"/>
      <dgm:spPr/>
    </dgm:pt>
    <dgm:pt modelId="{C5104217-1B74-466A-8886-A62E79FC17C5}" type="pres">
      <dgm:prSet presAssocID="{F1AAC3C6-2FA0-490C-81CD-E731B254C189}" presName="node" presStyleLbl="node1" presStyleIdx="1" presStyleCnt="3">
        <dgm:presLayoutVars>
          <dgm:bulletEnabled val="1"/>
        </dgm:presLayoutVars>
      </dgm:prSet>
      <dgm:spPr/>
    </dgm:pt>
    <dgm:pt modelId="{5982303D-2F35-4505-91D3-69FB3B40CCC1}" type="pres">
      <dgm:prSet presAssocID="{F1AAC3C6-2FA0-490C-81CD-E731B254C189}" presName="dummy" presStyleCnt="0"/>
      <dgm:spPr/>
    </dgm:pt>
    <dgm:pt modelId="{6F969855-7961-411F-B3AF-EC06C5B3C784}" type="pres">
      <dgm:prSet presAssocID="{0F824208-A219-4D48-9F8A-893D79B33570}" presName="sibTrans" presStyleLbl="sibTrans2D1" presStyleIdx="1" presStyleCnt="3"/>
      <dgm:spPr/>
    </dgm:pt>
    <dgm:pt modelId="{8516FCCA-F1ED-47E1-B307-69CE22206F1C}" type="pres">
      <dgm:prSet presAssocID="{5384E8AA-DE1B-4B3F-878F-47298ECFEC1E}" presName="node" presStyleLbl="node1" presStyleIdx="2" presStyleCnt="3">
        <dgm:presLayoutVars>
          <dgm:bulletEnabled val="1"/>
        </dgm:presLayoutVars>
      </dgm:prSet>
      <dgm:spPr/>
    </dgm:pt>
    <dgm:pt modelId="{BBB94A07-387C-404F-AF5F-7097BF3EE85A}" type="pres">
      <dgm:prSet presAssocID="{5384E8AA-DE1B-4B3F-878F-47298ECFEC1E}" presName="dummy" presStyleCnt="0"/>
      <dgm:spPr/>
    </dgm:pt>
    <dgm:pt modelId="{25287F70-3B9D-4A7E-AA1B-4ABB1AACDA5A}" type="pres">
      <dgm:prSet presAssocID="{BEFA2B4E-52ED-4BF6-9C5A-678D429ACF57}" presName="sibTrans" presStyleLbl="sibTrans2D1" presStyleIdx="2" presStyleCnt="3"/>
      <dgm:spPr/>
    </dgm:pt>
  </dgm:ptLst>
  <dgm:cxnLst>
    <dgm:cxn modelId="{F672AA08-B7D2-4D1A-8A47-9158DEBB0E1F}" type="presOf" srcId="{2CB16B72-EAF6-43D5-8532-73B876FA64A3}" destId="{BBB08376-E347-40E6-9282-A54A548DEC3A}" srcOrd="0" destOrd="0" presId="urn:microsoft.com/office/officeart/2005/8/layout/radial6"/>
    <dgm:cxn modelId="{8063800C-D19D-4078-85C9-E61242418E8F}" type="presOf" srcId="{553CB7E5-58AA-4117-B27E-179AC8C1E2FB}" destId="{E56BDA95-6EA3-4D7E-8FC2-DC5F04D7D272}" srcOrd="0" destOrd="0" presId="urn:microsoft.com/office/officeart/2005/8/layout/radial6"/>
    <dgm:cxn modelId="{7A483837-DF9B-4DCB-857D-12761B16AFAE}" type="presOf" srcId="{65089C10-351A-4F43-BFEF-0A28514FF73E}" destId="{DC966BB7-A877-4E76-844E-BB6EAD8436B8}" srcOrd="0" destOrd="0" presId="urn:microsoft.com/office/officeart/2005/8/layout/radial6"/>
    <dgm:cxn modelId="{E870B940-D158-4E9F-BCE2-8CD6CB420622}" type="presOf" srcId="{0F824208-A219-4D48-9F8A-893D79B33570}" destId="{6F969855-7961-411F-B3AF-EC06C5B3C784}" srcOrd="0" destOrd="0" presId="urn:microsoft.com/office/officeart/2005/8/layout/radial6"/>
    <dgm:cxn modelId="{4847A649-0E20-4B63-875E-C13DBFC29825}" srcId="{553CB7E5-58AA-4117-B27E-179AC8C1E2FB}" destId="{F1AAC3C6-2FA0-490C-81CD-E731B254C189}" srcOrd="1" destOrd="0" parTransId="{445BEC3D-AF8E-4F84-9C2B-5C1AB0312421}" sibTransId="{0F824208-A219-4D48-9F8A-893D79B33570}"/>
    <dgm:cxn modelId="{844C3A6B-CF58-40BD-8819-6040D3250787}" srcId="{553CB7E5-58AA-4117-B27E-179AC8C1E2FB}" destId="{5384E8AA-DE1B-4B3F-878F-47298ECFEC1E}" srcOrd="2" destOrd="0" parTransId="{0BEB6AF9-93E0-41F7-A16B-D6D6709DE6E5}" sibTransId="{BEFA2B4E-52ED-4BF6-9C5A-678D429ACF57}"/>
    <dgm:cxn modelId="{471ECB4C-192F-408A-9BA5-4AED549A3C1F}" type="presOf" srcId="{F1AAC3C6-2FA0-490C-81CD-E731B254C189}" destId="{C5104217-1B74-466A-8886-A62E79FC17C5}" srcOrd="0" destOrd="0" presId="urn:microsoft.com/office/officeart/2005/8/layout/radial6"/>
    <dgm:cxn modelId="{FDEA9280-6370-41C1-8AEB-0BFA8B1B0F9C}" type="presOf" srcId="{5384E8AA-DE1B-4B3F-878F-47298ECFEC1E}" destId="{8516FCCA-F1ED-47E1-B307-69CE22206F1C}" srcOrd="0" destOrd="0" presId="urn:microsoft.com/office/officeart/2005/8/layout/radial6"/>
    <dgm:cxn modelId="{D072AC9F-2F8D-4CDC-B950-1EAE11B7FA85}" srcId="{553CB7E5-58AA-4117-B27E-179AC8C1E2FB}" destId="{65089C10-351A-4F43-BFEF-0A28514FF73E}" srcOrd="0" destOrd="0" parTransId="{9AA73E0E-B58A-4CB6-94C4-D843136E6F97}" sibTransId="{2CB16B72-EAF6-43D5-8532-73B876FA64A3}"/>
    <dgm:cxn modelId="{9741E6A6-75BF-4F8D-B48A-59B9D3BCCA40}" type="presOf" srcId="{D3DAD03B-3287-4294-B841-7A18D2E5C339}" destId="{AB6ECA16-0D51-4CE9-89A2-3CCB7D58BFB6}" srcOrd="0" destOrd="0" presId="urn:microsoft.com/office/officeart/2005/8/layout/radial6"/>
    <dgm:cxn modelId="{946121F7-817F-4BF6-A43A-01F9D29A8B0E}" type="presOf" srcId="{BEFA2B4E-52ED-4BF6-9C5A-678D429ACF57}" destId="{25287F70-3B9D-4A7E-AA1B-4ABB1AACDA5A}" srcOrd="0" destOrd="0" presId="urn:microsoft.com/office/officeart/2005/8/layout/radial6"/>
    <dgm:cxn modelId="{B0AAABFA-F3E4-478D-A0FC-F81D092AD21E}" srcId="{D3DAD03B-3287-4294-B841-7A18D2E5C339}" destId="{553CB7E5-58AA-4117-B27E-179AC8C1E2FB}" srcOrd="0" destOrd="0" parTransId="{71C29F12-F5FD-4D29-8067-1697BD84B75E}" sibTransId="{5F8419D4-4CFE-4AF6-861E-21914D25906B}"/>
    <dgm:cxn modelId="{4C2DC6F9-49F5-44AE-BB11-EBE04AD717B4}" type="presParOf" srcId="{AB6ECA16-0D51-4CE9-89A2-3CCB7D58BFB6}" destId="{E56BDA95-6EA3-4D7E-8FC2-DC5F04D7D272}" srcOrd="0" destOrd="0" presId="urn:microsoft.com/office/officeart/2005/8/layout/radial6"/>
    <dgm:cxn modelId="{B6A10FCA-D322-4723-B388-725DB5B6E8D1}" type="presParOf" srcId="{AB6ECA16-0D51-4CE9-89A2-3CCB7D58BFB6}" destId="{DC966BB7-A877-4E76-844E-BB6EAD8436B8}" srcOrd="1" destOrd="0" presId="urn:microsoft.com/office/officeart/2005/8/layout/radial6"/>
    <dgm:cxn modelId="{DEE7B02B-022A-45BA-BE30-0965CC92F056}" type="presParOf" srcId="{AB6ECA16-0D51-4CE9-89A2-3CCB7D58BFB6}" destId="{6A96FC1E-4BD4-404B-A097-AA4CA2205D80}" srcOrd="2" destOrd="0" presId="urn:microsoft.com/office/officeart/2005/8/layout/radial6"/>
    <dgm:cxn modelId="{9746880C-FA34-481E-B740-F4048574EFC1}" type="presParOf" srcId="{AB6ECA16-0D51-4CE9-89A2-3CCB7D58BFB6}" destId="{BBB08376-E347-40E6-9282-A54A548DEC3A}" srcOrd="3" destOrd="0" presId="urn:microsoft.com/office/officeart/2005/8/layout/radial6"/>
    <dgm:cxn modelId="{9866F5FC-1E95-4363-814D-72B515D3FE6F}" type="presParOf" srcId="{AB6ECA16-0D51-4CE9-89A2-3CCB7D58BFB6}" destId="{C5104217-1B74-466A-8886-A62E79FC17C5}" srcOrd="4" destOrd="0" presId="urn:microsoft.com/office/officeart/2005/8/layout/radial6"/>
    <dgm:cxn modelId="{E4D5606A-2A14-4FE4-A6A0-1DA8F8A05E39}" type="presParOf" srcId="{AB6ECA16-0D51-4CE9-89A2-3CCB7D58BFB6}" destId="{5982303D-2F35-4505-91D3-69FB3B40CCC1}" srcOrd="5" destOrd="0" presId="urn:microsoft.com/office/officeart/2005/8/layout/radial6"/>
    <dgm:cxn modelId="{176CBF17-3CEC-4089-8051-6E5669BFBB65}" type="presParOf" srcId="{AB6ECA16-0D51-4CE9-89A2-3CCB7D58BFB6}" destId="{6F969855-7961-411F-B3AF-EC06C5B3C784}" srcOrd="6" destOrd="0" presId="urn:microsoft.com/office/officeart/2005/8/layout/radial6"/>
    <dgm:cxn modelId="{38150540-E2D2-4B6C-8525-D19B69BD3760}" type="presParOf" srcId="{AB6ECA16-0D51-4CE9-89A2-3CCB7D58BFB6}" destId="{8516FCCA-F1ED-47E1-B307-69CE22206F1C}" srcOrd="7" destOrd="0" presId="urn:microsoft.com/office/officeart/2005/8/layout/radial6"/>
    <dgm:cxn modelId="{528CE9CC-1BB2-4D63-B2C5-9DBF6E797B09}" type="presParOf" srcId="{AB6ECA16-0D51-4CE9-89A2-3CCB7D58BFB6}" destId="{BBB94A07-387C-404F-AF5F-7097BF3EE85A}" srcOrd="8" destOrd="0" presId="urn:microsoft.com/office/officeart/2005/8/layout/radial6"/>
    <dgm:cxn modelId="{9358F049-B681-4109-BE4E-6DD65EE03B43}" type="presParOf" srcId="{AB6ECA16-0D51-4CE9-89A2-3CCB7D58BFB6}" destId="{25287F70-3B9D-4A7E-AA1B-4ABB1AACDA5A}" srcOrd="9"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E86B11-8A07-404D-ACC0-D53554E3308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CB1F1F5-4109-40F3-83FD-25C1FEC4D64D}">
      <dgm:prSet custT="1"/>
      <dgm:spPr/>
      <dgm:t>
        <a:bodyPr/>
        <a:lstStyle/>
        <a:p>
          <a:pPr>
            <a:lnSpc>
              <a:spcPct val="100000"/>
            </a:lnSpc>
          </a:pPr>
          <a:r>
            <a:rPr lang="en-US" sz="2800"/>
            <a:t>Reporting Requirements Overview</a:t>
          </a:r>
        </a:p>
      </dgm:t>
    </dgm:pt>
    <dgm:pt modelId="{79BE54F1-8086-4849-9CBF-669A9B769325}" type="parTrans" cxnId="{D2984BD6-A4D5-4481-8B61-0C2308BD3E9E}">
      <dgm:prSet/>
      <dgm:spPr/>
      <dgm:t>
        <a:bodyPr/>
        <a:lstStyle/>
        <a:p>
          <a:endParaRPr lang="en-US"/>
        </a:p>
      </dgm:t>
    </dgm:pt>
    <dgm:pt modelId="{892192EC-167C-4D71-AE01-04FE10E5ECA1}" type="sibTrans" cxnId="{D2984BD6-A4D5-4481-8B61-0C2308BD3E9E}">
      <dgm:prSet/>
      <dgm:spPr/>
      <dgm:t>
        <a:bodyPr/>
        <a:lstStyle/>
        <a:p>
          <a:endParaRPr lang="en-US"/>
        </a:p>
      </dgm:t>
    </dgm:pt>
    <dgm:pt modelId="{FEA5EF6F-F6CC-4DF2-BE0B-91816FB3F286}">
      <dgm:prSet custT="1"/>
      <dgm:spPr/>
      <dgm:t>
        <a:bodyPr/>
        <a:lstStyle/>
        <a:p>
          <a:pPr>
            <a:lnSpc>
              <a:spcPct val="100000"/>
            </a:lnSpc>
          </a:pPr>
          <a:r>
            <a:rPr lang="en-US" sz="2800"/>
            <a:t>QPR Overview</a:t>
          </a:r>
        </a:p>
      </dgm:t>
    </dgm:pt>
    <dgm:pt modelId="{87AE0F32-4BCC-4B23-90C8-3FAB72235AEA}" type="parTrans" cxnId="{81FC6179-B78A-4F35-8D43-3BB7304159E7}">
      <dgm:prSet/>
      <dgm:spPr/>
      <dgm:t>
        <a:bodyPr/>
        <a:lstStyle/>
        <a:p>
          <a:endParaRPr lang="en-US"/>
        </a:p>
      </dgm:t>
    </dgm:pt>
    <dgm:pt modelId="{23688040-FAA6-4D0F-9356-9F18E67DE547}" type="sibTrans" cxnId="{81FC6179-B78A-4F35-8D43-3BB7304159E7}">
      <dgm:prSet/>
      <dgm:spPr/>
      <dgm:t>
        <a:bodyPr/>
        <a:lstStyle/>
        <a:p>
          <a:endParaRPr lang="en-US"/>
        </a:p>
      </dgm:t>
    </dgm:pt>
    <dgm:pt modelId="{73F9F701-E8A4-4137-83F3-2DD11B642272}">
      <dgm:prSet custT="1"/>
      <dgm:spPr/>
      <dgm:t>
        <a:bodyPr/>
        <a:lstStyle/>
        <a:p>
          <a:pPr>
            <a:lnSpc>
              <a:spcPct val="100000"/>
            </a:lnSpc>
          </a:pPr>
          <a:r>
            <a:rPr lang="en-US" sz="2800"/>
            <a:t>Building and Submitting the Participant Data File</a:t>
          </a:r>
        </a:p>
      </dgm:t>
    </dgm:pt>
    <dgm:pt modelId="{5F5F8F02-E0F5-4495-AD83-3F896D6FA448}" type="parTrans" cxnId="{15D93F20-4579-4FEA-8219-1989A08EAF89}">
      <dgm:prSet/>
      <dgm:spPr/>
      <dgm:t>
        <a:bodyPr/>
        <a:lstStyle/>
        <a:p>
          <a:endParaRPr lang="en-US"/>
        </a:p>
      </dgm:t>
    </dgm:pt>
    <dgm:pt modelId="{B0E38FD0-C6E1-4F46-B544-25D84D29B77C}" type="sibTrans" cxnId="{15D93F20-4579-4FEA-8219-1989A08EAF89}">
      <dgm:prSet/>
      <dgm:spPr/>
      <dgm:t>
        <a:bodyPr/>
        <a:lstStyle/>
        <a:p>
          <a:endParaRPr lang="en-US"/>
        </a:p>
      </dgm:t>
    </dgm:pt>
    <dgm:pt modelId="{FFBA7A3E-A63B-40C4-9EF5-1D3FF0AC4C32}">
      <dgm:prSet custT="1"/>
      <dgm:spPr/>
      <dgm:t>
        <a:bodyPr/>
        <a:lstStyle/>
        <a:p>
          <a:pPr>
            <a:lnSpc>
              <a:spcPct val="100000"/>
            </a:lnSpc>
          </a:pPr>
          <a:r>
            <a:rPr lang="en-US" sz="2800" dirty="0"/>
            <a:t>WorkforceGPS Resources</a:t>
          </a:r>
        </a:p>
      </dgm:t>
    </dgm:pt>
    <dgm:pt modelId="{1770787E-5981-4642-83E9-1C44173F0FF9}" type="parTrans" cxnId="{CAF1A31E-F227-45EB-AFD2-28C3A22B7013}">
      <dgm:prSet/>
      <dgm:spPr/>
      <dgm:t>
        <a:bodyPr/>
        <a:lstStyle/>
        <a:p>
          <a:endParaRPr lang="en-US"/>
        </a:p>
      </dgm:t>
    </dgm:pt>
    <dgm:pt modelId="{E0CF35FD-26C8-42BC-BE71-185C3FF31A91}" type="sibTrans" cxnId="{CAF1A31E-F227-45EB-AFD2-28C3A22B7013}">
      <dgm:prSet/>
      <dgm:spPr/>
      <dgm:t>
        <a:bodyPr/>
        <a:lstStyle/>
        <a:p>
          <a:endParaRPr lang="en-US"/>
        </a:p>
      </dgm:t>
    </dgm:pt>
    <dgm:pt modelId="{ECC09C39-9B84-4A43-B72B-A44E35330398}">
      <dgm:prSet custT="1"/>
      <dgm:spPr/>
      <dgm:t>
        <a:bodyPr/>
        <a:lstStyle/>
        <a:p>
          <a:pPr>
            <a:lnSpc>
              <a:spcPct val="100000"/>
            </a:lnSpc>
          </a:pPr>
          <a:r>
            <a:rPr lang="en-US" sz="2800"/>
            <a:t>Technical Assistance</a:t>
          </a:r>
        </a:p>
      </dgm:t>
    </dgm:pt>
    <dgm:pt modelId="{AC50325A-D0D3-4B47-B1DE-298A68B635BF}" type="parTrans" cxnId="{0B29B7A7-2C42-4701-8875-248B34C785EC}">
      <dgm:prSet/>
      <dgm:spPr/>
      <dgm:t>
        <a:bodyPr/>
        <a:lstStyle/>
        <a:p>
          <a:endParaRPr lang="en-US"/>
        </a:p>
      </dgm:t>
    </dgm:pt>
    <dgm:pt modelId="{F975A7E1-9755-4F23-BE43-789E4047D36A}" type="sibTrans" cxnId="{0B29B7A7-2C42-4701-8875-248B34C785EC}">
      <dgm:prSet/>
      <dgm:spPr/>
      <dgm:t>
        <a:bodyPr/>
        <a:lstStyle/>
        <a:p>
          <a:endParaRPr lang="en-US"/>
        </a:p>
      </dgm:t>
    </dgm:pt>
    <dgm:pt modelId="{63B382C5-0864-40BF-ACFB-296A8346C7A1}">
      <dgm:prSet custT="1"/>
      <dgm:spPr/>
      <dgm:t>
        <a:bodyPr/>
        <a:lstStyle/>
        <a:p>
          <a:pPr>
            <a:lnSpc>
              <a:spcPct val="100000"/>
            </a:lnSpc>
          </a:pPr>
          <a:r>
            <a:rPr lang="en-US" sz="2800"/>
            <a:t>The Participant Data File and Data Collection</a:t>
          </a:r>
        </a:p>
      </dgm:t>
    </dgm:pt>
    <dgm:pt modelId="{99FCB94F-E1FB-4C0E-8F45-C76AA7C875E8}" type="parTrans" cxnId="{B108B2E7-4F15-4C33-AF96-FB1577A512A8}">
      <dgm:prSet/>
      <dgm:spPr/>
      <dgm:t>
        <a:bodyPr/>
        <a:lstStyle/>
        <a:p>
          <a:endParaRPr lang="en-US"/>
        </a:p>
      </dgm:t>
    </dgm:pt>
    <dgm:pt modelId="{000CE91E-74A7-495D-B70A-1962E3AABE0E}" type="sibTrans" cxnId="{B108B2E7-4F15-4C33-AF96-FB1577A512A8}">
      <dgm:prSet/>
      <dgm:spPr/>
      <dgm:t>
        <a:bodyPr/>
        <a:lstStyle/>
        <a:p>
          <a:endParaRPr lang="en-US"/>
        </a:p>
      </dgm:t>
    </dgm:pt>
    <dgm:pt modelId="{EDDFA2C7-A62D-44C7-8FF3-1B57E5A75018}" type="pres">
      <dgm:prSet presAssocID="{EBE86B11-8A07-404D-ACC0-D53554E3308A}" presName="root" presStyleCnt="0">
        <dgm:presLayoutVars>
          <dgm:dir/>
          <dgm:resizeHandles val="exact"/>
        </dgm:presLayoutVars>
      </dgm:prSet>
      <dgm:spPr/>
    </dgm:pt>
    <dgm:pt modelId="{206DCF70-FC83-4FC0-8AD4-494F0A2B6C44}" type="pres">
      <dgm:prSet presAssocID="{4CB1F1F5-4109-40F3-83FD-25C1FEC4D64D}" presName="compNode" presStyleCnt="0"/>
      <dgm:spPr/>
    </dgm:pt>
    <dgm:pt modelId="{933096A2-D8AD-4EBA-BE95-0059DA9158ED}" type="pres">
      <dgm:prSet presAssocID="{4CB1F1F5-4109-40F3-83FD-25C1FEC4D64D}" presName="bgRect" presStyleLbl="bgShp" presStyleIdx="0" presStyleCnt="6"/>
      <dgm:spPr/>
    </dgm:pt>
    <dgm:pt modelId="{07123554-C389-4C07-996A-C1E099618E02}" type="pres">
      <dgm:prSet presAssocID="{4CB1F1F5-4109-40F3-83FD-25C1FEC4D64D}" presName="iconRect" presStyleLbl="node1" presStyleIdx="0" presStyleCnt="6" custScaleX="118950" custScaleY="11895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80F7B5B-ACB3-4431-93E4-AFCEBAB9C0B4}" type="pres">
      <dgm:prSet presAssocID="{4CB1F1F5-4109-40F3-83FD-25C1FEC4D64D}" presName="spaceRect" presStyleCnt="0"/>
      <dgm:spPr/>
    </dgm:pt>
    <dgm:pt modelId="{05E91965-7C6A-4B05-80E6-0167DF1DD229}" type="pres">
      <dgm:prSet presAssocID="{4CB1F1F5-4109-40F3-83FD-25C1FEC4D64D}" presName="parTx" presStyleLbl="revTx" presStyleIdx="0" presStyleCnt="6">
        <dgm:presLayoutVars>
          <dgm:chMax val="0"/>
          <dgm:chPref val="0"/>
        </dgm:presLayoutVars>
      </dgm:prSet>
      <dgm:spPr/>
    </dgm:pt>
    <dgm:pt modelId="{BAF5053B-80E6-450B-BBEC-8CDB3A173AB0}" type="pres">
      <dgm:prSet presAssocID="{892192EC-167C-4D71-AE01-04FE10E5ECA1}" presName="sibTrans" presStyleCnt="0"/>
      <dgm:spPr/>
    </dgm:pt>
    <dgm:pt modelId="{7A4C7EE2-8CA3-4387-944E-FA2BA05F392C}" type="pres">
      <dgm:prSet presAssocID="{FEA5EF6F-F6CC-4DF2-BE0B-91816FB3F286}" presName="compNode" presStyleCnt="0"/>
      <dgm:spPr/>
    </dgm:pt>
    <dgm:pt modelId="{1457C0F0-BCE5-493E-AF04-0AFCE2448162}" type="pres">
      <dgm:prSet presAssocID="{FEA5EF6F-F6CC-4DF2-BE0B-91816FB3F286}" presName="bgRect" presStyleLbl="bgShp" presStyleIdx="1" presStyleCnt="6"/>
      <dgm:spPr/>
    </dgm:pt>
    <dgm:pt modelId="{303EB5B2-6FDF-4C20-85EF-D6A4587BF4F3}" type="pres">
      <dgm:prSet presAssocID="{FEA5EF6F-F6CC-4DF2-BE0B-91816FB3F286}" presName="iconRect" presStyleLbl="node1" presStyleIdx="1" presStyleCnt="6" custScaleX="118950" custScaleY="11895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5A8964AB-D69E-4620-9D6A-07078080E79A}" type="pres">
      <dgm:prSet presAssocID="{FEA5EF6F-F6CC-4DF2-BE0B-91816FB3F286}" presName="spaceRect" presStyleCnt="0"/>
      <dgm:spPr/>
    </dgm:pt>
    <dgm:pt modelId="{A9952073-CC75-4E74-8C10-E79946534D48}" type="pres">
      <dgm:prSet presAssocID="{FEA5EF6F-F6CC-4DF2-BE0B-91816FB3F286}" presName="parTx" presStyleLbl="revTx" presStyleIdx="1" presStyleCnt="6">
        <dgm:presLayoutVars>
          <dgm:chMax val="0"/>
          <dgm:chPref val="0"/>
        </dgm:presLayoutVars>
      </dgm:prSet>
      <dgm:spPr/>
    </dgm:pt>
    <dgm:pt modelId="{A4635266-6B53-4405-961A-EB7B4B89217D}" type="pres">
      <dgm:prSet presAssocID="{23688040-FAA6-4D0F-9356-9F18E67DE547}" presName="sibTrans" presStyleCnt="0"/>
      <dgm:spPr/>
    </dgm:pt>
    <dgm:pt modelId="{A7EB8208-D674-4EB2-B585-12846AAD8383}" type="pres">
      <dgm:prSet presAssocID="{63B382C5-0864-40BF-ACFB-296A8346C7A1}" presName="compNode" presStyleCnt="0"/>
      <dgm:spPr/>
    </dgm:pt>
    <dgm:pt modelId="{C3E36E95-6989-4B0F-B604-40F27D493C24}" type="pres">
      <dgm:prSet presAssocID="{63B382C5-0864-40BF-ACFB-296A8346C7A1}" presName="bgRect" presStyleLbl="bgShp" presStyleIdx="2" presStyleCnt="6"/>
      <dgm:spPr/>
    </dgm:pt>
    <dgm:pt modelId="{C9ADA99B-D0F1-4733-AEA2-EA6B029ABFD7}" type="pres">
      <dgm:prSet presAssocID="{63B382C5-0864-40BF-ACFB-296A8346C7A1}"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encil with solid fill"/>
        </a:ext>
      </dgm:extLst>
    </dgm:pt>
    <dgm:pt modelId="{CCD07560-DC9E-4079-B192-4EA5EDF837C9}" type="pres">
      <dgm:prSet presAssocID="{63B382C5-0864-40BF-ACFB-296A8346C7A1}" presName="spaceRect" presStyleCnt="0"/>
      <dgm:spPr/>
    </dgm:pt>
    <dgm:pt modelId="{5D59B840-6F06-4FEF-AEB7-A8642D09B79A}" type="pres">
      <dgm:prSet presAssocID="{63B382C5-0864-40BF-ACFB-296A8346C7A1}" presName="parTx" presStyleLbl="revTx" presStyleIdx="2" presStyleCnt="6">
        <dgm:presLayoutVars>
          <dgm:chMax val="0"/>
          <dgm:chPref val="0"/>
        </dgm:presLayoutVars>
      </dgm:prSet>
      <dgm:spPr/>
    </dgm:pt>
    <dgm:pt modelId="{8465D70B-112D-409B-A741-368EF479B265}" type="pres">
      <dgm:prSet presAssocID="{000CE91E-74A7-495D-B70A-1962E3AABE0E}" presName="sibTrans" presStyleCnt="0"/>
      <dgm:spPr/>
    </dgm:pt>
    <dgm:pt modelId="{C1364F2D-20DC-41E5-9D79-E46AA8333578}" type="pres">
      <dgm:prSet presAssocID="{73F9F701-E8A4-4137-83F3-2DD11B642272}" presName="compNode" presStyleCnt="0"/>
      <dgm:spPr/>
    </dgm:pt>
    <dgm:pt modelId="{1B016A0E-1864-4603-83F6-3905BF24B8CF}" type="pres">
      <dgm:prSet presAssocID="{73F9F701-E8A4-4137-83F3-2DD11B642272}" presName="bgRect" presStyleLbl="bgShp" presStyleIdx="3" presStyleCnt="6"/>
      <dgm:spPr/>
    </dgm:pt>
    <dgm:pt modelId="{33680AAE-DDAE-4EB8-84B9-ED37B15714BC}" type="pres">
      <dgm:prSet presAssocID="{73F9F701-E8A4-4137-83F3-2DD11B642272}" presName="iconRect" presStyleLbl="node1" presStyleIdx="3" presStyleCnt="6" custScaleX="118950" custScaleY="118950"/>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older Search with solid fill"/>
        </a:ext>
      </dgm:extLst>
    </dgm:pt>
    <dgm:pt modelId="{EE5C7C5E-22CF-4C2C-98C9-AE66A59BBDB4}" type="pres">
      <dgm:prSet presAssocID="{73F9F701-E8A4-4137-83F3-2DD11B642272}" presName="spaceRect" presStyleCnt="0"/>
      <dgm:spPr/>
    </dgm:pt>
    <dgm:pt modelId="{5C9E3F2F-5A8B-41F1-AB54-4B1BBD90BA35}" type="pres">
      <dgm:prSet presAssocID="{73F9F701-E8A4-4137-83F3-2DD11B642272}" presName="parTx" presStyleLbl="revTx" presStyleIdx="3" presStyleCnt="6">
        <dgm:presLayoutVars>
          <dgm:chMax val="0"/>
          <dgm:chPref val="0"/>
        </dgm:presLayoutVars>
      </dgm:prSet>
      <dgm:spPr/>
    </dgm:pt>
    <dgm:pt modelId="{06332C1B-80A6-4FC2-BDC5-CB926CFC20DA}" type="pres">
      <dgm:prSet presAssocID="{B0E38FD0-C6E1-4F46-B544-25D84D29B77C}" presName="sibTrans" presStyleCnt="0"/>
      <dgm:spPr/>
    </dgm:pt>
    <dgm:pt modelId="{46CAF3E9-42AE-4607-A86C-685E93EE8021}" type="pres">
      <dgm:prSet presAssocID="{FFBA7A3E-A63B-40C4-9EF5-1D3FF0AC4C32}" presName="compNode" presStyleCnt="0"/>
      <dgm:spPr/>
    </dgm:pt>
    <dgm:pt modelId="{C208C6BF-3429-48C2-AA30-802612E9FF29}" type="pres">
      <dgm:prSet presAssocID="{FFBA7A3E-A63B-40C4-9EF5-1D3FF0AC4C32}" presName="bgRect" presStyleLbl="bgShp" presStyleIdx="4" presStyleCnt="6"/>
      <dgm:spPr/>
    </dgm:pt>
    <dgm:pt modelId="{FB259ECA-706A-4307-9248-6E4B23A3E0D0}" type="pres">
      <dgm:prSet presAssocID="{FFBA7A3E-A63B-40C4-9EF5-1D3FF0AC4C32}" presName="iconRect" presStyleLbl="node1" presStyleIdx="4" presStyleCnt="6" custScaleX="118950" custScaleY="118950"/>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Books with solid fill"/>
        </a:ext>
      </dgm:extLst>
    </dgm:pt>
    <dgm:pt modelId="{420D3C2A-C794-4DD3-ACA0-3A0C9EE52C07}" type="pres">
      <dgm:prSet presAssocID="{FFBA7A3E-A63B-40C4-9EF5-1D3FF0AC4C32}" presName="spaceRect" presStyleCnt="0"/>
      <dgm:spPr/>
    </dgm:pt>
    <dgm:pt modelId="{D849527F-48C0-4A18-9062-1F819EAC1EC3}" type="pres">
      <dgm:prSet presAssocID="{FFBA7A3E-A63B-40C4-9EF5-1D3FF0AC4C32}" presName="parTx" presStyleLbl="revTx" presStyleIdx="4" presStyleCnt="6">
        <dgm:presLayoutVars>
          <dgm:chMax val="0"/>
          <dgm:chPref val="0"/>
        </dgm:presLayoutVars>
      </dgm:prSet>
      <dgm:spPr/>
    </dgm:pt>
    <dgm:pt modelId="{CE9CA9B1-9977-47EE-9946-41E7E2D39EE7}" type="pres">
      <dgm:prSet presAssocID="{E0CF35FD-26C8-42BC-BE71-185C3FF31A91}" presName="sibTrans" presStyleCnt="0"/>
      <dgm:spPr/>
    </dgm:pt>
    <dgm:pt modelId="{79AF6343-467F-4B32-92EF-944FE8035EAC}" type="pres">
      <dgm:prSet presAssocID="{ECC09C39-9B84-4A43-B72B-A44E35330398}" presName="compNode" presStyleCnt="0"/>
      <dgm:spPr/>
    </dgm:pt>
    <dgm:pt modelId="{295CD26D-C251-41E1-A135-215A58701FF2}" type="pres">
      <dgm:prSet presAssocID="{ECC09C39-9B84-4A43-B72B-A44E35330398}" presName="bgRect" presStyleLbl="bgShp" presStyleIdx="5" presStyleCnt="6"/>
      <dgm:spPr/>
    </dgm:pt>
    <dgm:pt modelId="{B76E5D8E-9457-472D-ADB9-5E3878A9B533}" type="pres">
      <dgm:prSet presAssocID="{ECC09C39-9B84-4A43-B72B-A44E35330398}" presName="iconRect" presStyleLbl="node1" presStyleIdx="5" presStyleCnt="6" custScaleX="118950" custScaleY="118950"/>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Questions with solid fill"/>
        </a:ext>
      </dgm:extLst>
    </dgm:pt>
    <dgm:pt modelId="{2E3C77BE-90D9-4F98-AECB-5332DE97F129}" type="pres">
      <dgm:prSet presAssocID="{ECC09C39-9B84-4A43-B72B-A44E35330398}" presName="spaceRect" presStyleCnt="0"/>
      <dgm:spPr/>
    </dgm:pt>
    <dgm:pt modelId="{E4F4ABF2-B849-4728-94CF-8A78E65E2A74}" type="pres">
      <dgm:prSet presAssocID="{ECC09C39-9B84-4A43-B72B-A44E35330398}" presName="parTx" presStyleLbl="revTx" presStyleIdx="5" presStyleCnt="6">
        <dgm:presLayoutVars>
          <dgm:chMax val="0"/>
          <dgm:chPref val="0"/>
        </dgm:presLayoutVars>
      </dgm:prSet>
      <dgm:spPr/>
    </dgm:pt>
  </dgm:ptLst>
  <dgm:cxnLst>
    <dgm:cxn modelId="{CAF1A31E-F227-45EB-AFD2-28C3A22B7013}" srcId="{EBE86B11-8A07-404D-ACC0-D53554E3308A}" destId="{FFBA7A3E-A63B-40C4-9EF5-1D3FF0AC4C32}" srcOrd="4" destOrd="0" parTransId="{1770787E-5981-4642-83E9-1C44173F0FF9}" sibTransId="{E0CF35FD-26C8-42BC-BE71-185C3FF31A91}"/>
    <dgm:cxn modelId="{15D93F20-4579-4FEA-8219-1989A08EAF89}" srcId="{EBE86B11-8A07-404D-ACC0-D53554E3308A}" destId="{73F9F701-E8A4-4137-83F3-2DD11B642272}" srcOrd="3" destOrd="0" parTransId="{5F5F8F02-E0F5-4495-AD83-3F896D6FA448}" sibTransId="{B0E38FD0-C6E1-4F46-B544-25D84D29B77C}"/>
    <dgm:cxn modelId="{ED807F48-83F3-4154-886C-C4A48E81D942}" type="presOf" srcId="{63B382C5-0864-40BF-ACFB-296A8346C7A1}" destId="{5D59B840-6F06-4FEF-AEB7-A8642D09B79A}" srcOrd="0" destOrd="0" presId="urn:microsoft.com/office/officeart/2018/2/layout/IconVerticalSolidList"/>
    <dgm:cxn modelId="{450AC556-8396-43D3-B004-C6F0912E4B90}" type="presOf" srcId="{4CB1F1F5-4109-40F3-83FD-25C1FEC4D64D}" destId="{05E91965-7C6A-4B05-80E6-0167DF1DD229}" srcOrd="0" destOrd="0" presId="urn:microsoft.com/office/officeart/2018/2/layout/IconVerticalSolidList"/>
    <dgm:cxn modelId="{81FC6179-B78A-4F35-8D43-3BB7304159E7}" srcId="{EBE86B11-8A07-404D-ACC0-D53554E3308A}" destId="{FEA5EF6F-F6CC-4DF2-BE0B-91816FB3F286}" srcOrd="1" destOrd="0" parTransId="{87AE0F32-4BCC-4B23-90C8-3FAB72235AEA}" sibTransId="{23688040-FAA6-4D0F-9356-9F18E67DE547}"/>
    <dgm:cxn modelId="{D980AE5A-6E52-43AF-A21E-52BAAD091D41}" type="presOf" srcId="{EBE86B11-8A07-404D-ACC0-D53554E3308A}" destId="{EDDFA2C7-A62D-44C7-8FF3-1B57E5A75018}" srcOrd="0" destOrd="0" presId="urn:microsoft.com/office/officeart/2018/2/layout/IconVerticalSolidList"/>
    <dgm:cxn modelId="{0B29B7A7-2C42-4701-8875-248B34C785EC}" srcId="{EBE86B11-8A07-404D-ACC0-D53554E3308A}" destId="{ECC09C39-9B84-4A43-B72B-A44E35330398}" srcOrd="5" destOrd="0" parTransId="{AC50325A-D0D3-4B47-B1DE-298A68B635BF}" sibTransId="{F975A7E1-9755-4F23-BE43-789E4047D36A}"/>
    <dgm:cxn modelId="{B55EDDAE-37D1-4B2C-816E-3F74A4D9F30A}" type="presOf" srcId="{FEA5EF6F-F6CC-4DF2-BE0B-91816FB3F286}" destId="{A9952073-CC75-4E74-8C10-E79946534D48}" srcOrd="0" destOrd="0" presId="urn:microsoft.com/office/officeart/2018/2/layout/IconVerticalSolidList"/>
    <dgm:cxn modelId="{0B3FFFC9-6DBB-49F3-8116-EA699308D584}" type="presOf" srcId="{FFBA7A3E-A63B-40C4-9EF5-1D3FF0AC4C32}" destId="{D849527F-48C0-4A18-9062-1F819EAC1EC3}" srcOrd="0" destOrd="0" presId="urn:microsoft.com/office/officeart/2018/2/layout/IconVerticalSolidList"/>
    <dgm:cxn modelId="{6C0D3FCB-DF5B-4D80-98BC-A2434AEFAE0D}" type="presOf" srcId="{73F9F701-E8A4-4137-83F3-2DD11B642272}" destId="{5C9E3F2F-5A8B-41F1-AB54-4B1BBD90BA35}" srcOrd="0" destOrd="0" presId="urn:microsoft.com/office/officeart/2018/2/layout/IconVerticalSolidList"/>
    <dgm:cxn modelId="{D2984BD6-A4D5-4481-8B61-0C2308BD3E9E}" srcId="{EBE86B11-8A07-404D-ACC0-D53554E3308A}" destId="{4CB1F1F5-4109-40F3-83FD-25C1FEC4D64D}" srcOrd="0" destOrd="0" parTransId="{79BE54F1-8086-4849-9CBF-669A9B769325}" sibTransId="{892192EC-167C-4D71-AE01-04FE10E5ECA1}"/>
    <dgm:cxn modelId="{B108B2E7-4F15-4C33-AF96-FB1577A512A8}" srcId="{EBE86B11-8A07-404D-ACC0-D53554E3308A}" destId="{63B382C5-0864-40BF-ACFB-296A8346C7A1}" srcOrd="2" destOrd="0" parTransId="{99FCB94F-E1FB-4C0E-8F45-C76AA7C875E8}" sibTransId="{000CE91E-74A7-495D-B70A-1962E3AABE0E}"/>
    <dgm:cxn modelId="{7E6B5FFC-DF3F-4E78-ABEB-8ACFCF19CFE7}" type="presOf" srcId="{ECC09C39-9B84-4A43-B72B-A44E35330398}" destId="{E4F4ABF2-B849-4728-94CF-8A78E65E2A74}" srcOrd="0" destOrd="0" presId="urn:microsoft.com/office/officeart/2018/2/layout/IconVerticalSolidList"/>
    <dgm:cxn modelId="{2B37DF2C-8663-426F-B107-DC7FDAD67530}" type="presParOf" srcId="{EDDFA2C7-A62D-44C7-8FF3-1B57E5A75018}" destId="{206DCF70-FC83-4FC0-8AD4-494F0A2B6C44}" srcOrd="0" destOrd="0" presId="urn:microsoft.com/office/officeart/2018/2/layout/IconVerticalSolidList"/>
    <dgm:cxn modelId="{5EBED762-4689-4AD1-821D-EE44BFE3F96E}" type="presParOf" srcId="{206DCF70-FC83-4FC0-8AD4-494F0A2B6C44}" destId="{933096A2-D8AD-4EBA-BE95-0059DA9158ED}" srcOrd="0" destOrd="0" presId="urn:microsoft.com/office/officeart/2018/2/layout/IconVerticalSolidList"/>
    <dgm:cxn modelId="{15AF35F9-A20B-470F-8862-1C4EB67F63A8}" type="presParOf" srcId="{206DCF70-FC83-4FC0-8AD4-494F0A2B6C44}" destId="{07123554-C389-4C07-996A-C1E099618E02}" srcOrd="1" destOrd="0" presId="urn:microsoft.com/office/officeart/2018/2/layout/IconVerticalSolidList"/>
    <dgm:cxn modelId="{134513F3-0941-4CE2-8E8E-4036FA20E790}" type="presParOf" srcId="{206DCF70-FC83-4FC0-8AD4-494F0A2B6C44}" destId="{680F7B5B-ACB3-4431-93E4-AFCEBAB9C0B4}" srcOrd="2" destOrd="0" presId="urn:microsoft.com/office/officeart/2018/2/layout/IconVerticalSolidList"/>
    <dgm:cxn modelId="{D31C82F0-DC70-4DFC-9E52-18DCE9299820}" type="presParOf" srcId="{206DCF70-FC83-4FC0-8AD4-494F0A2B6C44}" destId="{05E91965-7C6A-4B05-80E6-0167DF1DD229}" srcOrd="3" destOrd="0" presId="urn:microsoft.com/office/officeart/2018/2/layout/IconVerticalSolidList"/>
    <dgm:cxn modelId="{7EAD8671-7EFB-44A1-B94F-507E74970F6F}" type="presParOf" srcId="{EDDFA2C7-A62D-44C7-8FF3-1B57E5A75018}" destId="{BAF5053B-80E6-450B-BBEC-8CDB3A173AB0}" srcOrd="1" destOrd="0" presId="urn:microsoft.com/office/officeart/2018/2/layout/IconVerticalSolidList"/>
    <dgm:cxn modelId="{89823092-C8BD-447C-AE9A-A36BC836E40A}" type="presParOf" srcId="{EDDFA2C7-A62D-44C7-8FF3-1B57E5A75018}" destId="{7A4C7EE2-8CA3-4387-944E-FA2BA05F392C}" srcOrd="2" destOrd="0" presId="urn:microsoft.com/office/officeart/2018/2/layout/IconVerticalSolidList"/>
    <dgm:cxn modelId="{C843BE96-6AC5-4670-B975-3341A397A3B9}" type="presParOf" srcId="{7A4C7EE2-8CA3-4387-944E-FA2BA05F392C}" destId="{1457C0F0-BCE5-493E-AF04-0AFCE2448162}" srcOrd="0" destOrd="0" presId="urn:microsoft.com/office/officeart/2018/2/layout/IconVerticalSolidList"/>
    <dgm:cxn modelId="{28A2D0B6-F717-4DF3-A456-E566391DFF99}" type="presParOf" srcId="{7A4C7EE2-8CA3-4387-944E-FA2BA05F392C}" destId="{303EB5B2-6FDF-4C20-85EF-D6A4587BF4F3}" srcOrd="1" destOrd="0" presId="urn:microsoft.com/office/officeart/2018/2/layout/IconVerticalSolidList"/>
    <dgm:cxn modelId="{CDEBFE2F-15FA-4BB0-9208-8C3F7A134D91}" type="presParOf" srcId="{7A4C7EE2-8CA3-4387-944E-FA2BA05F392C}" destId="{5A8964AB-D69E-4620-9D6A-07078080E79A}" srcOrd="2" destOrd="0" presId="urn:microsoft.com/office/officeart/2018/2/layout/IconVerticalSolidList"/>
    <dgm:cxn modelId="{7BB4E5F3-D500-4568-999B-6AD3081E1EB6}" type="presParOf" srcId="{7A4C7EE2-8CA3-4387-944E-FA2BA05F392C}" destId="{A9952073-CC75-4E74-8C10-E79946534D48}" srcOrd="3" destOrd="0" presId="urn:microsoft.com/office/officeart/2018/2/layout/IconVerticalSolidList"/>
    <dgm:cxn modelId="{671E3FCD-6A01-4CC1-88D3-BED79715F29A}" type="presParOf" srcId="{EDDFA2C7-A62D-44C7-8FF3-1B57E5A75018}" destId="{A4635266-6B53-4405-961A-EB7B4B89217D}" srcOrd="3" destOrd="0" presId="urn:microsoft.com/office/officeart/2018/2/layout/IconVerticalSolidList"/>
    <dgm:cxn modelId="{20656CFE-1241-4486-ADAC-882829447411}" type="presParOf" srcId="{EDDFA2C7-A62D-44C7-8FF3-1B57E5A75018}" destId="{A7EB8208-D674-4EB2-B585-12846AAD8383}" srcOrd="4" destOrd="0" presId="urn:microsoft.com/office/officeart/2018/2/layout/IconVerticalSolidList"/>
    <dgm:cxn modelId="{DB5D4FF1-469A-498F-8502-02755D0B2439}" type="presParOf" srcId="{A7EB8208-D674-4EB2-B585-12846AAD8383}" destId="{C3E36E95-6989-4B0F-B604-40F27D493C24}" srcOrd="0" destOrd="0" presId="urn:microsoft.com/office/officeart/2018/2/layout/IconVerticalSolidList"/>
    <dgm:cxn modelId="{50E7AC45-997E-44B4-82B0-6B68475E816A}" type="presParOf" srcId="{A7EB8208-D674-4EB2-B585-12846AAD8383}" destId="{C9ADA99B-D0F1-4733-AEA2-EA6B029ABFD7}" srcOrd="1" destOrd="0" presId="urn:microsoft.com/office/officeart/2018/2/layout/IconVerticalSolidList"/>
    <dgm:cxn modelId="{318EDD4E-7874-467E-B1FF-1007B2507B72}" type="presParOf" srcId="{A7EB8208-D674-4EB2-B585-12846AAD8383}" destId="{CCD07560-DC9E-4079-B192-4EA5EDF837C9}" srcOrd="2" destOrd="0" presId="urn:microsoft.com/office/officeart/2018/2/layout/IconVerticalSolidList"/>
    <dgm:cxn modelId="{E0D7DC96-234C-46E8-9A03-C5C0F063CEBA}" type="presParOf" srcId="{A7EB8208-D674-4EB2-B585-12846AAD8383}" destId="{5D59B840-6F06-4FEF-AEB7-A8642D09B79A}" srcOrd="3" destOrd="0" presId="urn:microsoft.com/office/officeart/2018/2/layout/IconVerticalSolidList"/>
    <dgm:cxn modelId="{EB3A8756-4A2A-4627-A37F-CE43024E60C1}" type="presParOf" srcId="{EDDFA2C7-A62D-44C7-8FF3-1B57E5A75018}" destId="{8465D70B-112D-409B-A741-368EF479B265}" srcOrd="5" destOrd="0" presId="urn:microsoft.com/office/officeart/2018/2/layout/IconVerticalSolidList"/>
    <dgm:cxn modelId="{05681145-CE6D-46D0-ACCE-8609F9261415}" type="presParOf" srcId="{EDDFA2C7-A62D-44C7-8FF3-1B57E5A75018}" destId="{C1364F2D-20DC-41E5-9D79-E46AA8333578}" srcOrd="6" destOrd="0" presId="urn:microsoft.com/office/officeart/2018/2/layout/IconVerticalSolidList"/>
    <dgm:cxn modelId="{9106496E-2A48-452F-895C-0AB9AB9831C1}" type="presParOf" srcId="{C1364F2D-20DC-41E5-9D79-E46AA8333578}" destId="{1B016A0E-1864-4603-83F6-3905BF24B8CF}" srcOrd="0" destOrd="0" presId="urn:microsoft.com/office/officeart/2018/2/layout/IconVerticalSolidList"/>
    <dgm:cxn modelId="{7A0E92F2-15C3-45A2-AFC0-42162035E102}" type="presParOf" srcId="{C1364F2D-20DC-41E5-9D79-E46AA8333578}" destId="{33680AAE-DDAE-4EB8-84B9-ED37B15714BC}" srcOrd="1" destOrd="0" presId="urn:microsoft.com/office/officeart/2018/2/layout/IconVerticalSolidList"/>
    <dgm:cxn modelId="{91D9262D-78A8-4E85-936B-226C4AF3712D}" type="presParOf" srcId="{C1364F2D-20DC-41E5-9D79-E46AA8333578}" destId="{EE5C7C5E-22CF-4C2C-98C9-AE66A59BBDB4}" srcOrd="2" destOrd="0" presId="urn:microsoft.com/office/officeart/2018/2/layout/IconVerticalSolidList"/>
    <dgm:cxn modelId="{377DE783-2A37-406F-A62D-F1E935DB6227}" type="presParOf" srcId="{C1364F2D-20DC-41E5-9D79-E46AA8333578}" destId="{5C9E3F2F-5A8B-41F1-AB54-4B1BBD90BA35}" srcOrd="3" destOrd="0" presId="urn:microsoft.com/office/officeart/2018/2/layout/IconVerticalSolidList"/>
    <dgm:cxn modelId="{9F51B27F-0FCF-4820-9915-AFE8EF01A3ED}" type="presParOf" srcId="{EDDFA2C7-A62D-44C7-8FF3-1B57E5A75018}" destId="{06332C1B-80A6-4FC2-BDC5-CB926CFC20DA}" srcOrd="7" destOrd="0" presId="urn:microsoft.com/office/officeart/2018/2/layout/IconVerticalSolidList"/>
    <dgm:cxn modelId="{5D4083EE-E5F6-420F-9708-BBF938072F2A}" type="presParOf" srcId="{EDDFA2C7-A62D-44C7-8FF3-1B57E5A75018}" destId="{46CAF3E9-42AE-4607-A86C-685E93EE8021}" srcOrd="8" destOrd="0" presId="urn:microsoft.com/office/officeart/2018/2/layout/IconVerticalSolidList"/>
    <dgm:cxn modelId="{43ABEFE6-FA8D-46EA-94FB-63DD27DD7344}" type="presParOf" srcId="{46CAF3E9-42AE-4607-A86C-685E93EE8021}" destId="{C208C6BF-3429-48C2-AA30-802612E9FF29}" srcOrd="0" destOrd="0" presId="urn:microsoft.com/office/officeart/2018/2/layout/IconVerticalSolidList"/>
    <dgm:cxn modelId="{36CBDA11-7119-40D8-A204-5E0C4ABA0B9C}" type="presParOf" srcId="{46CAF3E9-42AE-4607-A86C-685E93EE8021}" destId="{FB259ECA-706A-4307-9248-6E4B23A3E0D0}" srcOrd="1" destOrd="0" presId="urn:microsoft.com/office/officeart/2018/2/layout/IconVerticalSolidList"/>
    <dgm:cxn modelId="{81D66FEF-EA2B-4EB3-A155-E15F297F9EE8}" type="presParOf" srcId="{46CAF3E9-42AE-4607-A86C-685E93EE8021}" destId="{420D3C2A-C794-4DD3-ACA0-3A0C9EE52C07}" srcOrd="2" destOrd="0" presId="urn:microsoft.com/office/officeart/2018/2/layout/IconVerticalSolidList"/>
    <dgm:cxn modelId="{603D5F41-410E-480E-B80A-B7C2957D10AE}" type="presParOf" srcId="{46CAF3E9-42AE-4607-A86C-685E93EE8021}" destId="{D849527F-48C0-4A18-9062-1F819EAC1EC3}" srcOrd="3" destOrd="0" presId="urn:microsoft.com/office/officeart/2018/2/layout/IconVerticalSolidList"/>
    <dgm:cxn modelId="{2C668FEC-91C8-4F20-8436-F43702C1EF7D}" type="presParOf" srcId="{EDDFA2C7-A62D-44C7-8FF3-1B57E5A75018}" destId="{CE9CA9B1-9977-47EE-9946-41E7E2D39EE7}" srcOrd="9" destOrd="0" presId="urn:microsoft.com/office/officeart/2018/2/layout/IconVerticalSolidList"/>
    <dgm:cxn modelId="{6A11FAA2-EA41-4C01-ABE6-163705DD751C}" type="presParOf" srcId="{EDDFA2C7-A62D-44C7-8FF3-1B57E5A75018}" destId="{79AF6343-467F-4B32-92EF-944FE8035EAC}" srcOrd="10" destOrd="0" presId="urn:microsoft.com/office/officeart/2018/2/layout/IconVerticalSolidList"/>
    <dgm:cxn modelId="{92333E2A-C4E2-477A-8F37-37323868D5E6}" type="presParOf" srcId="{79AF6343-467F-4B32-92EF-944FE8035EAC}" destId="{295CD26D-C251-41E1-A135-215A58701FF2}" srcOrd="0" destOrd="0" presId="urn:microsoft.com/office/officeart/2018/2/layout/IconVerticalSolidList"/>
    <dgm:cxn modelId="{01219422-D2D9-4A9C-BA02-F62CA9BEB161}" type="presParOf" srcId="{79AF6343-467F-4B32-92EF-944FE8035EAC}" destId="{B76E5D8E-9457-472D-ADB9-5E3878A9B533}" srcOrd="1" destOrd="0" presId="urn:microsoft.com/office/officeart/2018/2/layout/IconVerticalSolidList"/>
    <dgm:cxn modelId="{4F93DF45-93C3-488D-A273-9F9C359A27D1}" type="presParOf" srcId="{79AF6343-467F-4B32-92EF-944FE8035EAC}" destId="{2E3C77BE-90D9-4F98-AECB-5332DE97F129}" srcOrd="2" destOrd="0" presId="urn:microsoft.com/office/officeart/2018/2/layout/IconVerticalSolidList"/>
    <dgm:cxn modelId="{BABCFB63-D2EC-46A1-A10C-8A7F16B53BD2}" type="presParOf" srcId="{79AF6343-467F-4B32-92EF-944FE8035EAC}" destId="{E4F4ABF2-B849-4728-94CF-8A78E65E2A7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BE86B11-8A07-404D-ACC0-D53554E3308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CB1F1F5-4109-40F3-83FD-25C1FEC4D64D}">
      <dgm:prSet custT="1"/>
      <dgm:spPr/>
      <dgm:t>
        <a:bodyPr/>
        <a:lstStyle/>
        <a:p>
          <a:pPr>
            <a:lnSpc>
              <a:spcPct val="100000"/>
            </a:lnSpc>
          </a:pPr>
          <a:r>
            <a:rPr lang="en-US" sz="2800" b="1" dirty="0">
              <a:solidFill>
                <a:schemeClr val="bg1"/>
              </a:solidFill>
            </a:rPr>
            <a:t>Reporting Requirements Overview</a:t>
          </a:r>
        </a:p>
      </dgm:t>
    </dgm:pt>
    <dgm:pt modelId="{79BE54F1-8086-4849-9CBF-669A9B769325}" type="parTrans" cxnId="{D2984BD6-A4D5-4481-8B61-0C2308BD3E9E}">
      <dgm:prSet/>
      <dgm:spPr/>
      <dgm:t>
        <a:bodyPr/>
        <a:lstStyle/>
        <a:p>
          <a:endParaRPr lang="en-US"/>
        </a:p>
      </dgm:t>
    </dgm:pt>
    <dgm:pt modelId="{892192EC-167C-4D71-AE01-04FE10E5ECA1}" type="sibTrans" cxnId="{D2984BD6-A4D5-4481-8B61-0C2308BD3E9E}">
      <dgm:prSet/>
      <dgm:spPr/>
      <dgm:t>
        <a:bodyPr/>
        <a:lstStyle/>
        <a:p>
          <a:endParaRPr lang="en-US"/>
        </a:p>
      </dgm:t>
    </dgm:pt>
    <dgm:pt modelId="{FEA5EF6F-F6CC-4DF2-BE0B-91816FB3F286}">
      <dgm:prSet custT="1"/>
      <dgm:spPr/>
      <dgm:t>
        <a:bodyPr/>
        <a:lstStyle/>
        <a:p>
          <a:pPr>
            <a:lnSpc>
              <a:spcPct val="100000"/>
            </a:lnSpc>
          </a:pPr>
          <a:r>
            <a:rPr lang="en-US" sz="2800"/>
            <a:t>QPR Overview</a:t>
          </a:r>
        </a:p>
      </dgm:t>
    </dgm:pt>
    <dgm:pt modelId="{87AE0F32-4BCC-4B23-90C8-3FAB72235AEA}" type="parTrans" cxnId="{81FC6179-B78A-4F35-8D43-3BB7304159E7}">
      <dgm:prSet/>
      <dgm:spPr/>
      <dgm:t>
        <a:bodyPr/>
        <a:lstStyle/>
        <a:p>
          <a:endParaRPr lang="en-US"/>
        </a:p>
      </dgm:t>
    </dgm:pt>
    <dgm:pt modelId="{23688040-FAA6-4D0F-9356-9F18E67DE547}" type="sibTrans" cxnId="{81FC6179-B78A-4F35-8D43-3BB7304159E7}">
      <dgm:prSet/>
      <dgm:spPr/>
      <dgm:t>
        <a:bodyPr/>
        <a:lstStyle/>
        <a:p>
          <a:endParaRPr lang="en-US"/>
        </a:p>
      </dgm:t>
    </dgm:pt>
    <dgm:pt modelId="{73F9F701-E8A4-4137-83F3-2DD11B642272}">
      <dgm:prSet custT="1"/>
      <dgm:spPr/>
      <dgm:t>
        <a:bodyPr/>
        <a:lstStyle/>
        <a:p>
          <a:pPr>
            <a:lnSpc>
              <a:spcPct val="100000"/>
            </a:lnSpc>
          </a:pPr>
          <a:r>
            <a:rPr lang="en-US" sz="2800"/>
            <a:t>Building and Submitting the Participant Data File</a:t>
          </a:r>
        </a:p>
      </dgm:t>
    </dgm:pt>
    <dgm:pt modelId="{5F5F8F02-E0F5-4495-AD83-3F896D6FA448}" type="parTrans" cxnId="{15D93F20-4579-4FEA-8219-1989A08EAF89}">
      <dgm:prSet/>
      <dgm:spPr/>
      <dgm:t>
        <a:bodyPr/>
        <a:lstStyle/>
        <a:p>
          <a:endParaRPr lang="en-US"/>
        </a:p>
      </dgm:t>
    </dgm:pt>
    <dgm:pt modelId="{B0E38FD0-C6E1-4F46-B544-25D84D29B77C}" type="sibTrans" cxnId="{15D93F20-4579-4FEA-8219-1989A08EAF89}">
      <dgm:prSet/>
      <dgm:spPr/>
      <dgm:t>
        <a:bodyPr/>
        <a:lstStyle/>
        <a:p>
          <a:endParaRPr lang="en-US"/>
        </a:p>
      </dgm:t>
    </dgm:pt>
    <dgm:pt modelId="{FFBA7A3E-A63B-40C4-9EF5-1D3FF0AC4C32}">
      <dgm:prSet custT="1"/>
      <dgm:spPr/>
      <dgm:t>
        <a:bodyPr/>
        <a:lstStyle/>
        <a:p>
          <a:pPr>
            <a:lnSpc>
              <a:spcPct val="100000"/>
            </a:lnSpc>
          </a:pPr>
          <a:r>
            <a:rPr lang="en-US" sz="2800" dirty="0"/>
            <a:t>WorkforceGPS Resources</a:t>
          </a:r>
        </a:p>
      </dgm:t>
    </dgm:pt>
    <dgm:pt modelId="{1770787E-5981-4642-83E9-1C44173F0FF9}" type="parTrans" cxnId="{CAF1A31E-F227-45EB-AFD2-28C3A22B7013}">
      <dgm:prSet/>
      <dgm:spPr/>
      <dgm:t>
        <a:bodyPr/>
        <a:lstStyle/>
        <a:p>
          <a:endParaRPr lang="en-US"/>
        </a:p>
      </dgm:t>
    </dgm:pt>
    <dgm:pt modelId="{E0CF35FD-26C8-42BC-BE71-185C3FF31A91}" type="sibTrans" cxnId="{CAF1A31E-F227-45EB-AFD2-28C3A22B7013}">
      <dgm:prSet/>
      <dgm:spPr/>
      <dgm:t>
        <a:bodyPr/>
        <a:lstStyle/>
        <a:p>
          <a:endParaRPr lang="en-US"/>
        </a:p>
      </dgm:t>
    </dgm:pt>
    <dgm:pt modelId="{ECC09C39-9B84-4A43-B72B-A44E35330398}">
      <dgm:prSet custT="1"/>
      <dgm:spPr/>
      <dgm:t>
        <a:bodyPr/>
        <a:lstStyle/>
        <a:p>
          <a:pPr>
            <a:lnSpc>
              <a:spcPct val="100000"/>
            </a:lnSpc>
          </a:pPr>
          <a:r>
            <a:rPr lang="en-US" sz="2800"/>
            <a:t>Technical Assistance</a:t>
          </a:r>
        </a:p>
      </dgm:t>
    </dgm:pt>
    <dgm:pt modelId="{AC50325A-D0D3-4B47-B1DE-298A68B635BF}" type="parTrans" cxnId="{0B29B7A7-2C42-4701-8875-248B34C785EC}">
      <dgm:prSet/>
      <dgm:spPr/>
      <dgm:t>
        <a:bodyPr/>
        <a:lstStyle/>
        <a:p>
          <a:endParaRPr lang="en-US"/>
        </a:p>
      </dgm:t>
    </dgm:pt>
    <dgm:pt modelId="{F975A7E1-9755-4F23-BE43-789E4047D36A}" type="sibTrans" cxnId="{0B29B7A7-2C42-4701-8875-248B34C785EC}">
      <dgm:prSet/>
      <dgm:spPr/>
      <dgm:t>
        <a:bodyPr/>
        <a:lstStyle/>
        <a:p>
          <a:endParaRPr lang="en-US"/>
        </a:p>
      </dgm:t>
    </dgm:pt>
    <dgm:pt modelId="{63B382C5-0864-40BF-ACFB-296A8346C7A1}">
      <dgm:prSet custT="1"/>
      <dgm:spPr/>
      <dgm:t>
        <a:bodyPr/>
        <a:lstStyle/>
        <a:p>
          <a:pPr>
            <a:lnSpc>
              <a:spcPct val="100000"/>
            </a:lnSpc>
          </a:pPr>
          <a:r>
            <a:rPr lang="en-US" sz="2800"/>
            <a:t>The Participant Data File and Data Collection</a:t>
          </a:r>
        </a:p>
      </dgm:t>
    </dgm:pt>
    <dgm:pt modelId="{99FCB94F-E1FB-4C0E-8F45-C76AA7C875E8}" type="parTrans" cxnId="{B108B2E7-4F15-4C33-AF96-FB1577A512A8}">
      <dgm:prSet/>
      <dgm:spPr/>
      <dgm:t>
        <a:bodyPr/>
        <a:lstStyle/>
        <a:p>
          <a:endParaRPr lang="en-US"/>
        </a:p>
      </dgm:t>
    </dgm:pt>
    <dgm:pt modelId="{000CE91E-74A7-495D-B70A-1962E3AABE0E}" type="sibTrans" cxnId="{B108B2E7-4F15-4C33-AF96-FB1577A512A8}">
      <dgm:prSet/>
      <dgm:spPr/>
      <dgm:t>
        <a:bodyPr/>
        <a:lstStyle/>
        <a:p>
          <a:endParaRPr lang="en-US"/>
        </a:p>
      </dgm:t>
    </dgm:pt>
    <dgm:pt modelId="{EDDFA2C7-A62D-44C7-8FF3-1B57E5A75018}" type="pres">
      <dgm:prSet presAssocID="{EBE86B11-8A07-404D-ACC0-D53554E3308A}" presName="root" presStyleCnt="0">
        <dgm:presLayoutVars>
          <dgm:dir/>
          <dgm:resizeHandles val="exact"/>
        </dgm:presLayoutVars>
      </dgm:prSet>
      <dgm:spPr/>
    </dgm:pt>
    <dgm:pt modelId="{206DCF70-FC83-4FC0-8AD4-494F0A2B6C44}" type="pres">
      <dgm:prSet presAssocID="{4CB1F1F5-4109-40F3-83FD-25C1FEC4D64D}" presName="compNode" presStyleCnt="0"/>
      <dgm:spPr/>
    </dgm:pt>
    <dgm:pt modelId="{933096A2-D8AD-4EBA-BE95-0059DA9158ED}" type="pres">
      <dgm:prSet presAssocID="{4CB1F1F5-4109-40F3-83FD-25C1FEC4D64D}" presName="bgRect" presStyleLbl="bgShp" presStyleIdx="0" presStyleCnt="6"/>
      <dgm:spPr>
        <a:solidFill>
          <a:schemeClr val="accent1"/>
        </a:solidFill>
      </dgm:spPr>
    </dgm:pt>
    <dgm:pt modelId="{07123554-C389-4C07-996A-C1E099618E02}" type="pres">
      <dgm:prSet presAssocID="{4CB1F1F5-4109-40F3-83FD-25C1FEC4D64D}" presName="iconRect" presStyleLbl="node1" presStyleIdx="0" presStyleCnt="6" custScaleX="118950" custScaleY="118950"/>
      <dgm:spPr>
        <a:blipFill>
          <a:blip xmlns:r="http://schemas.openxmlformats.org/officeDocument/2006/relationships" r:embed="rId1">
            <a:biLevel thresh="2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gm:spPr>
      <dgm:extLst>
        <a:ext uri="{E40237B7-FDA0-4F09-8148-C483321AD2D9}">
          <dgm14:cNvPr xmlns:dgm14="http://schemas.microsoft.com/office/drawing/2010/diagram" id="0" name="" descr="Checkmark"/>
        </a:ext>
      </dgm:extLst>
    </dgm:pt>
    <dgm:pt modelId="{680F7B5B-ACB3-4431-93E4-AFCEBAB9C0B4}" type="pres">
      <dgm:prSet presAssocID="{4CB1F1F5-4109-40F3-83FD-25C1FEC4D64D}" presName="spaceRect" presStyleCnt="0"/>
      <dgm:spPr/>
    </dgm:pt>
    <dgm:pt modelId="{05E91965-7C6A-4B05-80E6-0167DF1DD229}" type="pres">
      <dgm:prSet presAssocID="{4CB1F1F5-4109-40F3-83FD-25C1FEC4D64D}" presName="parTx" presStyleLbl="revTx" presStyleIdx="0" presStyleCnt="6">
        <dgm:presLayoutVars>
          <dgm:chMax val="0"/>
          <dgm:chPref val="0"/>
        </dgm:presLayoutVars>
      </dgm:prSet>
      <dgm:spPr/>
    </dgm:pt>
    <dgm:pt modelId="{BAF5053B-80E6-450B-BBEC-8CDB3A173AB0}" type="pres">
      <dgm:prSet presAssocID="{892192EC-167C-4D71-AE01-04FE10E5ECA1}" presName="sibTrans" presStyleCnt="0"/>
      <dgm:spPr/>
    </dgm:pt>
    <dgm:pt modelId="{7A4C7EE2-8CA3-4387-944E-FA2BA05F392C}" type="pres">
      <dgm:prSet presAssocID="{FEA5EF6F-F6CC-4DF2-BE0B-91816FB3F286}" presName="compNode" presStyleCnt="0"/>
      <dgm:spPr/>
    </dgm:pt>
    <dgm:pt modelId="{1457C0F0-BCE5-493E-AF04-0AFCE2448162}" type="pres">
      <dgm:prSet presAssocID="{FEA5EF6F-F6CC-4DF2-BE0B-91816FB3F286}" presName="bgRect" presStyleLbl="bgShp" presStyleIdx="1" presStyleCnt="6"/>
      <dgm:spPr/>
    </dgm:pt>
    <dgm:pt modelId="{303EB5B2-6FDF-4C20-85EF-D6A4587BF4F3}" type="pres">
      <dgm:prSet presAssocID="{FEA5EF6F-F6CC-4DF2-BE0B-91816FB3F286}" presName="iconRect" presStyleLbl="node1" presStyleIdx="1" presStyleCnt="6" custScaleX="118950" custScaleY="11895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5A8964AB-D69E-4620-9D6A-07078080E79A}" type="pres">
      <dgm:prSet presAssocID="{FEA5EF6F-F6CC-4DF2-BE0B-91816FB3F286}" presName="spaceRect" presStyleCnt="0"/>
      <dgm:spPr/>
    </dgm:pt>
    <dgm:pt modelId="{A9952073-CC75-4E74-8C10-E79946534D48}" type="pres">
      <dgm:prSet presAssocID="{FEA5EF6F-F6CC-4DF2-BE0B-91816FB3F286}" presName="parTx" presStyleLbl="revTx" presStyleIdx="1" presStyleCnt="6">
        <dgm:presLayoutVars>
          <dgm:chMax val="0"/>
          <dgm:chPref val="0"/>
        </dgm:presLayoutVars>
      </dgm:prSet>
      <dgm:spPr/>
    </dgm:pt>
    <dgm:pt modelId="{A4635266-6B53-4405-961A-EB7B4B89217D}" type="pres">
      <dgm:prSet presAssocID="{23688040-FAA6-4D0F-9356-9F18E67DE547}" presName="sibTrans" presStyleCnt="0"/>
      <dgm:spPr/>
    </dgm:pt>
    <dgm:pt modelId="{A7EB8208-D674-4EB2-B585-12846AAD8383}" type="pres">
      <dgm:prSet presAssocID="{63B382C5-0864-40BF-ACFB-296A8346C7A1}" presName="compNode" presStyleCnt="0"/>
      <dgm:spPr/>
    </dgm:pt>
    <dgm:pt modelId="{C3E36E95-6989-4B0F-B604-40F27D493C24}" type="pres">
      <dgm:prSet presAssocID="{63B382C5-0864-40BF-ACFB-296A8346C7A1}" presName="bgRect" presStyleLbl="bgShp" presStyleIdx="2" presStyleCnt="6"/>
      <dgm:spPr/>
    </dgm:pt>
    <dgm:pt modelId="{C9ADA99B-D0F1-4733-AEA2-EA6B029ABFD7}" type="pres">
      <dgm:prSet presAssocID="{63B382C5-0864-40BF-ACFB-296A8346C7A1}"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encil with solid fill"/>
        </a:ext>
      </dgm:extLst>
    </dgm:pt>
    <dgm:pt modelId="{CCD07560-DC9E-4079-B192-4EA5EDF837C9}" type="pres">
      <dgm:prSet presAssocID="{63B382C5-0864-40BF-ACFB-296A8346C7A1}" presName="spaceRect" presStyleCnt="0"/>
      <dgm:spPr/>
    </dgm:pt>
    <dgm:pt modelId="{5D59B840-6F06-4FEF-AEB7-A8642D09B79A}" type="pres">
      <dgm:prSet presAssocID="{63B382C5-0864-40BF-ACFB-296A8346C7A1}" presName="parTx" presStyleLbl="revTx" presStyleIdx="2" presStyleCnt="6">
        <dgm:presLayoutVars>
          <dgm:chMax val="0"/>
          <dgm:chPref val="0"/>
        </dgm:presLayoutVars>
      </dgm:prSet>
      <dgm:spPr/>
    </dgm:pt>
    <dgm:pt modelId="{8465D70B-112D-409B-A741-368EF479B265}" type="pres">
      <dgm:prSet presAssocID="{000CE91E-74A7-495D-B70A-1962E3AABE0E}" presName="sibTrans" presStyleCnt="0"/>
      <dgm:spPr/>
    </dgm:pt>
    <dgm:pt modelId="{C1364F2D-20DC-41E5-9D79-E46AA8333578}" type="pres">
      <dgm:prSet presAssocID="{73F9F701-E8A4-4137-83F3-2DD11B642272}" presName="compNode" presStyleCnt="0"/>
      <dgm:spPr/>
    </dgm:pt>
    <dgm:pt modelId="{1B016A0E-1864-4603-83F6-3905BF24B8CF}" type="pres">
      <dgm:prSet presAssocID="{73F9F701-E8A4-4137-83F3-2DD11B642272}" presName="bgRect" presStyleLbl="bgShp" presStyleIdx="3" presStyleCnt="6"/>
      <dgm:spPr/>
    </dgm:pt>
    <dgm:pt modelId="{33680AAE-DDAE-4EB8-84B9-ED37B15714BC}" type="pres">
      <dgm:prSet presAssocID="{73F9F701-E8A4-4137-83F3-2DD11B642272}" presName="iconRect" presStyleLbl="node1" presStyleIdx="3" presStyleCnt="6" custScaleX="118950" custScaleY="118950"/>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older Search with solid fill"/>
        </a:ext>
      </dgm:extLst>
    </dgm:pt>
    <dgm:pt modelId="{EE5C7C5E-22CF-4C2C-98C9-AE66A59BBDB4}" type="pres">
      <dgm:prSet presAssocID="{73F9F701-E8A4-4137-83F3-2DD11B642272}" presName="spaceRect" presStyleCnt="0"/>
      <dgm:spPr/>
    </dgm:pt>
    <dgm:pt modelId="{5C9E3F2F-5A8B-41F1-AB54-4B1BBD90BA35}" type="pres">
      <dgm:prSet presAssocID="{73F9F701-E8A4-4137-83F3-2DD11B642272}" presName="parTx" presStyleLbl="revTx" presStyleIdx="3" presStyleCnt="6">
        <dgm:presLayoutVars>
          <dgm:chMax val="0"/>
          <dgm:chPref val="0"/>
        </dgm:presLayoutVars>
      </dgm:prSet>
      <dgm:spPr/>
    </dgm:pt>
    <dgm:pt modelId="{06332C1B-80A6-4FC2-BDC5-CB926CFC20DA}" type="pres">
      <dgm:prSet presAssocID="{B0E38FD0-C6E1-4F46-B544-25D84D29B77C}" presName="sibTrans" presStyleCnt="0"/>
      <dgm:spPr/>
    </dgm:pt>
    <dgm:pt modelId="{46CAF3E9-42AE-4607-A86C-685E93EE8021}" type="pres">
      <dgm:prSet presAssocID="{FFBA7A3E-A63B-40C4-9EF5-1D3FF0AC4C32}" presName="compNode" presStyleCnt="0"/>
      <dgm:spPr/>
    </dgm:pt>
    <dgm:pt modelId="{C208C6BF-3429-48C2-AA30-802612E9FF29}" type="pres">
      <dgm:prSet presAssocID="{FFBA7A3E-A63B-40C4-9EF5-1D3FF0AC4C32}" presName="bgRect" presStyleLbl="bgShp" presStyleIdx="4" presStyleCnt="6"/>
      <dgm:spPr/>
    </dgm:pt>
    <dgm:pt modelId="{FB259ECA-706A-4307-9248-6E4B23A3E0D0}" type="pres">
      <dgm:prSet presAssocID="{FFBA7A3E-A63B-40C4-9EF5-1D3FF0AC4C32}" presName="iconRect" presStyleLbl="node1" presStyleIdx="4" presStyleCnt="6" custScaleX="118950" custScaleY="118950"/>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Books with solid fill"/>
        </a:ext>
      </dgm:extLst>
    </dgm:pt>
    <dgm:pt modelId="{420D3C2A-C794-4DD3-ACA0-3A0C9EE52C07}" type="pres">
      <dgm:prSet presAssocID="{FFBA7A3E-A63B-40C4-9EF5-1D3FF0AC4C32}" presName="spaceRect" presStyleCnt="0"/>
      <dgm:spPr/>
    </dgm:pt>
    <dgm:pt modelId="{D849527F-48C0-4A18-9062-1F819EAC1EC3}" type="pres">
      <dgm:prSet presAssocID="{FFBA7A3E-A63B-40C4-9EF5-1D3FF0AC4C32}" presName="parTx" presStyleLbl="revTx" presStyleIdx="4" presStyleCnt="6">
        <dgm:presLayoutVars>
          <dgm:chMax val="0"/>
          <dgm:chPref val="0"/>
        </dgm:presLayoutVars>
      </dgm:prSet>
      <dgm:spPr/>
    </dgm:pt>
    <dgm:pt modelId="{CE9CA9B1-9977-47EE-9946-41E7E2D39EE7}" type="pres">
      <dgm:prSet presAssocID="{E0CF35FD-26C8-42BC-BE71-185C3FF31A91}" presName="sibTrans" presStyleCnt="0"/>
      <dgm:spPr/>
    </dgm:pt>
    <dgm:pt modelId="{79AF6343-467F-4B32-92EF-944FE8035EAC}" type="pres">
      <dgm:prSet presAssocID="{ECC09C39-9B84-4A43-B72B-A44E35330398}" presName="compNode" presStyleCnt="0"/>
      <dgm:spPr/>
    </dgm:pt>
    <dgm:pt modelId="{295CD26D-C251-41E1-A135-215A58701FF2}" type="pres">
      <dgm:prSet presAssocID="{ECC09C39-9B84-4A43-B72B-A44E35330398}" presName="bgRect" presStyleLbl="bgShp" presStyleIdx="5" presStyleCnt="6"/>
      <dgm:spPr/>
    </dgm:pt>
    <dgm:pt modelId="{B76E5D8E-9457-472D-ADB9-5E3878A9B533}" type="pres">
      <dgm:prSet presAssocID="{ECC09C39-9B84-4A43-B72B-A44E35330398}" presName="iconRect" presStyleLbl="node1" presStyleIdx="5" presStyleCnt="6" custScaleX="118950" custScaleY="118950"/>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Questions with solid fill"/>
        </a:ext>
      </dgm:extLst>
    </dgm:pt>
    <dgm:pt modelId="{2E3C77BE-90D9-4F98-AECB-5332DE97F129}" type="pres">
      <dgm:prSet presAssocID="{ECC09C39-9B84-4A43-B72B-A44E35330398}" presName="spaceRect" presStyleCnt="0"/>
      <dgm:spPr/>
    </dgm:pt>
    <dgm:pt modelId="{E4F4ABF2-B849-4728-94CF-8A78E65E2A74}" type="pres">
      <dgm:prSet presAssocID="{ECC09C39-9B84-4A43-B72B-A44E35330398}" presName="parTx" presStyleLbl="revTx" presStyleIdx="5" presStyleCnt="6">
        <dgm:presLayoutVars>
          <dgm:chMax val="0"/>
          <dgm:chPref val="0"/>
        </dgm:presLayoutVars>
      </dgm:prSet>
      <dgm:spPr/>
    </dgm:pt>
  </dgm:ptLst>
  <dgm:cxnLst>
    <dgm:cxn modelId="{CAF1A31E-F227-45EB-AFD2-28C3A22B7013}" srcId="{EBE86B11-8A07-404D-ACC0-D53554E3308A}" destId="{FFBA7A3E-A63B-40C4-9EF5-1D3FF0AC4C32}" srcOrd="4" destOrd="0" parTransId="{1770787E-5981-4642-83E9-1C44173F0FF9}" sibTransId="{E0CF35FD-26C8-42BC-BE71-185C3FF31A91}"/>
    <dgm:cxn modelId="{15D93F20-4579-4FEA-8219-1989A08EAF89}" srcId="{EBE86B11-8A07-404D-ACC0-D53554E3308A}" destId="{73F9F701-E8A4-4137-83F3-2DD11B642272}" srcOrd="3" destOrd="0" parTransId="{5F5F8F02-E0F5-4495-AD83-3F896D6FA448}" sibTransId="{B0E38FD0-C6E1-4F46-B544-25D84D29B77C}"/>
    <dgm:cxn modelId="{ED807F48-83F3-4154-886C-C4A48E81D942}" type="presOf" srcId="{63B382C5-0864-40BF-ACFB-296A8346C7A1}" destId="{5D59B840-6F06-4FEF-AEB7-A8642D09B79A}" srcOrd="0" destOrd="0" presId="urn:microsoft.com/office/officeart/2018/2/layout/IconVerticalSolidList"/>
    <dgm:cxn modelId="{450AC556-8396-43D3-B004-C6F0912E4B90}" type="presOf" srcId="{4CB1F1F5-4109-40F3-83FD-25C1FEC4D64D}" destId="{05E91965-7C6A-4B05-80E6-0167DF1DD229}" srcOrd="0" destOrd="0" presId="urn:microsoft.com/office/officeart/2018/2/layout/IconVerticalSolidList"/>
    <dgm:cxn modelId="{81FC6179-B78A-4F35-8D43-3BB7304159E7}" srcId="{EBE86B11-8A07-404D-ACC0-D53554E3308A}" destId="{FEA5EF6F-F6CC-4DF2-BE0B-91816FB3F286}" srcOrd="1" destOrd="0" parTransId="{87AE0F32-4BCC-4B23-90C8-3FAB72235AEA}" sibTransId="{23688040-FAA6-4D0F-9356-9F18E67DE547}"/>
    <dgm:cxn modelId="{D980AE5A-6E52-43AF-A21E-52BAAD091D41}" type="presOf" srcId="{EBE86B11-8A07-404D-ACC0-D53554E3308A}" destId="{EDDFA2C7-A62D-44C7-8FF3-1B57E5A75018}" srcOrd="0" destOrd="0" presId="urn:microsoft.com/office/officeart/2018/2/layout/IconVerticalSolidList"/>
    <dgm:cxn modelId="{0B29B7A7-2C42-4701-8875-248B34C785EC}" srcId="{EBE86B11-8A07-404D-ACC0-D53554E3308A}" destId="{ECC09C39-9B84-4A43-B72B-A44E35330398}" srcOrd="5" destOrd="0" parTransId="{AC50325A-D0D3-4B47-B1DE-298A68B635BF}" sibTransId="{F975A7E1-9755-4F23-BE43-789E4047D36A}"/>
    <dgm:cxn modelId="{B55EDDAE-37D1-4B2C-816E-3F74A4D9F30A}" type="presOf" srcId="{FEA5EF6F-F6CC-4DF2-BE0B-91816FB3F286}" destId="{A9952073-CC75-4E74-8C10-E79946534D48}" srcOrd="0" destOrd="0" presId="urn:microsoft.com/office/officeart/2018/2/layout/IconVerticalSolidList"/>
    <dgm:cxn modelId="{0B3FFFC9-6DBB-49F3-8116-EA699308D584}" type="presOf" srcId="{FFBA7A3E-A63B-40C4-9EF5-1D3FF0AC4C32}" destId="{D849527F-48C0-4A18-9062-1F819EAC1EC3}" srcOrd="0" destOrd="0" presId="urn:microsoft.com/office/officeart/2018/2/layout/IconVerticalSolidList"/>
    <dgm:cxn modelId="{6C0D3FCB-DF5B-4D80-98BC-A2434AEFAE0D}" type="presOf" srcId="{73F9F701-E8A4-4137-83F3-2DD11B642272}" destId="{5C9E3F2F-5A8B-41F1-AB54-4B1BBD90BA35}" srcOrd="0" destOrd="0" presId="urn:microsoft.com/office/officeart/2018/2/layout/IconVerticalSolidList"/>
    <dgm:cxn modelId="{D2984BD6-A4D5-4481-8B61-0C2308BD3E9E}" srcId="{EBE86B11-8A07-404D-ACC0-D53554E3308A}" destId="{4CB1F1F5-4109-40F3-83FD-25C1FEC4D64D}" srcOrd="0" destOrd="0" parTransId="{79BE54F1-8086-4849-9CBF-669A9B769325}" sibTransId="{892192EC-167C-4D71-AE01-04FE10E5ECA1}"/>
    <dgm:cxn modelId="{B108B2E7-4F15-4C33-AF96-FB1577A512A8}" srcId="{EBE86B11-8A07-404D-ACC0-D53554E3308A}" destId="{63B382C5-0864-40BF-ACFB-296A8346C7A1}" srcOrd="2" destOrd="0" parTransId="{99FCB94F-E1FB-4C0E-8F45-C76AA7C875E8}" sibTransId="{000CE91E-74A7-495D-B70A-1962E3AABE0E}"/>
    <dgm:cxn modelId="{7E6B5FFC-DF3F-4E78-ABEB-8ACFCF19CFE7}" type="presOf" srcId="{ECC09C39-9B84-4A43-B72B-A44E35330398}" destId="{E4F4ABF2-B849-4728-94CF-8A78E65E2A74}" srcOrd="0" destOrd="0" presId="urn:microsoft.com/office/officeart/2018/2/layout/IconVerticalSolidList"/>
    <dgm:cxn modelId="{2B37DF2C-8663-426F-B107-DC7FDAD67530}" type="presParOf" srcId="{EDDFA2C7-A62D-44C7-8FF3-1B57E5A75018}" destId="{206DCF70-FC83-4FC0-8AD4-494F0A2B6C44}" srcOrd="0" destOrd="0" presId="urn:microsoft.com/office/officeart/2018/2/layout/IconVerticalSolidList"/>
    <dgm:cxn modelId="{5EBED762-4689-4AD1-821D-EE44BFE3F96E}" type="presParOf" srcId="{206DCF70-FC83-4FC0-8AD4-494F0A2B6C44}" destId="{933096A2-D8AD-4EBA-BE95-0059DA9158ED}" srcOrd="0" destOrd="0" presId="urn:microsoft.com/office/officeart/2018/2/layout/IconVerticalSolidList"/>
    <dgm:cxn modelId="{15AF35F9-A20B-470F-8862-1C4EB67F63A8}" type="presParOf" srcId="{206DCF70-FC83-4FC0-8AD4-494F0A2B6C44}" destId="{07123554-C389-4C07-996A-C1E099618E02}" srcOrd="1" destOrd="0" presId="urn:microsoft.com/office/officeart/2018/2/layout/IconVerticalSolidList"/>
    <dgm:cxn modelId="{134513F3-0941-4CE2-8E8E-4036FA20E790}" type="presParOf" srcId="{206DCF70-FC83-4FC0-8AD4-494F0A2B6C44}" destId="{680F7B5B-ACB3-4431-93E4-AFCEBAB9C0B4}" srcOrd="2" destOrd="0" presId="urn:microsoft.com/office/officeart/2018/2/layout/IconVerticalSolidList"/>
    <dgm:cxn modelId="{D31C82F0-DC70-4DFC-9E52-18DCE9299820}" type="presParOf" srcId="{206DCF70-FC83-4FC0-8AD4-494F0A2B6C44}" destId="{05E91965-7C6A-4B05-80E6-0167DF1DD229}" srcOrd="3" destOrd="0" presId="urn:microsoft.com/office/officeart/2018/2/layout/IconVerticalSolidList"/>
    <dgm:cxn modelId="{7EAD8671-7EFB-44A1-B94F-507E74970F6F}" type="presParOf" srcId="{EDDFA2C7-A62D-44C7-8FF3-1B57E5A75018}" destId="{BAF5053B-80E6-450B-BBEC-8CDB3A173AB0}" srcOrd="1" destOrd="0" presId="urn:microsoft.com/office/officeart/2018/2/layout/IconVerticalSolidList"/>
    <dgm:cxn modelId="{89823092-C8BD-447C-AE9A-A36BC836E40A}" type="presParOf" srcId="{EDDFA2C7-A62D-44C7-8FF3-1B57E5A75018}" destId="{7A4C7EE2-8CA3-4387-944E-FA2BA05F392C}" srcOrd="2" destOrd="0" presId="urn:microsoft.com/office/officeart/2018/2/layout/IconVerticalSolidList"/>
    <dgm:cxn modelId="{C843BE96-6AC5-4670-B975-3341A397A3B9}" type="presParOf" srcId="{7A4C7EE2-8CA3-4387-944E-FA2BA05F392C}" destId="{1457C0F0-BCE5-493E-AF04-0AFCE2448162}" srcOrd="0" destOrd="0" presId="urn:microsoft.com/office/officeart/2018/2/layout/IconVerticalSolidList"/>
    <dgm:cxn modelId="{28A2D0B6-F717-4DF3-A456-E566391DFF99}" type="presParOf" srcId="{7A4C7EE2-8CA3-4387-944E-FA2BA05F392C}" destId="{303EB5B2-6FDF-4C20-85EF-D6A4587BF4F3}" srcOrd="1" destOrd="0" presId="urn:microsoft.com/office/officeart/2018/2/layout/IconVerticalSolidList"/>
    <dgm:cxn modelId="{CDEBFE2F-15FA-4BB0-9208-8C3F7A134D91}" type="presParOf" srcId="{7A4C7EE2-8CA3-4387-944E-FA2BA05F392C}" destId="{5A8964AB-D69E-4620-9D6A-07078080E79A}" srcOrd="2" destOrd="0" presId="urn:microsoft.com/office/officeart/2018/2/layout/IconVerticalSolidList"/>
    <dgm:cxn modelId="{7BB4E5F3-D500-4568-999B-6AD3081E1EB6}" type="presParOf" srcId="{7A4C7EE2-8CA3-4387-944E-FA2BA05F392C}" destId="{A9952073-CC75-4E74-8C10-E79946534D48}" srcOrd="3" destOrd="0" presId="urn:microsoft.com/office/officeart/2018/2/layout/IconVerticalSolidList"/>
    <dgm:cxn modelId="{671E3FCD-6A01-4CC1-88D3-BED79715F29A}" type="presParOf" srcId="{EDDFA2C7-A62D-44C7-8FF3-1B57E5A75018}" destId="{A4635266-6B53-4405-961A-EB7B4B89217D}" srcOrd="3" destOrd="0" presId="urn:microsoft.com/office/officeart/2018/2/layout/IconVerticalSolidList"/>
    <dgm:cxn modelId="{20656CFE-1241-4486-ADAC-882829447411}" type="presParOf" srcId="{EDDFA2C7-A62D-44C7-8FF3-1B57E5A75018}" destId="{A7EB8208-D674-4EB2-B585-12846AAD8383}" srcOrd="4" destOrd="0" presId="urn:microsoft.com/office/officeart/2018/2/layout/IconVerticalSolidList"/>
    <dgm:cxn modelId="{DB5D4FF1-469A-498F-8502-02755D0B2439}" type="presParOf" srcId="{A7EB8208-D674-4EB2-B585-12846AAD8383}" destId="{C3E36E95-6989-4B0F-B604-40F27D493C24}" srcOrd="0" destOrd="0" presId="urn:microsoft.com/office/officeart/2018/2/layout/IconVerticalSolidList"/>
    <dgm:cxn modelId="{50E7AC45-997E-44B4-82B0-6B68475E816A}" type="presParOf" srcId="{A7EB8208-D674-4EB2-B585-12846AAD8383}" destId="{C9ADA99B-D0F1-4733-AEA2-EA6B029ABFD7}" srcOrd="1" destOrd="0" presId="urn:microsoft.com/office/officeart/2018/2/layout/IconVerticalSolidList"/>
    <dgm:cxn modelId="{318EDD4E-7874-467E-B1FF-1007B2507B72}" type="presParOf" srcId="{A7EB8208-D674-4EB2-B585-12846AAD8383}" destId="{CCD07560-DC9E-4079-B192-4EA5EDF837C9}" srcOrd="2" destOrd="0" presId="urn:microsoft.com/office/officeart/2018/2/layout/IconVerticalSolidList"/>
    <dgm:cxn modelId="{E0D7DC96-234C-46E8-9A03-C5C0F063CEBA}" type="presParOf" srcId="{A7EB8208-D674-4EB2-B585-12846AAD8383}" destId="{5D59B840-6F06-4FEF-AEB7-A8642D09B79A}" srcOrd="3" destOrd="0" presId="urn:microsoft.com/office/officeart/2018/2/layout/IconVerticalSolidList"/>
    <dgm:cxn modelId="{EB3A8756-4A2A-4627-A37F-CE43024E60C1}" type="presParOf" srcId="{EDDFA2C7-A62D-44C7-8FF3-1B57E5A75018}" destId="{8465D70B-112D-409B-A741-368EF479B265}" srcOrd="5" destOrd="0" presId="urn:microsoft.com/office/officeart/2018/2/layout/IconVerticalSolidList"/>
    <dgm:cxn modelId="{05681145-CE6D-46D0-ACCE-8609F9261415}" type="presParOf" srcId="{EDDFA2C7-A62D-44C7-8FF3-1B57E5A75018}" destId="{C1364F2D-20DC-41E5-9D79-E46AA8333578}" srcOrd="6" destOrd="0" presId="urn:microsoft.com/office/officeart/2018/2/layout/IconVerticalSolidList"/>
    <dgm:cxn modelId="{9106496E-2A48-452F-895C-0AB9AB9831C1}" type="presParOf" srcId="{C1364F2D-20DC-41E5-9D79-E46AA8333578}" destId="{1B016A0E-1864-4603-83F6-3905BF24B8CF}" srcOrd="0" destOrd="0" presId="urn:microsoft.com/office/officeart/2018/2/layout/IconVerticalSolidList"/>
    <dgm:cxn modelId="{7A0E92F2-15C3-45A2-AFC0-42162035E102}" type="presParOf" srcId="{C1364F2D-20DC-41E5-9D79-E46AA8333578}" destId="{33680AAE-DDAE-4EB8-84B9-ED37B15714BC}" srcOrd="1" destOrd="0" presId="urn:microsoft.com/office/officeart/2018/2/layout/IconVerticalSolidList"/>
    <dgm:cxn modelId="{91D9262D-78A8-4E85-936B-226C4AF3712D}" type="presParOf" srcId="{C1364F2D-20DC-41E5-9D79-E46AA8333578}" destId="{EE5C7C5E-22CF-4C2C-98C9-AE66A59BBDB4}" srcOrd="2" destOrd="0" presId="urn:microsoft.com/office/officeart/2018/2/layout/IconVerticalSolidList"/>
    <dgm:cxn modelId="{377DE783-2A37-406F-A62D-F1E935DB6227}" type="presParOf" srcId="{C1364F2D-20DC-41E5-9D79-E46AA8333578}" destId="{5C9E3F2F-5A8B-41F1-AB54-4B1BBD90BA35}" srcOrd="3" destOrd="0" presId="urn:microsoft.com/office/officeart/2018/2/layout/IconVerticalSolidList"/>
    <dgm:cxn modelId="{9F51B27F-0FCF-4820-9915-AFE8EF01A3ED}" type="presParOf" srcId="{EDDFA2C7-A62D-44C7-8FF3-1B57E5A75018}" destId="{06332C1B-80A6-4FC2-BDC5-CB926CFC20DA}" srcOrd="7" destOrd="0" presId="urn:microsoft.com/office/officeart/2018/2/layout/IconVerticalSolidList"/>
    <dgm:cxn modelId="{5D4083EE-E5F6-420F-9708-BBF938072F2A}" type="presParOf" srcId="{EDDFA2C7-A62D-44C7-8FF3-1B57E5A75018}" destId="{46CAF3E9-42AE-4607-A86C-685E93EE8021}" srcOrd="8" destOrd="0" presId="urn:microsoft.com/office/officeart/2018/2/layout/IconVerticalSolidList"/>
    <dgm:cxn modelId="{43ABEFE6-FA8D-46EA-94FB-63DD27DD7344}" type="presParOf" srcId="{46CAF3E9-42AE-4607-A86C-685E93EE8021}" destId="{C208C6BF-3429-48C2-AA30-802612E9FF29}" srcOrd="0" destOrd="0" presId="urn:microsoft.com/office/officeart/2018/2/layout/IconVerticalSolidList"/>
    <dgm:cxn modelId="{36CBDA11-7119-40D8-A204-5E0C4ABA0B9C}" type="presParOf" srcId="{46CAF3E9-42AE-4607-A86C-685E93EE8021}" destId="{FB259ECA-706A-4307-9248-6E4B23A3E0D0}" srcOrd="1" destOrd="0" presId="urn:microsoft.com/office/officeart/2018/2/layout/IconVerticalSolidList"/>
    <dgm:cxn modelId="{81D66FEF-EA2B-4EB3-A155-E15F297F9EE8}" type="presParOf" srcId="{46CAF3E9-42AE-4607-A86C-685E93EE8021}" destId="{420D3C2A-C794-4DD3-ACA0-3A0C9EE52C07}" srcOrd="2" destOrd="0" presId="urn:microsoft.com/office/officeart/2018/2/layout/IconVerticalSolidList"/>
    <dgm:cxn modelId="{603D5F41-410E-480E-B80A-B7C2957D10AE}" type="presParOf" srcId="{46CAF3E9-42AE-4607-A86C-685E93EE8021}" destId="{D849527F-48C0-4A18-9062-1F819EAC1EC3}" srcOrd="3" destOrd="0" presId="urn:microsoft.com/office/officeart/2018/2/layout/IconVerticalSolidList"/>
    <dgm:cxn modelId="{2C668FEC-91C8-4F20-8436-F43702C1EF7D}" type="presParOf" srcId="{EDDFA2C7-A62D-44C7-8FF3-1B57E5A75018}" destId="{CE9CA9B1-9977-47EE-9946-41E7E2D39EE7}" srcOrd="9" destOrd="0" presId="urn:microsoft.com/office/officeart/2018/2/layout/IconVerticalSolidList"/>
    <dgm:cxn modelId="{6A11FAA2-EA41-4C01-ABE6-163705DD751C}" type="presParOf" srcId="{EDDFA2C7-A62D-44C7-8FF3-1B57E5A75018}" destId="{79AF6343-467F-4B32-92EF-944FE8035EAC}" srcOrd="10" destOrd="0" presId="urn:microsoft.com/office/officeart/2018/2/layout/IconVerticalSolidList"/>
    <dgm:cxn modelId="{92333E2A-C4E2-477A-8F37-37323868D5E6}" type="presParOf" srcId="{79AF6343-467F-4B32-92EF-944FE8035EAC}" destId="{295CD26D-C251-41E1-A135-215A58701FF2}" srcOrd="0" destOrd="0" presId="urn:microsoft.com/office/officeart/2018/2/layout/IconVerticalSolidList"/>
    <dgm:cxn modelId="{01219422-D2D9-4A9C-BA02-F62CA9BEB161}" type="presParOf" srcId="{79AF6343-467F-4B32-92EF-944FE8035EAC}" destId="{B76E5D8E-9457-472D-ADB9-5E3878A9B533}" srcOrd="1" destOrd="0" presId="urn:microsoft.com/office/officeart/2018/2/layout/IconVerticalSolidList"/>
    <dgm:cxn modelId="{4F93DF45-93C3-488D-A273-9F9C359A27D1}" type="presParOf" srcId="{79AF6343-467F-4B32-92EF-944FE8035EAC}" destId="{2E3C77BE-90D9-4F98-AECB-5332DE97F129}" srcOrd="2" destOrd="0" presId="urn:microsoft.com/office/officeart/2018/2/layout/IconVerticalSolidList"/>
    <dgm:cxn modelId="{BABCFB63-D2EC-46A1-A10C-8A7F16B53BD2}" type="presParOf" srcId="{79AF6343-467F-4B32-92EF-944FE8035EAC}" destId="{E4F4ABF2-B849-4728-94CF-8A78E65E2A7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C936BC4-B826-49F5-BF7A-110D6EB7510D}"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648444B5-37D4-45AC-BD25-974A9B1189F4}">
      <dgm:prSet phldrT="[Text]" custT="1"/>
      <dgm:spPr/>
      <dgm:t>
        <a:bodyPr/>
        <a:lstStyle/>
        <a:p>
          <a:pPr algn="ctr"/>
          <a:r>
            <a:rPr lang="en-US" sz="3200"/>
            <a:t>WIPS</a:t>
          </a:r>
        </a:p>
        <a:p>
          <a:pPr algn="ctr"/>
          <a:r>
            <a:rPr lang="en-US" sz="2000"/>
            <a:t>(Submission Platform)</a:t>
          </a:r>
        </a:p>
      </dgm:t>
    </dgm:pt>
    <dgm:pt modelId="{B707C94C-34B6-4A01-8DC3-7FC5311366DC}" type="parTrans" cxnId="{F2673560-CF12-494E-83E7-C1C5CB0EFC6A}">
      <dgm:prSet/>
      <dgm:spPr/>
      <dgm:t>
        <a:bodyPr/>
        <a:lstStyle/>
        <a:p>
          <a:pPr algn="ctr"/>
          <a:endParaRPr lang="en-US"/>
        </a:p>
      </dgm:t>
    </dgm:pt>
    <dgm:pt modelId="{73055856-AEBD-4283-B1EE-4174D255A65D}" type="sibTrans" cxnId="{F2673560-CF12-494E-83E7-C1C5CB0EFC6A}">
      <dgm:prSet/>
      <dgm:spPr/>
      <dgm:t>
        <a:bodyPr/>
        <a:lstStyle/>
        <a:p>
          <a:pPr algn="ctr"/>
          <a:endParaRPr lang="en-US"/>
        </a:p>
      </dgm:t>
    </dgm:pt>
    <dgm:pt modelId="{259D5FB2-DFA5-4787-A266-E1F9789A856F}">
      <dgm:prSet phldrT="[Text]" custT="1"/>
      <dgm:spPr/>
      <dgm:t>
        <a:bodyPr/>
        <a:lstStyle/>
        <a:p>
          <a:pPr algn="ctr"/>
          <a:r>
            <a:rPr lang="en-US" sz="4400"/>
            <a:t>QNR</a:t>
          </a:r>
        </a:p>
      </dgm:t>
    </dgm:pt>
    <dgm:pt modelId="{5F7A5D5E-60DD-43D7-B505-EC37BC3A7750}" type="parTrans" cxnId="{48C0C221-B636-40D5-A271-48CF88AC8678}">
      <dgm:prSet/>
      <dgm:spPr/>
      <dgm:t>
        <a:bodyPr/>
        <a:lstStyle/>
        <a:p>
          <a:pPr algn="ctr"/>
          <a:endParaRPr lang="en-US"/>
        </a:p>
      </dgm:t>
    </dgm:pt>
    <dgm:pt modelId="{4A09D048-38DE-4550-BCE5-9E408BE12313}" type="sibTrans" cxnId="{48C0C221-B636-40D5-A271-48CF88AC8678}">
      <dgm:prSet/>
      <dgm:spPr/>
      <dgm:t>
        <a:bodyPr/>
        <a:lstStyle/>
        <a:p>
          <a:pPr algn="ctr"/>
          <a:endParaRPr lang="en-US"/>
        </a:p>
      </dgm:t>
    </dgm:pt>
    <dgm:pt modelId="{EDF2F3BD-5714-4720-B311-CDCD0EC46701}">
      <dgm:prSet phldrT="[Text]" custT="1"/>
      <dgm:spPr/>
      <dgm:t>
        <a:bodyPr/>
        <a:lstStyle/>
        <a:p>
          <a:pPr algn="ctr"/>
          <a:r>
            <a:rPr lang="en-US" sz="4400"/>
            <a:t>QPR</a:t>
          </a:r>
        </a:p>
      </dgm:t>
    </dgm:pt>
    <dgm:pt modelId="{4E74D567-464E-468F-8538-219D8254DED9}" type="parTrans" cxnId="{7E321B2A-3BFD-49B5-9CC5-67D560C66CBA}">
      <dgm:prSet/>
      <dgm:spPr/>
      <dgm:t>
        <a:bodyPr/>
        <a:lstStyle/>
        <a:p>
          <a:pPr algn="ctr"/>
          <a:endParaRPr lang="en-US"/>
        </a:p>
      </dgm:t>
    </dgm:pt>
    <dgm:pt modelId="{6FA8024F-0E37-48B9-A388-978FE47054CB}" type="sibTrans" cxnId="{7E321B2A-3BFD-49B5-9CC5-67D560C66CBA}">
      <dgm:prSet/>
      <dgm:spPr/>
      <dgm:t>
        <a:bodyPr/>
        <a:lstStyle/>
        <a:p>
          <a:pPr algn="ctr"/>
          <a:endParaRPr lang="en-US"/>
        </a:p>
      </dgm:t>
    </dgm:pt>
    <dgm:pt modelId="{9BEFC3BC-48AF-4F96-B52F-23158FAEF4E1}">
      <dgm:prSet phldrT="[Text]"/>
      <dgm:spPr/>
      <dgm:t>
        <a:bodyPr/>
        <a:lstStyle/>
        <a:p>
          <a:pPr algn="ctr"/>
          <a:endParaRPr lang="en-US"/>
        </a:p>
      </dgm:t>
    </dgm:pt>
    <dgm:pt modelId="{039AA2B7-9C82-48AE-844A-60720E4ABEC2}" type="parTrans" cxnId="{12E18743-8FF4-46CF-A1FD-B5A308F4682F}">
      <dgm:prSet/>
      <dgm:spPr/>
      <dgm:t>
        <a:bodyPr/>
        <a:lstStyle/>
        <a:p>
          <a:pPr algn="ctr"/>
          <a:endParaRPr lang="en-US"/>
        </a:p>
      </dgm:t>
    </dgm:pt>
    <dgm:pt modelId="{A6BA92A1-4B05-4EF2-BE61-131D8784CB85}" type="sibTrans" cxnId="{12E18743-8FF4-46CF-A1FD-B5A308F4682F}">
      <dgm:prSet/>
      <dgm:spPr/>
      <dgm:t>
        <a:bodyPr/>
        <a:lstStyle/>
        <a:p>
          <a:pPr algn="ctr"/>
          <a:endParaRPr lang="en-US"/>
        </a:p>
      </dgm:t>
    </dgm:pt>
    <dgm:pt modelId="{269AA554-5DBB-4508-80D5-37D64323D311}" type="pres">
      <dgm:prSet presAssocID="{AC936BC4-B826-49F5-BF7A-110D6EB7510D}" presName="cycle" presStyleCnt="0">
        <dgm:presLayoutVars>
          <dgm:chMax val="1"/>
          <dgm:dir/>
          <dgm:animLvl val="ctr"/>
          <dgm:resizeHandles val="exact"/>
        </dgm:presLayoutVars>
      </dgm:prSet>
      <dgm:spPr/>
    </dgm:pt>
    <dgm:pt modelId="{FD5664AF-6D14-4235-A0DD-83D8E62CBAFA}" type="pres">
      <dgm:prSet presAssocID="{648444B5-37D4-45AC-BD25-974A9B1189F4}" presName="centerShape" presStyleLbl="node0" presStyleIdx="0" presStyleCnt="1" custScaleX="131387" custScaleY="112389" custLinFactNeighborX="700" custLinFactNeighborY="9826"/>
      <dgm:spPr/>
    </dgm:pt>
    <dgm:pt modelId="{944F6060-EA6B-478E-AC24-0257FA5C61BA}" type="pres">
      <dgm:prSet presAssocID="{5F7A5D5E-60DD-43D7-B505-EC37BC3A7750}" presName="parTrans" presStyleLbl="bgSibTrans2D1" presStyleIdx="0" presStyleCnt="2"/>
      <dgm:spPr/>
    </dgm:pt>
    <dgm:pt modelId="{81BA4518-0100-4E2E-8EA1-694EA98CE192}" type="pres">
      <dgm:prSet presAssocID="{259D5FB2-DFA5-4787-A266-E1F9789A856F}" presName="node" presStyleLbl="node1" presStyleIdx="0" presStyleCnt="2">
        <dgm:presLayoutVars>
          <dgm:bulletEnabled val="1"/>
        </dgm:presLayoutVars>
      </dgm:prSet>
      <dgm:spPr/>
    </dgm:pt>
    <dgm:pt modelId="{DFB19652-3760-4027-9BD5-5D6303597E22}" type="pres">
      <dgm:prSet presAssocID="{4E74D567-464E-468F-8538-219D8254DED9}" presName="parTrans" presStyleLbl="bgSibTrans2D1" presStyleIdx="1" presStyleCnt="2"/>
      <dgm:spPr/>
    </dgm:pt>
    <dgm:pt modelId="{D8DFF6A3-B54C-483A-8B4D-4D69F3F987EA}" type="pres">
      <dgm:prSet presAssocID="{EDF2F3BD-5714-4720-B311-CDCD0EC46701}" presName="node" presStyleLbl="node1" presStyleIdx="1" presStyleCnt="2" custRadScaleRad="100410" custRadScaleInc="-370">
        <dgm:presLayoutVars>
          <dgm:bulletEnabled val="1"/>
        </dgm:presLayoutVars>
      </dgm:prSet>
      <dgm:spPr/>
    </dgm:pt>
  </dgm:ptLst>
  <dgm:cxnLst>
    <dgm:cxn modelId="{4068661F-3DB6-4609-8B02-2979D458AF4B}" type="presOf" srcId="{EDF2F3BD-5714-4720-B311-CDCD0EC46701}" destId="{D8DFF6A3-B54C-483A-8B4D-4D69F3F987EA}" srcOrd="0" destOrd="0" presId="urn:microsoft.com/office/officeart/2005/8/layout/radial4"/>
    <dgm:cxn modelId="{48C0C221-B636-40D5-A271-48CF88AC8678}" srcId="{648444B5-37D4-45AC-BD25-974A9B1189F4}" destId="{259D5FB2-DFA5-4787-A266-E1F9789A856F}" srcOrd="0" destOrd="0" parTransId="{5F7A5D5E-60DD-43D7-B505-EC37BC3A7750}" sibTransId="{4A09D048-38DE-4550-BCE5-9E408BE12313}"/>
    <dgm:cxn modelId="{BF9DA722-9F1D-4752-9D26-90648EA7F3EE}" type="presOf" srcId="{4E74D567-464E-468F-8538-219D8254DED9}" destId="{DFB19652-3760-4027-9BD5-5D6303597E22}" srcOrd="0" destOrd="0" presId="urn:microsoft.com/office/officeart/2005/8/layout/radial4"/>
    <dgm:cxn modelId="{091A8E29-1B6C-45D6-BE30-68F2B10729E4}" type="presOf" srcId="{AC936BC4-B826-49F5-BF7A-110D6EB7510D}" destId="{269AA554-5DBB-4508-80D5-37D64323D311}" srcOrd="0" destOrd="0" presId="urn:microsoft.com/office/officeart/2005/8/layout/radial4"/>
    <dgm:cxn modelId="{7E321B2A-3BFD-49B5-9CC5-67D560C66CBA}" srcId="{648444B5-37D4-45AC-BD25-974A9B1189F4}" destId="{EDF2F3BD-5714-4720-B311-CDCD0EC46701}" srcOrd="1" destOrd="0" parTransId="{4E74D567-464E-468F-8538-219D8254DED9}" sibTransId="{6FA8024F-0E37-48B9-A388-978FE47054CB}"/>
    <dgm:cxn modelId="{F2673560-CF12-494E-83E7-C1C5CB0EFC6A}" srcId="{AC936BC4-B826-49F5-BF7A-110D6EB7510D}" destId="{648444B5-37D4-45AC-BD25-974A9B1189F4}" srcOrd="0" destOrd="0" parTransId="{B707C94C-34B6-4A01-8DC3-7FC5311366DC}" sibTransId="{73055856-AEBD-4283-B1EE-4174D255A65D}"/>
    <dgm:cxn modelId="{12E18743-8FF4-46CF-A1FD-B5A308F4682F}" srcId="{AC936BC4-B826-49F5-BF7A-110D6EB7510D}" destId="{9BEFC3BC-48AF-4F96-B52F-23158FAEF4E1}" srcOrd="1" destOrd="0" parTransId="{039AA2B7-9C82-48AE-844A-60720E4ABEC2}" sibTransId="{A6BA92A1-4B05-4EF2-BE61-131D8784CB85}"/>
    <dgm:cxn modelId="{CE110D6B-9917-42EA-A6FA-7D0A1F349103}" type="presOf" srcId="{648444B5-37D4-45AC-BD25-974A9B1189F4}" destId="{FD5664AF-6D14-4235-A0DD-83D8E62CBAFA}" srcOrd="0" destOrd="0" presId="urn:microsoft.com/office/officeart/2005/8/layout/radial4"/>
    <dgm:cxn modelId="{72D2AC9F-F6DC-4D03-A524-7F275B8FA9D5}" type="presOf" srcId="{5F7A5D5E-60DD-43D7-B505-EC37BC3A7750}" destId="{944F6060-EA6B-478E-AC24-0257FA5C61BA}" srcOrd="0" destOrd="0" presId="urn:microsoft.com/office/officeart/2005/8/layout/radial4"/>
    <dgm:cxn modelId="{0ACC01CD-D509-40D8-9B07-987E1EE13444}" type="presOf" srcId="{259D5FB2-DFA5-4787-A266-E1F9789A856F}" destId="{81BA4518-0100-4E2E-8EA1-694EA98CE192}" srcOrd="0" destOrd="0" presId="urn:microsoft.com/office/officeart/2005/8/layout/radial4"/>
    <dgm:cxn modelId="{BA1ACD83-1553-4899-80ED-B42CE4DC0998}" type="presParOf" srcId="{269AA554-5DBB-4508-80D5-37D64323D311}" destId="{FD5664AF-6D14-4235-A0DD-83D8E62CBAFA}" srcOrd="0" destOrd="0" presId="urn:microsoft.com/office/officeart/2005/8/layout/radial4"/>
    <dgm:cxn modelId="{35211A51-EAC7-4FD6-8134-121B466C2A4E}" type="presParOf" srcId="{269AA554-5DBB-4508-80D5-37D64323D311}" destId="{944F6060-EA6B-478E-AC24-0257FA5C61BA}" srcOrd="1" destOrd="0" presId="urn:microsoft.com/office/officeart/2005/8/layout/radial4"/>
    <dgm:cxn modelId="{B1775428-1EFE-4DC5-8F06-A9A5650DDED4}" type="presParOf" srcId="{269AA554-5DBB-4508-80D5-37D64323D311}" destId="{81BA4518-0100-4E2E-8EA1-694EA98CE192}" srcOrd="2" destOrd="0" presId="urn:microsoft.com/office/officeart/2005/8/layout/radial4"/>
    <dgm:cxn modelId="{B81AD515-8FA4-4DBD-842B-5FFE86469576}" type="presParOf" srcId="{269AA554-5DBB-4508-80D5-37D64323D311}" destId="{DFB19652-3760-4027-9BD5-5D6303597E22}" srcOrd="3" destOrd="0" presId="urn:microsoft.com/office/officeart/2005/8/layout/radial4"/>
    <dgm:cxn modelId="{8DDBA388-930D-412F-BD17-FE7FB2539A26}" type="presParOf" srcId="{269AA554-5DBB-4508-80D5-37D64323D311}" destId="{D8DFF6A3-B54C-483A-8B4D-4D69F3F987EA}"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936BC4-B826-49F5-BF7A-110D6EB7510D}"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648444B5-37D4-45AC-BD25-974A9B1189F4}">
      <dgm:prSet phldrT="[Text]" custT="1"/>
      <dgm:spPr/>
      <dgm:t>
        <a:bodyPr/>
        <a:lstStyle/>
        <a:p>
          <a:pPr algn="ctr"/>
          <a:r>
            <a:rPr lang="en-US" sz="3200"/>
            <a:t>WIPS</a:t>
          </a:r>
        </a:p>
        <a:p>
          <a:pPr algn="ctr"/>
          <a:r>
            <a:rPr lang="en-US" sz="2000"/>
            <a:t>(Submission Platform)</a:t>
          </a:r>
        </a:p>
      </dgm:t>
    </dgm:pt>
    <dgm:pt modelId="{B707C94C-34B6-4A01-8DC3-7FC5311366DC}" type="parTrans" cxnId="{F2673560-CF12-494E-83E7-C1C5CB0EFC6A}">
      <dgm:prSet/>
      <dgm:spPr/>
      <dgm:t>
        <a:bodyPr/>
        <a:lstStyle/>
        <a:p>
          <a:pPr algn="ctr"/>
          <a:endParaRPr lang="en-US"/>
        </a:p>
      </dgm:t>
    </dgm:pt>
    <dgm:pt modelId="{73055856-AEBD-4283-B1EE-4174D255A65D}" type="sibTrans" cxnId="{F2673560-CF12-494E-83E7-C1C5CB0EFC6A}">
      <dgm:prSet/>
      <dgm:spPr/>
      <dgm:t>
        <a:bodyPr/>
        <a:lstStyle/>
        <a:p>
          <a:pPr algn="ctr"/>
          <a:endParaRPr lang="en-US"/>
        </a:p>
      </dgm:t>
    </dgm:pt>
    <dgm:pt modelId="{259D5FB2-DFA5-4787-A266-E1F9789A856F}">
      <dgm:prSet phldrT="[Text]" custT="1"/>
      <dgm:spPr/>
      <dgm:t>
        <a:bodyPr/>
        <a:lstStyle/>
        <a:p>
          <a:pPr algn="ctr"/>
          <a:r>
            <a:rPr lang="en-US" sz="4400"/>
            <a:t>QNR</a:t>
          </a:r>
        </a:p>
      </dgm:t>
    </dgm:pt>
    <dgm:pt modelId="{5F7A5D5E-60DD-43D7-B505-EC37BC3A7750}" type="parTrans" cxnId="{48C0C221-B636-40D5-A271-48CF88AC8678}">
      <dgm:prSet/>
      <dgm:spPr/>
      <dgm:t>
        <a:bodyPr/>
        <a:lstStyle/>
        <a:p>
          <a:pPr algn="ctr"/>
          <a:endParaRPr lang="en-US"/>
        </a:p>
      </dgm:t>
    </dgm:pt>
    <dgm:pt modelId="{4A09D048-38DE-4550-BCE5-9E408BE12313}" type="sibTrans" cxnId="{48C0C221-B636-40D5-A271-48CF88AC8678}">
      <dgm:prSet/>
      <dgm:spPr/>
      <dgm:t>
        <a:bodyPr/>
        <a:lstStyle/>
        <a:p>
          <a:pPr algn="ctr"/>
          <a:endParaRPr lang="en-US"/>
        </a:p>
      </dgm:t>
    </dgm:pt>
    <dgm:pt modelId="{EDF2F3BD-5714-4720-B311-CDCD0EC46701}">
      <dgm:prSet phldrT="[Text]" custT="1"/>
      <dgm:spPr/>
      <dgm:t>
        <a:bodyPr/>
        <a:lstStyle/>
        <a:p>
          <a:pPr algn="ctr"/>
          <a:r>
            <a:rPr lang="en-US" sz="4400"/>
            <a:t>QPR</a:t>
          </a:r>
        </a:p>
      </dgm:t>
    </dgm:pt>
    <dgm:pt modelId="{4E74D567-464E-468F-8538-219D8254DED9}" type="parTrans" cxnId="{7E321B2A-3BFD-49B5-9CC5-67D560C66CBA}">
      <dgm:prSet/>
      <dgm:spPr/>
      <dgm:t>
        <a:bodyPr/>
        <a:lstStyle/>
        <a:p>
          <a:pPr algn="ctr"/>
          <a:endParaRPr lang="en-US"/>
        </a:p>
      </dgm:t>
    </dgm:pt>
    <dgm:pt modelId="{6FA8024F-0E37-48B9-A388-978FE47054CB}" type="sibTrans" cxnId="{7E321B2A-3BFD-49B5-9CC5-67D560C66CBA}">
      <dgm:prSet/>
      <dgm:spPr/>
      <dgm:t>
        <a:bodyPr/>
        <a:lstStyle/>
        <a:p>
          <a:pPr algn="ctr"/>
          <a:endParaRPr lang="en-US"/>
        </a:p>
      </dgm:t>
    </dgm:pt>
    <dgm:pt modelId="{9BEFC3BC-48AF-4F96-B52F-23158FAEF4E1}">
      <dgm:prSet phldrT="[Text]"/>
      <dgm:spPr/>
      <dgm:t>
        <a:bodyPr/>
        <a:lstStyle/>
        <a:p>
          <a:pPr algn="ctr"/>
          <a:endParaRPr lang="en-US"/>
        </a:p>
      </dgm:t>
    </dgm:pt>
    <dgm:pt modelId="{039AA2B7-9C82-48AE-844A-60720E4ABEC2}" type="parTrans" cxnId="{12E18743-8FF4-46CF-A1FD-B5A308F4682F}">
      <dgm:prSet/>
      <dgm:spPr/>
      <dgm:t>
        <a:bodyPr/>
        <a:lstStyle/>
        <a:p>
          <a:pPr algn="ctr"/>
          <a:endParaRPr lang="en-US"/>
        </a:p>
      </dgm:t>
    </dgm:pt>
    <dgm:pt modelId="{A6BA92A1-4B05-4EF2-BE61-131D8784CB85}" type="sibTrans" cxnId="{12E18743-8FF4-46CF-A1FD-B5A308F4682F}">
      <dgm:prSet/>
      <dgm:spPr/>
      <dgm:t>
        <a:bodyPr/>
        <a:lstStyle/>
        <a:p>
          <a:pPr algn="ctr"/>
          <a:endParaRPr lang="en-US"/>
        </a:p>
      </dgm:t>
    </dgm:pt>
    <dgm:pt modelId="{269AA554-5DBB-4508-80D5-37D64323D311}" type="pres">
      <dgm:prSet presAssocID="{AC936BC4-B826-49F5-BF7A-110D6EB7510D}" presName="cycle" presStyleCnt="0">
        <dgm:presLayoutVars>
          <dgm:chMax val="1"/>
          <dgm:dir/>
          <dgm:animLvl val="ctr"/>
          <dgm:resizeHandles val="exact"/>
        </dgm:presLayoutVars>
      </dgm:prSet>
      <dgm:spPr/>
    </dgm:pt>
    <dgm:pt modelId="{FD5664AF-6D14-4235-A0DD-83D8E62CBAFA}" type="pres">
      <dgm:prSet presAssocID="{648444B5-37D4-45AC-BD25-974A9B1189F4}" presName="centerShape" presStyleLbl="node0" presStyleIdx="0" presStyleCnt="1" custScaleX="131387" custScaleY="112389" custLinFactNeighborX="700" custLinFactNeighborY="9826"/>
      <dgm:spPr/>
    </dgm:pt>
    <dgm:pt modelId="{944F6060-EA6B-478E-AC24-0257FA5C61BA}" type="pres">
      <dgm:prSet presAssocID="{5F7A5D5E-60DD-43D7-B505-EC37BC3A7750}" presName="parTrans" presStyleLbl="bgSibTrans2D1" presStyleIdx="0" presStyleCnt="2"/>
      <dgm:spPr/>
    </dgm:pt>
    <dgm:pt modelId="{81BA4518-0100-4E2E-8EA1-694EA98CE192}" type="pres">
      <dgm:prSet presAssocID="{259D5FB2-DFA5-4787-A266-E1F9789A856F}" presName="node" presStyleLbl="node1" presStyleIdx="0" presStyleCnt="2">
        <dgm:presLayoutVars>
          <dgm:bulletEnabled val="1"/>
        </dgm:presLayoutVars>
      </dgm:prSet>
      <dgm:spPr/>
    </dgm:pt>
    <dgm:pt modelId="{DFB19652-3760-4027-9BD5-5D6303597E22}" type="pres">
      <dgm:prSet presAssocID="{4E74D567-464E-468F-8538-219D8254DED9}" presName="parTrans" presStyleLbl="bgSibTrans2D1" presStyleIdx="1" presStyleCnt="2"/>
      <dgm:spPr/>
    </dgm:pt>
    <dgm:pt modelId="{D8DFF6A3-B54C-483A-8B4D-4D69F3F987EA}" type="pres">
      <dgm:prSet presAssocID="{EDF2F3BD-5714-4720-B311-CDCD0EC46701}" presName="node" presStyleLbl="node1" presStyleIdx="1" presStyleCnt="2" custRadScaleRad="100410" custRadScaleInc="-370">
        <dgm:presLayoutVars>
          <dgm:bulletEnabled val="1"/>
        </dgm:presLayoutVars>
      </dgm:prSet>
      <dgm:spPr/>
    </dgm:pt>
  </dgm:ptLst>
  <dgm:cxnLst>
    <dgm:cxn modelId="{4068661F-3DB6-4609-8B02-2979D458AF4B}" type="presOf" srcId="{EDF2F3BD-5714-4720-B311-CDCD0EC46701}" destId="{D8DFF6A3-B54C-483A-8B4D-4D69F3F987EA}" srcOrd="0" destOrd="0" presId="urn:microsoft.com/office/officeart/2005/8/layout/radial4"/>
    <dgm:cxn modelId="{48C0C221-B636-40D5-A271-48CF88AC8678}" srcId="{648444B5-37D4-45AC-BD25-974A9B1189F4}" destId="{259D5FB2-DFA5-4787-A266-E1F9789A856F}" srcOrd="0" destOrd="0" parTransId="{5F7A5D5E-60DD-43D7-B505-EC37BC3A7750}" sibTransId="{4A09D048-38DE-4550-BCE5-9E408BE12313}"/>
    <dgm:cxn modelId="{BF9DA722-9F1D-4752-9D26-90648EA7F3EE}" type="presOf" srcId="{4E74D567-464E-468F-8538-219D8254DED9}" destId="{DFB19652-3760-4027-9BD5-5D6303597E22}" srcOrd="0" destOrd="0" presId="urn:microsoft.com/office/officeart/2005/8/layout/radial4"/>
    <dgm:cxn modelId="{091A8E29-1B6C-45D6-BE30-68F2B10729E4}" type="presOf" srcId="{AC936BC4-B826-49F5-BF7A-110D6EB7510D}" destId="{269AA554-5DBB-4508-80D5-37D64323D311}" srcOrd="0" destOrd="0" presId="urn:microsoft.com/office/officeart/2005/8/layout/radial4"/>
    <dgm:cxn modelId="{7E321B2A-3BFD-49B5-9CC5-67D560C66CBA}" srcId="{648444B5-37D4-45AC-BD25-974A9B1189F4}" destId="{EDF2F3BD-5714-4720-B311-CDCD0EC46701}" srcOrd="1" destOrd="0" parTransId="{4E74D567-464E-468F-8538-219D8254DED9}" sibTransId="{6FA8024F-0E37-48B9-A388-978FE47054CB}"/>
    <dgm:cxn modelId="{F2673560-CF12-494E-83E7-C1C5CB0EFC6A}" srcId="{AC936BC4-B826-49F5-BF7A-110D6EB7510D}" destId="{648444B5-37D4-45AC-BD25-974A9B1189F4}" srcOrd="0" destOrd="0" parTransId="{B707C94C-34B6-4A01-8DC3-7FC5311366DC}" sibTransId="{73055856-AEBD-4283-B1EE-4174D255A65D}"/>
    <dgm:cxn modelId="{12E18743-8FF4-46CF-A1FD-B5A308F4682F}" srcId="{AC936BC4-B826-49F5-BF7A-110D6EB7510D}" destId="{9BEFC3BC-48AF-4F96-B52F-23158FAEF4E1}" srcOrd="1" destOrd="0" parTransId="{039AA2B7-9C82-48AE-844A-60720E4ABEC2}" sibTransId="{A6BA92A1-4B05-4EF2-BE61-131D8784CB85}"/>
    <dgm:cxn modelId="{CE110D6B-9917-42EA-A6FA-7D0A1F349103}" type="presOf" srcId="{648444B5-37D4-45AC-BD25-974A9B1189F4}" destId="{FD5664AF-6D14-4235-A0DD-83D8E62CBAFA}" srcOrd="0" destOrd="0" presId="urn:microsoft.com/office/officeart/2005/8/layout/radial4"/>
    <dgm:cxn modelId="{72D2AC9F-F6DC-4D03-A524-7F275B8FA9D5}" type="presOf" srcId="{5F7A5D5E-60DD-43D7-B505-EC37BC3A7750}" destId="{944F6060-EA6B-478E-AC24-0257FA5C61BA}" srcOrd="0" destOrd="0" presId="urn:microsoft.com/office/officeart/2005/8/layout/radial4"/>
    <dgm:cxn modelId="{0ACC01CD-D509-40D8-9B07-987E1EE13444}" type="presOf" srcId="{259D5FB2-DFA5-4787-A266-E1F9789A856F}" destId="{81BA4518-0100-4E2E-8EA1-694EA98CE192}" srcOrd="0" destOrd="0" presId="urn:microsoft.com/office/officeart/2005/8/layout/radial4"/>
    <dgm:cxn modelId="{BA1ACD83-1553-4899-80ED-B42CE4DC0998}" type="presParOf" srcId="{269AA554-5DBB-4508-80D5-37D64323D311}" destId="{FD5664AF-6D14-4235-A0DD-83D8E62CBAFA}" srcOrd="0" destOrd="0" presId="urn:microsoft.com/office/officeart/2005/8/layout/radial4"/>
    <dgm:cxn modelId="{35211A51-EAC7-4FD6-8134-121B466C2A4E}" type="presParOf" srcId="{269AA554-5DBB-4508-80D5-37D64323D311}" destId="{944F6060-EA6B-478E-AC24-0257FA5C61BA}" srcOrd="1" destOrd="0" presId="urn:microsoft.com/office/officeart/2005/8/layout/radial4"/>
    <dgm:cxn modelId="{B1775428-1EFE-4DC5-8F06-A9A5650DDED4}" type="presParOf" srcId="{269AA554-5DBB-4508-80D5-37D64323D311}" destId="{81BA4518-0100-4E2E-8EA1-694EA98CE192}" srcOrd="2" destOrd="0" presId="urn:microsoft.com/office/officeart/2005/8/layout/radial4"/>
    <dgm:cxn modelId="{B81AD515-8FA4-4DBD-842B-5FFE86469576}" type="presParOf" srcId="{269AA554-5DBB-4508-80D5-37D64323D311}" destId="{DFB19652-3760-4027-9BD5-5D6303597E22}" srcOrd="3" destOrd="0" presId="urn:microsoft.com/office/officeart/2005/8/layout/radial4"/>
    <dgm:cxn modelId="{8DDBA388-930D-412F-BD17-FE7FB2539A26}" type="presParOf" srcId="{269AA554-5DBB-4508-80D5-37D64323D311}" destId="{D8DFF6A3-B54C-483A-8B4D-4D69F3F987EA}"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C936BC4-B826-49F5-BF7A-110D6EB7510D}"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648444B5-37D4-45AC-BD25-974A9B1189F4}">
      <dgm:prSet phldrT="[Text]" custT="1"/>
      <dgm:spPr/>
      <dgm:t>
        <a:bodyPr/>
        <a:lstStyle/>
        <a:p>
          <a:pPr algn="ctr"/>
          <a:r>
            <a:rPr lang="en-US" sz="3200"/>
            <a:t>WIPS</a:t>
          </a:r>
        </a:p>
        <a:p>
          <a:pPr algn="ctr"/>
          <a:r>
            <a:rPr lang="en-US" sz="2000"/>
            <a:t>(Submission Platform)</a:t>
          </a:r>
        </a:p>
      </dgm:t>
    </dgm:pt>
    <dgm:pt modelId="{B707C94C-34B6-4A01-8DC3-7FC5311366DC}" type="parTrans" cxnId="{F2673560-CF12-494E-83E7-C1C5CB0EFC6A}">
      <dgm:prSet/>
      <dgm:spPr/>
      <dgm:t>
        <a:bodyPr/>
        <a:lstStyle/>
        <a:p>
          <a:pPr algn="ctr"/>
          <a:endParaRPr lang="en-US"/>
        </a:p>
      </dgm:t>
    </dgm:pt>
    <dgm:pt modelId="{73055856-AEBD-4283-B1EE-4174D255A65D}" type="sibTrans" cxnId="{F2673560-CF12-494E-83E7-C1C5CB0EFC6A}">
      <dgm:prSet/>
      <dgm:spPr/>
      <dgm:t>
        <a:bodyPr/>
        <a:lstStyle/>
        <a:p>
          <a:pPr algn="ctr"/>
          <a:endParaRPr lang="en-US"/>
        </a:p>
      </dgm:t>
    </dgm:pt>
    <dgm:pt modelId="{259D5FB2-DFA5-4787-A266-E1F9789A856F}">
      <dgm:prSet phldrT="[Text]" custT="1"/>
      <dgm:spPr/>
      <dgm:t>
        <a:bodyPr/>
        <a:lstStyle/>
        <a:p>
          <a:pPr algn="ctr"/>
          <a:r>
            <a:rPr lang="en-US" sz="4400"/>
            <a:t>QNR</a:t>
          </a:r>
        </a:p>
      </dgm:t>
    </dgm:pt>
    <dgm:pt modelId="{5F7A5D5E-60DD-43D7-B505-EC37BC3A7750}" type="parTrans" cxnId="{48C0C221-B636-40D5-A271-48CF88AC8678}">
      <dgm:prSet/>
      <dgm:spPr/>
      <dgm:t>
        <a:bodyPr/>
        <a:lstStyle/>
        <a:p>
          <a:pPr algn="ctr"/>
          <a:endParaRPr lang="en-US"/>
        </a:p>
      </dgm:t>
    </dgm:pt>
    <dgm:pt modelId="{4A09D048-38DE-4550-BCE5-9E408BE12313}" type="sibTrans" cxnId="{48C0C221-B636-40D5-A271-48CF88AC8678}">
      <dgm:prSet/>
      <dgm:spPr/>
      <dgm:t>
        <a:bodyPr/>
        <a:lstStyle/>
        <a:p>
          <a:pPr algn="ctr"/>
          <a:endParaRPr lang="en-US"/>
        </a:p>
      </dgm:t>
    </dgm:pt>
    <dgm:pt modelId="{EDF2F3BD-5714-4720-B311-CDCD0EC46701}">
      <dgm:prSet phldrT="[Text]" custT="1"/>
      <dgm:spPr/>
      <dgm:t>
        <a:bodyPr/>
        <a:lstStyle/>
        <a:p>
          <a:pPr algn="ctr"/>
          <a:r>
            <a:rPr lang="en-US" sz="4400"/>
            <a:t>QPR</a:t>
          </a:r>
        </a:p>
      </dgm:t>
    </dgm:pt>
    <dgm:pt modelId="{4E74D567-464E-468F-8538-219D8254DED9}" type="parTrans" cxnId="{7E321B2A-3BFD-49B5-9CC5-67D560C66CBA}">
      <dgm:prSet/>
      <dgm:spPr/>
      <dgm:t>
        <a:bodyPr/>
        <a:lstStyle/>
        <a:p>
          <a:pPr algn="ctr"/>
          <a:endParaRPr lang="en-US"/>
        </a:p>
      </dgm:t>
    </dgm:pt>
    <dgm:pt modelId="{6FA8024F-0E37-48B9-A388-978FE47054CB}" type="sibTrans" cxnId="{7E321B2A-3BFD-49B5-9CC5-67D560C66CBA}">
      <dgm:prSet/>
      <dgm:spPr/>
      <dgm:t>
        <a:bodyPr/>
        <a:lstStyle/>
        <a:p>
          <a:pPr algn="ctr"/>
          <a:endParaRPr lang="en-US"/>
        </a:p>
      </dgm:t>
    </dgm:pt>
    <dgm:pt modelId="{9BEFC3BC-48AF-4F96-B52F-23158FAEF4E1}">
      <dgm:prSet phldrT="[Text]"/>
      <dgm:spPr/>
      <dgm:t>
        <a:bodyPr/>
        <a:lstStyle/>
        <a:p>
          <a:pPr algn="ctr"/>
          <a:endParaRPr lang="en-US"/>
        </a:p>
      </dgm:t>
    </dgm:pt>
    <dgm:pt modelId="{039AA2B7-9C82-48AE-844A-60720E4ABEC2}" type="parTrans" cxnId="{12E18743-8FF4-46CF-A1FD-B5A308F4682F}">
      <dgm:prSet/>
      <dgm:spPr/>
      <dgm:t>
        <a:bodyPr/>
        <a:lstStyle/>
        <a:p>
          <a:pPr algn="ctr"/>
          <a:endParaRPr lang="en-US"/>
        </a:p>
      </dgm:t>
    </dgm:pt>
    <dgm:pt modelId="{A6BA92A1-4B05-4EF2-BE61-131D8784CB85}" type="sibTrans" cxnId="{12E18743-8FF4-46CF-A1FD-B5A308F4682F}">
      <dgm:prSet/>
      <dgm:spPr/>
      <dgm:t>
        <a:bodyPr/>
        <a:lstStyle/>
        <a:p>
          <a:pPr algn="ctr"/>
          <a:endParaRPr lang="en-US"/>
        </a:p>
      </dgm:t>
    </dgm:pt>
    <dgm:pt modelId="{269AA554-5DBB-4508-80D5-37D64323D311}" type="pres">
      <dgm:prSet presAssocID="{AC936BC4-B826-49F5-BF7A-110D6EB7510D}" presName="cycle" presStyleCnt="0">
        <dgm:presLayoutVars>
          <dgm:chMax val="1"/>
          <dgm:dir/>
          <dgm:animLvl val="ctr"/>
          <dgm:resizeHandles val="exact"/>
        </dgm:presLayoutVars>
      </dgm:prSet>
      <dgm:spPr/>
    </dgm:pt>
    <dgm:pt modelId="{FD5664AF-6D14-4235-A0DD-83D8E62CBAFA}" type="pres">
      <dgm:prSet presAssocID="{648444B5-37D4-45AC-BD25-974A9B1189F4}" presName="centerShape" presStyleLbl="node0" presStyleIdx="0" presStyleCnt="1" custScaleX="131387" custScaleY="112389" custLinFactNeighborX="700" custLinFactNeighborY="9826"/>
      <dgm:spPr/>
    </dgm:pt>
    <dgm:pt modelId="{944F6060-EA6B-478E-AC24-0257FA5C61BA}" type="pres">
      <dgm:prSet presAssocID="{5F7A5D5E-60DD-43D7-B505-EC37BC3A7750}" presName="parTrans" presStyleLbl="bgSibTrans2D1" presStyleIdx="0" presStyleCnt="2"/>
      <dgm:spPr/>
    </dgm:pt>
    <dgm:pt modelId="{81BA4518-0100-4E2E-8EA1-694EA98CE192}" type="pres">
      <dgm:prSet presAssocID="{259D5FB2-DFA5-4787-A266-E1F9789A856F}" presName="node" presStyleLbl="node1" presStyleIdx="0" presStyleCnt="2">
        <dgm:presLayoutVars>
          <dgm:bulletEnabled val="1"/>
        </dgm:presLayoutVars>
      </dgm:prSet>
      <dgm:spPr/>
    </dgm:pt>
    <dgm:pt modelId="{DFB19652-3760-4027-9BD5-5D6303597E22}" type="pres">
      <dgm:prSet presAssocID="{4E74D567-464E-468F-8538-219D8254DED9}" presName="parTrans" presStyleLbl="bgSibTrans2D1" presStyleIdx="1" presStyleCnt="2"/>
      <dgm:spPr/>
    </dgm:pt>
    <dgm:pt modelId="{D8DFF6A3-B54C-483A-8B4D-4D69F3F987EA}" type="pres">
      <dgm:prSet presAssocID="{EDF2F3BD-5714-4720-B311-CDCD0EC46701}" presName="node" presStyleLbl="node1" presStyleIdx="1" presStyleCnt="2" custRadScaleRad="100410" custRadScaleInc="-370">
        <dgm:presLayoutVars>
          <dgm:bulletEnabled val="1"/>
        </dgm:presLayoutVars>
      </dgm:prSet>
      <dgm:spPr/>
    </dgm:pt>
  </dgm:ptLst>
  <dgm:cxnLst>
    <dgm:cxn modelId="{4068661F-3DB6-4609-8B02-2979D458AF4B}" type="presOf" srcId="{EDF2F3BD-5714-4720-B311-CDCD0EC46701}" destId="{D8DFF6A3-B54C-483A-8B4D-4D69F3F987EA}" srcOrd="0" destOrd="0" presId="urn:microsoft.com/office/officeart/2005/8/layout/radial4"/>
    <dgm:cxn modelId="{48C0C221-B636-40D5-A271-48CF88AC8678}" srcId="{648444B5-37D4-45AC-BD25-974A9B1189F4}" destId="{259D5FB2-DFA5-4787-A266-E1F9789A856F}" srcOrd="0" destOrd="0" parTransId="{5F7A5D5E-60DD-43D7-B505-EC37BC3A7750}" sibTransId="{4A09D048-38DE-4550-BCE5-9E408BE12313}"/>
    <dgm:cxn modelId="{BF9DA722-9F1D-4752-9D26-90648EA7F3EE}" type="presOf" srcId="{4E74D567-464E-468F-8538-219D8254DED9}" destId="{DFB19652-3760-4027-9BD5-5D6303597E22}" srcOrd="0" destOrd="0" presId="urn:microsoft.com/office/officeart/2005/8/layout/radial4"/>
    <dgm:cxn modelId="{091A8E29-1B6C-45D6-BE30-68F2B10729E4}" type="presOf" srcId="{AC936BC4-B826-49F5-BF7A-110D6EB7510D}" destId="{269AA554-5DBB-4508-80D5-37D64323D311}" srcOrd="0" destOrd="0" presId="urn:microsoft.com/office/officeart/2005/8/layout/radial4"/>
    <dgm:cxn modelId="{7E321B2A-3BFD-49B5-9CC5-67D560C66CBA}" srcId="{648444B5-37D4-45AC-BD25-974A9B1189F4}" destId="{EDF2F3BD-5714-4720-B311-CDCD0EC46701}" srcOrd="1" destOrd="0" parTransId="{4E74D567-464E-468F-8538-219D8254DED9}" sibTransId="{6FA8024F-0E37-48B9-A388-978FE47054CB}"/>
    <dgm:cxn modelId="{F2673560-CF12-494E-83E7-C1C5CB0EFC6A}" srcId="{AC936BC4-B826-49F5-BF7A-110D6EB7510D}" destId="{648444B5-37D4-45AC-BD25-974A9B1189F4}" srcOrd="0" destOrd="0" parTransId="{B707C94C-34B6-4A01-8DC3-7FC5311366DC}" sibTransId="{73055856-AEBD-4283-B1EE-4174D255A65D}"/>
    <dgm:cxn modelId="{12E18743-8FF4-46CF-A1FD-B5A308F4682F}" srcId="{AC936BC4-B826-49F5-BF7A-110D6EB7510D}" destId="{9BEFC3BC-48AF-4F96-B52F-23158FAEF4E1}" srcOrd="1" destOrd="0" parTransId="{039AA2B7-9C82-48AE-844A-60720E4ABEC2}" sibTransId="{A6BA92A1-4B05-4EF2-BE61-131D8784CB85}"/>
    <dgm:cxn modelId="{CE110D6B-9917-42EA-A6FA-7D0A1F349103}" type="presOf" srcId="{648444B5-37D4-45AC-BD25-974A9B1189F4}" destId="{FD5664AF-6D14-4235-A0DD-83D8E62CBAFA}" srcOrd="0" destOrd="0" presId="urn:microsoft.com/office/officeart/2005/8/layout/radial4"/>
    <dgm:cxn modelId="{72D2AC9F-F6DC-4D03-A524-7F275B8FA9D5}" type="presOf" srcId="{5F7A5D5E-60DD-43D7-B505-EC37BC3A7750}" destId="{944F6060-EA6B-478E-AC24-0257FA5C61BA}" srcOrd="0" destOrd="0" presId="urn:microsoft.com/office/officeart/2005/8/layout/radial4"/>
    <dgm:cxn modelId="{0ACC01CD-D509-40D8-9B07-987E1EE13444}" type="presOf" srcId="{259D5FB2-DFA5-4787-A266-E1F9789A856F}" destId="{81BA4518-0100-4E2E-8EA1-694EA98CE192}" srcOrd="0" destOrd="0" presId="urn:microsoft.com/office/officeart/2005/8/layout/radial4"/>
    <dgm:cxn modelId="{BA1ACD83-1553-4899-80ED-B42CE4DC0998}" type="presParOf" srcId="{269AA554-5DBB-4508-80D5-37D64323D311}" destId="{FD5664AF-6D14-4235-A0DD-83D8E62CBAFA}" srcOrd="0" destOrd="0" presId="urn:microsoft.com/office/officeart/2005/8/layout/radial4"/>
    <dgm:cxn modelId="{35211A51-EAC7-4FD6-8134-121B466C2A4E}" type="presParOf" srcId="{269AA554-5DBB-4508-80D5-37D64323D311}" destId="{944F6060-EA6B-478E-AC24-0257FA5C61BA}" srcOrd="1" destOrd="0" presId="urn:microsoft.com/office/officeart/2005/8/layout/radial4"/>
    <dgm:cxn modelId="{B1775428-1EFE-4DC5-8F06-A9A5650DDED4}" type="presParOf" srcId="{269AA554-5DBB-4508-80D5-37D64323D311}" destId="{81BA4518-0100-4E2E-8EA1-694EA98CE192}" srcOrd="2" destOrd="0" presId="urn:microsoft.com/office/officeart/2005/8/layout/radial4"/>
    <dgm:cxn modelId="{B81AD515-8FA4-4DBD-842B-5FFE86469576}" type="presParOf" srcId="{269AA554-5DBB-4508-80D5-37D64323D311}" destId="{DFB19652-3760-4027-9BD5-5D6303597E22}" srcOrd="3" destOrd="0" presId="urn:microsoft.com/office/officeart/2005/8/layout/radial4"/>
    <dgm:cxn modelId="{8DDBA388-930D-412F-BD17-FE7FB2539A26}" type="presParOf" srcId="{269AA554-5DBB-4508-80D5-37D64323D311}" destId="{D8DFF6A3-B54C-483A-8B4D-4D69F3F987EA}" srcOrd="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BE86B11-8A07-404D-ACC0-D53554E3308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CB1F1F5-4109-40F3-83FD-25C1FEC4D64D}">
      <dgm:prSet custT="1"/>
      <dgm:spPr/>
      <dgm:t>
        <a:bodyPr/>
        <a:lstStyle/>
        <a:p>
          <a:pPr>
            <a:lnSpc>
              <a:spcPct val="100000"/>
            </a:lnSpc>
          </a:pPr>
          <a:r>
            <a:rPr lang="en-US" sz="2800"/>
            <a:t>Reporting Requirements Overview</a:t>
          </a:r>
        </a:p>
      </dgm:t>
    </dgm:pt>
    <dgm:pt modelId="{79BE54F1-8086-4849-9CBF-669A9B769325}" type="parTrans" cxnId="{D2984BD6-A4D5-4481-8B61-0C2308BD3E9E}">
      <dgm:prSet/>
      <dgm:spPr/>
      <dgm:t>
        <a:bodyPr/>
        <a:lstStyle/>
        <a:p>
          <a:endParaRPr lang="en-US"/>
        </a:p>
      </dgm:t>
    </dgm:pt>
    <dgm:pt modelId="{892192EC-167C-4D71-AE01-04FE10E5ECA1}" type="sibTrans" cxnId="{D2984BD6-A4D5-4481-8B61-0C2308BD3E9E}">
      <dgm:prSet/>
      <dgm:spPr/>
      <dgm:t>
        <a:bodyPr/>
        <a:lstStyle/>
        <a:p>
          <a:endParaRPr lang="en-US"/>
        </a:p>
      </dgm:t>
    </dgm:pt>
    <dgm:pt modelId="{FEA5EF6F-F6CC-4DF2-BE0B-91816FB3F286}">
      <dgm:prSet custT="1"/>
      <dgm:spPr/>
      <dgm:t>
        <a:bodyPr/>
        <a:lstStyle/>
        <a:p>
          <a:pPr>
            <a:lnSpc>
              <a:spcPct val="100000"/>
            </a:lnSpc>
          </a:pPr>
          <a:r>
            <a:rPr lang="en-US" sz="2800" b="1" dirty="0">
              <a:solidFill>
                <a:schemeClr val="bg1"/>
              </a:solidFill>
            </a:rPr>
            <a:t>QPR Overview</a:t>
          </a:r>
        </a:p>
      </dgm:t>
    </dgm:pt>
    <dgm:pt modelId="{87AE0F32-4BCC-4B23-90C8-3FAB72235AEA}" type="parTrans" cxnId="{81FC6179-B78A-4F35-8D43-3BB7304159E7}">
      <dgm:prSet/>
      <dgm:spPr/>
      <dgm:t>
        <a:bodyPr/>
        <a:lstStyle/>
        <a:p>
          <a:endParaRPr lang="en-US"/>
        </a:p>
      </dgm:t>
    </dgm:pt>
    <dgm:pt modelId="{23688040-FAA6-4D0F-9356-9F18E67DE547}" type="sibTrans" cxnId="{81FC6179-B78A-4F35-8D43-3BB7304159E7}">
      <dgm:prSet/>
      <dgm:spPr/>
      <dgm:t>
        <a:bodyPr/>
        <a:lstStyle/>
        <a:p>
          <a:endParaRPr lang="en-US"/>
        </a:p>
      </dgm:t>
    </dgm:pt>
    <dgm:pt modelId="{73F9F701-E8A4-4137-83F3-2DD11B642272}">
      <dgm:prSet custT="1"/>
      <dgm:spPr/>
      <dgm:t>
        <a:bodyPr/>
        <a:lstStyle/>
        <a:p>
          <a:pPr>
            <a:lnSpc>
              <a:spcPct val="100000"/>
            </a:lnSpc>
          </a:pPr>
          <a:r>
            <a:rPr lang="en-US" sz="2800" dirty="0"/>
            <a:t>Building and Submitting the Participant Data File</a:t>
          </a:r>
        </a:p>
      </dgm:t>
    </dgm:pt>
    <dgm:pt modelId="{5F5F8F02-E0F5-4495-AD83-3F896D6FA448}" type="parTrans" cxnId="{15D93F20-4579-4FEA-8219-1989A08EAF89}">
      <dgm:prSet/>
      <dgm:spPr/>
      <dgm:t>
        <a:bodyPr/>
        <a:lstStyle/>
        <a:p>
          <a:endParaRPr lang="en-US"/>
        </a:p>
      </dgm:t>
    </dgm:pt>
    <dgm:pt modelId="{B0E38FD0-C6E1-4F46-B544-25D84D29B77C}" type="sibTrans" cxnId="{15D93F20-4579-4FEA-8219-1989A08EAF89}">
      <dgm:prSet/>
      <dgm:spPr/>
      <dgm:t>
        <a:bodyPr/>
        <a:lstStyle/>
        <a:p>
          <a:endParaRPr lang="en-US"/>
        </a:p>
      </dgm:t>
    </dgm:pt>
    <dgm:pt modelId="{FFBA7A3E-A63B-40C4-9EF5-1D3FF0AC4C32}">
      <dgm:prSet custT="1"/>
      <dgm:spPr/>
      <dgm:t>
        <a:bodyPr/>
        <a:lstStyle/>
        <a:p>
          <a:pPr>
            <a:lnSpc>
              <a:spcPct val="100000"/>
            </a:lnSpc>
          </a:pPr>
          <a:r>
            <a:rPr lang="en-US" sz="2800" dirty="0"/>
            <a:t>WorkforceGPS Resources</a:t>
          </a:r>
        </a:p>
      </dgm:t>
    </dgm:pt>
    <dgm:pt modelId="{1770787E-5981-4642-83E9-1C44173F0FF9}" type="parTrans" cxnId="{CAF1A31E-F227-45EB-AFD2-28C3A22B7013}">
      <dgm:prSet/>
      <dgm:spPr/>
      <dgm:t>
        <a:bodyPr/>
        <a:lstStyle/>
        <a:p>
          <a:endParaRPr lang="en-US"/>
        </a:p>
      </dgm:t>
    </dgm:pt>
    <dgm:pt modelId="{E0CF35FD-26C8-42BC-BE71-185C3FF31A91}" type="sibTrans" cxnId="{CAF1A31E-F227-45EB-AFD2-28C3A22B7013}">
      <dgm:prSet/>
      <dgm:spPr/>
      <dgm:t>
        <a:bodyPr/>
        <a:lstStyle/>
        <a:p>
          <a:endParaRPr lang="en-US"/>
        </a:p>
      </dgm:t>
    </dgm:pt>
    <dgm:pt modelId="{ECC09C39-9B84-4A43-B72B-A44E35330398}">
      <dgm:prSet custT="1"/>
      <dgm:spPr/>
      <dgm:t>
        <a:bodyPr/>
        <a:lstStyle/>
        <a:p>
          <a:pPr>
            <a:lnSpc>
              <a:spcPct val="100000"/>
            </a:lnSpc>
          </a:pPr>
          <a:r>
            <a:rPr lang="en-US" sz="2800"/>
            <a:t>Technical Assistance</a:t>
          </a:r>
        </a:p>
      </dgm:t>
    </dgm:pt>
    <dgm:pt modelId="{AC50325A-D0D3-4B47-B1DE-298A68B635BF}" type="parTrans" cxnId="{0B29B7A7-2C42-4701-8875-248B34C785EC}">
      <dgm:prSet/>
      <dgm:spPr/>
      <dgm:t>
        <a:bodyPr/>
        <a:lstStyle/>
        <a:p>
          <a:endParaRPr lang="en-US"/>
        </a:p>
      </dgm:t>
    </dgm:pt>
    <dgm:pt modelId="{F975A7E1-9755-4F23-BE43-789E4047D36A}" type="sibTrans" cxnId="{0B29B7A7-2C42-4701-8875-248B34C785EC}">
      <dgm:prSet/>
      <dgm:spPr/>
      <dgm:t>
        <a:bodyPr/>
        <a:lstStyle/>
        <a:p>
          <a:endParaRPr lang="en-US"/>
        </a:p>
      </dgm:t>
    </dgm:pt>
    <dgm:pt modelId="{63B382C5-0864-40BF-ACFB-296A8346C7A1}">
      <dgm:prSet custT="1"/>
      <dgm:spPr/>
      <dgm:t>
        <a:bodyPr/>
        <a:lstStyle/>
        <a:p>
          <a:pPr>
            <a:lnSpc>
              <a:spcPct val="100000"/>
            </a:lnSpc>
          </a:pPr>
          <a:r>
            <a:rPr lang="en-US" sz="2800" dirty="0"/>
            <a:t>The Participant Data File and Data Collection</a:t>
          </a:r>
        </a:p>
      </dgm:t>
    </dgm:pt>
    <dgm:pt modelId="{99FCB94F-E1FB-4C0E-8F45-C76AA7C875E8}" type="parTrans" cxnId="{B108B2E7-4F15-4C33-AF96-FB1577A512A8}">
      <dgm:prSet/>
      <dgm:spPr/>
      <dgm:t>
        <a:bodyPr/>
        <a:lstStyle/>
        <a:p>
          <a:endParaRPr lang="en-US"/>
        </a:p>
      </dgm:t>
    </dgm:pt>
    <dgm:pt modelId="{000CE91E-74A7-495D-B70A-1962E3AABE0E}" type="sibTrans" cxnId="{B108B2E7-4F15-4C33-AF96-FB1577A512A8}">
      <dgm:prSet/>
      <dgm:spPr/>
      <dgm:t>
        <a:bodyPr/>
        <a:lstStyle/>
        <a:p>
          <a:endParaRPr lang="en-US"/>
        </a:p>
      </dgm:t>
    </dgm:pt>
    <dgm:pt modelId="{EDDFA2C7-A62D-44C7-8FF3-1B57E5A75018}" type="pres">
      <dgm:prSet presAssocID="{EBE86B11-8A07-404D-ACC0-D53554E3308A}" presName="root" presStyleCnt="0">
        <dgm:presLayoutVars>
          <dgm:dir/>
          <dgm:resizeHandles val="exact"/>
        </dgm:presLayoutVars>
      </dgm:prSet>
      <dgm:spPr/>
    </dgm:pt>
    <dgm:pt modelId="{206DCF70-FC83-4FC0-8AD4-494F0A2B6C44}" type="pres">
      <dgm:prSet presAssocID="{4CB1F1F5-4109-40F3-83FD-25C1FEC4D64D}" presName="compNode" presStyleCnt="0"/>
      <dgm:spPr/>
    </dgm:pt>
    <dgm:pt modelId="{933096A2-D8AD-4EBA-BE95-0059DA9158ED}" type="pres">
      <dgm:prSet presAssocID="{4CB1F1F5-4109-40F3-83FD-25C1FEC4D64D}" presName="bgRect" presStyleLbl="bgShp" presStyleIdx="0" presStyleCnt="6"/>
      <dgm:spPr/>
    </dgm:pt>
    <dgm:pt modelId="{07123554-C389-4C07-996A-C1E099618E02}" type="pres">
      <dgm:prSet presAssocID="{4CB1F1F5-4109-40F3-83FD-25C1FEC4D64D}" presName="iconRect" presStyleLbl="node1" presStyleIdx="0" presStyleCnt="6" custScaleX="118950" custScaleY="11895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80F7B5B-ACB3-4431-93E4-AFCEBAB9C0B4}" type="pres">
      <dgm:prSet presAssocID="{4CB1F1F5-4109-40F3-83FD-25C1FEC4D64D}" presName="spaceRect" presStyleCnt="0"/>
      <dgm:spPr/>
    </dgm:pt>
    <dgm:pt modelId="{05E91965-7C6A-4B05-80E6-0167DF1DD229}" type="pres">
      <dgm:prSet presAssocID="{4CB1F1F5-4109-40F3-83FD-25C1FEC4D64D}" presName="parTx" presStyleLbl="revTx" presStyleIdx="0" presStyleCnt="6">
        <dgm:presLayoutVars>
          <dgm:chMax val="0"/>
          <dgm:chPref val="0"/>
        </dgm:presLayoutVars>
      </dgm:prSet>
      <dgm:spPr/>
    </dgm:pt>
    <dgm:pt modelId="{BAF5053B-80E6-450B-BBEC-8CDB3A173AB0}" type="pres">
      <dgm:prSet presAssocID="{892192EC-167C-4D71-AE01-04FE10E5ECA1}" presName="sibTrans" presStyleCnt="0"/>
      <dgm:spPr/>
    </dgm:pt>
    <dgm:pt modelId="{7A4C7EE2-8CA3-4387-944E-FA2BA05F392C}" type="pres">
      <dgm:prSet presAssocID="{FEA5EF6F-F6CC-4DF2-BE0B-91816FB3F286}" presName="compNode" presStyleCnt="0"/>
      <dgm:spPr/>
    </dgm:pt>
    <dgm:pt modelId="{1457C0F0-BCE5-493E-AF04-0AFCE2448162}" type="pres">
      <dgm:prSet presAssocID="{FEA5EF6F-F6CC-4DF2-BE0B-91816FB3F286}" presName="bgRect" presStyleLbl="bgShp" presStyleIdx="1" presStyleCnt="6"/>
      <dgm:spPr>
        <a:solidFill>
          <a:schemeClr val="accent1"/>
        </a:solidFill>
      </dgm:spPr>
    </dgm:pt>
    <dgm:pt modelId="{303EB5B2-6FDF-4C20-85EF-D6A4587BF4F3}" type="pres">
      <dgm:prSet presAssocID="{FEA5EF6F-F6CC-4DF2-BE0B-91816FB3F286}" presName="iconRect" presStyleLbl="node1" presStyleIdx="1" presStyleCnt="6" custScaleX="118950" custScaleY="118950"/>
      <dgm:spPr>
        <a:blipFill>
          <a:blip xmlns:r="http://schemas.openxmlformats.org/officeDocument/2006/relationships" r:embed="rId3">
            <a:biLevel thresh="2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5A8964AB-D69E-4620-9D6A-07078080E79A}" type="pres">
      <dgm:prSet presAssocID="{FEA5EF6F-F6CC-4DF2-BE0B-91816FB3F286}" presName="spaceRect" presStyleCnt="0"/>
      <dgm:spPr/>
    </dgm:pt>
    <dgm:pt modelId="{A9952073-CC75-4E74-8C10-E79946534D48}" type="pres">
      <dgm:prSet presAssocID="{FEA5EF6F-F6CC-4DF2-BE0B-91816FB3F286}" presName="parTx" presStyleLbl="revTx" presStyleIdx="1" presStyleCnt="6">
        <dgm:presLayoutVars>
          <dgm:chMax val="0"/>
          <dgm:chPref val="0"/>
        </dgm:presLayoutVars>
      </dgm:prSet>
      <dgm:spPr/>
    </dgm:pt>
    <dgm:pt modelId="{A4635266-6B53-4405-961A-EB7B4B89217D}" type="pres">
      <dgm:prSet presAssocID="{23688040-FAA6-4D0F-9356-9F18E67DE547}" presName="sibTrans" presStyleCnt="0"/>
      <dgm:spPr/>
    </dgm:pt>
    <dgm:pt modelId="{A7EB8208-D674-4EB2-B585-12846AAD8383}" type="pres">
      <dgm:prSet presAssocID="{63B382C5-0864-40BF-ACFB-296A8346C7A1}" presName="compNode" presStyleCnt="0"/>
      <dgm:spPr/>
    </dgm:pt>
    <dgm:pt modelId="{C3E36E95-6989-4B0F-B604-40F27D493C24}" type="pres">
      <dgm:prSet presAssocID="{63B382C5-0864-40BF-ACFB-296A8346C7A1}" presName="bgRect" presStyleLbl="bgShp" presStyleIdx="2" presStyleCnt="6"/>
      <dgm:spPr/>
    </dgm:pt>
    <dgm:pt modelId="{C9ADA99B-D0F1-4733-AEA2-EA6B029ABFD7}" type="pres">
      <dgm:prSet presAssocID="{63B382C5-0864-40BF-ACFB-296A8346C7A1}"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encil with solid fill"/>
        </a:ext>
      </dgm:extLst>
    </dgm:pt>
    <dgm:pt modelId="{CCD07560-DC9E-4079-B192-4EA5EDF837C9}" type="pres">
      <dgm:prSet presAssocID="{63B382C5-0864-40BF-ACFB-296A8346C7A1}" presName="spaceRect" presStyleCnt="0"/>
      <dgm:spPr/>
    </dgm:pt>
    <dgm:pt modelId="{5D59B840-6F06-4FEF-AEB7-A8642D09B79A}" type="pres">
      <dgm:prSet presAssocID="{63B382C5-0864-40BF-ACFB-296A8346C7A1}" presName="parTx" presStyleLbl="revTx" presStyleIdx="2" presStyleCnt="6">
        <dgm:presLayoutVars>
          <dgm:chMax val="0"/>
          <dgm:chPref val="0"/>
        </dgm:presLayoutVars>
      </dgm:prSet>
      <dgm:spPr/>
    </dgm:pt>
    <dgm:pt modelId="{8465D70B-112D-409B-A741-368EF479B265}" type="pres">
      <dgm:prSet presAssocID="{000CE91E-74A7-495D-B70A-1962E3AABE0E}" presName="sibTrans" presStyleCnt="0"/>
      <dgm:spPr/>
    </dgm:pt>
    <dgm:pt modelId="{C1364F2D-20DC-41E5-9D79-E46AA8333578}" type="pres">
      <dgm:prSet presAssocID="{73F9F701-E8A4-4137-83F3-2DD11B642272}" presName="compNode" presStyleCnt="0"/>
      <dgm:spPr/>
    </dgm:pt>
    <dgm:pt modelId="{1B016A0E-1864-4603-83F6-3905BF24B8CF}" type="pres">
      <dgm:prSet presAssocID="{73F9F701-E8A4-4137-83F3-2DD11B642272}" presName="bgRect" presStyleLbl="bgShp" presStyleIdx="3" presStyleCnt="6"/>
      <dgm:spPr/>
    </dgm:pt>
    <dgm:pt modelId="{33680AAE-DDAE-4EB8-84B9-ED37B15714BC}" type="pres">
      <dgm:prSet presAssocID="{73F9F701-E8A4-4137-83F3-2DD11B642272}" presName="iconRect" presStyleLbl="node1" presStyleIdx="3" presStyleCnt="6" custScaleX="118950" custScaleY="118950"/>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older Search with solid fill"/>
        </a:ext>
      </dgm:extLst>
    </dgm:pt>
    <dgm:pt modelId="{EE5C7C5E-22CF-4C2C-98C9-AE66A59BBDB4}" type="pres">
      <dgm:prSet presAssocID="{73F9F701-E8A4-4137-83F3-2DD11B642272}" presName="spaceRect" presStyleCnt="0"/>
      <dgm:spPr/>
    </dgm:pt>
    <dgm:pt modelId="{5C9E3F2F-5A8B-41F1-AB54-4B1BBD90BA35}" type="pres">
      <dgm:prSet presAssocID="{73F9F701-E8A4-4137-83F3-2DD11B642272}" presName="parTx" presStyleLbl="revTx" presStyleIdx="3" presStyleCnt="6">
        <dgm:presLayoutVars>
          <dgm:chMax val="0"/>
          <dgm:chPref val="0"/>
        </dgm:presLayoutVars>
      </dgm:prSet>
      <dgm:spPr/>
    </dgm:pt>
    <dgm:pt modelId="{06332C1B-80A6-4FC2-BDC5-CB926CFC20DA}" type="pres">
      <dgm:prSet presAssocID="{B0E38FD0-C6E1-4F46-B544-25D84D29B77C}" presName="sibTrans" presStyleCnt="0"/>
      <dgm:spPr/>
    </dgm:pt>
    <dgm:pt modelId="{46CAF3E9-42AE-4607-A86C-685E93EE8021}" type="pres">
      <dgm:prSet presAssocID="{FFBA7A3E-A63B-40C4-9EF5-1D3FF0AC4C32}" presName="compNode" presStyleCnt="0"/>
      <dgm:spPr/>
    </dgm:pt>
    <dgm:pt modelId="{C208C6BF-3429-48C2-AA30-802612E9FF29}" type="pres">
      <dgm:prSet presAssocID="{FFBA7A3E-A63B-40C4-9EF5-1D3FF0AC4C32}" presName="bgRect" presStyleLbl="bgShp" presStyleIdx="4" presStyleCnt="6"/>
      <dgm:spPr/>
    </dgm:pt>
    <dgm:pt modelId="{FB259ECA-706A-4307-9248-6E4B23A3E0D0}" type="pres">
      <dgm:prSet presAssocID="{FFBA7A3E-A63B-40C4-9EF5-1D3FF0AC4C32}" presName="iconRect" presStyleLbl="node1" presStyleIdx="4" presStyleCnt="6" custScaleX="118950" custScaleY="118950"/>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Books with solid fill"/>
        </a:ext>
      </dgm:extLst>
    </dgm:pt>
    <dgm:pt modelId="{420D3C2A-C794-4DD3-ACA0-3A0C9EE52C07}" type="pres">
      <dgm:prSet presAssocID="{FFBA7A3E-A63B-40C4-9EF5-1D3FF0AC4C32}" presName="spaceRect" presStyleCnt="0"/>
      <dgm:spPr/>
    </dgm:pt>
    <dgm:pt modelId="{D849527F-48C0-4A18-9062-1F819EAC1EC3}" type="pres">
      <dgm:prSet presAssocID="{FFBA7A3E-A63B-40C4-9EF5-1D3FF0AC4C32}" presName="parTx" presStyleLbl="revTx" presStyleIdx="4" presStyleCnt="6">
        <dgm:presLayoutVars>
          <dgm:chMax val="0"/>
          <dgm:chPref val="0"/>
        </dgm:presLayoutVars>
      </dgm:prSet>
      <dgm:spPr/>
    </dgm:pt>
    <dgm:pt modelId="{CE9CA9B1-9977-47EE-9946-41E7E2D39EE7}" type="pres">
      <dgm:prSet presAssocID="{E0CF35FD-26C8-42BC-BE71-185C3FF31A91}" presName="sibTrans" presStyleCnt="0"/>
      <dgm:spPr/>
    </dgm:pt>
    <dgm:pt modelId="{79AF6343-467F-4B32-92EF-944FE8035EAC}" type="pres">
      <dgm:prSet presAssocID="{ECC09C39-9B84-4A43-B72B-A44E35330398}" presName="compNode" presStyleCnt="0"/>
      <dgm:spPr/>
    </dgm:pt>
    <dgm:pt modelId="{295CD26D-C251-41E1-A135-215A58701FF2}" type="pres">
      <dgm:prSet presAssocID="{ECC09C39-9B84-4A43-B72B-A44E35330398}" presName="bgRect" presStyleLbl="bgShp" presStyleIdx="5" presStyleCnt="6"/>
      <dgm:spPr/>
    </dgm:pt>
    <dgm:pt modelId="{B76E5D8E-9457-472D-ADB9-5E3878A9B533}" type="pres">
      <dgm:prSet presAssocID="{ECC09C39-9B84-4A43-B72B-A44E35330398}" presName="iconRect" presStyleLbl="node1" presStyleIdx="5" presStyleCnt="6" custScaleX="118950" custScaleY="118950"/>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Questions with solid fill"/>
        </a:ext>
      </dgm:extLst>
    </dgm:pt>
    <dgm:pt modelId="{2E3C77BE-90D9-4F98-AECB-5332DE97F129}" type="pres">
      <dgm:prSet presAssocID="{ECC09C39-9B84-4A43-B72B-A44E35330398}" presName="spaceRect" presStyleCnt="0"/>
      <dgm:spPr/>
    </dgm:pt>
    <dgm:pt modelId="{E4F4ABF2-B849-4728-94CF-8A78E65E2A74}" type="pres">
      <dgm:prSet presAssocID="{ECC09C39-9B84-4A43-B72B-A44E35330398}" presName="parTx" presStyleLbl="revTx" presStyleIdx="5" presStyleCnt="6">
        <dgm:presLayoutVars>
          <dgm:chMax val="0"/>
          <dgm:chPref val="0"/>
        </dgm:presLayoutVars>
      </dgm:prSet>
      <dgm:spPr/>
    </dgm:pt>
  </dgm:ptLst>
  <dgm:cxnLst>
    <dgm:cxn modelId="{CAF1A31E-F227-45EB-AFD2-28C3A22B7013}" srcId="{EBE86B11-8A07-404D-ACC0-D53554E3308A}" destId="{FFBA7A3E-A63B-40C4-9EF5-1D3FF0AC4C32}" srcOrd="4" destOrd="0" parTransId="{1770787E-5981-4642-83E9-1C44173F0FF9}" sibTransId="{E0CF35FD-26C8-42BC-BE71-185C3FF31A91}"/>
    <dgm:cxn modelId="{15D93F20-4579-4FEA-8219-1989A08EAF89}" srcId="{EBE86B11-8A07-404D-ACC0-D53554E3308A}" destId="{73F9F701-E8A4-4137-83F3-2DD11B642272}" srcOrd="3" destOrd="0" parTransId="{5F5F8F02-E0F5-4495-AD83-3F896D6FA448}" sibTransId="{B0E38FD0-C6E1-4F46-B544-25D84D29B77C}"/>
    <dgm:cxn modelId="{ED807F48-83F3-4154-886C-C4A48E81D942}" type="presOf" srcId="{63B382C5-0864-40BF-ACFB-296A8346C7A1}" destId="{5D59B840-6F06-4FEF-AEB7-A8642D09B79A}" srcOrd="0" destOrd="0" presId="urn:microsoft.com/office/officeart/2018/2/layout/IconVerticalSolidList"/>
    <dgm:cxn modelId="{450AC556-8396-43D3-B004-C6F0912E4B90}" type="presOf" srcId="{4CB1F1F5-4109-40F3-83FD-25C1FEC4D64D}" destId="{05E91965-7C6A-4B05-80E6-0167DF1DD229}" srcOrd="0" destOrd="0" presId="urn:microsoft.com/office/officeart/2018/2/layout/IconVerticalSolidList"/>
    <dgm:cxn modelId="{81FC6179-B78A-4F35-8D43-3BB7304159E7}" srcId="{EBE86B11-8A07-404D-ACC0-D53554E3308A}" destId="{FEA5EF6F-F6CC-4DF2-BE0B-91816FB3F286}" srcOrd="1" destOrd="0" parTransId="{87AE0F32-4BCC-4B23-90C8-3FAB72235AEA}" sibTransId="{23688040-FAA6-4D0F-9356-9F18E67DE547}"/>
    <dgm:cxn modelId="{D980AE5A-6E52-43AF-A21E-52BAAD091D41}" type="presOf" srcId="{EBE86B11-8A07-404D-ACC0-D53554E3308A}" destId="{EDDFA2C7-A62D-44C7-8FF3-1B57E5A75018}" srcOrd="0" destOrd="0" presId="urn:microsoft.com/office/officeart/2018/2/layout/IconVerticalSolidList"/>
    <dgm:cxn modelId="{0B29B7A7-2C42-4701-8875-248B34C785EC}" srcId="{EBE86B11-8A07-404D-ACC0-D53554E3308A}" destId="{ECC09C39-9B84-4A43-B72B-A44E35330398}" srcOrd="5" destOrd="0" parTransId="{AC50325A-D0D3-4B47-B1DE-298A68B635BF}" sibTransId="{F975A7E1-9755-4F23-BE43-789E4047D36A}"/>
    <dgm:cxn modelId="{B55EDDAE-37D1-4B2C-816E-3F74A4D9F30A}" type="presOf" srcId="{FEA5EF6F-F6CC-4DF2-BE0B-91816FB3F286}" destId="{A9952073-CC75-4E74-8C10-E79946534D48}" srcOrd="0" destOrd="0" presId="urn:microsoft.com/office/officeart/2018/2/layout/IconVerticalSolidList"/>
    <dgm:cxn modelId="{0B3FFFC9-6DBB-49F3-8116-EA699308D584}" type="presOf" srcId="{FFBA7A3E-A63B-40C4-9EF5-1D3FF0AC4C32}" destId="{D849527F-48C0-4A18-9062-1F819EAC1EC3}" srcOrd="0" destOrd="0" presId="urn:microsoft.com/office/officeart/2018/2/layout/IconVerticalSolidList"/>
    <dgm:cxn modelId="{6C0D3FCB-DF5B-4D80-98BC-A2434AEFAE0D}" type="presOf" srcId="{73F9F701-E8A4-4137-83F3-2DD11B642272}" destId="{5C9E3F2F-5A8B-41F1-AB54-4B1BBD90BA35}" srcOrd="0" destOrd="0" presId="urn:microsoft.com/office/officeart/2018/2/layout/IconVerticalSolidList"/>
    <dgm:cxn modelId="{D2984BD6-A4D5-4481-8B61-0C2308BD3E9E}" srcId="{EBE86B11-8A07-404D-ACC0-D53554E3308A}" destId="{4CB1F1F5-4109-40F3-83FD-25C1FEC4D64D}" srcOrd="0" destOrd="0" parTransId="{79BE54F1-8086-4849-9CBF-669A9B769325}" sibTransId="{892192EC-167C-4D71-AE01-04FE10E5ECA1}"/>
    <dgm:cxn modelId="{B108B2E7-4F15-4C33-AF96-FB1577A512A8}" srcId="{EBE86B11-8A07-404D-ACC0-D53554E3308A}" destId="{63B382C5-0864-40BF-ACFB-296A8346C7A1}" srcOrd="2" destOrd="0" parTransId="{99FCB94F-E1FB-4C0E-8F45-C76AA7C875E8}" sibTransId="{000CE91E-74A7-495D-B70A-1962E3AABE0E}"/>
    <dgm:cxn modelId="{7E6B5FFC-DF3F-4E78-ABEB-8ACFCF19CFE7}" type="presOf" srcId="{ECC09C39-9B84-4A43-B72B-A44E35330398}" destId="{E4F4ABF2-B849-4728-94CF-8A78E65E2A74}" srcOrd="0" destOrd="0" presId="urn:microsoft.com/office/officeart/2018/2/layout/IconVerticalSolidList"/>
    <dgm:cxn modelId="{2B37DF2C-8663-426F-B107-DC7FDAD67530}" type="presParOf" srcId="{EDDFA2C7-A62D-44C7-8FF3-1B57E5A75018}" destId="{206DCF70-FC83-4FC0-8AD4-494F0A2B6C44}" srcOrd="0" destOrd="0" presId="urn:microsoft.com/office/officeart/2018/2/layout/IconVerticalSolidList"/>
    <dgm:cxn modelId="{5EBED762-4689-4AD1-821D-EE44BFE3F96E}" type="presParOf" srcId="{206DCF70-FC83-4FC0-8AD4-494F0A2B6C44}" destId="{933096A2-D8AD-4EBA-BE95-0059DA9158ED}" srcOrd="0" destOrd="0" presId="urn:microsoft.com/office/officeart/2018/2/layout/IconVerticalSolidList"/>
    <dgm:cxn modelId="{15AF35F9-A20B-470F-8862-1C4EB67F63A8}" type="presParOf" srcId="{206DCF70-FC83-4FC0-8AD4-494F0A2B6C44}" destId="{07123554-C389-4C07-996A-C1E099618E02}" srcOrd="1" destOrd="0" presId="urn:microsoft.com/office/officeart/2018/2/layout/IconVerticalSolidList"/>
    <dgm:cxn modelId="{134513F3-0941-4CE2-8E8E-4036FA20E790}" type="presParOf" srcId="{206DCF70-FC83-4FC0-8AD4-494F0A2B6C44}" destId="{680F7B5B-ACB3-4431-93E4-AFCEBAB9C0B4}" srcOrd="2" destOrd="0" presId="urn:microsoft.com/office/officeart/2018/2/layout/IconVerticalSolidList"/>
    <dgm:cxn modelId="{D31C82F0-DC70-4DFC-9E52-18DCE9299820}" type="presParOf" srcId="{206DCF70-FC83-4FC0-8AD4-494F0A2B6C44}" destId="{05E91965-7C6A-4B05-80E6-0167DF1DD229}" srcOrd="3" destOrd="0" presId="urn:microsoft.com/office/officeart/2018/2/layout/IconVerticalSolidList"/>
    <dgm:cxn modelId="{7EAD8671-7EFB-44A1-B94F-507E74970F6F}" type="presParOf" srcId="{EDDFA2C7-A62D-44C7-8FF3-1B57E5A75018}" destId="{BAF5053B-80E6-450B-BBEC-8CDB3A173AB0}" srcOrd="1" destOrd="0" presId="urn:microsoft.com/office/officeart/2018/2/layout/IconVerticalSolidList"/>
    <dgm:cxn modelId="{89823092-C8BD-447C-AE9A-A36BC836E40A}" type="presParOf" srcId="{EDDFA2C7-A62D-44C7-8FF3-1B57E5A75018}" destId="{7A4C7EE2-8CA3-4387-944E-FA2BA05F392C}" srcOrd="2" destOrd="0" presId="urn:microsoft.com/office/officeart/2018/2/layout/IconVerticalSolidList"/>
    <dgm:cxn modelId="{C843BE96-6AC5-4670-B975-3341A397A3B9}" type="presParOf" srcId="{7A4C7EE2-8CA3-4387-944E-FA2BA05F392C}" destId="{1457C0F0-BCE5-493E-AF04-0AFCE2448162}" srcOrd="0" destOrd="0" presId="urn:microsoft.com/office/officeart/2018/2/layout/IconVerticalSolidList"/>
    <dgm:cxn modelId="{28A2D0B6-F717-4DF3-A456-E566391DFF99}" type="presParOf" srcId="{7A4C7EE2-8CA3-4387-944E-FA2BA05F392C}" destId="{303EB5B2-6FDF-4C20-85EF-D6A4587BF4F3}" srcOrd="1" destOrd="0" presId="urn:microsoft.com/office/officeart/2018/2/layout/IconVerticalSolidList"/>
    <dgm:cxn modelId="{CDEBFE2F-15FA-4BB0-9208-8C3F7A134D91}" type="presParOf" srcId="{7A4C7EE2-8CA3-4387-944E-FA2BA05F392C}" destId="{5A8964AB-D69E-4620-9D6A-07078080E79A}" srcOrd="2" destOrd="0" presId="urn:microsoft.com/office/officeart/2018/2/layout/IconVerticalSolidList"/>
    <dgm:cxn modelId="{7BB4E5F3-D500-4568-999B-6AD3081E1EB6}" type="presParOf" srcId="{7A4C7EE2-8CA3-4387-944E-FA2BA05F392C}" destId="{A9952073-CC75-4E74-8C10-E79946534D48}" srcOrd="3" destOrd="0" presId="urn:microsoft.com/office/officeart/2018/2/layout/IconVerticalSolidList"/>
    <dgm:cxn modelId="{671E3FCD-6A01-4CC1-88D3-BED79715F29A}" type="presParOf" srcId="{EDDFA2C7-A62D-44C7-8FF3-1B57E5A75018}" destId="{A4635266-6B53-4405-961A-EB7B4B89217D}" srcOrd="3" destOrd="0" presId="urn:microsoft.com/office/officeart/2018/2/layout/IconVerticalSolidList"/>
    <dgm:cxn modelId="{20656CFE-1241-4486-ADAC-882829447411}" type="presParOf" srcId="{EDDFA2C7-A62D-44C7-8FF3-1B57E5A75018}" destId="{A7EB8208-D674-4EB2-B585-12846AAD8383}" srcOrd="4" destOrd="0" presId="urn:microsoft.com/office/officeart/2018/2/layout/IconVerticalSolidList"/>
    <dgm:cxn modelId="{DB5D4FF1-469A-498F-8502-02755D0B2439}" type="presParOf" srcId="{A7EB8208-D674-4EB2-B585-12846AAD8383}" destId="{C3E36E95-6989-4B0F-B604-40F27D493C24}" srcOrd="0" destOrd="0" presId="urn:microsoft.com/office/officeart/2018/2/layout/IconVerticalSolidList"/>
    <dgm:cxn modelId="{50E7AC45-997E-44B4-82B0-6B68475E816A}" type="presParOf" srcId="{A7EB8208-D674-4EB2-B585-12846AAD8383}" destId="{C9ADA99B-D0F1-4733-AEA2-EA6B029ABFD7}" srcOrd="1" destOrd="0" presId="urn:microsoft.com/office/officeart/2018/2/layout/IconVerticalSolidList"/>
    <dgm:cxn modelId="{318EDD4E-7874-467E-B1FF-1007B2507B72}" type="presParOf" srcId="{A7EB8208-D674-4EB2-B585-12846AAD8383}" destId="{CCD07560-DC9E-4079-B192-4EA5EDF837C9}" srcOrd="2" destOrd="0" presId="urn:microsoft.com/office/officeart/2018/2/layout/IconVerticalSolidList"/>
    <dgm:cxn modelId="{E0D7DC96-234C-46E8-9A03-C5C0F063CEBA}" type="presParOf" srcId="{A7EB8208-D674-4EB2-B585-12846AAD8383}" destId="{5D59B840-6F06-4FEF-AEB7-A8642D09B79A}" srcOrd="3" destOrd="0" presId="urn:microsoft.com/office/officeart/2018/2/layout/IconVerticalSolidList"/>
    <dgm:cxn modelId="{EB3A8756-4A2A-4627-A37F-CE43024E60C1}" type="presParOf" srcId="{EDDFA2C7-A62D-44C7-8FF3-1B57E5A75018}" destId="{8465D70B-112D-409B-A741-368EF479B265}" srcOrd="5" destOrd="0" presId="urn:microsoft.com/office/officeart/2018/2/layout/IconVerticalSolidList"/>
    <dgm:cxn modelId="{05681145-CE6D-46D0-ACCE-8609F9261415}" type="presParOf" srcId="{EDDFA2C7-A62D-44C7-8FF3-1B57E5A75018}" destId="{C1364F2D-20DC-41E5-9D79-E46AA8333578}" srcOrd="6" destOrd="0" presId="urn:microsoft.com/office/officeart/2018/2/layout/IconVerticalSolidList"/>
    <dgm:cxn modelId="{9106496E-2A48-452F-895C-0AB9AB9831C1}" type="presParOf" srcId="{C1364F2D-20DC-41E5-9D79-E46AA8333578}" destId="{1B016A0E-1864-4603-83F6-3905BF24B8CF}" srcOrd="0" destOrd="0" presId="urn:microsoft.com/office/officeart/2018/2/layout/IconVerticalSolidList"/>
    <dgm:cxn modelId="{7A0E92F2-15C3-45A2-AFC0-42162035E102}" type="presParOf" srcId="{C1364F2D-20DC-41E5-9D79-E46AA8333578}" destId="{33680AAE-DDAE-4EB8-84B9-ED37B15714BC}" srcOrd="1" destOrd="0" presId="urn:microsoft.com/office/officeart/2018/2/layout/IconVerticalSolidList"/>
    <dgm:cxn modelId="{91D9262D-78A8-4E85-936B-226C4AF3712D}" type="presParOf" srcId="{C1364F2D-20DC-41E5-9D79-E46AA8333578}" destId="{EE5C7C5E-22CF-4C2C-98C9-AE66A59BBDB4}" srcOrd="2" destOrd="0" presId="urn:microsoft.com/office/officeart/2018/2/layout/IconVerticalSolidList"/>
    <dgm:cxn modelId="{377DE783-2A37-406F-A62D-F1E935DB6227}" type="presParOf" srcId="{C1364F2D-20DC-41E5-9D79-E46AA8333578}" destId="{5C9E3F2F-5A8B-41F1-AB54-4B1BBD90BA35}" srcOrd="3" destOrd="0" presId="urn:microsoft.com/office/officeart/2018/2/layout/IconVerticalSolidList"/>
    <dgm:cxn modelId="{9F51B27F-0FCF-4820-9915-AFE8EF01A3ED}" type="presParOf" srcId="{EDDFA2C7-A62D-44C7-8FF3-1B57E5A75018}" destId="{06332C1B-80A6-4FC2-BDC5-CB926CFC20DA}" srcOrd="7" destOrd="0" presId="urn:microsoft.com/office/officeart/2018/2/layout/IconVerticalSolidList"/>
    <dgm:cxn modelId="{5D4083EE-E5F6-420F-9708-BBF938072F2A}" type="presParOf" srcId="{EDDFA2C7-A62D-44C7-8FF3-1B57E5A75018}" destId="{46CAF3E9-42AE-4607-A86C-685E93EE8021}" srcOrd="8" destOrd="0" presId="urn:microsoft.com/office/officeart/2018/2/layout/IconVerticalSolidList"/>
    <dgm:cxn modelId="{43ABEFE6-FA8D-46EA-94FB-63DD27DD7344}" type="presParOf" srcId="{46CAF3E9-42AE-4607-A86C-685E93EE8021}" destId="{C208C6BF-3429-48C2-AA30-802612E9FF29}" srcOrd="0" destOrd="0" presId="urn:microsoft.com/office/officeart/2018/2/layout/IconVerticalSolidList"/>
    <dgm:cxn modelId="{36CBDA11-7119-40D8-A204-5E0C4ABA0B9C}" type="presParOf" srcId="{46CAF3E9-42AE-4607-A86C-685E93EE8021}" destId="{FB259ECA-706A-4307-9248-6E4B23A3E0D0}" srcOrd="1" destOrd="0" presId="urn:microsoft.com/office/officeart/2018/2/layout/IconVerticalSolidList"/>
    <dgm:cxn modelId="{81D66FEF-EA2B-4EB3-A155-E15F297F9EE8}" type="presParOf" srcId="{46CAF3E9-42AE-4607-A86C-685E93EE8021}" destId="{420D3C2A-C794-4DD3-ACA0-3A0C9EE52C07}" srcOrd="2" destOrd="0" presId="urn:microsoft.com/office/officeart/2018/2/layout/IconVerticalSolidList"/>
    <dgm:cxn modelId="{603D5F41-410E-480E-B80A-B7C2957D10AE}" type="presParOf" srcId="{46CAF3E9-42AE-4607-A86C-685E93EE8021}" destId="{D849527F-48C0-4A18-9062-1F819EAC1EC3}" srcOrd="3" destOrd="0" presId="urn:microsoft.com/office/officeart/2018/2/layout/IconVerticalSolidList"/>
    <dgm:cxn modelId="{2C668FEC-91C8-4F20-8436-F43702C1EF7D}" type="presParOf" srcId="{EDDFA2C7-A62D-44C7-8FF3-1B57E5A75018}" destId="{CE9CA9B1-9977-47EE-9946-41E7E2D39EE7}" srcOrd="9" destOrd="0" presId="urn:microsoft.com/office/officeart/2018/2/layout/IconVerticalSolidList"/>
    <dgm:cxn modelId="{6A11FAA2-EA41-4C01-ABE6-163705DD751C}" type="presParOf" srcId="{EDDFA2C7-A62D-44C7-8FF3-1B57E5A75018}" destId="{79AF6343-467F-4B32-92EF-944FE8035EAC}" srcOrd="10" destOrd="0" presId="urn:microsoft.com/office/officeart/2018/2/layout/IconVerticalSolidList"/>
    <dgm:cxn modelId="{92333E2A-C4E2-477A-8F37-37323868D5E6}" type="presParOf" srcId="{79AF6343-467F-4B32-92EF-944FE8035EAC}" destId="{295CD26D-C251-41E1-A135-215A58701FF2}" srcOrd="0" destOrd="0" presId="urn:microsoft.com/office/officeart/2018/2/layout/IconVerticalSolidList"/>
    <dgm:cxn modelId="{01219422-D2D9-4A9C-BA02-F62CA9BEB161}" type="presParOf" srcId="{79AF6343-467F-4B32-92EF-944FE8035EAC}" destId="{B76E5D8E-9457-472D-ADB9-5E3878A9B533}" srcOrd="1" destOrd="0" presId="urn:microsoft.com/office/officeart/2018/2/layout/IconVerticalSolidList"/>
    <dgm:cxn modelId="{4F93DF45-93C3-488D-A273-9F9C359A27D1}" type="presParOf" srcId="{79AF6343-467F-4B32-92EF-944FE8035EAC}" destId="{2E3C77BE-90D9-4F98-AECB-5332DE97F129}" srcOrd="2" destOrd="0" presId="urn:microsoft.com/office/officeart/2018/2/layout/IconVerticalSolidList"/>
    <dgm:cxn modelId="{BABCFB63-D2EC-46A1-A10C-8A7F16B53BD2}" type="presParOf" srcId="{79AF6343-467F-4B32-92EF-944FE8035EAC}" destId="{E4F4ABF2-B849-4728-94CF-8A78E65E2A7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B2108C7-105B-44C8-A5E2-585D0FA4BF45}" type="doc">
      <dgm:prSet loTypeId="urn:microsoft.com/office/officeart/2011/layout/CircleProcess" loCatId="process" qsTypeId="urn:microsoft.com/office/officeart/2005/8/quickstyle/simple1" qsCatId="simple" csTypeId="urn:microsoft.com/office/officeart/2005/8/colors/accent1_2" csCatId="accent1" phldr="1"/>
      <dgm:spPr/>
    </dgm:pt>
    <dgm:pt modelId="{83CB9608-996E-480C-9EEB-60670688FA0C}">
      <dgm:prSet phldrT="[Text]" custT="1"/>
      <dgm:spPr/>
      <dgm:t>
        <a:bodyPr/>
        <a:lstStyle/>
        <a:p>
          <a:pPr algn="ctr"/>
          <a:r>
            <a:rPr lang="en-US" sz="2800" b="1"/>
            <a:t>Collect Data</a:t>
          </a:r>
        </a:p>
      </dgm:t>
    </dgm:pt>
    <dgm:pt modelId="{1A8A6977-182B-4D04-A1D4-1ECD871855DA}" type="parTrans" cxnId="{A52508E5-54A8-4FA7-9FD0-6BDAB085298F}">
      <dgm:prSet/>
      <dgm:spPr/>
      <dgm:t>
        <a:bodyPr/>
        <a:lstStyle/>
        <a:p>
          <a:endParaRPr lang="en-US" sz="2800"/>
        </a:p>
      </dgm:t>
    </dgm:pt>
    <dgm:pt modelId="{DCBBBCBA-373C-43F9-9CEA-59AEFDF9743C}" type="sibTrans" cxnId="{A52508E5-54A8-4FA7-9FD0-6BDAB085298F}">
      <dgm:prSet/>
      <dgm:spPr/>
      <dgm:t>
        <a:bodyPr/>
        <a:lstStyle/>
        <a:p>
          <a:endParaRPr lang="en-US" sz="2800"/>
        </a:p>
      </dgm:t>
    </dgm:pt>
    <dgm:pt modelId="{F0765086-B393-41EA-9378-A7EFBC9A1208}">
      <dgm:prSet phldrT="[Text]" custT="1"/>
      <dgm:spPr/>
      <dgm:t>
        <a:bodyPr/>
        <a:lstStyle/>
        <a:p>
          <a:pPr algn="ctr"/>
          <a:r>
            <a:rPr lang="en-US" sz="2800" b="1"/>
            <a:t>Create Participant Data File</a:t>
          </a:r>
        </a:p>
      </dgm:t>
    </dgm:pt>
    <dgm:pt modelId="{979ABB61-F781-416F-9A31-5D7FD737DB45}" type="parTrans" cxnId="{5FEE410E-BD6F-44E7-8477-78B50D24A664}">
      <dgm:prSet/>
      <dgm:spPr/>
      <dgm:t>
        <a:bodyPr/>
        <a:lstStyle/>
        <a:p>
          <a:endParaRPr lang="en-US" sz="2800"/>
        </a:p>
      </dgm:t>
    </dgm:pt>
    <dgm:pt modelId="{FF90BD42-65F0-4801-A684-E364D366D944}" type="sibTrans" cxnId="{5FEE410E-BD6F-44E7-8477-78B50D24A664}">
      <dgm:prSet/>
      <dgm:spPr/>
      <dgm:t>
        <a:bodyPr/>
        <a:lstStyle/>
        <a:p>
          <a:endParaRPr lang="en-US" sz="2800"/>
        </a:p>
      </dgm:t>
    </dgm:pt>
    <dgm:pt modelId="{1B48891B-C5AC-4F32-A6E2-FD4B7B9AC521}">
      <dgm:prSet phldrT="[Text]" custT="1"/>
      <dgm:spPr/>
      <dgm:t>
        <a:bodyPr/>
        <a:lstStyle/>
        <a:p>
          <a:pPr algn="ctr"/>
          <a:r>
            <a:rPr lang="en-US" sz="2800" b="1"/>
            <a:t>Upload Participant Data File to WIPS</a:t>
          </a:r>
        </a:p>
      </dgm:t>
    </dgm:pt>
    <dgm:pt modelId="{A3432C13-DD2E-477F-84BF-75A3FCE6728A}" type="parTrans" cxnId="{151ED763-6B63-4318-84DB-CB1AAA56D322}">
      <dgm:prSet/>
      <dgm:spPr/>
      <dgm:t>
        <a:bodyPr/>
        <a:lstStyle/>
        <a:p>
          <a:endParaRPr lang="en-US" sz="2800"/>
        </a:p>
      </dgm:t>
    </dgm:pt>
    <dgm:pt modelId="{095B119D-FDBB-4E6A-AEF9-A637C3FF3D0E}" type="sibTrans" cxnId="{151ED763-6B63-4318-84DB-CB1AAA56D322}">
      <dgm:prSet/>
      <dgm:spPr/>
      <dgm:t>
        <a:bodyPr/>
        <a:lstStyle/>
        <a:p>
          <a:endParaRPr lang="en-US" sz="2800"/>
        </a:p>
      </dgm:t>
    </dgm:pt>
    <dgm:pt modelId="{F16A78E9-6C2B-4D85-89DA-A041E6D58291}">
      <dgm:prSet phldrT="[Text]" custT="1"/>
      <dgm:spPr>
        <a:solidFill>
          <a:schemeClr val="accent1"/>
        </a:solidFill>
      </dgm:spPr>
      <dgm:t>
        <a:bodyPr/>
        <a:lstStyle/>
        <a:p>
          <a:pPr algn="ctr"/>
          <a:r>
            <a:rPr lang="en-US" sz="2800" b="1">
              <a:solidFill>
                <a:schemeClr val="bg1"/>
              </a:solidFill>
            </a:rPr>
            <a:t>QPR is Generated in WIPS</a:t>
          </a:r>
        </a:p>
      </dgm:t>
    </dgm:pt>
    <dgm:pt modelId="{E0EA85D3-E4DD-402B-8077-AAD6F553000F}" type="parTrans" cxnId="{9835EFB7-9033-4FBA-A7AF-78DCC5F964B9}">
      <dgm:prSet/>
      <dgm:spPr/>
      <dgm:t>
        <a:bodyPr/>
        <a:lstStyle/>
        <a:p>
          <a:endParaRPr lang="en-US" sz="2800"/>
        </a:p>
      </dgm:t>
    </dgm:pt>
    <dgm:pt modelId="{4D0B4BA1-0FB0-4D4C-8B0F-C3547E4D1754}" type="sibTrans" cxnId="{9835EFB7-9033-4FBA-A7AF-78DCC5F964B9}">
      <dgm:prSet/>
      <dgm:spPr/>
      <dgm:t>
        <a:bodyPr/>
        <a:lstStyle/>
        <a:p>
          <a:endParaRPr lang="en-US" sz="2800"/>
        </a:p>
      </dgm:t>
    </dgm:pt>
    <dgm:pt modelId="{CF22D013-0E68-420B-A114-2304AEA7C02D}" type="pres">
      <dgm:prSet presAssocID="{AB2108C7-105B-44C8-A5E2-585D0FA4BF45}" presName="Name0" presStyleCnt="0">
        <dgm:presLayoutVars>
          <dgm:chMax val="11"/>
          <dgm:chPref val="11"/>
          <dgm:dir/>
          <dgm:resizeHandles/>
        </dgm:presLayoutVars>
      </dgm:prSet>
      <dgm:spPr/>
    </dgm:pt>
    <dgm:pt modelId="{D5BBE6E8-1242-4B9D-A230-ACDCC47634B7}" type="pres">
      <dgm:prSet presAssocID="{F16A78E9-6C2B-4D85-89DA-A041E6D58291}" presName="Accent4" presStyleCnt="0"/>
      <dgm:spPr/>
    </dgm:pt>
    <dgm:pt modelId="{D7142921-473B-4138-B82D-F2FA06AD4B74}" type="pres">
      <dgm:prSet presAssocID="{F16A78E9-6C2B-4D85-89DA-A041E6D58291}" presName="Accent" presStyleLbl="node1" presStyleIdx="0" presStyleCnt="4"/>
      <dgm:spPr/>
    </dgm:pt>
    <dgm:pt modelId="{0E42868F-B2D9-4C09-B2BB-3FB7DB8CFB15}" type="pres">
      <dgm:prSet presAssocID="{F16A78E9-6C2B-4D85-89DA-A041E6D58291}" presName="ParentBackground4" presStyleCnt="0"/>
      <dgm:spPr/>
    </dgm:pt>
    <dgm:pt modelId="{94604C21-3C8B-4B4C-AA1E-356D3BC517A4}" type="pres">
      <dgm:prSet presAssocID="{F16A78E9-6C2B-4D85-89DA-A041E6D58291}" presName="ParentBackground" presStyleLbl="fgAcc1" presStyleIdx="0" presStyleCnt="4"/>
      <dgm:spPr/>
    </dgm:pt>
    <dgm:pt modelId="{0416166F-3AEF-4EEA-9897-75FB3A0FFFA1}" type="pres">
      <dgm:prSet presAssocID="{F16A78E9-6C2B-4D85-89DA-A041E6D58291}" presName="Parent4" presStyleLbl="revTx" presStyleIdx="0" presStyleCnt="0">
        <dgm:presLayoutVars>
          <dgm:chMax val="1"/>
          <dgm:chPref val="1"/>
          <dgm:bulletEnabled val="1"/>
        </dgm:presLayoutVars>
      </dgm:prSet>
      <dgm:spPr/>
    </dgm:pt>
    <dgm:pt modelId="{1193131E-DE2C-49F2-BF86-FF7EA23CEF35}" type="pres">
      <dgm:prSet presAssocID="{1B48891B-C5AC-4F32-A6E2-FD4B7B9AC521}" presName="Accent3" presStyleCnt="0"/>
      <dgm:spPr/>
    </dgm:pt>
    <dgm:pt modelId="{A06E6C47-C270-4263-8317-E11A18B75DD4}" type="pres">
      <dgm:prSet presAssocID="{1B48891B-C5AC-4F32-A6E2-FD4B7B9AC521}" presName="Accent" presStyleLbl="node1" presStyleIdx="1" presStyleCnt="4"/>
      <dgm:spPr/>
    </dgm:pt>
    <dgm:pt modelId="{7196C9EC-6254-4682-81E7-3778EACD2224}" type="pres">
      <dgm:prSet presAssocID="{1B48891B-C5AC-4F32-A6E2-FD4B7B9AC521}" presName="ParentBackground3" presStyleCnt="0"/>
      <dgm:spPr/>
    </dgm:pt>
    <dgm:pt modelId="{7FCA6F5B-DFDE-4EF4-8A43-2ED08549021A}" type="pres">
      <dgm:prSet presAssocID="{1B48891B-C5AC-4F32-A6E2-FD4B7B9AC521}" presName="ParentBackground" presStyleLbl="fgAcc1" presStyleIdx="1" presStyleCnt="4"/>
      <dgm:spPr/>
    </dgm:pt>
    <dgm:pt modelId="{2A60E963-DF71-4889-A8AF-F15F315EA073}" type="pres">
      <dgm:prSet presAssocID="{1B48891B-C5AC-4F32-A6E2-FD4B7B9AC521}" presName="Parent3" presStyleLbl="revTx" presStyleIdx="0" presStyleCnt="0">
        <dgm:presLayoutVars>
          <dgm:chMax val="1"/>
          <dgm:chPref val="1"/>
          <dgm:bulletEnabled val="1"/>
        </dgm:presLayoutVars>
      </dgm:prSet>
      <dgm:spPr/>
    </dgm:pt>
    <dgm:pt modelId="{44B43976-0A91-49E9-AC9B-F15FB3A4B92D}" type="pres">
      <dgm:prSet presAssocID="{F0765086-B393-41EA-9378-A7EFBC9A1208}" presName="Accent2" presStyleCnt="0"/>
      <dgm:spPr/>
    </dgm:pt>
    <dgm:pt modelId="{C03FCA28-E6E0-4ED6-B06B-03E1CA768A36}" type="pres">
      <dgm:prSet presAssocID="{F0765086-B393-41EA-9378-A7EFBC9A1208}" presName="Accent" presStyleLbl="node1" presStyleIdx="2" presStyleCnt="4"/>
      <dgm:spPr/>
    </dgm:pt>
    <dgm:pt modelId="{94F70D58-ED4D-4681-9E06-50406F63F54C}" type="pres">
      <dgm:prSet presAssocID="{F0765086-B393-41EA-9378-A7EFBC9A1208}" presName="ParentBackground2" presStyleCnt="0"/>
      <dgm:spPr/>
    </dgm:pt>
    <dgm:pt modelId="{5BDE55CA-FEED-423D-8D94-8DCAC0D97648}" type="pres">
      <dgm:prSet presAssocID="{F0765086-B393-41EA-9378-A7EFBC9A1208}" presName="ParentBackground" presStyleLbl="fgAcc1" presStyleIdx="2" presStyleCnt="4"/>
      <dgm:spPr/>
    </dgm:pt>
    <dgm:pt modelId="{117FFB14-663D-4956-BBAE-E5A5FF2E9888}" type="pres">
      <dgm:prSet presAssocID="{F0765086-B393-41EA-9378-A7EFBC9A1208}" presName="Parent2" presStyleLbl="revTx" presStyleIdx="0" presStyleCnt="0">
        <dgm:presLayoutVars>
          <dgm:chMax val="1"/>
          <dgm:chPref val="1"/>
          <dgm:bulletEnabled val="1"/>
        </dgm:presLayoutVars>
      </dgm:prSet>
      <dgm:spPr/>
    </dgm:pt>
    <dgm:pt modelId="{8B1378A1-6358-4496-B327-9B7C0529A0BA}" type="pres">
      <dgm:prSet presAssocID="{83CB9608-996E-480C-9EEB-60670688FA0C}" presName="Accent1" presStyleCnt="0"/>
      <dgm:spPr/>
    </dgm:pt>
    <dgm:pt modelId="{7EB143E0-1C79-48A6-A7CF-F3D3D867817B}" type="pres">
      <dgm:prSet presAssocID="{83CB9608-996E-480C-9EEB-60670688FA0C}" presName="Accent" presStyleLbl="node1" presStyleIdx="3" presStyleCnt="4"/>
      <dgm:spPr/>
    </dgm:pt>
    <dgm:pt modelId="{28D36DDC-EC24-4D28-AA7C-7BDF619B40E5}" type="pres">
      <dgm:prSet presAssocID="{83CB9608-996E-480C-9EEB-60670688FA0C}" presName="ParentBackground1" presStyleCnt="0"/>
      <dgm:spPr/>
    </dgm:pt>
    <dgm:pt modelId="{289D7E67-6D23-4243-B60C-2DA679339D47}" type="pres">
      <dgm:prSet presAssocID="{83CB9608-996E-480C-9EEB-60670688FA0C}" presName="ParentBackground" presStyleLbl="fgAcc1" presStyleIdx="3" presStyleCnt="4"/>
      <dgm:spPr/>
    </dgm:pt>
    <dgm:pt modelId="{06FDDF98-9C5D-4F23-925B-E3C5DD4D52CE}" type="pres">
      <dgm:prSet presAssocID="{83CB9608-996E-480C-9EEB-60670688FA0C}" presName="Parent1" presStyleLbl="revTx" presStyleIdx="0" presStyleCnt="0">
        <dgm:presLayoutVars>
          <dgm:chMax val="1"/>
          <dgm:chPref val="1"/>
          <dgm:bulletEnabled val="1"/>
        </dgm:presLayoutVars>
      </dgm:prSet>
      <dgm:spPr/>
    </dgm:pt>
  </dgm:ptLst>
  <dgm:cxnLst>
    <dgm:cxn modelId="{EFAC5007-2766-49CE-BDC4-A1B92FCB45DA}" type="presOf" srcId="{F16A78E9-6C2B-4D85-89DA-A041E6D58291}" destId="{94604C21-3C8B-4B4C-AA1E-356D3BC517A4}" srcOrd="0" destOrd="0" presId="urn:microsoft.com/office/officeart/2011/layout/CircleProcess"/>
    <dgm:cxn modelId="{5FEE410E-BD6F-44E7-8477-78B50D24A664}" srcId="{AB2108C7-105B-44C8-A5E2-585D0FA4BF45}" destId="{F0765086-B393-41EA-9378-A7EFBC9A1208}" srcOrd="1" destOrd="0" parTransId="{979ABB61-F781-416F-9A31-5D7FD737DB45}" sibTransId="{FF90BD42-65F0-4801-A684-E364D366D944}"/>
    <dgm:cxn modelId="{5E967F10-73BD-454A-AC8D-AE26C3540777}" type="presOf" srcId="{F0765086-B393-41EA-9378-A7EFBC9A1208}" destId="{5BDE55CA-FEED-423D-8D94-8DCAC0D97648}" srcOrd="0" destOrd="0" presId="urn:microsoft.com/office/officeart/2011/layout/CircleProcess"/>
    <dgm:cxn modelId="{D62C9C13-0668-42B8-81F9-62489EF9032B}" type="presOf" srcId="{1B48891B-C5AC-4F32-A6E2-FD4B7B9AC521}" destId="{2A60E963-DF71-4889-A8AF-F15F315EA073}" srcOrd="1" destOrd="0" presId="urn:microsoft.com/office/officeart/2011/layout/CircleProcess"/>
    <dgm:cxn modelId="{00790516-A800-48A3-BF16-916FD8B3AEB3}" type="presOf" srcId="{F0765086-B393-41EA-9378-A7EFBC9A1208}" destId="{117FFB14-663D-4956-BBAE-E5A5FF2E9888}" srcOrd="1" destOrd="0" presId="urn:microsoft.com/office/officeart/2011/layout/CircleProcess"/>
    <dgm:cxn modelId="{151ED763-6B63-4318-84DB-CB1AAA56D322}" srcId="{AB2108C7-105B-44C8-A5E2-585D0FA4BF45}" destId="{1B48891B-C5AC-4F32-A6E2-FD4B7B9AC521}" srcOrd="2" destOrd="0" parTransId="{A3432C13-DD2E-477F-84BF-75A3FCE6728A}" sibTransId="{095B119D-FDBB-4E6A-AEF9-A637C3FF3D0E}"/>
    <dgm:cxn modelId="{EBF96E7E-A767-452D-9EA4-1A595E5A3A86}" type="presOf" srcId="{83CB9608-996E-480C-9EEB-60670688FA0C}" destId="{289D7E67-6D23-4243-B60C-2DA679339D47}" srcOrd="0" destOrd="0" presId="urn:microsoft.com/office/officeart/2011/layout/CircleProcess"/>
    <dgm:cxn modelId="{9835EFB7-9033-4FBA-A7AF-78DCC5F964B9}" srcId="{AB2108C7-105B-44C8-A5E2-585D0FA4BF45}" destId="{F16A78E9-6C2B-4D85-89DA-A041E6D58291}" srcOrd="3" destOrd="0" parTransId="{E0EA85D3-E4DD-402B-8077-AAD6F553000F}" sibTransId="{4D0B4BA1-0FB0-4D4C-8B0F-C3547E4D1754}"/>
    <dgm:cxn modelId="{9FD368B9-6866-4C85-AED2-65E9A08F8DA9}" type="presOf" srcId="{83CB9608-996E-480C-9EEB-60670688FA0C}" destId="{06FDDF98-9C5D-4F23-925B-E3C5DD4D52CE}" srcOrd="1" destOrd="0" presId="urn:microsoft.com/office/officeart/2011/layout/CircleProcess"/>
    <dgm:cxn modelId="{F6DB43C7-2767-45BD-B7B8-51E41ED85523}" type="presOf" srcId="{AB2108C7-105B-44C8-A5E2-585D0FA4BF45}" destId="{CF22D013-0E68-420B-A114-2304AEA7C02D}" srcOrd="0" destOrd="0" presId="urn:microsoft.com/office/officeart/2011/layout/CircleProcess"/>
    <dgm:cxn modelId="{BF626EC7-2575-491C-967F-11FEC107882E}" type="presOf" srcId="{1B48891B-C5AC-4F32-A6E2-FD4B7B9AC521}" destId="{7FCA6F5B-DFDE-4EF4-8A43-2ED08549021A}" srcOrd="0" destOrd="0" presId="urn:microsoft.com/office/officeart/2011/layout/CircleProcess"/>
    <dgm:cxn modelId="{5DEC51D4-54F4-4095-94BA-2F8DBA8C7CCE}" type="presOf" srcId="{F16A78E9-6C2B-4D85-89DA-A041E6D58291}" destId="{0416166F-3AEF-4EEA-9897-75FB3A0FFFA1}" srcOrd="1" destOrd="0" presId="urn:microsoft.com/office/officeart/2011/layout/CircleProcess"/>
    <dgm:cxn modelId="{A52508E5-54A8-4FA7-9FD0-6BDAB085298F}" srcId="{AB2108C7-105B-44C8-A5E2-585D0FA4BF45}" destId="{83CB9608-996E-480C-9EEB-60670688FA0C}" srcOrd="0" destOrd="0" parTransId="{1A8A6977-182B-4D04-A1D4-1ECD871855DA}" sibTransId="{DCBBBCBA-373C-43F9-9CEA-59AEFDF9743C}"/>
    <dgm:cxn modelId="{10982E1B-EAD5-4F54-BDCB-169B90F53810}" type="presParOf" srcId="{CF22D013-0E68-420B-A114-2304AEA7C02D}" destId="{D5BBE6E8-1242-4B9D-A230-ACDCC47634B7}" srcOrd="0" destOrd="0" presId="urn:microsoft.com/office/officeart/2011/layout/CircleProcess"/>
    <dgm:cxn modelId="{EB200188-51C6-4163-B15C-650E7482E562}" type="presParOf" srcId="{D5BBE6E8-1242-4B9D-A230-ACDCC47634B7}" destId="{D7142921-473B-4138-B82D-F2FA06AD4B74}" srcOrd="0" destOrd="0" presId="urn:microsoft.com/office/officeart/2011/layout/CircleProcess"/>
    <dgm:cxn modelId="{8A5EC5D6-C98E-4C9F-AF81-0E47A282DB32}" type="presParOf" srcId="{CF22D013-0E68-420B-A114-2304AEA7C02D}" destId="{0E42868F-B2D9-4C09-B2BB-3FB7DB8CFB15}" srcOrd="1" destOrd="0" presId="urn:microsoft.com/office/officeart/2011/layout/CircleProcess"/>
    <dgm:cxn modelId="{37E9AFC1-4656-4E46-98C3-74D2F44F6BE6}" type="presParOf" srcId="{0E42868F-B2D9-4C09-B2BB-3FB7DB8CFB15}" destId="{94604C21-3C8B-4B4C-AA1E-356D3BC517A4}" srcOrd="0" destOrd="0" presId="urn:microsoft.com/office/officeart/2011/layout/CircleProcess"/>
    <dgm:cxn modelId="{82C2A8D2-8CA0-4AFD-961D-191E295026ED}" type="presParOf" srcId="{CF22D013-0E68-420B-A114-2304AEA7C02D}" destId="{0416166F-3AEF-4EEA-9897-75FB3A0FFFA1}" srcOrd="2" destOrd="0" presId="urn:microsoft.com/office/officeart/2011/layout/CircleProcess"/>
    <dgm:cxn modelId="{8958383C-CC9A-4217-B02A-387C222B5E47}" type="presParOf" srcId="{CF22D013-0E68-420B-A114-2304AEA7C02D}" destId="{1193131E-DE2C-49F2-BF86-FF7EA23CEF35}" srcOrd="3" destOrd="0" presId="urn:microsoft.com/office/officeart/2011/layout/CircleProcess"/>
    <dgm:cxn modelId="{18754606-9D05-4069-8F87-673257818D6B}" type="presParOf" srcId="{1193131E-DE2C-49F2-BF86-FF7EA23CEF35}" destId="{A06E6C47-C270-4263-8317-E11A18B75DD4}" srcOrd="0" destOrd="0" presId="urn:microsoft.com/office/officeart/2011/layout/CircleProcess"/>
    <dgm:cxn modelId="{23A2D1DD-7AE5-4AD5-BA43-44301FCF0D96}" type="presParOf" srcId="{CF22D013-0E68-420B-A114-2304AEA7C02D}" destId="{7196C9EC-6254-4682-81E7-3778EACD2224}" srcOrd="4" destOrd="0" presId="urn:microsoft.com/office/officeart/2011/layout/CircleProcess"/>
    <dgm:cxn modelId="{1AC93B3E-59F4-4BCE-91FF-EA962939948B}" type="presParOf" srcId="{7196C9EC-6254-4682-81E7-3778EACD2224}" destId="{7FCA6F5B-DFDE-4EF4-8A43-2ED08549021A}" srcOrd="0" destOrd="0" presId="urn:microsoft.com/office/officeart/2011/layout/CircleProcess"/>
    <dgm:cxn modelId="{F482C162-AE44-4D0B-BAA8-3C8BF500B409}" type="presParOf" srcId="{CF22D013-0E68-420B-A114-2304AEA7C02D}" destId="{2A60E963-DF71-4889-A8AF-F15F315EA073}" srcOrd="5" destOrd="0" presId="urn:microsoft.com/office/officeart/2011/layout/CircleProcess"/>
    <dgm:cxn modelId="{6535A4D0-1228-44F7-A41C-8BB7FB305C6F}" type="presParOf" srcId="{CF22D013-0E68-420B-A114-2304AEA7C02D}" destId="{44B43976-0A91-49E9-AC9B-F15FB3A4B92D}" srcOrd="6" destOrd="0" presId="urn:microsoft.com/office/officeart/2011/layout/CircleProcess"/>
    <dgm:cxn modelId="{39CAE9B1-EC59-48D8-B826-A5AB14EBE139}" type="presParOf" srcId="{44B43976-0A91-49E9-AC9B-F15FB3A4B92D}" destId="{C03FCA28-E6E0-4ED6-B06B-03E1CA768A36}" srcOrd="0" destOrd="0" presId="urn:microsoft.com/office/officeart/2011/layout/CircleProcess"/>
    <dgm:cxn modelId="{F478A52A-00CD-4057-839A-D699ADECBDBE}" type="presParOf" srcId="{CF22D013-0E68-420B-A114-2304AEA7C02D}" destId="{94F70D58-ED4D-4681-9E06-50406F63F54C}" srcOrd="7" destOrd="0" presId="urn:microsoft.com/office/officeart/2011/layout/CircleProcess"/>
    <dgm:cxn modelId="{6DE7DB26-E8D5-47A1-BCA9-7DABAFFA8646}" type="presParOf" srcId="{94F70D58-ED4D-4681-9E06-50406F63F54C}" destId="{5BDE55CA-FEED-423D-8D94-8DCAC0D97648}" srcOrd="0" destOrd="0" presId="urn:microsoft.com/office/officeart/2011/layout/CircleProcess"/>
    <dgm:cxn modelId="{53ACC6BF-C0E5-479D-8E5B-0F0B4118F3FE}" type="presParOf" srcId="{CF22D013-0E68-420B-A114-2304AEA7C02D}" destId="{117FFB14-663D-4956-BBAE-E5A5FF2E9888}" srcOrd="8" destOrd="0" presId="urn:microsoft.com/office/officeart/2011/layout/CircleProcess"/>
    <dgm:cxn modelId="{7FCCDFFE-87C3-4565-9CF2-43F2D5CF6FB9}" type="presParOf" srcId="{CF22D013-0E68-420B-A114-2304AEA7C02D}" destId="{8B1378A1-6358-4496-B327-9B7C0529A0BA}" srcOrd="9" destOrd="0" presId="urn:microsoft.com/office/officeart/2011/layout/CircleProcess"/>
    <dgm:cxn modelId="{FB5322DA-9887-4F3C-811E-4916C9C1A877}" type="presParOf" srcId="{8B1378A1-6358-4496-B327-9B7C0529A0BA}" destId="{7EB143E0-1C79-48A6-A7CF-F3D3D867817B}" srcOrd="0" destOrd="0" presId="urn:microsoft.com/office/officeart/2011/layout/CircleProcess"/>
    <dgm:cxn modelId="{B10A7F69-77D3-47E5-A343-E9C43377B368}" type="presParOf" srcId="{CF22D013-0E68-420B-A114-2304AEA7C02D}" destId="{28D36DDC-EC24-4D28-AA7C-7BDF619B40E5}" srcOrd="10" destOrd="0" presId="urn:microsoft.com/office/officeart/2011/layout/CircleProcess"/>
    <dgm:cxn modelId="{B08F6B94-B6DF-4E52-B14B-0AC3C5AE63B6}" type="presParOf" srcId="{28D36DDC-EC24-4D28-AA7C-7BDF619B40E5}" destId="{289D7E67-6D23-4243-B60C-2DA679339D47}" srcOrd="0" destOrd="0" presId="urn:microsoft.com/office/officeart/2011/layout/CircleProcess"/>
    <dgm:cxn modelId="{890CE066-3395-4FC8-8C58-FAEF70497A4C}" type="presParOf" srcId="{CF22D013-0E68-420B-A114-2304AEA7C02D}" destId="{06FDDF98-9C5D-4F23-925B-E3C5DD4D52CE}" srcOrd="11"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B2108C7-105B-44C8-A5E2-585D0FA4BF45}" type="doc">
      <dgm:prSet loTypeId="urn:microsoft.com/office/officeart/2011/layout/CircleProcess" loCatId="process" qsTypeId="urn:microsoft.com/office/officeart/2005/8/quickstyle/simple1" qsCatId="simple" csTypeId="urn:microsoft.com/office/officeart/2005/8/colors/accent1_2" csCatId="accent1" phldr="1"/>
      <dgm:spPr/>
    </dgm:pt>
    <dgm:pt modelId="{83CB9608-996E-480C-9EEB-60670688FA0C}">
      <dgm:prSet phldrT="[Text]" custT="1"/>
      <dgm:spPr/>
      <dgm:t>
        <a:bodyPr/>
        <a:lstStyle/>
        <a:p>
          <a:pPr algn="ctr"/>
          <a:r>
            <a:rPr lang="en-US" sz="1600" b="1"/>
            <a:t>Data Collection</a:t>
          </a:r>
        </a:p>
      </dgm:t>
    </dgm:pt>
    <dgm:pt modelId="{1A8A6977-182B-4D04-A1D4-1ECD871855DA}" type="parTrans" cxnId="{A52508E5-54A8-4FA7-9FD0-6BDAB085298F}">
      <dgm:prSet/>
      <dgm:spPr/>
      <dgm:t>
        <a:bodyPr/>
        <a:lstStyle/>
        <a:p>
          <a:endParaRPr lang="en-US" sz="1600"/>
        </a:p>
      </dgm:t>
    </dgm:pt>
    <dgm:pt modelId="{DCBBBCBA-373C-43F9-9CEA-59AEFDF9743C}" type="sibTrans" cxnId="{A52508E5-54A8-4FA7-9FD0-6BDAB085298F}">
      <dgm:prSet/>
      <dgm:spPr/>
      <dgm:t>
        <a:bodyPr/>
        <a:lstStyle/>
        <a:p>
          <a:endParaRPr lang="en-US" sz="1600"/>
        </a:p>
      </dgm:t>
    </dgm:pt>
    <dgm:pt modelId="{F0765086-B393-41EA-9378-A7EFBC9A1208}">
      <dgm:prSet phldrT="[Text]" custT="1"/>
      <dgm:spPr/>
      <dgm:t>
        <a:bodyPr/>
        <a:lstStyle/>
        <a:p>
          <a:pPr algn="ctr"/>
          <a:r>
            <a:rPr lang="en-US" sz="1600" b="1"/>
            <a:t>Data File Creation</a:t>
          </a:r>
        </a:p>
      </dgm:t>
    </dgm:pt>
    <dgm:pt modelId="{979ABB61-F781-416F-9A31-5D7FD737DB45}" type="parTrans" cxnId="{5FEE410E-BD6F-44E7-8477-78B50D24A664}">
      <dgm:prSet/>
      <dgm:spPr/>
      <dgm:t>
        <a:bodyPr/>
        <a:lstStyle/>
        <a:p>
          <a:endParaRPr lang="en-US" sz="1600"/>
        </a:p>
      </dgm:t>
    </dgm:pt>
    <dgm:pt modelId="{FF90BD42-65F0-4801-A684-E364D366D944}" type="sibTrans" cxnId="{5FEE410E-BD6F-44E7-8477-78B50D24A664}">
      <dgm:prSet/>
      <dgm:spPr/>
      <dgm:t>
        <a:bodyPr/>
        <a:lstStyle/>
        <a:p>
          <a:endParaRPr lang="en-US" sz="1600"/>
        </a:p>
      </dgm:t>
    </dgm:pt>
    <dgm:pt modelId="{1B48891B-C5AC-4F32-A6E2-FD4B7B9AC521}">
      <dgm:prSet phldrT="[Text]" custT="1"/>
      <dgm:spPr/>
      <dgm:t>
        <a:bodyPr/>
        <a:lstStyle/>
        <a:p>
          <a:pPr algn="ctr"/>
          <a:r>
            <a:rPr lang="en-US" sz="1600" b="1"/>
            <a:t>Data File Upload </a:t>
          </a:r>
        </a:p>
      </dgm:t>
    </dgm:pt>
    <dgm:pt modelId="{A3432C13-DD2E-477F-84BF-75A3FCE6728A}" type="parTrans" cxnId="{151ED763-6B63-4318-84DB-CB1AAA56D322}">
      <dgm:prSet/>
      <dgm:spPr/>
      <dgm:t>
        <a:bodyPr/>
        <a:lstStyle/>
        <a:p>
          <a:endParaRPr lang="en-US" sz="1600"/>
        </a:p>
      </dgm:t>
    </dgm:pt>
    <dgm:pt modelId="{095B119D-FDBB-4E6A-AEF9-A637C3FF3D0E}" type="sibTrans" cxnId="{151ED763-6B63-4318-84DB-CB1AAA56D322}">
      <dgm:prSet/>
      <dgm:spPr/>
      <dgm:t>
        <a:bodyPr/>
        <a:lstStyle/>
        <a:p>
          <a:endParaRPr lang="en-US" sz="1600"/>
        </a:p>
      </dgm:t>
    </dgm:pt>
    <dgm:pt modelId="{F16A78E9-6C2B-4D85-89DA-A041E6D58291}">
      <dgm:prSet phldrT="[Text]" custT="1"/>
      <dgm:spPr>
        <a:solidFill>
          <a:schemeClr val="accent1"/>
        </a:solidFill>
      </dgm:spPr>
      <dgm:t>
        <a:bodyPr/>
        <a:lstStyle/>
        <a:p>
          <a:pPr algn="ctr"/>
          <a:r>
            <a:rPr lang="en-US" sz="1600" b="1">
              <a:solidFill>
                <a:schemeClr val="bg1"/>
              </a:solidFill>
            </a:rPr>
            <a:t>QPR Generation</a:t>
          </a:r>
        </a:p>
      </dgm:t>
    </dgm:pt>
    <dgm:pt modelId="{E0EA85D3-E4DD-402B-8077-AAD6F553000F}" type="parTrans" cxnId="{9835EFB7-9033-4FBA-A7AF-78DCC5F964B9}">
      <dgm:prSet/>
      <dgm:spPr/>
      <dgm:t>
        <a:bodyPr/>
        <a:lstStyle/>
        <a:p>
          <a:endParaRPr lang="en-US" sz="1600"/>
        </a:p>
      </dgm:t>
    </dgm:pt>
    <dgm:pt modelId="{4D0B4BA1-0FB0-4D4C-8B0F-C3547E4D1754}" type="sibTrans" cxnId="{9835EFB7-9033-4FBA-A7AF-78DCC5F964B9}">
      <dgm:prSet/>
      <dgm:spPr/>
      <dgm:t>
        <a:bodyPr/>
        <a:lstStyle/>
        <a:p>
          <a:endParaRPr lang="en-US" sz="1600"/>
        </a:p>
      </dgm:t>
    </dgm:pt>
    <dgm:pt modelId="{CF22D013-0E68-420B-A114-2304AEA7C02D}" type="pres">
      <dgm:prSet presAssocID="{AB2108C7-105B-44C8-A5E2-585D0FA4BF45}" presName="Name0" presStyleCnt="0">
        <dgm:presLayoutVars>
          <dgm:chMax val="11"/>
          <dgm:chPref val="11"/>
          <dgm:dir/>
          <dgm:resizeHandles/>
        </dgm:presLayoutVars>
      </dgm:prSet>
      <dgm:spPr/>
    </dgm:pt>
    <dgm:pt modelId="{D5BBE6E8-1242-4B9D-A230-ACDCC47634B7}" type="pres">
      <dgm:prSet presAssocID="{F16A78E9-6C2B-4D85-89DA-A041E6D58291}" presName="Accent4" presStyleCnt="0"/>
      <dgm:spPr/>
    </dgm:pt>
    <dgm:pt modelId="{D7142921-473B-4138-B82D-F2FA06AD4B74}" type="pres">
      <dgm:prSet presAssocID="{F16A78E9-6C2B-4D85-89DA-A041E6D58291}" presName="Accent" presStyleLbl="node1" presStyleIdx="0" presStyleCnt="4"/>
      <dgm:spPr/>
    </dgm:pt>
    <dgm:pt modelId="{0E42868F-B2D9-4C09-B2BB-3FB7DB8CFB15}" type="pres">
      <dgm:prSet presAssocID="{F16A78E9-6C2B-4D85-89DA-A041E6D58291}" presName="ParentBackground4" presStyleCnt="0"/>
      <dgm:spPr/>
    </dgm:pt>
    <dgm:pt modelId="{94604C21-3C8B-4B4C-AA1E-356D3BC517A4}" type="pres">
      <dgm:prSet presAssocID="{F16A78E9-6C2B-4D85-89DA-A041E6D58291}" presName="ParentBackground" presStyleLbl="fgAcc1" presStyleIdx="0" presStyleCnt="4"/>
      <dgm:spPr/>
    </dgm:pt>
    <dgm:pt modelId="{0416166F-3AEF-4EEA-9897-75FB3A0FFFA1}" type="pres">
      <dgm:prSet presAssocID="{F16A78E9-6C2B-4D85-89DA-A041E6D58291}" presName="Parent4" presStyleLbl="revTx" presStyleIdx="0" presStyleCnt="0">
        <dgm:presLayoutVars>
          <dgm:chMax val="1"/>
          <dgm:chPref val="1"/>
          <dgm:bulletEnabled val="1"/>
        </dgm:presLayoutVars>
      </dgm:prSet>
      <dgm:spPr/>
    </dgm:pt>
    <dgm:pt modelId="{1193131E-DE2C-49F2-BF86-FF7EA23CEF35}" type="pres">
      <dgm:prSet presAssocID="{1B48891B-C5AC-4F32-A6E2-FD4B7B9AC521}" presName="Accent3" presStyleCnt="0"/>
      <dgm:spPr/>
    </dgm:pt>
    <dgm:pt modelId="{A06E6C47-C270-4263-8317-E11A18B75DD4}" type="pres">
      <dgm:prSet presAssocID="{1B48891B-C5AC-4F32-A6E2-FD4B7B9AC521}" presName="Accent" presStyleLbl="node1" presStyleIdx="1" presStyleCnt="4"/>
      <dgm:spPr/>
    </dgm:pt>
    <dgm:pt modelId="{7196C9EC-6254-4682-81E7-3778EACD2224}" type="pres">
      <dgm:prSet presAssocID="{1B48891B-C5AC-4F32-A6E2-FD4B7B9AC521}" presName="ParentBackground3" presStyleCnt="0"/>
      <dgm:spPr/>
    </dgm:pt>
    <dgm:pt modelId="{7FCA6F5B-DFDE-4EF4-8A43-2ED08549021A}" type="pres">
      <dgm:prSet presAssocID="{1B48891B-C5AC-4F32-A6E2-FD4B7B9AC521}" presName="ParentBackground" presStyleLbl="fgAcc1" presStyleIdx="1" presStyleCnt="4"/>
      <dgm:spPr/>
    </dgm:pt>
    <dgm:pt modelId="{2A60E963-DF71-4889-A8AF-F15F315EA073}" type="pres">
      <dgm:prSet presAssocID="{1B48891B-C5AC-4F32-A6E2-FD4B7B9AC521}" presName="Parent3" presStyleLbl="revTx" presStyleIdx="0" presStyleCnt="0">
        <dgm:presLayoutVars>
          <dgm:chMax val="1"/>
          <dgm:chPref val="1"/>
          <dgm:bulletEnabled val="1"/>
        </dgm:presLayoutVars>
      </dgm:prSet>
      <dgm:spPr/>
    </dgm:pt>
    <dgm:pt modelId="{44B43976-0A91-49E9-AC9B-F15FB3A4B92D}" type="pres">
      <dgm:prSet presAssocID="{F0765086-B393-41EA-9378-A7EFBC9A1208}" presName="Accent2" presStyleCnt="0"/>
      <dgm:spPr/>
    </dgm:pt>
    <dgm:pt modelId="{C03FCA28-E6E0-4ED6-B06B-03E1CA768A36}" type="pres">
      <dgm:prSet presAssocID="{F0765086-B393-41EA-9378-A7EFBC9A1208}" presName="Accent" presStyleLbl="node1" presStyleIdx="2" presStyleCnt="4"/>
      <dgm:spPr/>
    </dgm:pt>
    <dgm:pt modelId="{94F70D58-ED4D-4681-9E06-50406F63F54C}" type="pres">
      <dgm:prSet presAssocID="{F0765086-B393-41EA-9378-A7EFBC9A1208}" presName="ParentBackground2" presStyleCnt="0"/>
      <dgm:spPr/>
    </dgm:pt>
    <dgm:pt modelId="{5BDE55CA-FEED-423D-8D94-8DCAC0D97648}" type="pres">
      <dgm:prSet presAssocID="{F0765086-B393-41EA-9378-A7EFBC9A1208}" presName="ParentBackground" presStyleLbl="fgAcc1" presStyleIdx="2" presStyleCnt="4"/>
      <dgm:spPr/>
    </dgm:pt>
    <dgm:pt modelId="{117FFB14-663D-4956-BBAE-E5A5FF2E9888}" type="pres">
      <dgm:prSet presAssocID="{F0765086-B393-41EA-9378-A7EFBC9A1208}" presName="Parent2" presStyleLbl="revTx" presStyleIdx="0" presStyleCnt="0">
        <dgm:presLayoutVars>
          <dgm:chMax val="1"/>
          <dgm:chPref val="1"/>
          <dgm:bulletEnabled val="1"/>
        </dgm:presLayoutVars>
      </dgm:prSet>
      <dgm:spPr/>
    </dgm:pt>
    <dgm:pt modelId="{8B1378A1-6358-4496-B327-9B7C0529A0BA}" type="pres">
      <dgm:prSet presAssocID="{83CB9608-996E-480C-9EEB-60670688FA0C}" presName="Accent1" presStyleCnt="0"/>
      <dgm:spPr/>
    </dgm:pt>
    <dgm:pt modelId="{7EB143E0-1C79-48A6-A7CF-F3D3D867817B}" type="pres">
      <dgm:prSet presAssocID="{83CB9608-996E-480C-9EEB-60670688FA0C}" presName="Accent" presStyleLbl="node1" presStyleIdx="3" presStyleCnt="4"/>
      <dgm:spPr/>
    </dgm:pt>
    <dgm:pt modelId="{28D36DDC-EC24-4D28-AA7C-7BDF619B40E5}" type="pres">
      <dgm:prSet presAssocID="{83CB9608-996E-480C-9EEB-60670688FA0C}" presName="ParentBackground1" presStyleCnt="0"/>
      <dgm:spPr/>
    </dgm:pt>
    <dgm:pt modelId="{289D7E67-6D23-4243-B60C-2DA679339D47}" type="pres">
      <dgm:prSet presAssocID="{83CB9608-996E-480C-9EEB-60670688FA0C}" presName="ParentBackground" presStyleLbl="fgAcc1" presStyleIdx="3" presStyleCnt="4"/>
      <dgm:spPr/>
    </dgm:pt>
    <dgm:pt modelId="{06FDDF98-9C5D-4F23-925B-E3C5DD4D52CE}" type="pres">
      <dgm:prSet presAssocID="{83CB9608-996E-480C-9EEB-60670688FA0C}" presName="Parent1" presStyleLbl="revTx" presStyleIdx="0" presStyleCnt="0">
        <dgm:presLayoutVars>
          <dgm:chMax val="1"/>
          <dgm:chPref val="1"/>
          <dgm:bulletEnabled val="1"/>
        </dgm:presLayoutVars>
      </dgm:prSet>
      <dgm:spPr/>
    </dgm:pt>
  </dgm:ptLst>
  <dgm:cxnLst>
    <dgm:cxn modelId="{EFAC5007-2766-49CE-BDC4-A1B92FCB45DA}" type="presOf" srcId="{F16A78E9-6C2B-4D85-89DA-A041E6D58291}" destId="{94604C21-3C8B-4B4C-AA1E-356D3BC517A4}" srcOrd="0" destOrd="0" presId="urn:microsoft.com/office/officeart/2011/layout/CircleProcess"/>
    <dgm:cxn modelId="{5FEE410E-BD6F-44E7-8477-78B50D24A664}" srcId="{AB2108C7-105B-44C8-A5E2-585D0FA4BF45}" destId="{F0765086-B393-41EA-9378-A7EFBC9A1208}" srcOrd="1" destOrd="0" parTransId="{979ABB61-F781-416F-9A31-5D7FD737DB45}" sibTransId="{FF90BD42-65F0-4801-A684-E364D366D944}"/>
    <dgm:cxn modelId="{5E967F10-73BD-454A-AC8D-AE26C3540777}" type="presOf" srcId="{F0765086-B393-41EA-9378-A7EFBC9A1208}" destId="{5BDE55CA-FEED-423D-8D94-8DCAC0D97648}" srcOrd="0" destOrd="0" presId="urn:microsoft.com/office/officeart/2011/layout/CircleProcess"/>
    <dgm:cxn modelId="{D62C9C13-0668-42B8-81F9-62489EF9032B}" type="presOf" srcId="{1B48891B-C5AC-4F32-A6E2-FD4B7B9AC521}" destId="{2A60E963-DF71-4889-A8AF-F15F315EA073}" srcOrd="1" destOrd="0" presId="urn:microsoft.com/office/officeart/2011/layout/CircleProcess"/>
    <dgm:cxn modelId="{00790516-A800-48A3-BF16-916FD8B3AEB3}" type="presOf" srcId="{F0765086-B393-41EA-9378-A7EFBC9A1208}" destId="{117FFB14-663D-4956-BBAE-E5A5FF2E9888}" srcOrd="1" destOrd="0" presId="urn:microsoft.com/office/officeart/2011/layout/CircleProcess"/>
    <dgm:cxn modelId="{151ED763-6B63-4318-84DB-CB1AAA56D322}" srcId="{AB2108C7-105B-44C8-A5E2-585D0FA4BF45}" destId="{1B48891B-C5AC-4F32-A6E2-FD4B7B9AC521}" srcOrd="2" destOrd="0" parTransId="{A3432C13-DD2E-477F-84BF-75A3FCE6728A}" sibTransId="{095B119D-FDBB-4E6A-AEF9-A637C3FF3D0E}"/>
    <dgm:cxn modelId="{EBF96E7E-A767-452D-9EA4-1A595E5A3A86}" type="presOf" srcId="{83CB9608-996E-480C-9EEB-60670688FA0C}" destId="{289D7E67-6D23-4243-B60C-2DA679339D47}" srcOrd="0" destOrd="0" presId="urn:microsoft.com/office/officeart/2011/layout/CircleProcess"/>
    <dgm:cxn modelId="{9835EFB7-9033-4FBA-A7AF-78DCC5F964B9}" srcId="{AB2108C7-105B-44C8-A5E2-585D0FA4BF45}" destId="{F16A78E9-6C2B-4D85-89DA-A041E6D58291}" srcOrd="3" destOrd="0" parTransId="{E0EA85D3-E4DD-402B-8077-AAD6F553000F}" sibTransId="{4D0B4BA1-0FB0-4D4C-8B0F-C3547E4D1754}"/>
    <dgm:cxn modelId="{9FD368B9-6866-4C85-AED2-65E9A08F8DA9}" type="presOf" srcId="{83CB9608-996E-480C-9EEB-60670688FA0C}" destId="{06FDDF98-9C5D-4F23-925B-E3C5DD4D52CE}" srcOrd="1" destOrd="0" presId="urn:microsoft.com/office/officeart/2011/layout/CircleProcess"/>
    <dgm:cxn modelId="{F6DB43C7-2767-45BD-B7B8-51E41ED85523}" type="presOf" srcId="{AB2108C7-105B-44C8-A5E2-585D0FA4BF45}" destId="{CF22D013-0E68-420B-A114-2304AEA7C02D}" srcOrd="0" destOrd="0" presId="urn:microsoft.com/office/officeart/2011/layout/CircleProcess"/>
    <dgm:cxn modelId="{BF626EC7-2575-491C-967F-11FEC107882E}" type="presOf" srcId="{1B48891B-C5AC-4F32-A6E2-FD4B7B9AC521}" destId="{7FCA6F5B-DFDE-4EF4-8A43-2ED08549021A}" srcOrd="0" destOrd="0" presId="urn:microsoft.com/office/officeart/2011/layout/CircleProcess"/>
    <dgm:cxn modelId="{5DEC51D4-54F4-4095-94BA-2F8DBA8C7CCE}" type="presOf" srcId="{F16A78E9-6C2B-4D85-89DA-A041E6D58291}" destId="{0416166F-3AEF-4EEA-9897-75FB3A0FFFA1}" srcOrd="1" destOrd="0" presId="urn:microsoft.com/office/officeart/2011/layout/CircleProcess"/>
    <dgm:cxn modelId="{A52508E5-54A8-4FA7-9FD0-6BDAB085298F}" srcId="{AB2108C7-105B-44C8-A5E2-585D0FA4BF45}" destId="{83CB9608-996E-480C-9EEB-60670688FA0C}" srcOrd="0" destOrd="0" parTransId="{1A8A6977-182B-4D04-A1D4-1ECD871855DA}" sibTransId="{DCBBBCBA-373C-43F9-9CEA-59AEFDF9743C}"/>
    <dgm:cxn modelId="{10982E1B-EAD5-4F54-BDCB-169B90F53810}" type="presParOf" srcId="{CF22D013-0E68-420B-A114-2304AEA7C02D}" destId="{D5BBE6E8-1242-4B9D-A230-ACDCC47634B7}" srcOrd="0" destOrd="0" presId="urn:microsoft.com/office/officeart/2011/layout/CircleProcess"/>
    <dgm:cxn modelId="{EB200188-51C6-4163-B15C-650E7482E562}" type="presParOf" srcId="{D5BBE6E8-1242-4B9D-A230-ACDCC47634B7}" destId="{D7142921-473B-4138-B82D-F2FA06AD4B74}" srcOrd="0" destOrd="0" presId="urn:microsoft.com/office/officeart/2011/layout/CircleProcess"/>
    <dgm:cxn modelId="{8A5EC5D6-C98E-4C9F-AF81-0E47A282DB32}" type="presParOf" srcId="{CF22D013-0E68-420B-A114-2304AEA7C02D}" destId="{0E42868F-B2D9-4C09-B2BB-3FB7DB8CFB15}" srcOrd="1" destOrd="0" presId="urn:microsoft.com/office/officeart/2011/layout/CircleProcess"/>
    <dgm:cxn modelId="{37E9AFC1-4656-4E46-98C3-74D2F44F6BE6}" type="presParOf" srcId="{0E42868F-B2D9-4C09-B2BB-3FB7DB8CFB15}" destId="{94604C21-3C8B-4B4C-AA1E-356D3BC517A4}" srcOrd="0" destOrd="0" presId="urn:microsoft.com/office/officeart/2011/layout/CircleProcess"/>
    <dgm:cxn modelId="{82C2A8D2-8CA0-4AFD-961D-191E295026ED}" type="presParOf" srcId="{CF22D013-0E68-420B-A114-2304AEA7C02D}" destId="{0416166F-3AEF-4EEA-9897-75FB3A0FFFA1}" srcOrd="2" destOrd="0" presId="urn:microsoft.com/office/officeart/2011/layout/CircleProcess"/>
    <dgm:cxn modelId="{8958383C-CC9A-4217-B02A-387C222B5E47}" type="presParOf" srcId="{CF22D013-0E68-420B-A114-2304AEA7C02D}" destId="{1193131E-DE2C-49F2-BF86-FF7EA23CEF35}" srcOrd="3" destOrd="0" presId="urn:microsoft.com/office/officeart/2011/layout/CircleProcess"/>
    <dgm:cxn modelId="{18754606-9D05-4069-8F87-673257818D6B}" type="presParOf" srcId="{1193131E-DE2C-49F2-BF86-FF7EA23CEF35}" destId="{A06E6C47-C270-4263-8317-E11A18B75DD4}" srcOrd="0" destOrd="0" presId="urn:microsoft.com/office/officeart/2011/layout/CircleProcess"/>
    <dgm:cxn modelId="{23A2D1DD-7AE5-4AD5-BA43-44301FCF0D96}" type="presParOf" srcId="{CF22D013-0E68-420B-A114-2304AEA7C02D}" destId="{7196C9EC-6254-4682-81E7-3778EACD2224}" srcOrd="4" destOrd="0" presId="urn:microsoft.com/office/officeart/2011/layout/CircleProcess"/>
    <dgm:cxn modelId="{1AC93B3E-59F4-4BCE-91FF-EA962939948B}" type="presParOf" srcId="{7196C9EC-6254-4682-81E7-3778EACD2224}" destId="{7FCA6F5B-DFDE-4EF4-8A43-2ED08549021A}" srcOrd="0" destOrd="0" presId="urn:microsoft.com/office/officeart/2011/layout/CircleProcess"/>
    <dgm:cxn modelId="{F482C162-AE44-4D0B-BAA8-3C8BF500B409}" type="presParOf" srcId="{CF22D013-0E68-420B-A114-2304AEA7C02D}" destId="{2A60E963-DF71-4889-A8AF-F15F315EA073}" srcOrd="5" destOrd="0" presId="urn:microsoft.com/office/officeart/2011/layout/CircleProcess"/>
    <dgm:cxn modelId="{6535A4D0-1228-44F7-A41C-8BB7FB305C6F}" type="presParOf" srcId="{CF22D013-0E68-420B-A114-2304AEA7C02D}" destId="{44B43976-0A91-49E9-AC9B-F15FB3A4B92D}" srcOrd="6" destOrd="0" presId="urn:microsoft.com/office/officeart/2011/layout/CircleProcess"/>
    <dgm:cxn modelId="{39CAE9B1-EC59-48D8-B826-A5AB14EBE139}" type="presParOf" srcId="{44B43976-0A91-49E9-AC9B-F15FB3A4B92D}" destId="{C03FCA28-E6E0-4ED6-B06B-03E1CA768A36}" srcOrd="0" destOrd="0" presId="urn:microsoft.com/office/officeart/2011/layout/CircleProcess"/>
    <dgm:cxn modelId="{F478A52A-00CD-4057-839A-D699ADECBDBE}" type="presParOf" srcId="{CF22D013-0E68-420B-A114-2304AEA7C02D}" destId="{94F70D58-ED4D-4681-9E06-50406F63F54C}" srcOrd="7" destOrd="0" presId="urn:microsoft.com/office/officeart/2011/layout/CircleProcess"/>
    <dgm:cxn modelId="{6DE7DB26-E8D5-47A1-BCA9-7DABAFFA8646}" type="presParOf" srcId="{94F70D58-ED4D-4681-9E06-50406F63F54C}" destId="{5BDE55CA-FEED-423D-8D94-8DCAC0D97648}" srcOrd="0" destOrd="0" presId="urn:microsoft.com/office/officeart/2011/layout/CircleProcess"/>
    <dgm:cxn modelId="{53ACC6BF-C0E5-479D-8E5B-0F0B4118F3FE}" type="presParOf" srcId="{CF22D013-0E68-420B-A114-2304AEA7C02D}" destId="{117FFB14-663D-4956-BBAE-E5A5FF2E9888}" srcOrd="8" destOrd="0" presId="urn:microsoft.com/office/officeart/2011/layout/CircleProcess"/>
    <dgm:cxn modelId="{7FCCDFFE-87C3-4565-9CF2-43F2D5CF6FB9}" type="presParOf" srcId="{CF22D013-0E68-420B-A114-2304AEA7C02D}" destId="{8B1378A1-6358-4496-B327-9B7C0529A0BA}" srcOrd="9" destOrd="0" presId="urn:microsoft.com/office/officeart/2011/layout/CircleProcess"/>
    <dgm:cxn modelId="{FB5322DA-9887-4F3C-811E-4916C9C1A877}" type="presParOf" srcId="{8B1378A1-6358-4496-B327-9B7C0529A0BA}" destId="{7EB143E0-1C79-48A6-A7CF-F3D3D867817B}" srcOrd="0" destOrd="0" presId="urn:microsoft.com/office/officeart/2011/layout/CircleProcess"/>
    <dgm:cxn modelId="{B10A7F69-77D3-47E5-A343-E9C43377B368}" type="presParOf" srcId="{CF22D013-0E68-420B-A114-2304AEA7C02D}" destId="{28D36DDC-EC24-4D28-AA7C-7BDF619B40E5}" srcOrd="10" destOrd="0" presId="urn:microsoft.com/office/officeart/2011/layout/CircleProcess"/>
    <dgm:cxn modelId="{B08F6B94-B6DF-4E52-B14B-0AC3C5AE63B6}" type="presParOf" srcId="{28D36DDC-EC24-4D28-AA7C-7BDF619B40E5}" destId="{289D7E67-6D23-4243-B60C-2DA679339D47}" srcOrd="0" destOrd="0" presId="urn:microsoft.com/office/officeart/2011/layout/CircleProcess"/>
    <dgm:cxn modelId="{890CE066-3395-4FC8-8C58-FAEF70497A4C}" type="presParOf" srcId="{CF22D013-0E68-420B-A114-2304AEA7C02D}" destId="{06FDDF98-9C5D-4F23-925B-E3C5DD4D52CE}" srcOrd="11"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BE86B11-8A07-404D-ACC0-D53554E3308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CB1F1F5-4109-40F3-83FD-25C1FEC4D64D}">
      <dgm:prSet custT="1"/>
      <dgm:spPr/>
      <dgm:t>
        <a:bodyPr/>
        <a:lstStyle/>
        <a:p>
          <a:pPr>
            <a:lnSpc>
              <a:spcPct val="100000"/>
            </a:lnSpc>
          </a:pPr>
          <a:r>
            <a:rPr lang="en-US" sz="2800"/>
            <a:t>Reporting Requirements Overview</a:t>
          </a:r>
        </a:p>
      </dgm:t>
    </dgm:pt>
    <dgm:pt modelId="{79BE54F1-8086-4849-9CBF-669A9B769325}" type="parTrans" cxnId="{D2984BD6-A4D5-4481-8B61-0C2308BD3E9E}">
      <dgm:prSet/>
      <dgm:spPr/>
      <dgm:t>
        <a:bodyPr/>
        <a:lstStyle/>
        <a:p>
          <a:endParaRPr lang="en-US"/>
        </a:p>
      </dgm:t>
    </dgm:pt>
    <dgm:pt modelId="{892192EC-167C-4D71-AE01-04FE10E5ECA1}" type="sibTrans" cxnId="{D2984BD6-A4D5-4481-8B61-0C2308BD3E9E}">
      <dgm:prSet/>
      <dgm:spPr/>
      <dgm:t>
        <a:bodyPr/>
        <a:lstStyle/>
        <a:p>
          <a:endParaRPr lang="en-US"/>
        </a:p>
      </dgm:t>
    </dgm:pt>
    <dgm:pt modelId="{FEA5EF6F-F6CC-4DF2-BE0B-91816FB3F286}">
      <dgm:prSet custT="1"/>
      <dgm:spPr/>
      <dgm:t>
        <a:bodyPr/>
        <a:lstStyle/>
        <a:p>
          <a:pPr>
            <a:lnSpc>
              <a:spcPct val="100000"/>
            </a:lnSpc>
          </a:pPr>
          <a:r>
            <a:rPr lang="en-US" sz="2800"/>
            <a:t>QPR Overview</a:t>
          </a:r>
        </a:p>
      </dgm:t>
    </dgm:pt>
    <dgm:pt modelId="{87AE0F32-4BCC-4B23-90C8-3FAB72235AEA}" type="parTrans" cxnId="{81FC6179-B78A-4F35-8D43-3BB7304159E7}">
      <dgm:prSet/>
      <dgm:spPr/>
      <dgm:t>
        <a:bodyPr/>
        <a:lstStyle/>
        <a:p>
          <a:endParaRPr lang="en-US"/>
        </a:p>
      </dgm:t>
    </dgm:pt>
    <dgm:pt modelId="{23688040-FAA6-4D0F-9356-9F18E67DE547}" type="sibTrans" cxnId="{81FC6179-B78A-4F35-8D43-3BB7304159E7}">
      <dgm:prSet/>
      <dgm:spPr/>
      <dgm:t>
        <a:bodyPr/>
        <a:lstStyle/>
        <a:p>
          <a:endParaRPr lang="en-US"/>
        </a:p>
      </dgm:t>
    </dgm:pt>
    <dgm:pt modelId="{73F9F701-E8A4-4137-83F3-2DD11B642272}">
      <dgm:prSet custT="1"/>
      <dgm:spPr/>
      <dgm:t>
        <a:bodyPr/>
        <a:lstStyle/>
        <a:p>
          <a:pPr>
            <a:lnSpc>
              <a:spcPct val="100000"/>
            </a:lnSpc>
          </a:pPr>
          <a:r>
            <a:rPr lang="en-US" sz="2800"/>
            <a:t>Building and Submitting the Participant Data File</a:t>
          </a:r>
        </a:p>
      </dgm:t>
    </dgm:pt>
    <dgm:pt modelId="{5F5F8F02-E0F5-4495-AD83-3F896D6FA448}" type="parTrans" cxnId="{15D93F20-4579-4FEA-8219-1989A08EAF89}">
      <dgm:prSet/>
      <dgm:spPr/>
      <dgm:t>
        <a:bodyPr/>
        <a:lstStyle/>
        <a:p>
          <a:endParaRPr lang="en-US"/>
        </a:p>
      </dgm:t>
    </dgm:pt>
    <dgm:pt modelId="{B0E38FD0-C6E1-4F46-B544-25D84D29B77C}" type="sibTrans" cxnId="{15D93F20-4579-4FEA-8219-1989A08EAF89}">
      <dgm:prSet/>
      <dgm:spPr/>
      <dgm:t>
        <a:bodyPr/>
        <a:lstStyle/>
        <a:p>
          <a:endParaRPr lang="en-US"/>
        </a:p>
      </dgm:t>
    </dgm:pt>
    <dgm:pt modelId="{FFBA7A3E-A63B-40C4-9EF5-1D3FF0AC4C32}">
      <dgm:prSet custT="1"/>
      <dgm:spPr/>
      <dgm:t>
        <a:bodyPr/>
        <a:lstStyle/>
        <a:p>
          <a:pPr>
            <a:lnSpc>
              <a:spcPct val="100000"/>
            </a:lnSpc>
          </a:pPr>
          <a:r>
            <a:rPr lang="en-US" sz="2800" dirty="0"/>
            <a:t>WorkforceGPS Resources</a:t>
          </a:r>
        </a:p>
      </dgm:t>
    </dgm:pt>
    <dgm:pt modelId="{1770787E-5981-4642-83E9-1C44173F0FF9}" type="parTrans" cxnId="{CAF1A31E-F227-45EB-AFD2-28C3A22B7013}">
      <dgm:prSet/>
      <dgm:spPr/>
      <dgm:t>
        <a:bodyPr/>
        <a:lstStyle/>
        <a:p>
          <a:endParaRPr lang="en-US"/>
        </a:p>
      </dgm:t>
    </dgm:pt>
    <dgm:pt modelId="{E0CF35FD-26C8-42BC-BE71-185C3FF31A91}" type="sibTrans" cxnId="{CAF1A31E-F227-45EB-AFD2-28C3A22B7013}">
      <dgm:prSet/>
      <dgm:spPr/>
      <dgm:t>
        <a:bodyPr/>
        <a:lstStyle/>
        <a:p>
          <a:endParaRPr lang="en-US"/>
        </a:p>
      </dgm:t>
    </dgm:pt>
    <dgm:pt modelId="{ECC09C39-9B84-4A43-B72B-A44E35330398}">
      <dgm:prSet custT="1"/>
      <dgm:spPr/>
      <dgm:t>
        <a:bodyPr/>
        <a:lstStyle/>
        <a:p>
          <a:pPr>
            <a:lnSpc>
              <a:spcPct val="100000"/>
            </a:lnSpc>
          </a:pPr>
          <a:r>
            <a:rPr lang="en-US" sz="2800"/>
            <a:t>Technical Assistance</a:t>
          </a:r>
        </a:p>
      </dgm:t>
    </dgm:pt>
    <dgm:pt modelId="{AC50325A-D0D3-4B47-B1DE-298A68B635BF}" type="parTrans" cxnId="{0B29B7A7-2C42-4701-8875-248B34C785EC}">
      <dgm:prSet/>
      <dgm:spPr/>
      <dgm:t>
        <a:bodyPr/>
        <a:lstStyle/>
        <a:p>
          <a:endParaRPr lang="en-US"/>
        </a:p>
      </dgm:t>
    </dgm:pt>
    <dgm:pt modelId="{F975A7E1-9755-4F23-BE43-789E4047D36A}" type="sibTrans" cxnId="{0B29B7A7-2C42-4701-8875-248B34C785EC}">
      <dgm:prSet/>
      <dgm:spPr/>
      <dgm:t>
        <a:bodyPr/>
        <a:lstStyle/>
        <a:p>
          <a:endParaRPr lang="en-US"/>
        </a:p>
      </dgm:t>
    </dgm:pt>
    <dgm:pt modelId="{63B382C5-0864-40BF-ACFB-296A8346C7A1}">
      <dgm:prSet custT="1"/>
      <dgm:spPr/>
      <dgm:t>
        <a:bodyPr/>
        <a:lstStyle/>
        <a:p>
          <a:pPr>
            <a:lnSpc>
              <a:spcPct val="100000"/>
            </a:lnSpc>
          </a:pPr>
          <a:r>
            <a:rPr lang="en-US" sz="2800" b="1" dirty="0">
              <a:solidFill>
                <a:schemeClr val="bg1"/>
              </a:solidFill>
            </a:rPr>
            <a:t>The Participant Data File and Data Collection</a:t>
          </a:r>
        </a:p>
      </dgm:t>
    </dgm:pt>
    <dgm:pt modelId="{99FCB94F-E1FB-4C0E-8F45-C76AA7C875E8}" type="parTrans" cxnId="{B108B2E7-4F15-4C33-AF96-FB1577A512A8}">
      <dgm:prSet/>
      <dgm:spPr/>
      <dgm:t>
        <a:bodyPr/>
        <a:lstStyle/>
        <a:p>
          <a:endParaRPr lang="en-US"/>
        </a:p>
      </dgm:t>
    </dgm:pt>
    <dgm:pt modelId="{000CE91E-74A7-495D-B70A-1962E3AABE0E}" type="sibTrans" cxnId="{B108B2E7-4F15-4C33-AF96-FB1577A512A8}">
      <dgm:prSet/>
      <dgm:spPr/>
      <dgm:t>
        <a:bodyPr/>
        <a:lstStyle/>
        <a:p>
          <a:endParaRPr lang="en-US"/>
        </a:p>
      </dgm:t>
    </dgm:pt>
    <dgm:pt modelId="{EDDFA2C7-A62D-44C7-8FF3-1B57E5A75018}" type="pres">
      <dgm:prSet presAssocID="{EBE86B11-8A07-404D-ACC0-D53554E3308A}" presName="root" presStyleCnt="0">
        <dgm:presLayoutVars>
          <dgm:dir/>
          <dgm:resizeHandles val="exact"/>
        </dgm:presLayoutVars>
      </dgm:prSet>
      <dgm:spPr/>
    </dgm:pt>
    <dgm:pt modelId="{206DCF70-FC83-4FC0-8AD4-494F0A2B6C44}" type="pres">
      <dgm:prSet presAssocID="{4CB1F1F5-4109-40F3-83FD-25C1FEC4D64D}" presName="compNode" presStyleCnt="0"/>
      <dgm:spPr/>
    </dgm:pt>
    <dgm:pt modelId="{933096A2-D8AD-4EBA-BE95-0059DA9158ED}" type="pres">
      <dgm:prSet presAssocID="{4CB1F1F5-4109-40F3-83FD-25C1FEC4D64D}" presName="bgRect" presStyleLbl="bgShp" presStyleIdx="0" presStyleCnt="6"/>
      <dgm:spPr/>
    </dgm:pt>
    <dgm:pt modelId="{07123554-C389-4C07-996A-C1E099618E02}" type="pres">
      <dgm:prSet presAssocID="{4CB1F1F5-4109-40F3-83FD-25C1FEC4D64D}" presName="iconRect" presStyleLbl="node1" presStyleIdx="0" presStyleCnt="6" custScaleX="118950" custScaleY="11895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80F7B5B-ACB3-4431-93E4-AFCEBAB9C0B4}" type="pres">
      <dgm:prSet presAssocID="{4CB1F1F5-4109-40F3-83FD-25C1FEC4D64D}" presName="spaceRect" presStyleCnt="0"/>
      <dgm:spPr/>
    </dgm:pt>
    <dgm:pt modelId="{05E91965-7C6A-4B05-80E6-0167DF1DD229}" type="pres">
      <dgm:prSet presAssocID="{4CB1F1F5-4109-40F3-83FD-25C1FEC4D64D}" presName="parTx" presStyleLbl="revTx" presStyleIdx="0" presStyleCnt="6">
        <dgm:presLayoutVars>
          <dgm:chMax val="0"/>
          <dgm:chPref val="0"/>
        </dgm:presLayoutVars>
      </dgm:prSet>
      <dgm:spPr/>
    </dgm:pt>
    <dgm:pt modelId="{BAF5053B-80E6-450B-BBEC-8CDB3A173AB0}" type="pres">
      <dgm:prSet presAssocID="{892192EC-167C-4D71-AE01-04FE10E5ECA1}" presName="sibTrans" presStyleCnt="0"/>
      <dgm:spPr/>
    </dgm:pt>
    <dgm:pt modelId="{7A4C7EE2-8CA3-4387-944E-FA2BA05F392C}" type="pres">
      <dgm:prSet presAssocID="{FEA5EF6F-F6CC-4DF2-BE0B-91816FB3F286}" presName="compNode" presStyleCnt="0"/>
      <dgm:spPr/>
    </dgm:pt>
    <dgm:pt modelId="{1457C0F0-BCE5-493E-AF04-0AFCE2448162}" type="pres">
      <dgm:prSet presAssocID="{FEA5EF6F-F6CC-4DF2-BE0B-91816FB3F286}" presName="bgRect" presStyleLbl="bgShp" presStyleIdx="1" presStyleCnt="6"/>
      <dgm:spPr/>
    </dgm:pt>
    <dgm:pt modelId="{303EB5B2-6FDF-4C20-85EF-D6A4587BF4F3}" type="pres">
      <dgm:prSet presAssocID="{FEA5EF6F-F6CC-4DF2-BE0B-91816FB3F286}" presName="iconRect" presStyleLbl="node1" presStyleIdx="1" presStyleCnt="6" custScaleX="118950" custScaleY="11895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5A8964AB-D69E-4620-9D6A-07078080E79A}" type="pres">
      <dgm:prSet presAssocID="{FEA5EF6F-F6CC-4DF2-BE0B-91816FB3F286}" presName="spaceRect" presStyleCnt="0"/>
      <dgm:spPr/>
    </dgm:pt>
    <dgm:pt modelId="{A9952073-CC75-4E74-8C10-E79946534D48}" type="pres">
      <dgm:prSet presAssocID="{FEA5EF6F-F6CC-4DF2-BE0B-91816FB3F286}" presName="parTx" presStyleLbl="revTx" presStyleIdx="1" presStyleCnt="6">
        <dgm:presLayoutVars>
          <dgm:chMax val="0"/>
          <dgm:chPref val="0"/>
        </dgm:presLayoutVars>
      </dgm:prSet>
      <dgm:spPr/>
    </dgm:pt>
    <dgm:pt modelId="{A4635266-6B53-4405-961A-EB7B4B89217D}" type="pres">
      <dgm:prSet presAssocID="{23688040-FAA6-4D0F-9356-9F18E67DE547}" presName="sibTrans" presStyleCnt="0"/>
      <dgm:spPr/>
    </dgm:pt>
    <dgm:pt modelId="{A7EB8208-D674-4EB2-B585-12846AAD8383}" type="pres">
      <dgm:prSet presAssocID="{63B382C5-0864-40BF-ACFB-296A8346C7A1}" presName="compNode" presStyleCnt="0"/>
      <dgm:spPr/>
    </dgm:pt>
    <dgm:pt modelId="{C3E36E95-6989-4B0F-B604-40F27D493C24}" type="pres">
      <dgm:prSet presAssocID="{63B382C5-0864-40BF-ACFB-296A8346C7A1}" presName="bgRect" presStyleLbl="bgShp" presStyleIdx="2" presStyleCnt="6"/>
      <dgm:spPr>
        <a:solidFill>
          <a:schemeClr val="accent1"/>
        </a:solidFill>
      </dgm:spPr>
    </dgm:pt>
    <dgm:pt modelId="{C9ADA99B-D0F1-4733-AEA2-EA6B029ABFD7}" type="pres">
      <dgm:prSet presAssocID="{63B382C5-0864-40BF-ACFB-296A8346C7A1}" presName="iconRect" presStyleLbl="node1" presStyleIdx="2" presStyleCnt="6"/>
      <dgm:spPr>
        <a:blipFill>
          <a:blip xmlns:r="http://schemas.openxmlformats.org/officeDocument/2006/relationships" r:embed="rId5">
            <a:biLevel thresh="25000"/>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encil with solid fill"/>
        </a:ext>
      </dgm:extLst>
    </dgm:pt>
    <dgm:pt modelId="{CCD07560-DC9E-4079-B192-4EA5EDF837C9}" type="pres">
      <dgm:prSet presAssocID="{63B382C5-0864-40BF-ACFB-296A8346C7A1}" presName="spaceRect" presStyleCnt="0"/>
      <dgm:spPr/>
    </dgm:pt>
    <dgm:pt modelId="{5D59B840-6F06-4FEF-AEB7-A8642D09B79A}" type="pres">
      <dgm:prSet presAssocID="{63B382C5-0864-40BF-ACFB-296A8346C7A1}" presName="parTx" presStyleLbl="revTx" presStyleIdx="2" presStyleCnt="6">
        <dgm:presLayoutVars>
          <dgm:chMax val="0"/>
          <dgm:chPref val="0"/>
        </dgm:presLayoutVars>
      </dgm:prSet>
      <dgm:spPr/>
    </dgm:pt>
    <dgm:pt modelId="{8465D70B-112D-409B-A741-368EF479B265}" type="pres">
      <dgm:prSet presAssocID="{000CE91E-74A7-495D-B70A-1962E3AABE0E}" presName="sibTrans" presStyleCnt="0"/>
      <dgm:spPr/>
    </dgm:pt>
    <dgm:pt modelId="{C1364F2D-20DC-41E5-9D79-E46AA8333578}" type="pres">
      <dgm:prSet presAssocID="{73F9F701-E8A4-4137-83F3-2DD11B642272}" presName="compNode" presStyleCnt="0"/>
      <dgm:spPr/>
    </dgm:pt>
    <dgm:pt modelId="{1B016A0E-1864-4603-83F6-3905BF24B8CF}" type="pres">
      <dgm:prSet presAssocID="{73F9F701-E8A4-4137-83F3-2DD11B642272}" presName="bgRect" presStyleLbl="bgShp" presStyleIdx="3" presStyleCnt="6"/>
      <dgm:spPr/>
    </dgm:pt>
    <dgm:pt modelId="{33680AAE-DDAE-4EB8-84B9-ED37B15714BC}" type="pres">
      <dgm:prSet presAssocID="{73F9F701-E8A4-4137-83F3-2DD11B642272}" presName="iconRect" presStyleLbl="node1" presStyleIdx="3" presStyleCnt="6" custScaleX="118950" custScaleY="118950"/>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older Search with solid fill"/>
        </a:ext>
      </dgm:extLst>
    </dgm:pt>
    <dgm:pt modelId="{EE5C7C5E-22CF-4C2C-98C9-AE66A59BBDB4}" type="pres">
      <dgm:prSet presAssocID="{73F9F701-E8A4-4137-83F3-2DD11B642272}" presName="spaceRect" presStyleCnt="0"/>
      <dgm:spPr/>
    </dgm:pt>
    <dgm:pt modelId="{5C9E3F2F-5A8B-41F1-AB54-4B1BBD90BA35}" type="pres">
      <dgm:prSet presAssocID="{73F9F701-E8A4-4137-83F3-2DD11B642272}" presName="parTx" presStyleLbl="revTx" presStyleIdx="3" presStyleCnt="6">
        <dgm:presLayoutVars>
          <dgm:chMax val="0"/>
          <dgm:chPref val="0"/>
        </dgm:presLayoutVars>
      </dgm:prSet>
      <dgm:spPr/>
    </dgm:pt>
    <dgm:pt modelId="{06332C1B-80A6-4FC2-BDC5-CB926CFC20DA}" type="pres">
      <dgm:prSet presAssocID="{B0E38FD0-C6E1-4F46-B544-25D84D29B77C}" presName="sibTrans" presStyleCnt="0"/>
      <dgm:spPr/>
    </dgm:pt>
    <dgm:pt modelId="{46CAF3E9-42AE-4607-A86C-685E93EE8021}" type="pres">
      <dgm:prSet presAssocID="{FFBA7A3E-A63B-40C4-9EF5-1D3FF0AC4C32}" presName="compNode" presStyleCnt="0"/>
      <dgm:spPr/>
    </dgm:pt>
    <dgm:pt modelId="{C208C6BF-3429-48C2-AA30-802612E9FF29}" type="pres">
      <dgm:prSet presAssocID="{FFBA7A3E-A63B-40C4-9EF5-1D3FF0AC4C32}" presName="bgRect" presStyleLbl="bgShp" presStyleIdx="4" presStyleCnt="6"/>
      <dgm:spPr/>
    </dgm:pt>
    <dgm:pt modelId="{FB259ECA-706A-4307-9248-6E4B23A3E0D0}" type="pres">
      <dgm:prSet presAssocID="{FFBA7A3E-A63B-40C4-9EF5-1D3FF0AC4C32}" presName="iconRect" presStyleLbl="node1" presStyleIdx="4" presStyleCnt="6" custScaleX="118950" custScaleY="118950"/>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Books with solid fill"/>
        </a:ext>
      </dgm:extLst>
    </dgm:pt>
    <dgm:pt modelId="{420D3C2A-C794-4DD3-ACA0-3A0C9EE52C07}" type="pres">
      <dgm:prSet presAssocID="{FFBA7A3E-A63B-40C4-9EF5-1D3FF0AC4C32}" presName="spaceRect" presStyleCnt="0"/>
      <dgm:spPr/>
    </dgm:pt>
    <dgm:pt modelId="{D849527F-48C0-4A18-9062-1F819EAC1EC3}" type="pres">
      <dgm:prSet presAssocID="{FFBA7A3E-A63B-40C4-9EF5-1D3FF0AC4C32}" presName="parTx" presStyleLbl="revTx" presStyleIdx="4" presStyleCnt="6">
        <dgm:presLayoutVars>
          <dgm:chMax val="0"/>
          <dgm:chPref val="0"/>
        </dgm:presLayoutVars>
      </dgm:prSet>
      <dgm:spPr/>
    </dgm:pt>
    <dgm:pt modelId="{CE9CA9B1-9977-47EE-9946-41E7E2D39EE7}" type="pres">
      <dgm:prSet presAssocID="{E0CF35FD-26C8-42BC-BE71-185C3FF31A91}" presName="sibTrans" presStyleCnt="0"/>
      <dgm:spPr/>
    </dgm:pt>
    <dgm:pt modelId="{79AF6343-467F-4B32-92EF-944FE8035EAC}" type="pres">
      <dgm:prSet presAssocID="{ECC09C39-9B84-4A43-B72B-A44E35330398}" presName="compNode" presStyleCnt="0"/>
      <dgm:spPr/>
    </dgm:pt>
    <dgm:pt modelId="{295CD26D-C251-41E1-A135-215A58701FF2}" type="pres">
      <dgm:prSet presAssocID="{ECC09C39-9B84-4A43-B72B-A44E35330398}" presName="bgRect" presStyleLbl="bgShp" presStyleIdx="5" presStyleCnt="6"/>
      <dgm:spPr/>
    </dgm:pt>
    <dgm:pt modelId="{B76E5D8E-9457-472D-ADB9-5E3878A9B533}" type="pres">
      <dgm:prSet presAssocID="{ECC09C39-9B84-4A43-B72B-A44E35330398}" presName="iconRect" presStyleLbl="node1" presStyleIdx="5" presStyleCnt="6" custScaleX="118950" custScaleY="118950"/>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Questions with solid fill"/>
        </a:ext>
      </dgm:extLst>
    </dgm:pt>
    <dgm:pt modelId="{2E3C77BE-90D9-4F98-AECB-5332DE97F129}" type="pres">
      <dgm:prSet presAssocID="{ECC09C39-9B84-4A43-B72B-A44E35330398}" presName="spaceRect" presStyleCnt="0"/>
      <dgm:spPr/>
    </dgm:pt>
    <dgm:pt modelId="{E4F4ABF2-B849-4728-94CF-8A78E65E2A74}" type="pres">
      <dgm:prSet presAssocID="{ECC09C39-9B84-4A43-B72B-A44E35330398}" presName="parTx" presStyleLbl="revTx" presStyleIdx="5" presStyleCnt="6">
        <dgm:presLayoutVars>
          <dgm:chMax val="0"/>
          <dgm:chPref val="0"/>
        </dgm:presLayoutVars>
      </dgm:prSet>
      <dgm:spPr/>
    </dgm:pt>
  </dgm:ptLst>
  <dgm:cxnLst>
    <dgm:cxn modelId="{CAF1A31E-F227-45EB-AFD2-28C3A22B7013}" srcId="{EBE86B11-8A07-404D-ACC0-D53554E3308A}" destId="{FFBA7A3E-A63B-40C4-9EF5-1D3FF0AC4C32}" srcOrd="4" destOrd="0" parTransId="{1770787E-5981-4642-83E9-1C44173F0FF9}" sibTransId="{E0CF35FD-26C8-42BC-BE71-185C3FF31A91}"/>
    <dgm:cxn modelId="{15D93F20-4579-4FEA-8219-1989A08EAF89}" srcId="{EBE86B11-8A07-404D-ACC0-D53554E3308A}" destId="{73F9F701-E8A4-4137-83F3-2DD11B642272}" srcOrd="3" destOrd="0" parTransId="{5F5F8F02-E0F5-4495-AD83-3F896D6FA448}" sibTransId="{B0E38FD0-C6E1-4F46-B544-25D84D29B77C}"/>
    <dgm:cxn modelId="{ED807F48-83F3-4154-886C-C4A48E81D942}" type="presOf" srcId="{63B382C5-0864-40BF-ACFB-296A8346C7A1}" destId="{5D59B840-6F06-4FEF-AEB7-A8642D09B79A}" srcOrd="0" destOrd="0" presId="urn:microsoft.com/office/officeart/2018/2/layout/IconVerticalSolidList"/>
    <dgm:cxn modelId="{450AC556-8396-43D3-B004-C6F0912E4B90}" type="presOf" srcId="{4CB1F1F5-4109-40F3-83FD-25C1FEC4D64D}" destId="{05E91965-7C6A-4B05-80E6-0167DF1DD229}" srcOrd="0" destOrd="0" presId="urn:microsoft.com/office/officeart/2018/2/layout/IconVerticalSolidList"/>
    <dgm:cxn modelId="{81FC6179-B78A-4F35-8D43-3BB7304159E7}" srcId="{EBE86B11-8A07-404D-ACC0-D53554E3308A}" destId="{FEA5EF6F-F6CC-4DF2-BE0B-91816FB3F286}" srcOrd="1" destOrd="0" parTransId="{87AE0F32-4BCC-4B23-90C8-3FAB72235AEA}" sibTransId="{23688040-FAA6-4D0F-9356-9F18E67DE547}"/>
    <dgm:cxn modelId="{D980AE5A-6E52-43AF-A21E-52BAAD091D41}" type="presOf" srcId="{EBE86B11-8A07-404D-ACC0-D53554E3308A}" destId="{EDDFA2C7-A62D-44C7-8FF3-1B57E5A75018}" srcOrd="0" destOrd="0" presId="urn:microsoft.com/office/officeart/2018/2/layout/IconVerticalSolidList"/>
    <dgm:cxn modelId="{0B29B7A7-2C42-4701-8875-248B34C785EC}" srcId="{EBE86B11-8A07-404D-ACC0-D53554E3308A}" destId="{ECC09C39-9B84-4A43-B72B-A44E35330398}" srcOrd="5" destOrd="0" parTransId="{AC50325A-D0D3-4B47-B1DE-298A68B635BF}" sibTransId="{F975A7E1-9755-4F23-BE43-789E4047D36A}"/>
    <dgm:cxn modelId="{B55EDDAE-37D1-4B2C-816E-3F74A4D9F30A}" type="presOf" srcId="{FEA5EF6F-F6CC-4DF2-BE0B-91816FB3F286}" destId="{A9952073-CC75-4E74-8C10-E79946534D48}" srcOrd="0" destOrd="0" presId="urn:microsoft.com/office/officeart/2018/2/layout/IconVerticalSolidList"/>
    <dgm:cxn modelId="{0B3FFFC9-6DBB-49F3-8116-EA699308D584}" type="presOf" srcId="{FFBA7A3E-A63B-40C4-9EF5-1D3FF0AC4C32}" destId="{D849527F-48C0-4A18-9062-1F819EAC1EC3}" srcOrd="0" destOrd="0" presId="urn:microsoft.com/office/officeart/2018/2/layout/IconVerticalSolidList"/>
    <dgm:cxn modelId="{6C0D3FCB-DF5B-4D80-98BC-A2434AEFAE0D}" type="presOf" srcId="{73F9F701-E8A4-4137-83F3-2DD11B642272}" destId="{5C9E3F2F-5A8B-41F1-AB54-4B1BBD90BA35}" srcOrd="0" destOrd="0" presId="urn:microsoft.com/office/officeart/2018/2/layout/IconVerticalSolidList"/>
    <dgm:cxn modelId="{D2984BD6-A4D5-4481-8B61-0C2308BD3E9E}" srcId="{EBE86B11-8A07-404D-ACC0-D53554E3308A}" destId="{4CB1F1F5-4109-40F3-83FD-25C1FEC4D64D}" srcOrd="0" destOrd="0" parTransId="{79BE54F1-8086-4849-9CBF-669A9B769325}" sibTransId="{892192EC-167C-4D71-AE01-04FE10E5ECA1}"/>
    <dgm:cxn modelId="{B108B2E7-4F15-4C33-AF96-FB1577A512A8}" srcId="{EBE86B11-8A07-404D-ACC0-D53554E3308A}" destId="{63B382C5-0864-40BF-ACFB-296A8346C7A1}" srcOrd="2" destOrd="0" parTransId="{99FCB94F-E1FB-4C0E-8F45-C76AA7C875E8}" sibTransId="{000CE91E-74A7-495D-B70A-1962E3AABE0E}"/>
    <dgm:cxn modelId="{7E6B5FFC-DF3F-4E78-ABEB-8ACFCF19CFE7}" type="presOf" srcId="{ECC09C39-9B84-4A43-B72B-A44E35330398}" destId="{E4F4ABF2-B849-4728-94CF-8A78E65E2A74}" srcOrd="0" destOrd="0" presId="urn:microsoft.com/office/officeart/2018/2/layout/IconVerticalSolidList"/>
    <dgm:cxn modelId="{2B37DF2C-8663-426F-B107-DC7FDAD67530}" type="presParOf" srcId="{EDDFA2C7-A62D-44C7-8FF3-1B57E5A75018}" destId="{206DCF70-FC83-4FC0-8AD4-494F0A2B6C44}" srcOrd="0" destOrd="0" presId="urn:microsoft.com/office/officeart/2018/2/layout/IconVerticalSolidList"/>
    <dgm:cxn modelId="{5EBED762-4689-4AD1-821D-EE44BFE3F96E}" type="presParOf" srcId="{206DCF70-FC83-4FC0-8AD4-494F0A2B6C44}" destId="{933096A2-D8AD-4EBA-BE95-0059DA9158ED}" srcOrd="0" destOrd="0" presId="urn:microsoft.com/office/officeart/2018/2/layout/IconVerticalSolidList"/>
    <dgm:cxn modelId="{15AF35F9-A20B-470F-8862-1C4EB67F63A8}" type="presParOf" srcId="{206DCF70-FC83-4FC0-8AD4-494F0A2B6C44}" destId="{07123554-C389-4C07-996A-C1E099618E02}" srcOrd="1" destOrd="0" presId="urn:microsoft.com/office/officeart/2018/2/layout/IconVerticalSolidList"/>
    <dgm:cxn modelId="{134513F3-0941-4CE2-8E8E-4036FA20E790}" type="presParOf" srcId="{206DCF70-FC83-4FC0-8AD4-494F0A2B6C44}" destId="{680F7B5B-ACB3-4431-93E4-AFCEBAB9C0B4}" srcOrd="2" destOrd="0" presId="urn:microsoft.com/office/officeart/2018/2/layout/IconVerticalSolidList"/>
    <dgm:cxn modelId="{D31C82F0-DC70-4DFC-9E52-18DCE9299820}" type="presParOf" srcId="{206DCF70-FC83-4FC0-8AD4-494F0A2B6C44}" destId="{05E91965-7C6A-4B05-80E6-0167DF1DD229}" srcOrd="3" destOrd="0" presId="urn:microsoft.com/office/officeart/2018/2/layout/IconVerticalSolidList"/>
    <dgm:cxn modelId="{7EAD8671-7EFB-44A1-B94F-507E74970F6F}" type="presParOf" srcId="{EDDFA2C7-A62D-44C7-8FF3-1B57E5A75018}" destId="{BAF5053B-80E6-450B-BBEC-8CDB3A173AB0}" srcOrd="1" destOrd="0" presId="urn:microsoft.com/office/officeart/2018/2/layout/IconVerticalSolidList"/>
    <dgm:cxn modelId="{89823092-C8BD-447C-AE9A-A36BC836E40A}" type="presParOf" srcId="{EDDFA2C7-A62D-44C7-8FF3-1B57E5A75018}" destId="{7A4C7EE2-8CA3-4387-944E-FA2BA05F392C}" srcOrd="2" destOrd="0" presId="urn:microsoft.com/office/officeart/2018/2/layout/IconVerticalSolidList"/>
    <dgm:cxn modelId="{C843BE96-6AC5-4670-B975-3341A397A3B9}" type="presParOf" srcId="{7A4C7EE2-8CA3-4387-944E-FA2BA05F392C}" destId="{1457C0F0-BCE5-493E-AF04-0AFCE2448162}" srcOrd="0" destOrd="0" presId="urn:microsoft.com/office/officeart/2018/2/layout/IconVerticalSolidList"/>
    <dgm:cxn modelId="{28A2D0B6-F717-4DF3-A456-E566391DFF99}" type="presParOf" srcId="{7A4C7EE2-8CA3-4387-944E-FA2BA05F392C}" destId="{303EB5B2-6FDF-4C20-85EF-D6A4587BF4F3}" srcOrd="1" destOrd="0" presId="urn:microsoft.com/office/officeart/2018/2/layout/IconVerticalSolidList"/>
    <dgm:cxn modelId="{CDEBFE2F-15FA-4BB0-9208-8C3F7A134D91}" type="presParOf" srcId="{7A4C7EE2-8CA3-4387-944E-FA2BA05F392C}" destId="{5A8964AB-D69E-4620-9D6A-07078080E79A}" srcOrd="2" destOrd="0" presId="urn:microsoft.com/office/officeart/2018/2/layout/IconVerticalSolidList"/>
    <dgm:cxn modelId="{7BB4E5F3-D500-4568-999B-6AD3081E1EB6}" type="presParOf" srcId="{7A4C7EE2-8CA3-4387-944E-FA2BA05F392C}" destId="{A9952073-CC75-4E74-8C10-E79946534D48}" srcOrd="3" destOrd="0" presId="urn:microsoft.com/office/officeart/2018/2/layout/IconVerticalSolidList"/>
    <dgm:cxn modelId="{671E3FCD-6A01-4CC1-88D3-BED79715F29A}" type="presParOf" srcId="{EDDFA2C7-A62D-44C7-8FF3-1B57E5A75018}" destId="{A4635266-6B53-4405-961A-EB7B4B89217D}" srcOrd="3" destOrd="0" presId="urn:microsoft.com/office/officeart/2018/2/layout/IconVerticalSolidList"/>
    <dgm:cxn modelId="{20656CFE-1241-4486-ADAC-882829447411}" type="presParOf" srcId="{EDDFA2C7-A62D-44C7-8FF3-1B57E5A75018}" destId="{A7EB8208-D674-4EB2-B585-12846AAD8383}" srcOrd="4" destOrd="0" presId="urn:microsoft.com/office/officeart/2018/2/layout/IconVerticalSolidList"/>
    <dgm:cxn modelId="{DB5D4FF1-469A-498F-8502-02755D0B2439}" type="presParOf" srcId="{A7EB8208-D674-4EB2-B585-12846AAD8383}" destId="{C3E36E95-6989-4B0F-B604-40F27D493C24}" srcOrd="0" destOrd="0" presId="urn:microsoft.com/office/officeart/2018/2/layout/IconVerticalSolidList"/>
    <dgm:cxn modelId="{50E7AC45-997E-44B4-82B0-6B68475E816A}" type="presParOf" srcId="{A7EB8208-D674-4EB2-B585-12846AAD8383}" destId="{C9ADA99B-D0F1-4733-AEA2-EA6B029ABFD7}" srcOrd="1" destOrd="0" presId="urn:microsoft.com/office/officeart/2018/2/layout/IconVerticalSolidList"/>
    <dgm:cxn modelId="{318EDD4E-7874-467E-B1FF-1007B2507B72}" type="presParOf" srcId="{A7EB8208-D674-4EB2-B585-12846AAD8383}" destId="{CCD07560-DC9E-4079-B192-4EA5EDF837C9}" srcOrd="2" destOrd="0" presId="urn:microsoft.com/office/officeart/2018/2/layout/IconVerticalSolidList"/>
    <dgm:cxn modelId="{E0D7DC96-234C-46E8-9A03-C5C0F063CEBA}" type="presParOf" srcId="{A7EB8208-D674-4EB2-B585-12846AAD8383}" destId="{5D59B840-6F06-4FEF-AEB7-A8642D09B79A}" srcOrd="3" destOrd="0" presId="urn:microsoft.com/office/officeart/2018/2/layout/IconVerticalSolidList"/>
    <dgm:cxn modelId="{EB3A8756-4A2A-4627-A37F-CE43024E60C1}" type="presParOf" srcId="{EDDFA2C7-A62D-44C7-8FF3-1B57E5A75018}" destId="{8465D70B-112D-409B-A741-368EF479B265}" srcOrd="5" destOrd="0" presId="urn:microsoft.com/office/officeart/2018/2/layout/IconVerticalSolidList"/>
    <dgm:cxn modelId="{05681145-CE6D-46D0-ACCE-8609F9261415}" type="presParOf" srcId="{EDDFA2C7-A62D-44C7-8FF3-1B57E5A75018}" destId="{C1364F2D-20DC-41E5-9D79-E46AA8333578}" srcOrd="6" destOrd="0" presId="urn:microsoft.com/office/officeart/2018/2/layout/IconVerticalSolidList"/>
    <dgm:cxn modelId="{9106496E-2A48-452F-895C-0AB9AB9831C1}" type="presParOf" srcId="{C1364F2D-20DC-41E5-9D79-E46AA8333578}" destId="{1B016A0E-1864-4603-83F6-3905BF24B8CF}" srcOrd="0" destOrd="0" presId="urn:microsoft.com/office/officeart/2018/2/layout/IconVerticalSolidList"/>
    <dgm:cxn modelId="{7A0E92F2-15C3-45A2-AFC0-42162035E102}" type="presParOf" srcId="{C1364F2D-20DC-41E5-9D79-E46AA8333578}" destId="{33680AAE-DDAE-4EB8-84B9-ED37B15714BC}" srcOrd="1" destOrd="0" presId="urn:microsoft.com/office/officeart/2018/2/layout/IconVerticalSolidList"/>
    <dgm:cxn modelId="{91D9262D-78A8-4E85-936B-226C4AF3712D}" type="presParOf" srcId="{C1364F2D-20DC-41E5-9D79-E46AA8333578}" destId="{EE5C7C5E-22CF-4C2C-98C9-AE66A59BBDB4}" srcOrd="2" destOrd="0" presId="urn:microsoft.com/office/officeart/2018/2/layout/IconVerticalSolidList"/>
    <dgm:cxn modelId="{377DE783-2A37-406F-A62D-F1E935DB6227}" type="presParOf" srcId="{C1364F2D-20DC-41E5-9D79-E46AA8333578}" destId="{5C9E3F2F-5A8B-41F1-AB54-4B1BBD90BA35}" srcOrd="3" destOrd="0" presId="urn:microsoft.com/office/officeart/2018/2/layout/IconVerticalSolidList"/>
    <dgm:cxn modelId="{9F51B27F-0FCF-4820-9915-AFE8EF01A3ED}" type="presParOf" srcId="{EDDFA2C7-A62D-44C7-8FF3-1B57E5A75018}" destId="{06332C1B-80A6-4FC2-BDC5-CB926CFC20DA}" srcOrd="7" destOrd="0" presId="urn:microsoft.com/office/officeart/2018/2/layout/IconVerticalSolidList"/>
    <dgm:cxn modelId="{5D4083EE-E5F6-420F-9708-BBF938072F2A}" type="presParOf" srcId="{EDDFA2C7-A62D-44C7-8FF3-1B57E5A75018}" destId="{46CAF3E9-42AE-4607-A86C-685E93EE8021}" srcOrd="8" destOrd="0" presId="urn:microsoft.com/office/officeart/2018/2/layout/IconVerticalSolidList"/>
    <dgm:cxn modelId="{43ABEFE6-FA8D-46EA-94FB-63DD27DD7344}" type="presParOf" srcId="{46CAF3E9-42AE-4607-A86C-685E93EE8021}" destId="{C208C6BF-3429-48C2-AA30-802612E9FF29}" srcOrd="0" destOrd="0" presId="urn:microsoft.com/office/officeart/2018/2/layout/IconVerticalSolidList"/>
    <dgm:cxn modelId="{36CBDA11-7119-40D8-A204-5E0C4ABA0B9C}" type="presParOf" srcId="{46CAF3E9-42AE-4607-A86C-685E93EE8021}" destId="{FB259ECA-706A-4307-9248-6E4B23A3E0D0}" srcOrd="1" destOrd="0" presId="urn:microsoft.com/office/officeart/2018/2/layout/IconVerticalSolidList"/>
    <dgm:cxn modelId="{81D66FEF-EA2B-4EB3-A155-E15F297F9EE8}" type="presParOf" srcId="{46CAF3E9-42AE-4607-A86C-685E93EE8021}" destId="{420D3C2A-C794-4DD3-ACA0-3A0C9EE52C07}" srcOrd="2" destOrd="0" presId="urn:microsoft.com/office/officeart/2018/2/layout/IconVerticalSolidList"/>
    <dgm:cxn modelId="{603D5F41-410E-480E-B80A-B7C2957D10AE}" type="presParOf" srcId="{46CAF3E9-42AE-4607-A86C-685E93EE8021}" destId="{D849527F-48C0-4A18-9062-1F819EAC1EC3}" srcOrd="3" destOrd="0" presId="urn:microsoft.com/office/officeart/2018/2/layout/IconVerticalSolidList"/>
    <dgm:cxn modelId="{2C668FEC-91C8-4F20-8436-F43702C1EF7D}" type="presParOf" srcId="{EDDFA2C7-A62D-44C7-8FF3-1B57E5A75018}" destId="{CE9CA9B1-9977-47EE-9946-41E7E2D39EE7}" srcOrd="9" destOrd="0" presId="urn:microsoft.com/office/officeart/2018/2/layout/IconVerticalSolidList"/>
    <dgm:cxn modelId="{6A11FAA2-EA41-4C01-ABE6-163705DD751C}" type="presParOf" srcId="{EDDFA2C7-A62D-44C7-8FF3-1B57E5A75018}" destId="{79AF6343-467F-4B32-92EF-944FE8035EAC}" srcOrd="10" destOrd="0" presId="urn:microsoft.com/office/officeart/2018/2/layout/IconVerticalSolidList"/>
    <dgm:cxn modelId="{92333E2A-C4E2-477A-8F37-37323868D5E6}" type="presParOf" srcId="{79AF6343-467F-4B32-92EF-944FE8035EAC}" destId="{295CD26D-C251-41E1-A135-215A58701FF2}" srcOrd="0" destOrd="0" presId="urn:microsoft.com/office/officeart/2018/2/layout/IconVerticalSolidList"/>
    <dgm:cxn modelId="{01219422-D2D9-4A9C-BA02-F62CA9BEB161}" type="presParOf" srcId="{79AF6343-467F-4B32-92EF-944FE8035EAC}" destId="{B76E5D8E-9457-472D-ADB9-5E3878A9B533}" srcOrd="1" destOrd="0" presId="urn:microsoft.com/office/officeart/2018/2/layout/IconVerticalSolidList"/>
    <dgm:cxn modelId="{4F93DF45-93C3-488D-A273-9F9C359A27D1}" type="presParOf" srcId="{79AF6343-467F-4B32-92EF-944FE8035EAC}" destId="{2E3C77BE-90D9-4F98-AECB-5332DE97F129}" srcOrd="2" destOrd="0" presId="urn:microsoft.com/office/officeart/2018/2/layout/IconVerticalSolidList"/>
    <dgm:cxn modelId="{BABCFB63-D2EC-46A1-A10C-8A7F16B53BD2}" type="presParOf" srcId="{79AF6343-467F-4B32-92EF-944FE8035EAC}" destId="{E4F4ABF2-B849-4728-94CF-8A78E65E2A7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200B7CD-AB6B-4FD9-B619-27AA259B9145}"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2ACB3DB5-68CE-418F-A743-194A22FEBA6B}">
      <dgm:prSet phldrT="[Text]"/>
      <dgm:spPr/>
      <dgm:t>
        <a:bodyPr/>
        <a:lstStyle/>
        <a:p>
          <a:pPr algn="ctr"/>
          <a:r>
            <a:rPr lang="en-US"/>
            <a:t>PDFT</a:t>
          </a:r>
        </a:p>
      </dgm:t>
    </dgm:pt>
    <dgm:pt modelId="{0D3CFCC9-FBC2-4DC9-BE5E-E62975970FC5}" type="parTrans" cxnId="{F0A55C7D-118F-470B-8E37-654B47D2A258}">
      <dgm:prSet/>
      <dgm:spPr/>
      <dgm:t>
        <a:bodyPr/>
        <a:lstStyle/>
        <a:p>
          <a:endParaRPr lang="en-US"/>
        </a:p>
      </dgm:t>
    </dgm:pt>
    <dgm:pt modelId="{9A1A8BAB-A105-4BFD-9314-C8749A19A87A}" type="sibTrans" cxnId="{F0A55C7D-118F-470B-8E37-654B47D2A258}">
      <dgm:prSet/>
      <dgm:spPr/>
      <dgm:t>
        <a:bodyPr/>
        <a:lstStyle/>
        <a:p>
          <a:endParaRPr lang="en-US"/>
        </a:p>
      </dgm:t>
    </dgm:pt>
    <dgm:pt modelId="{BFC8CCB2-713C-4EBE-803D-5FB98E9EDA13}">
      <dgm:prSet phldrT="[Text]"/>
      <dgm:spPr/>
      <dgm:t>
        <a:bodyPr/>
        <a:lstStyle/>
        <a:p>
          <a:pPr algn="ctr"/>
          <a:r>
            <a:rPr lang="en-US"/>
            <a:t>Participant Data File</a:t>
          </a:r>
        </a:p>
      </dgm:t>
    </dgm:pt>
    <dgm:pt modelId="{17D3734C-7D41-4C6E-A411-68F5BF3A33A7}" type="parTrans" cxnId="{96B48734-E63C-440A-84A6-DD270C846071}">
      <dgm:prSet/>
      <dgm:spPr/>
      <dgm:t>
        <a:bodyPr/>
        <a:lstStyle/>
        <a:p>
          <a:endParaRPr lang="en-US"/>
        </a:p>
      </dgm:t>
    </dgm:pt>
    <dgm:pt modelId="{30BDE808-8BAF-470D-B17E-9CBB620A7EED}" type="sibTrans" cxnId="{96B48734-E63C-440A-84A6-DD270C846071}">
      <dgm:prSet/>
      <dgm:spPr/>
      <dgm:t>
        <a:bodyPr/>
        <a:lstStyle/>
        <a:p>
          <a:endParaRPr lang="en-US"/>
        </a:p>
      </dgm:t>
    </dgm:pt>
    <dgm:pt modelId="{DA67055C-C8A6-4814-9146-61258CE5F153}">
      <dgm:prSet phldrT="[Text]"/>
      <dgm:spPr/>
      <dgm:t>
        <a:bodyPr/>
        <a:lstStyle/>
        <a:p>
          <a:r>
            <a:rPr lang="en-US"/>
            <a:t>Uploaded to WIPS</a:t>
          </a:r>
        </a:p>
      </dgm:t>
    </dgm:pt>
    <dgm:pt modelId="{4264EBF1-1D0D-4399-A065-FC6A19574461}" type="parTrans" cxnId="{A4681F63-9597-49C4-A0BF-ADF7474333F5}">
      <dgm:prSet/>
      <dgm:spPr/>
      <dgm:t>
        <a:bodyPr/>
        <a:lstStyle/>
        <a:p>
          <a:endParaRPr lang="en-US"/>
        </a:p>
      </dgm:t>
    </dgm:pt>
    <dgm:pt modelId="{745C7200-C9B0-43BA-B5A6-A976C13338BB}" type="sibTrans" cxnId="{A4681F63-9597-49C4-A0BF-ADF7474333F5}">
      <dgm:prSet/>
      <dgm:spPr/>
      <dgm:t>
        <a:bodyPr/>
        <a:lstStyle/>
        <a:p>
          <a:endParaRPr lang="en-US"/>
        </a:p>
      </dgm:t>
    </dgm:pt>
    <dgm:pt modelId="{C665B2AC-CDCC-47D7-914E-E630CC64C038}">
      <dgm:prSet phldrT="[Text]"/>
      <dgm:spPr/>
      <dgm:t>
        <a:bodyPr/>
        <a:lstStyle/>
        <a:p>
          <a:pPr algn="ctr"/>
          <a:r>
            <a:rPr lang="en-US"/>
            <a:t>QPR</a:t>
          </a:r>
        </a:p>
      </dgm:t>
    </dgm:pt>
    <dgm:pt modelId="{67F0173B-2C42-479E-B7C3-22BE85E28BFD}" type="parTrans" cxnId="{CD8B31D9-D838-4C08-9C50-DC0979D56CA0}">
      <dgm:prSet/>
      <dgm:spPr/>
      <dgm:t>
        <a:bodyPr/>
        <a:lstStyle/>
        <a:p>
          <a:endParaRPr lang="en-US"/>
        </a:p>
      </dgm:t>
    </dgm:pt>
    <dgm:pt modelId="{594411CA-9281-43B3-BB28-A0DA961AD9A6}" type="sibTrans" cxnId="{CD8B31D9-D838-4C08-9C50-DC0979D56CA0}">
      <dgm:prSet/>
      <dgm:spPr/>
      <dgm:t>
        <a:bodyPr/>
        <a:lstStyle/>
        <a:p>
          <a:endParaRPr lang="en-US"/>
        </a:p>
      </dgm:t>
    </dgm:pt>
    <dgm:pt modelId="{FC2C431E-5F7C-4D06-8882-BF27ED3095B5}">
      <dgm:prSet phldrT="[Text]"/>
      <dgm:spPr/>
      <dgm:t>
        <a:bodyPr/>
        <a:lstStyle/>
        <a:p>
          <a:r>
            <a:rPr lang="en-US" dirty="0"/>
            <a:t>Generated in WIPS from the data file</a:t>
          </a:r>
        </a:p>
      </dgm:t>
    </dgm:pt>
    <dgm:pt modelId="{00BEA5F0-37AD-4800-B672-8F806CA69500}" type="parTrans" cxnId="{C649EF67-09EE-4B71-854E-270C049C2206}">
      <dgm:prSet/>
      <dgm:spPr/>
      <dgm:t>
        <a:bodyPr/>
        <a:lstStyle/>
        <a:p>
          <a:endParaRPr lang="en-US"/>
        </a:p>
      </dgm:t>
    </dgm:pt>
    <dgm:pt modelId="{398B09BA-9E20-49E2-B076-148E87DD7128}" type="sibTrans" cxnId="{C649EF67-09EE-4B71-854E-270C049C2206}">
      <dgm:prSet/>
      <dgm:spPr/>
      <dgm:t>
        <a:bodyPr/>
        <a:lstStyle/>
        <a:p>
          <a:endParaRPr lang="en-US"/>
        </a:p>
      </dgm:t>
    </dgm:pt>
    <dgm:pt modelId="{6CE54A77-2D92-405C-B73D-C3220649F832}">
      <dgm:prSet phldrT="[Text]"/>
      <dgm:spPr/>
      <dgm:t>
        <a:bodyPr/>
        <a:lstStyle/>
        <a:p>
          <a:r>
            <a:rPr lang="en-US"/>
            <a:t>Describes what data to collect and include in the participant data file</a:t>
          </a:r>
        </a:p>
      </dgm:t>
    </dgm:pt>
    <dgm:pt modelId="{40A0027D-92F8-4362-AAA5-D27B53A7B570}" type="sibTrans" cxnId="{B6005AD8-89C9-43BE-A520-0DF0F0E9DAA9}">
      <dgm:prSet/>
      <dgm:spPr/>
      <dgm:t>
        <a:bodyPr/>
        <a:lstStyle/>
        <a:p>
          <a:endParaRPr lang="en-US"/>
        </a:p>
      </dgm:t>
    </dgm:pt>
    <dgm:pt modelId="{2BBA4A1E-445F-410E-9621-D35A343185BE}" type="parTrans" cxnId="{B6005AD8-89C9-43BE-A520-0DF0F0E9DAA9}">
      <dgm:prSet/>
      <dgm:spPr/>
      <dgm:t>
        <a:bodyPr/>
        <a:lstStyle/>
        <a:p>
          <a:endParaRPr lang="en-US"/>
        </a:p>
      </dgm:t>
    </dgm:pt>
    <dgm:pt modelId="{483F455A-9D6F-4F15-9EF0-FA42AEB9CF41}">
      <dgm:prSet phldrT="[Text]"/>
      <dgm:spPr/>
      <dgm:t>
        <a:bodyPr/>
        <a:lstStyle/>
        <a:p>
          <a:r>
            <a:rPr lang="en-US"/>
            <a:t>Contains individual level participant + program info</a:t>
          </a:r>
        </a:p>
      </dgm:t>
    </dgm:pt>
    <dgm:pt modelId="{F4A69B32-7728-463D-A93B-1D9BDA51D7AC}" type="parTrans" cxnId="{095DBB65-7F83-4F33-9256-1B7672AF5625}">
      <dgm:prSet/>
      <dgm:spPr/>
      <dgm:t>
        <a:bodyPr/>
        <a:lstStyle/>
        <a:p>
          <a:endParaRPr lang="en-US"/>
        </a:p>
      </dgm:t>
    </dgm:pt>
    <dgm:pt modelId="{5FDCA81D-18C7-4709-AACA-89317E4C4094}" type="sibTrans" cxnId="{095DBB65-7F83-4F33-9256-1B7672AF5625}">
      <dgm:prSet/>
      <dgm:spPr/>
      <dgm:t>
        <a:bodyPr/>
        <a:lstStyle/>
        <a:p>
          <a:endParaRPr lang="en-US"/>
        </a:p>
      </dgm:t>
    </dgm:pt>
    <dgm:pt modelId="{4D194605-573A-48F1-A868-9F4B4412754A}">
      <dgm:prSet phldrT="[Text]"/>
      <dgm:spPr/>
      <dgm:t>
        <a:bodyPr/>
        <a:lstStyle/>
        <a:p>
          <a:r>
            <a:rPr lang="en-US"/>
            <a:t>Contains aggregated program level data</a:t>
          </a:r>
        </a:p>
      </dgm:t>
    </dgm:pt>
    <dgm:pt modelId="{07215B0D-602A-4978-A970-1FF08C6878A8}" type="parTrans" cxnId="{FD4C72C2-0BF6-4C94-A229-967D280BFE4A}">
      <dgm:prSet/>
      <dgm:spPr/>
      <dgm:t>
        <a:bodyPr/>
        <a:lstStyle/>
        <a:p>
          <a:endParaRPr lang="en-US"/>
        </a:p>
      </dgm:t>
    </dgm:pt>
    <dgm:pt modelId="{CBE868DE-DF5C-4428-8DF3-223F16A483E2}" type="sibTrans" cxnId="{FD4C72C2-0BF6-4C94-A229-967D280BFE4A}">
      <dgm:prSet/>
      <dgm:spPr/>
      <dgm:t>
        <a:bodyPr/>
        <a:lstStyle/>
        <a:p>
          <a:endParaRPr lang="en-US"/>
        </a:p>
      </dgm:t>
    </dgm:pt>
    <dgm:pt modelId="{9449E6BE-B251-4EF5-A063-80DA2725D4B1}" type="pres">
      <dgm:prSet presAssocID="{9200B7CD-AB6B-4FD9-B619-27AA259B9145}" presName="CompostProcess" presStyleCnt="0">
        <dgm:presLayoutVars>
          <dgm:dir/>
          <dgm:resizeHandles val="exact"/>
        </dgm:presLayoutVars>
      </dgm:prSet>
      <dgm:spPr/>
    </dgm:pt>
    <dgm:pt modelId="{13EAA704-C5A4-4772-8BAF-E50BAEC931E9}" type="pres">
      <dgm:prSet presAssocID="{9200B7CD-AB6B-4FD9-B619-27AA259B9145}" presName="arrow" presStyleLbl="bgShp" presStyleIdx="0" presStyleCnt="1"/>
      <dgm:spPr/>
    </dgm:pt>
    <dgm:pt modelId="{F2EEE5DD-7EA5-4B78-B406-FC1487B2589C}" type="pres">
      <dgm:prSet presAssocID="{9200B7CD-AB6B-4FD9-B619-27AA259B9145}" presName="linearProcess" presStyleCnt="0"/>
      <dgm:spPr/>
    </dgm:pt>
    <dgm:pt modelId="{D995040A-4E88-4E55-9FC6-B2B38D95CB66}" type="pres">
      <dgm:prSet presAssocID="{2ACB3DB5-68CE-418F-A743-194A22FEBA6B}" presName="textNode" presStyleLbl="node1" presStyleIdx="0" presStyleCnt="3">
        <dgm:presLayoutVars>
          <dgm:bulletEnabled val="1"/>
        </dgm:presLayoutVars>
      </dgm:prSet>
      <dgm:spPr/>
    </dgm:pt>
    <dgm:pt modelId="{DD735DCA-D2FF-4300-8FEF-CE5D85968A37}" type="pres">
      <dgm:prSet presAssocID="{9A1A8BAB-A105-4BFD-9314-C8749A19A87A}" presName="sibTrans" presStyleCnt="0"/>
      <dgm:spPr/>
    </dgm:pt>
    <dgm:pt modelId="{4CFEBFC2-4E00-4000-9AE3-57836F7245E3}" type="pres">
      <dgm:prSet presAssocID="{BFC8CCB2-713C-4EBE-803D-5FB98E9EDA13}" presName="textNode" presStyleLbl="node1" presStyleIdx="1" presStyleCnt="3">
        <dgm:presLayoutVars>
          <dgm:bulletEnabled val="1"/>
        </dgm:presLayoutVars>
      </dgm:prSet>
      <dgm:spPr/>
    </dgm:pt>
    <dgm:pt modelId="{44C8AC7D-E86C-4204-856C-5263C90A93B6}" type="pres">
      <dgm:prSet presAssocID="{30BDE808-8BAF-470D-B17E-9CBB620A7EED}" presName="sibTrans" presStyleCnt="0"/>
      <dgm:spPr/>
    </dgm:pt>
    <dgm:pt modelId="{C0B4F580-BF37-4800-9ED8-630A2ECEBBF5}" type="pres">
      <dgm:prSet presAssocID="{C665B2AC-CDCC-47D7-914E-E630CC64C038}" presName="textNode" presStyleLbl="node1" presStyleIdx="2" presStyleCnt="3">
        <dgm:presLayoutVars>
          <dgm:bulletEnabled val="1"/>
        </dgm:presLayoutVars>
      </dgm:prSet>
      <dgm:spPr/>
    </dgm:pt>
  </dgm:ptLst>
  <dgm:cxnLst>
    <dgm:cxn modelId="{AA1BA300-9413-480B-9426-9AEDE7AE37A7}" type="presOf" srcId="{FC2C431E-5F7C-4D06-8882-BF27ED3095B5}" destId="{C0B4F580-BF37-4800-9ED8-630A2ECEBBF5}" srcOrd="0" destOrd="1" presId="urn:microsoft.com/office/officeart/2005/8/layout/hProcess9"/>
    <dgm:cxn modelId="{9D307F1E-88AB-4B54-9064-22B3F4137236}" type="presOf" srcId="{2ACB3DB5-68CE-418F-A743-194A22FEBA6B}" destId="{D995040A-4E88-4E55-9FC6-B2B38D95CB66}" srcOrd="0" destOrd="0" presId="urn:microsoft.com/office/officeart/2005/8/layout/hProcess9"/>
    <dgm:cxn modelId="{96B48734-E63C-440A-84A6-DD270C846071}" srcId="{9200B7CD-AB6B-4FD9-B619-27AA259B9145}" destId="{BFC8CCB2-713C-4EBE-803D-5FB98E9EDA13}" srcOrd="1" destOrd="0" parTransId="{17D3734C-7D41-4C6E-A411-68F5BF3A33A7}" sibTransId="{30BDE808-8BAF-470D-B17E-9CBB620A7EED}"/>
    <dgm:cxn modelId="{A4681F63-9597-49C4-A0BF-ADF7474333F5}" srcId="{BFC8CCB2-713C-4EBE-803D-5FB98E9EDA13}" destId="{DA67055C-C8A6-4814-9146-61258CE5F153}" srcOrd="0" destOrd="0" parTransId="{4264EBF1-1D0D-4399-A065-FC6A19574461}" sibTransId="{745C7200-C9B0-43BA-B5A6-A976C13338BB}"/>
    <dgm:cxn modelId="{095DBB65-7F83-4F33-9256-1B7672AF5625}" srcId="{BFC8CCB2-713C-4EBE-803D-5FB98E9EDA13}" destId="{483F455A-9D6F-4F15-9EF0-FA42AEB9CF41}" srcOrd="1" destOrd="0" parTransId="{F4A69B32-7728-463D-A93B-1D9BDA51D7AC}" sibTransId="{5FDCA81D-18C7-4709-AACA-89317E4C4094}"/>
    <dgm:cxn modelId="{C649EF67-09EE-4B71-854E-270C049C2206}" srcId="{C665B2AC-CDCC-47D7-914E-E630CC64C038}" destId="{FC2C431E-5F7C-4D06-8882-BF27ED3095B5}" srcOrd="0" destOrd="0" parTransId="{00BEA5F0-37AD-4800-B672-8F806CA69500}" sibTransId="{398B09BA-9E20-49E2-B076-148E87DD7128}"/>
    <dgm:cxn modelId="{DC08EA6E-C417-4BDE-B95A-CEC47B16D4F5}" type="presOf" srcId="{BFC8CCB2-713C-4EBE-803D-5FB98E9EDA13}" destId="{4CFEBFC2-4E00-4000-9AE3-57836F7245E3}" srcOrd="0" destOrd="0" presId="urn:microsoft.com/office/officeart/2005/8/layout/hProcess9"/>
    <dgm:cxn modelId="{582BCA74-ED77-405E-8ED0-B5EBDAC31E6B}" type="presOf" srcId="{9200B7CD-AB6B-4FD9-B619-27AA259B9145}" destId="{9449E6BE-B251-4EF5-A063-80DA2725D4B1}" srcOrd="0" destOrd="0" presId="urn:microsoft.com/office/officeart/2005/8/layout/hProcess9"/>
    <dgm:cxn modelId="{983D8275-2B34-4187-AF90-93F392589CF7}" type="presOf" srcId="{483F455A-9D6F-4F15-9EF0-FA42AEB9CF41}" destId="{4CFEBFC2-4E00-4000-9AE3-57836F7245E3}" srcOrd="0" destOrd="2" presId="urn:microsoft.com/office/officeart/2005/8/layout/hProcess9"/>
    <dgm:cxn modelId="{B2B8F857-9894-4D17-9E9B-223CB2EB3E0A}" type="presOf" srcId="{6CE54A77-2D92-405C-B73D-C3220649F832}" destId="{D995040A-4E88-4E55-9FC6-B2B38D95CB66}" srcOrd="0" destOrd="1" presId="urn:microsoft.com/office/officeart/2005/8/layout/hProcess9"/>
    <dgm:cxn modelId="{F0A55C7D-118F-470B-8E37-654B47D2A258}" srcId="{9200B7CD-AB6B-4FD9-B619-27AA259B9145}" destId="{2ACB3DB5-68CE-418F-A743-194A22FEBA6B}" srcOrd="0" destOrd="0" parTransId="{0D3CFCC9-FBC2-4DC9-BE5E-E62975970FC5}" sibTransId="{9A1A8BAB-A105-4BFD-9314-C8749A19A87A}"/>
    <dgm:cxn modelId="{FD4C72C2-0BF6-4C94-A229-967D280BFE4A}" srcId="{C665B2AC-CDCC-47D7-914E-E630CC64C038}" destId="{4D194605-573A-48F1-A868-9F4B4412754A}" srcOrd="1" destOrd="0" parTransId="{07215B0D-602A-4978-A970-1FF08C6878A8}" sibTransId="{CBE868DE-DF5C-4428-8DF3-223F16A483E2}"/>
    <dgm:cxn modelId="{136F3ECC-64A1-4A45-B29E-655DAA3D3BC3}" type="presOf" srcId="{DA67055C-C8A6-4814-9146-61258CE5F153}" destId="{4CFEBFC2-4E00-4000-9AE3-57836F7245E3}" srcOrd="0" destOrd="1" presId="urn:microsoft.com/office/officeart/2005/8/layout/hProcess9"/>
    <dgm:cxn modelId="{1A1ADFD1-3AE4-4EC0-B10D-17CB6D79B9B6}" type="presOf" srcId="{C665B2AC-CDCC-47D7-914E-E630CC64C038}" destId="{C0B4F580-BF37-4800-9ED8-630A2ECEBBF5}" srcOrd="0" destOrd="0" presId="urn:microsoft.com/office/officeart/2005/8/layout/hProcess9"/>
    <dgm:cxn modelId="{B6005AD8-89C9-43BE-A520-0DF0F0E9DAA9}" srcId="{2ACB3DB5-68CE-418F-A743-194A22FEBA6B}" destId="{6CE54A77-2D92-405C-B73D-C3220649F832}" srcOrd="0" destOrd="0" parTransId="{2BBA4A1E-445F-410E-9621-D35A343185BE}" sibTransId="{40A0027D-92F8-4362-AAA5-D27B53A7B570}"/>
    <dgm:cxn modelId="{CD8B31D9-D838-4C08-9C50-DC0979D56CA0}" srcId="{9200B7CD-AB6B-4FD9-B619-27AA259B9145}" destId="{C665B2AC-CDCC-47D7-914E-E630CC64C038}" srcOrd="2" destOrd="0" parTransId="{67F0173B-2C42-479E-B7C3-22BE85E28BFD}" sibTransId="{594411CA-9281-43B3-BB28-A0DA961AD9A6}"/>
    <dgm:cxn modelId="{868931F1-0D08-40C1-95A9-4D8057A93313}" type="presOf" srcId="{4D194605-573A-48F1-A868-9F4B4412754A}" destId="{C0B4F580-BF37-4800-9ED8-630A2ECEBBF5}" srcOrd="0" destOrd="2" presId="urn:microsoft.com/office/officeart/2005/8/layout/hProcess9"/>
    <dgm:cxn modelId="{9384FFB1-393E-46A6-8C86-4AB3FC07C5E6}" type="presParOf" srcId="{9449E6BE-B251-4EF5-A063-80DA2725D4B1}" destId="{13EAA704-C5A4-4772-8BAF-E50BAEC931E9}" srcOrd="0" destOrd="0" presId="urn:microsoft.com/office/officeart/2005/8/layout/hProcess9"/>
    <dgm:cxn modelId="{4EB4EB0B-926B-423B-9A80-0B384A9CF43F}" type="presParOf" srcId="{9449E6BE-B251-4EF5-A063-80DA2725D4B1}" destId="{F2EEE5DD-7EA5-4B78-B406-FC1487B2589C}" srcOrd="1" destOrd="0" presId="urn:microsoft.com/office/officeart/2005/8/layout/hProcess9"/>
    <dgm:cxn modelId="{D5F8D7AA-ACB0-427F-83EC-025B0F5EF767}" type="presParOf" srcId="{F2EEE5DD-7EA5-4B78-B406-FC1487B2589C}" destId="{D995040A-4E88-4E55-9FC6-B2B38D95CB66}" srcOrd="0" destOrd="0" presId="urn:microsoft.com/office/officeart/2005/8/layout/hProcess9"/>
    <dgm:cxn modelId="{F23011EA-5274-4BB5-A95D-EF02267637CC}" type="presParOf" srcId="{F2EEE5DD-7EA5-4B78-B406-FC1487B2589C}" destId="{DD735DCA-D2FF-4300-8FEF-CE5D85968A37}" srcOrd="1" destOrd="0" presId="urn:microsoft.com/office/officeart/2005/8/layout/hProcess9"/>
    <dgm:cxn modelId="{3CC64C60-3FAE-44F7-A429-1F9EA923A726}" type="presParOf" srcId="{F2EEE5DD-7EA5-4B78-B406-FC1487B2589C}" destId="{4CFEBFC2-4E00-4000-9AE3-57836F7245E3}" srcOrd="2" destOrd="0" presId="urn:microsoft.com/office/officeart/2005/8/layout/hProcess9"/>
    <dgm:cxn modelId="{13C46DE9-679B-4AA4-B5B8-9153EDC4990B}" type="presParOf" srcId="{F2EEE5DD-7EA5-4B78-B406-FC1487B2589C}" destId="{44C8AC7D-E86C-4204-856C-5263C90A93B6}" srcOrd="3" destOrd="0" presId="urn:microsoft.com/office/officeart/2005/8/layout/hProcess9"/>
    <dgm:cxn modelId="{8B1CB59F-B33B-450D-9ACA-CBA03E6B8524}" type="presParOf" srcId="{F2EEE5DD-7EA5-4B78-B406-FC1487B2589C}" destId="{C0B4F580-BF37-4800-9ED8-630A2ECEBBF5}"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3DB0124-F155-4552-8DB2-F30D1D7FE60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2FF24E43-B4B9-4C91-96B9-469A10C5C561}">
      <dgm:prSet custT="1"/>
      <dgm:spPr>
        <a:solidFill>
          <a:schemeClr val="accent2"/>
        </a:solidFill>
      </dgm:spPr>
      <dgm:t>
        <a:bodyPr/>
        <a:lstStyle/>
        <a:p>
          <a:r>
            <a:rPr lang="en-US" sz="2400">
              <a:solidFill>
                <a:schemeClr val="bg1"/>
              </a:solidFill>
            </a:rPr>
            <a:t>Data Collection Overview</a:t>
          </a:r>
        </a:p>
      </dgm:t>
    </dgm:pt>
    <dgm:pt modelId="{F567520F-A16C-485A-B95A-C966C14298A8}" type="parTrans" cxnId="{A16A61F4-7242-4517-BEA3-9BD8D4D94FA6}">
      <dgm:prSet/>
      <dgm:spPr/>
      <dgm:t>
        <a:bodyPr/>
        <a:lstStyle/>
        <a:p>
          <a:endParaRPr lang="en-US" sz="2400"/>
        </a:p>
      </dgm:t>
    </dgm:pt>
    <dgm:pt modelId="{C00BE600-109D-4CAC-9280-7DA73141C28B}" type="sibTrans" cxnId="{A16A61F4-7242-4517-BEA3-9BD8D4D94FA6}">
      <dgm:prSet/>
      <dgm:spPr/>
      <dgm:t>
        <a:bodyPr/>
        <a:lstStyle/>
        <a:p>
          <a:endParaRPr lang="en-US" sz="2400"/>
        </a:p>
      </dgm:t>
    </dgm:pt>
    <dgm:pt modelId="{21B4DBFD-C539-4764-93F9-71DAF40A0641}">
      <dgm:prSet custT="1"/>
      <dgm:spPr>
        <a:solidFill>
          <a:schemeClr val="bg2">
            <a:lumMod val="90000"/>
          </a:schemeClr>
        </a:solidFill>
      </dgm:spPr>
      <dgm:t>
        <a:bodyPr/>
        <a:lstStyle/>
        <a:p>
          <a:r>
            <a:rPr lang="en-US" sz="2400">
              <a:solidFill>
                <a:schemeClr val="tx2"/>
              </a:solidFill>
            </a:rPr>
            <a:t>Who to Collect Data on</a:t>
          </a:r>
          <a:endParaRPr lang="en-US" sz="2400"/>
        </a:p>
      </dgm:t>
    </dgm:pt>
    <dgm:pt modelId="{214560CB-653B-46F1-A256-8FEF7AACE340}" type="parTrans" cxnId="{BCA7BFAB-3F57-4061-81DD-4AE340ED36B8}">
      <dgm:prSet/>
      <dgm:spPr/>
      <dgm:t>
        <a:bodyPr/>
        <a:lstStyle/>
        <a:p>
          <a:endParaRPr lang="en-US" sz="2400"/>
        </a:p>
      </dgm:t>
    </dgm:pt>
    <dgm:pt modelId="{B68844B0-E966-43BB-A088-C36F61A78B25}" type="sibTrans" cxnId="{BCA7BFAB-3F57-4061-81DD-4AE340ED36B8}">
      <dgm:prSet/>
      <dgm:spPr/>
      <dgm:t>
        <a:bodyPr/>
        <a:lstStyle/>
        <a:p>
          <a:endParaRPr lang="en-US" sz="2400"/>
        </a:p>
      </dgm:t>
    </dgm:pt>
    <dgm:pt modelId="{FB09DE5C-FEDD-440F-B51E-6647C7DBFC27}" type="pres">
      <dgm:prSet presAssocID="{E3DB0124-F155-4552-8DB2-F30D1D7FE600}" presName="linear" presStyleCnt="0">
        <dgm:presLayoutVars>
          <dgm:animLvl val="lvl"/>
          <dgm:resizeHandles val="exact"/>
        </dgm:presLayoutVars>
      </dgm:prSet>
      <dgm:spPr/>
    </dgm:pt>
    <dgm:pt modelId="{EB5B3F30-8A98-43B0-A0C1-1E9D4ADA166B}" type="pres">
      <dgm:prSet presAssocID="{2FF24E43-B4B9-4C91-96B9-469A10C5C561}" presName="parentText" presStyleLbl="node1" presStyleIdx="0" presStyleCnt="2">
        <dgm:presLayoutVars>
          <dgm:chMax val="0"/>
          <dgm:bulletEnabled val="1"/>
        </dgm:presLayoutVars>
      </dgm:prSet>
      <dgm:spPr/>
    </dgm:pt>
    <dgm:pt modelId="{5E92B73F-DB8B-4DB7-9B34-462E70BD6ADB}" type="pres">
      <dgm:prSet presAssocID="{C00BE600-109D-4CAC-9280-7DA73141C28B}" presName="spacer" presStyleCnt="0"/>
      <dgm:spPr/>
    </dgm:pt>
    <dgm:pt modelId="{78FE480C-DC2F-4726-B544-9B76656F11C7}" type="pres">
      <dgm:prSet presAssocID="{21B4DBFD-C539-4764-93F9-71DAF40A0641}" presName="parentText" presStyleLbl="node1" presStyleIdx="1" presStyleCnt="2">
        <dgm:presLayoutVars>
          <dgm:chMax val="0"/>
          <dgm:bulletEnabled val="1"/>
        </dgm:presLayoutVars>
      </dgm:prSet>
      <dgm:spPr/>
    </dgm:pt>
  </dgm:ptLst>
  <dgm:cxnLst>
    <dgm:cxn modelId="{4ECD4410-3F8F-42C3-A32B-7BD74CACD968}" type="presOf" srcId="{21B4DBFD-C539-4764-93F9-71DAF40A0641}" destId="{78FE480C-DC2F-4726-B544-9B76656F11C7}" srcOrd="0" destOrd="0" presId="urn:microsoft.com/office/officeart/2005/8/layout/vList2"/>
    <dgm:cxn modelId="{6F0FAD54-5910-4AF4-9682-E83EA8D9F14B}" type="presOf" srcId="{2FF24E43-B4B9-4C91-96B9-469A10C5C561}" destId="{EB5B3F30-8A98-43B0-A0C1-1E9D4ADA166B}" srcOrd="0" destOrd="0" presId="urn:microsoft.com/office/officeart/2005/8/layout/vList2"/>
    <dgm:cxn modelId="{BCA7BFAB-3F57-4061-81DD-4AE340ED36B8}" srcId="{E3DB0124-F155-4552-8DB2-F30D1D7FE600}" destId="{21B4DBFD-C539-4764-93F9-71DAF40A0641}" srcOrd="1" destOrd="0" parTransId="{214560CB-653B-46F1-A256-8FEF7AACE340}" sibTransId="{B68844B0-E966-43BB-A088-C36F61A78B25}"/>
    <dgm:cxn modelId="{384977F0-6B24-4928-8B87-5714B0BD93F1}" type="presOf" srcId="{E3DB0124-F155-4552-8DB2-F30D1D7FE600}" destId="{FB09DE5C-FEDD-440F-B51E-6647C7DBFC27}" srcOrd="0" destOrd="0" presId="urn:microsoft.com/office/officeart/2005/8/layout/vList2"/>
    <dgm:cxn modelId="{A16A61F4-7242-4517-BEA3-9BD8D4D94FA6}" srcId="{E3DB0124-F155-4552-8DB2-F30D1D7FE600}" destId="{2FF24E43-B4B9-4C91-96B9-469A10C5C561}" srcOrd="0" destOrd="0" parTransId="{F567520F-A16C-485A-B95A-C966C14298A8}" sibTransId="{C00BE600-109D-4CAC-9280-7DA73141C28B}"/>
    <dgm:cxn modelId="{7D58824A-2168-4350-B9C7-2C686572C079}" type="presParOf" srcId="{FB09DE5C-FEDD-440F-B51E-6647C7DBFC27}" destId="{EB5B3F30-8A98-43B0-A0C1-1E9D4ADA166B}" srcOrd="0" destOrd="0" presId="urn:microsoft.com/office/officeart/2005/8/layout/vList2"/>
    <dgm:cxn modelId="{74FC4BEE-2A07-4C73-B489-5C45329568D9}" type="presParOf" srcId="{FB09DE5C-FEDD-440F-B51E-6647C7DBFC27}" destId="{5E92B73F-DB8B-4DB7-9B34-462E70BD6ADB}" srcOrd="1" destOrd="0" presId="urn:microsoft.com/office/officeart/2005/8/layout/vList2"/>
    <dgm:cxn modelId="{618ADFDF-3D4D-46A0-AFCF-36EBE4F02DF3}" type="presParOf" srcId="{FB09DE5C-FEDD-440F-B51E-6647C7DBFC27}" destId="{78FE480C-DC2F-4726-B544-9B76656F11C7}"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AB2108C7-105B-44C8-A5E2-585D0FA4BF45}" type="doc">
      <dgm:prSet loTypeId="urn:microsoft.com/office/officeart/2011/layout/CircleProcess" loCatId="process" qsTypeId="urn:microsoft.com/office/officeart/2005/8/quickstyle/simple1" qsCatId="simple" csTypeId="urn:microsoft.com/office/officeart/2005/8/colors/accent1_2" csCatId="accent1" phldr="1"/>
      <dgm:spPr/>
    </dgm:pt>
    <dgm:pt modelId="{83CB9608-996E-480C-9EEB-60670688FA0C}">
      <dgm:prSet phldrT="[Text]" custT="1"/>
      <dgm:spPr>
        <a:ln>
          <a:noFill/>
        </a:ln>
      </dgm:spPr>
      <dgm:t>
        <a:bodyPr/>
        <a:lstStyle/>
        <a:p>
          <a:pPr algn="ctr"/>
          <a:r>
            <a:rPr lang="en-US" sz="2800" b="1">
              <a:solidFill>
                <a:schemeClr val="tx2"/>
              </a:solidFill>
            </a:rPr>
            <a:t>Collect Data</a:t>
          </a:r>
        </a:p>
      </dgm:t>
    </dgm:pt>
    <dgm:pt modelId="{1A8A6977-182B-4D04-A1D4-1ECD871855DA}" type="parTrans" cxnId="{A52508E5-54A8-4FA7-9FD0-6BDAB085298F}">
      <dgm:prSet/>
      <dgm:spPr/>
      <dgm:t>
        <a:bodyPr/>
        <a:lstStyle/>
        <a:p>
          <a:endParaRPr lang="en-US" sz="2800"/>
        </a:p>
      </dgm:t>
    </dgm:pt>
    <dgm:pt modelId="{DCBBBCBA-373C-43F9-9CEA-59AEFDF9743C}" type="sibTrans" cxnId="{A52508E5-54A8-4FA7-9FD0-6BDAB085298F}">
      <dgm:prSet/>
      <dgm:spPr/>
      <dgm:t>
        <a:bodyPr/>
        <a:lstStyle/>
        <a:p>
          <a:endParaRPr lang="en-US" sz="2800"/>
        </a:p>
      </dgm:t>
    </dgm:pt>
    <dgm:pt modelId="{F0765086-B393-41EA-9378-A7EFBC9A1208}">
      <dgm:prSet phldrT="[Text]" custT="1"/>
      <dgm:spPr/>
      <dgm:t>
        <a:bodyPr/>
        <a:lstStyle/>
        <a:p>
          <a:pPr algn="ctr"/>
          <a:r>
            <a:rPr lang="en-US" sz="2800" b="1"/>
            <a:t>Create Participant Data File</a:t>
          </a:r>
        </a:p>
      </dgm:t>
    </dgm:pt>
    <dgm:pt modelId="{979ABB61-F781-416F-9A31-5D7FD737DB45}" type="parTrans" cxnId="{5FEE410E-BD6F-44E7-8477-78B50D24A664}">
      <dgm:prSet/>
      <dgm:spPr/>
      <dgm:t>
        <a:bodyPr/>
        <a:lstStyle/>
        <a:p>
          <a:endParaRPr lang="en-US" sz="2800"/>
        </a:p>
      </dgm:t>
    </dgm:pt>
    <dgm:pt modelId="{FF90BD42-65F0-4801-A684-E364D366D944}" type="sibTrans" cxnId="{5FEE410E-BD6F-44E7-8477-78B50D24A664}">
      <dgm:prSet/>
      <dgm:spPr/>
      <dgm:t>
        <a:bodyPr/>
        <a:lstStyle/>
        <a:p>
          <a:endParaRPr lang="en-US" sz="2800"/>
        </a:p>
      </dgm:t>
    </dgm:pt>
    <dgm:pt modelId="{1B48891B-C5AC-4F32-A6E2-FD4B7B9AC521}">
      <dgm:prSet phldrT="[Text]" custT="1"/>
      <dgm:spPr/>
      <dgm:t>
        <a:bodyPr/>
        <a:lstStyle/>
        <a:p>
          <a:pPr algn="ctr"/>
          <a:r>
            <a:rPr lang="en-US" sz="2800" b="1"/>
            <a:t>Upload Participant Data File to WIPS</a:t>
          </a:r>
        </a:p>
      </dgm:t>
    </dgm:pt>
    <dgm:pt modelId="{A3432C13-DD2E-477F-84BF-75A3FCE6728A}" type="parTrans" cxnId="{151ED763-6B63-4318-84DB-CB1AAA56D322}">
      <dgm:prSet/>
      <dgm:spPr/>
      <dgm:t>
        <a:bodyPr/>
        <a:lstStyle/>
        <a:p>
          <a:endParaRPr lang="en-US" sz="2800"/>
        </a:p>
      </dgm:t>
    </dgm:pt>
    <dgm:pt modelId="{095B119D-FDBB-4E6A-AEF9-A637C3FF3D0E}" type="sibTrans" cxnId="{151ED763-6B63-4318-84DB-CB1AAA56D322}">
      <dgm:prSet/>
      <dgm:spPr/>
      <dgm:t>
        <a:bodyPr/>
        <a:lstStyle/>
        <a:p>
          <a:endParaRPr lang="en-US" sz="2800"/>
        </a:p>
      </dgm:t>
    </dgm:pt>
    <dgm:pt modelId="{F16A78E9-6C2B-4D85-89DA-A041E6D58291}">
      <dgm:prSet phldrT="[Text]" custT="1"/>
      <dgm:spPr>
        <a:solidFill>
          <a:schemeClr val="accent1"/>
        </a:solidFill>
      </dgm:spPr>
      <dgm:t>
        <a:bodyPr/>
        <a:lstStyle/>
        <a:p>
          <a:pPr algn="ctr"/>
          <a:r>
            <a:rPr lang="en-US" sz="2800" b="1">
              <a:solidFill>
                <a:schemeClr val="bg1"/>
              </a:solidFill>
            </a:rPr>
            <a:t>QPR is Generated in WIPS</a:t>
          </a:r>
        </a:p>
      </dgm:t>
    </dgm:pt>
    <dgm:pt modelId="{E0EA85D3-E4DD-402B-8077-AAD6F553000F}" type="parTrans" cxnId="{9835EFB7-9033-4FBA-A7AF-78DCC5F964B9}">
      <dgm:prSet/>
      <dgm:spPr/>
      <dgm:t>
        <a:bodyPr/>
        <a:lstStyle/>
        <a:p>
          <a:endParaRPr lang="en-US" sz="2800"/>
        </a:p>
      </dgm:t>
    </dgm:pt>
    <dgm:pt modelId="{4D0B4BA1-0FB0-4D4C-8B0F-C3547E4D1754}" type="sibTrans" cxnId="{9835EFB7-9033-4FBA-A7AF-78DCC5F964B9}">
      <dgm:prSet/>
      <dgm:spPr/>
      <dgm:t>
        <a:bodyPr/>
        <a:lstStyle/>
        <a:p>
          <a:endParaRPr lang="en-US" sz="2800"/>
        </a:p>
      </dgm:t>
    </dgm:pt>
    <dgm:pt modelId="{CF22D013-0E68-420B-A114-2304AEA7C02D}" type="pres">
      <dgm:prSet presAssocID="{AB2108C7-105B-44C8-A5E2-585D0FA4BF45}" presName="Name0" presStyleCnt="0">
        <dgm:presLayoutVars>
          <dgm:chMax val="11"/>
          <dgm:chPref val="11"/>
          <dgm:dir/>
          <dgm:resizeHandles/>
        </dgm:presLayoutVars>
      </dgm:prSet>
      <dgm:spPr/>
    </dgm:pt>
    <dgm:pt modelId="{D5BBE6E8-1242-4B9D-A230-ACDCC47634B7}" type="pres">
      <dgm:prSet presAssocID="{F16A78E9-6C2B-4D85-89DA-A041E6D58291}" presName="Accent4" presStyleCnt="0"/>
      <dgm:spPr/>
    </dgm:pt>
    <dgm:pt modelId="{D7142921-473B-4138-B82D-F2FA06AD4B74}" type="pres">
      <dgm:prSet presAssocID="{F16A78E9-6C2B-4D85-89DA-A041E6D58291}" presName="Accent" presStyleLbl="node1" presStyleIdx="0" presStyleCnt="4"/>
      <dgm:spPr/>
    </dgm:pt>
    <dgm:pt modelId="{0E42868F-B2D9-4C09-B2BB-3FB7DB8CFB15}" type="pres">
      <dgm:prSet presAssocID="{F16A78E9-6C2B-4D85-89DA-A041E6D58291}" presName="ParentBackground4" presStyleCnt="0"/>
      <dgm:spPr/>
    </dgm:pt>
    <dgm:pt modelId="{94604C21-3C8B-4B4C-AA1E-356D3BC517A4}" type="pres">
      <dgm:prSet presAssocID="{F16A78E9-6C2B-4D85-89DA-A041E6D58291}" presName="ParentBackground" presStyleLbl="fgAcc1" presStyleIdx="0" presStyleCnt="4"/>
      <dgm:spPr/>
    </dgm:pt>
    <dgm:pt modelId="{0416166F-3AEF-4EEA-9897-75FB3A0FFFA1}" type="pres">
      <dgm:prSet presAssocID="{F16A78E9-6C2B-4D85-89DA-A041E6D58291}" presName="Parent4" presStyleLbl="revTx" presStyleIdx="0" presStyleCnt="0">
        <dgm:presLayoutVars>
          <dgm:chMax val="1"/>
          <dgm:chPref val="1"/>
          <dgm:bulletEnabled val="1"/>
        </dgm:presLayoutVars>
      </dgm:prSet>
      <dgm:spPr/>
    </dgm:pt>
    <dgm:pt modelId="{1193131E-DE2C-49F2-BF86-FF7EA23CEF35}" type="pres">
      <dgm:prSet presAssocID="{1B48891B-C5AC-4F32-A6E2-FD4B7B9AC521}" presName="Accent3" presStyleCnt="0"/>
      <dgm:spPr/>
    </dgm:pt>
    <dgm:pt modelId="{A06E6C47-C270-4263-8317-E11A18B75DD4}" type="pres">
      <dgm:prSet presAssocID="{1B48891B-C5AC-4F32-A6E2-FD4B7B9AC521}" presName="Accent" presStyleLbl="node1" presStyleIdx="1" presStyleCnt="4"/>
      <dgm:spPr/>
    </dgm:pt>
    <dgm:pt modelId="{7196C9EC-6254-4682-81E7-3778EACD2224}" type="pres">
      <dgm:prSet presAssocID="{1B48891B-C5AC-4F32-A6E2-FD4B7B9AC521}" presName="ParentBackground3" presStyleCnt="0"/>
      <dgm:spPr/>
    </dgm:pt>
    <dgm:pt modelId="{7FCA6F5B-DFDE-4EF4-8A43-2ED08549021A}" type="pres">
      <dgm:prSet presAssocID="{1B48891B-C5AC-4F32-A6E2-FD4B7B9AC521}" presName="ParentBackground" presStyleLbl="fgAcc1" presStyleIdx="1" presStyleCnt="4"/>
      <dgm:spPr/>
    </dgm:pt>
    <dgm:pt modelId="{2A60E963-DF71-4889-A8AF-F15F315EA073}" type="pres">
      <dgm:prSet presAssocID="{1B48891B-C5AC-4F32-A6E2-FD4B7B9AC521}" presName="Parent3" presStyleLbl="revTx" presStyleIdx="0" presStyleCnt="0">
        <dgm:presLayoutVars>
          <dgm:chMax val="1"/>
          <dgm:chPref val="1"/>
          <dgm:bulletEnabled val="1"/>
        </dgm:presLayoutVars>
      </dgm:prSet>
      <dgm:spPr/>
    </dgm:pt>
    <dgm:pt modelId="{44B43976-0A91-49E9-AC9B-F15FB3A4B92D}" type="pres">
      <dgm:prSet presAssocID="{F0765086-B393-41EA-9378-A7EFBC9A1208}" presName="Accent2" presStyleCnt="0"/>
      <dgm:spPr/>
    </dgm:pt>
    <dgm:pt modelId="{C03FCA28-E6E0-4ED6-B06B-03E1CA768A36}" type="pres">
      <dgm:prSet presAssocID="{F0765086-B393-41EA-9378-A7EFBC9A1208}" presName="Accent" presStyleLbl="node1" presStyleIdx="2" presStyleCnt="4"/>
      <dgm:spPr/>
    </dgm:pt>
    <dgm:pt modelId="{94F70D58-ED4D-4681-9E06-50406F63F54C}" type="pres">
      <dgm:prSet presAssocID="{F0765086-B393-41EA-9378-A7EFBC9A1208}" presName="ParentBackground2" presStyleCnt="0"/>
      <dgm:spPr/>
    </dgm:pt>
    <dgm:pt modelId="{5BDE55CA-FEED-423D-8D94-8DCAC0D97648}" type="pres">
      <dgm:prSet presAssocID="{F0765086-B393-41EA-9378-A7EFBC9A1208}" presName="ParentBackground" presStyleLbl="fgAcc1" presStyleIdx="2" presStyleCnt="4"/>
      <dgm:spPr/>
    </dgm:pt>
    <dgm:pt modelId="{117FFB14-663D-4956-BBAE-E5A5FF2E9888}" type="pres">
      <dgm:prSet presAssocID="{F0765086-B393-41EA-9378-A7EFBC9A1208}" presName="Parent2" presStyleLbl="revTx" presStyleIdx="0" presStyleCnt="0">
        <dgm:presLayoutVars>
          <dgm:chMax val="1"/>
          <dgm:chPref val="1"/>
          <dgm:bulletEnabled val="1"/>
        </dgm:presLayoutVars>
      </dgm:prSet>
      <dgm:spPr/>
    </dgm:pt>
    <dgm:pt modelId="{8B1378A1-6358-4496-B327-9B7C0529A0BA}" type="pres">
      <dgm:prSet presAssocID="{83CB9608-996E-480C-9EEB-60670688FA0C}" presName="Accent1" presStyleCnt="0"/>
      <dgm:spPr/>
    </dgm:pt>
    <dgm:pt modelId="{7EB143E0-1C79-48A6-A7CF-F3D3D867817B}" type="pres">
      <dgm:prSet presAssocID="{83CB9608-996E-480C-9EEB-60670688FA0C}" presName="Accent" presStyleLbl="node1" presStyleIdx="3" presStyleCnt="4"/>
      <dgm:spPr>
        <a:solidFill>
          <a:srgbClr val="FFC000"/>
        </a:solidFill>
      </dgm:spPr>
    </dgm:pt>
    <dgm:pt modelId="{28D36DDC-EC24-4D28-AA7C-7BDF619B40E5}" type="pres">
      <dgm:prSet presAssocID="{83CB9608-996E-480C-9EEB-60670688FA0C}" presName="ParentBackground1" presStyleCnt="0"/>
      <dgm:spPr/>
    </dgm:pt>
    <dgm:pt modelId="{289D7E67-6D23-4243-B60C-2DA679339D47}" type="pres">
      <dgm:prSet presAssocID="{83CB9608-996E-480C-9EEB-60670688FA0C}" presName="ParentBackground" presStyleLbl="fgAcc1" presStyleIdx="3" presStyleCnt="4"/>
      <dgm:spPr/>
    </dgm:pt>
    <dgm:pt modelId="{06FDDF98-9C5D-4F23-925B-E3C5DD4D52CE}" type="pres">
      <dgm:prSet presAssocID="{83CB9608-996E-480C-9EEB-60670688FA0C}" presName="Parent1" presStyleLbl="revTx" presStyleIdx="0" presStyleCnt="0">
        <dgm:presLayoutVars>
          <dgm:chMax val="1"/>
          <dgm:chPref val="1"/>
          <dgm:bulletEnabled val="1"/>
        </dgm:presLayoutVars>
      </dgm:prSet>
      <dgm:spPr/>
    </dgm:pt>
  </dgm:ptLst>
  <dgm:cxnLst>
    <dgm:cxn modelId="{EFAC5007-2766-49CE-BDC4-A1B92FCB45DA}" type="presOf" srcId="{F16A78E9-6C2B-4D85-89DA-A041E6D58291}" destId="{94604C21-3C8B-4B4C-AA1E-356D3BC517A4}" srcOrd="0" destOrd="0" presId="urn:microsoft.com/office/officeart/2011/layout/CircleProcess"/>
    <dgm:cxn modelId="{5FEE410E-BD6F-44E7-8477-78B50D24A664}" srcId="{AB2108C7-105B-44C8-A5E2-585D0FA4BF45}" destId="{F0765086-B393-41EA-9378-A7EFBC9A1208}" srcOrd="1" destOrd="0" parTransId="{979ABB61-F781-416F-9A31-5D7FD737DB45}" sibTransId="{FF90BD42-65F0-4801-A684-E364D366D944}"/>
    <dgm:cxn modelId="{5E967F10-73BD-454A-AC8D-AE26C3540777}" type="presOf" srcId="{F0765086-B393-41EA-9378-A7EFBC9A1208}" destId="{5BDE55CA-FEED-423D-8D94-8DCAC0D97648}" srcOrd="0" destOrd="0" presId="urn:microsoft.com/office/officeart/2011/layout/CircleProcess"/>
    <dgm:cxn modelId="{D62C9C13-0668-42B8-81F9-62489EF9032B}" type="presOf" srcId="{1B48891B-C5AC-4F32-A6E2-FD4B7B9AC521}" destId="{2A60E963-DF71-4889-A8AF-F15F315EA073}" srcOrd="1" destOrd="0" presId="urn:microsoft.com/office/officeart/2011/layout/CircleProcess"/>
    <dgm:cxn modelId="{00790516-A800-48A3-BF16-916FD8B3AEB3}" type="presOf" srcId="{F0765086-B393-41EA-9378-A7EFBC9A1208}" destId="{117FFB14-663D-4956-BBAE-E5A5FF2E9888}" srcOrd="1" destOrd="0" presId="urn:microsoft.com/office/officeart/2011/layout/CircleProcess"/>
    <dgm:cxn modelId="{151ED763-6B63-4318-84DB-CB1AAA56D322}" srcId="{AB2108C7-105B-44C8-A5E2-585D0FA4BF45}" destId="{1B48891B-C5AC-4F32-A6E2-FD4B7B9AC521}" srcOrd="2" destOrd="0" parTransId="{A3432C13-DD2E-477F-84BF-75A3FCE6728A}" sibTransId="{095B119D-FDBB-4E6A-AEF9-A637C3FF3D0E}"/>
    <dgm:cxn modelId="{EBF96E7E-A767-452D-9EA4-1A595E5A3A86}" type="presOf" srcId="{83CB9608-996E-480C-9EEB-60670688FA0C}" destId="{289D7E67-6D23-4243-B60C-2DA679339D47}" srcOrd="0" destOrd="0" presId="urn:microsoft.com/office/officeart/2011/layout/CircleProcess"/>
    <dgm:cxn modelId="{9835EFB7-9033-4FBA-A7AF-78DCC5F964B9}" srcId="{AB2108C7-105B-44C8-A5E2-585D0FA4BF45}" destId="{F16A78E9-6C2B-4D85-89DA-A041E6D58291}" srcOrd="3" destOrd="0" parTransId="{E0EA85D3-E4DD-402B-8077-AAD6F553000F}" sibTransId="{4D0B4BA1-0FB0-4D4C-8B0F-C3547E4D1754}"/>
    <dgm:cxn modelId="{9FD368B9-6866-4C85-AED2-65E9A08F8DA9}" type="presOf" srcId="{83CB9608-996E-480C-9EEB-60670688FA0C}" destId="{06FDDF98-9C5D-4F23-925B-E3C5DD4D52CE}" srcOrd="1" destOrd="0" presId="urn:microsoft.com/office/officeart/2011/layout/CircleProcess"/>
    <dgm:cxn modelId="{F6DB43C7-2767-45BD-B7B8-51E41ED85523}" type="presOf" srcId="{AB2108C7-105B-44C8-A5E2-585D0FA4BF45}" destId="{CF22D013-0E68-420B-A114-2304AEA7C02D}" srcOrd="0" destOrd="0" presId="urn:microsoft.com/office/officeart/2011/layout/CircleProcess"/>
    <dgm:cxn modelId="{BF626EC7-2575-491C-967F-11FEC107882E}" type="presOf" srcId="{1B48891B-C5AC-4F32-A6E2-FD4B7B9AC521}" destId="{7FCA6F5B-DFDE-4EF4-8A43-2ED08549021A}" srcOrd="0" destOrd="0" presId="urn:microsoft.com/office/officeart/2011/layout/CircleProcess"/>
    <dgm:cxn modelId="{5DEC51D4-54F4-4095-94BA-2F8DBA8C7CCE}" type="presOf" srcId="{F16A78E9-6C2B-4D85-89DA-A041E6D58291}" destId="{0416166F-3AEF-4EEA-9897-75FB3A0FFFA1}" srcOrd="1" destOrd="0" presId="urn:microsoft.com/office/officeart/2011/layout/CircleProcess"/>
    <dgm:cxn modelId="{A52508E5-54A8-4FA7-9FD0-6BDAB085298F}" srcId="{AB2108C7-105B-44C8-A5E2-585D0FA4BF45}" destId="{83CB9608-996E-480C-9EEB-60670688FA0C}" srcOrd="0" destOrd="0" parTransId="{1A8A6977-182B-4D04-A1D4-1ECD871855DA}" sibTransId="{DCBBBCBA-373C-43F9-9CEA-59AEFDF9743C}"/>
    <dgm:cxn modelId="{10982E1B-EAD5-4F54-BDCB-169B90F53810}" type="presParOf" srcId="{CF22D013-0E68-420B-A114-2304AEA7C02D}" destId="{D5BBE6E8-1242-4B9D-A230-ACDCC47634B7}" srcOrd="0" destOrd="0" presId="urn:microsoft.com/office/officeart/2011/layout/CircleProcess"/>
    <dgm:cxn modelId="{EB200188-51C6-4163-B15C-650E7482E562}" type="presParOf" srcId="{D5BBE6E8-1242-4B9D-A230-ACDCC47634B7}" destId="{D7142921-473B-4138-B82D-F2FA06AD4B74}" srcOrd="0" destOrd="0" presId="urn:microsoft.com/office/officeart/2011/layout/CircleProcess"/>
    <dgm:cxn modelId="{8A5EC5D6-C98E-4C9F-AF81-0E47A282DB32}" type="presParOf" srcId="{CF22D013-0E68-420B-A114-2304AEA7C02D}" destId="{0E42868F-B2D9-4C09-B2BB-3FB7DB8CFB15}" srcOrd="1" destOrd="0" presId="urn:microsoft.com/office/officeart/2011/layout/CircleProcess"/>
    <dgm:cxn modelId="{37E9AFC1-4656-4E46-98C3-74D2F44F6BE6}" type="presParOf" srcId="{0E42868F-B2D9-4C09-B2BB-3FB7DB8CFB15}" destId="{94604C21-3C8B-4B4C-AA1E-356D3BC517A4}" srcOrd="0" destOrd="0" presId="urn:microsoft.com/office/officeart/2011/layout/CircleProcess"/>
    <dgm:cxn modelId="{82C2A8D2-8CA0-4AFD-961D-191E295026ED}" type="presParOf" srcId="{CF22D013-0E68-420B-A114-2304AEA7C02D}" destId="{0416166F-3AEF-4EEA-9897-75FB3A0FFFA1}" srcOrd="2" destOrd="0" presId="urn:microsoft.com/office/officeart/2011/layout/CircleProcess"/>
    <dgm:cxn modelId="{8958383C-CC9A-4217-B02A-387C222B5E47}" type="presParOf" srcId="{CF22D013-0E68-420B-A114-2304AEA7C02D}" destId="{1193131E-DE2C-49F2-BF86-FF7EA23CEF35}" srcOrd="3" destOrd="0" presId="urn:microsoft.com/office/officeart/2011/layout/CircleProcess"/>
    <dgm:cxn modelId="{18754606-9D05-4069-8F87-673257818D6B}" type="presParOf" srcId="{1193131E-DE2C-49F2-BF86-FF7EA23CEF35}" destId="{A06E6C47-C270-4263-8317-E11A18B75DD4}" srcOrd="0" destOrd="0" presId="urn:microsoft.com/office/officeart/2011/layout/CircleProcess"/>
    <dgm:cxn modelId="{23A2D1DD-7AE5-4AD5-BA43-44301FCF0D96}" type="presParOf" srcId="{CF22D013-0E68-420B-A114-2304AEA7C02D}" destId="{7196C9EC-6254-4682-81E7-3778EACD2224}" srcOrd="4" destOrd="0" presId="urn:microsoft.com/office/officeart/2011/layout/CircleProcess"/>
    <dgm:cxn modelId="{1AC93B3E-59F4-4BCE-91FF-EA962939948B}" type="presParOf" srcId="{7196C9EC-6254-4682-81E7-3778EACD2224}" destId="{7FCA6F5B-DFDE-4EF4-8A43-2ED08549021A}" srcOrd="0" destOrd="0" presId="urn:microsoft.com/office/officeart/2011/layout/CircleProcess"/>
    <dgm:cxn modelId="{F482C162-AE44-4D0B-BAA8-3C8BF500B409}" type="presParOf" srcId="{CF22D013-0E68-420B-A114-2304AEA7C02D}" destId="{2A60E963-DF71-4889-A8AF-F15F315EA073}" srcOrd="5" destOrd="0" presId="urn:microsoft.com/office/officeart/2011/layout/CircleProcess"/>
    <dgm:cxn modelId="{6535A4D0-1228-44F7-A41C-8BB7FB305C6F}" type="presParOf" srcId="{CF22D013-0E68-420B-A114-2304AEA7C02D}" destId="{44B43976-0A91-49E9-AC9B-F15FB3A4B92D}" srcOrd="6" destOrd="0" presId="urn:microsoft.com/office/officeart/2011/layout/CircleProcess"/>
    <dgm:cxn modelId="{39CAE9B1-EC59-48D8-B826-A5AB14EBE139}" type="presParOf" srcId="{44B43976-0A91-49E9-AC9B-F15FB3A4B92D}" destId="{C03FCA28-E6E0-4ED6-B06B-03E1CA768A36}" srcOrd="0" destOrd="0" presId="urn:microsoft.com/office/officeart/2011/layout/CircleProcess"/>
    <dgm:cxn modelId="{F478A52A-00CD-4057-839A-D699ADECBDBE}" type="presParOf" srcId="{CF22D013-0E68-420B-A114-2304AEA7C02D}" destId="{94F70D58-ED4D-4681-9E06-50406F63F54C}" srcOrd="7" destOrd="0" presId="urn:microsoft.com/office/officeart/2011/layout/CircleProcess"/>
    <dgm:cxn modelId="{6DE7DB26-E8D5-47A1-BCA9-7DABAFFA8646}" type="presParOf" srcId="{94F70D58-ED4D-4681-9E06-50406F63F54C}" destId="{5BDE55CA-FEED-423D-8D94-8DCAC0D97648}" srcOrd="0" destOrd="0" presId="urn:microsoft.com/office/officeart/2011/layout/CircleProcess"/>
    <dgm:cxn modelId="{53ACC6BF-C0E5-479D-8E5B-0F0B4118F3FE}" type="presParOf" srcId="{CF22D013-0E68-420B-A114-2304AEA7C02D}" destId="{117FFB14-663D-4956-BBAE-E5A5FF2E9888}" srcOrd="8" destOrd="0" presId="urn:microsoft.com/office/officeart/2011/layout/CircleProcess"/>
    <dgm:cxn modelId="{7FCCDFFE-87C3-4565-9CF2-43F2D5CF6FB9}" type="presParOf" srcId="{CF22D013-0E68-420B-A114-2304AEA7C02D}" destId="{8B1378A1-6358-4496-B327-9B7C0529A0BA}" srcOrd="9" destOrd="0" presId="urn:microsoft.com/office/officeart/2011/layout/CircleProcess"/>
    <dgm:cxn modelId="{FB5322DA-9887-4F3C-811E-4916C9C1A877}" type="presParOf" srcId="{8B1378A1-6358-4496-B327-9B7C0529A0BA}" destId="{7EB143E0-1C79-48A6-A7CF-F3D3D867817B}" srcOrd="0" destOrd="0" presId="urn:microsoft.com/office/officeart/2011/layout/CircleProcess"/>
    <dgm:cxn modelId="{B10A7F69-77D3-47E5-A343-E9C43377B368}" type="presParOf" srcId="{CF22D013-0E68-420B-A114-2304AEA7C02D}" destId="{28D36DDC-EC24-4D28-AA7C-7BDF619B40E5}" srcOrd="10" destOrd="0" presId="urn:microsoft.com/office/officeart/2011/layout/CircleProcess"/>
    <dgm:cxn modelId="{B08F6B94-B6DF-4E52-B14B-0AC3C5AE63B6}" type="presParOf" srcId="{28D36DDC-EC24-4D28-AA7C-7BDF619B40E5}" destId="{289D7E67-6D23-4243-B60C-2DA679339D47}" srcOrd="0" destOrd="0" presId="urn:microsoft.com/office/officeart/2011/layout/CircleProcess"/>
    <dgm:cxn modelId="{890CE066-3395-4FC8-8C58-FAEF70497A4C}" type="presParOf" srcId="{CF22D013-0E68-420B-A114-2304AEA7C02D}" destId="{06FDDF98-9C5D-4F23-925B-E3C5DD4D52CE}" srcOrd="11"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3DB0124-F155-4552-8DB2-F30D1D7FE600}"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2FF24E43-B4B9-4C91-96B9-469A10C5C561}">
      <dgm:prSet custT="1"/>
      <dgm:spPr>
        <a:solidFill>
          <a:schemeClr val="accent2"/>
        </a:solidFill>
      </dgm:spPr>
      <dgm:t>
        <a:bodyPr/>
        <a:lstStyle/>
        <a:p>
          <a:r>
            <a:rPr lang="en-US" sz="2400">
              <a:solidFill>
                <a:schemeClr val="bg1"/>
              </a:solidFill>
            </a:rPr>
            <a:t>What’s in a participant data file?</a:t>
          </a:r>
          <a:endParaRPr lang="en-US" sz="2400" dirty="0">
            <a:solidFill>
              <a:schemeClr val="bg1"/>
            </a:solidFill>
          </a:endParaRPr>
        </a:p>
      </dgm:t>
    </dgm:pt>
    <dgm:pt modelId="{F567520F-A16C-485A-B95A-C966C14298A8}" type="parTrans" cxnId="{A16A61F4-7242-4517-BEA3-9BD8D4D94FA6}">
      <dgm:prSet/>
      <dgm:spPr/>
      <dgm:t>
        <a:bodyPr/>
        <a:lstStyle/>
        <a:p>
          <a:endParaRPr lang="en-US" sz="2400"/>
        </a:p>
      </dgm:t>
    </dgm:pt>
    <dgm:pt modelId="{C00BE600-109D-4CAC-9280-7DA73141C28B}" type="sibTrans" cxnId="{A16A61F4-7242-4517-BEA3-9BD8D4D94FA6}">
      <dgm:prSet/>
      <dgm:spPr/>
      <dgm:t>
        <a:bodyPr/>
        <a:lstStyle/>
        <a:p>
          <a:endParaRPr lang="en-US" sz="2400"/>
        </a:p>
      </dgm:t>
    </dgm:pt>
    <dgm:pt modelId="{21B4DBFD-C539-4764-93F9-71DAF40A0641}">
      <dgm:prSet custT="1"/>
      <dgm:spPr>
        <a:solidFill>
          <a:schemeClr val="bg2">
            <a:lumMod val="90000"/>
          </a:schemeClr>
        </a:solidFill>
      </dgm:spPr>
      <dgm:t>
        <a:bodyPr/>
        <a:lstStyle/>
        <a:p>
          <a:r>
            <a:rPr lang="en-US" sz="2400">
              <a:solidFill>
                <a:schemeClr val="tx2"/>
              </a:solidFill>
            </a:rPr>
            <a:t>Preparing for data collection</a:t>
          </a:r>
          <a:endParaRPr lang="en-US" sz="2400"/>
        </a:p>
      </dgm:t>
    </dgm:pt>
    <dgm:pt modelId="{214560CB-653B-46F1-A256-8FEF7AACE340}" type="parTrans" cxnId="{BCA7BFAB-3F57-4061-81DD-4AE340ED36B8}">
      <dgm:prSet/>
      <dgm:spPr/>
      <dgm:t>
        <a:bodyPr/>
        <a:lstStyle/>
        <a:p>
          <a:endParaRPr lang="en-US" sz="2400"/>
        </a:p>
      </dgm:t>
    </dgm:pt>
    <dgm:pt modelId="{B68844B0-E966-43BB-A088-C36F61A78B25}" type="sibTrans" cxnId="{BCA7BFAB-3F57-4061-81DD-4AE340ED36B8}">
      <dgm:prSet/>
      <dgm:spPr/>
      <dgm:t>
        <a:bodyPr/>
        <a:lstStyle/>
        <a:p>
          <a:endParaRPr lang="en-US" sz="2400"/>
        </a:p>
      </dgm:t>
    </dgm:pt>
    <dgm:pt modelId="{0284169D-CB17-4F0A-8853-34BB226A0F3C}">
      <dgm:prSet custT="1"/>
      <dgm:spPr>
        <a:solidFill>
          <a:schemeClr val="accent1"/>
        </a:solidFill>
      </dgm:spPr>
      <dgm:t>
        <a:bodyPr/>
        <a:lstStyle/>
        <a:p>
          <a:r>
            <a:rPr lang="en-US" sz="2400" dirty="0">
              <a:solidFill>
                <a:schemeClr val="bg1"/>
              </a:solidFill>
            </a:rPr>
            <a:t>Big Picture Overview</a:t>
          </a:r>
        </a:p>
      </dgm:t>
    </dgm:pt>
    <dgm:pt modelId="{29EB7E31-F9E3-4423-900F-C1B3D103C122}" type="parTrans" cxnId="{A1098110-3DD2-47B7-90C9-23DD2B902442}">
      <dgm:prSet/>
      <dgm:spPr/>
      <dgm:t>
        <a:bodyPr/>
        <a:lstStyle/>
        <a:p>
          <a:endParaRPr lang="en-US"/>
        </a:p>
      </dgm:t>
    </dgm:pt>
    <dgm:pt modelId="{201C47CA-D268-40B2-8378-BD604EC19D0C}" type="sibTrans" cxnId="{A1098110-3DD2-47B7-90C9-23DD2B902442}">
      <dgm:prSet/>
      <dgm:spPr/>
      <dgm:t>
        <a:bodyPr/>
        <a:lstStyle/>
        <a:p>
          <a:endParaRPr lang="en-US"/>
        </a:p>
      </dgm:t>
    </dgm:pt>
    <dgm:pt modelId="{FB09DE5C-FEDD-440F-B51E-6647C7DBFC27}" type="pres">
      <dgm:prSet presAssocID="{E3DB0124-F155-4552-8DB2-F30D1D7FE600}" presName="linear" presStyleCnt="0">
        <dgm:presLayoutVars>
          <dgm:animLvl val="lvl"/>
          <dgm:resizeHandles val="exact"/>
        </dgm:presLayoutVars>
      </dgm:prSet>
      <dgm:spPr/>
    </dgm:pt>
    <dgm:pt modelId="{6C2539A8-5474-4B24-9B5E-09A750BB7E70}" type="pres">
      <dgm:prSet presAssocID="{0284169D-CB17-4F0A-8853-34BB226A0F3C}" presName="parentText" presStyleLbl="node1" presStyleIdx="0" presStyleCnt="3">
        <dgm:presLayoutVars>
          <dgm:chMax val="0"/>
          <dgm:bulletEnabled val="1"/>
        </dgm:presLayoutVars>
      </dgm:prSet>
      <dgm:spPr/>
    </dgm:pt>
    <dgm:pt modelId="{6ABAB6A8-38B8-4F50-B273-24B0F4A2724D}" type="pres">
      <dgm:prSet presAssocID="{201C47CA-D268-40B2-8378-BD604EC19D0C}" presName="spacer" presStyleCnt="0"/>
      <dgm:spPr/>
    </dgm:pt>
    <dgm:pt modelId="{EB5B3F30-8A98-43B0-A0C1-1E9D4ADA166B}" type="pres">
      <dgm:prSet presAssocID="{2FF24E43-B4B9-4C91-96B9-469A10C5C561}" presName="parentText" presStyleLbl="node1" presStyleIdx="1" presStyleCnt="3">
        <dgm:presLayoutVars>
          <dgm:chMax val="0"/>
          <dgm:bulletEnabled val="1"/>
        </dgm:presLayoutVars>
      </dgm:prSet>
      <dgm:spPr/>
    </dgm:pt>
    <dgm:pt modelId="{5E92B73F-DB8B-4DB7-9B34-462E70BD6ADB}" type="pres">
      <dgm:prSet presAssocID="{C00BE600-109D-4CAC-9280-7DA73141C28B}" presName="spacer" presStyleCnt="0"/>
      <dgm:spPr/>
    </dgm:pt>
    <dgm:pt modelId="{78FE480C-DC2F-4726-B544-9B76656F11C7}" type="pres">
      <dgm:prSet presAssocID="{21B4DBFD-C539-4764-93F9-71DAF40A0641}" presName="parentText" presStyleLbl="node1" presStyleIdx="2" presStyleCnt="3">
        <dgm:presLayoutVars>
          <dgm:chMax val="0"/>
          <dgm:bulletEnabled val="1"/>
        </dgm:presLayoutVars>
      </dgm:prSet>
      <dgm:spPr/>
    </dgm:pt>
  </dgm:ptLst>
  <dgm:cxnLst>
    <dgm:cxn modelId="{4ECD4410-3F8F-42C3-A32B-7BD74CACD968}" type="presOf" srcId="{21B4DBFD-C539-4764-93F9-71DAF40A0641}" destId="{78FE480C-DC2F-4726-B544-9B76656F11C7}" srcOrd="0" destOrd="0" presId="urn:microsoft.com/office/officeart/2005/8/layout/vList2"/>
    <dgm:cxn modelId="{A1098110-3DD2-47B7-90C9-23DD2B902442}" srcId="{E3DB0124-F155-4552-8DB2-F30D1D7FE600}" destId="{0284169D-CB17-4F0A-8853-34BB226A0F3C}" srcOrd="0" destOrd="0" parTransId="{29EB7E31-F9E3-4423-900F-C1B3D103C122}" sibTransId="{201C47CA-D268-40B2-8378-BD604EC19D0C}"/>
    <dgm:cxn modelId="{91B90364-0491-45C3-A98E-AF231597DB10}" type="presOf" srcId="{0284169D-CB17-4F0A-8853-34BB226A0F3C}" destId="{6C2539A8-5474-4B24-9B5E-09A750BB7E70}" srcOrd="0" destOrd="0" presId="urn:microsoft.com/office/officeart/2005/8/layout/vList2"/>
    <dgm:cxn modelId="{6F0FAD54-5910-4AF4-9682-E83EA8D9F14B}" type="presOf" srcId="{2FF24E43-B4B9-4C91-96B9-469A10C5C561}" destId="{EB5B3F30-8A98-43B0-A0C1-1E9D4ADA166B}" srcOrd="0" destOrd="0" presId="urn:microsoft.com/office/officeart/2005/8/layout/vList2"/>
    <dgm:cxn modelId="{BCA7BFAB-3F57-4061-81DD-4AE340ED36B8}" srcId="{E3DB0124-F155-4552-8DB2-F30D1D7FE600}" destId="{21B4DBFD-C539-4764-93F9-71DAF40A0641}" srcOrd="2" destOrd="0" parTransId="{214560CB-653B-46F1-A256-8FEF7AACE340}" sibTransId="{B68844B0-E966-43BB-A088-C36F61A78B25}"/>
    <dgm:cxn modelId="{384977F0-6B24-4928-8B87-5714B0BD93F1}" type="presOf" srcId="{E3DB0124-F155-4552-8DB2-F30D1D7FE600}" destId="{FB09DE5C-FEDD-440F-B51E-6647C7DBFC27}" srcOrd="0" destOrd="0" presId="urn:microsoft.com/office/officeart/2005/8/layout/vList2"/>
    <dgm:cxn modelId="{A16A61F4-7242-4517-BEA3-9BD8D4D94FA6}" srcId="{E3DB0124-F155-4552-8DB2-F30D1D7FE600}" destId="{2FF24E43-B4B9-4C91-96B9-469A10C5C561}" srcOrd="1" destOrd="0" parTransId="{F567520F-A16C-485A-B95A-C966C14298A8}" sibTransId="{C00BE600-109D-4CAC-9280-7DA73141C28B}"/>
    <dgm:cxn modelId="{9A56F565-7D76-43D7-ADAE-4653101DC438}" type="presParOf" srcId="{FB09DE5C-FEDD-440F-B51E-6647C7DBFC27}" destId="{6C2539A8-5474-4B24-9B5E-09A750BB7E70}" srcOrd="0" destOrd="0" presId="urn:microsoft.com/office/officeart/2005/8/layout/vList2"/>
    <dgm:cxn modelId="{EA4189C4-A664-4C5C-B6D9-69474784D5B4}" type="presParOf" srcId="{FB09DE5C-FEDD-440F-B51E-6647C7DBFC27}" destId="{6ABAB6A8-38B8-4F50-B273-24B0F4A2724D}" srcOrd="1" destOrd="0" presId="urn:microsoft.com/office/officeart/2005/8/layout/vList2"/>
    <dgm:cxn modelId="{7D58824A-2168-4350-B9C7-2C686572C079}" type="presParOf" srcId="{FB09DE5C-FEDD-440F-B51E-6647C7DBFC27}" destId="{EB5B3F30-8A98-43B0-A0C1-1E9D4ADA166B}" srcOrd="2" destOrd="0" presId="urn:microsoft.com/office/officeart/2005/8/layout/vList2"/>
    <dgm:cxn modelId="{74FC4BEE-2A07-4C73-B489-5C45329568D9}" type="presParOf" srcId="{FB09DE5C-FEDD-440F-B51E-6647C7DBFC27}" destId="{5E92B73F-DB8B-4DB7-9B34-462E70BD6ADB}" srcOrd="3" destOrd="0" presId="urn:microsoft.com/office/officeart/2005/8/layout/vList2"/>
    <dgm:cxn modelId="{618ADFDF-3D4D-46A0-AFCF-36EBE4F02DF3}" type="presParOf" srcId="{FB09DE5C-FEDD-440F-B51E-6647C7DBFC27}" destId="{78FE480C-DC2F-4726-B544-9B76656F11C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B2108C7-105B-44C8-A5E2-585D0FA4BF45}" type="doc">
      <dgm:prSet loTypeId="urn:microsoft.com/office/officeart/2011/layout/CircleProcess" loCatId="process" qsTypeId="urn:microsoft.com/office/officeart/2005/8/quickstyle/simple1" qsCatId="simple" csTypeId="urn:microsoft.com/office/officeart/2005/8/colors/accent1_2" csCatId="accent1" phldr="1"/>
      <dgm:spPr/>
    </dgm:pt>
    <dgm:pt modelId="{83CB9608-996E-480C-9EEB-60670688FA0C}">
      <dgm:prSet phldrT="[Text]" custT="1"/>
      <dgm:spPr/>
      <dgm:t>
        <a:bodyPr/>
        <a:lstStyle/>
        <a:p>
          <a:pPr algn="ctr"/>
          <a:r>
            <a:rPr lang="en-US" sz="2800" b="1"/>
            <a:t>Collect Data</a:t>
          </a:r>
        </a:p>
      </dgm:t>
    </dgm:pt>
    <dgm:pt modelId="{1A8A6977-182B-4D04-A1D4-1ECD871855DA}" type="parTrans" cxnId="{A52508E5-54A8-4FA7-9FD0-6BDAB085298F}">
      <dgm:prSet/>
      <dgm:spPr/>
      <dgm:t>
        <a:bodyPr/>
        <a:lstStyle/>
        <a:p>
          <a:endParaRPr lang="en-US" sz="2800"/>
        </a:p>
      </dgm:t>
    </dgm:pt>
    <dgm:pt modelId="{DCBBBCBA-373C-43F9-9CEA-59AEFDF9743C}" type="sibTrans" cxnId="{A52508E5-54A8-4FA7-9FD0-6BDAB085298F}">
      <dgm:prSet/>
      <dgm:spPr/>
      <dgm:t>
        <a:bodyPr/>
        <a:lstStyle/>
        <a:p>
          <a:endParaRPr lang="en-US" sz="2800"/>
        </a:p>
      </dgm:t>
    </dgm:pt>
    <dgm:pt modelId="{F0765086-B393-41EA-9378-A7EFBC9A1208}">
      <dgm:prSet phldrT="[Text]" custT="1"/>
      <dgm:spPr/>
      <dgm:t>
        <a:bodyPr/>
        <a:lstStyle/>
        <a:p>
          <a:pPr algn="ctr"/>
          <a:r>
            <a:rPr lang="en-US" sz="2800" b="1"/>
            <a:t>Create Participant Data File</a:t>
          </a:r>
        </a:p>
      </dgm:t>
    </dgm:pt>
    <dgm:pt modelId="{979ABB61-F781-416F-9A31-5D7FD737DB45}" type="parTrans" cxnId="{5FEE410E-BD6F-44E7-8477-78B50D24A664}">
      <dgm:prSet/>
      <dgm:spPr/>
      <dgm:t>
        <a:bodyPr/>
        <a:lstStyle/>
        <a:p>
          <a:endParaRPr lang="en-US" sz="2800"/>
        </a:p>
      </dgm:t>
    </dgm:pt>
    <dgm:pt modelId="{FF90BD42-65F0-4801-A684-E364D366D944}" type="sibTrans" cxnId="{5FEE410E-BD6F-44E7-8477-78B50D24A664}">
      <dgm:prSet/>
      <dgm:spPr/>
      <dgm:t>
        <a:bodyPr/>
        <a:lstStyle/>
        <a:p>
          <a:endParaRPr lang="en-US" sz="2800"/>
        </a:p>
      </dgm:t>
    </dgm:pt>
    <dgm:pt modelId="{1B48891B-C5AC-4F32-A6E2-FD4B7B9AC521}">
      <dgm:prSet phldrT="[Text]" custT="1"/>
      <dgm:spPr/>
      <dgm:t>
        <a:bodyPr/>
        <a:lstStyle/>
        <a:p>
          <a:pPr algn="ctr"/>
          <a:r>
            <a:rPr lang="en-US" sz="2800" b="1"/>
            <a:t>Upload Participant Data File to WIPS</a:t>
          </a:r>
        </a:p>
      </dgm:t>
    </dgm:pt>
    <dgm:pt modelId="{A3432C13-DD2E-477F-84BF-75A3FCE6728A}" type="parTrans" cxnId="{151ED763-6B63-4318-84DB-CB1AAA56D322}">
      <dgm:prSet/>
      <dgm:spPr/>
      <dgm:t>
        <a:bodyPr/>
        <a:lstStyle/>
        <a:p>
          <a:endParaRPr lang="en-US" sz="2800"/>
        </a:p>
      </dgm:t>
    </dgm:pt>
    <dgm:pt modelId="{095B119D-FDBB-4E6A-AEF9-A637C3FF3D0E}" type="sibTrans" cxnId="{151ED763-6B63-4318-84DB-CB1AAA56D322}">
      <dgm:prSet/>
      <dgm:spPr/>
      <dgm:t>
        <a:bodyPr/>
        <a:lstStyle/>
        <a:p>
          <a:endParaRPr lang="en-US" sz="2800"/>
        </a:p>
      </dgm:t>
    </dgm:pt>
    <dgm:pt modelId="{F16A78E9-6C2B-4D85-89DA-A041E6D58291}">
      <dgm:prSet phldrT="[Text]" custT="1"/>
      <dgm:spPr>
        <a:solidFill>
          <a:schemeClr val="accent1"/>
        </a:solidFill>
      </dgm:spPr>
      <dgm:t>
        <a:bodyPr/>
        <a:lstStyle/>
        <a:p>
          <a:pPr algn="ctr"/>
          <a:r>
            <a:rPr lang="en-US" sz="2800" b="1">
              <a:solidFill>
                <a:schemeClr val="bg1"/>
              </a:solidFill>
            </a:rPr>
            <a:t>QPR is Generated in WIPS</a:t>
          </a:r>
        </a:p>
      </dgm:t>
    </dgm:pt>
    <dgm:pt modelId="{E0EA85D3-E4DD-402B-8077-AAD6F553000F}" type="parTrans" cxnId="{9835EFB7-9033-4FBA-A7AF-78DCC5F964B9}">
      <dgm:prSet/>
      <dgm:spPr/>
      <dgm:t>
        <a:bodyPr/>
        <a:lstStyle/>
        <a:p>
          <a:endParaRPr lang="en-US" sz="2800"/>
        </a:p>
      </dgm:t>
    </dgm:pt>
    <dgm:pt modelId="{4D0B4BA1-0FB0-4D4C-8B0F-C3547E4D1754}" type="sibTrans" cxnId="{9835EFB7-9033-4FBA-A7AF-78DCC5F964B9}">
      <dgm:prSet/>
      <dgm:spPr/>
      <dgm:t>
        <a:bodyPr/>
        <a:lstStyle/>
        <a:p>
          <a:endParaRPr lang="en-US" sz="2800"/>
        </a:p>
      </dgm:t>
    </dgm:pt>
    <dgm:pt modelId="{CF22D013-0E68-420B-A114-2304AEA7C02D}" type="pres">
      <dgm:prSet presAssocID="{AB2108C7-105B-44C8-A5E2-585D0FA4BF45}" presName="Name0" presStyleCnt="0">
        <dgm:presLayoutVars>
          <dgm:chMax val="11"/>
          <dgm:chPref val="11"/>
          <dgm:dir/>
          <dgm:resizeHandles/>
        </dgm:presLayoutVars>
      </dgm:prSet>
      <dgm:spPr/>
    </dgm:pt>
    <dgm:pt modelId="{D5BBE6E8-1242-4B9D-A230-ACDCC47634B7}" type="pres">
      <dgm:prSet presAssocID="{F16A78E9-6C2B-4D85-89DA-A041E6D58291}" presName="Accent4" presStyleCnt="0"/>
      <dgm:spPr/>
    </dgm:pt>
    <dgm:pt modelId="{D7142921-473B-4138-B82D-F2FA06AD4B74}" type="pres">
      <dgm:prSet presAssocID="{F16A78E9-6C2B-4D85-89DA-A041E6D58291}" presName="Accent" presStyleLbl="node1" presStyleIdx="0" presStyleCnt="4"/>
      <dgm:spPr/>
    </dgm:pt>
    <dgm:pt modelId="{0E42868F-B2D9-4C09-B2BB-3FB7DB8CFB15}" type="pres">
      <dgm:prSet presAssocID="{F16A78E9-6C2B-4D85-89DA-A041E6D58291}" presName="ParentBackground4" presStyleCnt="0"/>
      <dgm:spPr/>
    </dgm:pt>
    <dgm:pt modelId="{94604C21-3C8B-4B4C-AA1E-356D3BC517A4}" type="pres">
      <dgm:prSet presAssocID="{F16A78E9-6C2B-4D85-89DA-A041E6D58291}" presName="ParentBackground" presStyleLbl="fgAcc1" presStyleIdx="0" presStyleCnt="4"/>
      <dgm:spPr/>
    </dgm:pt>
    <dgm:pt modelId="{0416166F-3AEF-4EEA-9897-75FB3A0FFFA1}" type="pres">
      <dgm:prSet presAssocID="{F16A78E9-6C2B-4D85-89DA-A041E6D58291}" presName="Parent4" presStyleLbl="revTx" presStyleIdx="0" presStyleCnt="0">
        <dgm:presLayoutVars>
          <dgm:chMax val="1"/>
          <dgm:chPref val="1"/>
          <dgm:bulletEnabled val="1"/>
        </dgm:presLayoutVars>
      </dgm:prSet>
      <dgm:spPr/>
    </dgm:pt>
    <dgm:pt modelId="{1193131E-DE2C-49F2-BF86-FF7EA23CEF35}" type="pres">
      <dgm:prSet presAssocID="{1B48891B-C5AC-4F32-A6E2-FD4B7B9AC521}" presName="Accent3" presStyleCnt="0"/>
      <dgm:spPr/>
    </dgm:pt>
    <dgm:pt modelId="{A06E6C47-C270-4263-8317-E11A18B75DD4}" type="pres">
      <dgm:prSet presAssocID="{1B48891B-C5AC-4F32-A6E2-FD4B7B9AC521}" presName="Accent" presStyleLbl="node1" presStyleIdx="1" presStyleCnt="4"/>
      <dgm:spPr/>
    </dgm:pt>
    <dgm:pt modelId="{7196C9EC-6254-4682-81E7-3778EACD2224}" type="pres">
      <dgm:prSet presAssocID="{1B48891B-C5AC-4F32-A6E2-FD4B7B9AC521}" presName="ParentBackground3" presStyleCnt="0"/>
      <dgm:spPr/>
    </dgm:pt>
    <dgm:pt modelId="{7FCA6F5B-DFDE-4EF4-8A43-2ED08549021A}" type="pres">
      <dgm:prSet presAssocID="{1B48891B-C5AC-4F32-A6E2-FD4B7B9AC521}" presName="ParentBackground" presStyleLbl="fgAcc1" presStyleIdx="1" presStyleCnt="4"/>
      <dgm:spPr/>
    </dgm:pt>
    <dgm:pt modelId="{2A60E963-DF71-4889-A8AF-F15F315EA073}" type="pres">
      <dgm:prSet presAssocID="{1B48891B-C5AC-4F32-A6E2-FD4B7B9AC521}" presName="Parent3" presStyleLbl="revTx" presStyleIdx="0" presStyleCnt="0">
        <dgm:presLayoutVars>
          <dgm:chMax val="1"/>
          <dgm:chPref val="1"/>
          <dgm:bulletEnabled val="1"/>
        </dgm:presLayoutVars>
      </dgm:prSet>
      <dgm:spPr/>
    </dgm:pt>
    <dgm:pt modelId="{44B43976-0A91-49E9-AC9B-F15FB3A4B92D}" type="pres">
      <dgm:prSet presAssocID="{F0765086-B393-41EA-9378-A7EFBC9A1208}" presName="Accent2" presStyleCnt="0"/>
      <dgm:spPr/>
    </dgm:pt>
    <dgm:pt modelId="{C03FCA28-E6E0-4ED6-B06B-03E1CA768A36}" type="pres">
      <dgm:prSet presAssocID="{F0765086-B393-41EA-9378-A7EFBC9A1208}" presName="Accent" presStyleLbl="node1" presStyleIdx="2" presStyleCnt="4"/>
      <dgm:spPr/>
    </dgm:pt>
    <dgm:pt modelId="{94F70D58-ED4D-4681-9E06-50406F63F54C}" type="pres">
      <dgm:prSet presAssocID="{F0765086-B393-41EA-9378-A7EFBC9A1208}" presName="ParentBackground2" presStyleCnt="0"/>
      <dgm:spPr/>
    </dgm:pt>
    <dgm:pt modelId="{5BDE55CA-FEED-423D-8D94-8DCAC0D97648}" type="pres">
      <dgm:prSet presAssocID="{F0765086-B393-41EA-9378-A7EFBC9A1208}" presName="ParentBackground" presStyleLbl="fgAcc1" presStyleIdx="2" presStyleCnt="4"/>
      <dgm:spPr/>
    </dgm:pt>
    <dgm:pt modelId="{117FFB14-663D-4956-BBAE-E5A5FF2E9888}" type="pres">
      <dgm:prSet presAssocID="{F0765086-B393-41EA-9378-A7EFBC9A1208}" presName="Parent2" presStyleLbl="revTx" presStyleIdx="0" presStyleCnt="0">
        <dgm:presLayoutVars>
          <dgm:chMax val="1"/>
          <dgm:chPref val="1"/>
          <dgm:bulletEnabled val="1"/>
        </dgm:presLayoutVars>
      </dgm:prSet>
      <dgm:spPr/>
    </dgm:pt>
    <dgm:pt modelId="{8B1378A1-6358-4496-B327-9B7C0529A0BA}" type="pres">
      <dgm:prSet presAssocID="{83CB9608-996E-480C-9EEB-60670688FA0C}" presName="Accent1" presStyleCnt="0"/>
      <dgm:spPr/>
    </dgm:pt>
    <dgm:pt modelId="{7EB143E0-1C79-48A6-A7CF-F3D3D867817B}" type="pres">
      <dgm:prSet presAssocID="{83CB9608-996E-480C-9EEB-60670688FA0C}" presName="Accent" presStyleLbl="node1" presStyleIdx="3" presStyleCnt="4"/>
      <dgm:spPr/>
    </dgm:pt>
    <dgm:pt modelId="{28D36DDC-EC24-4D28-AA7C-7BDF619B40E5}" type="pres">
      <dgm:prSet presAssocID="{83CB9608-996E-480C-9EEB-60670688FA0C}" presName="ParentBackground1" presStyleCnt="0"/>
      <dgm:spPr/>
    </dgm:pt>
    <dgm:pt modelId="{289D7E67-6D23-4243-B60C-2DA679339D47}" type="pres">
      <dgm:prSet presAssocID="{83CB9608-996E-480C-9EEB-60670688FA0C}" presName="ParentBackground" presStyleLbl="fgAcc1" presStyleIdx="3" presStyleCnt="4"/>
      <dgm:spPr/>
    </dgm:pt>
    <dgm:pt modelId="{06FDDF98-9C5D-4F23-925B-E3C5DD4D52CE}" type="pres">
      <dgm:prSet presAssocID="{83CB9608-996E-480C-9EEB-60670688FA0C}" presName="Parent1" presStyleLbl="revTx" presStyleIdx="0" presStyleCnt="0">
        <dgm:presLayoutVars>
          <dgm:chMax val="1"/>
          <dgm:chPref val="1"/>
          <dgm:bulletEnabled val="1"/>
        </dgm:presLayoutVars>
      </dgm:prSet>
      <dgm:spPr/>
    </dgm:pt>
  </dgm:ptLst>
  <dgm:cxnLst>
    <dgm:cxn modelId="{EFAC5007-2766-49CE-BDC4-A1B92FCB45DA}" type="presOf" srcId="{F16A78E9-6C2B-4D85-89DA-A041E6D58291}" destId="{94604C21-3C8B-4B4C-AA1E-356D3BC517A4}" srcOrd="0" destOrd="0" presId="urn:microsoft.com/office/officeart/2011/layout/CircleProcess"/>
    <dgm:cxn modelId="{5FEE410E-BD6F-44E7-8477-78B50D24A664}" srcId="{AB2108C7-105B-44C8-A5E2-585D0FA4BF45}" destId="{F0765086-B393-41EA-9378-A7EFBC9A1208}" srcOrd="1" destOrd="0" parTransId="{979ABB61-F781-416F-9A31-5D7FD737DB45}" sibTransId="{FF90BD42-65F0-4801-A684-E364D366D944}"/>
    <dgm:cxn modelId="{5E967F10-73BD-454A-AC8D-AE26C3540777}" type="presOf" srcId="{F0765086-B393-41EA-9378-A7EFBC9A1208}" destId="{5BDE55CA-FEED-423D-8D94-8DCAC0D97648}" srcOrd="0" destOrd="0" presId="urn:microsoft.com/office/officeart/2011/layout/CircleProcess"/>
    <dgm:cxn modelId="{D62C9C13-0668-42B8-81F9-62489EF9032B}" type="presOf" srcId="{1B48891B-C5AC-4F32-A6E2-FD4B7B9AC521}" destId="{2A60E963-DF71-4889-A8AF-F15F315EA073}" srcOrd="1" destOrd="0" presId="urn:microsoft.com/office/officeart/2011/layout/CircleProcess"/>
    <dgm:cxn modelId="{00790516-A800-48A3-BF16-916FD8B3AEB3}" type="presOf" srcId="{F0765086-B393-41EA-9378-A7EFBC9A1208}" destId="{117FFB14-663D-4956-BBAE-E5A5FF2E9888}" srcOrd="1" destOrd="0" presId="urn:microsoft.com/office/officeart/2011/layout/CircleProcess"/>
    <dgm:cxn modelId="{151ED763-6B63-4318-84DB-CB1AAA56D322}" srcId="{AB2108C7-105B-44C8-A5E2-585D0FA4BF45}" destId="{1B48891B-C5AC-4F32-A6E2-FD4B7B9AC521}" srcOrd="2" destOrd="0" parTransId="{A3432C13-DD2E-477F-84BF-75A3FCE6728A}" sibTransId="{095B119D-FDBB-4E6A-AEF9-A637C3FF3D0E}"/>
    <dgm:cxn modelId="{EBF96E7E-A767-452D-9EA4-1A595E5A3A86}" type="presOf" srcId="{83CB9608-996E-480C-9EEB-60670688FA0C}" destId="{289D7E67-6D23-4243-B60C-2DA679339D47}" srcOrd="0" destOrd="0" presId="urn:microsoft.com/office/officeart/2011/layout/CircleProcess"/>
    <dgm:cxn modelId="{9835EFB7-9033-4FBA-A7AF-78DCC5F964B9}" srcId="{AB2108C7-105B-44C8-A5E2-585D0FA4BF45}" destId="{F16A78E9-6C2B-4D85-89DA-A041E6D58291}" srcOrd="3" destOrd="0" parTransId="{E0EA85D3-E4DD-402B-8077-AAD6F553000F}" sibTransId="{4D0B4BA1-0FB0-4D4C-8B0F-C3547E4D1754}"/>
    <dgm:cxn modelId="{9FD368B9-6866-4C85-AED2-65E9A08F8DA9}" type="presOf" srcId="{83CB9608-996E-480C-9EEB-60670688FA0C}" destId="{06FDDF98-9C5D-4F23-925B-E3C5DD4D52CE}" srcOrd="1" destOrd="0" presId="urn:microsoft.com/office/officeart/2011/layout/CircleProcess"/>
    <dgm:cxn modelId="{F6DB43C7-2767-45BD-B7B8-51E41ED85523}" type="presOf" srcId="{AB2108C7-105B-44C8-A5E2-585D0FA4BF45}" destId="{CF22D013-0E68-420B-A114-2304AEA7C02D}" srcOrd="0" destOrd="0" presId="urn:microsoft.com/office/officeart/2011/layout/CircleProcess"/>
    <dgm:cxn modelId="{BF626EC7-2575-491C-967F-11FEC107882E}" type="presOf" srcId="{1B48891B-C5AC-4F32-A6E2-FD4B7B9AC521}" destId="{7FCA6F5B-DFDE-4EF4-8A43-2ED08549021A}" srcOrd="0" destOrd="0" presId="urn:microsoft.com/office/officeart/2011/layout/CircleProcess"/>
    <dgm:cxn modelId="{5DEC51D4-54F4-4095-94BA-2F8DBA8C7CCE}" type="presOf" srcId="{F16A78E9-6C2B-4D85-89DA-A041E6D58291}" destId="{0416166F-3AEF-4EEA-9897-75FB3A0FFFA1}" srcOrd="1" destOrd="0" presId="urn:microsoft.com/office/officeart/2011/layout/CircleProcess"/>
    <dgm:cxn modelId="{A52508E5-54A8-4FA7-9FD0-6BDAB085298F}" srcId="{AB2108C7-105B-44C8-A5E2-585D0FA4BF45}" destId="{83CB9608-996E-480C-9EEB-60670688FA0C}" srcOrd="0" destOrd="0" parTransId="{1A8A6977-182B-4D04-A1D4-1ECD871855DA}" sibTransId="{DCBBBCBA-373C-43F9-9CEA-59AEFDF9743C}"/>
    <dgm:cxn modelId="{10982E1B-EAD5-4F54-BDCB-169B90F53810}" type="presParOf" srcId="{CF22D013-0E68-420B-A114-2304AEA7C02D}" destId="{D5BBE6E8-1242-4B9D-A230-ACDCC47634B7}" srcOrd="0" destOrd="0" presId="urn:microsoft.com/office/officeart/2011/layout/CircleProcess"/>
    <dgm:cxn modelId="{EB200188-51C6-4163-B15C-650E7482E562}" type="presParOf" srcId="{D5BBE6E8-1242-4B9D-A230-ACDCC47634B7}" destId="{D7142921-473B-4138-B82D-F2FA06AD4B74}" srcOrd="0" destOrd="0" presId="urn:microsoft.com/office/officeart/2011/layout/CircleProcess"/>
    <dgm:cxn modelId="{8A5EC5D6-C98E-4C9F-AF81-0E47A282DB32}" type="presParOf" srcId="{CF22D013-0E68-420B-A114-2304AEA7C02D}" destId="{0E42868F-B2D9-4C09-B2BB-3FB7DB8CFB15}" srcOrd="1" destOrd="0" presId="urn:microsoft.com/office/officeart/2011/layout/CircleProcess"/>
    <dgm:cxn modelId="{37E9AFC1-4656-4E46-98C3-74D2F44F6BE6}" type="presParOf" srcId="{0E42868F-B2D9-4C09-B2BB-3FB7DB8CFB15}" destId="{94604C21-3C8B-4B4C-AA1E-356D3BC517A4}" srcOrd="0" destOrd="0" presId="urn:microsoft.com/office/officeart/2011/layout/CircleProcess"/>
    <dgm:cxn modelId="{82C2A8D2-8CA0-4AFD-961D-191E295026ED}" type="presParOf" srcId="{CF22D013-0E68-420B-A114-2304AEA7C02D}" destId="{0416166F-3AEF-4EEA-9897-75FB3A0FFFA1}" srcOrd="2" destOrd="0" presId="urn:microsoft.com/office/officeart/2011/layout/CircleProcess"/>
    <dgm:cxn modelId="{8958383C-CC9A-4217-B02A-387C222B5E47}" type="presParOf" srcId="{CF22D013-0E68-420B-A114-2304AEA7C02D}" destId="{1193131E-DE2C-49F2-BF86-FF7EA23CEF35}" srcOrd="3" destOrd="0" presId="urn:microsoft.com/office/officeart/2011/layout/CircleProcess"/>
    <dgm:cxn modelId="{18754606-9D05-4069-8F87-673257818D6B}" type="presParOf" srcId="{1193131E-DE2C-49F2-BF86-FF7EA23CEF35}" destId="{A06E6C47-C270-4263-8317-E11A18B75DD4}" srcOrd="0" destOrd="0" presId="urn:microsoft.com/office/officeart/2011/layout/CircleProcess"/>
    <dgm:cxn modelId="{23A2D1DD-7AE5-4AD5-BA43-44301FCF0D96}" type="presParOf" srcId="{CF22D013-0E68-420B-A114-2304AEA7C02D}" destId="{7196C9EC-6254-4682-81E7-3778EACD2224}" srcOrd="4" destOrd="0" presId="urn:microsoft.com/office/officeart/2011/layout/CircleProcess"/>
    <dgm:cxn modelId="{1AC93B3E-59F4-4BCE-91FF-EA962939948B}" type="presParOf" srcId="{7196C9EC-6254-4682-81E7-3778EACD2224}" destId="{7FCA6F5B-DFDE-4EF4-8A43-2ED08549021A}" srcOrd="0" destOrd="0" presId="urn:microsoft.com/office/officeart/2011/layout/CircleProcess"/>
    <dgm:cxn modelId="{F482C162-AE44-4D0B-BAA8-3C8BF500B409}" type="presParOf" srcId="{CF22D013-0E68-420B-A114-2304AEA7C02D}" destId="{2A60E963-DF71-4889-A8AF-F15F315EA073}" srcOrd="5" destOrd="0" presId="urn:microsoft.com/office/officeart/2011/layout/CircleProcess"/>
    <dgm:cxn modelId="{6535A4D0-1228-44F7-A41C-8BB7FB305C6F}" type="presParOf" srcId="{CF22D013-0E68-420B-A114-2304AEA7C02D}" destId="{44B43976-0A91-49E9-AC9B-F15FB3A4B92D}" srcOrd="6" destOrd="0" presId="urn:microsoft.com/office/officeart/2011/layout/CircleProcess"/>
    <dgm:cxn modelId="{39CAE9B1-EC59-48D8-B826-A5AB14EBE139}" type="presParOf" srcId="{44B43976-0A91-49E9-AC9B-F15FB3A4B92D}" destId="{C03FCA28-E6E0-4ED6-B06B-03E1CA768A36}" srcOrd="0" destOrd="0" presId="urn:microsoft.com/office/officeart/2011/layout/CircleProcess"/>
    <dgm:cxn modelId="{F478A52A-00CD-4057-839A-D699ADECBDBE}" type="presParOf" srcId="{CF22D013-0E68-420B-A114-2304AEA7C02D}" destId="{94F70D58-ED4D-4681-9E06-50406F63F54C}" srcOrd="7" destOrd="0" presId="urn:microsoft.com/office/officeart/2011/layout/CircleProcess"/>
    <dgm:cxn modelId="{6DE7DB26-E8D5-47A1-BCA9-7DABAFFA8646}" type="presParOf" srcId="{94F70D58-ED4D-4681-9E06-50406F63F54C}" destId="{5BDE55CA-FEED-423D-8D94-8DCAC0D97648}" srcOrd="0" destOrd="0" presId="urn:microsoft.com/office/officeart/2011/layout/CircleProcess"/>
    <dgm:cxn modelId="{53ACC6BF-C0E5-479D-8E5B-0F0B4118F3FE}" type="presParOf" srcId="{CF22D013-0E68-420B-A114-2304AEA7C02D}" destId="{117FFB14-663D-4956-BBAE-E5A5FF2E9888}" srcOrd="8" destOrd="0" presId="urn:microsoft.com/office/officeart/2011/layout/CircleProcess"/>
    <dgm:cxn modelId="{7FCCDFFE-87C3-4565-9CF2-43F2D5CF6FB9}" type="presParOf" srcId="{CF22D013-0E68-420B-A114-2304AEA7C02D}" destId="{8B1378A1-6358-4496-B327-9B7C0529A0BA}" srcOrd="9" destOrd="0" presId="urn:microsoft.com/office/officeart/2011/layout/CircleProcess"/>
    <dgm:cxn modelId="{FB5322DA-9887-4F3C-811E-4916C9C1A877}" type="presParOf" srcId="{8B1378A1-6358-4496-B327-9B7C0529A0BA}" destId="{7EB143E0-1C79-48A6-A7CF-F3D3D867817B}" srcOrd="0" destOrd="0" presId="urn:microsoft.com/office/officeart/2011/layout/CircleProcess"/>
    <dgm:cxn modelId="{B10A7F69-77D3-47E5-A343-E9C43377B368}" type="presParOf" srcId="{CF22D013-0E68-420B-A114-2304AEA7C02D}" destId="{28D36DDC-EC24-4D28-AA7C-7BDF619B40E5}" srcOrd="10" destOrd="0" presId="urn:microsoft.com/office/officeart/2011/layout/CircleProcess"/>
    <dgm:cxn modelId="{B08F6B94-B6DF-4E52-B14B-0AC3C5AE63B6}" type="presParOf" srcId="{28D36DDC-EC24-4D28-AA7C-7BDF619B40E5}" destId="{289D7E67-6D23-4243-B60C-2DA679339D47}" srcOrd="0" destOrd="0" presId="urn:microsoft.com/office/officeart/2011/layout/CircleProcess"/>
    <dgm:cxn modelId="{890CE066-3395-4FC8-8C58-FAEF70497A4C}" type="presParOf" srcId="{CF22D013-0E68-420B-A114-2304AEA7C02D}" destId="{06FDDF98-9C5D-4F23-925B-E3C5DD4D52CE}" srcOrd="11"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BE86B11-8A07-404D-ACC0-D53554E3308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CB1F1F5-4109-40F3-83FD-25C1FEC4D64D}">
      <dgm:prSet custT="1"/>
      <dgm:spPr/>
      <dgm:t>
        <a:bodyPr/>
        <a:lstStyle/>
        <a:p>
          <a:pPr>
            <a:lnSpc>
              <a:spcPct val="100000"/>
            </a:lnSpc>
          </a:pPr>
          <a:r>
            <a:rPr lang="en-US" sz="2800"/>
            <a:t>Reporting Requirements Overview</a:t>
          </a:r>
        </a:p>
      </dgm:t>
    </dgm:pt>
    <dgm:pt modelId="{79BE54F1-8086-4849-9CBF-669A9B769325}" type="parTrans" cxnId="{D2984BD6-A4D5-4481-8B61-0C2308BD3E9E}">
      <dgm:prSet/>
      <dgm:spPr/>
      <dgm:t>
        <a:bodyPr/>
        <a:lstStyle/>
        <a:p>
          <a:endParaRPr lang="en-US"/>
        </a:p>
      </dgm:t>
    </dgm:pt>
    <dgm:pt modelId="{892192EC-167C-4D71-AE01-04FE10E5ECA1}" type="sibTrans" cxnId="{D2984BD6-A4D5-4481-8B61-0C2308BD3E9E}">
      <dgm:prSet/>
      <dgm:spPr/>
      <dgm:t>
        <a:bodyPr/>
        <a:lstStyle/>
        <a:p>
          <a:endParaRPr lang="en-US"/>
        </a:p>
      </dgm:t>
    </dgm:pt>
    <dgm:pt modelId="{FEA5EF6F-F6CC-4DF2-BE0B-91816FB3F286}">
      <dgm:prSet custT="1"/>
      <dgm:spPr/>
      <dgm:t>
        <a:bodyPr/>
        <a:lstStyle/>
        <a:p>
          <a:pPr>
            <a:lnSpc>
              <a:spcPct val="100000"/>
            </a:lnSpc>
          </a:pPr>
          <a:r>
            <a:rPr lang="en-US" sz="2800" dirty="0"/>
            <a:t>QPR Overview</a:t>
          </a:r>
        </a:p>
      </dgm:t>
    </dgm:pt>
    <dgm:pt modelId="{87AE0F32-4BCC-4B23-90C8-3FAB72235AEA}" type="parTrans" cxnId="{81FC6179-B78A-4F35-8D43-3BB7304159E7}">
      <dgm:prSet/>
      <dgm:spPr/>
      <dgm:t>
        <a:bodyPr/>
        <a:lstStyle/>
        <a:p>
          <a:endParaRPr lang="en-US"/>
        </a:p>
      </dgm:t>
    </dgm:pt>
    <dgm:pt modelId="{23688040-FAA6-4D0F-9356-9F18E67DE547}" type="sibTrans" cxnId="{81FC6179-B78A-4F35-8D43-3BB7304159E7}">
      <dgm:prSet/>
      <dgm:spPr/>
      <dgm:t>
        <a:bodyPr/>
        <a:lstStyle/>
        <a:p>
          <a:endParaRPr lang="en-US"/>
        </a:p>
      </dgm:t>
    </dgm:pt>
    <dgm:pt modelId="{73F9F701-E8A4-4137-83F3-2DD11B642272}">
      <dgm:prSet custT="1"/>
      <dgm:spPr/>
      <dgm:t>
        <a:bodyPr/>
        <a:lstStyle/>
        <a:p>
          <a:pPr>
            <a:lnSpc>
              <a:spcPct val="100000"/>
            </a:lnSpc>
          </a:pPr>
          <a:r>
            <a:rPr lang="en-US" sz="2800" b="1" dirty="0">
              <a:solidFill>
                <a:schemeClr val="bg1"/>
              </a:solidFill>
            </a:rPr>
            <a:t>Building and Submitting the Participant Data File</a:t>
          </a:r>
        </a:p>
      </dgm:t>
    </dgm:pt>
    <dgm:pt modelId="{5F5F8F02-E0F5-4495-AD83-3F896D6FA448}" type="parTrans" cxnId="{15D93F20-4579-4FEA-8219-1989A08EAF89}">
      <dgm:prSet/>
      <dgm:spPr/>
      <dgm:t>
        <a:bodyPr/>
        <a:lstStyle/>
        <a:p>
          <a:endParaRPr lang="en-US"/>
        </a:p>
      </dgm:t>
    </dgm:pt>
    <dgm:pt modelId="{B0E38FD0-C6E1-4F46-B544-25D84D29B77C}" type="sibTrans" cxnId="{15D93F20-4579-4FEA-8219-1989A08EAF89}">
      <dgm:prSet/>
      <dgm:spPr/>
      <dgm:t>
        <a:bodyPr/>
        <a:lstStyle/>
        <a:p>
          <a:endParaRPr lang="en-US"/>
        </a:p>
      </dgm:t>
    </dgm:pt>
    <dgm:pt modelId="{FFBA7A3E-A63B-40C4-9EF5-1D3FF0AC4C32}">
      <dgm:prSet custT="1"/>
      <dgm:spPr/>
      <dgm:t>
        <a:bodyPr/>
        <a:lstStyle/>
        <a:p>
          <a:pPr>
            <a:lnSpc>
              <a:spcPct val="100000"/>
            </a:lnSpc>
          </a:pPr>
          <a:r>
            <a:rPr lang="en-US" sz="2800" dirty="0"/>
            <a:t>WorkforceGPS Resources</a:t>
          </a:r>
        </a:p>
      </dgm:t>
    </dgm:pt>
    <dgm:pt modelId="{1770787E-5981-4642-83E9-1C44173F0FF9}" type="parTrans" cxnId="{CAF1A31E-F227-45EB-AFD2-28C3A22B7013}">
      <dgm:prSet/>
      <dgm:spPr/>
      <dgm:t>
        <a:bodyPr/>
        <a:lstStyle/>
        <a:p>
          <a:endParaRPr lang="en-US"/>
        </a:p>
      </dgm:t>
    </dgm:pt>
    <dgm:pt modelId="{E0CF35FD-26C8-42BC-BE71-185C3FF31A91}" type="sibTrans" cxnId="{CAF1A31E-F227-45EB-AFD2-28C3A22B7013}">
      <dgm:prSet/>
      <dgm:spPr/>
      <dgm:t>
        <a:bodyPr/>
        <a:lstStyle/>
        <a:p>
          <a:endParaRPr lang="en-US"/>
        </a:p>
      </dgm:t>
    </dgm:pt>
    <dgm:pt modelId="{ECC09C39-9B84-4A43-B72B-A44E35330398}">
      <dgm:prSet custT="1"/>
      <dgm:spPr/>
      <dgm:t>
        <a:bodyPr/>
        <a:lstStyle/>
        <a:p>
          <a:pPr>
            <a:lnSpc>
              <a:spcPct val="100000"/>
            </a:lnSpc>
          </a:pPr>
          <a:r>
            <a:rPr lang="en-US" sz="2800"/>
            <a:t>Technical Assistance</a:t>
          </a:r>
        </a:p>
      </dgm:t>
    </dgm:pt>
    <dgm:pt modelId="{AC50325A-D0D3-4B47-B1DE-298A68B635BF}" type="parTrans" cxnId="{0B29B7A7-2C42-4701-8875-248B34C785EC}">
      <dgm:prSet/>
      <dgm:spPr/>
      <dgm:t>
        <a:bodyPr/>
        <a:lstStyle/>
        <a:p>
          <a:endParaRPr lang="en-US"/>
        </a:p>
      </dgm:t>
    </dgm:pt>
    <dgm:pt modelId="{F975A7E1-9755-4F23-BE43-789E4047D36A}" type="sibTrans" cxnId="{0B29B7A7-2C42-4701-8875-248B34C785EC}">
      <dgm:prSet/>
      <dgm:spPr/>
      <dgm:t>
        <a:bodyPr/>
        <a:lstStyle/>
        <a:p>
          <a:endParaRPr lang="en-US"/>
        </a:p>
      </dgm:t>
    </dgm:pt>
    <dgm:pt modelId="{63B382C5-0864-40BF-ACFB-296A8346C7A1}">
      <dgm:prSet custT="1"/>
      <dgm:spPr/>
      <dgm:t>
        <a:bodyPr/>
        <a:lstStyle/>
        <a:p>
          <a:pPr>
            <a:lnSpc>
              <a:spcPct val="100000"/>
            </a:lnSpc>
          </a:pPr>
          <a:r>
            <a:rPr lang="en-US" sz="2800"/>
            <a:t>The Participant Data File and Data Collection</a:t>
          </a:r>
        </a:p>
      </dgm:t>
    </dgm:pt>
    <dgm:pt modelId="{99FCB94F-E1FB-4C0E-8F45-C76AA7C875E8}" type="parTrans" cxnId="{B108B2E7-4F15-4C33-AF96-FB1577A512A8}">
      <dgm:prSet/>
      <dgm:spPr/>
      <dgm:t>
        <a:bodyPr/>
        <a:lstStyle/>
        <a:p>
          <a:endParaRPr lang="en-US"/>
        </a:p>
      </dgm:t>
    </dgm:pt>
    <dgm:pt modelId="{000CE91E-74A7-495D-B70A-1962E3AABE0E}" type="sibTrans" cxnId="{B108B2E7-4F15-4C33-AF96-FB1577A512A8}">
      <dgm:prSet/>
      <dgm:spPr/>
      <dgm:t>
        <a:bodyPr/>
        <a:lstStyle/>
        <a:p>
          <a:endParaRPr lang="en-US"/>
        </a:p>
      </dgm:t>
    </dgm:pt>
    <dgm:pt modelId="{EDDFA2C7-A62D-44C7-8FF3-1B57E5A75018}" type="pres">
      <dgm:prSet presAssocID="{EBE86B11-8A07-404D-ACC0-D53554E3308A}" presName="root" presStyleCnt="0">
        <dgm:presLayoutVars>
          <dgm:dir/>
          <dgm:resizeHandles val="exact"/>
        </dgm:presLayoutVars>
      </dgm:prSet>
      <dgm:spPr/>
    </dgm:pt>
    <dgm:pt modelId="{206DCF70-FC83-4FC0-8AD4-494F0A2B6C44}" type="pres">
      <dgm:prSet presAssocID="{4CB1F1F5-4109-40F3-83FD-25C1FEC4D64D}" presName="compNode" presStyleCnt="0"/>
      <dgm:spPr/>
    </dgm:pt>
    <dgm:pt modelId="{933096A2-D8AD-4EBA-BE95-0059DA9158ED}" type="pres">
      <dgm:prSet presAssocID="{4CB1F1F5-4109-40F3-83FD-25C1FEC4D64D}" presName="bgRect" presStyleLbl="bgShp" presStyleIdx="0" presStyleCnt="6"/>
      <dgm:spPr/>
    </dgm:pt>
    <dgm:pt modelId="{07123554-C389-4C07-996A-C1E099618E02}" type="pres">
      <dgm:prSet presAssocID="{4CB1F1F5-4109-40F3-83FD-25C1FEC4D64D}" presName="iconRect" presStyleLbl="node1" presStyleIdx="0" presStyleCnt="6" custScaleX="118950" custScaleY="11895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80F7B5B-ACB3-4431-93E4-AFCEBAB9C0B4}" type="pres">
      <dgm:prSet presAssocID="{4CB1F1F5-4109-40F3-83FD-25C1FEC4D64D}" presName="spaceRect" presStyleCnt="0"/>
      <dgm:spPr/>
    </dgm:pt>
    <dgm:pt modelId="{05E91965-7C6A-4B05-80E6-0167DF1DD229}" type="pres">
      <dgm:prSet presAssocID="{4CB1F1F5-4109-40F3-83FD-25C1FEC4D64D}" presName="parTx" presStyleLbl="revTx" presStyleIdx="0" presStyleCnt="6">
        <dgm:presLayoutVars>
          <dgm:chMax val="0"/>
          <dgm:chPref val="0"/>
        </dgm:presLayoutVars>
      </dgm:prSet>
      <dgm:spPr/>
    </dgm:pt>
    <dgm:pt modelId="{BAF5053B-80E6-450B-BBEC-8CDB3A173AB0}" type="pres">
      <dgm:prSet presAssocID="{892192EC-167C-4D71-AE01-04FE10E5ECA1}" presName="sibTrans" presStyleCnt="0"/>
      <dgm:spPr/>
    </dgm:pt>
    <dgm:pt modelId="{7A4C7EE2-8CA3-4387-944E-FA2BA05F392C}" type="pres">
      <dgm:prSet presAssocID="{FEA5EF6F-F6CC-4DF2-BE0B-91816FB3F286}" presName="compNode" presStyleCnt="0"/>
      <dgm:spPr/>
    </dgm:pt>
    <dgm:pt modelId="{1457C0F0-BCE5-493E-AF04-0AFCE2448162}" type="pres">
      <dgm:prSet presAssocID="{FEA5EF6F-F6CC-4DF2-BE0B-91816FB3F286}" presName="bgRect" presStyleLbl="bgShp" presStyleIdx="1" presStyleCnt="6"/>
      <dgm:spPr/>
    </dgm:pt>
    <dgm:pt modelId="{303EB5B2-6FDF-4C20-85EF-D6A4587BF4F3}" type="pres">
      <dgm:prSet presAssocID="{FEA5EF6F-F6CC-4DF2-BE0B-91816FB3F286}" presName="iconRect" presStyleLbl="node1" presStyleIdx="1" presStyleCnt="6" custScaleX="118950" custScaleY="11895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5A8964AB-D69E-4620-9D6A-07078080E79A}" type="pres">
      <dgm:prSet presAssocID="{FEA5EF6F-F6CC-4DF2-BE0B-91816FB3F286}" presName="spaceRect" presStyleCnt="0"/>
      <dgm:spPr/>
    </dgm:pt>
    <dgm:pt modelId="{A9952073-CC75-4E74-8C10-E79946534D48}" type="pres">
      <dgm:prSet presAssocID="{FEA5EF6F-F6CC-4DF2-BE0B-91816FB3F286}" presName="parTx" presStyleLbl="revTx" presStyleIdx="1" presStyleCnt="6">
        <dgm:presLayoutVars>
          <dgm:chMax val="0"/>
          <dgm:chPref val="0"/>
        </dgm:presLayoutVars>
      </dgm:prSet>
      <dgm:spPr/>
    </dgm:pt>
    <dgm:pt modelId="{A4635266-6B53-4405-961A-EB7B4B89217D}" type="pres">
      <dgm:prSet presAssocID="{23688040-FAA6-4D0F-9356-9F18E67DE547}" presName="sibTrans" presStyleCnt="0"/>
      <dgm:spPr/>
    </dgm:pt>
    <dgm:pt modelId="{A7EB8208-D674-4EB2-B585-12846AAD8383}" type="pres">
      <dgm:prSet presAssocID="{63B382C5-0864-40BF-ACFB-296A8346C7A1}" presName="compNode" presStyleCnt="0"/>
      <dgm:spPr/>
    </dgm:pt>
    <dgm:pt modelId="{C3E36E95-6989-4B0F-B604-40F27D493C24}" type="pres">
      <dgm:prSet presAssocID="{63B382C5-0864-40BF-ACFB-296A8346C7A1}" presName="bgRect" presStyleLbl="bgShp" presStyleIdx="2" presStyleCnt="6"/>
      <dgm:spPr/>
    </dgm:pt>
    <dgm:pt modelId="{C9ADA99B-D0F1-4733-AEA2-EA6B029ABFD7}" type="pres">
      <dgm:prSet presAssocID="{63B382C5-0864-40BF-ACFB-296A8346C7A1}"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encil with solid fill"/>
        </a:ext>
      </dgm:extLst>
    </dgm:pt>
    <dgm:pt modelId="{CCD07560-DC9E-4079-B192-4EA5EDF837C9}" type="pres">
      <dgm:prSet presAssocID="{63B382C5-0864-40BF-ACFB-296A8346C7A1}" presName="spaceRect" presStyleCnt="0"/>
      <dgm:spPr/>
    </dgm:pt>
    <dgm:pt modelId="{5D59B840-6F06-4FEF-AEB7-A8642D09B79A}" type="pres">
      <dgm:prSet presAssocID="{63B382C5-0864-40BF-ACFB-296A8346C7A1}" presName="parTx" presStyleLbl="revTx" presStyleIdx="2" presStyleCnt="6">
        <dgm:presLayoutVars>
          <dgm:chMax val="0"/>
          <dgm:chPref val="0"/>
        </dgm:presLayoutVars>
      </dgm:prSet>
      <dgm:spPr/>
    </dgm:pt>
    <dgm:pt modelId="{8465D70B-112D-409B-A741-368EF479B265}" type="pres">
      <dgm:prSet presAssocID="{000CE91E-74A7-495D-B70A-1962E3AABE0E}" presName="sibTrans" presStyleCnt="0"/>
      <dgm:spPr/>
    </dgm:pt>
    <dgm:pt modelId="{C1364F2D-20DC-41E5-9D79-E46AA8333578}" type="pres">
      <dgm:prSet presAssocID="{73F9F701-E8A4-4137-83F3-2DD11B642272}" presName="compNode" presStyleCnt="0"/>
      <dgm:spPr/>
    </dgm:pt>
    <dgm:pt modelId="{1B016A0E-1864-4603-83F6-3905BF24B8CF}" type="pres">
      <dgm:prSet presAssocID="{73F9F701-E8A4-4137-83F3-2DD11B642272}" presName="bgRect" presStyleLbl="bgShp" presStyleIdx="3" presStyleCnt="6"/>
      <dgm:spPr>
        <a:solidFill>
          <a:schemeClr val="accent1"/>
        </a:solidFill>
      </dgm:spPr>
    </dgm:pt>
    <dgm:pt modelId="{33680AAE-DDAE-4EB8-84B9-ED37B15714BC}" type="pres">
      <dgm:prSet presAssocID="{73F9F701-E8A4-4137-83F3-2DD11B642272}" presName="iconRect" presStyleLbl="node1" presStyleIdx="3" presStyleCnt="6" custScaleX="118950" custScaleY="118950"/>
      <dgm:spPr>
        <a:blipFill>
          <a:blip xmlns:r="http://schemas.openxmlformats.org/officeDocument/2006/relationships" r:embed="rId7">
            <a:biLevel thresh="25000"/>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older Search with solid fill"/>
        </a:ext>
      </dgm:extLst>
    </dgm:pt>
    <dgm:pt modelId="{EE5C7C5E-22CF-4C2C-98C9-AE66A59BBDB4}" type="pres">
      <dgm:prSet presAssocID="{73F9F701-E8A4-4137-83F3-2DD11B642272}" presName="spaceRect" presStyleCnt="0"/>
      <dgm:spPr/>
    </dgm:pt>
    <dgm:pt modelId="{5C9E3F2F-5A8B-41F1-AB54-4B1BBD90BA35}" type="pres">
      <dgm:prSet presAssocID="{73F9F701-E8A4-4137-83F3-2DD11B642272}" presName="parTx" presStyleLbl="revTx" presStyleIdx="3" presStyleCnt="6">
        <dgm:presLayoutVars>
          <dgm:chMax val="0"/>
          <dgm:chPref val="0"/>
        </dgm:presLayoutVars>
      </dgm:prSet>
      <dgm:spPr/>
    </dgm:pt>
    <dgm:pt modelId="{06332C1B-80A6-4FC2-BDC5-CB926CFC20DA}" type="pres">
      <dgm:prSet presAssocID="{B0E38FD0-C6E1-4F46-B544-25D84D29B77C}" presName="sibTrans" presStyleCnt="0"/>
      <dgm:spPr/>
    </dgm:pt>
    <dgm:pt modelId="{46CAF3E9-42AE-4607-A86C-685E93EE8021}" type="pres">
      <dgm:prSet presAssocID="{FFBA7A3E-A63B-40C4-9EF5-1D3FF0AC4C32}" presName="compNode" presStyleCnt="0"/>
      <dgm:spPr/>
    </dgm:pt>
    <dgm:pt modelId="{C208C6BF-3429-48C2-AA30-802612E9FF29}" type="pres">
      <dgm:prSet presAssocID="{FFBA7A3E-A63B-40C4-9EF5-1D3FF0AC4C32}" presName="bgRect" presStyleLbl="bgShp" presStyleIdx="4" presStyleCnt="6"/>
      <dgm:spPr/>
    </dgm:pt>
    <dgm:pt modelId="{FB259ECA-706A-4307-9248-6E4B23A3E0D0}" type="pres">
      <dgm:prSet presAssocID="{FFBA7A3E-A63B-40C4-9EF5-1D3FF0AC4C32}" presName="iconRect" presStyleLbl="node1" presStyleIdx="4" presStyleCnt="6" custScaleX="118950" custScaleY="118950"/>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Books with solid fill"/>
        </a:ext>
      </dgm:extLst>
    </dgm:pt>
    <dgm:pt modelId="{420D3C2A-C794-4DD3-ACA0-3A0C9EE52C07}" type="pres">
      <dgm:prSet presAssocID="{FFBA7A3E-A63B-40C4-9EF5-1D3FF0AC4C32}" presName="spaceRect" presStyleCnt="0"/>
      <dgm:spPr/>
    </dgm:pt>
    <dgm:pt modelId="{D849527F-48C0-4A18-9062-1F819EAC1EC3}" type="pres">
      <dgm:prSet presAssocID="{FFBA7A3E-A63B-40C4-9EF5-1D3FF0AC4C32}" presName="parTx" presStyleLbl="revTx" presStyleIdx="4" presStyleCnt="6">
        <dgm:presLayoutVars>
          <dgm:chMax val="0"/>
          <dgm:chPref val="0"/>
        </dgm:presLayoutVars>
      </dgm:prSet>
      <dgm:spPr/>
    </dgm:pt>
    <dgm:pt modelId="{CE9CA9B1-9977-47EE-9946-41E7E2D39EE7}" type="pres">
      <dgm:prSet presAssocID="{E0CF35FD-26C8-42BC-BE71-185C3FF31A91}" presName="sibTrans" presStyleCnt="0"/>
      <dgm:spPr/>
    </dgm:pt>
    <dgm:pt modelId="{79AF6343-467F-4B32-92EF-944FE8035EAC}" type="pres">
      <dgm:prSet presAssocID="{ECC09C39-9B84-4A43-B72B-A44E35330398}" presName="compNode" presStyleCnt="0"/>
      <dgm:spPr/>
    </dgm:pt>
    <dgm:pt modelId="{295CD26D-C251-41E1-A135-215A58701FF2}" type="pres">
      <dgm:prSet presAssocID="{ECC09C39-9B84-4A43-B72B-A44E35330398}" presName="bgRect" presStyleLbl="bgShp" presStyleIdx="5" presStyleCnt="6"/>
      <dgm:spPr/>
    </dgm:pt>
    <dgm:pt modelId="{B76E5D8E-9457-472D-ADB9-5E3878A9B533}" type="pres">
      <dgm:prSet presAssocID="{ECC09C39-9B84-4A43-B72B-A44E35330398}" presName="iconRect" presStyleLbl="node1" presStyleIdx="5" presStyleCnt="6" custScaleX="118950" custScaleY="118950"/>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Questions with solid fill"/>
        </a:ext>
      </dgm:extLst>
    </dgm:pt>
    <dgm:pt modelId="{2E3C77BE-90D9-4F98-AECB-5332DE97F129}" type="pres">
      <dgm:prSet presAssocID="{ECC09C39-9B84-4A43-B72B-A44E35330398}" presName="spaceRect" presStyleCnt="0"/>
      <dgm:spPr/>
    </dgm:pt>
    <dgm:pt modelId="{E4F4ABF2-B849-4728-94CF-8A78E65E2A74}" type="pres">
      <dgm:prSet presAssocID="{ECC09C39-9B84-4A43-B72B-A44E35330398}" presName="parTx" presStyleLbl="revTx" presStyleIdx="5" presStyleCnt="6">
        <dgm:presLayoutVars>
          <dgm:chMax val="0"/>
          <dgm:chPref val="0"/>
        </dgm:presLayoutVars>
      </dgm:prSet>
      <dgm:spPr/>
    </dgm:pt>
  </dgm:ptLst>
  <dgm:cxnLst>
    <dgm:cxn modelId="{CAF1A31E-F227-45EB-AFD2-28C3A22B7013}" srcId="{EBE86B11-8A07-404D-ACC0-D53554E3308A}" destId="{FFBA7A3E-A63B-40C4-9EF5-1D3FF0AC4C32}" srcOrd="4" destOrd="0" parTransId="{1770787E-5981-4642-83E9-1C44173F0FF9}" sibTransId="{E0CF35FD-26C8-42BC-BE71-185C3FF31A91}"/>
    <dgm:cxn modelId="{15D93F20-4579-4FEA-8219-1989A08EAF89}" srcId="{EBE86B11-8A07-404D-ACC0-D53554E3308A}" destId="{73F9F701-E8A4-4137-83F3-2DD11B642272}" srcOrd="3" destOrd="0" parTransId="{5F5F8F02-E0F5-4495-AD83-3F896D6FA448}" sibTransId="{B0E38FD0-C6E1-4F46-B544-25D84D29B77C}"/>
    <dgm:cxn modelId="{ED807F48-83F3-4154-886C-C4A48E81D942}" type="presOf" srcId="{63B382C5-0864-40BF-ACFB-296A8346C7A1}" destId="{5D59B840-6F06-4FEF-AEB7-A8642D09B79A}" srcOrd="0" destOrd="0" presId="urn:microsoft.com/office/officeart/2018/2/layout/IconVerticalSolidList"/>
    <dgm:cxn modelId="{450AC556-8396-43D3-B004-C6F0912E4B90}" type="presOf" srcId="{4CB1F1F5-4109-40F3-83FD-25C1FEC4D64D}" destId="{05E91965-7C6A-4B05-80E6-0167DF1DD229}" srcOrd="0" destOrd="0" presId="urn:microsoft.com/office/officeart/2018/2/layout/IconVerticalSolidList"/>
    <dgm:cxn modelId="{81FC6179-B78A-4F35-8D43-3BB7304159E7}" srcId="{EBE86B11-8A07-404D-ACC0-D53554E3308A}" destId="{FEA5EF6F-F6CC-4DF2-BE0B-91816FB3F286}" srcOrd="1" destOrd="0" parTransId="{87AE0F32-4BCC-4B23-90C8-3FAB72235AEA}" sibTransId="{23688040-FAA6-4D0F-9356-9F18E67DE547}"/>
    <dgm:cxn modelId="{D980AE5A-6E52-43AF-A21E-52BAAD091D41}" type="presOf" srcId="{EBE86B11-8A07-404D-ACC0-D53554E3308A}" destId="{EDDFA2C7-A62D-44C7-8FF3-1B57E5A75018}" srcOrd="0" destOrd="0" presId="urn:microsoft.com/office/officeart/2018/2/layout/IconVerticalSolidList"/>
    <dgm:cxn modelId="{0B29B7A7-2C42-4701-8875-248B34C785EC}" srcId="{EBE86B11-8A07-404D-ACC0-D53554E3308A}" destId="{ECC09C39-9B84-4A43-B72B-A44E35330398}" srcOrd="5" destOrd="0" parTransId="{AC50325A-D0D3-4B47-B1DE-298A68B635BF}" sibTransId="{F975A7E1-9755-4F23-BE43-789E4047D36A}"/>
    <dgm:cxn modelId="{B55EDDAE-37D1-4B2C-816E-3F74A4D9F30A}" type="presOf" srcId="{FEA5EF6F-F6CC-4DF2-BE0B-91816FB3F286}" destId="{A9952073-CC75-4E74-8C10-E79946534D48}" srcOrd="0" destOrd="0" presId="urn:microsoft.com/office/officeart/2018/2/layout/IconVerticalSolidList"/>
    <dgm:cxn modelId="{0B3FFFC9-6DBB-49F3-8116-EA699308D584}" type="presOf" srcId="{FFBA7A3E-A63B-40C4-9EF5-1D3FF0AC4C32}" destId="{D849527F-48C0-4A18-9062-1F819EAC1EC3}" srcOrd="0" destOrd="0" presId="urn:microsoft.com/office/officeart/2018/2/layout/IconVerticalSolidList"/>
    <dgm:cxn modelId="{6C0D3FCB-DF5B-4D80-98BC-A2434AEFAE0D}" type="presOf" srcId="{73F9F701-E8A4-4137-83F3-2DD11B642272}" destId="{5C9E3F2F-5A8B-41F1-AB54-4B1BBD90BA35}" srcOrd="0" destOrd="0" presId="urn:microsoft.com/office/officeart/2018/2/layout/IconVerticalSolidList"/>
    <dgm:cxn modelId="{D2984BD6-A4D5-4481-8B61-0C2308BD3E9E}" srcId="{EBE86B11-8A07-404D-ACC0-D53554E3308A}" destId="{4CB1F1F5-4109-40F3-83FD-25C1FEC4D64D}" srcOrd="0" destOrd="0" parTransId="{79BE54F1-8086-4849-9CBF-669A9B769325}" sibTransId="{892192EC-167C-4D71-AE01-04FE10E5ECA1}"/>
    <dgm:cxn modelId="{B108B2E7-4F15-4C33-AF96-FB1577A512A8}" srcId="{EBE86B11-8A07-404D-ACC0-D53554E3308A}" destId="{63B382C5-0864-40BF-ACFB-296A8346C7A1}" srcOrd="2" destOrd="0" parTransId="{99FCB94F-E1FB-4C0E-8F45-C76AA7C875E8}" sibTransId="{000CE91E-74A7-495D-B70A-1962E3AABE0E}"/>
    <dgm:cxn modelId="{7E6B5FFC-DF3F-4E78-ABEB-8ACFCF19CFE7}" type="presOf" srcId="{ECC09C39-9B84-4A43-B72B-A44E35330398}" destId="{E4F4ABF2-B849-4728-94CF-8A78E65E2A74}" srcOrd="0" destOrd="0" presId="urn:microsoft.com/office/officeart/2018/2/layout/IconVerticalSolidList"/>
    <dgm:cxn modelId="{2B37DF2C-8663-426F-B107-DC7FDAD67530}" type="presParOf" srcId="{EDDFA2C7-A62D-44C7-8FF3-1B57E5A75018}" destId="{206DCF70-FC83-4FC0-8AD4-494F0A2B6C44}" srcOrd="0" destOrd="0" presId="urn:microsoft.com/office/officeart/2018/2/layout/IconVerticalSolidList"/>
    <dgm:cxn modelId="{5EBED762-4689-4AD1-821D-EE44BFE3F96E}" type="presParOf" srcId="{206DCF70-FC83-4FC0-8AD4-494F0A2B6C44}" destId="{933096A2-D8AD-4EBA-BE95-0059DA9158ED}" srcOrd="0" destOrd="0" presId="urn:microsoft.com/office/officeart/2018/2/layout/IconVerticalSolidList"/>
    <dgm:cxn modelId="{15AF35F9-A20B-470F-8862-1C4EB67F63A8}" type="presParOf" srcId="{206DCF70-FC83-4FC0-8AD4-494F0A2B6C44}" destId="{07123554-C389-4C07-996A-C1E099618E02}" srcOrd="1" destOrd="0" presId="urn:microsoft.com/office/officeart/2018/2/layout/IconVerticalSolidList"/>
    <dgm:cxn modelId="{134513F3-0941-4CE2-8E8E-4036FA20E790}" type="presParOf" srcId="{206DCF70-FC83-4FC0-8AD4-494F0A2B6C44}" destId="{680F7B5B-ACB3-4431-93E4-AFCEBAB9C0B4}" srcOrd="2" destOrd="0" presId="urn:microsoft.com/office/officeart/2018/2/layout/IconVerticalSolidList"/>
    <dgm:cxn modelId="{D31C82F0-DC70-4DFC-9E52-18DCE9299820}" type="presParOf" srcId="{206DCF70-FC83-4FC0-8AD4-494F0A2B6C44}" destId="{05E91965-7C6A-4B05-80E6-0167DF1DD229}" srcOrd="3" destOrd="0" presId="urn:microsoft.com/office/officeart/2018/2/layout/IconVerticalSolidList"/>
    <dgm:cxn modelId="{7EAD8671-7EFB-44A1-B94F-507E74970F6F}" type="presParOf" srcId="{EDDFA2C7-A62D-44C7-8FF3-1B57E5A75018}" destId="{BAF5053B-80E6-450B-BBEC-8CDB3A173AB0}" srcOrd="1" destOrd="0" presId="urn:microsoft.com/office/officeart/2018/2/layout/IconVerticalSolidList"/>
    <dgm:cxn modelId="{89823092-C8BD-447C-AE9A-A36BC836E40A}" type="presParOf" srcId="{EDDFA2C7-A62D-44C7-8FF3-1B57E5A75018}" destId="{7A4C7EE2-8CA3-4387-944E-FA2BA05F392C}" srcOrd="2" destOrd="0" presId="urn:microsoft.com/office/officeart/2018/2/layout/IconVerticalSolidList"/>
    <dgm:cxn modelId="{C843BE96-6AC5-4670-B975-3341A397A3B9}" type="presParOf" srcId="{7A4C7EE2-8CA3-4387-944E-FA2BA05F392C}" destId="{1457C0F0-BCE5-493E-AF04-0AFCE2448162}" srcOrd="0" destOrd="0" presId="urn:microsoft.com/office/officeart/2018/2/layout/IconVerticalSolidList"/>
    <dgm:cxn modelId="{28A2D0B6-F717-4DF3-A456-E566391DFF99}" type="presParOf" srcId="{7A4C7EE2-8CA3-4387-944E-FA2BA05F392C}" destId="{303EB5B2-6FDF-4C20-85EF-D6A4587BF4F3}" srcOrd="1" destOrd="0" presId="urn:microsoft.com/office/officeart/2018/2/layout/IconVerticalSolidList"/>
    <dgm:cxn modelId="{CDEBFE2F-15FA-4BB0-9208-8C3F7A134D91}" type="presParOf" srcId="{7A4C7EE2-8CA3-4387-944E-FA2BA05F392C}" destId="{5A8964AB-D69E-4620-9D6A-07078080E79A}" srcOrd="2" destOrd="0" presId="urn:microsoft.com/office/officeart/2018/2/layout/IconVerticalSolidList"/>
    <dgm:cxn modelId="{7BB4E5F3-D500-4568-999B-6AD3081E1EB6}" type="presParOf" srcId="{7A4C7EE2-8CA3-4387-944E-FA2BA05F392C}" destId="{A9952073-CC75-4E74-8C10-E79946534D48}" srcOrd="3" destOrd="0" presId="urn:microsoft.com/office/officeart/2018/2/layout/IconVerticalSolidList"/>
    <dgm:cxn modelId="{671E3FCD-6A01-4CC1-88D3-BED79715F29A}" type="presParOf" srcId="{EDDFA2C7-A62D-44C7-8FF3-1B57E5A75018}" destId="{A4635266-6B53-4405-961A-EB7B4B89217D}" srcOrd="3" destOrd="0" presId="urn:microsoft.com/office/officeart/2018/2/layout/IconVerticalSolidList"/>
    <dgm:cxn modelId="{20656CFE-1241-4486-ADAC-882829447411}" type="presParOf" srcId="{EDDFA2C7-A62D-44C7-8FF3-1B57E5A75018}" destId="{A7EB8208-D674-4EB2-B585-12846AAD8383}" srcOrd="4" destOrd="0" presId="urn:microsoft.com/office/officeart/2018/2/layout/IconVerticalSolidList"/>
    <dgm:cxn modelId="{DB5D4FF1-469A-498F-8502-02755D0B2439}" type="presParOf" srcId="{A7EB8208-D674-4EB2-B585-12846AAD8383}" destId="{C3E36E95-6989-4B0F-B604-40F27D493C24}" srcOrd="0" destOrd="0" presId="urn:microsoft.com/office/officeart/2018/2/layout/IconVerticalSolidList"/>
    <dgm:cxn modelId="{50E7AC45-997E-44B4-82B0-6B68475E816A}" type="presParOf" srcId="{A7EB8208-D674-4EB2-B585-12846AAD8383}" destId="{C9ADA99B-D0F1-4733-AEA2-EA6B029ABFD7}" srcOrd="1" destOrd="0" presId="urn:microsoft.com/office/officeart/2018/2/layout/IconVerticalSolidList"/>
    <dgm:cxn modelId="{318EDD4E-7874-467E-B1FF-1007B2507B72}" type="presParOf" srcId="{A7EB8208-D674-4EB2-B585-12846AAD8383}" destId="{CCD07560-DC9E-4079-B192-4EA5EDF837C9}" srcOrd="2" destOrd="0" presId="urn:microsoft.com/office/officeart/2018/2/layout/IconVerticalSolidList"/>
    <dgm:cxn modelId="{E0D7DC96-234C-46E8-9A03-C5C0F063CEBA}" type="presParOf" srcId="{A7EB8208-D674-4EB2-B585-12846AAD8383}" destId="{5D59B840-6F06-4FEF-AEB7-A8642D09B79A}" srcOrd="3" destOrd="0" presId="urn:microsoft.com/office/officeart/2018/2/layout/IconVerticalSolidList"/>
    <dgm:cxn modelId="{EB3A8756-4A2A-4627-A37F-CE43024E60C1}" type="presParOf" srcId="{EDDFA2C7-A62D-44C7-8FF3-1B57E5A75018}" destId="{8465D70B-112D-409B-A741-368EF479B265}" srcOrd="5" destOrd="0" presId="urn:microsoft.com/office/officeart/2018/2/layout/IconVerticalSolidList"/>
    <dgm:cxn modelId="{05681145-CE6D-46D0-ACCE-8609F9261415}" type="presParOf" srcId="{EDDFA2C7-A62D-44C7-8FF3-1B57E5A75018}" destId="{C1364F2D-20DC-41E5-9D79-E46AA8333578}" srcOrd="6" destOrd="0" presId="urn:microsoft.com/office/officeart/2018/2/layout/IconVerticalSolidList"/>
    <dgm:cxn modelId="{9106496E-2A48-452F-895C-0AB9AB9831C1}" type="presParOf" srcId="{C1364F2D-20DC-41E5-9D79-E46AA8333578}" destId="{1B016A0E-1864-4603-83F6-3905BF24B8CF}" srcOrd="0" destOrd="0" presId="urn:microsoft.com/office/officeart/2018/2/layout/IconVerticalSolidList"/>
    <dgm:cxn modelId="{7A0E92F2-15C3-45A2-AFC0-42162035E102}" type="presParOf" srcId="{C1364F2D-20DC-41E5-9D79-E46AA8333578}" destId="{33680AAE-DDAE-4EB8-84B9-ED37B15714BC}" srcOrd="1" destOrd="0" presId="urn:microsoft.com/office/officeart/2018/2/layout/IconVerticalSolidList"/>
    <dgm:cxn modelId="{91D9262D-78A8-4E85-936B-226C4AF3712D}" type="presParOf" srcId="{C1364F2D-20DC-41E5-9D79-E46AA8333578}" destId="{EE5C7C5E-22CF-4C2C-98C9-AE66A59BBDB4}" srcOrd="2" destOrd="0" presId="urn:microsoft.com/office/officeart/2018/2/layout/IconVerticalSolidList"/>
    <dgm:cxn modelId="{377DE783-2A37-406F-A62D-F1E935DB6227}" type="presParOf" srcId="{C1364F2D-20DC-41E5-9D79-E46AA8333578}" destId="{5C9E3F2F-5A8B-41F1-AB54-4B1BBD90BA35}" srcOrd="3" destOrd="0" presId="urn:microsoft.com/office/officeart/2018/2/layout/IconVerticalSolidList"/>
    <dgm:cxn modelId="{9F51B27F-0FCF-4820-9915-AFE8EF01A3ED}" type="presParOf" srcId="{EDDFA2C7-A62D-44C7-8FF3-1B57E5A75018}" destId="{06332C1B-80A6-4FC2-BDC5-CB926CFC20DA}" srcOrd="7" destOrd="0" presId="urn:microsoft.com/office/officeart/2018/2/layout/IconVerticalSolidList"/>
    <dgm:cxn modelId="{5D4083EE-E5F6-420F-9708-BBF938072F2A}" type="presParOf" srcId="{EDDFA2C7-A62D-44C7-8FF3-1B57E5A75018}" destId="{46CAF3E9-42AE-4607-A86C-685E93EE8021}" srcOrd="8" destOrd="0" presId="urn:microsoft.com/office/officeart/2018/2/layout/IconVerticalSolidList"/>
    <dgm:cxn modelId="{43ABEFE6-FA8D-46EA-94FB-63DD27DD7344}" type="presParOf" srcId="{46CAF3E9-42AE-4607-A86C-685E93EE8021}" destId="{C208C6BF-3429-48C2-AA30-802612E9FF29}" srcOrd="0" destOrd="0" presId="urn:microsoft.com/office/officeart/2018/2/layout/IconVerticalSolidList"/>
    <dgm:cxn modelId="{36CBDA11-7119-40D8-A204-5E0C4ABA0B9C}" type="presParOf" srcId="{46CAF3E9-42AE-4607-A86C-685E93EE8021}" destId="{FB259ECA-706A-4307-9248-6E4B23A3E0D0}" srcOrd="1" destOrd="0" presId="urn:microsoft.com/office/officeart/2018/2/layout/IconVerticalSolidList"/>
    <dgm:cxn modelId="{81D66FEF-EA2B-4EB3-A155-E15F297F9EE8}" type="presParOf" srcId="{46CAF3E9-42AE-4607-A86C-685E93EE8021}" destId="{420D3C2A-C794-4DD3-ACA0-3A0C9EE52C07}" srcOrd="2" destOrd="0" presId="urn:microsoft.com/office/officeart/2018/2/layout/IconVerticalSolidList"/>
    <dgm:cxn modelId="{603D5F41-410E-480E-B80A-B7C2957D10AE}" type="presParOf" srcId="{46CAF3E9-42AE-4607-A86C-685E93EE8021}" destId="{D849527F-48C0-4A18-9062-1F819EAC1EC3}" srcOrd="3" destOrd="0" presId="urn:microsoft.com/office/officeart/2018/2/layout/IconVerticalSolidList"/>
    <dgm:cxn modelId="{2C668FEC-91C8-4F20-8436-F43702C1EF7D}" type="presParOf" srcId="{EDDFA2C7-A62D-44C7-8FF3-1B57E5A75018}" destId="{CE9CA9B1-9977-47EE-9946-41E7E2D39EE7}" srcOrd="9" destOrd="0" presId="urn:microsoft.com/office/officeart/2018/2/layout/IconVerticalSolidList"/>
    <dgm:cxn modelId="{6A11FAA2-EA41-4C01-ABE6-163705DD751C}" type="presParOf" srcId="{EDDFA2C7-A62D-44C7-8FF3-1B57E5A75018}" destId="{79AF6343-467F-4B32-92EF-944FE8035EAC}" srcOrd="10" destOrd="0" presId="urn:microsoft.com/office/officeart/2018/2/layout/IconVerticalSolidList"/>
    <dgm:cxn modelId="{92333E2A-C4E2-477A-8F37-37323868D5E6}" type="presParOf" srcId="{79AF6343-467F-4B32-92EF-944FE8035EAC}" destId="{295CD26D-C251-41E1-A135-215A58701FF2}" srcOrd="0" destOrd="0" presId="urn:microsoft.com/office/officeart/2018/2/layout/IconVerticalSolidList"/>
    <dgm:cxn modelId="{01219422-D2D9-4A9C-BA02-F62CA9BEB161}" type="presParOf" srcId="{79AF6343-467F-4B32-92EF-944FE8035EAC}" destId="{B76E5D8E-9457-472D-ADB9-5E3878A9B533}" srcOrd="1" destOrd="0" presId="urn:microsoft.com/office/officeart/2018/2/layout/IconVerticalSolidList"/>
    <dgm:cxn modelId="{4F93DF45-93C3-488D-A273-9F9C359A27D1}" type="presParOf" srcId="{79AF6343-467F-4B32-92EF-944FE8035EAC}" destId="{2E3C77BE-90D9-4F98-AECB-5332DE97F129}" srcOrd="2" destOrd="0" presId="urn:microsoft.com/office/officeart/2018/2/layout/IconVerticalSolidList"/>
    <dgm:cxn modelId="{BABCFB63-D2EC-46A1-A10C-8A7F16B53BD2}" type="presParOf" srcId="{79AF6343-467F-4B32-92EF-944FE8035EAC}" destId="{E4F4ABF2-B849-4728-94CF-8A78E65E2A7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B2108C7-105B-44C8-A5E2-585D0FA4BF45}" type="doc">
      <dgm:prSet loTypeId="urn:microsoft.com/office/officeart/2011/layout/CircleProcess" loCatId="process" qsTypeId="urn:microsoft.com/office/officeart/2005/8/quickstyle/simple1" qsCatId="simple" csTypeId="urn:microsoft.com/office/officeart/2005/8/colors/accent1_2" csCatId="accent1" phldr="1"/>
      <dgm:spPr/>
    </dgm:pt>
    <dgm:pt modelId="{83CB9608-996E-480C-9EEB-60670688FA0C}">
      <dgm:prSet phldrT="[Text]" custT="1"/>
      <dgm:spPr/>
      <dgm:t>
        <a:bodyPr/>
        <a:lstStyle/>
        <a:p>
          <a:pPr algn="ctr"/>
          <a:r>
            <a:rPr lang="en-US" sz="2800" b="1"/>
            <a:t>Collect Data</a:t>
          </a:r>
        </a:p>
      </dgm:t>
    </dgm:pt>
    <dgm:pt modelId="{1A8A6977-182B-4D04-A1D4-1ECD871855DA}" type="parTrans" cxnId="{A52508E5-54A8-4FA7-9FD0-6BDAB085298F}">
      <dgm:prSet/>
      <dgm:spPr/>
      <dgm:t>
        <a:bodyPr/>
        <a:lstStyle/>
        <a:p>
          <a:endParaRPr lang="en-US" sz="2800"/>
        </a:p>
      </dgm:t>
    </dgm:pt>
    <dgm:pt modelId="{DCBBBCBA-373C-43F9-9CEA-59AEFDF9743C}" type="sibTrans" cxnId="{A52508E5-54A8-4FA7-9FD0-6BDAB085298F}">
      <dgm:prSet/>
      <dgm:spPr/>
      <dgm:t>
        <a:bodyPr/>
        <a:lstStyle/>
        <a:p>
          <a:endParaRPr lang="en-US" sz="2800"/>
        </a:p>
      </dgm:t>
    </dgm:pt>
    <dgm:pt modelId="{F0765086-B393-41EA-9378-A7EFBC9A1208}">
      <dgm:prSet phldrT="[Text]" custT="1"/>
      <dgm:spPr/>
      <dgm:t>
        <a:bodyPr/>
        <a:lstStyle/>
        <a:p>
          <a:pPr algn="ctr"/>
          <a:r>
            <a:rPr lang="en-US" sz="2800" b="1"/>
            <a:t>Create Participant Data File</a:t>
          </a:r>
        </a:p>
      </dgm:t>
    </dgm:pt>
    <dgm:pt modelId="{979ABB61-F781-416F-9A31-5D7FD737DB45}" type="parTrans" cxnId="{5FEE410E-BD6F-44E7-8477-78B50D24A664}">
      <dgm:prSet/>
      <dgm:spPr/>
      <dgm:t>
        <a:bodyPr/>
        <a:lstStyle/>
        <a:p>
          <a:endParaRPr lang="en-US" sz="2800"/>
        </a:p>
      </dgm:t>
    </dgm:pt>
    <dgm:pt modelId="{FF90BD42-65F0-4801-A684-E364D366D944}" type="sibTrans" cxnId="{5FEE410E-BD6F-44E7-8477-78B50D24A664}">
      <dgm:prSet/>
      <dgm:spPr/>
      <dgm:t>
        <a:bodyPr/>
        <a:lstStyle/>
        <a:p>
          <a:endParaRPr lang="en-US" sz="2800"/>
        </a:p>
      </dgm:t>
    </dgm:pt>
    <dgm:pt modelId="{1B48891B-C5AC-4F32-A6E2-FD4B7B9AC521}">
      <dgm:prSet phldrT="[Text]" custT="1"/>
      <dgm:spPr>
        <a:ln>
          <a:noFill/>
        </a:ln>
      </dgm:spPr>
      <dgm:t>
        <a:bodyPr/>
        <a:lstStyle/>
        <a:p>
          <a:pPr algn="ctr"/>
          <a:r>
            <a:rPr lang="en-US" sz="2800" b="1">
              <a:solidFill>
                <a:schemeClr val="accent6"/>
              </a:solidFill>
            </a:rPr>
            <a:t>Upload Participant Data File to WIPS</a:t>
          </a:r>
        </a:p>
      </dgm:t>
    </dgm:pt>
    <dgm:pt modelId="{A3432C13-DD2E-477F-84BF-75A3FCE6728A}" type="parTrans" cxnId="{151ED763-6B63-4318-84DB-CB1AAA56D322}">
      <dgm:prSet/>
      <dgm:spPr/>
      <dgm:t>
        <a:bodyPr/>
        <a:lstStyle/>
        <a:p>
          <a:endParaRPr lang="en-US" sz="2800"/>
        </a:p>
      </dgm:t>
    </dgm:pt>
    <dgm:pt modelId="{095B119D-FDBB-4E6A-AEF9-A637C3FF3D0E}" type="sibTrans" cxnId="{151ED763-6B63-4318-84DB-CB1AAA56D322}">
      <dgm:prSet/>
      <dgm:spPr/>
      <dgm:t>
        <a:bodyPr/>
        <a:lstStyle/>
        <a:p>
          <a:endParaRPr lang="en-US" sz="2800"/>
        </a:p>
      </dgm:t>
    </dgm:pt>
    <dgm:pt modelId="{F16A78E9-6C2B-4D85-89DA-A041E6D58291}">
      <dgm:prSet phldrT="[Text]" custT="1"/>
      <dgm:spPr>
        <a:solidFill>
          <a:schemeClr val="accent1"/>
        </a:solidFill>
      </dgm:spPr>
      <dgm:t>
        <a:bodyPr/>
        <a:lstStyle/>
        <a:p>
          <a:pPr algn="ctr"/>
          <a:r>
            <a:rPr lang="en-US" sz="2800" b="1">
              <a:solidFill>
                <a:schemeClr val="bg1"/>
              </a:solidFill>
            </a:rPr>
            <a:t>QPR is Generated in WIPS</a:t>
          </a:r>
        </a:p>
      </dgm:t>
    </dgm:pt>
    <dgm:pt modelId="{E0EA85D3-E4DD-402B-8077-AAD6F553000F}" type="parTrans" cxnId="{9835EFB7-9033-4FBA-A7AF-78DCC5F964B9}">
      <dgm:prSet/>
      <dgm:spPr/>
      <dgm:t>
        <a:bodyPr/>
        <a:lstStyle/>
        <a:p>
          <a:endParaRPr lang="en-US" sz="2800"/>
        </a:p>
      </dgm:t>
    </dgm:pt>
    <dgm:pt modelId="{4D0B4BA1-0FB0-4D4C-8B0F-C3547E4D1754}" type="sibTrans" cxnId="{9835EFB7-9033-4FBA-A7AF-78DCC5F964B9}">
      <dgm:prSet/>
      <dgm:spPr/>
      <dgm:t>
        <a:bodyPr/>
        <a:lstStyle/>
        <a:p>
          <a:endParaRPr lang="en-US" sz="2800"/>
        </a:p>
      </dgm:t>
    </dgm:pt>
    <dgm:pt modelId="{5BD45286-D3FD-4195-A682-EF7455FC5507}">
      <dgm:prSet phldrT="[Text]" custT="1"/>
      <dgm:spPr>
        <a:noFill/>
      </dgm:spPr>
      <dgm:t>
        <a:bodyPr/>
        <a:lstStyle/>
        <a:p>
          <a:pPr algn="ctr"/>
          <a:r>
            <a:rPr lang="en-US" sz="2400" b="0">
              <a:solidFill>
                <a:schemeClr val="tx1"/>
              </a:solidFill>
            </a:rPr>
            <a:t>Wage matching</a:t>
          </a:r>
        </a:p>
      </dgm:t>
    </dgm:pt>
    <dgm:pt modelId="{AD278A88-93B5-408F-9CA3-EBF2F4F2C1F0}" type="parTrans" cxnId="{E2BD8C2E-225B-4AC6-A088-DB8E7C0BE7F9}">
      <dgm:prSet/>
      <dgm:spPr/>
      <dgm:t>
        <a:bodyPr/>
        <a:lstStyle/>
        <a:p>
          <a:endParaRPr lang="en-US"/>
        </a:p>
      </dgm:t>
    </dgm:pt>
    <dgm:pt modelId="{6D76984F-B5C2-4FBA-A84D-D48D9B6D1445}" type="sibTrans" cxnId="{E2BD8C2E-225B-4AC6-A088-DB8E7C0BE7F9}">
      <dgm:prSet/>
      <dgm:spPr/>
      <dgm:t>
        <a:bodyPr/>
        <a:lstStyle/>
        <a:p>
          <a:endParaRPr lang="en-US"/>
        </a:p>
      </dgm:t>
    </dgm:pt>
    <dgm:pt modelId="{52F59349-1471-42D6-A245-EC25B04CC115}">
      <dgm:prSet phldrT="[Text]" custT="1"/>
      <dgm:spPr/>
      <dgm:t>
        <a:bodyPr/>
        <a:lstStyle/>
        <a:p>
          <a:pPr algn="ctr"/>
          <a:r>
            <a:rPr lang="en-US" sz="2400" b="0">
              <a:solidFill>
                <a:schemeClr val="tx1"/>
              </a:solidFill>
            </a:rPr>
            <a:t>How to build the data file</a:t>
          </a:r>
        </a:p>
      </dgm:t>
    </dgm:pt>
    <dgm:pt modelId="{CC165FEB-5469-4B1F-82E8-521CD8ABDB22}" type="parTrans" cxnId="{F46D9ACA-AE49-4F0E-B926-728451A09B46}">
      <dgm:prSet/>
      <dgm:spPr/>
      <dgm:t>
        <a:bodyPr/>
        <a:lstStyle/>
        <a:p>
          <a:endParaRPr lang="en-US"/>
        </a:p>
      </dgm:t>
    </dgm:pt>
    <dgm:pt modelId="{450BC838-C970-4EE2-8B51-24EB1F40429C}" type="sibTrans" cxnId="{F46D9ACA-AE49-4F0E-B926-728451A09B46}">
      <dgm:prSet/>
      <dgm:spPr/>
      <dgm:t>
        <a:bodyPr/>
        <a:lstStyle/>
        <a:p>
          <a:endParaRPr lang="en-US"/>
        </a:p>
      </dgm:t>
    </dgm:pt>
    <dgm:pt modelId="{134BDEEA-5072-4BFB-A65B-A2E3CBB9D8D2}">
      <dgm:prSet phldrT="[Text]" custT="1"/>
      <dgm:spPr/>
      <dgm:t>
        <a:bodyPr/>
        <a:lstStyle/>
        <a:p>
          <a:pPr algn="ctr"/>
          <a:r>
            <a:rPr lang="en-US" sz="2400" b="1">
              <a:solidFill>
                <a:schemeClr val="tx1"/>
              </a:solidFill>
            </a:rPr>
            <a:t>How to pass the edit checks</a:t>
          </a:r>
        </a:p>
      </dgm:t>
    </dgm:pt>
    <dgm:pt modelId="{E7368E08-CE9A-4D7D-B906-2B44115FF841}" type="parTrans" cxnId="{E4448F63-F791-4DC6-95FB-A458A10703E9}">
      <dgm:prSet/>
      <dgm:spPr/>
      <dgm:t>
        <a:bodyPr/>
        <a:lstStyle/>
        <a:p>
          <a:endParaRPr lang="en-US"/>
        </a:p>
      </dgm:t>
    </dgm:pt>
    <dgm:pt modelId="{17B96E0F-C155-4753-935E-A86EB5E548DA}" type="sibTrans" cxnId="{E4448F63-F791-4DC6-95FB-A458A10703E9}">
      <dgm:prSet/>
      <dgm:spPr/>
      <dgm:t>
        <a:bodyPr/>
        <a:lstStyle/>
        <a:p>
          <a:endParaRPr lang="en-US"/>
        </a:p>
      </dgm:t>
    </dgm:pt>
    <dgm:pt modelId="{CF22D013-0E68-420B-A114-2304AEA7C02D}" type="pres">
      <dgm:prSet presAssocID="{AB2108C7-105B-44C8-A5E2-585D0FA4BF45}" presName="Name0" presStyleCnt="0">
        <dgm:presLayoutVars>
          <dgm:chMax val="11"/>
          <dgm:chPref val="11"/>
          <dgm:dir/>
          <dgm:resizeHandles/>
        </dgm:presLayoutVars>
      </dgm:prSet>
      <dgm:spPr/>
    </dgm:pt>
    <dgm:pt modelId="{D072B41E-5DE3-48B5-96AA-048E609FFBBD}" type="pres">
      <dgm:prSet presAssocID="{F16A78E9-6C2B-4D85-89DA-A041E6D58291}" presName="Accent4" presStyleCnt="0"/>
      <dgm:spPr/>
    </dgm:pt>
    <dgm:pt modelId="{D7142921-473B-4138-B82D-F2FA06AD4B74}" type="pres">
      <dgm:prSet presAssocID="{F16A78E9-6C2B-4D85-89DA-A041E6D58291}" presName="Accent" presStyleLbl="node1" presStyleIdx="0" presStyleCnt="4"/>
      <dgm:spPr/>
    </dgm:pt>
    <dgm:pt modelId="{80DE656C-6229-47C7-9C73-9FC377E23DDD}" type="pres">
      <dgm:prSet presAssocID="{F16A78E9-6C2B-4D85-89DA-A041E6D58291}" presName="ParentBackground4" presStyleCnt="0"/>
      <dgm:spPr/>
    </dgm:pt>
    <dgm:pt modelId="{94604C21-3C8B-4B4C-AA1E-356D3BC517A4}" type="pres">
      <dgm:prSet presAssocID="{F16A78E9-6C2B-4D85-89DA-A041E6D58291}" presName="ParentBackground" presStyleLbl="fgAcc1" presStyleIdx="0" presStyleCnt="4"/>
      <dgm:spPr/>
    </dgm:pt>
    <dgm:pt modelId="{84ED7B66-ABE6-43AE-852D-BE5A0A1C570D}" type="pres">
      <dgm:prSet presAssocID="{F16A78E9-6C2B-4D85-89DA-A041E6D58291}" presName="Child4" presStyleLbl="revTx" presStyleIdx="0" presStyleCnt="3">
        <dgm:presLayoutVars>
          <dgm:chMax val="0"/>
          <dgm:chPref val="0"/>
          <dgm:bulletEnabled val="1"/>
        </dgm:presLayoutVars>
      </dgm:prSet>
      <dgm:spPr/>
    </dgm:pt>
    <dgm:pt modelId="{89768A0E-F474-442B-9C8D-0BBF23BFF861}" type="pres">
      <dgm:prSet presAssocID="{F16A78E9-6C2B-4D85-89DA-A041E6D58291}" presName="Parent4" presStyleLbl="revTx" presStyleIdx="0" presStyleCnt="3">
        <dgm:presLayoutVars>
          <dgm:chMax val="1"/>
          <dgm:chPref val="1"/>
          <dgm:bulletEnabled val="1"/>
        </dgm:presLayoutVars>
      </dgm:prSet>
      <dgm:spPr/>
    </dgm:pt>
    <dgm:pt modelId="{4320790A-5CB4-4F4B-981B-62173C7A3D8A}" type="pres">
      <dgm:prSet presAssocID="{1B48891B-C5AC-4F32-A6E2-FD4B7B9AC521}" presName="Accent3" presStyleCnt="0"/>
      <dgm:spPr/>
    </dgm:pt>
    <dgm:pt modelId="{A06E6C47-C270-4263-8317-E11A18B75DD4}" type="pres">
      <dgm:prSet presAssocID="{1B48891B-C5AC-4F32-A6E2-FD4B7B9AC521}" presName="Accent" presStyleLbl="node1" presStyleIdx="1" presStyleCnt="4"/>
      <dgm:spPr>
        <a:solidFill>
          <a:srgbClr val="FFC000"/>
        </a:solidFill>
      </dgm:spPr>
    </dgm:pt>
    <dgm:pt modelId="{90FF5B20-D254-4217-AB1D-9D4147EE87BF}" type="pres">
      <dgm:prSet presAssocID="{1B48891B-C5AC-4F32-A6E2-FD4B7B9AC521}" presName="ParentBackground3" presStyleCnt="0"/>
      <dgm:spPr/>
    </dgm:pt>
    <dgm:pt modelId="{7FCA6F5B-DFDE-4EF4-8A43-2ED08549021A}" type="pres">
      <dgm:prSet presAssocID="{1B48891B-C5AC-4F32-A6E2-FD4B7B9AC521}" presName="ParentBackground" presStyleLbl="fgAcc1" presStyleIdx="1" presStyleCnt="4"/>
      <dgm:spPr/>
    </dgm:pt>
    <dgm:pt modelId="{7ED34B85-3CBB-4A97-A819-2FD52FC5A8CE}" type="pres">
      <dgm:prSet presAssocID="{1B48891B-C5AC-4F32-A6E2-FD4B7B9AC521}" presName="Child3" presStyleLbl="revTx" presStyleIdx="1" presStyleCnt="3">
        <dgm:presLayoutVars>
          <dgm:chMax val="0"/>
          <dgm:chPref val="0"/>
          <dgm:bulletEnabled val="1"/>
        </dgm:presLayoutVars>
      </dgm:prSet>
      <dgm:spPr/>
    </dgm:pt>
    <dgm:pt modelId="{F9BEBB0F-9630-435B-9F34-FA2662BE41F4}" type="pres">
      <dgm:prSet presAssocID="{1B48891B-C5AC-4F32-A6E2-FD4B7B9AC521}" presName="Parent3" presStyleLbl="revTx" presStyleIdx="1" presStyleCnt="3">
        <dgm:presLayoutVars>
          <dgm:chMax val="1"/>
          <dgm:chPref val="1"/>
          <dgm:bulletEnabled val="1"/>
        </dgm:presLayoutVars>
      </dgm:prSet>
      <dgm:spPr/>
    </dgm:pt>
    <dgm:pt modelId="{44B43976-0A91-49E9-AC9B-F15FB3A4B92D}" type="pres">
      <dgm:prSet presAssocID="{F0765086-B393-41EA-9378-A7EFBC9A1208}" presName="Accent2" presStyleCnt="0"/>
      <dgm:spPr/>
    </dgm:pt>
    <dgm:pt modelId="{C03FCA28-E6E0-4ED6-B06B-03E1CA768A36}" type="pres">
      <dgm:prSet presAssocID="{F0765086-B393-41EA-9378-A7EFBC9A1208}" presName="Accent" presStyleLbl="node1" presStyleIdx="2" presStyleCnt="4"/>
      <dgm:spPr/>
    </dgm:pt>
    <dgm:pt modelId="{94F70D58-ED4D-4681-9E06-50406F63F54C}" type="pres">
      <dgm:prSet presAssocID="{F0765086-B393-41EA-9378-A7EFBC9A1208}" presName="ParentBackground2" presStyleCnt="0"/>
      <dgm:spPr/>
    </dgm:pt>
    <dgm:pt modelId="{5BDE55CA-FEED-423D-8D94-8DCAC0D97648}" type="pres">
      <dgm:prSet presAssocID="{F0765086-B393-41EA-9378-A7EFBC9A1208}" presName="ParentBackground" presStyleLbl="fgAcc1" presStyleIdx="2" presStyleCnt="4"/>
      <dgm:spPr/>
    </dgm:pt>
    <dgm:pt modelId="{F620C7EF-C2D3-49D0-BF98-E09DB39ABB2C}" type="pres">
      <dgm:prSet presAssocID="{F0765086-B393-41EA-9378-A7EFBC9A1208}" presName="Child2" presStyleLbl="revTx" presStyleIdx="2" presStyleCnt="3">
        <dgm:presLayoutVars>
          <dgm:chMax val="0"/>
          <dgm:chPref val="0"/>
          <dgm:bulletEnabled val="1"/>
        </dgm:presLayoutVars>
      </dgm:prSet>
      <dgm:spPr/>
    </dgm:pt>
    <dgm:pt modelId="{117FFB14-663D-4956-BBAE-E5A5FF2E9888}" type="pres">
      <dgm:prSet presAssocID="{F0765086-B393-41EA-9378-A7EFBC9A1208}" presName="Parent2" presStyleLbl="revTx" presStyleIdx="2" presStyleCnt="3">
        <dgm:presLayoutVars>
          <dgm:chMax val="1"/>
          <dgm:chPref val="1"/>
          <dgm:bulletEnabled val="1"/>
        </dgm:presLayoutVars>
      </dgm:prSet>
      <dgm:spPr/>
    </dgm:pt>
    <dgm:pt modelId="{8B1378A1-6358-4496-B327-9B7C0529A0BA}" type="pres">
      <dgm:prSet presAssocID="{83CB9608-996E-480C-9EEB-60670688FA0C}" presName="Accent1" presStyleCnt="0"/>
      <dgm:spPr/>
    </dgm:pt>
    <dgm:pt modelId="{7EB143E0-1C79-48A6-A7CF-F3D3D867817B}" type="pres">
      <dgm:prSet presAssocID="{83CB9608-996E-480C-9EEB-60670688FA0C}" presName="Accent" presStyleLbl="node1" presStyleIdx="3" presStyleCnt="4"/>
      <dgm:spPr/>
    </dgm:pt>
    <dgm:pt modelId="{28D36DDC-EC24-4D28-AA7C-7BDF619B40E5}" type="pres">
      <dgm:prSet presAssocID="{83CB9608-996E-480C-9EEB-60670688FA0C}" presName="ParentBackground1" presStyleCnt="0"/>
      <dgm:spPr/>
    </dgm:pt>
    <dgm:pt modelId="{289D7E67-6D23-4243-B60C-2DA679339D47}" type="pres">
      <dgm:prSet presAssocID="{83CB9608-996E-480C-9EEB-60670688FA0C}" presName="ParentBackground" presStyleLbl="fgAcc1" presStyleIdx="3" presStyleCnt="4"/>
      <dgm:spPr/>
    </dgm:pt>
    <dgm:pt modelId="{06FDDF98-9C5D-4F23-925B-E3C5DD4D52CE}" type="pres">
      <dgm:prSet presAssocID="{83CB9608-996E-480C-9EEB-60670688FA0C}" presName="Parent1" presStyleLbl="revTx" presStyleIdx="2" presStyleCnt="3">
        <dgm:presLayoutVars>
          <dgm:chMax val="1"/>
          <dgm:chPref val="1"/>
          <dgm:bulletEnabled val="1"/>
        </dgm:presLayoutVars>
      </dgm:prSet>
      <dgm:spPr/>
    </dgm:pt>
  </dgm:ptLst>
  <dgm:cxnLst>
    <dgm:cxn modelId="{5FEE410E-BD6F-44E7-8477-78B50D24A664}" srcId="{AB2108C7-105B-44C8-A5E2-585D0FA4BF45}" destId="{F0765086-B393-41EA-9378-A7EFBC9A1208}" srcOrd="1" destOrd="0" parTransId="{979ABB61-F781-416F-9A31-5D7FD737DB45}" sibTransId="{FF90BD42-65F0-4801-A684-E364D366D944}"/>
    <dgm:cxn modelId="{B6BDF80E-796F-4E89-A5A3-3EEEFEA38ECC}" type="presOf" srcId="{1B48891B-C5AC-4F32-A6E2-FD4B7B9AC521}" destId="{7FCA6F5B-DFDE-4EF4-8A43-2ED08549021A}" srcOrd="0" destOrd="0" presId="urn:microsoft.com/office/officeart/2011/layout/CircleProcess"/>
    <dgm:cxn modelId="{5E967F10-73BD-454A-AC8D-AE26C3540777}" type="presOf" srcId="{F0765086-B393-41EA-9378-A7EFBC9A1208}" destId="{5BDE55CA-FEED-423D-8D94-8DCAC0D97648}" srcOrd="0" destOrd="0" presId="urn:microsoft.com/office/officeart/2011/layout/CircleProcess"/>
    <dgm:cxn modelId="{00790516-A800-48A3-BF16-916FD8B3AEB3}" type="presOf" srcId="{F0765086-B393-41EA-9378-A7EFBC9A1208}" destId="{117FFB14-663D-4956-BBAE-E5A5FF2E9888}" srcOrd="1" destOrd="0" presId="urn:microsoft.com/office/officeart/2011/layout/CircleProcess"/>
    <dgm:cxn modelId="{E2BD8C2E-225B-4AC6-A088-DB8E7C0BE7F9}" srcId="{F16A78E9-6C2B-4D85-89DA-A041E6D58291}" destId="{5BD45286-D3FD-4195-A682-EF7455FC5507}" srcOrd="0" destOrd="0" parTransId="{AD278A88-93B5-408F-9CA3-EBF2F4F2C1F0}" sibTransId="{6D76984F-B5C2-4FBA-A84D-D48D9B6D1445}"/>
    <dgm:cxn modelId="{659D1B5C-25AD-49BF-A540-D59CAB34D3D0}" type="presOf" srcId="{F16A78E9-6C2B-4D85-89DA-A041E6D58291}" destId="{89768A0E-F474-442B-9C8D-0BBF23BFF861}" srcOrd="1" destOrd="0" presId="urn:microsoft.com/office/officeart/2011/layout/CircleProcess"/>
    <dgm:cxn modelId="{E4448F63-F791-4DC6-95FB-A458A10703E9}" srcId="{1B48891B-C5AC-4F32-A6E2-FD4B7B9AC521}" destId="{134BDEEA-5072-4BFB-A65B-A2E3CBB9D8D2}" srcOrd="0" destOrd="0" parTransId="{E7368E08-CE9A-4D7D-B906-2B44115FF841}" sibTransId="{17B96E0F-C155-4753-935E-A86EB5E548DA}"/>
    <dgm:cxn modelId="{151ED763-6B63-4318-84DB-CB1AAA56D322}" srcId="{AB2108C7-105B-44C8-A5E2-585D0FA4BF45}" destId="{1B48891B-C5AC-4F32-A6E2-FD4B7B9AC521}" srcOrd="2" destOrd="0" parTransId="{A3432C13-DD2E-477F-84BF-75A3FCE6728A}" sibTransId="{095B119D-FDBB-4E6A-AEF9-A637C3FF3D0E}"/>
    <dgm:cxn modelId="{32F78752-64D9-4744-A0B8-FC286C5A482F}" type="presOf" srcId="{1B48891B-C5AC-4F32-A6E2-FD4B7B9AC521}" destId="{F9BEBB0F-9630-435B-9F34-FA2662BE41F4}" srcOrd="1" destOrd="0" presId="urn:microsoft.com/office/officeart/2011/layout/CircleProcess"/>
    <dgm:cxn modelId="{EBF96E7E-A767-452D-9EA4-1A595E5A3A86}" type="presOf" srcId="{83CB9608-996E-480C-9EEB-60670688FA0C}" destId="{289D7E67-6D23-4243-B60C-2DA679339D47}" srcOrd="0" destOrd="0" presId="urn:microsoft.com/office/officeart/2011/layout/CircleProcess"/>
    <dgm:cxn modelId="{398E3F82-2AB6-4104-B2A1-9221A29BDEF5}" type="presOf" srcId="{52F59349-1471-42D6-A245-EC25B04CC115}" destId="{F620C7EF-C2D3-49D0-BF98-E09DB39ABB2C}" srcOrd="0" destOrd="0" presId="urn:microsoft.com/office/officeart/2011/layout/CircleProcess"/>
    <dgm:cxn modelId="{972AF782-4D9C-4C30-BAE4-A463A4228EE7}" type="presOf" srcId="{5BD45286-D3FD-4195-A682-EF7455FC5507}" destId="{84ED7B66-ABE6-43AE-852D-BE5A0A1C570D}" srcOrd="0" destOrd="0" presId="urn:microsoft.com/office/officeart/2011/layout/CircleProcess"/>
    <dgm:cxn modelId="{6B8D5699-B4F4-4790-A189-63714705076D}" type="presOf" srcId="{134BDEEA-5072-4BFB-A65B-A2E3CBB9D8D2}" destId="{7ED34B85-3CBB-4A97-A819-2FD52FC5A8CE}" srcOrd="0" destOrd="0" presId="urn:microsoft.com/office/officeart/2011/layout/CircleProcess"/>
    <dgm:cxn modelId="{527CA1A7-3F2F-47CF-833F-287ECAAB112F}" type="presOf" srcId="{F16A78E9-6C2B-4D85-89DA-A041E6D58291}" destId="{94604C21-3C8B-4B4C-AA1E-356D3BC517A4}" srcOrd="0" destOrd="0" presId="urn:microsoft.com/office/officeart/2011/layout/CircleProcess"/>
    <dgm:cxn modelId="{9835EFB7-9033-4FBA-A7AF-78DCC5F964B9}" srcId="{AB2108C7-105B-44C8-A5E2-585D0FA4BF45}" destId="{F16A78E9-6C2B-4D85-89DA-A041E6D58291}" srcOrd="3" destOrd="0" parTransId="{E0EA85D3-E4DD-402B-8077-AAD6F553000F}" sibTransId="{4D0B4BA1-0FB0-4D4C-8B0F-C3547E4D1754}"/>
    <dgm:cxn modelId="{9FD368B9-6866-4C85-AED2-65E9A08F8DA9}" type="presOf" srcId="{83CB9608-996E-480C-9EEB-60670688FA0C}" destId="{06FDDF98-9C5D-4F23-925B-E3C5DD4D52CE}" srcOrd="1" destOrd="0" presId="urn:microsoft.com/office/officeart/2011/layout/CircleProcess"/>
    <dgm:cxn modelId="{F6DB43C7-2767-45BD-B7B8-51E41ED85523}" type="presOf" srcId="{AB2108C7-105B-44C8-A5E2-585D0FA4BF45}" destId="{CF22D013-0E68-420B-A114-2304AEA7C02D}" srcOrd="0" destOrd="0" presId="urn:microsoft.com/office/officeart/2011/layout/CircleProcess"/>
    <dgm:cxn modelId="{F46D9ACA-AE49-4F0E-B926-728451A09B46}" srcId="{F0765086-B393-41EA-9378-A7EFBC9A1208}" destId="{52F59349-1471-42D6-A245-EC25B04CC115}" srcOrd="0" destOrd="0" parTransId="{CC165FEB-5469-4B1F-82E8-521CD8ABDB22}" sibTransId="{450BC838-C970-4EE2-8B51-24EB1F40429C}"/>
    <dgm:cxn modelId="{A52508E5-54A8-4FA7-9FD0-6BDAB085298F}" srcId="{AB2108C7-105B-44C8-A5E2-585D0FA4BF45}" destId="{83CB9608-996E-480C-9EEB-60670688FA0C}" srcOrd="0" destOrd="0" parTransId="{1A8A6977-182B-4D04-A1D4-1ECD871855DA}" sibTransId="{DCBBBCBA-373C-43F9-9CEA-59AEFDF9743C}"/>
    <dgm:cxn modelId="{3F6C9BFD-C041-4D60-A99B-E4D98BDF52E4}" type="presParOf" srcId="{CF22D013-0E68-420B-A114-2304AEA7C02D}" destId="{D072B41E-5DE3-48B5-96AA-048E609FFBBD}" srcOrd="0" destOrd="0" presId="urn:microsoft.com/office/officeart/2011/layout/CircleProcess"/>
    <dgm:cxn modelId="{F02AC4BF-4754-43A4-9629-7D2C760A1EC9}" type="presParOf" srcId="{D072B41E-5DE3-48B5-96AA-048E609FFBBD}" destId="{D7142921-473B-4138-B82D-F2FA06AD4B74}" srcOrd="0" destOrd="0" presId="urn:microsoft.com/office/officeart/2011/layout/CircleProcess"/>
    <dgm:cxn modelId="{A6A90885-D485-4DE2-866C-DF2B40891765}" type="presParOf" srcId="{CF22D013-0E68-420B-A114-2304AEA7C02D}" destId="{80DE656C-6229-47C7-9C73-9FC377E23DDD}" srcOrd="1" destOrd="0" presId="urn:microsoft.com/office/officeart/2011/layout/CircleProcess"/>
    <dgm:cxn modelId="{8B5593DC-6A3E-4274-B498-462D751E9B15}" type="presParOf" srcId="{80DE656C-6229-47C7-9C73-9FC377E23DDD}" destId="{94604C21-3C8B-4B4C-AA1E-356D3BC517A4}" srcOrd="0" destOrd="0" presId="urn:microsoft.com/office/officeart/2011/layout/CircleProcess"/>
    <dgm:cxn modelId="{E17FA2E5-E0D9-469E-A0A1-6D50B421B8A6}" type="presParOf" srcId="{CF22D013-0E68-420B-A114-2304AEA7C02D}" destId="{84ED7B66-ABE6-43AE-852D-BE5A0A1C570D}" srcOrd="2" destOrd="0" presId="urn:microsoft.com/office/officeart/2011/layout/CircleProcess"/>
    <dgm:cxn modelId="{634522F6-97AD-409A-8B0D-2D59440C20C3}" type="presParOf" srcId="{CF22D013-0E68-420B-A114-2304AEA7C02D}" destId="{89768A0E-F474-442B-9C8D-0BBF23BFF861}" srcOrd="3" destOrd="0" presId="urn:microsoft.com/office/officeart/2011/layout/CircleProcess"/>
    <dgm:cxn modelId="{D80BE66A-156F-4293-84B8-BD7DED4058A4}" type="presParOf" srcId="{CF22D013-0E68-420B-A114-2304AEA7C02D}" destId="{4320790A-5CB4-4F4B-981B-62173C7A3D8A}" srcOrd="4" destOrd="0" presId="urn:microsoft.com/office/officeart/2011/layout/CircleProcess"/>
    <dgm:cxn modelId="{04938688-8B09-4A99-9621-E687E3E86525}" type="presParOf" srcId="{4320790A-5CB4-4F4B-981B-62173C7A3D8A}" destId="{A06E6C47-C270-4263-8317-E11A18B75DD4}" srcOrd="0" destOrd="0" presId="urn:microsoft.com/office/officeart/2011/layout/CircleProcess"/>
    <dgm:cxn modelId="{B5C4213C-DDB1-485B-9BE0-D36BEA974C8E}" type="presParOf" srcId="{CF22D013-0E68-420B-A114-2304AEA7C02D}" destId="{90FF5B20-D254-4217-AB1D-9D4147EE87BF}" srcOrd="5" destOrd="0" presId="urn:microsoft.com/office/officeart/2011/layout/CircleProcess"/>
    <dgm:cxn modelId="{B3BC512A-B452-4E83-A365-73C987524783}" type="presParOf" srcId="{90FF5B20-D254-4217-AB1D-9D4147EE87BF}" destId="{7FCA6F5B-DFDE-4EF4-8A43-2ED08549021A}" srcOrd="0" destOrd="0" presId="urn:microsoft.com/office/officeart/2011/layout/CircleProcess"/>
    <dgm:cxn modelId="{211A017B-08A4-4E72-BD6B-CA0AEE290247}" type="presParOf" srcId="{CF22D013-0E68-420B-A114-2304AEA7C02D}" destId="{7ED34B85-3CBB-4A97-A819-2FD52FC5A8CE}" srcOrd="6" destOrd="0" presId="urn:microsoft.com/office/officeart/2011/layout/CircleProcess"/>
    <dgm:cxn modelId="{43866037-806B-4E9B-92A3-8588CBFAD15E}" type="presParOf" srcId="{CF22D013-0E68-420B-A114-2304AEA7C02D}" destId="{F9BEBB0F-9630-435B-9F34-FA2662BE41F4}" srcOrd="7" destOrd="0" presId="urn:microsoft.com/office/officeart/2011/layout/CircleProcess"/>
    <dgm:cxn modelId="{6535A4D0-1228-44F7-A41C-8BB7FB305C6F}" type="presParOf" srcId="{CF22D013-0E68-420B-A114-2304AEA7C02D}" destId="{44B43976-0A91-49E9-AC9B-F15FB3A4B92D}" srcOrd="8" destOrd="0" presId="urn:microsoft.com/office/officeart/2011/layout/CircleProcess"/>
    <dgm:cxn modelId="{39CAE9B1-EC59-48D8-B826-A5AB14EBE139}" type="presParOf" srcId="{44B43976-0A91-49E9-AC9B-F15FB3A4B92D}" destId="{C03FCA28-E6E0-4ED6-B06B-03E1CA768A36}" srcOrd="0" destOrd="0" presId="urn:microsoft.com/office/officeart/2011/layout/CircleProcess"/>
    <dgm:cxn modelId="{F478A52A-00CD-4057-839A-D699ADECBDBE}" type="presParOf" srcId="{CF22D013-0E68-420B-A114-2304AEA7C02D}" destId="{94F70D58-ED4D-4681-9E06-50406F63F54C}" srcOrd="9" destOrd="0" presId="urn:microsoft.com/office/officeart/2011/layout/CircleProcess"/>
    <dgm:cxn modelId="{6DE7DB26-E8D5-47A1-BCA9-7DABAFFA8646}" type="presParOf" srcId="{94F70D58-ED4D-4681-9E06-50406F63F54C}" destId="{5BDE55CA-FEED-423D-8D94-8DCAC0D97648}" srcOrd="0" destOrd="0" presId="urn:microsoft.com/office/officeart/2011/layout/CircleProcess"/>
    <dgm:cxn modelId="{AD44840F-60B4-44E7-BAAB-E9B0DB7BCE56}" type="presParOf" srcId="{CF22D013-0E68-420B-A114-2304AEA7C02D}" destId="{F620C7EF-C2D3-49D0-BF98-E09DB39ABB2C}" srcOrd="10" destOrd="0" presId="urn:microsoft.com/office/officeart/2011/layout/CircleProcess"/>
    <dgm:cxn modelId="{53ACC6BF-C0E5-479D-8E5B-0F0B4118F3FE}" type="presParOf" srcId="{CF22D013-0E68-420B-A114-2304AEA7C02D}" destId="{117FFB14-663D-4956-BBAE-E5A5FF2E9888}" srcOrd="11" destOrd="0" presId="urn:microsoft.com/office/officeart/2011/layout/CircleProcess"/>
    <dgm:cxn modelId="{7FCCDFFE-87C3-4565-9CF2-43F2D5CF6FB9}" type="presParOf" srcId="{CF22D013-0E68-420B-A114-2304AEA7C02D}" destId="{8B1378A1-6358-4496-B327-9B7C0529A0BA}" srcOrd="12" destOrd="0" presId="urn:microsoft.com/office/officeart/2011/layout/CircleProcess"/>
    <dgm:cxn modelId="{FB5322DA-9887-4F3C-811E-4916C9C1A877}" type="presParOf" srcId="{8B1378A1-6358-4496-B327-9B7C0529A0BA}" destId="{7EB143E0-1C79-48A6-A7CF-F3D3D867817B}" srcOrd="0" destOrd="0" presId="urn:microsoft.com/office/officeart/2011/layout/CircleProcess"/>
    <dgm:cxn modelId="{B10A7F69-77D3-47E5-A343-E9C43377B368}" type="presParOf" srcId="{CF22D013-0E68-420B-A114-2304AEA7C02D}" destId="{28D36DDC-EC24-4D28-AA7C-7BDF619B40E5}" srcOrd="13" destOrd="0" presId="urn:microsoft.com/office/officeart/2011/layout/CircleProcess"/>
    <dgm:cxn modelId="{B08F6B94-B6DF-4E52-B14B-0AC3C5AE63B6}" type="presParOf" srcId="{28D36DDC-EC24-4D28-AA7C-7BDF619B40E5}" destId="{289D7E67-6D23-4243-B60C-2DA679339D47}" srcOrd="0" destOrd="0" presId="urn:microsoft.com/office/officeart/2011/layout/CircleProcess"/>
    <dgm:cxn modelId="{890CE066-3395-4FC8-8C58-FAEF70497A4C}" type="presParOf" srcId="{CF22D013-0E68-420B-A114-2304AEA7C02D}" destId="{06FDDF98-9C5D-4F23-925B-E3C5DD4D52CE}" srcOrd="14"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B2108C7-105B-44C8-A5E2-585D0FA4BF45}" type="doc">
      <dgm:prSet loTypeId="urn:microsoft.com/office/officeart/2011/layout/CircleProcess" loCatId="process" qsTypeId="urn:microsoft.com/office/officeart/2005/8/quickstyle/simple1" qsCatId="simple" csTypeId="urn:microsoft.com/office/officeart/2005/8/colors/accent1_2" csCatId="accent1" phldr="1"/>
      <dgm:spPr/>
    </dgm:pt>
    <dgm:pt modelId="{83CB9608-996E-480C-9EEB-60670688FA0C}">
      <dgm:prSet phldrT="[Text]" custT="1"/>
      <dgm:spPr/>
      <dgm:t>
        <a:bodyPr/>
        <a:lstStyle/>
        <a:p>
          <a:pPr algn="ctr"/>
          <a:r>
            <a:rPr lang="en-US" sz="2800" b="1"/>
            <a:t>Collect Data</a:t>
          </a:r>
        </a:p>
      </dgm:t>
    </dgm:pt>
    <dgm:pt modelId="{1A8A6977-182B-4D04-A1D4-1ECD871855DA}" type="parTrans" cxnId="{A52508E5-54A8-4FA7-9FD0-6BDAB085298F}">
      <dgm:prSet/>
      <dgm:spPr/>
      <dgm:t>
        <a:bodyPr/>
        <a:lstStyle/>
        <a:p>
          <a:endParaRPr lang="en-US" sz="2800"/>
        </a:p>
      </dgm:t>
    </dgm:pt>
    <dgm:pt modelId="{DCBBBCBA-373C-43F9-9CEA-59AEFDF9743C}" type="sibTrans" cxnId="{A52508E5-54A8-4FA7-9FD0-6BDAB085298F}">
      <dgm:prSet/>
      <dgm:spPr/>
      <dgm:t>
        <a:bodyPr/>
        <a:lstStyle/>
        <a:p>
          <a:endParaRPr lang="en-US" sz="2800"/>
        </a:p>
      </dgm:t>
    </dgm:pt>
    <dgm:pt modelId="{F0765086-B393-41EA-9378-A7EFBC9A1208}">
      <dgm:prSet phldrT="[Text]" custT="1"/>
      <dgm:spPr/>
      <dgm:t>
        <a:bodyPr/>
        <a:lstStyle/>
        <a:p>
          <a:pPr algn="ctr"/>
          <a:r>
            <a:rPr lang="en-US" sz="2800" b="1"/>
            <a:t>Create Participant Data File</a:t>
          </a:r>
        </a:p>
      </dgm:t>
    </dgm:pt>
    <dgm:pt modelId="{979ABB61-F781-416F-9A31-5D7FD737DB45}" type="parTrans" cxnId="{5FEE410E-BD6F-44E7-8477-78B50D24A664}">
      <dgm:prSet/>
      <dgm:spPr/>
      <dgm:t>
        <a:bodyPr/>
        <a:lstStyle/>
        <a:p>
          <a:endParaRPr lang="en-US" sz="2800"/>
        </a:p>
      </dgm:t>
    </dgm:pt>
    <dgm:pt modelId="{FF90BD42-65F0-4801-A684-E364D366D944}" type="sibTrans" cxnId="{5FEE410E-BD6F-44E7-8477-78B50D24A664}">
      <dgm:prSet/>
      <dgm:spPr/>
      <dgm:t>
        <a:bodyPr/>
        <a:lstStyle/>
        <a:p>
          <a:endParaRPr lang="en-US" sz="2800"/>
        </a:p>
      </dgm:t>
    </dgm:pt>
    <dgm:pt modelId="{1B48891B-C5AC-4F32-A6E2-FD4B7B9AC521}">
      <dgm:prSet phldrT="[Text]" custT="1"/>
      <dgm:spPr/>
      <dgm:t>
        <a:bodyPr/>
        <a:lstStyle/>
        <a:p>
          <a:pPr algn="ctr"/>
          <a:r>
            <a:rPr lang="en-US" sz="2800" b="1"/>
            <a:t>Upload Participant Data File to WIPS</a:t>
          </a:r>
        </a:p>
      </dgm:t>
    </dgm:pt>
    <dgm:pt modelId="{A3432C13-DD2E-477F-84BF-75A3FCE6728A}" type="parTrans" cxnId="{151ED763-6B63-4318-84DB-CB1AAA56D322}">
      <dgm:prSet/>
      <dgm:spPr/>
      <dgm:t>
        <a:bodyPr/>
        <a:lstStyle/>
        <a:p>
          <a:endParaRPr lang="en-US" sz="2800"/>
        </a:p>
      </dgm:t>
    </dgm:pt>
    <dgm:pt modelId="{095B119D-FDBB-4E6A-AEF9-A637C3FF3D0E}" type="sibTrans" cxnId="{151ED763-6B63-4318-84DB-CB1AAA56D322}">
      <dgm:prSet/>
      <dgm:spPr/>
      <dgm:t>
        <a:bodyPr/>
        <a:lstStyle/>
        <a:p>
          <a:endParaRPr lang="en-US" sz="2800"/>
        </a:p>
      </dgm:t>
    </dgm:pt>
    <dgm:pt modelId="{F16A78E9-6C2B-4D85-89DA-A041E6D58291}">
      <dgm:prSet phldrT="[Text]" custT="1"/>
      <dgm:spPr>
        <a:solidFill>
          <a:srgbClr val="FFC000"/>
        </a:solidFill>
        <a:ln>
          <a:noFill/>
        </a:ln>
      </dgm:spPr>
      <dgm:t>
        <a:bodyPr/>
        <a:lstStyle/>
        <a:p>
          <a:pPr algn="ctr"/>
          <a:r>
            <a:rPr lang="en-US" sz="2800" b="1">
              <a:solidFill>
                <a:schemeClr val="accent6"/>
              </a:solidFill>
            </a:rPr>
            <a:t>QPR is Generated in WIPS</a:t>
          </a:r>
        </a:p>
      </dgm:t>
    </dgm:pt>
    <dgm:pt modelId="{E0EA85D3-E4DD-402B-8077-AAD6F553000F}" type="parTrans" cxnId="{9835EFB7-9033-4FBA-A7AF-78DCC5F964B9}">
      <dgm:prSet/>
      <dgm:spPr/>
      <dgm:t>
        <a:bodyPr/>
        <a:lstStyle/>
        <a:p>
          <a:endParaRPr lang="en-US" sz="2800"/>
        </a:p>
      </dgm:t>
    </dgm:pt>
    <dgm:pt modelId="{4D0B4BA1-0FB0-4D4C-8B0F-C3547E4D1754}" type="sibTrans" cxnId="{9835EFB7-9033-4FBA-A7AF-78DCC5F964B9}">
      <dgm:prSet/>
      <dgm:spPr/>
      <dgm:t>
        <a:bodyPr/>
        <a:lstStyle/>
        <a:p>
          <a:endParaRPr lang="en-US" sz="2800"/>
        </a:p>
      </dgm:t>
    </dgm:pt>
    <dgm:pt modelId="{5BD45286-D3FD-4195-A682-EF7455FC5507}">
      <dgm:prSet phldrT="[Text]" custT="1"/>
      <dgm:spPr>
        <a:noFill/>
      </dgm:spPr>
      <dgm:t>
        <a:bodyPr/>
        <a:lstStyle/>
        <a:p>
          <a:pPr algn="ctr"/>
          <a:r>
            <a:rPr lang="en-US" sz="2400" b="0">
              <a:solidFill>
                <a:schemeClr val="tx1"/>
              </a:solidFill>
            </a:rPr>
            <a:t>Wage matching</a:t>
          </a:r>
        </a:p>
      </dgm:t>
    </dgm:pt>
    <dgm:pt modelId="{AD278A88-93B5-408F-9CA3-EBF2F4F2C1F0}" type="parTrans" cxnId="{E2BD8C2E-225B-4AC6-A088-DB8E7C0BE7F9}">
      <dgm:prSet/>
      <dgm:spPr/>
      <dgm:t>
        <a:bodyPr/>
        <a:lstStyle/>
        <a:p>
          <a:endParaRPr lang="en-US"/>
        </a:p>
      </dgm:t>
    </dgm:pt>
    <dgm:pt modelId="{6D76984F-B5C2-4FBA-A84D-D48D9B6D1445}" type="sibTrans" cxnId="{E2BD8C2E-225B-4AC6-A088-DB8E7C0BE7F9}">
      <dgm:prSet/>
      <dgm:spPr/>
      <dgm:t>
        <a:bodyPr/>
        <a:lstStyle/>
        <a:p>
          <a:endParaRPr lang="en-US"/>
        </a:p>
      </dgm:t>
    </dgm:pt>
    <dgm:pt modelId="{52F59349-1471-42D6-A245-EC25B04CC115}">
      <dgm:prSet phldrT="[Text]" custT="1"/>
      <dgm:spPr/>
      <dgm:t>
        <a:bodyPr/>
        <a:lstStyle/>
        <a:p>
          <a:pPr algn="ctr"/>
          <a:r>
            <a:rPr lang="en-US" sz="2400" b="0">
              <a:solidFill>
                <a:schemeClr val="tx1"/>
              </a:solidFill>
            </a:rPr>
            <a:t>How to build the data file</a:t>
          </a:r>
        </a:p>
      </dgm:t>
    </dgm:pt>
    <dgm:pt modelId="{CC165FEB-5469-4B1F-82E8-521CD8ABDB22}" type="parTrans" cxnId="{F46D9ACA-AE49-4F0E-B926-728451A09B46}">
      <dgm:prSet/>
      <dgm:spPr/>
      <dgm:t>
        <a:bodyPr/>
        <a:lstStyle/>
        <a:p>
          <a:endParaRPr lang="en-US"/>
        </a:p>
      </dgm:t>
    </dgm:pt>
    <dgm:pt modelId="{450BC838-C970-4EE2-8B51-24EB1F40429C}" type="sibTrans" cxnId="{F46D9ACA-AE49-4F0E-B926-728451A09B46}">
      <dgm:prSet/>
      <dgm:spPr/>
      <dgm:t>
        <a:bodyPr/>
        <a:lstStyle/>
        <a:p>
          <a:endParaRPr lang="en-US"/>
        </a:p>
      </dgm:t>
    </dgm:pt>
    <dgm:pt modelId="{134BDEEA-5072-4BFB-A65B-A2E3CBB9D8D2}">
      <dgm:prSet phldrT="[Text]" custT="1"/>
      <dgm:spPr/>
      <dgm:t>
        <a:bodyPr/>
        <a:lstStyle/>
        <a:p>
          <a:pPr algn="ctr"/>
          <a:r>
            <a:rPr lang="en-US" sz="2400" b="0">
              <a:solidFill>
                <a:schemeClr val="tx1"/>
              </a:solidFill>
            </a:rPr>
            <a:t>How to pass the edit checks</a:t>
          </a:r>
        </a:p>
      </dgm:t>
    </dgm:pt>
    <dgm:pt modelId="{E7368E08-CE9A-4D7D-B906-2B44115FF841}" type="parTrans" cxnId="{E4448F63-F791-4DC6-95FB-A458A10703E9}">
      <dgm:prSet/>
      <dgm:spPr/>
      <dgm:t>
        <a:bodyPr/>
        <a:lstStyle/>
        <a:p>
          <a:endParaRPr lang="en-US"/>
        </a:p>
      </dgm:t>
    </dgm:pt>
    <dgm:pt modelId="{17B96E0F-C155-4753-935E-A86EB5E548DA}" type="sibTrans" cxnId="{E4448F63-F791-4DC6-95FB-A458A10703E9}">
      <dgm:prSet/>
      <dgm:spPr/>
      <dgm:t>
        <a:bodyPr/>
        <a:lstStyle/>
        <a:p>
          <a:endParaRPr lang="en-US"/>
        </a:p>
      </dgm:t>
    </dgm:pt>
    <dgm:pt modelId="{CF22D013-0E68-420B-A114-2304AEA7C02D}" type="pres">
      <dgm:prSet presAssocID="{AB2108C7-105B-44C8-A5E2-585D0FA4BF45}" presName="Name0" presStyleCnt="0">
        <dgm:presLayoutVars>
          <dgm:chMax val="11"/>
          <dgm:chPref val="11"/>
          <dgm:dir/>
          <dgm:resizeHandles/>
        </dgm:presLayoutVars>
      </dgm:prSet>
      <dgm:spPr/>
    </dgm:pt>
    <dgm:pt modelId="{D072B41E-5DE3-48B5-96AA-048E609FFBBD}" type="pres">
      <dgm:prSet presAssocID="{F16A78E9-6C2B-4D85-89DA-A041E6D58291}" presName="Accent4" presStyleCnt="0"/>
      <dgm:spPr/>
    </dgm:pt>
    <dgm:pt modelId="{D7142921-473B-4138-B82D-F2FA06AD4B74}" type="pres">
      <dgm:prSet presAssocID="{F16A78E9-6C2B-4D85-89DA-A041E6D58291}" presName="Accent" presStyleLbl="node1" presStyleIdx="0" presStyleCnt="4"/>
      <dgm:spPr/>
    </dgm:pt>
    <dgm:pt modelId="{80DE656C-6229-47C7-9C73-9FC377E23DDD}" type="pres">
      <dgm:prSet presAssocID="{F16A78E9-6C2B-4D85-89DA-A041E6D58291}" presName="ParentBackground4" presStyleCnt="0"/>
      <dgm:spPr/>
    </dgm:pt>
    <dgm:pt modelId="{94604C21-3C8B-4B4C-AA1E-356D3BC517A4}" type="pres">
      <dgm:prSet presAssocID="{F16A78E9-6C2B-4D85-89DA-A041E6D58291}" presName="ParentBackground" presStyleLbl="fgAcc1" presStyleIdx="0" presStyleCnt="4"/>
      <dgm:spPr/>
    </dgm:pt>
    <dgm:pt modelId="{84ED7B66-ABE6-43AE-852D-BE5A0A1C570D}" type="pres">
      <dgm:prSet presAssocID="{F16A78E9-6C2B-4D85-89DA-A041E6D58291}" presName="Child4" presStyleLbl="revTx" presStyleIdx="0" presStyleCnt="3">
        <dgm:presLayoutVars>
          <dgm:chMax val="0"/>
          <dgm:chPref val="0"/>
          <dgm:bulletEnabled val="1"/>
        </dgm:presLayoutVars>
      </dgm:prSet>
      <dgm:spPr/>
    </dgm:pt>
    <dgm:pt modelId="{89768A0E-F474-442B-9C8D-0BBF23BFF861}" type="pres">
      <dgm:prSet presAssocID="{F16A78E9-6C2B-4D85-89DA-A041E6D58291}" presName="Parent4" presStyleLbl="revTx" presStyleIdx="0" presStyleCnt="3">
        <dgm:presLayoutVars>
          <dgm:chMax val="1"/>
          <dgm:chPref val="1"/>
          <dgm:bulletEnabled val="1"/>
        </dgm:presLayoutVars>
      </dgm:prSet>
      <dgm:spPr/>
    </dgm:pt>
    <dgm:pt modelId="{4320790A-5CB4-4F4B-981B-62173C7A3D8A}" type="pres">
      <dgm:prSet presAssocID="{1B48891B-C5AC-4F32-A6E2-FD4B7B9AC521}" presName="Accent3" presStyleCnt="0"/>
      <dgm:spPr/>
    </dgm:pt>
    <dgm:pt modelId="{A06E6C47-C270-4263-8317-E11A18B75DD4}" type="pres">
      <dgm:prSet presAssocID="{1B48891B-C5AC-4F32-A6E2-FD4B7B9AC521}" presName="Accent" presStyleLbl="node1" presStyleIdx="1" presStyleCnt="4"/>
      <dgm:spPr/>
    </dgm:pt>
    <dgm:pt modelId="{90FF5B20-D254-4217-AB1D-9D4147EE87BF}" type="pres">
      <dgm:prSet presAssocID="{1B48891B-C5AC-4F32-A6E2-FD4B7B9AC521}" presName="ParentBackground3" presStyleCnt="0"/>
      <dgm:spPr/>
    </dgm:pt>
    <dgm:pt modelId="{7FCA6F5B-DFDE-4EF4-8A43-2ED08549021A}" type="pres">
      <dgm:prSet presAssocID="{1B48891B-C5AC-4F32-A6E2-FD4B7B9AC521}" presName="ParentBackground" presStyleLbl="fgAcc1" presStyleIdx="1" presStyleCnt="4"/>
      <dgm:spPr/>
    </dgm:pt>
    <dgm:pt modelId="{7ED34B85-3CBB-4A97-A819-2FD52FC5A8CE}" type="pres">
      <dgm:prSet presAssocID="{1B48891B-C5AC-4F32-A6E2-FD4B7B9AC521}" presName="Child3" presStyleLbl="revTx" presStyleIdx="1" presStyleCnt="3">
        <dgm:presLayoutVars>
          <dgm:chMax val="0"/>
          <dgm:chPref val="0"/>
          <dgm:bulletEnabled val="1"/>
        </dgm:presLayoutVars>
      </dgm:prSet>
      <dgm:spPr/>
    </dgm:pt>
    <dgm:pt modelId="{F9BEBB0F-9630-435B-9F34-FA2662BE41F4}" type="pres">
      <dgm:prSet presAssocID="{1B48891B-C5AC-4F32-A6E2-FD4B7B9AC521}" presName="Parent3" presStyleLbl="revTx" presStyleIdx="1" presStyleCnt="3">
        <dgm:presLayoutVars>
          <dgm:chMax val="1"/>
          <dgm:chPref val="1"/>
          <dgm:bulletEnabled val="1"/>
        </dgm:presLayoutVars>
      </dgm:prSet>
      <dgm:spPr/>
    </dgm:pt>
    <dgm:pt modelId="{44B43976-0A91-49E9-AC9B-F15FB3A4B92D}" type="pres">
      <dgm:prSet presAssocID="{F0765086-B393-41EA-9378-A7EFBC9A1208}" presName="Accent2" presStyleCnt="0"/>
      <dgm:spPr/>
    </dgm:pt>
    <dgm:pt modelId="{C03FCA28-E6E0-4ED6-B06B-03E1CA768A36}" type="pres">
      <dgm:prSet presAssocID="{F0765086-B393-41EA-9378-A7EFBC9A1208}" presName="Accent" presStyleLbl="node1" presStyleIdx="2" presStyleCnt="4"/>
      <dgm:spPr/>
    </dgm:pt>
    <dgm:pt modelId="{94F70D58-ED4D-4681-9E06-50406F63F54C}" type="pres">
      <dgm:prSet presAssocID="{F0765086-B393-41EA-9378-A7EFBC9A1208}" presName="ParentBackground2" presStyleCnt="0"/>
      <dgm:spPr/>
    </dgm:pt>
    <dgm:pt modelId="{5BDE55CA-FEED-423D-8D94-8DCAC0D97648}" type="pres">
      <dgm:prSet presAssocID="{F0765086-B393-41EA-9378-A7EFBC9A1208}" presName="ParentBackground" presStyleLbl="fgAcc1" presStyleIdx="2" presStyleCnt="4"/>
      <dgm:spPr/>
    </dgm:pt>
    <dgm:pt modelId="{F620C7EF-C2D3-49D0-BF98-E09DB39ABB2C}" type="pres">
      <dgm:prSet presAssocID="{F0765086-B393-41EA-9378-A7EFBC9A1208}" presName="Child2" presStyleLbl="revTx" presStyleIdx="2" presStyleCnt="3">
        <dgm:presLayoutVars>
          <dgm:chMax val="0"/>
          <dgm:chPref val="0"/>
          <dgm:bulletEnabled val="1"/>
        </dgm:presLayoutVars>
      </dgm:prSet>
      <dgm:spPr/>
    </dgm:pt>
    <dgm:pt modelId="{117FFB14-663D-4956-BBAE-E5A5FF2E9888}" type="pres">
      <dgm:prSet presAssocID="{F0765086-B393-41EA-9378-A7EFBC9A1208}" presName="Parent2" presStyleLbl="revTx" presStyleIdx="2" presStyleCnt="3">
        <dgm:presLayoutVars>
          <dgm:chMax val="1"/>
          <dgm:chPref val="1"/>
          <dgm:bulletEnabled val="1"/>
        </dgm:presLayoutVars>
      </dgm:prSet>
      <dgm:spPr/>
    </dgm:pt>
    <dgm:pt modelId="{8B1378A1-6358-4496-B327-9B7C0529A0BA}" type="pres">
      <dgm:prSet presAssocID="{83CB9608-996E-480C-9EEB-60670688FA0C}" presName="Accent1" presStyleCnt="0"/>
      <dgm:spPr/>
    </dgm:pt>
    <dgm:pt modelId="{7EB143E0-1C79-48A6-A7CF-F3D3D867817B}" type="pres">
      <dgm:prSet presAssocID="{83CB9608-996E-480C-9EEB-60670688FA0C}" presName="Accent" presStyleLbl="node1" presStyleIdx="3" presStyleCnt="4"/>
      <dgm:spPr/>
    </dgm:pt>
    <dgm:pt modelId="{28D36DDC-EC24-4D28-AA7C-7BDF619B40E5}" type="pres">
      <dgm:prSet presAssocID="{83CB9608-996E-480C-9EEB-60670688FA0C}" presName="ParentBackground1" presStyleCnt="0"/>
      <dgm:spPr/>
    </dgm:pt>
    <dgm:pt modelId="{289D7E67-6D23-4243-B60C-2DA679339D47}" type="pres">
      <dgm:prSet presAssocID="{83CB9608-996E-480C-9EEB-60670688FA0C}" presName="ParentBackground" presStyleLbl="fgAcc1" presStyleIdx="3" presStyleCnt="4"/>
      <dgm:spPr/>
    </dgm:pt>
    <dgm:pt modelId="{06FDDF98-9C5D-4F23-925B-E3C5DD4D52CE}" type="pres">
      <dgm:prSet presAssocID="{83CB9608-996E-480C-9EEB-60670688FA0C}" presName="Parent1" presStyleLbl="revTx" presStyleIdx="2" presStyleCnt="3">
        <dgm:presLayoutVars>
          <dgm:chMax val="1"/>
          <dgm:chPref val="1"/>
          <dgm:bulletEnabled val="1"/>
        </dgm:presLayoutVars>
      </dgm:prSet>
      <dgm:spPr/>
    </dgm:pt>
  </dgm:ptLst>
  <dgm:cxnLst>
    <dgm:cxn modelId="{5FEE410E-BD6F-44E7-8477-78B50D24A664}" srcId="{AB2108C7-105B-44C8-A5E2-585D0FA4BF45}" destId="{F0765086-B393-41EA-9378-A7EFBC9A1208}" srcOrd="1" destOrd="0" parTransId="{979ABB61-F781-416F-9A31-5D7FD737DB45}" sibTransId="{FF90BD42-65F0-4801-A684-E364D366D944}"/>
    <dgm:cxn modelId="{B6BDF80E-796F-4E89-A5A3-3EEEFEA38ECC}" type="presOf" srcId="{1B48891B-C5AC-4F32-A6E2-FD4B7B9AC521}" destId="{7FCA6F5B-DFDE-4EF4-8A43-2ED08549021A}" srcOrd="0" destOrd="0" presId="urn:microsoft.com/office/officeart/2011/layout/CircleProcess"/>
    <dgm:cxn modelId="{5E967F10-73BD-454A-AC8D-AE26C3540777}" type="presOf" srcId="{F0765086-B393-41EA-9378-A7EFBC9A1208}" destId="{5BDE55CA-FEED-423D-8D94-8DCAC0D97648}" srcOrd="0" destOrd="0" presId="urn:microsoft.com/office/officeart/2011/layout/CircleProcess"/>
    <dgm:cxn modelId="{00790516-A800-48A3-BF16-916FD8B3AEB3}" type="presOf" srcId="{F0765086-B393-41EA-9378-A7EFBC9A1208}" destId="{117FFB14-663D-4956-BBAE-E5A5FF2E9888}" srcOrd="1" destOrd="0" presId="urn:microsoft.com/office/officeart/2011/layout/CircleProcess"/>
    <dgm:cxn modelId="{E2BD8C2E-225B-4AC6-A088-DB8E7C0BE7F9}" srcId="{F16A78E9-6C2B-4D85-89DA-A041E6D58291}" destId="{5BD45286-D3FD-4195-A682-EF7455FC5507}" srcOrd="0" destOrd="0" parTransId="{AD278A88-93B5-408F-9CA3-EBF2F4F2C1F0}" sibTransId="{6D76984F-B5C2-4FBA-A84D-D48D9B6D1445}"/>
    <dgm:cxn modelId="{659D1B5C-25AD-49BF-A540-D59CAB34D3D0}" type="presOf" srcId="{F16A78E9-6C2B-4D85-89DA-A041E6D58291}" destId="{89768A0E-F474-442B-9C8D-0BBF23BFF861}" srcOrd="1" destOrd="0" presId="urn:microsoft.com/office/officeart/2011/layout/CircleProcess"/>
    <dgm:cxn modelId="{E4448F63-F791-4DC6-95FB-A458A10703E9}" srcId="{1B48891B-C5AC-4F32-A6E2-FD4B7B9AC521}" destId="{134BDEEA-5072-4BFB-A65B-A2E3CBB9D8D2}" srcOrd="0" destOrd="0" parTransId="{E7368E08-CE9A-4D7D-B906-2B44115FF841}" sibTransId="{17B96E0F-C155-4753-935E-A86EB5E548DA}"/>
    <dgm:cxn modelId="{151ED763-6B63-4318-84DB-CB1AAA56D322}" srcId="{AB2108C7-105B-44C8-A5E2-585D0FA4BF45}" destId="{1B48891B-C5AC-4F32-A6E2-FD4B7B9AC521}" srcOrd="2" destOrd="0" parTransId="{A3432C13-DD2E-477F-84BF-75A3FCE6728A}" sibTransId="{095B119D-FDBB-4E6A-AEF9-A637C3FF3D0E}"/>
    <dgm:cxn modelId="{32F78752-64D9-4744-A0B8-FC286C5A482F}" type="presOf" srcId="{1B48891B-C5AC-4F32-A6E2-FD4B7B9AC521}" destId="{F9BEBB0F-9630-435B-9F34-FA2662BE41F4}" srcOrd="1" destOrd="0" presId="urn:microsoft.com/office/officeart/2011/layout/CircleProcess"/>
    <dgm:cxn modelId="{EBF96E7E-A767-452D-9EA4-1A595E5A3A86}" type="presOf" srcId="{83CB9608-996E-480C-9EEB-60670688FA0C}" destId="{289D7E67-6D23-4243-B60C-2DA679339D47}" srcOrd="0" destOrd="0" presId="urn:microsoft.com/office/officeart/2011/layout/CircleProcess"/>
    <dgm:cxn modelId="{398E3F82-2AB6-4104-B2A1-9221A29BDEF5}" type="presOf" srcId="{52F59349-1471-42D6-A245-EC25B04CC115}" destId="{F620C7EF-C2D3-49D0-BF98-E09DB39ABB2C}" srcOrd="0" destOrd="0" presId="urn:microsoft.com/office/officeart/2011/layout/CircleProcess"/>
    <dgm:cxn modelId="{972AF782-4D9C-4C30-BAE4-A463A4228EE7}" type="presOf" srcId="{5BD45286-D3FD-4195-A682-EF7455FC5507}" destId="{84ED7B66-ABE6-43AE-852D-BE5A0A1C570D}" srcOrd="0" destOrd="0" presId="urn:microsoft.com/office/officeart/2011/layout/CircleProcess"/>
    <dgm:cxn modelId="{6B8D5699-B4F4-4790-A189-63714705076D}" type="presOf" srcId="{134BDEEA-5072-4BFB-A65B-A2E3CBB9D8D2}" destId="{7ED34B85-3CBB-4A97-A819-2FD52FC5A8CE}" srcOrd="0" destOrd="0" presId="urn:microsoft.com/office/officeart/2011/layout/CircleProcess"/>
    <dgm:cxn modelId="{527CA1A7-3F2F-47CF-833F-287ECAAB112F}" type="presOf" srcId="{F16A78E9-6C2B-4D85-89DA-A041E6D58291}" destId="{94604C21-3C8B-4B4C-AA1E-356D3BC517A4}" srcOrd="0" destOrd="0" presId="urn:microsoft.com/office/officeart/2011/layout/CircleProcess"/>
    <dgm:cxn modelId="{9835EFB7-9033-4FBA-A7AF-78DCC5F964B9}" srcId="{AB2108C7-105B-44C8-A5E2-585D0FA4BF45}" destId="{F16A78E9-6C2B-4D85-89DA-A041E6D58291}" srcOrd="3" destOrd="0" parTransId="{E0EA85D3-E4DD-402B-8077-AAD6F553000F}" sibTransId="{4D0B4BA1-0FB0-4D4C-8B0F-C3547E4D1754}"/>
    <dgm:cxn modelId="{9FD368B9-6866-4C85-AED2-65E9A08F8DA9}" type="presOf" srcId="{83CB9608-996E-480C-9EEB-60670688FA0C}" destId="{06FDDF98-9C5D-4F23-925B-E3C5DD4D52CE}" srcOrd="1" destOrd="0" presId="urn:microsoft.com/office/officeart/2011/layout/CircleProcess"/>
    <dgm:cxn modelId="{F6DB43C7-2767-45BD-B7B8-51E41ED85523}" type="presOf" srcId="{AB2108C7-105B-44C8-A5E2-585D0FA4BF45}" destId="{CF22D013-0E68-420B-A114-2304AEA7C02D}" srcOrd="0" destOrd="0" presId="urn:microsoft.com/office/officeart/2011/layout/CircleProcess"/>
    <dgm:cxn modelId="{F46D9ACA-AE49-4F0E-B926-728451A09B46}" srcId="{F0765086-B393-41EA-9378-A7EFBC9A1208}" destId="{52F59349-1471-42D6-A245-EC25B04CC115}" srcOrd="0" destOrd="0" parTransId="{CC165FEB-5469-4B1F-82E8-521CD8ABDB22}" sibTransId="{450BC838-C970-4EE2-8B51-24EB1F40429C}"/>
    <dgm:cxn modelId="{A52508E5-54A8-4FA7-9FD0-6BDAB085298F}" srcId="{AB2108C7-105B-44C8-A5E2-585D0FA4BF45}" destId="{83CB9608-996E-480C-9EEB-60670688FA0C}" srcOrd="0" destOrd="0" parTransId="{1A8A6977-182B-4D04-A1D4-1ECD871855DA}" sibTransId="{DCBBBCBA-373C-43F9-9CEA-59AEFDF9743C}"/>
    <dgm:cxn modelId="{3F6C9BFD-C041-4D60-A99B-E4D98BDF52E4}" type="presParOf" srcId="{CF22D013-0E68-420B-A114-2304AEA7C02D}" destId="{D072B41E-5DE3-48B5-96AA-048E609FFBBD}" srcOrd="0" destOrd="0" presId="urn:microsoft.com/office/officeart/2011/layout/CircleProcess"/>
    <dgm:cxn modelId="{F02AC4BF-4754-43A4-9629-7D2C760A1EC9}" type="presParOf" srcId="{D072B41E-5DE3-48B5-96AA-048E609FFBBD}" destId="{D7142921-473B-4138-B82D-F2FA06AD4B74}" srcOrd="0" destOrd="0" presId="urn:microsoft.com/office/officeart/2011/layout/CircleProcess"/>
    <dgm:cxn modelId="{A6A90885-D485-4DE2-866C-DF2B40891765}" type="presParOf" srcId="{CF22D013-0E68-420B-A114-2304AEA7C02D}" destId="{80DE656C-6229-47C7-9C73-9FC377E23DDD}" srcOrd="1" destOrd="0" presId="urn:microsoft.com/office/officeart/2011/layout/CircleProcess"/>
    <dgm:cxn modelId="{8B5593DC-6A3E-4274-B498-462D751E9B15}" type="presParOf" srcId="{80DE656C-6229-47C7-9C73-9FC377E23DDD}" destId="{94604C21-3C8B-4B4C-AA1E-356D3BC517A4}" srcOrd="0" destOrd="0" presId="urn:microsoft.com/office/officeart/2011/layout/CircleProcess"/>
    <dgm:cxn modelId="{E17FA2E5-E0D9-469E-A0A1-6D50B421B8A6}" type="presParOf" srcId="{CF22D013-0E68-420B-A114-2304AEA7C02D}" destId="{84ED7B66-ABE6-43AE-852D-BE5A0A1C570D}" srcOrd="2" destOrd="0" presId="urn:microsoft.com/office/officeart/2011/layout/CircleProcess"/>
    <dgm:cxn modelId="{634522F6-97AD-409A-8B0D-2D59440C20C3}" type="presParOf" srcId="{CF22D013-0E68-420B-A114-2304AEA7C02D}" destId="{89768A0E-F474-442B-9C8D-0BBF23BFF861}" srcOrd="3" destOrd="0" presId="urn:microsoft.com/office/officeart/2011/layout/CircleProcess"/>
    <dgm:cxn modelId="{D80BE66A-156F-4293-84B8-BD7DED4058A4}" type="presParOf" srcId="{CF22D013-0E68-420B-A114-2304AEA7C02D}" destId="{4320790A-5CB4-4F4B-981B-62173C7A3D8A}" srcOrd="4" destOrd="0" presId="urn:microsoft.com/office/officeart/2011/layout/CircleProcess"/>
    <dgm:cxn modelId="{04938688-8B09-4A99-9621-E687E3E86525}" type="presParOf" srcId="{4320790A-5CB4-4F4B-981B-62173C7A3D8A}" destId="{A06E6C47-C270-4263-8317-E11A18B75DD4}" srcOrd="0" destOrd="0" presId="urn:microsoft.com/office/officeart/2011/layout/CircleProcess"/>
    <dgm:cxn modelId="{B5C4213C-DDB1-485B-9BE0-D36BEA974C8E}" type="presParOf" srcId="{CF22D013-0E68-420B-A114-2304AEA7C02D}" destId="{90FF5B20-D254-4217-AB1D-9D4147EE87BF}" srcOrd="5" destOrd="0" presId="urn:microsoft.com/office/officeart/2011/layout/CircleProcess"/>
    <dgm:cxn modelId="{B3BC512A-B452-4E83-A365-73C987524783}" type="presParOf" srcId="{90FF5B20-D254-4217-AB1D-9D4147EE87BF}" destId="{7FCA6F5B-DFDE-4EF4-8A43-2ED08549021A}" srcOrd="0" destOrd="0" presId="urn:microsoft.com/office/officeart/2011/layout/CircleProcess"/>
    <dgm:cxn modelId="{211A017B-08A4-4E72-BD6B-CA0AEE290247}" type="presParOf" srcId="{CF22D013-0E68-420B-A114-2304AEA7C02D}" destId="{7ED34B85-3CBB-4A97-A819-2FD52FC5A8CE}" srcOrd="6" destOrd="0" presId="urn:microsoft.com/office/officeart/2011/layout/CircleProcess"/>
    <dgm:cxn modelId="{43866037-806B-4E9B-92A3-8588CBFAD15E}" type="presParOf" srcId="{CF22D013-0E68-420B-A114-2304AEA7C02D}" destId="{F9BEBB0F-9630-435B-9F34-FA2662BE41F4}" srcOrd="7" destOrd="0" presId="urn:microsoft.com/office/officeart/2011/layout/CircleProcess"/>
    <dgm:cxn modelId="{6535A4D0-1228-44F7-A41C-8BB7FB305C6F}" type="presParOf" srcId="{CF22D013-0E68-420B-A114-2304AEA7C02D}" destId="{44B43976-0A91-49E9-AC9B-F15FB3A4B92D}" srcOrd="8" destOrd="0" presId="urn:microsoft.com/office/officeart/2011/layout/CircleProcess"/>
    <dgm:cxn modelId="{39CAE9B1-EC59-48D8-B826-A5AB14EBE139}" type="presParOf" srcId="{44B43976-0A91-49E9-AC9B-F15FB3A4B92D}" destId="{C03FCA28-E6E0-4ED6-B06B-03E1CA768A36}" srcOrd="0" destOrd="0" presId="urn:microsoft.com/office/officeart/2011/layout/CircleProcess"/>
    <dgm:cxn modelId="{F478A52A-00CD-4057-839A-D699ADECBDBE}" type="presParOf" srcId="{CF22D013-0E68-420B-A114-2304AEA7C02D}" destId="{94F70D58-ED4D-4681-9E06-50406F63F54C}" srcOrd="9" destOrd="0" presId="urn:microsoft.com/office/officeart/2011/layout/CircleProcess"/>
    <dgm:cxn modelId="{6DE7DB26-E8D5-47A1-BCA9-7DABAFFA8646}" type="presParOf" srcId="{94F70D58-ED4D-4681-9E06-50406F63F54C}" destId="{5BDE55CA-FEED-423D-8D94-8DCAC0D97648}" srcOrd="0" destOrd="0" presId="urn:microsoft.com/office/officeart/2011/layout/CircleProcess"/>
    <dgm:cxn modelId="{AD44840F-60B4-44E7-BAAB-E9B0DB7BCE56}" type="presParOf" srcId="{CF22D013-0E68-420B-A114-2304AEA7C02D}" destId="{F620C7EF-C2D3-49D0-BF98-E09DB39ABB2C}" srcOrd="10" destOrd="0" presId="urn:microsoft.com/office/officeart/2011/layout/CircleProcess"/>
    <dgm:cxn modelId="{53ACC6BF-C0E5-479D-8E5B-0F0B4118F3FE}" type="presParOf" srcId="{CF22D013-0E68-420B-A114-2304AEA7C02D}" destId="{117FFB14-663D-4956-BBAE-E5A5FF2E9888}" srcOrd="11" destOrd="0" presId="urn:microsoft.com/office/officeart/2011/layout/CircleProcess"/>
    <dgm:cxn modelId="{7FCCDFFE-87C3-4565-9CF2-43F2D5CF6FB9}" type="presParOf" srcId="{CF22D013-0E68-420B-A114-2304AEA7C02D}" destId="{8B1378A1-6358-4496-B327-9B7C0529A0BA}" srcOrd="12" destOrd="0" presId="urn:microsoft.com/office/officeart/2011/layout/CircleProcess"/>
    <dgm:cxn modelId="{FB5322DA-9887-4F3C-811E-4916C9C1A877}" type="presParOf" srcId="{8B1378A1-6358-4496-B327-9B7C0529A0BA}" destId="{7EB143E0-1C79-48A6-A7CF-F3D3D867817B}" srcOrd="0" destOrd="0" presId="urn:microsoft.com/office/officeart/2011/layout/CircleProcess"/>
    <dgm:cxn modelId="{B10A7F69-77D3-47E5-A343-E9C43377B368}" type="presParOf" srcId="{CF22D013-0E68-420B-A114-2304AEA7C02D}" destId="{28D36DDC-EC24-4D28-AA7C-7BDF619B40E5}" srcOrd="13" destOrd="0" presId="urn:microsoft.com/office/officeart/2011/layout/CircleProcess"/>
    <dgm:cxn modelId="{B08F6B94-B6DF-4E52-B14B-0AC3C5AE63B6}" type="presParOf" srcId="{28D36DDC-EC24-4D28-AA7C-7BDF619B40E5}" destId="{289D7E67-6D23-4243-B60C-2DA679339D47}" srcOrd="0" destOrd="0" presId="urn:microsoft.com/office/officeart/2011/layout/CircleProcess"/>
    <dgm:cxn modelId="{890CE066-3395-4FC8-8C58-FAEF70497A4C}" type="presParOf" srcId="{CF22D013-0E68-420B-A114-2304AEA7C02D}" destId="{06FDDF98-9C5D-4F23-925B-E3C5DD4D52CE}" srcOrd="14"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F1BFE25-5911-48F7-A416-3FF8C28D0D11}" type="doc">
      <dgm:prSet loTypeId="urn:microsoft.com/office/officeart/2005/8/layout/hProcess11" loCatId="process" qsTypeId="urn:microsoft.com/office/officeart/2005/8/quickstyle/simple1" qsCatId="simple" csTypeId="urn:microsoft.com/office/officeart/2005/8/colors/accent1_2" csCatId="accent1" phldr="1"/>
      <dgm:spPr/>
    </dgm:pt>
    <dgm:pt modelId="{9A6ADDE9-A00A-4B1D-9D2D-3BC15EF6A2A6}">
      <dgm:prSet phldrT="[Text]" custT="1"/>
      <dgm:spPr/>
      <dgm:t>
        <a:bodyPr/>
        <a:lstStyle/>
        <a:p>
          <a:r>
            <a:rPr lang="en-US" sz="2400" dirty="0"/>
            <a:t>Participant data file is uploaded to WIPS</a:t>
          </a:r>
        </a:p>
      </dgm:t>
    </dgm:pt>
    <dgm:pt modelId="{6DBD560A-7781-4B47-8DDF-8C2383474603}" type="parTrans" cxnId="{570437F5-D287-4D2D-87BB-482F13BA6B41}">
      <dgm:prSet/>
      <dgm:spPr/>
      <dgm:t>
        <a:bodyPr/>
        <a:lstStyle/>
        <a:p>
          <a:endParaRPr lang="en-US" sz="2400"/>
        </a:p>
      </dgm:t>
    </dgm:pt>
    <dgm:pt modelId="{341C21AF-E733-492B-AC35-C04B48003C17}" type="sibTrans" cxnId="{570437F5-D287-4D2D-87BB-482F13BA6B41}">
      <dgm:prSet/>
      <dgm:spPr/>
      <dgm:t>
        <a:bodyPr/>
        <a:lstStyle/>
        <a:p>
          <a:endParaRPr lang="en-US" sz="2400"/>
        </a:p>
      </dgm:t>
    </dgm:pt>
    <dgm:pt modelId="{B037E88A-43F4-48F5-A902-DAB42E9E270A}">
      <dgm:prSet phldrT="[Text]" custT="1"/>
      <dgm:spPr/>
      <dgm:t>
        <a:bodyPr/>
        <a:lstStyle/>
        <a:p>
          <a:r>
            <a:rPr lang="en-US" sz="2400" dirty="0"/>
            <a:t>Data file passes edit checks</a:t>
          </a:r>
        </a:p>
      </dgm:t>
    </dgm:pt>
    <dgm:pt modelId="{24859FC1-4978-4BD8-A5F8-5601A2EFE182}" type="parTrans" cxnId="{A79F483C-7ADA-49C4-83B5-6E34C089758D}">
      <dgm:prSet/>
      <dgm:spPr/>
      <dgm:t>
        <a:bodyPr/>
        <a:lstStyle/>
        <a:p>
          <a:endParaRPr lang="en-US" sz="2400"/>
        </a:p>
      </dgm:t>
    </dgm:pt>
    <dgm:pt modelId="{8D13A750-73CC-45CF-8FA0-FC47FA5474C8}" type="sibTrans" cxnId="{A79F483C-7ADA-49C4-83B5-6E34C089758D}">
      <dgm:prSet/>
      <dgm:spPr/>
      <dgm:t>
        <a:bodyPr/>
        <a:lstStyle/>
        <a:p>
          <a:endParaRPr lang="en-US" sz="2400"/>
        </a:p>
      </dgm:t>
    </dgm:pt>
    <dgm:pt modelId="{8517CB57-A9F8-473D-9188-E40AB4A4EF4D}">
      <dgm:prSet phldrT="[Text]" custT="1"/>
      <dgm:spPr/>
      <dgm:t>
        <a:bodyPr/>
        <a:lstStyle/>
        <a:p>
          <a:r>
            <a:rPr lang="en-US" sz="2400" dirty="0"/>
            <a:t>Automatic generation of QPR in WIPS</a:t>
          </a:r>
        </a:p>
      </dgm:t>
    </dgm:pt>
    <dgm:pt modelId="{6D75CA29-4A06-4501-9200-BFD38D71FB1D}" type="parTrans" cxnId="{52687BCF-5B37-4F85-A9BF-BDD23C1532FC}">
      <dgm:prSet/>
      <dgm:spPr/>
      <dgm:t>
        <a:bodyPr/>
        <a:lstStyle/>
        <a:p>
          <a:endParaRPr lang="en-US" sz="2400"/>
        </a:p>
      </dgm:t>
    </dgm:pt>
    <dgm:pt modelId="{0B196F61-3CC5-485C-8E35-7B7690288CA8}" type="sibTrans" cxnId="{52687BCF-5B37-4F85-A9BF-BDD23C1532FC}">
      <dgm:prSet/>
      <dgm:spPr/>
      <dgm:t>
        <a:bodyPr/>
        <a:lstStyle/>
        <a:p>
          <a:endParaRPr lang="en-US" sz="2400"/>
        </a:p>
      </dgm:t>
    </dgm:pt>
    <dgm:pt modelId="{26E57EB5-26C9-4AEC-86D3-83F9BABBDABA}">
      <dgm:prSet phldrT="[Text]" custT="1"/>
      <dgm:spPr/>
      <dgm:t>
        <a:bodyPr/>
        <a:lstStyle/>
        <a:p>
          <a:r>
            <a:rPr lang="en-US" sz="2400" dirty="0"/>
            <a:t>Grantee certifies QPR</a:t>
          </a:r>
        </a:p>
      </dgm:t>
    </dgm:pt>
    <dgm:pt modelId="{11F4C985-391F-41F1-8196-840053BE0487}" type="parTrans" cxnId="{4BEF5B84-2C98-4747-854E-AD4D9620327A}">
      <dgm:prSet/>
      <dgm:spPr/>
      <dgm:t>
        <a:bodyPr/>
        <a:lstStyle/>
        <a:p>
          <a:endParaRPr lang="en-US" sz="2400"/>
        </a:p>
      </dgm:t>
    </dgm:pt>
    <dgm:pt modelId="{8AF1BF38-FA6F-4967-AC8A-E122072710BA}" type="sibTrans" cxnId="{4BEF5B84-2C98-4747-854E-AD4D9620327A}">
      <dgm:prSet/>
      <dgm:spPr/>
      <dgm:t>
        <a:bodyPr/>
        <a:lstStyle/>
        <a:p>
          <a:endParaRPr lang="en-US" sz="2400"/>
        </a:p>
      </dgm:t>
    </dgm:pt>
    <dgm:pt modelId="{CF6B29E8-BD6D-4698-B479-53EF8D9698EA}">
      <dgm:prSet phldrT="[Text]" custT="1"/>
      <dgm:spPr/>
      <dgm:t>
        <a:bodyPr/>
        <a:lstStyle/>
        <a:p>
          <a:r>
            <a:rPr lang="en-US" sz="2400" dirty="0"/>
            <a:t>Complete QPR becomes viewable in WIPS</a:t>
          </a:r>
        </a:p>
      </dgm:t>
    </dgm:pt>
    <dgm:pt modelId="{DE8D7724-0363-4453-8288-B0C9E80B3ADB}" type="parTrans" cxnId="{2679462F-7F2C-4276-A468-5AE955BF3702}">
      <dgm:prSet/>
      <dgm:spPr/>
      <dgm:t>
        <a:bodyPr/>
        <a:lstStyle/>
        <a:p>
          <a:endParaRPr lang="en-US" sz="2400"/>
        </a:p>
      </dgm:t>
    </dgm:pt>
    <dgm:pt modelId="{25CFC3C8-C431-43D3-BB1F-EAB7D2A600DA}" type="sibTrans" cxnId="{2679462F-7F2C-4276-A468-5AE955BF3702}">
      <dgm:prSet/>
      <dgm:spPr/>
      <dgm:t>
        <a:bodyPr/>
        <a:lstStyle/>
        <a:p>
          <a:endParaRPr lang="en-US" sz="2400"/>
        </a:p>
      </dgm:t>
    </dgm:pt>
    <dgm:pt modelId="{F265A3B7-2191-4049-A2B3-A3F5B728B8B7}">
      <dgm:prSet phldrT="[Text]" custT="1"/>
      <dgm:spPr/>
      <dgm:t>
        <a:bodyPr/>
        <a:lstStyle/>
        <a:p>
          <a:r>
            <a:rPr lang="en-US" sz="2400" dirty="0"/>
            <a:t>WIPS retrieves outcomes info</a:t>
          </a:r>
        </a:p>
      </dgm:t>
    </dgm:pt>
    <dgm:pt modelId="{245E28E4-7E0A-4A16-A6E9-5FC797429967}" type="parTrans" cxnId="{65F1F6E2-D0F0-4723-82F4-003F5816E9EC}">
      <dgm:prSet/>
      <dgm:spPr/>
      <dgm:t>
        <a:bodyPr/>
        <a:lstStyle/>
        <a:p>
          <a:endParaRPr lang="en-US"/>
        </a:p>
      </dgm:t>
    </dgm:pt>
    <dgm:pt modelId="{7D38EF8E-43B1-4CC9-A7DA-79A6BE472221}" type="sibTrans" cxnId="{65F1F6E2-D0F0-4723-82F4-003F5816E9EC}">
      <dgm:prSet/>
      <dgm:spPr/>
      <dgm:t>
        <a:bodyPr/>
        <a:lstStyle/>
        <a:p>
          <a:endParaRPr lang="en-US"/>
        </a:p>
      </dgm:t>
    </dgm:pt>
    <dgm:pt modelId="{72209946-27B2-4C7C-95F5-F9C9209F7AA1}" type="pres">
      <dgm:prSet presAssocID="{EF1BFE25-5911-48F7-A416-3FF8C28D0D11}" presName="Name0" presStyleCnt="0">
        <dgm:presLayoutVars>
          <dgm:dir/>
          <dgm:resizeHandles val="exact"/>
        </dgm:presLayoutVars>
      </dgm:prSet>
      <dgm:spPr/>
    </dgm:pt>
    <dgm:pt modelId="{29C6FAA3-4D18-4012-9D36-DD6708F05556}" type="pres">
      <dgm:prSet presAssocID="{EF1BFE25-5911-48F7-A416-3FF8C28D0D11}" presName="arrow" presStyleLbl="bgShp" presStyleIdx="0" presStyleCnt="1"/>
      <dgm:spPr/>
    </dgm:pt>
    <dgm:pt modelId="{66528C3A-D015-404C-AE01-31D078E97391}" type="pres">
      <dgm:prSet presAssocID="{EF1BFE25-5911-48F7-A416-3FF8C28D0D11}" presName="points" presStyleCnt="0"/>
      <dgm:spPr/>
    </dgm:pt>
    <dgm:pt modelId="{17B99086-0B4D-42DC-A105-5214A8299291}" type="pres">
      <dgm:prSet presAssocID="{9A6ADDE9-A00A-4B1D-9D2D-3BC15EF6A2A6}" presName="compositeA" presStyleCnt="0"/>
      <dgm:spPr/>
    </dgm:pt>
    <dgm:pt modelId="{7A7DC0F6-3DB7-4BDF-92D0-C641C32ABA53}" type="pres">
      <dgm:prSet presAssocID="{9A6ADDE9-A00A-4B1D-9D2D-3BC15EF6A2A6}" presName="textA" presStyleLbl="revTx" presStyleIdx="0" presStyleCnt="6">
        <dgm:presLayoutVars>
          <dgm:bulletEnabled val="1"/>
        </dgm:presLayoutVars>
      </dgm:prSet>
      <dgm:spPr/>
    </dgm:pt>
    <dgm:pt modelId="{2EC65D3F-8EEE-4990-936A-D9B3704F8FC9}" type="pres">
      <dgm:prSet presAssocID="{9A6ADDE9-A00A-4B1D-9D2D-3BC15EF6A2A6}" presName="circleA" presStyleLbl="node1" presStyleIdx="0" presStyleCnt="6"/>
      <dgm:spPr/>
    </dgm:pt>
    <dgm:pt modelId="{BD0EFC51-1C51-4E7C-9508-522E3D077053}" type="pres">
      <dgm:prSet presAssocID="{9A6ADDE9-A00A-4B1D-9D2D-3BC15EF6A2A6}" presName="spaceA" presStyleCnt="0"/>
      <dgm:spPr/>
    </dgm:pt>
    <dgm:pt modelId="{CAEFFC40-E970-4356-8885-2369D7F6AAEF}" type="pres">
      <dgm:prSet presAssocID="{341C21AF-E733-492B-AC35-C04B48003C17}" presName="space" presStyleCnt="0"/>
      <dgm:spPr/>
    </dgm:pt>
    <dgm:pt modelId="{2D377BC9-93F2-4F18-9477-BEC12589C8B0}" type="pres">
      <dgm:prSet presAssocID="{B037E88A-43F4-48F5-A902-DAB42E9E270A}" presName="compositeB" presStyleCnt="0"/>
      <dgm:spPr/>
    </dgm:pt>
    <dgm:pt modelId="{0A233492-D79E-4AE7-A369-95F920F29D79}" type="pres">
      <dgm:prSet presAssocID="{B037E88A-43F4-48F5-A902-DAB42E9E270A}" presName="textB" presStyleLbl="revTx" presStyleIdx="1" presStyleCnt="6">
        <dgm:presLayoutVars>
          <dgm:bulletEnabled val="1"/>
        </dgm:presLayoutVars>
      </dgm:prSet>
      <dgm:spPr/>
    </dgm:pt>
    <dgm:pt modelId="{9B6D4B8F-7F48-4B29-B12C-DEC119ED1833}" type="pres">
      <dgm:prSet presAssocID="{B037E88A-43F4-48F5-A902-DAB42E9E270A}" presName="circleB" presStyleLbl="node1" presStyleIdx="1" presStyleCnt="6"/>
      <dgm:spPr/>
    </dgm:pt>
    <dgm:pt modelId="{CF04FA5B-FE96-4C76-B637-88ED0BB9CAFB}" type="pres">
      <dgm:prSet presAssocID="{B037E88A-43F4-48F5-A902-DAB42E9E270A}" presName="spaceB" presStyleCnt="0"/>
      <dgm:spPr/>
    </dgm:pt>
    <dgm:pt modelId="{29293B93-BD9A-4FBB-83A7-57877FF31B88}" type="pres">
      <dgm:prSet presAssocID="{8D13A750-73CC-45CF-8FA0-FC47FA5474C8}" presName="space" presStyleCnt="0"/>
      <dgm:spPr/>
    </dgm:pt>
    <dgm:pt modelId="{D562143C-113B-474F-99E4-C067A1AE8A42}" type="pres">
      <dgm:prSet presAssocID="{8517CB57-A9F8-473D-9188-E40AB4A4EF4D}" presName="compositeA" presStyleCnt="0"/>
      <dgm:spPr/>
    </dgm:pt>
    <dgm:pt modelId="{A0578BE4-192C-4CD5-B9D0-28E3BAA87295}" type="pres">
      <dgm:prSet presAssocID="{8517CB57-A9F8-473D-9188-E40AB4A4EF4D}" presName="textA" presStyleLbl="revTx" presStyleIdx="2" presStyleCnt="6">
        <dgm:presLayoutVars>
          <dgm:bulletEnabled val="1"/>
        </dgm:presLayoutVars>
      </dgm:prSet>
      <dgm:spPr/>
    </dgm:pt>
    <dgm:pt modelId="{FBFE2CC7-C204-4C31-AD73-CD564BA77EBA}" type="pres">
      <dgm:prSet presAssocID="{8517CB57-A9F8-473D-9188-E40AB4A4EF4D}" presName="circleA" presStyleLbl="node1" presStyleIdx="2" presStyleCnt="6"/>
      <dgm:spPr/>
    </dgm:pt>
    <dgm:pt modelId="{6CE343A3-D369-45F5-B988-25E275BB36C7}" type="pres">
      <dgm:prSet presAssocID="{8517CB57-A9F8-473D-9188-E40AB4A4EF4D}" presName="spaceA" presStyleCnt="0"/>
      <dgm:spPr/>
    </dgm:pt>
    <dgm:pt modelId="{351BED46-AF28-4BBA-93BD-83F29AFB0F1C}" type="pres">
      <dgm:prSet presAssocID="{0B196F61-3CC5-485C-8E35-7B7690288CA8}" presName="space" presStyleCnt="0"/>
      <dgm:spPr/>
    </dgm:pt>
    <dgm:pt modelId="{C3110799-3B75-4FEF-A1D5-501D79898249}" type="pres">
      <dgm:prSet presAssocID="{26E57EB5-26C9-4AEC-86D3-83F9BABBDABA}" presName="compositeB" presStyleCnt="0"/>
      <dgm:spPr/>
    </dgm:pt>
    <dgm:pt modelId="{30224F53-3970-4A2F-AC6F-7A1616B2D3F2}" type="pres">
      <dgm:prSet presAssocID="{26E57EB5-26C9-4AEC-86D3-83F9BABBDABA}" presName="textB" presStyleLbl="revTx" presStyleIdx="3" presStyleCnt="6">
        <dgm:presLayoutVars>
          <dgm:bulletEnabled val="1"/>
        </dgm:presLayoutVars>
      </dgm:prSet>
      <dgm:spPr/>
    </dgm:pt>
    <dgm:pt modelId="{71830A36-7B19-4604-8312-4083D1C8309E}" type="pres">
      <dgm:prSet presAssocID="{26E57EB5-26C9-4AEC-86D3-83F9BABBDABA}" presName="circleB" presStyleLbl="node1" presStyleIdx="3" presStyleCnt="6"/>
      <dgm:spPr/>
    </dgm:pt>
    <dgm:pt modelId="{7FFC5CE0-ECBD-4DDF-A9FE-1E214A78B580}" type="pres">
      <dgm:prSet presAssocID="{26E57EB5-26C9-4AEC-86D3-83F9BABBDABA}" presName="spaceB" presStyleCnt="0"/>
      <dgm:spPr/>
    </dgm:pt>
    <dgm:pt modelId="{4C9AAFD7-B9BA-48F0-BA9D-04ACD83E7C3C}" type="pres">
      <dgm:prSet presAssocID="{8AF1BF38-FA6F-4967-AC8A-E122072710BA}" presName="space" presStyleCnt="0"/>
      <dgm:spPr/>
    </dgm:pt>
    <dgm:pt modelId="{0EA587DC-8472-4A21-8FC8-8DC60CEBA58C}" type="pres">
      <dgm:prSet presAssocID="{F265A3B7-2191-4049-A2B3-A3F5B728B8B7}" presName="compositeA" presStyleCnt="0"/>
      <dgm:spPr/>
    </dgm:pt>
    <dgm:pt modelId="{AE9B9148-3772-468F-B7D7-FC4897093154}" type="pres">
      <dgm:prSet presAssocID="{F265A3B7-2191-4049-A2B3-A3F5B728B8B7}" presName="textA" presStyleLbl="revTx" presStyleIdx="4" presStyleCnt="6">
        <dgm:presLayoutVars>
          <dgm:bulletEnabled val="1"/>
        </dgm:presLayoutVars>
      </dgm:prSet>
      <dgm:spPr/>
    </dgm:pt>
    <dgm:pt modelId="{2D623DA6-A7EF-45F4-A7C7-D18DBC471953}" type="pres">
      <dgm:prSet presAssocID="{F265A3B7-2191-4049-A2B3-A3F5B728B8B7}" presName="circleA" presStyleLbl="node1" presStyleIdx="4" presStyleCnt="6"/>
      <dgm:spPr/>
    </dgm:pt>
    <dgm:pt modelId="{0ED3364C-D597-4CE4-81E5-BFB59DD452B5}" type="pres">
      <dgm:prSet presAssocID="{F265A3B7-2191-4049-A2B3-A3F5B728B8B7}" presName="spaceA" presStyleCnt="0"/>
      <dgm:spPr/>
    </dgm:pt>
    <dgm:pt modelId="{22E600F6-CD1D-4BEE-9B4C-DC4DE758BF82}" type="pres">
      <dgm:prSet presAssocID="{7D38EF8E-43B1-4CC9-A7DA-79A6BE472221}" presName="space" presStyleCnt="0"/>
      <dgm:spPr/>
    </dgm:pt>
    <dgm:pt modelId="{9FDD9359-8D87-4256-B087-532B2050C620}" type="pres">
      <dgm:prSet presAssocID="{CF6B29E8-BD6D-4698-B479-53EF8D9698EA}" presName="compositeB" presStyleCnt="0"/>
      <dgm:spPr/>
    </dgm:pt>
    <dgm:pt modelId="{A728C91B-7D9C-43C3-B763-C5930CB19D77}" type="pres">
      <dgm:prSet presAssocID="{CF6B29E8-BD6D-4698-B479-53EF8D9698EA}" presName="textB" presStyleLbl="revTx" presStyleIdx="5" presStyleCnt="6">
        <dgm:presLayoutVars>
          <dgm:bulletEnabled val="1"/>
        </dgm:presLayoutVars>
      </dgm:prSet>
      <dgm:spPr/>
    </dgm:pt>
    <dgm:pt modelId="{8FF066A9-EE21-4F17-88A1-F34040C2341D}" type="pres">
      <dgm:prSet presAssocID="{CF6B29E8-BD6D-4698-B479-53EF8D9698EA}" presName="circleB" presStyleLbl="node1" presStyleIdx="5" presStyleCnt="6"/>
      <dgm:spPr/>
    </dgm:pt>
    <dgm:pt modelId="{994D8C96-5C1F-4601-8AE8-13F94118FE6C}" type="pres">
      <dgm:prSet presAssocID="{CF6B29E8-BD6D-4698-B479-53EF8D9698EA}" presName="spaceB" presStyleCnt="0"/>
      <dgm:spPr/>
    </dgm:pt>
  </dgm:ptLst>
  <dgm:cxnLst>
    <dgm:cxn modelId="{2679462F-7F2C-4276-A468-5AE955BF3702}" srcId="{EF1BFE25-5911-48F7-A416-3FF8C28D0D11}" destId="{CF6B29E8-BD6D-4698-B479-53EF8D9698EA}" srcOrd="5" destOrd="0" parTransId="{DE8D7724-0363-4453-8288-B0C9E80B3ADB}" sibTransId="{25CFC3C8-C431-43D3-BB1F-EAB7D2A600DA}"/>
    <dgm:cxn modelId="{726A532F-5A37-4361-B0D1-93424AC776D5}" type="presOf" srcId="{8517CB57-A9F8-473D-9188-E40AB4A4EF4D}" destId="{A0578BE4-192C-4CD5-B9D0-28E3BAA87295}" srcOrd="0" destOrd="0" presId="urn:microsoft.com/office/officeart/2005/8/layout/hProcess11"/>
    <dgm:cxn modelId="{A79F483C-7ADA-49C4-83B5-6E34C089758D}" srcId="{EF1BFE25-5911-48F7-A416-3FF8C28D0D11}" destId="{B037E88A-43F4-48F5-A902-DAB42E9E270A}" srcOrd="1" destOrd="0" parTransId="{24859FC1-4978-4BD8-A5F8-5601A2EFE182}" sibTransId="{8D13A750-73CC-45CF-8FA0-FC47FA5474C8}"/>
    <dgm:cxn modelId="{2443485B-836A-4B91-8C11-D543EC5B5A56}" type="presOf" srcId="{CF6B29E8-BD6D-4698-B479-53EF8D9698EA}" destId="{A728C91B-7D9C-43C3-B763-C5930CB19D77}" srcOrd="0" destOrd="0" presId="urn:microsoft.com/office/officeart/2005/8/layout/hProcess11"/>
    <dgm:cxn modelId="{6706E85B-E72D-4DD8-92DB-75B73870A69C}" type="presOf" srcId="{EF1BFE25-5911-48F7-A416-3FF8C28D0D11}" destId="{72209946-27B2-4C7C-95F5-F9C9209F7AA1}" srcOrd="0" destOrd="0" presId="urn:microsoft.com/office/officeart/2005/8/layout/hProcess11"/>
    <dgm:cxn modelId="{C4756668-69E7-4816-B287-6209B6EFD1CE}" type="presOf" srcId="{B037E88A-43F4-48F5-A902-DAB42E9E270A}" destId="{0A233492-D79E-4AE7-A369-95F920F29D79}" srcOrd="0" destOrd="0" presId="urn:microsoft.com/office/officeart/2005/8/layout/hProcess11"/>
    <dgm:cxn modelId="{58F80F53-0516-41E5-BDFC-73EC30BD973A}" type="presOf" srcId="{9A6ADDE9-A00A-4B1D-9D2D-3BC15EF6A2A6}" destId="{7A7DC0F6-3DB7-4BDF-92D0-C641C32ABA53}" srcOrd="0" destOrd="0" presId="urn:microsoft.com/office/officeart/2005/8/layout/hProcess11"/>
    <dgm:cxn modelId="{4BEF5B84-2C98-4747-854E-AD4D9620327A}" srcId="{EF1BFE25-5911-48F7-A416-3FF8C28D0D11}" destId="{26E57EB5-26C9-4AEC-86D3-83F9BABBDABA}" srcOrd="3" destOrd="0" parTransId="{11F4C985-391F-41F1-8196-840053BE0487}" sibTransId="{8AF1BF38-FA6F-4967-AC8A-E122072710BA}"/>
    <dgm:cxn modelId="{534BC8C5-71C0-4E98-9F5E-086FBB4659DE}" type="presOf" srcId="{F265A3B7-2191-4049-A2B3-A3F5B728B8B7}" destId="{AE9B9148-3772-468F-B7D7-FC4897093154}" srcOrd="0" destOrd="0" presId="urn:microsoft.com/office/officeart/2005/8/layout/hProcess11"/>
    <dgm:cxn modelId="{52687BCF-5B37-4F85-A9BF-BDD23C1532FC}" srcId="{EF1BFE25-5911-48F7-A416-3FF8C28D0D11}" destId="{8517CB57-A9F8-473D-9188-E40AB4A4EF4D}" srcOrd="2" destOrd="0" parTransId="{6D75CA29-4A06-4501-9200-BFD38D71FB1D}" sibTransId="{0B196F61-3CC5-485C-8E35-7B7690288CA8}"/>
    <dgm:cxn modelId="{65F1F6E2-D0F0-4723-82F4-003F5816E9EC}" srcId="{EF1BFE25-5911-48F7-A416-3FF8C28D0D11}" destId="{F265A3B7-2191-4049-A2B3-A3F5B728B8B7}" srcOrd="4" destOrd="0" parTransId="{245E28E4-7E0A-4A16-A6E9-5FC797429967}" sibTransId="{7D38EF8E-43B1-4CC9-A7DA-79A6BE472221}"/>
    <dgm:cxn modelId="{4F51BAED-0FF3-447F-AB2F-CD8B515ACC36}" type="presOf" srcId="{26E57EB5-26C9-4AEC-86D3-83F9BABBDABA}" destId="{30224F53-3970-4A2F-AC6F-7A1616B2D3F2}" srcOrd="0" destOrd="0" presId="urn:microsoft.com/office/officeart/2005/8/layout/hProcess11"/>
    <dgm:cxn modelId="{570437F5-D287-4D2D-87BB-482F13BA6B41}" srcId="{EF1BFE25-5911-48F7-A416-3FF8C28D0D11}" destId="{9A6ADDE9-A00A-4B1D-9D2D-3BC15EF6A2A6}" srcOrd="0" destOrd="0" parTransId="{6DBD560A-7781-4B47-8DDF-8C2383474603}" sibTransId="{341C21AF-E733-492B-AC35-C04B48003C17}"/>
    <dgm:cxn modelId="{D3C0BDDB-2B97-4037-940D-A6AEE1B9D603}" type="presParOf" srcId="{72209946-27B2-4C7C-95F5-F9C9209F7AA1}" destId="{29C6FAA3-4D18-4012-9D36-DD6708F05556}" srcOrd="0" destOrd="0" presId="urn:microsoft.com/office/officeart/2005/8/layout/hProcess11"/>
    <dgm:cxn modelId="{D6D3242B-2193-413F-9BCF-50E650784D2D}" type="presParOf" srcId="{72209946-27B2-4C7C-95F5-F9C9209F7AA1}" destId="{66528C3A-D015-404C-AE01-31D078E97391}" srcOrd="1" destOrd="0" presId="urn:microsoft.com/office/officeart/2005/8/layout/hProcess11"/>
    <dgm:cxn modelId="{A62C8D09-A54A-404A-AECE-B56F156693D5}" type="presParOf" srcId="{66528C3A-D015-404C-AE01-31D078E97391}" destId="{17B99086-0B4D-42DC-A105-5214A8299291}" srcOrd="0" destOrd="0" presId="urn:microsoft.com/office/officeart/2005/8/layout/hProcess11"/>
    <dgm:cxn modelId="{6779C139-BCC6-4AF5-94E0-3088063B569F}" type="presParOf" srcId="{17B99086-0B4D-42DC-A105-5214A8299291}" destId="{7A7DC0F6-3DB7-4BDF-92D0-C641C32ABA53}" srcOrd="0" destOrd="0" presId="urn:microsoft.com/office/officeart/2005/8/layout/hProcess11"/>
    <dgm:cxn modelId="{7496A1AB-8982-42DB-81B4-BFDFCB068EFB}" type="presParOf" srcId="{17B99086-0B4D-42DC-A105-5214A8299291}" destId="{2EC65D3F-8EEE-4990-936A-D9B3704F8FC9}" srcOrd="1" destOrd="0" presId="urn:microsoft.com/office/officeart/2005/8/layout/hProcess11"/>
    <dgm:cxn modelId="{538EF4C9-6413-4E4A-81E4-B4BBB40D46C9}" type="presParOf" srcId="{17B99086-0B4D-42DC-A105-5214A8299291}" destId="{BD0EFC51-1C51-4E7C-9508-522E3D077053}" srcOrd="2" destOrd="0" presId="urn:microsoft.com/office/officeart/2005/8/layout/hProcess11"/>
    <dgm:cxn modelId="{B47EF726-7301-403B-87AE-C3F47309469B}" type="presParOf" srcId="{66528C3A-D015-404C-AE01-31D078E97391}" destId="{CAEFFC40-E970-4356-8885-2369D7F6AAEF}" srcOrd="1" destOrd="0" presId="urn:microsoft.com/office/officeart/2005/8/layout/hProcess11"/>
    <dgm:cxn modelId="{3CA9946E-69D1-4C1E-85E0-3EE113BE6AEE}" type="presParOf" srcId="{66528C3A-D015-404C-AE01-31D078E97391}" destId="{2D377BC9-93F2-4F18-9477-BEC12589C8B0}" srcOrd="2" destOrd="0" presId="urn:microsoft.com/office/officeart/2005/8/layout/hProcess11"/>
    <dgm:cxn modelId="{9199844E-6EC3-49B2-A17A-15C57BA9EE49}" type="presParOf" srcId="{2D377BC9-93F2-4F18-9477-BEC12589C8B0}" destId="{0A233492-D79E-4AE7-A369-95F920F29D79}" srcOrd="0" destOrd="0" presId="urn:microsoft.com/office/officeart/2005/8/layout/hProcess11"/>
    <dgm:cxn modelId="{E668DAD0-6DA3-4763-A3A0-25C47220D3ED}" type="presParOf" srcId="{2D377BC9-93F2-4F18-9477-BEC12589C8B0}" destId="{9B6D4B8F-7F48-4B29-B12C-DEC119ED1833}" srcOrd="1" destOrd="0" presId="urn:microsoft.com/office/officeart/2005/8/layout/hProcess11"/>
    <dgm:cxn modelId="{B4C8D25C-5789-4B8A-B676-12BDA46B11BB}" type="presParOf" srcId="{2D377BC9-93F2-4F18-9477-BEC12589C8B0}" destId="{CF04FA5B-FE96-4C76-B637-88ED0BB9CAFB}" srcOrd="2" destOrd="0" presId="urn:microsoft.com/office/officeart/2005/8/layout/hProcess11"/>
    <dgm:cxn modelId="{32915F1B-9236-4CFA-817D-59BD81600A84}" type="presParOf" srcId="{66528C3A-D015-404C-AE01-31D078E97391}" destId="{29293B93-BD9A-4FBB-83A7-57877FF31B88}" srcOrd="3" destOrd="0" presId="urn:microsoft.com/office/officeart/2005/8/layout/hProcess11"/>
    <dgm:cxn modelId="{F14C634B-1C70-423C-B081-116C947C433B}" type="presParOf" srcId="{66528C3A-D015-404C-AE01-31D078E97391}" destId="{D562143C-113B-474F-99E4-C067A1AE8A42}" srcOrd="4" destOrd="0" presId="urn:microsoft.com/office/officeart/2005/8/layout/hProcess11"/>
    <dgm:cxn modelId="{68D35A13-31C4-4B32-83EF-4A610000CBF1}" type="presParOf" srcId="{D562143C-113B-474F-99E4-C067A1AE8A42}" destId="{A0578BE4-192C-4CD5-B9D0-28E3BAA87295}" srcOrd="0" destOrd="0" presId="urn:microsoft.com/office/officeart/2005/8/layout/hProcess11"/>
    <dgm:cxn modelId="{BAAB0071-B4E4-4FBF-A6C6-34D59E9789F4}" type="presParOf" srcId="{D562143C-113B-474F-99E4-C067A1AE8A42}" destId="{FBFE2CC7-C204-4C31-AD73-CD564BA77EBA}" srcOrd="1" destOrd="0" presId="urn:microsoft.com/office/officeart/2005/8/layout/hProcess11"/>
    <dgm:cxn modelId="{B223C31D-4157-4AA1-88BF-77EECA532D59}" type="presParOf" srcId="{D562143C-113B-474F-99E4-C067A1AE8A42}" destId="{6CE343A3-D369-45F5-B988-25E275BB36C7}" srcOrd="2" destOrd="0" presId="urn:microsoft.com/office/officeart/2005/8/layout/hProcess11"/>
    <dgm:cxn modelId="{AE10B165-F1CF-40C2-AE1C-3DE0458BBACE}" type="presParOf" srcId="{66528C3A-D015-404C-AE01-31D078E97391}" destId="{351BED46-AF28-4BBA-93BD-83F29AFB0F1C}" srcOrd="5" destOrd="0" presId="urn:microsoft.com/office/officeart/2005/8/layout/hProcess11"/>
    <dgm:cxn modelId="{7E91F4AA-6B88-4BA8-A654-EE7B6963F077}" type="presParOf" srcId="{66528C3A-D015-404C-AE01-31D078E97391}" destId="{C3110799-3B75-4FEF-A1D5-501D79898249}" srcOrd="6" destOrd="0" presId="urn:microsoft.com/office/officeart/2005/8/layout/hProcess11"/>
    <dgm:cxn modelId="{5493A78F-467F-4DA7-A125-F5114F703170}" type="presParOf" srcId="{C3110799-3B75-4FEF-A1D5-501D79898249}" destId="{30224F53-3970-4A2F-AC6F-7A1616B2D3F2}" srcOrd="0" destOrd="0" presId="urn:microsoft.com/office/officeart/2005/8/layout/hProcess11"/>
    <dgm:cxn modelId="{AC54218A-3F10-412E-8319-F8254C661F17}" type="presParOf" srcId="{C3110799-3B75-4FEF-A1D5-501D79898249}" destId="{71830A36-7B19-4604-8312-4083D1C8309E}" srcOrd="1" destOrd="0" presId="urn:microsoft.com/office/officeart/2005/8/layout/hProcess11"/>
    <dgm:cxn modelId="{10B86242-445F-43D3-A38E-E933E78FA74F}" type="presParOf" srcId="{C3110799-3B75-4FEF-A1D5-501D79898249}" destId="{7FFC5CE0-ECBD-4DDF-A9FE-1E214A78B580}" srcOrd="2" destOrd="0" presId="urn:microsoft.com/office/officeart/2005/8/layout/hProcess11"/>
    <dgm:cxn modelId="{4B531663-0D46-4732-B19A-C2EDB5FCA85D}" type="presParOf" srcId="{66528C3A-D015-404C-AE01-31D078E97391}" destId="{4C9AAFD7-B9BA-48F0-BA9D-04ACD83E7C3C}" srcOrd="7" destOrd="0" presId="urn:microsoft.com/office/officeart/2005/8/layout/hProcess11"/>
    <dgm:cxn modelId="{9681500D-056C-4815-9913-0796F9EAA22B}" type="presParOf" srcId="{66528C3A-D015-404C-AE01-31D078E97391}" destId="{0EA587DC-8472-4A21-8FC8-8DC60CEBA58C}" srcOrd="8" destOrd="0" presId="urn:microsoft.com/office/officeart/2005/8/layout/hProcess11"/>
    <dgm:cxn modelId="{A0832508-4536-49B6-80C0-D81F309AC212}" type="presParOf" srcId="{0EA587DC-8472-4A21-8FC8-8DC60CEBA58C}" destId="{AE9B9148-3772-468F-B7D7-FC4897093154}" srcOrd="0" destOrd="0" presId="urn:microsoft.com/office/officeart/2005/8/layout/hProcess11"/>
    <dgm:cxn modelId="{C3732CBD-D1B1-4ED1-8076-E345FBD7BE89}" type="presParOf" srcId="{0EA587DC-8472-4A21-8FC8-8DC60CEBA58C}" destId="{2D623DA6-A7EF-45F4-A7C7-D18DBC471953}" srcOrd="1" destOrd="0" presId="urn:microsoft.com/office/officeart/2005/8/layout/hProcess11"/>
    <dgm:cxn modelId="{737E8981-D131-4030-BD10-6C7B82ADD909}" type="presParOf" srcId="{0EA587DC-8472-4A21-8FC8-8DC60CEBA58C}" destId="{0ED3364C-D597-4CE4-81E5-BFB59DD452B5}" srcOrd="2" destOrd="0" presId="urn:microsoft.com/office/officeart/2005/8/layout/hProcess11"/>
    <dgm:cxn modelId="{6D961D4A-481B-40C1-886D-A33A18A7F512}" type="presParOf" srcId="{66528C3A-D015-404C-AE01-31D078E97391}" destId="{22E600F6-CD1D-4BEE-9B4C-DC4DE758BF82}" srcOrd="9" destOrd="0" presId="urn:microsoft.com/office/officeart/2005/8/layout/hProcess11"/>
    <dgm:cxn modelId="{79539094-B4DC-4EED-987E-B68BC43FEBBD}" type="presParOf" srcId="{66528C3A-D015-404C-AE01-31D078E97391}" destId="{9FDD9359-8D87-4256-B087-532B2050C620}" srcOrd="10" destOrd="0" presId="urn:microsoft.com/office/officeart/2005/8/layout/hProcess11"/>
    <dgm:cxn modelId="{A378D5B2-7564-4A46-8E09-DF6F2C592352}" type="presParOf" srcId="{9FDD9359-8D87-4256-B087-532B2050C620}" destId="{A728C91B-7D9C-43C3-B763-C5930CB19D77}" srcOrd="0" destOrd="0" presId="urn:microsoft.com/office/officeart/2005/8/layout/hProcess11"/>
    <dgm:cxn modelId="{1E50FD07-6F90-4A86-9E0F-B8D529365937}" type="presParOf" srcId="{9FDD9359-8D87-4256-B087-532B2050C620}" destId="{8FF066A9-EE21-4F17-88A1-F34040C2341D}" srcOrd="1" destOrd="0" presId="urn:microsoft.com/office/officeart/2005/8/layout/hProcess11"/>
    <dgm:cxn modelId="{B89A22F1-A854-43A3-8E99-2B6E4B322419}" type="presParOf" srcId="{9FDD9359-8D87-4256-B087-532B2050C620}" destId="{994D8C96-5C1F-4601-8AE8-13F94118FE6C}"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B2108C7-105B-44C8-A5E2-585D0FA4BF45}" type="doc">
      <dgm:prSet loTypeId="urn:microsoft.com/office/officeart/2011/layout/CircleProcess" loCatId="process" qsTypeId="urn:microsoft.com/office/officeart/2005/8/quickstyle/simple1" qsCatId="simple" csTypeId="urn:microsoft.com/office/officeart/2005/8/colors/accent1_2" csCatId="accent1" phldr="1"/>
      <dgm:spPr/>
    </dgm:pt>
    <dgm:pt modelId="{83CB9608-996E-480C-9EEB-60670688FA0C}">
      <dgm:prSet phldrT="[Text]" custT="1"/>
      <dgm:spPr/>
      <dgm:t>
        <a:bodyPr/>
        <a:lstStyle/>
        <a:p>
          <a:pPr algn="ctr"/>
          <a:r>
            <a:rPr lang="en-US" sz="2800" b="1"/>
            <a:t>Collect Data</a:t>
          </a:r>
        </a:p>
      </dgm:t>
    </dgm:pt>
    <dgm:pt modelId="{1A8A6977-182B-4D04-A1D4-1ECD871855DA}" type="parTrans" cxnId="{A52508E5-54A8-4FA7-9FD0-6BDAB085298F}">
      <dgm:prSet/>
      <dgm:spPr/>
      <dgm:t>
        <a:bodyPr/>
        <a:lstStyle/>
        <a:p>
          <a:endParaRPr lang="en-US" sz="2800"/>
        </a:p>
      </dgm:t>
    </dgm:pt>
    <dgm:pt modelId="{DCBBBCBA-373C-43F9-9CEA-59AEFDF9743C}" type="sibTrans" cxnId="{A52508E5-54A8-4FA7-9FD0-6BDAB085298F}">
      <dgm:prSet/>
      <dgm:spPr/>
      <dgm:t>
        <a:bodyPr/>
        <a:lstStyle/>
        <a:p>
          <a:endParaRPr lang="en-US" sz="2800"/>
        </a:p>
      </dgm:t>
    </dgm:pt>
    <dgm:pt modelId="{F0765086-B393-41EA-9378-A7EFBC9A1208}">
      <dgm:prSet phldrT="[Text]" custT="1"/>
      <dgm:spPr>
        <a:ln>
          <a:noFill/>
        </a:ln>
      </dgm:spPr>
      <dgm:t>
        <a:bodyPr/>
        <a:lstStyle/>
        <a:p>
          <a:pPr algn="ctr"/>
          <a:r>
            <a:rPr lang="en-US" sz="2800" b="1">
              <a:solidFill>
                <a:schemeClr val="tx2"/>
              </a:solidFill>
            </a:rPr>
            <a:t>Create Participant Data File</a:t>
          </a:r>
        </a:p>
      </dgm:t>
    </dgm:pt>
    <dgm:pt modelId="{979ABB61-F781-416F-9A31-5D7FD737DB45}" type="parTrans" cxnId="{5FEE410E-BD6F-44E7-8477-78B50D24A664}">
      <dgm:prSet/>
      <dgm:spPr/>
      <dgm:t>
        <a:bodyPr/>
        <a:lstStyle/>
        <a:p>
          <a:endParaRPr lang="en-US" sz="2800"/>
        </a:p>
      </dgm:t>
    </dgm:pt>
    <dgm:pt modelId="{FF90BD42-65F0-4801-A684-E364D366D944}" type="sibTrans" cxnId="{5FEE410E-BD6F-44E7-8477-78B50D24A664}">
      <dgm:prSet/>
      <dgm:spPr/>
      <dgm:t>
        <a:bodyPr/>
        <a:lstStyle/>
        <a:p>
          <a:endParaRPr lang="en-US" sz="2800"/>
        </a:p>
      </dgm:t>
    </dgm:pt>
    <dgm:pt modelId="{1B48891B-C5AC-4F32-A6E2-FD4B7B9AC521}">
      <dgm:prSet phldrT="[Text]" custT="1"/>
      <dgm:spPr/>
      <dgm:t>
        <a:bodyPr/>
        <a:lstStyle/>
        <a:p>
          <a:pPr algn="ctr"/>
          <a:r>
            <a:rPr lang="en-US" sz="2800" b="1"/>
            <a:t>Upload Participant Data File to WIPS</a:t>
          </a:r>
        </a:p>
      </dgm:t>
    </dgm:pt>
    <dgm:pt modelId="{A3432C13-DD2E-477F-84BF-75A3FCE6728A}" type="parTrans" cxnId="{151ED763-6B63-4318-84DB-CB1AAA56D322}">
      <dgm:prSet/>
      <dgm:spPr/>
      <dgm:t>
        <a:bodyPr/>
        <a:lstStyle/>
        <a:p>
          <a:endParaRPr lang="en-US" sz="2800"/>
        </a:p>
      </dgm:t>
    </dgm:pt>
    <dgm:pt modelId="{095B119D-FDBB-4E6A-AEF9-A637C3FF3D0E}" type="sibTrans" cxnId="{151ED763-6B63-4318-84DB-CB1AAA56D322}">
      <dgm:prSet/>
      <dgm:spPr/>
      <dgm:t>
        <a:bodyPr/>
        <a:lstStyle/>
        <a:p>
          <a:endParaRPr lang="en-US" sz="2800"/>
        </a:p>
      </dgm:t>
    </dgm:pt>
    <dgm:pt modelId="{F16A78E9-6C2B-4D85-89DA-A041E6D58291}">
      <dgm:prSet phldrT="[Text]" custT="1"/>
      <dgm:spPr>
        <a:solidFill>
          <a:schemeClr val="accent1"/>
        </a:solidFill>
      </dgm:spPr>
      <dgm:t>
        <a:bodyPr/>
        <a:lstStyle/>
        <a:p>
          <a:pPr algn="ctr"/>
          <a:r>
            <a:rPr lang="en-US" sz="2800" b="1">
              <a:solidFill>
                <a:schemeClr val="bg1"/>
              </a:solidFill>
            </a:rPr>
            <a:t>QPR is Generated in WIPS</a:t>
          </a:r>
        </a:p>
      </dgm:t>
    </dgm:pt>
    <dgm:pt modelId="{E0EA85D3-E4DD-402B-8077-AAD6F553000F}" type="parTrans" cxnId="{9835EFB7-9033-4FBA-A7AF-78DCC5F964B9}">
      <dgm:prSet/>
      <dgm:spPr/>
      <dgm:t>
        <a:bodyPr/>
        <a:lstStyle/>
        <a:p>
          <a:endParaRPr lang="en-US" sz="2800"/>
        </a:p>
      </dgm:t>
    </dgm:pt>
    <dgm:pt modelId="{4D0B4BA1-0FB0-4D4C-8B0F-C3547E4D1754}" type="sibTrans" cxnId="{9835EFB7-9033-4FBA-A7AF-78DCC5F964B9}">
      <dgm:prSet/>
      <dgm:spPr/>
      <dgm:t>
        <a:bodyPr/>
        <a:lstStyle/>
        <a:p>
          <a:endParaRPr lang="en-US" sz="2800"/>
        </a:p>
      </dgm:t>
    </dgm:pt>
    <dgm:pt modelId="{BB9498C7-F585-496A-B64E-C6EF261BC5A5}">
      <dgm:prSet phldrT="[Text]" custT="1"/>
      <dgm:spPr/>
      <dgm:t>
        <a:bodyPr/>
        <a:lstStyle/>
        <a:p>
          <a:pPr algn="ctr"/>
          <a:endParaRPr lang="en-US" sz="2400" b="0">
            <a:solidFill>
              <a:schemeClr val="tx1"/>
            </a:solidFill>
          </a:endParaRPr>
        </a:p>
      </dgm:t>
    </dgm:pt>
    <dgm:pt modelId="{87D3BA28-BDCB-4F60-8709-FBAEED00432D}" type="sibTrans" cxnId="{186A0AD7-D62F-41AA-992E-C90A42368761}">
      <dgm:prSet/>
      <dgm:spPr/>
      <dgm:t>
        <a:bodyPr/>
        <a:lstStyle/>
        <a:p>
          <a:endParaRPr lang="en-US"/>
        </a:p>
      </dgm:t>
    </dgm:pt>
    <dgm:pt modelId="{7FED61FC-4A75-447E-A661-78BEEECE1D2F}" type="parTrans" cxnId="{186A0AD7-D62F-41AA-992E-C90A42368761}">
      <dgm:prSet/>
      <dgm:spPr/>
      <dgm:t>
        <a:bodyPr/>
        <a:lstStyle/>
        <a:p>
          <a:endParaRPr lang="en-US"/>
        </a:p>
      </dgm:t>
    </dgm:pt>
    <dgm:pt modelId="{CF22D013-0E68-420B-A114-2304AEA7C02D}" type="pres">
      <dgm:prSet presAssocID="{AB2108C7-105B-44C8-A5E2-585D0FA4BF45}" presName="Name0" presStyleCnt="0">
        <dgm:presLayoutVars>
          <dgm:chMax val="11"/>
          <dgm:chPref val="11"/>
          <dgm:dir/>
          <dgm:resizeHandles/>
        </dgm:presLayoutVars>
      </dgm:prSet>
      <dgm:spPr/>
    </dgm:pt>
    <dgm:pt modelId="{5FC2F9CE-DA3D-4660-9B62-3EB048806B3E}" type="pres">
      <dgm:prSet presAssocID="{F16A78E9-6C2B-4D85-89DA-A041E6D58291}" presName="Accent4" presStyleCnt="0"/>
      <dgm:spPr/>
    </dgm:pt>
    <dgm:pt modelId="{D7142921-473B-4138-B82D-F2FA06AD4B74}" type="pres">
      <dgm:prSet presAssocID="{F16A78E9-6C2B-4D85-89DA-A041E6D58291}" presName="Accent" presStyleLbl="node1" presStyleIdx="0" presStyleCnt="4"/>
      <dgm:spPr/>
    </dgm:pt>
    <dgm:pt modelId="{106CAE81-C9CD-44D1-A3CE-CA2469F01C60}" type="pres">
      <dgm:prSet presAssocID="{F16A78E9-6C2B-4D85-89DA-A041E6D58291}" presName="ParentBackground4" presStyleCnt="0"/>
      <dgm:spPr/>
    </dgm:pt>
    <dgm:pt modelId="{94604C21-3C8B-4B4C-AA1E-356D3BC517A4}" type="pres">
      <dgm:prSet presAssocID="{F16A78E9-6C2B-4D85-89DA-A041E6D58291}" presName="ParentBackground" presStyleLbl="fgAcc1" presStyleIdx="0" presStyleCnt="4"/>
      <dgm:spPr/>
    </dgm:pt>
    <dgm:pt modelId="{600144CC-8EB8-445F-845D-B7A614927C46}" type="pres">
      <dgm:prSet presAssocID="{F16A78E9-6C2B-4D85-89DA-A041E6D58291}" presName="Parent4" presStyleLbl="revTx" presStyleIdx="0" presStyleCnt="1">
        <dgm:presLayoutVars>
          <dgm:chMax val="1"/>
          <dgm:chPref val="1"/>
          <dgm:bulletEnabled val="1"/>
        </dgm:presLayoutVars>
      </dgm:prSet>
      <dgm:spPr/>
    </dgm:pt>
    <dgm:pt modelId="{CC7BDF11-D4CF-4303-B443-E749AACD688B}" type="pres">
      <dgm:prSet presAssocID="{1B48891B-C5AC-4F32-A6E2-FD4B7B9AC521}" presName="Accent3" presStyleCnt="0"/>
      <dgm:spPr/>
    </dgm:pt>
    <dgm:pt modelId="{A06E6C47-C270-4263-8317-E11A18B75DD4}" type="pres">
      <dgm:prSet presAssocID="{1B48891B-C5AC-4F32-A6E2-FD4B7B9AC521}" presName="Accent" presStyleLbl="node1" presStyleIdx="1" presStyleCnt="4"/>
      <dgm:spPr/>
    </dgm:pt>
    <dgm:pt modelId="{FAAF8810-CD9C-4F0C-B075-92C7A471BC1A}" type="pres">
      <dgm:prSet presAssocID="{1B48891B-C5AC-4F32-A6E2-FD4B7B9AC521}" presName="ParentBackground3" presStyleCnt="0"/>
      <dgm:spPr/>
    </dgm:pt>
    <dgm:pt modelId="{7FCA6F5B-DFDE-4EF4-8A43-2ED08549021A}" type="pres">
      <dgm:prSet presAssocID="{1B48891B-C5AC-4F32-A6E2-FD4B7B9AC521}" presName="ParentBackground" presStyleLbl="fgAcc1" presStyleIdx="1" presStyleCnt="4"/>
      <dgm:spPr/>
    </dgm:pt>
    <dgm:pt modelId="{AA86E272-296B-4411-B8EA-8A60F67F7395}" type="pres">
      <dgm:prSet presAssocID="{1B48891B-C5AC-4F32-A6E2-FD4B7B9AC521}" presName="Parent3" presStyleLbl="revTx" presStyleIdx="0" presStyleCnt="1">
        <dgm:presLayoutVars>
          <dgm:chMax val="1"/>
          <dgm:chPref val="1"/>
          <dgm:bulletEnabled val="1"/>
        </dgm:presLayoutVars>
      </dgm:prSet>
      <dgm:spPr/>
    </dgm:pt>
    <dgm:pt modelId="{44B43976-0A91-49E9-AC9B-F15FB3A4B92D}" type="pres">
      <dgm:prSet presAssocID="{F0765086-B393-41EA-9378-A7EFBC9A1208}" presName="Accent2" presStyleCnt="0"/>
      <dgm:spPr/>
    </dgm:pt>
    <dgm:pt modelId="{C03FCA28-E6E0-4ED6-B06B-03E1CA768A36}" type="pres">
      <dgm:prSet presAssocID="{F0765086-B393-41EA-9378-A7EFBC9A1208}" presName="Accent" presStyleLbl="node1" presStyleIdx="2" presStyleCnt="4"/>
      <dgm:spPr>
        <a:solidFill>
          <a:schemeClr val="accent1"/>
        </a:solidFill>
      </dgm:spPr>
    </dgm:pt>
    <dgm:pt modelId="{94F70D58-ED4D-4681-9E06-50406F63F54C}" type="pres">
      <dgm:prSet presAssocID="{F0765086-B393-41EA-9378-A7EFBC9A1208}" presName="ParentBackground2" presStyleCnt="0"/>
      <dgm:spPr/>
    </dgm:pt>
    <dgm:pt modelId="{5BDE55CA-FEED-423D-8D94-8DCAC0D97648}" type="pres">
      <dgm:prSet presAssocID="{F0765086-B393-41EA-9378-A7EFBC9A1208}" presName="ParentBackground" presStyleLbl="fgAcc1" presStyleIdx="2" presStyleCnt="4"/>
      <dgm:spPr/>
    </dgm:pt>
    <dgm:pt modelId="{4108D1F3-3AF1-44AF-9B6D-FD612F6390D4}" type="pres">
      <dgm:prSet presAssocID="{F0765086-B393-41EA-9378-A7EFBC9A1208}" presName="Child2" presStyleLbl="revTx" presStyleIdx="0" presStyleCnt="1">
        <dgm:presLayoutVars>
          <dgm:chMax val="0"/>
          <dgm:chPref val="0"/>
          <dgm:bulletEnabled val="1"/>
        </dgm:presLayoutVars>
      </dgm:prSet>
      <dgm:spPr/>
    </dgm:pt>
    <dgm:pt modelId="{117FFB14-663D-4956-BBAE-E5A5FF2E9888}" type="pres">
      <dgm:prSet presAssocID="{F0765086-B393-41EA-9378-A7EFBC9A1208}" presName="Parent2" presStyleLbl="revTx" presStyleIdx="0" presStyleCnt="1">
        <dgm:presLayoutVars>
          <dgm:chMax val="1"/>
          <dgm:chPref val="1"/>
          <dgm:bulletEnabled val="1"/>
        </dgm:presLayoutVars>
      </dgm:prSet>
      <dgm:spPr/>
    </dgm:pt>
    <dgm:pt modelId="{8B1378A1-6358-4496-B327-9B7C0529A0BA}" type="pres">
      <dgm:prSet presAssocID="{83CB9608-996E-480C-9EEB-60670688FA0C}" presName="Accent1" presStyleCnt="0"/>
      <dgm:spPr/>
    </dgm:pt>
    <dgm:pt modelId="{7EB143E0-1C79-48A6-A7CF-F3D3D867817B}" type="pres">
      <dgm:prSet presAssocID="{83CB9608-996E-480C-9EEB-60670688FA0C}" presName="Accent" presStyleLbl="node1" presStyleIdx="3" presStyleCnt="4"/>
      <dgm:spPr/>
    </dgm:pt>
    <dgm:pt modelId="{28D36DDC-EC24-4D28-AA7C-7BDF619B40E5}" type="pres">
      <dgm:prSet presAssocID="{83CB9608-996E-480C-9EEB-60670688FA0C}" presName="ParentBackground1" presStyleCnt="0"/>
      <dgm:spPr/>
    </dgm:pt>
    <dgm:pt modelId="{289D7E67-6D23-4243-B60C-2DA679339D47}" type="pres">
      <dgm:prSet presAssocID="{83CB9608-996E-480C-9EEB-60670688FA0C}" presName="ParentBackground" presStyleLbl="fgAcc1" presStyleIdx="3" presStyleCnt="4"/>
      <dgm:spPr/>
    </dgm:pt>
    <dgm:pt modelId="{06FDDF98-9C5D-4F23-925B-E3C5DD4D52CE}" type="pres">
      <dgm:prSet presAssocID="{83CB9608-996E-480C-9EEB-60670688FA0C}" presName="Parent1" presStyleLbl="revTx" presStyleIdx="0" presStyleCnt="1">
        <dgm:presLayoutVars>
          <dgm:chMax val="1"/>
          <dgm:chPref val="1"/>
          <dgm:bulletEnabled val="1"/>
        </dgm:presLayoutVars>
      </dgm:prSet>
      <dgm:spPr/>
    </dgm:pt>
  </dgm:ptLst>
  <dgm:cxnLst>
    <dgm:cxn modelId="{5FEE410E-BD6F-44E7-8477-78B50D24A664}" srcId="{AB2108C7-105B-44C8-A5E2-585D0FA4BF45}" destId="{F0765086-B393-41EA-9378-A7EFBC9A1208}" srcOrd="1" destOrd="0" parTransId="{979ABB61-F781-416F-9A31-5D7FD737DB45}" sibTransId="{FF90BD42-65F0-4801-A684-E364D366D944}"/>
    <dgm:cxn modelId="{5E967F10-73BD-454A-AC8D-AE26C3540777}" type="presOf" srcId="{F0765086-B393-41EA-9378-A7EFBC9A1208}" destId="{5BDE55CA-FEED-423D-8D94-8DCAC0D97648}" srcOrd="0" destOrd="0" presId="urn:microsoft.com/office/officeart/2011/layout/CircleProcess"/>
    <dgm:cxn modelId="{00790516-A800-48A3-BF16-916FD8B3AEB3}" type="presOf" srcId="{F0765086-B393-41EA-9378-A7EFBC9A1208}" destId="{117FFB14-663D-4956-BBAE-E5A5FF2E9888}" srcOrd="1" destOrd="0" presId="urn:microsoft.com/office/officeart/2011/layout/CircleProcess"/>
    <dgm:cxn modelId="{04BEC22F-2D3E-43C5-AF31-DB7D0ACF6EA9}" type="presOf" srcId="{1B48891B-C5AC-4F32-A6E2-FD4B7B9AC521}" destId="{7FCA6F5B-DFDE-4EF4-8A43-2ED08549021A}" srcOrd="0" destOrd="0" presId="urn:microsoft.com/office/officeart/2011/layout/CircleProcess"/>
    <dgm:cxn modelId="{CF522C3A-15BB-4837-B047-2F66D43554C8}" type="presOf" srcId="{1B48891B-C5AC-4F32-A6E2-FD4B7B9AC521}" destId="{AA86E272-296B-4411-B8EA-8A60F67F7395}" srcOrd="1" destOrd="0" presId="urn:microsoft.com/office/officeart/2011/layout/CircleProcess"/>
    <dgm:cxn modelId="{80625B3D-8B59-45FD-8F06-05EE49C3B1D2}" type="presOf" srcId="{F16A78E9-6C2B-4D85-89DA-A041E6D58291}" destId="{600144CC-8EB8-445F-845D-B7A614927C46}" srcOrd="1" destOrd="0" presId="urn:microsoft.com/office/officeart/2011/layout/CircleProcess"/>
    <dgm:cxn modelId="{151ED763-6B63-4318-84DB-CB1AAA56D322}" srcId="{AB2108C7-105B-44C8-A5E2-585D0FA4BF45}" destId="{1B48891B-C5AC-4F32-A6E2-FD4B7B9AC521}" srcOrd="2" destOrd="0" parTransId="{A3432C13-DD2E-477F-84BF-75A3FCE6728A}" sibTransId="{095B119D-FDBB-4E6A-AEF9-A637C3FF3D0E}"/>
    <dgm:cxn modelId="{EBF96E7E-A767-452D-9EA4-1A595E5A3A86}" type="presOf" srcId="{83CB9608-996E-480C-9EEB-60670688FA0C}" destId="{289D7E67-6D23-4243-B60C-2DA679339D47}" srcOrd="0" destOrd="0" presId="urn:microsoft.com/office/officeart/2011/layout/CircleProcess"/>
    <dgm:cxn modelId="{A257E79C-1CC7-4211-9E68-819C482C41D7}" type="presOf" srcId="{F16A78E9-6C2B-4D85-89DA-A041E6D58291}" destId="{94604C21-3C8B-4B4C-AA1E-356D3BC517A4}" srcOrd="0" destOrd="0" presId="urn:microsoft.com/office/officeart/2011/layout/CircleProcess"/>
    <dgm:cxn modelId="{55C881A3-58DA-4F04-BBF2-8B9F0E685381}" type="presOf" srcId="{BB9498C7-F585-496A-B64E-C6EF261BC5A5}" destId="{4108D1F3-3AF1-44AF-9B6D-FD612F6390D4}" srcOrd="0" destOrd="0" presId="urn:microsoft.com/office/officeart/2011/layout/CircleProcess"/>
    <dgm:cxn modelId="{9835EFB7-9033-4FBA-A7AF-78DCC5F964B9}" srcId="{AB2108C7-105B-44C8-A5E2-585D0FA4BF45}" destId="{F16A78E9-6C2B-4D85-89DA-A041E6D58291}" srcOrd="3" destOrd="0" parTransId="{E0EA85D3-E4DD-402B-8077-AAD6F553000F}" sibTransId="{4D0B4BA1-0FB0-4D4C-8B0F-C3547E4D1754}"/>
    <dgm:cxn modelId="{9FD368B9-6866-4C85-AED2-65E9A08F8DA9}" type="presOf" srcId="{83CB9608-996E-480C-9EEB-60670688FA0C}" destId="{06FDDF98-9C5D-4F23-925B-E3C5DD4D52CE}" srcOrd="1" destOrd="0" presId="urn:microsoft.com/office/officeart/2011/layout/CircleProcess"/>
    <dgm:cxn modelId="{F6DB43C7-2767-45BD-B7B8-51E41ED85523}" type="presOf" srcId="{AB2108C7-105B-44C8-A5E2-585D0FA4BF45}" destId="{CF22D013-0E68-420B-A114-2304AEA7C02D}" srcOrd="0" destOrd="0" presId="urn:microsoft.com/office/officeart/2011/layout/CircleProcess"/>
    <dgm:cxn modelId="{186A0AD7-D62F-41AA-992E-C90A42368761}" srcId="{F0765086-B393-41EA-9378-A7EFBC9A1208}" destId="{BB9498C7-F585-496A-B64E-C6EF261BC5A5}" srcOrd="0" destOrd="0" parTransId="{7FED61FC-4A75-447E-A661-78BEEECE1D2F}" sibTransId="{87D3BA28-BDCB-4F60-8709-FBAEED00432D}"/>
    <dgm:cxn modelId="{A52508E5-54A8-4FA7-9FD0-6BDAB085298F}" srcId="{AB2108C7-105B-44C8-A5E2-585D0FA4BF45}" destId="{83CB9608-996E-480C-9EEB-60670688FA0C}" srcOrd="0" destOrd="0" parTransId="{1A8A6977-182B-4D04-A1D4-1ECD871855DA}" sibTransId="{DCBBBCBA-373C-43F9-9CEA-59AEFDF9743C}"/>
    <dgm:cxn modelId="{332F90FA-0E81-4E03-88D9-B5FBEADE781A}" type="presParOf" srcId="{CF22D013-0E68-420B-A114-2304AEA7C02D}" destId="{5FC2F9CE-DA3D-4660-9B62-3EB048806B3E}" srcOrd="0" destOrd="0" presId="urn:microsoft.com/office/officeart/2011/layout/CircleProcess"/>
    <dgm:cxn modelId="{040A5D52-A50C-4FB8-B14B-B0408BBC9917}" type="presParOf" srcId="{5FC2F9CE-DA3D-4660-9B62-3EB048806B3E}" destId="{D7142921-473B-4138-B82D-F2FA06AD4B74}" srcOrd="0" destOrd="0" presId="urn:microsoft.com/office/officeart/2011/layout/CircleProcess"/>
    <dgm:cxn modelId="{04C29F0D-E521-457B-B671-ECD7DA022D7F}" type="presParOf" srcId="{CF22D013-0E68-420B-A114-2304AEA7C02D}" destId="{106CAE81-C9CD-44D1-A3CE-CA2469F01C60}" srcOrd="1" destOrd="0" presId="urn:microsoft.com/office/officeart/2011/layout/CircleProcess"/>
    <dgm:cxn modelId="{C9BE9C43-B2D9-4AC0-87C4-4546E589FF25}" type="presParOf" srcId="{106CAE81-C9CD-44D1-A3CE-CA2469F01C60}" destId="{94604C21-3C8B-4B4C-AA1E-356D3BC517A4}" srcOrd="0" destOrd="0" presId="urn:microsoft.com/office/officeart/2011/layout/CircleProcess"/>
    <dgm:cxn modelId="{389E7905-CBCA-4A5D-B209-2541DC34A70F}" type="presParOf" srcId="{CF22D013-0E68-420B-A114-2304AEA7C02D}" destId="{600144CC-8EB8-445F-845D-B7A614927C46}" srcOrd="2" destOrd="0" presId="urn:microsoft.com/office/officeart/2011/layout/CircleProcess"/>
    <dgm:cxn modelId="{9A3BEFF1-E4E8-430A-ADA6-263DCED68683}" type="presParOf" srcId="{CF22D013-0E68-420B-A114-2304AEA7C02D}" destId="{CC7BDF11-D4CF-4303-B443-E749AACD688B}" srcOrd="3" destOrd="0" presId="urn:microsoft.com/office/officeart/2011/layout/CircleProcess"/>
    <dgm:cxn modelId="{316D3C18-95EE-4EA6-B04C-527746FFC02E}" type="presParOf" srcId="{CC7BDF11-D4CF-4303-B443-E749AACD688B}" destId="{A06E6C47-C270-4263-8317-E11A18B75DD4}" srcOrd="0" destOrd="0" presId="urn:microsoft.com/office/officeart/2011/layout/CircleProcess"/>
    <dgm:cxn modelId="{5E03415B-DB75-4D8C-8ABD-CCDD7EEFB012}" type="presParOf" srcId="{CF22D013-0E68-420B-A114-2304AEA7C02D}" destId="{FAAF8810-CD9C-4F0C-B075-92C7A471BC1A}" srcOrd="4" destOrd="0" presId="urn:microsoft.com/office/officeart/2011/layout/CircleProcess"/>
    <dgm:cxn modelId="{2ACEC7AE-1302-48A2-88D1-3E6A82F3C50F}" type="presParOf" srcId="{FAAF8810-CD9C-4F0C-B075-92C7A471BC1A}" destId="{7FCA6F5B-DFDE-4EF4-8A43-2ED08549021A}" srcOrd="0" destOrd="0" presId="urn:microsoft.com/office/officeart/2011/layout/CircleProcess"/>
    <dgm:cxn modelId="{5F0EAD90-54CE-41F5-A098-A548AFBB004A}" type="presParOf" srcId="{CF22D013-0E68-420B-A114-2304AEA7C02D}" destId="{AA86E272-296B-4411-B8EA-8A60F67F7395}" srcOrd="5" destOrd="0" presId="urn:microsoft.com/office/officeart/2011/layout/CircleProcess"/>
    <dgm:cxn modelId="{6535A4D0-1228-44F7-A41C-8BB7FB305C6F}" type="presParOf" srcId="{CF22D013-0E68-420B-A114-2304AEA7C02D}" destId="{44B43976-0A91-49E9-AC9B-F15FB3A4B92D}" srcOrd="6" destOrd="0" presId="urn:microsoft.com/office/officeart/2011/layout/CircleProcess"/>
    <dgm:cxn modelId="{39CAE9B1-EC59-48D8-B826-A5AB14EBE139}" type="presParOf" srcId="{44B43976-0A91-49E9-AC9B-F15FB3A4B92D}" destId="{C03FCA28-E6E0-4ED6-B06B-03E1CA768A36}" srcOrd="0" destOrd="0" presId="urn:microsoft.com/office/officeart/2011/layout/CircleProcess"/>
    <dgm:cxn modelId="{F478A52A-00CD-4057-839A-D699ADECBDBE}" type="presParOf" srcId="{CF22D013-0E68-420B-A114-2304AEA7C02D}" destId="{94F70D58-ED4D-4681-9E06-50406F63F54C}" srcOrd="7" destOrd="0" presId="urn:microsoft.com/office/officeart/2011/layout/CircleProcess"/>
    <dgm:cxn modelId="{6DE7DB26-E8D5-47A1-BCA9-7DABAFFA8646}" type="presParOf" srcId="{94F70D58-ED4D-4681-9E06-50406F63F54C}" destId="{5BDE55CA-FEED-423D-8D94-8DCAC0D97648}" srcOrd="0" destOrd="0" presId="urn:microsoft.com/office/officeart/2011/layout/CircleProcess"/>
    <dgm:cxn modelId="{C5009B02-10B6-49A4-9051-B8C6DD171A4B}" type="presParOf" srcId="{CF22D013-0E68-420B-A114-2304AEA7C02D}" destId="{4108D1F3-3AF1-44AF-9B6D-FD612F6390D4}" srcOrd="8" destOrd="0" presId="urn:microsoft.com/office/officeart/2011/layout/CircleProcess"/>
    <dgm:cxn modelId="{53ACC6BF-C0E5-479D-8E5B-0F0B4118F3FE}" type="presParOf" srcId="{CF22D013-0E68-420B-A114-2304AEA7C02D}" destId="{117FFB14-663D-4956-BBAE-E5A5FF2E9888}" srcOrd="9" destOrd="0" presId="urn:microsoft.com/office/officeart/2011/layout/CircleProcess"/>
    <dgm:cxn modelId="{7FCCDFFE-87C3-4565-9CF2-43F2D5CF6FB9}" type="presParOf" srcId="{CF22D013-0E68-420B-A114-2304AEA7C02D}" destId="{8B1378A1-6358-4496-B327-9B7C0529A0BA}" srcOrd="10" destOrd="0" presId="urn:microsoft.com/office/officeart/2011/layout/CircleProcess"/>
    <dgm:cxn modelId="{FB5322DA-9887-4F3C-811E-4916C9C1A877}" type="presParOf" srcId="{8B1378A1-6358-4496-B327-9B7C0529A0BA}" destId="{7EB143E0-1C79-48A6-A7CF-F3D3D867817B}" srcOrd="0" destOrd="0" presId="urn:microsoft.com/office/officeart/2011/layout/CircleProcess"/>
    <dgm:cxn modelId="{B10A7F69-77D3-47E5-A343-E9C43377B368}" type="presParOf" srcId="{CF22D013-0E68-420B-A114-2304AEA7C02D}" destId="{28D36DDC-EC24-4D28-AA7C-7BDF619B40E5}" srcOrd="11" destOrd="0" presId="urn:microsoft.com/office/officeart/2011/layout/CircleProcess"/>
    <dgm:cxn modelId="{B08F6B94-B6DF-4E52-B14B-0AC3C5AE63B6}" type="presParOf" srcId="{28D36DDC-EC24-4D28-AA7C-7BDF619B40E5}" destId="{289D7E67-6D23-4243-B60C-2DA679339D47}" srcOrd="0" destOrd="0" presId="urn:microsoft.com/office/officeart/2011/layout/CircleProcess"/>
    <dgm:cxn modelId="{890CE066-3395-4FC8-8C58-FAEF70497A4C}" type="presParOf" srcId="{CF22D013-0E68-420B-A114-2304AEA7C02D}" destId="{06FDDF98-9C5D-4F23-925B-E3C5DD4D52CE}" srcOrd="12"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B2108C7-105B-44C8-A5E2-585D0FA4BF45}" type="doc">
      <dgm:prSet loTypeId="urn:microsoft.com/office/officeart/2011/layout/CircleProcess" loCatId="process" qsTypeId="urn:microsoft.com/office/officeart/2005/8/quickstyle/simple1" qsCatId="simple" csTypeId="urn:microsoft.com/office/officeart/2005/8/colors/accent1_2" csCatId="accent1" phldr="1"/>
      <dgm:spPr/>
    </dgm:pt>
    <dgm:pt modelId="{83CB9608-996E-480C-9EEB-60670688FA0C}">
      <dgm:prSet phldrT="[Text]" custT="1"/>
      <dgm:spPr/>
      <dgm:t>
        <a:bodyPr/>
        <a:lstStyle/>
        <a:p>
          <a:pPr algn="ctr"/>
          <a:r>
            <a:rPr lang="en-US" sz="2800" b="1"/>
            <a:t>Collect Data</a:t>
          </a:r>
        </a:p>
      </dgm:t>
    </dgm:pt>
    <dgm:pt modelId="{1A8A6977-182B-4D04-A1D4-1ECD871855DA}" type="parTrans" cxnId="{A52508E5-54A8-4FA7-9FD0-6BDAB085298F}">
      <dgm:prSet/>
      <dgm:spPr/>
      <dgm:t>
        <a:bodyPr/>
        <a:lstStyle/>
        <a:p>
          <a:endParaRPr lang="en-US" sz="2800"/>
        </a:p>
      </dgm:t>
    </dgm:pt>
    <dgm:pt modelId="{DCBBBCBA-373C-43F9-9CEA-59AEFDF9743C}" type="sibTrans" cxnId="{A52508E5-54A8-4FA7-9FD0-6BDAB085298F}">
      <dgm:prSet/>
      <dgm:spPr/>
      <dgm:t>
        <a:bodyPr/>
        <a:lstStyle/>
        <a:p>
          <a:endParaRPr lang="en-US" sz="2800"/>
        </a:p>
      </dgm:t>
    </dgm:pt>
    <dgm:pt modelId="{F0765086-B393-41EA-9378-A7EFBC9A1208}">
      <dgm:prSet phldrT="[Text]" custT="1"/>
      <dgm:spPr>
        <a:ln>
          <a:noFill/>
        </a:ln>
      </dgm:spPr>
      <dgm:t>
        <a:bodyPr/>
        <a:lstStyle/>
        <a:p>
          <a:pPr algn="ctr"/>
          <a:r>
            <a:rPr lang="en-US" sz="2800" b="1">
              <a:solidFill>
                <a:schemeClr val="tx2"/>
              </a:solidFill>
            </a:rPr>
            <a:t>Create Participant Data File</a:t>
          </a:r>
        </a:p>
      </dgm:t>
    </dgm:pt>
    <dgm:pt modelId="{979ABB61-F781-416F-9A31-5D7FD737DB45}" type="parTrans" cxnId="{5FEE410E-BD6F-44E7-8477-78B50D24A664}">
      <dgm:prSet/>
      <dgm:spPr/>
      <dgm:t>
        <a:bodyPr/>
        <a:lstStyle/>
        <a:p>
          <a:endParaRPr lang="en-US" sz="2800"/>
        </a:p>
      </dgm:t>
    </dgm:pt>
    <dgm:pt modelId="{FF90BD42-65F0-4801-A684-E364D366D944}" type="sibTrans" cxnId="{5FEE410E-BD6F-44E7-8477-78B50D24A664}">
      <dgm:prSet/>
      <dgm:spPr/>
      <dgm:t>
        <a:bodyPr/>
        <a:lstStyle/>
        <a:p>
          <a:endParaRPr lang="en-US" sz="2800"/>
        </a:p>
      </dgm:t>
    </dgm:pt>
    <dgm:pt modelId="{1B48891B-C5AC-4F32-A6E2-FD4B7B9AC521}">
      <dgm:prSet phldrT="[Text]" custT="1"/>
      <dgm:spPr/>
      <dgm:t>
        <a:bodyPr/>
        <a:lstStyle/>
        <a:p>
          <a:pPr algn="ctr"/>
          <a:r>
            <a:rPr lang="en-US" sz="2800" b="1"/>
            <a:t>Upload Participant Data File to WIPS</a:t>
          </a:r>
        </a:p>
      </dgm:t>
    </dgm:pt>
    <dgm:pt modelId="{A3432C13-DD2E-477F-84BF-75A3FCE6728A}" type="parTrans" cxnId="{151ED763-6B63-4318-84DB-CB1AAA56D322}">
      <dgm:prSet/>
      <dgm:spPr/>
      <dgm:t>
        <a:bodyPr/>
        <a:lstStyle/>
        <a:p>
          <a:endParaRPr lang="en-US" sz="2800"/>
        </a:p>
      </dgm:t>
    </dgm:pt>
    <dgm:pt modelId="{095B119D-FDBB-4E6A-AEF9-A637C3FF3D0E}" type="sibTrans" cxnId="{151ED763-6B63-4318-84DB-CB1AAA56D322}">
      <dgm:prSet/>
      <dgm:spPr/>
      <dgm:t>
        <a:bodyPr/>
        <a:lstStyle/>
        <a:p>
          <a:endParaRPr lang="en-US" sz="2800"/>
        </a:p>
      </dgm:t>
    </dgm:pt>
    <dgm:pt modelId="{F16A78E9-6C2B-4D85-89DA-A041E6D58291}">
      <dgm:prSet phldrT="[Text]" custT="1"/>
      <dgm:spPr>
        <a:solidFill>
          <a:schemeClr val="accent1"/>
        </a:solidFill>
      </dgm:spPr>
      <dgm:t>
        <a:bodyPr/>
        <a:lstStyle/>
        <a:p>
          <a:pPr algn="ctr"/>
          <a:r>
            <a:rPr lang="en-US" sz="2800" b="1">
              <a:solidFill>
                <a:schemeClr val="bg1"/>
              </a:solidFill>
            </a:rPr>
            <a:t>QPR is Generated in WIPS</a:t>
          </a:r>
        </a:p>
      </dgm:t>
    </dgm:pt>
    <dgm:pt modelId="{E0EA85D3-E4DD-402B-8077-AAD6F553000F}" type="parTrans" cxnId="{9835EFB7-9033-4FBA-A7AF-78DCC5F964B9}">
      <dgm:prSet/>
      <dgm:spPr/>
      <dgm:t>
        <a:bodyPr/>
        <a:lstStyle/>
        <a:p>
          <a:endParaRPr lang="en-US" sz="2800"/>
        </a:p>
      </dgm:t>
    </dgm:pt>
    <dgm:pt modelId="{4D0B4BA1-0FB0-4D4C-8B0F-C3547E4D1754}" type="sibTrans" cxnId="{9835EFB7-9033-4FBA-A7AF-78DCC5F964B9}">
      <dgm:prSet/>
      <dgm:spPr/>
      <dgm:t>
        <a:bodyPr/>
        <a:lstStyle/>
        <a:p>
          <a:endParaRPr lang="en-US" sz="2800"/>
        </a:p>
      </dgm:t>
    </dgm:pt>
    <dgm:pt modelId="{BB9498C7-F585-496A-B64E-C6EF261BC5A5}">
      <dgm:prSet phldrT="[Text]" custT="1"/>
      <dgm:spPr/>
      <dgm:t>
        <a:bodyPr/>
        <a:lstStyle/>
        <a:p>
          <a:pPr algn="ctr"/>
          <a:r>
            <a:rPr lang="en-US" sz="2400" b="0">
              <a:solidFill>
                <a:schemeClr val="tx1"/>
              </a:solidFill>
            </a:rPr>
            <a:t>PDFT contains data file creation tips</a:t>
          </a:r>
        </a:p>
      </dgm:t>
    </dgm:pt>
    <dgm:pt modelId="{7FED61FC-4A75-447E-A661-78BEEECE1D2F}" type="parTrans" cxnId="{186A0AD7-D62F-41AA-992E-C90A42368761}">
      <dgm:prSet/>
      <dgm:spPr/>
      <dgm:t>
        <a:bodyPr/>
        <a:lstStyle/>
        <a:p>
          <a:endParaRPr lang="en-US"/>
        </a:p>
      </dgm:t>
    </dgm:pt>
    <dgm:pt modelId="{87D3BA28-BDCB-4F60-8709-FBAEED00432D}" type="sibTrans" cxnId="{186A0AD7-D62F-41AA-992E-C90A42368761}">
      <dgm:prSet/>
      <dgm:spPr/>
      <dgm:t>
        <a:bodyPr/>
        <a:lstStyle/>
        <a:p>
          <a:endParaRPr lang="en-US"/>
        </a:p>
      </dgm:t>
    </dgm:pt>
    <dgm:pt modelId="{CF22D013-0E68-420B-A114-2304AEA7C02D}" type="pres">
      <dgm:prSet presAssocID="{AB2108C7-105B-44C8-A5E2-585D0FA4BF45}" presName="Name0" presStyleCnt="0">
        <dgm:presLayoutVars>
          <dgm:chMax val="11"/>
          <dgm:chPref val="11"/>
          <dgm:dir/>
          <dgm:resizeHandles/>
        </dgm:presLayoutVars>
      </dgm:prSet>
      <dgm:spPr/>
    </dgm:pt>
    <dgm:pt modelId="{5FC2F9CE-DA3D-4660-9B62-3EB048806B3E}" type="pres">
      <dgm:prSet presAssocID="{F16A78E9-6C2B-4D85-89DA-A041E6D58291}" presName="Accent4" presStyleCnt="0"/>
      <dgm:spPr/>
    </dgm:pt>
    <dgm:pt modelId="{D7142921-473B-4138-B82D-F2FA06AD4B74}" type="pres">
      <dgm:prSet presAssocID="{F16A78E9-6C2B-4D85-89DA-A041E6D58291}" presName="Accent" presStyleLbl="node1" presStyleIdx="0" presStyleCnt="4"/>
      <dgm:spPr/>
    </dgm:pt>
    <dgm:pt modelId="{106CAE81-C9CD-44D1-A3CE-CA2469F01C60}" type="pres">
      <dgm:prSet presAssocID="{F16A78E9-6C2B-4D85-89DA-A041E6D58291}" presName="ParentBackground4" presStyleCnt="0"/>
      <dgm:spPr/>
    </dgm:pt>
    <dgm:pt modelId="{94604C21-3C8B-4B4C-AA1E-356D3BC517A4}" type="pres">
      <dgm:prSet presAssocID="{F16A78E9-6C2B-4D85-89DA-A041E6D58291}" presName="ParentBackground" presStyleLbl="fgAcc1" presStyleIdx="0" presStyleCnt="4"/>
      <dgm:spPr/>
    </dgm:pt>
    <dgm:pt modelId="{600144CC-8EB8-445F-845D-B7A614927C46}" type="pres">
      <dgm:prSet presAssocID="{F16A78E9-6C2B-4D85-89DA-A041E6D58291}" presName="Parent4" presStyleLbl="revTx" presStyleIdx="0" presStyleCnt="1">
        <dgm:presLayoutVars>
          <dgm:chMax val="1"/>
          <dgm:chPref val="1"/>
          <dgm:bulletEnabled val="1"/>
        </dgm:presLayoutVars>
      </dgm:prSet>
      <dgm:spPr/>
    </dgm:pt>
    <dgm:pt modelId="{CC7BDF11-D4CF-4303-B443-E749AACD688B}" type="pres">
      <dgm:prSet presAssocID="{1B48891B-C5AC-4F32-A6E2-FD4B7B9AC521}" presName="Accent3" presStyleCnt="0"/>
      <dgm:spPr/>
    </dgm:pt>
    <dgm:pt modelId="{A06E6C47-C270-4263-8317-E11A18B75DD4}" type="pres">
      <dgm:prSet presAssocID="{1B48891B-C5AC-4F32-A6E2-FD4B7B9AC521}" presName="Accent" presStyleLbl="node1" presStyleIdx="1" presStyleCnt="4"/>
      <dgm:spPr/>
    </dgm:pt>
    <dgm:pt modelId="{FAAF8810-CD9C-4F0C-B075-92C7A471BC1A}" type="pres">
      <dgm:prSet presAssocID="{1B48891B-C5AC-4F32-A6E2-FD4B7B9AC521}" presName="ParentBackground3" presStyleCnt="0"/>
      <dgm:spPr/>
    </dgm:pt>
    <dgm:pt modelId="{7FCA6F5B-DFDE-4EF4-8A43-2ED08549021A}" type="pres">
      <dgm:prSet presAssocID="{1B48891B-C5AC-4F32-A6E2-FD4B7B9AC521}" presName="ParentBackground" presStyleLbl="fgAcc1" presStyleIdx="1" presStyleCnt="4"/>
      <dgm:spPr/>
    </dgm:pt>
    <dgm:pt modelId="{AA86E272-296B-4411-B8EA-8A60F67F7395}" type="pres">
      <dgm:prSet presAssocID="{1B48891B-C5AC-4F32-A6E2-FD4B7B9AC521}" presName="Parent3" presStyleLbl="revTx" presStyleIdx="0" presStyleCnt="1">
        <dgm:presLayoutVars>
          <dgm:chMax val="1"/>
          <dgm:chPref val="1"/>
          <dgm:bulletEnabled val="1"/>
        </dgm:presLayoutVars>
      </dgm:prSet>
      <dgm:spPr/>
    </dgm:pt>
    <dgm:pt modelId="{44B43976-0A91-49E9-AC9B-F15FB3A4B92D}" type="pres">
      <dgm:prSet presAssocID="{F0765086-B393-41EA-9378-A7EFBC9A1208}" presName="Accent2" presStyleCnt="0"/>
      <dgm:spPr/>
    </dgm:pt>
    <dgm:pt modelId="{C03FCA28-E6E0-4ED6-B06B-03E1CA768A36}" type="pres">
      <dgm:prSet presAssocID="{F0765086-B393-41EA-9378-A7EFBC9A1208}" presName="Accent" presStyleLbl="node1" presStyleIdx="2" presStyleCnt="4"/>
      <dgm:spPr>
        <a:solidFill>
          <a:srgbClr val="FFC000"/>
        </a:solidFill>
      </dgm:spPr>
    </dgm:pt>
    <dgm:pt modelId="{94F70D58-ED4D-4681-9E06-50406F63F54C}" type="pres">
      <dgm:prSet presAssocID="{F0765086-B393-41EA-9378-A7EFBC9A1208}" presName="ParentBackground2" presStyleCnt="0"/>
      <dgm:spPr/>
    </dgm:pt>
    <dgm:pt modelId="{5BDE55CA-FEED-423D-8D94-8DCAC0D97648}" type="pres">
      <dgm:prSet presAssocID="{F0765086-B393-41EA-9378-A7EFBC9A1208}" presName="ParentBackground" presStyleLbl="fgAcc1" presStyleIdx="2" presStyleCnt="4"/>
      <dgm:spPr/>
    </dgm:pt>
    <dgm:pt modelId="{4108D1F3-3AF1-44AF-9B6D-FD612F6390D4}" type="pres">
      <dgm:prSet presAssocID="{F0765086-B393-41EA-9378-A7EFBC9A1208}" presName="Child2" presStyleLbl="revTx" presStyleIdx="0" presStyleCnt="1">
        <dgm:presLayoutVars>
          <dgm:chMax val="0"/>
          <dgm:chPref val="0"/>
          <dgm:bulletEnabled val="1"/>
        </dgm:presLayoutVars>
      </dgm:prSet>
      <dgm:spPr/>
    </dgm:pt>
    <dgm:pt modelId="{117FFB14-663D-4956-BBAE-E5A5FF2E9888}" type="pres">
      <dgm:prSet presAssocID="{F0765086-B393-41EA-9378-A7EFBC9A1208}" presName="Parent2" presStyleLbl="revTx" presStyleIdx="0" presStyleCnt="1">
        <dgm:presLayoutVars>
          <dgm:chMax val="1"/>
          <dgm:chPref val="1"/>
          <dgm:bulletEnabled val="1"/>
        </dgm:presLayoutVars>
      </dgm:prSet>
      <dgm:spPr/>
    </dgm:pt>
    <dgm:pt modelId="{8B1378A1-6358-4496-B327-9B7C0529A0BA}" type="pres">
      <dgm:prSet presAssocID="{83CB9608-996E-480C-9EEB-60670688FA0C}" presName="Accent1" presStyleCnt="0"/>
      <dgm:spPr/>
    </dgm:pt>
    <dgm:pt modelId="{7EB143E0-1C79-48A6-A7CF-F3D3D867817B}" type="pres">
      <dgm:prSet presAssocID="{83CB9608-996E-480C-9EEB-60670688FA0C}" presName="Accent" presStyleLbl="node1" presStyleIdx="3" presStyleCnt="4"/>
      <dgm:spPr/>
    </dgm:pt>
    <dgm:pt modelId="{28D36DDC-EC24-4D28-AA7C-7BDF619B40E5}" type="pres">
      <dgm:prSet presAssocID="{83CB9608-996E-480C-9EEB-60670688FA0C}" presName="ParentBackground1" presStyleCnt="0"/>
      <dgm:spPr/>
    </dgm:pt>
    <dgm:pt modelId="{289D7E67-6D23-4243-B60C-2DA679339D47}" type="pres">
      <dgm:prSet presAssocID="{83CB9608-996E-480C-9EEB-60670688FA0C}" presName="ParentBackground" presStyleLbl="fgAcc1" presStyleIdx="3" presStyleCnt="4"/>
      <dgm:spPr/>
    </dgm:pt>
    <dgm:pt modelId="{06FDDF98-9C5D-4F23-925B-E3C5DD4D52CE}" type="pres">
      <dgm:prSet presAssocID="{83CB9608-996E-480C-9EEB-60670688FA0C}" presName="Parent1" presStyleLbl="revTx" presStyleIdx="0" presStyleCnt="1">
        <dgm:presLayoutVars>
          <dgm:chMax val="1"/>
          <dgm:chPref val="1"/>
          <dgm:bulletEnabled val="1"/>
        </dgm:presLayoutVars>
      </dgm:prSet>
      <dgm:spPr/>
    </dgm:pt>
  </dgm:ptLst>
  <dgm:cxnLst>
    <dgm:cxn modelId="{5FEE410E-BD6F-44E7-8477-78B50D24A664}" srcId="{AB2108C7-105B-44C8-A5E2-585D0FA4BF45}" destId="{F0765086-B393-41EA-9378-A7EFBC9A1208}" srcOrd="1" destOrd="0" parTransId="{979ABB61-F781-416F-9A31-5D7FD737DB45}" sibTransId="{FF90BD42-65F0-4801-A684-E364D366D944}"/>
    <dgm:cxn modelId="{5E967F10-73BD-454A-AC8D-AE26C3540777}" type="presOf" srcId="{F0765086-B393-41EA-9378-A7EFBC9A1208}" destId="{5BDE55CA-FEED-423D-8D94-8DCAC0D97648}" srcOrd="0" destOrd="0" presId="urn:microsoft.com/office/officeart/2011/layout/CircleProcess"/>
    <dgm:cxn modelId="{00790516-A800-48A3-BF16-916FD8B3AEB3}" type="presOf" srcId="{F0765086-B393-41EA-9378-A7EFBC9A1208}" destId="{117FFB14-663D-4956-BBAE-E5A5FF2E9888}" srcOrd="1" destOrd="0" presId="urn:microsoft.com/office/officeart/2011/layout/CircleProcess"/>
    <dgm:cxn modelId="{04BEC22F-2D3E-43C5-AF31-DB7D0ACF6EA9}" type="presOf" srcId="{1B48891B-C5AC-4F32-A6E2-FD4B7B9AC521}" destId="{7FCA6F5B-DFDE-4EF4-8A43-2ED08549021A}" srcOrd="0" destOrd="0" presId="urn:microsoft.com/office/officeart/2011/layout/CircleProcess"/>
    <dgm:cxn modelId="{CF522C3A-15BB-4837-B047-2F66D43554C8}" type="presOf" srcId="{1B48891B-C5AC-4F32-A6E2-FD4B7B9AC521}" destId="{AA86E272-296B-4411-B8EA-8A60F67F7395}" srcOrd="1" destOrd="0" presId="urn:microsoft.com/office/officeart/2011/layout/CircleProcess"/>
    <dgm:cxn modelId="{80625B3D-8B59-45FD-8F06-05EE49C3B1D2}" type="presOf" srcId="{F16A78E9-6C2B-4D85-89DA-A041E6D58291}" destId="{600144CC-8EB8-445F-845D-B7A614927C46}" srcOrd="1" destOrd="0" presId="urn:microsoft.com/office/officeart/2011/layout/CircleProcess"/>
    <dgm:cxn modelId="{151ED763-6B63-4318-84DB-CB1AAA56D322}" srcId="{AB2108C7-105B-44C8-A5E2-585D0FA4BF45}" destId="{1B48891B-C5AC-4F32-A6E2-FD4B7B9AC521}" srcOrd="2" destOrd="0" parTransId="{A3432C13-DD2E-477F-84BF-75A3FCE6728A}" sibTransId="{095B119D-FDBB-4E6A-AEF9-A637C3FF3D0E}"/>
    <dgm:cxn modelId="{EBF96E7E-A767-452D-9EA4-1A595E5A3A86}" type="presOf" srcId="{83CB9608-996E-480C-9EEB-60670688FA0C}" destId="{289D7E67-6D23-4243-B60C-2DA679339D47}" srcOrd="0" destOrd="0" presId="urn:microsoft.com/office/officeart/2011/layout/CircleProcess"/>
    <dgm:cxn modelId="{A257E79C-1CC7-4211-9E68-819C482C41D7}" type="presOf" srcId="{F16A78E9-6C2B-4D85-89DA-A041E6D58291}" destId="{94604C21-3C8B-4B4C-AA1E-356D3BC517A4}" srcOrd="0" destOrd="0" presId="urn:microsoft.com/office/officeart/2011/layout/CircleProcess"/>
    <dgm:cxn modelId="{55C881A3-58DA-4F04-BBF2-8B9F0E685381}" type="presOf" srcId="{BB9498C7-F585-496A-B64E-C6EF261BC5A5}" destId="{4108D1F3-3AF1-44AF-9B6D-FD612F6390D4}" srcOrd="0" destOrd="0" presId="urn:microsoft.com/office/officeart/2011/layout/CircleProcess"/>
    <dgm:cxn modelId="{9835EFB7-9033-4FBA-A7AF-78DCC5F964B9}" srcId="{AB2108C7-105B-44C8-A5E2-585D0FA4BF45}" destId="{F16A78E9-6C2B-4D85-89DA-A041E6D58291}" srcOrd="3" destOrd="0" parTransId="{E0EA85D3-E4DD-402B-8077-AAD6F553000F}" sibTransId="{4D0B4BA1-0FB0-4D4C-8B0F-C3547E4D1754}"/>
    <dgm:cxn modelId="{9FD368B9-6866-4C85-AED2-65E9A08F8DA9}" type="presOf" srcId="{83CB9608-996E-480C-9EEB-60670688FA0C}" destId="{06FDDF98-9C5D-4F23-925B-E3C5DD4D52CE}" srcOrd="1" destOrd="0" presId="urn:microsoft.com/office/officeart/2011/layout/CircleProcess"/>
    <dgm:cxn modelId="{F6DB43C7-2767-45BD-B7B8-51E41ED85523}" type="presOf" srcId="{AB2108C7-105B-44C8-A5E2-585D0FA4BF45}" destId="{CF22D013-0E68-420B-A114-2304AEA7C02D}" srcOrd="0" destOrd="0" presId="urn:microsoft.com/office/officeart/2011/layout/CircleProcess"/>
    <dgm:cxn modelId="{186A0AD7-D62F-41AA-992E-C90A42368761}" srcId="{F0765086-B393-41EA-9378-A7EFBC9A1208}" destId="{BB9498C7-F585-496A-B64E-C6EF261BC5A5}" srcOrd="0" destOrd="0" parTransId="{7FED61FC-4A75-447E-A661-78BEEECE1D2F}" sibTransId="{87D3BA28-BDCB-4F60-8709-FBAEED00432D}"/>
    <dgm:cxn modelId="{A52508E5-54A8-4FA7-9FD0-6BDAB085298F}" srcId="{AB2108C7-105B-44C8-A5E2-585D0FA4BF45}" destId="{83CB9608-996E-480C-9EEB-60670688FA0C}" srcOrd="0" destOrd="0" parTransId="{1A8A6977-182B-4D04-A1D4-1ECD871855DA}" sibTransId="{DCBBBCBA-373C-43F9-9CEA-59AEFDF9743C}"/>
    <dgm:cxn modelId="{332F90FA-0E81-4E03-88D9-B5FBEADE781A}" type="presParOf" srcId="{CF22D013-0E68-420B-A114-2304AEA7C02D}" destId="{5FC2F9CE-DA3D-4660-9B62-3EB048806B3E}" srcOrd="0" destOrd="0" presId="urn:microsoft.com/office/officeart/2011/layout/CircleProcess"/>
    <dgm:cxn modelId="{040A5D52-A50C-4FB8-B14B-B0408BBC9917}" type="presParOf" srcId="{5FC2F9CE-DA3D-4660-9B62-3EB048806B3E}" destId="{D7142921-473B-4138-B82D-F2FA06AD4B74}" srcOrd="0" destOrd="0" presId="urn:microsoft.com/office/officeart/2011/layout/CircleProcess"/>
    <dgm:cxn modelId="{04C29F0D-E521-457B-B671-ECD7DA022D7F}" type="presParOf" srcId="{CF22D013-0E68-420B-A114-2304AEA7C02D}" destId="{106CAE81-C9CD-44D1-A3CE-CA2469F01C60}" srcOrd="1" destOrd="0" presId="urn:microsoft.com/office/officeart/2011/layout/CircleProcess"/>
    <dgm:cxn modelId="{C9BE9C43-B2D9-4AC0-87C4-4546E589FF25}" type="presParOf" srcId="{106CAE81-C9CD-44D1-A3CE-CA2469F01C60}" destId="{94604C21-3C8B-4B4C-AA1E-356D3BC517A4}" srcOrd="0" destOrd="0" presId="urn:microsoft.com/office/officeart/2011/layout/CircleProcess"/>
    <dgm:cxn modelId="{389E7905-CBCA-4A5D-B209-2541DC34A70F}" type="presParOf" srcId="{CF22D013-0E68-420B-A114-2304AEA7C02D}" destId="{600144CC-8EB8-445F-845D-B7A614927C46}" srcOrd="2" destOrd="0" presId="urn:microsoft.com/office/officeart/2011/layout/CircleProcess"/>
    <dgm:cxn modelId="{9A3BEFF1-E4E8-430A-ADA6-263DCED68683}" type="presParOf" srcId="{CF22D013-0E68-420B-A114-2304AEA7C02D}" destId="{CC7BDF11-D4CF-4303-B443-E749AACD688B}" srcOrd="3" destOrd="0" presId="urn:microsoft.com/office/officeart/2011/layout/CircleProcess"/>
    <dgm:cxn modelId="{316D3C18-95EE-4EA6-B04C-527746FFC02E}" type="presParOf" srcId="{CC7BDF11-D4CF-4303-B443-E749AACD688B}" destId="{A06E6C47-C270-4263-8317-E11A18B75DD4}" srcOrd="0" destOrd="0" presId="urn:microsoft.com/office/officeart/2011/layout/CircleProcess"/>
    <dgm:cxn modelId="{5E03415B-DB75-4D8C-8ABD-CCDD7EEFB012}" type="presParOf" srcId="{CF22D013-0E68-420B-A114-2304AEA7C02D}" destId="{FAAF8810-CD9C-4F0C-B075-92C7A471BC1A}" srcOrd="4" destOrd="0" presId="urn:microsoft.com/office/officeart/2011/layout/CircleProcess"/>
    <dgm:cxn modelId="{2ACEC7AE-1302-48A2-88D1-3E6A82F3C50F}" type="presParOf" srcId="{FAAF8810-CD9C-4F0C-B075-92C7A471BC1A}" destId="{7FCA6F5B-DFDE-4EF4-8A43-2ED08549021A}" srcOrd="0" destOrd="0" presId="urn:microsoft.com/office/officeart/2011/layout/CircleProcess"/>
    <dgm:cxn modelId="{5F0EAD90-54CE-41F5-A098-A548AFBB004A}" type="presParOf" srcId="{CF22D013-0E68-420B-A114-2304AEA7C02D}" destId="{AA86E272-296B-4411-B8EA-8A60F67F7395}" srcOrd="5" destOrd="0" presId="urn:microsoft.com/office/officeart/2011/layout/CircleProcess"/>
    <dgm:cxn modelId="{6535A4D0-1228-44F7-A41C-8BB7FB305C6F}" type="presParOf" srcId="{CF22D013-0E68-420B-A114-2304AEA7C02D}" destId="{44B43976-0A91-49E9-AC9B-F15FB3A4B92D}" srcOrd="6" destOrd="0" presId="urn:microsoft.com/office/officeart/2011/layout/CircleProcess"/>
    <dgm:cxn modelId="{39CAE9B1-EC59-48D8-B826-A5AB14EBE139}" type="presParOf" srcId="{44B43976-0A91-49E9-AC9B-F15FB3A4B92D}" destId="{C03FCA28-E6E0-4ED6-B06B-03E1CA768A36}" srcOrd="0" destOrd="0" presId="urn:microsoft.com/office/officeart/2011/layout/CircleProcess"/>
    <dgm:cxn modelId="{F478A52A-00CD-4057-839A-D699ADECBDBE}" type="presParOf" srcId="{CF22D013-0E68-420B-A114-2304AEA7C02D}" destId="{94F70D58-ED4D-4681-9E06-50406F63F54C}" srcOrd="7" destOrd="0" presId="urn:microsoft.com/office/officeart/2011/layout/CircleProcess"/>
    <dgm:cxn modelId="{6DE7DB26-E8D5-47A1-BCA9-7DABAFFA8646}" type="presParOf" srcId="{94F70D58-ED4D-4681-9E06-50406F63F54C}" destId="{5BDE55CA-FEED-423D-8D94-8DCAC0D97648}" srcOrd="0" destOrd="0" presId="urn:microsoft.com/office/officeart/2011/layout/CircleProcess"/>
    <dgm:cxn modelId="{C5009B02-10B6-49A4-9051-B8C6DD171A4B}" type="presParOf" srcId="{CF22D013-0E68-420B-A114-2304AEA7C02D}" destId="{4108D1F3-3AF1-44AF-9B6D-FD612F6390D4}" srcOrd="8" destOrd="0" presId="urn:microsoft.com/office/officeart/2011/layout/CircleProcess"/>
    <dgm:cxn modelId="{53ACC6BF-C0E5-479D-8E5B-0F0B4118F3FE}" type="presParOf" srcId="{CF22D013-0E68-420B-A114-2304AEA7C02D}" destId="{117FFB14-663D-4956-BBAE-E5A5FF2E9888}" srcOrd="9" destOrd="0" presId="urn:microsoft.com/office/officeart/2011/layout/CircleProcess"/>
    <dgm:cxn modelId="{7FCCDFFE-87C3-4565-9CF2-43F2D5CF6FB9}" type="presParOf" srcId="{CF22D013-0E68-420B-A114-2304AEA7C02D}" destId="{8B1378A1-6358-4496-B327-9B7C0529A0BA}" srcOrd="10" destOrd="0" presId="urn:microsoft.com/office/officeart/2011/layout/CircleProcess"/>
    <dgm:cxn modelId="{FB5322DA-9887-4F3C-811E-4916C9C1A877}" type="presParOf" srcId="{8B1378A1-6358-4496-B327-9B7C0529A0BA}" destId="{7EB143E0-1C79-48A6-A7CF-F3D3D867817B}" srcOrd="0" destOrd="0" presId="urn:microsoft.com/office/officeart/2011/layout/CircleProcess"/>
    <dgm:cxn modelId="{B10A7F69-77D3-47E5-A343-E9C43377B368}" type="presParOf" srcId="{CF22D013-0E68-420B-A114-2304AEA7C02D}" destId="{28D36DDC-EC24-4D28-AA7C-7BDF619B40E5}" srcOrd="11" destOrd="0" presId="urn:microsoft.com/office/officeart/2011/layout/CircleProcess"/>
    <dgm:cxn modelId="{B08F6B94-B6DF-4E52-B14B-0AC3C5AE63B6}" type="presParOf" srcId="{28D36DDC-EC24-4D28-AA7C-7BDF619B40E5}" destId="{289D7E67-6D23-4243-B60C-2DA679339D47}" srcOrd="0" destOrd="0" presId="urn:microsoft.com/office/officeart/2011/layout/CircleProcess"/>
    <dgm:cxn modelId="{890CE066-3395-4FC8-8C58-FAEF70497A4C}" type="presParOf" srcId="{CF22D013-0E68-420B-A114-2304AEA7C02D}" destId="{06FDDF98-9C5D-4F23-925B-E3C5DD4D52CE}" srcOrd="12"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B2108C7-105B-44C8-A5E2-585D0FA4BF45}" type="doc">
      <dgm:prSet loTypeId="urn:microsoft.com/office/officeart/2011/layout/CircleProcess" loCatId="process" qsTypeId="urn:microsoft.com/office/officeart/2005/8/quickstyle/simple1" qsCatId="simple" csTypeId="urn:microsoft.com/office/officeart/2005/8/colors/accent1_2" csCatId="accent1" phldr="1"/>
      <dgm:spPr/>
    </dgm:pt>
    <dgm:pt modelId="{83CB9608-996E-480C-9EEB-60670688FA0C}">
      <dgm:prSet phldrT="[Text]" custT="1"/>
      <dgm:spPr/>
      <dgm:t>
        <a:bodyPr/>
        <a:lstStyle/>
        <a:p>
          <a:pPr algn="ctr"/>
          <a:r>
            <a:rPr lang="en-US" sz="2800" b="1"/>
            <a:t>Collect Data</a:t>
          </a:r>
        </a:p>
      </dgm:t>
    </dgm:pt>
    <dgm:pt modelId="{1A8A6977-182B-4D04-A1D4-1ECD871855DA}" type="parTrans" cxnId="{A52508E5-54A8-4FA7-9FD0-6BDAB085298F}">
      <dgm:prSet/>
      <dgm:spPr/>
      <dgm:t>
        <a:bodyPr/>
        <a:lstStyle/>
        <a:p>
          <a:endParaRPr lang="en-US" sz="2800"/>
        </a:p>
      </dgm:t>
    </dgm:pt>
    <dgm:pt modelId="{DCBBBCBA-373C-43F9-9CEA-59AEFDF9743C}" type="sibTrans" cxnId="{A52508E5-54A8-4FA7-9FD0-6BDAB085298F}">
      <dgm:prSet/>
      <dgm:spPr/>
      <dgm:t>
        <a:bodyPr/>
        <a:lstStyle/>
        <a:p>
          <a:endParaRPr lang="en-US" sz="2800"/>
        </a:p>
      </dgm:t>
    </dgm:pt>
    <dgm:pt modelId="{F0765086-B393-41EA-9378-A7EFBC9A1208}">
      <dgm:prSet phldrT="[Text]" custT="1"/>
      <dgm:spPr/>
      <dgm:t>
        <a:bodyPr/>
        <a:lstStyle/>
        <a:p>
          <a:pPr algn="ctr"/>
          <a:r>
            <a:rPr lang="en-US" sz="2800" b="1"/>
            <a:t>Create Participant Data File</a:t>
          </a:r>
        </a:p>
      </dgm:t>
    </dgm:pt>
    <dgm:pt modelId="{979ABB61-F781-416F-9A31-5D7FD737DB45}" type="parTrans" cxnId="{5FEE410E-BD6F-44E7-8477-78B50D24A664}">
      <dgm:prSet/>
      <dgm:spPr/>
      <dgm:t>
        <a:bodyPr/>
        <a:lstStyle/>
        <a:p>
          <a:endParaRPr lang="en-US" sz="2800"/>
        </a:p>
      </dgm:t>
    </dgm:pt>
    <dgm:pt modelId="{FF90BD42-65F0-4801-A684-E364D366D944}" type="sibTrans" cxnId="{5FEE410E-BD6F-44E7-8477-78B50D24A664}">
      <dgm:prSet/>
      <dgm:spPr/>
      <dgm:t>
        <a:bodyPr/>
        <a:lstStyle/>
        <a:p>
          <a:endParaRPr lang="en-US" sz="2800"/>
        </a:p>
      </dgm:t>
    </dgm:pt>
    <dgm:pt modelId="{1B48891B-C5AC-4F32-A6E2-FD4B7B9AC521}">
      <dgm:prSet phldrT="[Text]" custT="1"/>
      <dgm:spPr>
        <a:ln>
          <a:noFill/>
        </a:ln>
      </dgm:spPr>
      <dgm:t>
        <a:bodyPr/>
        <a:lstStyle/>
        <a:p>
          <a:pPr algn="ctr"/>
          <a:r>
            <a:rPr lang="en-US" sz="2800" b="1">
              <a:solidFill>
                <a:schemeClr val="tx2"/>
              </a:solidFill>
            </a:rPr>
            <a:t>Upload Participant Data File to WIPS</a:t>
          </a:r>
        </a:p>
      </dgm:t>
    </dgm:pt>
    <dgm:pt modelId="{A3432C13-DD2E-477F-84BF-75A3FCE6728A}" type="parTrans" cxnId="{151ED763-6B63-4318-84DB-CB1AAA56D322}">
      <dgm:prSet/>
      <dgm:spPr/>
      <dgm:t>
        <a:bodyPr/>
        <a:lstStyle/>
        <a:p>
          <a:endParaRPr lang="en-US" sz="2800"/>
        </a:p>
      </dgm:t>
    </dgm:pt>
    <dgm:pt modelId="{095B119D-FDBB-4E6A-AEF9-A637C3FF3D0E}" type="sibTrans" cxnId="{151ED763-6B63-4318-84DB-CB1AAA56D322}">
      <dgm:prSet/>
      <dgm:spPr/>
      <dgm:t>
        <a:bodyPr/>
        <a:lstStyle/>
        <a:p>
          <a:endParaRPr lang="en-US" sz="2800"/>
        </a:p>
      </dgm:t>
    </dgm:pt>
    <dgm:pt modelId="{F16A78E9-6C2B-4D85-89DA-A041E6D58291}">
      <dgm:prSet phldrT="[Text]" custT="1"/>
      <dgm:spPr>
        <a:solidFill>
          <a:schemeClr val="accent1"/>
        </a:solidFill>
      </dgm:spPr>
      <dgm:t>
        <a:bodyPr/>
        <a:lstStyle/>
        <a:p>
          <a:pPr algn="ctr"/>
          <a:r>
            <a:rPr lang="en-US" sz="2800" b="1">
              <a:solidFill>
                <a:schemeClr val="bg1"/>
              </a:solidFill>
            </a:rPr>
            <a:t>QPR is Generated in WIPS</a:t>
          </a:r>
        </a:p>
      </dgm:t>
    </dgm:pt>
    <dgm:pt modelId="{E0EA85D3-E4DD-402B-8077-AAD6F553000F}" type="parTrans" cxnId="{9835EFB7-9033-4FBA-A7AF-78DCC5F964B9}">
      <dgm:prSet/>
      <dgm:spPr/>
      <dgm:t>
        <a:bodyPr/>
        <a:lstStyle/>
        <a:p>
          <a:endParaRPr lang="en-US" sz="2800"/>
        </a:p>
      </dgm:t>
    </dgm:pt>
    <dgm:pt modelId="{4D0B4BA1-0FB0-4D4C-8B0F-C3547E4D1754}" type="sibTrans" cxnId="{9835EFB7-9033-4FBA-A7AF-78DCC5F964B9}">
      <dgm:prSet/>
      <dgm:spPr/>
      <dgm:t>
        <a:bodyPr/>
        <a:lstStyle/>
        <a:p>
          <a:endParaRPr lang="en-US" sz="2800"/>
        </a:p>
      </dgm:t>
    </dgm:pt>
    <dgm:pt modelId="{52F59349-1471-42D6-A245-EC25B04CC115}">
      <dgm:prSet phldrT="[Text]" custT="1"/>
      <dgm:spPr/>
      <dgm:t>
        <a:bodyPr/>
        <a:lstStyle/>
        <a:p>
          <a:pPr algn="ctr"/>
          <a:r>
            <a:rPr lang="en-US" sz="2400" b="0">
              <a:solidFill>
                <a:schemeClr val="tx1"/>
              </a:solidFill>
            </a:rPr>
            <a:t>PDFT contains data file creation tips</a:t>
          </a:r>
        </a:p>
      </dgm:t>
    </dgm:pt>
    <dgm:pt modelId="{CC165FEB-5469-4B1F-82E8-521CD8ABDB22}" type="parTrans" cxnId="{F46D9ACA-AE49-4F0E-B926-728451A09B46}">
      <dgm:prSet/>
      <dgm:spPr/>
      <dgm:t>
        <a:bodyPr/>
        <a:lstStyle/>
        <a:p>
          <a:endParaRPr lang="en-US"/>
        </a:p>
      </dgm:t>
    </dgm:pt>
    <dgm:pt modelId="{450BC838-C970-4EE2-8B51-24EB1F40429C}" type="sibTrans" cxnId="{F46D9ACA-AE49-4F0E-B926-728451A09B46}">
      <dgm:prSet/>
      <dgm:spPr/>
      <dgm:t>
        <a:bodyPr/>
        <a:lstStyle/>
        <a:p>
          <a:endParaRPr lang="en-US"/>
        </a:p>
      </dgm:t>
    </dgm:pt>
    <dgm:pt modelId="{009F5434-3707-4867-BC87-7688270CA7D4}">
      <dgm:prSet phldrT="[Text]" custT="1"/>
      <dgm:spPr/>
      <dgm:t>
        <a:bodyPr/>
        <a:lstStyle/>
        <a:p>
          <a:pPr algn="ctr"/>
          <a:r>
            <a:rPr lang="en-US" sz="2400" b="0">
              <a:solidFill>
                <a:schemeClr val="tx1"/>
              </a:solidFill>
            </a:rPr>
            <a:t>Reporting Reference Guide contains upload instructions</a:t>
          </a:r>
          <a:endParaRPr lang="en-US" sz="2400" b="1"/>
        </a:p>
      </dgm:t>
    </dgm:pt>
    <dgm:pt modelId="{BEF698A7-9DEC-4B6D-A37F-D38AE9571F99}" type="parTrans" cxnId="{610937E1-3B30-4B5E-B8FD-8F30CE2AF7D7}">
      <dgm:prSet/>
      <dgm:spPr/>
      <dgm:t>
        <a:bodyPr/>
        <a:lstStyle/>
        <a:p>
          <a:endParaRPr lang="en-US"/>
        </a:p>
      </dgm:t>
    </dgm:pt>
    <dgm:pt modelId="{99E06BE2-7219-4949-AFA0-C46446B6FE9E}" type="sibTrans" cxnId="{610937E1-3B30-4B5E-B8FD-8F30CE2AF7D7}">
      <dgm:prSet/>
      <dgm:spPr/>
      <dgm:t>
        <a:bodyPr/>
        <a:lstStyle/>
        <a:p>
          <a:endParaRPr lang="en-US"/>
        </a:p>
      </dgm:t>
    </dgm:pt>
    <dgm:pt modelId="{9EDDBD3F-890A-4E51-AAF0-91D44DB48B40}">
      <dgm:prSet phldrT="[Text]" custT="1"/>
      <dgm:spPr/>
      <dgm:t>
        <a:bodyPr/>
        <a:lstStyle/>
        <a:p>
          <a:pPr algn="ctr"/>
          <a:r>
            <a:rPr lang="en-US" sz="2400" b="0"/>
            <a:t>Edit Check Resources for tips on fixing errors</a:t>
          </a:r>
        </a:p>
      </dgm:t>
    </dgm:pt>
    <dgm:pt modelId="{7C3C5A65-FA1A-4A76-B117-EE17730B42A0}" type="parTrans" cxnId="{E4A08F93-9698-495D-9929-5053BF76CF5C}">
      <dgm:prSet/>
      <dgm:spPr/>
      <dgm:t>
        <a:bodyPr/>
        <a:lstStyle/>
        <a:p>
          <a:endParaRPr lang="en-US"/>
        </a:p>
      </dgm:t>
    </dgm:pt>
    <dgm:pt modelId="{400EB1E6-A9CB-400C-858F-F10919682E81}" type="sibTrans" cxnId="{E4A08F93-9698-495D-9929-5053BF76CF5C}">
      <dgm:prSet/>
      <dgm:spPr/>
      <dgm:t>
        <a:bodyPr/>
        <a:lstStyle/>
        <a:p>
          <a:endParaRPr lang="en-US"/>
        </a:p>
      </dgm:t>
    </dgm:pt>
    <dgm:pt modelId="{CF22D013-0E68-420B-A114-2304AEA7C02D}" type="pres">
      <dgm:prSet presAssocID="{AB2108C7-105B-44C8-A5E2-585D0FA4BF45}" presName="Name0" presStyleCnt="0">
        <dgm:presLayoutVars>
          <dgm:chMax val="11"/>
          <dgm:chPref val="11"/>
          <dgm:dir/>
          <dgm:resizeHandles/>
        </dgm:presLayoutVars>
      </dgm:prSet>
      <dgm:spPr/>
    </dgm:pt>
    <dgm:pt modelId="{0EF27E5A-FBA9-4B86-9163-496AA0A963E4}" type="pres">
      <dgm:prSet presAssocID="{F16A78E9-6C2B-4D85-89DA-A041E6D58291}" presName="Accent4" presStyleCnt="0"/>
      <dgm:spPr/>
    </dgm:pt>
    <dgm:pt modelId="{D7142921-473B-4138-B82D-F2FA06AD4B74}" type="pres">
      <dgm:prSet presAssocID="{F16A78E9-6C2B-4D85-89DA-A041E6D58291}" presName="Accent" presStyleLbl="node1" presStyleIdx="0" presStyleCnt="4"/>
      <dgm:spPr/>
    </dgm:pt>
    <dgm:pt modelId="{5A386922-53C9-4220-B651-81BF1654CB81}" type="pres">
      <dgm:prSet presAssocID="{F16A78E9-6C2B-4D85-89DA-A041E6D58291}" presName="ParentBackground4" presStyleCnt="0"/>
      <dgm:spPr/>
    </dgm:pt>
    <dgm:pt modelId="{94604C21-3C8B-4B4C-AA1E-356D3BC517A4}" type="pres">
      <dgm:prSet presAssocID="{F16A78E9-6C2B-4D85-89DA-A041E6D58291}" presName="ParentBackground" presStyleLbl="fgAcc1" presStyleIdx="0" presStyleCnt="4"/>
      <dgm:spPr/>
    </dgm:pt>
    <dgm:pt modelId="{75A52AFB-84C8-411D-9069-3FF6603D67D2}" type="pres">
      <dgm:prSet presAssocID="{F16A78E9-6C2B-4D85-89DA-A041E6D58291}" presName="Parent4" presStyleLbl="revTx" presStyleIdx="0" presStyleCnt="2">
        <dgm:presLayoutVars>
          <dgm:chMax val="1"/>
          <dgm:chPref val="1"/>
          <dgm:bulletEnabled val="1"/>
        </dgm:presLayoutVars>
      </dgm:prSet>
      <dgm:spPr/>
    </dgm:pt>
    <dgm:pt modelId="{4320790A-5CB4-4F4B-981B-62173C7A3D8A}" type="pres">
      <dgm:prSet presAssocID="{1B48891B-C5AC-4F32-A6E2-FD4B7B9AC521}" presName="Accent3" presStyleCnt="0"/>
      <dgm:spPr/>
    </dgm:pt>
    <dgm:pt modelId="{A06E6C47-C270-4263-8317-E11A18B75DD4}" type="pres">
      <dgm:prSet presAssocID="{1B48891B-C5AC-4F32-A6E2-FD4B7B9AC521}" presName="Accent" presStyleLbl="node1" presStyleIdx="1" presStyleCnt="4"/>
      <dgm:spPr>
        <a:solidFill>
          <a:srgbClr val="FFC000"/>
        </a:solidFill>
      </dgm:spPr>
    </dgm:pt>
    <dgm:pt modelId="{90FF5B20-D254-4217-AB1D-9D4147EE87BF}" type="pres">
      <dgm:prSet presAssocID="{1B48891B-C5AC-4F32-A6E2-FD4B7B9AC521}" presName="ParentBackground3" presStyleCnt="0"/>
      <dgm:spPr/>
    </dgm:pt>
    <dgm:pt modelId="{7FCA6F5B-DFDE-4EF4-8A43-2ED08549021A}" type="pres">
      <dgm:prSet presAssocID="{1B48891B-C5AC-4F32-A6E2-FD4B7B9AC521}" presName="ParentBackground" presStyleLbl="fgAcc1" presStyleIdx="1" presStyleCnt="4"/>
      <dgm:spPr/>
    </dgm:pt>
    <dgm:pt modelId="{988BC9A5-145A-41DD-B686-D8840325801E}" type="pres">
      <dgm:prSet presAssocID="{1B48891B-C5AC-4F32-A6E2-FD4B7B9AC521}" presName="Child3" presStyleLbl="revTx" presStyleIdx="0" presStyleCnt="2">
        <dgm:presLayoutVars>
          <dgm:chMax val="0"/>
          <dgm:chPref val="0"/>
          <dgm:bulletEnabled val="1"/>
        </dgm:presLayoutVars>
      </dgm:prSet>
      <dgm:spPr/>
    </dgm:pt>
    <dgm:pt modelId="{F9BEBB0F-9630-435B-9F34-FA2662BE41F4}" type="pres">
      <dgm:prSet presAssocID="{1B48891B-C5AC-4F32-A6E2-FD4B7B9AC521}" presName="Parent3" presStyleLbl="revTx" presStyleIdx="0" presStyleCnt="2">
        <dgm:presLayoutVars>
          <dgm:chMax val="1"/>
          <dgm:chPref val="1"/>
          <dgm:bulletEnabled val="1"/>
        </dgm:presLayoutVars>
      </dgm:prSet>
      <dgm:spPr/>
    </dgm:pt>
    <dgm:pt modelId="{44B43976-0A91-49E9-AC9B-F15FB3A4B92D}" type="pres">
      <dgm:prSet presAssocID="{F0765086-B393-41EA-9378-A7EFBC9A1208}" presName="Accent2" presStyleCnt="0"/>
      <dgm:spPr/>
    </dgm:pt>
    <dgm:pt modelId="{C03FCA28-E6E0-4ED6-B06B-03E1CA768A36}" type="pres">
      <dgm:prSet presAssocID="{F0765086-B393-41EA-9378-A7EFBC9A1208}" presName="Accent" presStyleLbl="node1" presStyleIdx="2" presStyleCnt="4"/>
      <dgm:spPr/>
    </dgm:pt>
    <dgm:pt modelId="{94F70D58-ED4D-4681-9E06-50406F63F54C}" type="pres">
      <dgm:prSet presAssocID="{F0765086-B393-41EA-9378-A7EFBC9A1208}" presName="ParentBackground2" presStyleCnt="0"/>
      <dgm:spPr/>
    </dgm:pt>
    <dgm:pt modelId="{5BDE55CA-FEED-423D-8D94-8DCAC0D97648}" type="pres">
      <dgm:prSet presAssocID="{F0765086-B393-41EA-9378-A7EFBC9A1208}" presName="ParentBackground" presStyleLbl="fgAcc1" presStyleIdx="2" presStyleCnt="4"/>
      <dgm:spPr/>
    </dgm:pt>
    <dgm:pt modelId="{F620C7EF-C2D3-49D0-BF98-E09DB39ABB2C}" type="pres">
      <dgm:prSet presAssocID="{F0765086-B393-41EA-9378-A7EFBC9A1208}" presName="Child2" presStyleLbl="revTx" presStyleIdx="1" presStyleCnt="2">
        <dgm:presLayoutVars>
          <dgm:chMax val="0"/>
          <dgm:chPref val="0"/>
          <dgm:bulletEnabled val="1"/>
        </dgm:presLayoutVars>
      </dgm:prSet>
      <dgm:spPr/>
    </dgm:pt>
    <dgm:pt modelId="{117FFB14-663D-4956-BBAE-E5A5FF2E9888}" type="pres">
      <dgm:prSet presAssocID="{F0765086-B393-41EA-9378-A7EFBC9A1208}" presName="Parent2" presStyleLbl="revTx" presStyleIdx="1" presStyleCnt="2">
        <dgm:presLayoutVars>
          <dgm:chMax val="1"/>
          <dgm:chPref val="1"/>
          <dgm:bulletEnabled val="1"/>
        </dgm:presLayoutVars>
      </dgm:prSet>
      <dgm:spPr/>
    </dgm:pt>
    <dgm:pt modelId="{8B1378A1-6358-4496-B327-9B7C0529A0BA}" type="pres">
      <dgm:prSet presAssocID="{83CB9608-996E-480C-9EEB-60670688FA0C}" presName="Accent1" presStyleCnt="0"/>
      <dgm:spPr/>
    </dgm:pt>
    <dgm:pt modelId="{7EB143E0-1C79-48A6-A7CF-F3D3D867817B}" type="pres">
      <dgm:prSet presAssocID="{83CB9608-996E-480C-9EEB-60670688FA0C}" presName="Accent" presStyleLbl="node1" presStyleIdx="3" presStyleCnt="4"/>
      <dgm:spPr/>
    </dgm:pt>
    <dgm:pt modelId="{28D36DDC-EC24-4D28-AA7C-7BDF619B40E5}" type="pres">
      <dgm:prSet presAssocID="{83CB9608-996E-480C-9EEB-60670688FA0C}" presName="ParentBackground1" presStyleCnt="0"/>
      <dgm:spPr/>
    </dgm:pt>
    <dgm:pt modelId="{289D7E67-6D23-4243-B60C-2DA679339D47}" type="pres">
      <dgm:prSet presAssocID="{83CB9608-996E-480C-9EEB-60670688FA0C}" presName="ParentBackground" presStyleLbl="fgAcc1" presStyleIdx="3" presStyleCnt="4"/>
      <dgm:spPr/>
    </dgm:pt>
    <dgm:pt modelId="{06FDDF98-9C5D-4F23-925B-E3C5DD4D52CE}" type="pres">
      <dgm:prSet presAssocID="{83CB9608-996E-480C-9EEB-60670688FA0C}" presName="Parent1" presStyleLbl="revTx" presStyleIdx="1" presStyleCnt="2">
        <dgm:presLayoutVars>
          <dgm:chMax val="1"/>
          <dgm:chPref val="1"/>
          <dgm:bulletEnabled val="1"/>
        </dgm:presLayoutVars>
      </dgm:prSet>
      <dgm:spPr/>
    </dgm:pt>
  </dgm:ptLst>
  <dgm:cxnLst>
    <dgm:cxn modelId="{5FEE410E-BD6F-44E7-8477-78B50D24A664}" srcId="{AB2108C7-105B-44C8-A5E2-585D0FA4BF45}" destId="{F0765086-B393-41EA-9378-A7EFBC9A1208}" srcOrd="1" destOrd="0" parTransId="{979ABB61-F781-416F-9A31-5D7FD737DB45}" sibTransId="{FF90BD42-65F0-4801-A684-E364D366D944}"/>
    <dgm:cxn modelId="{B6BDF80E-796F-4E89-A5A3-3EEEFEA38ECC}" type="presOf" srcId="{1B48891B-C5AC-4F32-A6E2-FD4B7B9AC521}" destId="{7FCA6F5B-DFDE-4EF4-8A43-2ED08549021A}" srcOrd="0" destOrd="0" presId="urn:microsoft.com/office/officeart/2011/layout/CircleProcess"/>
    <dgm:cxn modelId="{5E967F10-73BD-454A-AC8D-AE26C3540777}" type="presOf" srcId="{F0765086-B393-41EA-9378-A7EFBC9A1208}" destId="{5BDE55CA-FEED-423D-8D94-8DCAC0D97648}" srcOrd="0" destOrd="0" presId="urn:microsoft.com/office/officeart/2011/layout/CircleProcess"/>
    <dgm:cxn modelId="{00790516-A800-48A3-BF16-916FD8B3AEB3}" type="presOf" srcId="{F0765086-B393-41EA-9378-A7EFBC9A1208}" destId="{117FFB14-663D-4956-BBAE-E5A5FF2E9888}" srcOrd="1" destOrd="0" presId="urn:microsoft.com/office/officeart/2011/layout/CircleProcess"/>
    <dgm:cxn modelId="{841D263F-F1CF-4AD4-94E3-3444B6BC83AA}" type="presOf" srcId="{009F5434-3707-4867-BC87-7688270CA7D4}" destId="{988BC9A5-145A-41DD-B686-D8840325801E}" srcOrd="0" destOrd="0" presId="urn:microsoft.com/office/officeart/2011/layout/CircleProcess"/>
    <dgm:cxn modelId="{151ED763-6B63-4318-84DB-CB1AAA56D322}" srcId="{AB2108C7-105B-44C8-A5E2-585D0FA4BF45}" destId="{1B48891B-C5AC-4F32-A6E2-FD4B7B9AC521}" srcOrd="2" destOrd="0" parTransId="{A3432C13-DD2E-477F-84BF-75A3FCE6728A}" sibTransId="{095B119D-FDBB-4E6A-AEF9-A637C3FF3D0E}"/>
    <dgm:cxn modelId="{32F78752-64D9-4744-A0B8-FC286C5A482F}" type="presOf" srcId="{1B48891B-C5AC-4F32-A6E2-FD4B7B9AC521}" destId="{F9BEBB0F-9630-435B-9F34-FA2662BE41F4}" srcOrd="1" destOrd="0" presId="urn:microsoft.com/office/officeart/2011/layout/CircleProcess"/>
    <dgm:cxn modelId="{EBF96E7E-A767-452D-9EA4-1A595E5A3A86}" type="presOf" srcId="{83CB9608-996E-480C-9EEB-60670688FA0C}" destId="{289D7E67-6D23-4243-B60C-2DA679339D47}" srcOrd="0" destOrd="0" presId="urn:microsoft.com/office/officeart/2011/layout/CircleProcess"/>
    <dgm:cxn modelId="{398E3F82-2AB6-4104-B2A1-9221A29BDEF5}" type="presOf" srcId="{52F59349-1471-42D6-A245-EC25B04CC115}" destId="{F620C7EF-C2D3-49D0-BF98-E09DB39ABB2C}" srcOrd="0" destOrd="0" presId="urn:microsoft.com/office/officeart/2011/layout/CircleProcess"/>
    <dgm:cxn modelId="{9C11A883-1E86-43C7-BCD5-79D9B74B6B92}" type="presOf" srcId="{9EDDBD3F-890A-4E51-AAF0-91D44DB48B40}" destId="{988BC9A5-145A-41DD-B686-D8840325801E}" srcOrd="0" destOrd="1" presId="urn:microsoft.com/office/officeart/2011/layout/CircleProcess"/>
    <dgm:cxn modelId="{FC628B93-2D8B-466C-9D37-BF9DB80A8DF7}" type="presOf" srcId="{F16A78E9-6C2B-4D85-89DA-A041E6D58291}" destId="{75A52AFB-84C8-411D-9069-3FF6603D67D2}" srcOrd="1" destOrd="0" presId="urn:microsoft.com/office/officeart/2011/layout/CircleProcess"/>
    <dgm:cxn modelId="{E4A08F93-9698-495D-9929-5053BF76CF5C}" srcId="{1B48891B-C5AC-4F32-A6E2-FD4B7B9AC521}" destId="{9EDDBD3F-890A-4E51-AAF0-91D44DB48B40}" srcOrd="1" destOrd="0" parTransId="{7C3C5A65-FA1A-4A76-B117-EE17730B42A0}" sibTransId="{400EB1E6-A9CB-400C-858F-F10919682E81}"/>
    <dgm:cxn modelId="{9835EFB7-9033-4FBA-A7AF-78DCC5F964B9}" srcId="{AB2108C7-105B-44C8-A5E2-585D0FA4BF45}" destId="{F16A78E9-6C2B-4D85-89DA-A041E6D58291}" srcOrd="3" destOrd="0" parTransId="{E0EA85D3-E4DD-402B-8077-AAD6F553000F}" sibTransId="{4D0B4BA1-0FB0-4D4C-8B0F-C3547E4D1754}"/>
    <dgm:cxn modelId="{9FD368B9-6866-4C85-AED2-65E9A08F8DA9}" type="presOf" srcId="{83CB9608-996E-480C-9EEB-60670688FA0C}" destId="{06FDDF98-9C5D-4F23-925B-E3C5DD4D52CE}" srcOrd="1" destOrd="0" presId="urn:microsoft.com/office/officeart/2011/layout/CircleProcess"/>
    <dgm:cxn modelId="{5D0904BE-E8B9-452E-823E-788935679D75}" type="presOf" srcId="{F16A78E9-6C2B-4D85-89DA-A041E6D58291}" destId="{94604C21-3C8B-4B4C-AA1E-356D3BC517A4}" srcOrd="0" destOrd="0" presId="urn:microsoft.com/office/officeart/2011/layout/CircleProcess"/>
    <dgm:cxn modelId="{F6DB43C7-2767-45BD-B7B8-51E41ED85523}" type="presOf" srcId="{AB2108C7-105B-44C8-A5E2-585D0FA4BF45}" destId="{CF22D013-0E68-420B-A114-2304AEA7C02D}" srcOrd="0" destOrd="0" presId="urn:microsoft.com/office/officeart/2011/layout/CircleProcess"/>
    <dgm:cxn modelId="{F46D9ACA-AE49-4F0E-B926-728451A09B46}" srcId="{F0765086-B393-41EA-9378-A7EFBC9A1208}" destId="{52F59349-1471-42D6-A245-EC25B04CC115}" srcOrd="0" destOrd="0" parTransId="{CC165FEB-5469-4B1F-82E8-521CD8ABDB22}" sibTransId="{450BC838-C970-4EE2-8B51-24EB1F40429C}"/>
    <dgm:cxn modelId="{610937E1-3B30-4B5E-B8FD-8F30CE2AF7D7}" srcId="{1B48891B-C5AC-4F32-A6E2-FD4B7B9AC521}" destId="{009F5434-3707-4867-BC87-7688270CA7D4}" srcOrd="0" destOrd="0" parTransId="{BEF698A7-9DEC-4B6D-A37F-D38AE9571F99}" sibTransId="{99E06BE2-7219-4949-AFA0-C46446B6FE9E}"/>
    <dgm:cxn modelId="{A52508E5-54A8-4FA7-9FD0-6BDAB085298F}" srcId="{AB2108C7-105B-44C8-A5E2-585D0FA4BF45}" destId="{83CB9608-996E-480C-9EEB-60670688FA0C}" srcOrd="0" destOrd="0" parTransId="{1A8A6977-182B-4D04-A1D4-1ECD871855DA}" sibTransId="{DCBBBCBA-373C-43F9-9CEA-59AEFDF9743C}"/>
    <dgm:cxn modelId="{757F8E9A-2F18-44FB-AAE2-86F1263882A9}" type="presParOf" srcId="{CF22D013-0E68-420B-A114-2304AEA7C02D}" destId="{0EF27E5A-FBA9-4B86-9163-496AA0A963E4}" srcOrd="0" destOrd="0" presId="urn:microsoft.com/office/officeart/2011/layout/CircleProcess"/>
    <dgm:cxn modelId="{0BE2FB7A-B56A-4311-ACDB-BA74A71C1F03}" type="presParOf" srcId="{0EF27E5A-FBA9-4B86-9163-496AA0A963E4}" destId="{D7142921-473B-4138-B82D-F2FA06AD4B74}" srcOrd="0" destOrd="0" presId="urn:microsoft.com/office/officeart/2011/layout/CircleProcess"/>
    <dgm:cxn modelId="{546EEA73-EE24-40F0-8830-4578029233BA}" type="presParOf" srcId="{CF22D013-0E68-420B-A114-2304AEA7C02D}" destId="{5A386922-53C9-4220-B651-81BF1654CB81}" srcOrd="1" destOrd="0" presId="urn:microsoft.com/office/officeart/2011/layout/CircleProcess"/>
    <dgm:cxn modelId="{A34FE39F-2015-4AC2-A83D-B73A83BA4B9E}" type="presParOf" srcId="{5A386922-53C9-4220-B651-81BF1654CB81}" destId="{94604C21-3C8B-4B4C-AA1E-356D3BC517A4}" srcOrd="0" destOrd="0" presId="urn:microsoft.com/office/officeart/2011/layout/CircleProcess"/>
    <dgm:cxn modelId="{0101130C-9674-47A5-A148-5CCFDA19B2FD}" type="presParOf" srcId="{CF22D013-0E68-420B-A114-2304AEA7C02D}" destId="{75A52AFB-84C8-411D-9069-3FF6603D67D2}" srcOrd="2" destOrd="0" presId="urn:microsoft.com/office/officeart/2011/layout/CircleProcess"/>
    <dgm:cxn modelId="{D80BE66A-156F-4293-84B8-BD7DED4058A4}" type="presParOf" srcId="{CF22D013-0E68-420B-A114-2304AEA7C02D}" destId="{4320790A-5CB4-4F4B-981B-62173C7A3D8A}" srcOrd="3" destOrd="0" presId="urn:microsoft.com/office/officeart/2011/layout/CircleProcess"/>
    <dgm:cxn modelId="{04938688-8B09-4A99-9621-E687E3E86525}" type="presParOf" srcId="{4320790A-5CB4-4F4B-981B-62173C7A3D8A}" destId="{A06E6C47-C270-4263-8317-E11A18B75DD4}" srcOrd="0" destOrd="0" presId="urn:microsoft.com/office/officeart/2011/layout/CircleProcess"/>
    <dgm:cxn modelId="{B5C4213C-DDB1-485B-9BE0-D36BEA974C8E}" type="presParOf" srcId="{CF22D013-0E68-420B-A114-2304AEA7C02D}" destId="{90FF5B20-D254-4217-AB1D-9D4147EE87BF}" srcOrd="4" destOrd="0" presId="urn:microsoft.com/office/officeart/2011/layout/CircleProcess"/>
    <dgm:cxn modelId="{B3BC512A-B452-4E83-A365-73C987524783}" type="presParOf" srcId="{90FF5B20-D254-4217-AB1D-9D4147EE87BF}" destId="{7FCA6F5B-DFDE-4EF4-8A43-2ED08549021A}" srcOrd="0" destOrd="0" presId="urn:microsoft.com/office/officeart/2011/layout/CircleProcess"/>
    <dgm:cxn modelId="{808BB39E-93CE-470C-9055-13D4623B4312}" type="presParOf" srcId="{CF22D013-0E68-420B-A114-2304AEA7C02D}" destId="{988BC9A5-145A-41DD-B686-D8840325801E}" srcOrd="5" destOrd="0" presId="urn:microsoft.com/office/officeart/2011/layout/CircleProcess"/>
    <dgm:cxn modelId="{43866037-806B-4E9B-92A3-8588CBFAD15E}" type="presParOf" srcId="{CF22D013-0E68-420B-A114-2304AEA7C02D}" destId="{F9BEBB0F-9630-435B-9F34-FA2662BE41F4}" srcOrd="6" destOrd="0" presId="urn:microsoft.com/office/officeart/2011/layout/CircleProcess"/>
    <dgm:cxn modelId="{6535A4D0-1228-44F7-A41C-8BB7FB305C6F}" type="presParOf" srcId="{CF22D013-0E68-420B-A114-2304AEA7C02D}" destId="{44B43976-0A91-49E9-AC9B-F15FB3A4B92D}" srcOrd="7" destOrd="0" presId="urn:microsoft.com/office/officeart/2011/layout/CircleProcess"/>
    <dgm:cxn modelId="{39CAE9B1-EC59-48D8-B826-A5AB14EBE139}" type="presParOf" srcId="{44B43976-0A91-49E9-AC9B-F15FB3A4B92D}" destId="{C03FCA28-E6E0-4ED6-B06B-03E1CA768A36}" srcOrd="0" destOrd="0" presId="urn:microsoft.com/office/officeart/2011/layout/CircleProcess"/>
    <dgm:cxn modelId="{F478A52A-00CD-4057-839A-D699ADECBDBE}" type="presParOf" srcId="{CF22D013-0E68-420B-A114-2304AEA7C02D}" destId="{94F70D58-ED4D-4681-9E06-50406F63F54C}" srcOrd="8" destOrd="0" presId="urn:microsoft.com/office/officeart/2011/layout/CircleProcess"/>
    <dgm:cxn modelId="{6DE7DB26-E8D5-47A1-BCA9-7DABAFFA8646}" type="presParOf" srcId="{94F70D58-ED4D-4681-9E06-50406F63F54C}" destId="{5BDE55CA-FEED-423D-8D94-8DCAC0D97648}" srcOrd="0" destOrd="0" presId="urn:microsoft.com/office/officeart/2011/layout/CircleProcess"/>
    <dgm:cxn modelId="{AD44840F-60B4-44E7-BAAB-E9B0DB7BCE56}" type="presParOf" srcId="{CF22D013-0E68-420B-A114-2304AEA7C02D}" destId="{F620C7EF-C2D3-49D0-BF98-E09DB39ABB2C}" srcOrd="9" destOrd="0" presId="urn:microsoft.com/office/officeart/2011/layout/CircleProcess"/>
    <dgm:cxn modelId="{53ACC6BF-C0E5-479D-8E5B-0F0B4118F3FE}" type="presParOf" srcId="{CF22D013-0E68-420B-A114-2304AEA7C02D}" destId="{117FFB14-663D-4956-BBAE-E5A5FF2E9888}" srcOrd="10" destOrd="0" presId="urn:microsoft.com/office/officeart/2011/layout/CircleProcess"/>
    <dgm:cxn modelId="{7FCCDFFE-87C3-4565-9CF2-43F2D5CF6FB9}" type="presParOf" srcId="{CF22D013-0E68-420B-A114-2304AEA7C02D}" destId="{8B1378A1-6358-4496-B327-9B7C0529A0BA}" srcOrd="11" destOrd="0" presId="urn:microsoft.com/office/officeart/2011/layout/CircleProcess"/>
    <dgm:cxn modelId="{FB5322DA-9887-4F3C-811E-4916C9C1A877}" type="presParOf" srcId="{8B1378A1-6358-4496-B327-9B7C0529A0BA}" destId="{7EB143E0-1C79-48A6-A7CF-F3D3D867817B}" srcOrd="0" destOrd="0" presId="urn:microsoft.com/office/officeart/2011/layout/CircleProcess"/>
    <dgm:cxn modelId="{B10A7F69-77D3-47E5-A343-E9C43377B368}" type="presParOf" srcId="{CF22D013-0E68-420B-A114-2304AEA7C02D}" destId="{28D36DDC-EC24-4D28-AA7C-7BDF619B40E5}" srcOrd="12" destOrd="0" presId="urn:microsoft.com/office/officeart/2011/layout/CircleProcess"/>
    <dgm:cxn modelId="{B08F6B94-B6DF-4E52-B14B-0AC3C5AE63B6}" type="presParOf" srcId="{28D36DDC-EC24-4D28-AA7C-7BDF619B40E5}" destId="{289D7E67-6D23-4243-B60C-2DA679339D47}" srcOrd="0" destOrd="0" presId="urn:microsoft.com/office/officeart/2011/layout/CircleProcess"/>
    <dgm:cxn modelId="{890CE066-3395-4FC8-8C58-FAEF70497A4C}" type="presParOf" srcId="{CF22D013-0E68-420B-A114-2304AEA7C02D}" destId="{06FDDF98-9C5D-4F23-925B-E3C5DD4D52CE}" srcOrd="13"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AB2108C7-105B-44C8-A5E2-585D0FA4BF45}" type="doc">
      <dgm:prSet loTypeId="urn:microsoft.com/office/officeart/2011/layout/CircleProcess" loCatId="process" qsTypeId="urn:microsoft.com/office/officeart/2005/8/quickstyle/simple1" qsCatId="simple" csTypeId="urn:microsoft.com/office/officeart/2005/8/colors/accent1_2" csCatId="accent1" phldr="1"/>
      <dgm:spPr/>
    </dgm:pt>
    <dgm:pt modelId="{83CB9608-996E-480C-9EEB-60670688FA0C}">
      <dgm:prSet phldrT="[Text]" custT="1"/>
      <dgm:spPr/>
      <dgm:t>
        <a:bodyPr/>
        <a:lstStyle/>
        <a:p>
          <a:pPr algn="ctr"/>
          <a:r>
            <a:rPr lang="en-US" sz="2800" b="1"/>
            <a:t>Collect Data</a:t>
          </a:r>
        </a:p>
      </dgm:t>
    </dgm:pt>
    <dgm:pt modelId="{1A8A6977-182B-4D04-A1D4-1ECD871855DA}" type="parTrans" cxnId="{A52508E5-54A8-4FA7-9FD0-6BDAB085298F}">
      <dgm:prSet/>
      <dgm:spPr/>
      <dgm:t>
        <a:bodyPr/>
        <a:lstStyle/>
        <a:p>
          <a:endParaRPr lang="en-US" sz="2800"/>
        </a:p>
      </dgm:t>
    </dgm:pt>
    <dgm:pt modelId="{DCBBBCBA-373C-43F9-9CEA-59AEFDF9743C}" type="sibTrans" cxnId="{A52508E5-54A8-4FA7-9FD0-6BDAB085298F}">
      <dgm:prSet/>
      <dgm:spPr/>
      <dgm:t>
        <a:bodyPr/>
        <a:lstStyle/>
        <a:p>
          <a:endParaRPr lang="en-US" sz="2800"/>
        </a:p>
      </dgm:t>
    </dgm:pt>
    <dgm:pt modelId="{F0765086-B393-41EA-9378-A7EFBC9A1208}">
      <dgm:prSet phldrT="[Text]" custT="1"/>
      <dgm:spPr/>
      <dgm:t>
        <a:bodyPr/>
        <a:lstStyle/>
        <a:p>
          <a:pPr algn="ctr"/>
          <a:r>
            <a:rPr lang="en-US" sz="2800" b="1"/>
            <a:t>Create Participant Data File</a:t>
          </a:r>
        </a:p>
      </dgm:t>
    </dgm:pt>
    <dgm:pt modelId="{979ABB61-F781-416F-9A31-5D7FD737DB45}" type="parTrans" cxnId="{5FEE410E-BD6F-44E7-8477-78B50D24A664}">
      <dgm:prSet/>
      <dgm:spPr/>
      <dgm:t>
        <a:bodyPr/>
        <a:lstStyle/>
        <a:p>
          <a:endParaRPr lang="en-US" sz="2800"/>
        </a:p>
      </dgm:t>
    </dgm:pt>
    <dgm:pt modelId="{FF90BD42-65F0-4801-A684-E364D366D944}" type="sibTrans" cxnId="{5FEE410E-BD6F-44E7-8477-78B50D24A664}">
      <dgm:prSet/>
      <dgm:spPr/>
      <dgm:t>
        <a:bodyPr/>
        <a:lstStyle/>
        <a:p>
          <a:endParaRPr lang="en-US" sz="2800"/>
        </a:p>
      </dgm:t>
    </dgm:pt>
    <dgm:pt modelId="{1B48891B-C5AC-4F32-A6E2-FD4B7B9AC521}">
      <dgm:prSet phldrT="[Text]" custT="1"/>
      <dgm:spPr/>
      <dgm:t>
        <a:bodyPr/>
        <a:lstStyle/>
        <a:p>
          <a:pPr algn="ctr"/>
          <a:r>
            <a:rPr lang="en-US" sz="2800" b="1"/>
            <a:t>Upload Participant Data File to WIPS</a:t>
          </a:r>
        </a:p>
      </dgm:t>
    </dgm:pt>
    <dgm:pt modelId="{A3432C13-DD2E-477F-84BF-75A3FCE6728A}" type="parTrans" cxnId="{151ED763-6B63-4318-84DB-CB1AAA56D322}">
      <dgm:prSet/>
      <dgm:spPr/>
      <dgm:t>
        <a:bodyPr/>
        <a:lstStyle/>
        <a:p>
          <a:endParaRPr lang="en-US" sz="2800"/>
        </a:p>
      </dgm:t>
    </dgm:pt>
    <dgm:pt modelId="{095B119D-FDBB-4E6A-AEF9-A637C3FF3D0E}" type="sibTrans" cxnId="{151ED763-6B63-4318-84DB-CB1AAA56D322}">
      <dgm:prSet/>
      <dgm:spPr/>
      <dgm:t>
        <a:bodyPr/>
        <a:lstStyle/>
        <a:p>
          <a:endParaRPr lang="en-US" sz="2800"/>
        </a:p>
      </dgm:t>
    </dgm:pt>
    <dgm:pt modelId="{F16A78E9-6C2B-4D85-89DA-A041E6D58291}">
      <dgm:prSet phldrT="[Text]" custT="1"/>
      <dgm:spPr>
        <a:solidFill>
          <a:srgbClr val="FFC000"/>
        </a:solidFill>
      </dgm:spPr>
      <dgm:t>
        <a:bodyPr/>
        <a:lstStyle/>
        <a:p>
          <a:pPr algn="ctr"/>
          <a:r>
            <a:rPr lang="en-US" sz="2800" b="1">
              <a:solidFill>
                <a:schemeClr val="accent1"/>
              </a:solidFill>
            </a:rPr>
            <a:t>QPR is Generated in WIPS</a:t>
          </a:r>
        </a:p>
      </dgm:t>
    </dgm:pt>
    <dgm:pt modelId="{E0EA85D3-E4DD-402B-8077-AAD6F553000F}" type="parTrans" cxnId="{9835EFB7-9033-4FBA-A7AF-78DCC5F964B9}">
      <dgm:prSet/>
      <dgm:spPr/>
      <dgm:t>
        <a:bodyPr/>
        <a:lstStyle/>
        <a:p>
          <a:endParaRPr lang="en-US" sz="2800"/>
        </a:p>
      </dgm:t>
    </dgm:pt>
    <dgm:pt modelId="{4D0B4BA1-0FB0-4D4C-8B0F-C3547E4D1754}" type="sibTrans" cxnId="{9835EFB7-9033-4FBA-A7AF-78DCC5F964B9}">
      <dgm:prSet/>
      <dgm:spPr/>
      <dgm:t>
        <a:bodyPr/>
        <a:lstStyle/>
        <a:p>
          <a:endParaRPr lang="en-US" sz="2800"/>
        </a:p>
      </dgm:t>
    </dgm:pt>
    <dgm:pt modelId="{52F59349-1471-42D6-A245-EC25B04CC115}">
      <dgm:prSet phldrT="[Text]" custT="1"/>
      <dgm:spPr/>
      <dgm:t>
        <a:bodyPr/>
        <a:lstStyle/>
        <a:p>
          <a:pPr algn="ctr"/>
          <a:r>
            <a:rPr lang="en-US" sz="2400" b="0">
              <a:solidFill>
                <a:schemeClr val="tx1"/>
              </a:solidFill>
            </a:rPr>
            <a:t>PDFT contains data file creation tips</a:t>
          </a:r>
        </a:p>
      </dgm:t>
    </dgm:pt>
    <dgm:pt modelId="{CC165FEB-5469-4B1F-82E8-521CD8ABDB22}" type="parTrans" cxnId="{F46D9ACA-AE49-4F0E-B926-728451A09B46}">
      <dgm:prSet/>
      <dgm:spPr/>
      <dgm:t>
        <a:bodyPr/>
        <a:lstStyle/>
        <a:p>
          <a:endParaRPr lang="en-US"/>
        </a:p>
      </dgm:t>
    </dgm:pt>
    <dgm:pt modelId="{450BC838-C970-4EE2-8B51-24EB1F40429C}" type="sibTrans" cxnId="{F46D9ACA-AE49-4F0E-B926-728451A09B46}">
      <dgm:prSet/>
      <dgm:spPr/>
      <dgm:t>
        <a:bodyPr/>
        <a:lstStyle/>
        <a:p>
          <a:endParaRPr lang="en-US"/>
        </a:p>
      </dgm:t>
    </dgm:pt>
    <dgm:pt modelId="{009F5434-3707-4867-BC87-7688270CA7D4}">
      <dgm:prSet phldrT="[Text]" custT="1"/>
      <dgm:spPr/>
      <dgm:t>
        <a:bodyPr/>
        <a:lstStyle/>
        <a:p>
          <a:pPr algn="ctr"/>
          <a:r>
            <a:rPr lang="en-US" sz="2400" b="0">
              <a:solidFill>
                <a:schemeClr val="tx1"/>
              </a:solidFill>
            </a:rPr>
            <a:t>Reporting Reference Guide contains upload instructions</a:t>
          </a:r>
          <a:endParaRPr lang="en-US" sz="2400" b="1"/>
        </a:p>
      </dgm:t>
    </dgm:pt>
    <dgm:pt modelId="{BEF698A7-9DEC-4B6D-A37F-D38AE9571F99}" type="parTrans" cxnId="{610937E1-3B30-4B5E-B8FD-8F30CE2AF7D7}">
      <dgm:prSet/>
      <dgm:spPr/>
      <dgm:t>
        <a:bodyPr/>
        <a:lstStyle/>
        <a:p>
          <a:endParaRPr lang="en-US"/>
        </a:p>
      </dgm:t>
    </dgm:pt>
    <dgm:pt modelId="{99E06BE2-7219-4949-AFA0-C46446B6FE9E}" type="sibTrans" cxnId="{610937E1-3B30-4B5E-B8FD-8F30CE2AF7D7}">
      <dgm:prSet/>
      <dgm:spPr/>
      <dgm:t>
        <a:bodyPr/>
        <a:lstStyle/>
        <a:p>
          <a:endParaRPr lang="en-US"/>
        </a:p>
      </dgm:t>
    </dgm:pt>
    <dgm:pt modelId="{9EDDBD3F-890A-4E51-AAF0-91D44DB48B40}">
      <dgm:prSet phldrT="[Text]" custT="1"/>
      <dgm:spPr/>
      <dgm:t>
        <a:bodyPr/>
        <a:lstStyle/>
        <a:p>
          <a:pPr algn="ctr"/>
          <a:r>
            <a:rPr lang="en-US" sz="2400" b="0"/>
            <a:t>Edit Check Resources for tips on fixing errors</a:t>
          </a:r>
        </a:p>
      </dgm:t>
    </dgm:pt>
    <dgm:pt modelId="{7C3C5A65-FA1A-4A76-B117-EE17730B42A0}" type="parTrans" cxnId="{E4A08F93-9698-495D-9929-5053BF76CF5C}">
      <dgm:prSet/>
      <dgm:spPr/>
      <dgm:t>
        <a:bodyPr/>
        <a:lstStyle/>
        <a:p>
          <a:endParaRPr lang="en-US"/>
        </a:p>
      </dgm:t>
    </dgm:pt>
    <dgm:pt modelId="{400EB1E6-A9CB-400C-858F-F10919682E81}" type="sibTrans" cxnId="{E4A08F93-9698-495D-9929-5053BF76CF5C}">
      <dgm:prSet/>
      <dgm:spPr/>
      <dgm:t>
        <a:bodyPr/>
        <a:lstStyle/>
        <a:p>
          <a:endParaRPr lang="en-US"/>
        </a:p>
      </dgm:t>
    </dgm:pt>
    <dgm:pt modelId="{CB8AC4FB-9AE3-46E5-8F2C-B109DDE6D197}">
      <dgm:prSet phldrT="[Text]" custT="1"/>
      <dgm:spPr>
        <a:noFill/>
      </dgm:spPr>
      <dgm:t>
        <a:bodyPr/>
        <a:lstStyle/>
        <a:p>
          <a:pPr algn="ctr"/>
          <a:r>
            <a:rPr lang="en-US" sz="2400" b="0" dirty="0">
              <a:solidFill>
                <a:schemeClr val="tx1"/>
              </a:solidFill>
            </a:rPr>
            <a:t>Outcomes information is automatically added</a:t>
          </a:r>
        </a:p>
      </dgm:t>
    </dgm:pt>
    <dgm:pt modelId="{84B9D33F-A273-4082-BB85-247357F30842}" type="parTrans" cxnId="{520E6E66-E2A2-4109-B16A-2AD05BC4901C}">
      <dgm:prSet/>
      <dgm:spPr/>
      <dgm:t>
        <a:bodyPr/>
        <a:lstStyle/>
        <a:p>
          <a:endParaRPr lang="en-US"/>
        </a:p>
      </dgm:t>
    </dgm:pt>
    <dgm:pt modelId="{3017C050-46C1-46FA-B3D1-0C4A9061D64B}" type="sibTrans" cxnId="{520E6E66-E2A2-4109-B16A-2AD05BC4901C}">
      <dgm:prSet/>
      <dgm:spPr/>
      <dgm:t>
        <a:bodyPr/>
        <a:lstStyle/>
        <a:p>
          <a:endParaRPr lang="en-US"/>
        </a:p>
      </dgm:t>
    </dgm:pt>
    <dgm:pt modelId="{CF22D013-0E68-420B-A114-2304AEA7C02D}" type="pres">
      <dgm:prSet presAssocID="{AB2108C7-105B-44C8-A5E2-585D0FA4BF45}" presName="Name0" presStyleCnt="0">
        <dgm:presLayoutVars>
          <dgm:chMax val="11"/>
          <dgm:chPref val="11"/>
          <dgm:dir/>
          <dgm:resizeHandles/>
        </dgm:presLayoutVars>
      </dgm:prSet>
      <dgm:spPr/>
    </dgm:pt>
    <dgm:pt modelId="{0EF27E5A-FBA9-4B86-9163-496AA0A963E4}" type="pres">
      <dgm:prSet presAssocID="{F16A78E9-6C2B-4D85-89DA-A041E6D58291}" presName="Accent4" presStyleCnt="0"/>
      <dgm:spPr/>
    </dgm:pt>
    <dgm:pt modelId="{D7142921-473B-4138-B82D-F2FA06AD4B74}" type="pres">
      <dgm:prSet presAssocID="{F16A78E9-6C2B-4D85-89DA-A041E6D58291}" presName="Accent" presStyleLbl="node1" presStyleIdx="0" presStyleCnt="4"/>
      <dgm:spPr/>
    </dgm:pt>
    <dgm:pt modelId="{5A386922-53C9-4220-B651-81BF1654CB81}" type="pres">
      <dgm:prSet presAssocID="{F16A78E9-6C2B-4D85-89DA-A041E6D58291}" presName="ParentBackground4" presStyleCnt="0"/>
      <dgm:spPr/>
    </dgm:pt>
    <dgm:pt modelId="{94604C21-3C8B-4B4C-AA1E-356D3BC517A4}" type="pres">
      <dgm:prSet presAssocID="{F16A78E9-6C2B-4D85-89DA-A041E6D58291}" presName="ParentBackground" presStyleLbl="fgAcc1" presStyleIdx="0" presStyleCnt="4"/>
      <dgm:spPr/>
    </dgm:pt>
    <dgm:pt modelId="{F2AF2026-7456-43DC-9ED3-9A4EC6DF943A}" type="pres">
      <dgm:prSet presAssocID="{F16A78E9-6C2B-4D85-89DA-A041E6D58291}" presName="Child4" presStyleLbl="revTx" presStyleIdx="0" presStyleCnt="3">
        <dgm:presLayoutVars>
          <dgm:chMax val="0"/>
          <dgm:chPref val="0"/>
          <dgm:bulletEnabled val="1"/>
        </dgm:presLayoutVars>
      </dgm:prSet>
      <dgm:spPr/>
    </dgm:pt>
    <dgm:pt modelId="{75A52AFB-84C8-411D-9069-3FF6603D67D2}" type="pres">
      <dgm:prSet presAssocID="{F16A78E9-6C2B-4D85-89DA-A041E6D58291}" presName="Parent4" presStyleLbl="revTx" presStyleIdx="0" presStyleCnt="3">
        <dgm:presLayoutVars>
          <dgm:chMax val="1"/>
          <dgm:chPref val="1"/>
          <dgm:bulletEnabled val="1"/>
        </dgm:presLayoutVars>
      </dgm:prSet>
      <dgm:spPr/>
    </dgm:pt>
    <dgm:pt modelId="{4320790A-5CB4-4F4B-981B-62173C7A3D8A}" type="pres">
      <dgm:prSet presAssocID="{1B48891B-C5AC-4F32-A6E2-FD4B7B9AC521}" presName="Accent3" presStyleCnt="0"/>
      <dgm:spPr/>
    </dgm:pt>
    <dgm:pt modelId="{A06E6C47-C270-4263-8317-E11A18B75DD4}" type="pres">
      <dgm:prSet presAssocID="{1B48891B-C5AC-4F32-A6E2-FD4B7B9AC521}" presName="Accent" presStyleLbl="node1" presStyleIdx="1" presStyleCnt="4"/>
      <dgm:spPr/>
    </dgm:pt>
    <dgm:pt modelId="{90FF5B20-D254-4217-AB1D-9D4147EE87BF}" type="pres">
      <dgm:prSet presAssocID="{1B48891B-C5AC-4F32-A6E2-FD4B7B9AC521}" presName="ParentBackground3" presStyleCnt="0"/>
      <dgm:spPr/>
    </dgm:pt>
    <dgm:pt modelId="{7FCA6F5B-DFDE-4EF4-8A43-2ED08549021A}" type="pres">
      <dgm:prSet presAssocID="{1B48891B-C5AC-4F32-A6E2-FD4B7B9AC521}" presName="ParentBackground" presStyleLbl="fgAcc1" presStyleIdx="1" presStyleCnt="4"/>
      <dgm:spPr/>
    </dgm:pt>
    <dgm:pt modelId="{988BC9A5-145A-41DD-B686-D8840325801E}" type="pres">
      <dgm:prSet presAssocID="{1B48891B-C5AC-4F32-A6E2-FD4B7B9AC521}" presName="Child3" presStyleLbl="revTx" presStyleIdx="1" presStyleCnt="3">
        <dgm:presLayoutVars>
          <dgm:chMax val="0"/>
          <dgm:chPref val="0"/>
          <dgm:bulletEnabled val="1"/>
        </dgm:presLayoutVars>
      </dgm:prSet>
      <dgm:spPr/>
    </dgm:pt>
    <dgm:pt modelId="{F9BEBB0F-9630-435B-9F34-FA2662BE41F4}" type="pres">
      <dgm:prSet presAssocID="{1B48891B-C5AC-4F32-A6E2-FD4B7B9AC521}" presName="Parent3" presStyleLbl="revTx" presStyleIdx="1" presStyleCnt="3">
        <dgm:presLayoutVars>
          <dgm:chMax val="1"/>
          <dgm:chPref val="1"/>
          <dgm:bulletEnabled val="1"/>
        </dgm:presLayoutVars>
      </dgm:prSet>
      <dgm:spPr/>
    </dgm:pt>
    <dgm:pt modelId="{44B43976-0A91-49E9-AC9B-F15FB3A4B92D}" type="pres">
      <dgm:prSet presAssocID="{F0765086-B393-41EA-9378-A7EFBC9A1208}" presName="Accent2" presStyleCnt="0"/>
      <dgm:spPr/>
    </dgm:pt>
    <dgm:pt modelId="{C03FCA28-E6E0-4ED6-B06B-03E1CA768A36}" type="pres">
      <dgm:prSet presAssocID="{F0765086-B393-41EA-9378-A7EFBC9A1208}" presName="Accent" presStyleLbl="node1" presStyleIdx="2" presStyleCnt="4"/>
      <dgm:spPr/>
    </dgm:pt>
    <dgm:pt modelId="{94F70D58-ED4D-4681-9E06-50406F63F54C}" type="pres">
      <dgm:prSet presAssocID="{F0765086-B393-41EA-9378-A7EFBC9A1208}" presName="ParentBackground2" presStyleCnt="0"/>
      <dgm:spPr/>
    </dgm:pt>
    <dgm:pt modelId="{5BDE55CA-FEED-423D-8D94-8DCAC0D97648}" type="pres">
      <dgm:prSet presAssocID="{F0765086-B393-41EA-9378-A7EFBC9A1208}" presName="ParentBackground" presStyleLbl="fgAcc1" presStyleIdx="2" presStyleCnt="4"/>
      <dgm:spPr/>
    </dgm:pt>
    <dgm:pt modelId="{F620C7EF-C2D3-49D0-BF98-E09DB39ABB2C}" type="pres">
      <dgm:prSet presAssocID="{F0765086-B393-41EA-9378-A7EFBC9A1208}" presName="Child2" presStyleLbl="revTx" presStyleIdx="2" presStyleCnt="3">
        <dgm:presLayoutVars>
          <dgm:chMax val="0"/>
          <dgm:chPref val="0"/>
          <dgm:bulletEnabled val="1"/>
        </dgm:presLayoutVars>
      </dgm:prSet>
      <dgm:spPr/>
    </dgm:pt>
    <dgm:pt modelId="{117FFB14-663D-4956-BBAE-E5A5FF2E9888}" type="pres">
      <dgm:prSet presAssocID="{F0765086-B393-41EA-9378-A7EFBC9A1208}" presName="Parent2" presStyleLbl="revTx" presStyleIdx="2" presStyleCnt="3">
        <dgm:presLayoutVars>
          <dgm:chMax val="1"/>
          <dgm:chPref val="1"/>
          <dgm:bulletEnabled val="1"/>
        </dgm:presLayoutVars>
      </dgm:prSet>
      <dgm:spPr/>
    </dgm:pt>
    <dgm:pt modelId="{8B1378A1-6358-4496-B327-9B7C0529A0BA}" type="pres">
      <dgm:prSet presAssocID="{83CB9608-996E-480C-9EEB-60670688FA0C}" presName="Accent1" presStyleCnt="0"/>
      <dgm:spPr/>
    </dgm:pt>
    <dgm:pt modelId="{7EB143E0-1C79-48A6-A7CF-F3D3D867817B}" type="pres">
      <dgm:prSet presAssocID="{83CB9608-996E-480C-9EEB-60670688FA0C}" presName="Accent" presStyleLbl="node1" presStyleIdx="3" presStyleCnt="4"/>
      <dgm:spPr/>
    </dgm:pt>
    <dgm:pt modelId="{28D36DDC-EC24-4D28-AA7C-7BDF619B40E5}" type="pres">
      <dgm:prSet presAssocID="{83CB9608-996E-480C-9EEB-60670688FA0C}" presName="ParentBackground1" presStyleCnt="0"/>
      <dgm:spPr/>
    </dgm:pt>
    <dgm:pt modelId="{289D7E67-6D23-4243-B60C-2DA679339D47}" type="pres">
      <dgm:prSet presAssocID="{83CB9608-996E-480C-9EEB-60670688FA0C}" presName="ParentBackground" presStyleLbl="fgAcc1" presStyleIdx="3" presStyleCnt="4"/>
      <dgm:spPr/>
    </dgm:pt>
    <dgm:pt modelId="{06FDDF98-9C5D-4F23-925B-E3C5DD4D52CE}" type="pres">
      <dgm:prSet presAssocID="{83CB9608-996E-480C-9EEB-60670688FA0C}" presName="Parent1" presStyleLbl="revTx" presStyleIdx="2" presStyleCnt="3">
        <dgm:presLayoutVars>
          <dgm:chMax val="1"/>
          <dgm:chPref val="1"/>
          <dgm:bulletEnabled val="1"/>
        </dgm:presLayoutVars>
      </dgm:prSet>
      <dgm:spPr/>
    </dgm:pt>
  </dgm:ptLst>
  <dgm:cxnLst>
    <dgm:cxn modelId="{5FEE410E-BD6F-44E7-8477-78B50D24A664}" srcId="{AB2108C7-105B-44C8-A5E2-585D0FA4BF45}" destId="{F0765086-B393-41EA-9378-A7EFBC9A1208}" srcOrd="1" destOrd="0" parTransId="{979ABB61-F781-416F-9A31-5D7FD737DB45}" sibTransId="{FF90BD42-65F0-4801-A684-E364D366D944}"/>
    <dgm:cxn modelId="{B6BDF80E-796F-4E89-A5A3-3EEEFEA38ECC}" type="presOf" srcId="{1B48891B-C5AC-4F32-A6E2-FD4B7B9AC521}" destId="{7FCA6F5B-DFDE-4EF4-8A43-2ED08549021A}" srcOrd="0" destOrd="0" presId="urn:microsoft.com/office/officeart/2011/layout/CircleProcess"/>
    <dgm:cxn modelId="{5E967F10-73BD-454A-AC8D-AE26C3540777}" type="presOf" srcId="{F0765086-B393-41EA-9378-A7EFBC9A1208}" destId="{5BDE55CA-FEED-423D-8D94-8DCAC0D97648}" srcOrd="0" destOrd="0" presId="urn:microsoft.com/office/officeart/2011/layout/CircleProcess"/>
    <dgm:cxn modelId="{00790516-A800-48A3-BF16-916FD8B3AEB3}" type="presOf" srcId="{F0765086-B393-41EA-9378-A7EFBC9A1208}" destId="{117FFB14-663D-4956-BBAE-E5A5FF2E9888}" srcOrd="1" destOrd="0" presId="urn:microsoft.com/office/officeart/2011/layout/CircleProcess"/>
    <dgm:cxn modelId="{57AAE029-9827-431C-A9A3-89E3ED046160}" type="presOf" srcId="{CB8AC4FB-9AE3-46E5-8F2C-B109DDE6D197}" destId="{F2AF2026-7456-43DC-9ED3-9A4EC6DF943A}" srcOrd="0" destOrd="0" presId="urn:microsoft.com/office/officeart/2011/layout/CircleProcess"/>
    <dgm:cxn modelId="{841D263F-F1CF-4AD4-94E3-3444B6BC83AA}" type="presOf" srcId="{009F5434-3707-4867-BC87-7688270CA7D4}" destId="{988BC9A5-145A-41DD-B686-D8840325801E}" srcOrd="0" destOrd="0" presId="urn:microsoft.com/office/officeart/2011/layout/CircleProcess"/>
    <dgm:cxn modelId="{151ED763-6B63-4318-84DB-CB1AAA56D322}" srcId="{AB2108C7-105B-44C8-A5E2-585D0FA4BF45}" destId="{1B48891B-C5AC-4F32-A6E2-FD4B7B9AC521}" srcOrd="2" destOrd="0" parTransId="{A3432C13-DD2E-477F-84BF-75A3FCE6728A}" sibTransId="{095B119D-FDBB-4E6A-AEF9-A637C3FF3D0E}"/>
    <dgm:cxn modelId="{520E6E66-E2A2-4109-B16A-2AD05BC4901C}" srcId="{F16A78E9-6C2B-4D85-89DA-A041E6D58291}" destId="{CB8AC4FB-9AE3-46E5-8F2C-B109DDE6D197}" srcOrd="0" destOrd="0" parTransId="{84B9D33F-A273-4082-BB85-247357F30842}" sibTransId="{3017C050-46C1-46FA-B3D1-0C4A9061D64B}"/>
    <dgm:cxn modelId="{32F78752-64D9-4744-A0B8-FC286C5A482F}" type="presOf" srcId="{1B48891B-C5AC-4F32-A6E2-FD4B7B9AC521}" destId="{F9BEBB0F-9630-435B-9F34-FA2662BE41F4}" srcOrd="1" destOrd="0" presId="urn:microsoft.com/office/officeart/2011/layout/CircleProcess"/>
    <dgm:cxn modelId="{EBF96E7E-A767-452D-9EA4-1A595E5A3A86}" type="presOf" srcId="{83CB9608-996E-480C-9EEB-60670688FA0C}" destId="{289D7E67-6D23-4243-B60C-2DA679339D47}" srcOrd="0" destOrd="0" presId="urn:microsoft.com/office/officeart/2011/layout/CircleProcess"/>
    <dgm:cxn modelId="{398E3F82-2AB6-4104-B2A1-9221A29BDEF5}" type="presOf" srcId="{52F59349-1471-42D6-A245-EC25B04CC115}" destId="{F620C7EF-C2D3-49D0-BF98-E09DB39ABB2C}" srcOrd="0" destOrd="0" presId="urn:microsoft.com/office/officeart/2011/layout/CircleProcess"/>
    <dgm:cxn modelId="{9C11A883-1E86-43C7-BCD5-79D9B74B6B92}" type="presOf" srcId="{9EDDBD3F-890A-4E51-AAF0-91D44DB48B40}" destId="{988BC9A5-145A-41DD-B686-D8840325801E}" srcOrd="0" destOrd="1" presId="urn:microsoft.com/office/officeart/2011/layout/CircleProcess"/>
    <dgm:cxn modelId="{FC628B93-2D8B-466C-9D37-BF9DB80A8DF7}" type="presOf" srcId="{F16A78E9-6C2B-4D85-89DA-A041E6D58291}" destId="{75A52AFB-84C8-411D-9069-3FF6603D67D2}" srcOrd="1" destOrd="0" presId="urn:microsoft.com/office/officeart/2011/layout/CircleProcess"/>
    <dgm:cxn modelId="{E4A08F93-9698-495D-9929-5053BF76CF5C}" srcId="{1B48891B-C5AC-4F32-A6E2-FD4B7B9AC521}" destId="{9EDDBD3F-890A-4E51-AAF0-91D44DB48B40}" srcOrd="1" destOrd="0" parTransId="{7C3C5A65-FA1A-4A76-B117-EE17730B42A0}" sibTransId="{400EB1E6-A9CB-400C-858F-F10919682E81}"/>
    <dgm:cxn modelId="{9835EFB7-9033-4FBA-A7AF-78DCC5F964B9}" srcId="{AB2108C7-105B-44C8-A5E2-585D0FA4BF45}" destId="{F16A78E9-6C2B-4D85-89DA-A041E6D58291}" srcOrd="3" destOrd="0" parTransId="{E0EA85D3-E4DD-402B-8077-AAD6F553000F}" sibTransId="{4D0B4BA1-0FB0-4D4C-8B0F-C3547E4D1754}"/>
    <dgm:cxn modelId="{9FD368B9-6866-4C85-AED2-65E9A08F8DA9}" type="presOf" srcId="{83CB9608-996E-480C-9EEB-60670688FA0C}" destId="{06FDDF98-9C5D-4F23-925B-E3C5DD4D52CE}" srcOrd="1" destOrd="0" presId="urn:microsoft.com/office/officeart/2011/layout/CircleProcess"/>
    <dgm:cxn modelId="{5D0904BE-E8B9-452E-823E-788935679D75}" type="presOf" srcId="{F16A78E9-6C2B-4D85-89DA-A041E6D58291}" destId="{94604C21-3C8B-4B4C-AA1E-356D3BC517A4}" srcOrd="0" destOrd="0" presId="urn:microsoft.com/office/officeart/2011/layout/CircleProcess"/>
    <dgm:cxn modelId="{F6DB43C7-2767-45BD-B7B8-51E41ED85523}" type="presOf" srcId="{AB2108C7-105B-44C8-A5E2-585D0FA4BF45}" destId="{CF22D013-0E68-420B-A114-2304AEA7C02D}" srcOrd="0" destOrd="0" presId="urn:microsoft.com/office/officeart/2011/layout/CircleProcess"/>
    <dgm:cxn modelId="{F46D9ACA-AE49-4F0E-B926-728451A09B46}" srcId="{F0765086-B393-41EA-9378-A7EFBC9A1208}" destId="{52F59349-1471-42D6-A245-EC25B04CC115}" srcOrd="0" destOrd="0" parTransId="{CC165FEB-5469-4B1F-82E8-521CD8ABDB22}" sibTransId="{450BC838-C970-4EE2-8B51-24EB1F40429C}"/>
    <dgm:cxn modelId="{610937E1-3B30-4B5E-B8FD-8F30CE2AF7D7}" srcId="{1B48891B-C5AC-4F32-A6E2-FD4B7B9AC521}" destId="{009F5434-3707-4867-BC87-7688270CA7D4}" srcOrd="0" destOrd="0" parTransId="{BEF698A7-9DEC-4B6D-A37F-D38AE9571F99}" sibTransId="{99E06BE2-7219-4949-AFA0-C46446B6FE9E}"/>
    <dgm:cxn modelId="{A52508E5-54A8-4FA7-9FD0-6BDAB085298F}" srcId="{AB2108C7-105B-44C8-A5E2-585D0FA4BF45}" destId="{83CB9608-996E-480C-9EEB-60670688FA0C}" srcOrd="0" destOrd="0" parTransId="{1A8A6977-182B-4D04-A1D4-1ECD871855DA}" sibTransId="{DCBBBCBA-373C-43F9-9CEA-59AEFDF9743C}"/>
    <dgm:cxn modelId="{757F8E9A-2F18-44FB-AAE2-86F1263882A9}" type="presParOf" srcId="{CF22D013-0E68-420B-A114-2304AEA7C02D}" destId="{0EF27E5A-FBA9-4B86-9163-496AA0A963E4}" srcOrd="0" destOrd="0" presId="urn:microsoft.com/office/officeart/2011/layout/CircleProcess"/>
    <dgm:cxn modelId="{0BE2FB7A-B56A-4311-ACDB-BA74A71C1F03}" type="presParOf" srcId="{0EF27E5A-FBA9-4B86-9163-496AA0A963E4}" destId="{D7142921-473B-4138-B82D-F2FA06AD4B74}" srcOrd="0" destOrd="0" presId="urn:microsoft.com/office/officeart/2011/layout/CircleProcess"/>
    <dgm:cxn modelId="{546EEA73-EE24-40F0-8830-4578029233BA}" type="presParOf" srcId="{CF22D013-0E68-420B-A114-2304AEA7C02D}" destId="{5A386922-53C9-4220-B651-81BF1654CB81}" srcOrd="1" destOrd="0" presId="urn:microsoft.com/office/officeart/2011/layout/CircleProcess"/>
    <dgm:cxn modelId="{A34FE39F-2015-4AC2-A83D-B73A83BA4B9E}" type="presParOf" srcId="{5A386922-53C9-4220-B651-81BF1654CB81}" destId="{94604C21-3C8B-4B4C-AA1E-356D3BC517A4}" srcOrd="0" destOrd="0" presId="urn:microsoft.com/office/officeart/2011/layout/CircleProcess"/>
    <dgm:cxn modelId="{F32BB1BE-CF48-4232-BDBD-4311A2CCEC70}" type="presParOf" srcId="{CF22D013-0E68-420B-A114-2304AEA7C02D}" destId="{F2AF2026-7456-43DC-9ED3-9A4EC6DF943A}" srcOrd="2" destOrd="0" presId="urn:microsoft.com/office/officeart/2011/layout/CircleProcess"/>
    <dgm:cxn modelId="{0101130C-9674-47A5-A148-5CCFDA19B2FD}" type="presParOf" srcId="{CF22D013-0E68-420B-A114-2304AEA7C02D}" destId="{75A52AFB-84C8-411D-9069-3FF6603D67D2}" srcOrd="3" destOrd="0" presId="urn:microsoft.com/office/officeart/2011/layout/CircleProcess"/>
    <dgm:cxn modelId="{D80BE66A-156F-4293-84B8-BD7DED4058A4}" type="presParOf" srcId="{CF22D013-0E68-420B-A114-2304AEA7C02D}" destId="{4320790A-5CB4-4F4B-981B-62173C7A3D8A}" srcOrd="4" destOrd="0" presId="urn:microsoft.com/office/officeart/2011/layout/CircleProcess"/>
    <dgm:cxn modelId="{04938688-8B09-4A99-9621-E687E3E86525}" type="presParOf" srcId="{4320790A-5CB4-4F4B-981B-62173C7A3D8A}" destId="{A06E6C47-C270-4263-8317-E11A18B75DD4}" srcOrd="0" destOrd="0" presId="urn:microsoft.com/office/officeart/2011/layout/CircleProcess"/>
    <dgm:cxn modelId="{B5C4213C-DDB1-485B-9BE0-D36BEA974C8E}" type="presParOf" srcId="{CF22D013-0E68-420B-A114-2304AEA7C02D}" destId="{90FF5B20-D254-4217-AB1D-9D4147EE87BF}" srcOrd="5" destOrd="0" presId="urn:microsoft.com/office/officeart/2011/layout/CircleProcess"/>
    <dgm:cxn modelId="{B3BC512A-B452-4E83-A365-73C987524783}" type="presParOf" srcId="{90FF5B20-D254-4217-AB1D-9D4147EE87BF}" destId="{7FCA6F5B-DFDE-4EF4-8A43-2ED08549021A}" srcOrd="0" destOrd="0" presId="urn:microsoft.com/office/officeart/2011/layout/CircleProcess"/>
    <dgm:cxn modelId="{808BB39E-93CE-470C-9055-13D4623B4312}" type="presParOf" srcId="{CF22D013-0E68-420B-A114-2304AEA7C02D}" destId="{988BC9A5-145A-41DD-B686-D8840325801E}" srcOrd="6" destOrd="0" presId="urn:microsoft.com/office/officeart/2011/layout/CircleProcess"/>
    <dgm:cxn modelId="{43866037-806B-4E9B-92A3-8588CBFAD15E}" type="presParOf" srcId="{CF22D013-0E68-420B-A114-2304AEA7C02D}" destId="{F9BEBB0F-9630-435B-9F34-FA2662BE41F4}" srcOrd="7" destOrd="0" presId="urn:microsoft.com/office/officeart/2011/layout/CircleProcess"/>
    <dgm:cxn modelId="{6535A4D0-1228-44F7-A41C-8BB7FB305C6F}" type="presParOf" srcId="{CF22D013-0E68-420B-A114-2304AEA7C02D}" destId="{44B43976-0A91-49E9-AC9B-F15FB3A4B92D}" srcOrd="8" destOrd="0" presId="urn:microsoft.com/office/officeart/2011/layout/CircleProcess"/>
    <dgm:cxn modelId="{39CAE9B1-EC59-48D8-B826-A5AB14EBE139}" type="presParOf" srcId="{44B43976-0A91-49E9-AC9B-F15FB3A4B92D}" destId="{C03FCA28-E6E0-4ED6-B06B-03E1CA768A36}" srcOrd="0" destOrd="0" presId="urn:microsoft.com/office/officeart/2011/layout/CircleProcess"/>
    <dgm:cxn modelId="{F478A52A-00CD-4057-839A-D699ADECBDBE}" type="presParOf" srcId="{CF22D013-0E68-420B-A114-2304AEA7C02D}" destId="{94F70D58-ED4D-4681-9E06-50406F63F54C}" srcOrd="9" destOrd="0" presId="urn:microsoft.com/office/officeart/2011/layout/CircleProcess"/>
    <dgm:cxn modelId="{6DE7DB26-E8D5-47A1-BCA9-7DABAFFA8646}" type="presParOf" srcId="{94F70D58-ED4D-4681-9E06-50406F63F54C}" destId="{5BDE55CA-FEED-423D-8D94-8DCAC0D97648}" srcOrd="0" destOrd="0" presId="urn:microsoft.com/office/officeart/2011/layout/CircleProcess"/>
    <dgm:cxn modelId="{AD44840F-60B4-44E7-BAAB-E9B0DB7BCE56}" type="presParOf" srcId="{CF22D013-0E68-420B-A114-2304AEA7C02D}" destId="{F620C7EF-C2D3-49D0-BF98-E09DB39ABB2C}" srcOrd="10" destOrd="0" presId="urn:microsoft.com/office/officeart/2011/layout/CircleProcess"/>
    <dgm:cxn modelId="{53ACC6BF-C0E5-479D-8E5B-0F0B4118F3FE}" type="presParOf" srcId="{CF22D013-0E68-420B-A114-2304AEA7C02D}" destId="{117FFB14-663D-4956-BBAE-E5A5FF2E9888}" srcOrd="11" destOrd="0" presId="urn:microsoft.com/office/officeart/2011/layout/CircleProcess"/>
    <dgm:cxn modelId="{7FCCDFFE-87C3-4565-9CF2-43F2D5CF6FB9}" type="presParOf" srcId="{CF22D013-0E68-420B-A114-2304AEA7C02D}" destId="{8B1378A1-6358-4496-B327-9B7C0529A0BA}" srcOrd="12" destOrd="0" presId="urn:microsoft.com/office/officeart/2011/layout/CircleProcess"/>
    <dgm:cxn modelId="{FB5322DA-9887-4F3C-811E-4916C9C1A877}" type="presParOf" srcId="{8B1378A1-6358-4496-B327-9B7C0529A0BA}" destId="{7EB143E0-1C79-48A6-A7CF-F3D3D867817B}" srcOrd="0" destOrd="0" presId="urn:microsoft.com/office/officeart/2011/layout/CircleProcess"/>
    <dgm:cxn modelId="{B10A7F69-77D3-47E5-A343-E9C43377B368}" type="presParOf" srcId="{CF22D013-0E68-420B-A114-2304AEA7C02D}" destId="{28D36DDC-EC24-4D28-AA7C-7BDF619B40E5}" srcOrd="13" destOrd="0" presId="urn:microsoft.com/office/officeart/2011/layout/CircleProcess"/>
    <dgm:cxn modelId="{B08F6B94-B6DF-4E52-B14B-0AC3C5AE63B6}" type="presParOf" srcId="{28D36DDC-EC24-4D28-AA7C-7BDF619B40E5}" destId="{289D7E67-6D23-4243-B60C-2DA679339D47}" srcOrd="0" destOrd="0" presId="urn:microsoft.com/office/officeart/2011/layout/CircleProcess"/>
    <dgm:cxn modelId="{890CE066-3395-4FC8-8C58-FAEF70497A4C}" type="presParOf" srcId="{CF22D013-0E68-420B-A114-2304AEA7C02D}" destId="{06FDDF98-9C5D-4F23-925B-E3C5DD4D52CE}" srcOrd="14"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EBE86B11-8A07-404D-ACC0-D53554E3308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CB1F1F5-4109-40F3-83FD-25C1FEC4D64D}">
      <dgm:prSet custT="1"/>
      <dgm:spPr/>
      <dgm:t>
        <a:bodyPr/>
        <a:lstStyle/>
        <a:p>
          <a:pPr>
            <a:lnSpc>
              <a:spcPct val="100000"/>
            </a:lnSpc>
          </a:pPr>
          <a:r>
            <a:rPr lang="en-US" sz="2800"/>
            <a:t>Reporting Requirements Overview</a:t>
          </a:r>
        </a:p>
      </dgm:t>
    </dgm:pt>
    <dgm:pt modelId="{79BE54F1-8086-4849-9CBF-669A9B769325}" type="parTrans" cxnId="{D2984BD6-A4D5-4481-8B61-0C2308BD3E9E}">
      <dgm:prSet/>
      <dgm:spPr/>
      <dgm:t>
        <a:bodyPr/>
        <a:lstStyle/>
        <a:p>
          <a:endParaRPr lang="en-US"/>
        </a:p>
      </dgm:t>
    </dgm:pt>
    <dgm:pt modelId="{892192EC-167C-4D71-AE01-04FE10E5ECA1}" type="sibTrans" cxnId="{D2984BD6-A4D5-4481-8B61-0C2308BD3E9E}">
      <dgm:prSet/>
      <dgm:spPr/>
      <dgm:t>
        <a:bodyPr/>
        <a:lstStyle/>
        <a:p>
          <a:endParaRPr lang="en-US"/>
        </a:p>
      </dgm:t>
    </dgm:pt>
    <dgm:pt modelId="{FEA5EF6F-F6CC-4DF2-BE0B-91816FB3F286}">
      <dgm:prSet custT="1"/>
      <dgm:spPr/>
      <dgm:t>
        <a:bodyPr/>
        <a:lstStyle/>
        <a:p>
          <a:pPr>
            <a:lnSpc>
              <a:spcPct val="100000"/>
            </a:lnSpc>
          </a:pPr>
          <a:r>
            <a:rPr lang="en-US" sz="2800"/>
            <a:t>QPR Overview</a:t>
          </a:r>
        </a:p>
      </dgm:t>
    </dgm:pt>
    <dgm:pt modelId="{87AE0F32-4BCC-4B23-90C8-3FAB72235AEA}" type="parTrans" cxnId="{81FC6179-B78A-4F35-8D43-3BB7304159E7}">
      <dgm:prSet/>
      <dgm:spPr/>
      <dgm:t>
        <a:bodyPr/>
        <a:lstStyle/>
        <a:p>
          <a:endParaRPr lang="en-US"/>
        </a:p>
      </dgm:t>
    </dgm:pt>
    <dgm:pt modelId="{23688040-FAA6-4D0F-9356-9F18E67DE547}" type="sibTrans" cxnId="{81FC6179-B78A-4F35-8D43-3BB7304159E7}">
      <dgm:prSet/>
      <dgm:spPr/>
      <dgm:t>
        <a:bodyPr/>
        <a:lstStyle/>
        <a:p>
          <a:endParaRPr lang="en-US"/>
        </a:p>
      </dgm:t>
    </dgm:pt>
    <dgm:pt modelId="{73F9F701-E8A4-4137-83F3-2DD11B642272}">
      <dgm:prSet custT="1"/>
      <dgm:spPr/>
      <dgm:t>
        <a:bodyPr/>
        <a:lstStyle/>
        <a:p>
          <a:pPr>
            <a:lnSpc>
              <a:spcPct val="100000"/>
            </a:lnSpc>
          </a:pPr>
          <a:r>
            <a:rPr lang="en-US" sz="2800"/>
            <a:t>Building and Submitting the Participant Data File</a:t>
          </a:r>
        </a:p>
      </dgm:t>
    </dgm:pt>
    <dgm:pt modelId="{5F5F8F02-E0F5-4495-AD83-3F896D6FA448}" type="parTrans" cxnId="{15D93F20-4579-4FEA-8219-1989A08EAF89}">
      <dgm:prSet/>
      <dgm:spPr/>
      <dgm:t>
        <a:bodyPr/>
        <a:lstStyle/>
        <a:p>
          <a:endParaRPr lang="en-US"/>
        </a:p>
      </dgm:t>
    </dgm:pt>
    <dgm:pt modelId="{B0E38FD0-C6E1-4F46-B544-25D84D29B77C}" type="sibTrans" cxnId="{15D93F20-4579-4FEA-8219-1989A08EAF89}">
      <dgm:prSet/>
      <dgm:spPr/>
      <dgm:t>
        <a:bodyPr/>
        <a:lstStyle/>
        <a:p>
          <a:endParaRPr lang="en-US"/>
        </a:p>
      </dgm:t>
    </dgm:pt>
    <dgm:pt modelId="{FFBA7A3E-A63B-40C4-9EF5-1D3FF0AC4C32}">
      <dgm:prSet custT="1"/>
      <dgm:spPr/>
      <dgm:t>
        <a:bodyPr/>
        <a:lstStyle/>
        <a:p>
          <a:pPr>
            <a:lnSpc>
              <a:spcPct val="100000"/>
            </a:lnSpc>
          </a:pPr>
          <a:r>
            <a:rPr lang="en-US" sz="2800" b="1" dirty="0">
              <a:solidFill>
                <a:schemeClr val="bg1"/>
              </a:solidFill>
            </a:rPr>
            <a:t>WorkforceGPS Resources</a:t>
          </a:r>
        </a:p>
      </dgm:t>
    </dgm:pt>
    <dgm:pt modelId="{1770787E-5981-4642-83E9-1C44173F0FF9}" type="parTrans" cxnId="{CAF1A31E-F227-45EB-AFD2-28C3A22B7013}">
      <dgm:prSet/>
      <dgm:spPr/>
      <dgm:t>
        <a:bodyPr/>
        <a:lstStyle/>
        <a:p>
          <a:endParaRPr lang="en-US"/>
        </a:p>
      </dgm:t>
    </dgm:pt>
    <dgm:pt modelId="{E0CF35FD-26C8-42BC-BE71-185C3FF31A91}" type="sibTrans" cxnId="{CAF1A31E-F227-45EB-AFD2-28C3A22B7013}">
      <dgm:prSet/>
      <dgm:spPr/>
      <dgm:t>
        <a:bodyPr/>
        <a:lstStyle/>
        <a:p>
          <a:endParaRPr lang="en-US"/>
        </a:p>
      </dgm:t>
    </dgm:pt>
    <dgm:pt modelId="{ECC09C39-9B84-4A43-B72B-A44E35330398}">
      <dgm:prSet custT="1"/>
      <dgm:spPr/>
      <dgm:t>
        <a:bodyPr/>
        <a:lstStyle/>
        <a:p>
          <a:pPr>
            <a:lnSpc>
              <a:spcPct val="100000"/>
            </a:lnSpc>
          </a:pPr>
          <a:r>
            <a:rPr lang="en-US" sz="2800"/>
            <a:t>Technical Assistance</a:t>
          </a:r>
        </a:p>
      </dgm:t>
    </dgm:pt>
    <dgm:pt modelId="{AC50325A-D0D3-4B47-B1DE-298A68B635BF}" type="parTrans" cxnId="{0B29B7A7-2C42-4701-8875-248B34C785EC}">
      <dgm:prSet/>
      <dgm:spPr/>
      <dgm:t>
        <a:bodyPr/>
        <a:lstStyle/>
        <a:p>
          <a:endParaRPr lang="en-US"/>
        </a:p>
      </dgm:t>
    </dgm:pt>
    <dgm:pt modelId="{F975A7E1-9755-4F23-BE43-789E4047D36A}" type="sibTrans" cxnId="{0B29B7A7-2C42-4701-8875-248B34C785EC}">
      <dgm:prSet/>
      <dgm:spPr/>
      <dgm:t>
        <a:bodyPr/>
        <a:lstStyle/>
        <a:p>
          <a:endParaRPr lang="en-US"/>
        </a:p>
      </dgm:t>
    </dgm:pt>
    <dgm:pt modelId="{63B382C5-0864-40BF-ACFB-296A8346C7A1}">
      <dgm:prSet custT="1"/>
      <dgm:spPr/>
      <dgm:t>
        <a:bodyPr/>
        <a:lstStyle/>
        <a:p>
          <a:pPr>
            <a:lnSpc>
              <a:spcPct val="100000"/>
            </a:lnSpc>
          </a:pPr>
          <a:r>
            <a:rPr lang="en-US" sz="2800"/>
            <a:t>The Participant Data File and Data Collection</a:t>
          </a:r>
        </a:p>
      </dgm:t>
    </dgm:pt>
    <dgm:pt modelId="{99FCB94F-E1FB-4C0E-8F45-C76AA7C875E8}" type="parTrans" cxnId="{B108B2E7-4F15-4C33-AF96-FB1577A512A8}">
      <dgm:prSet/>
      <dgm:spPr/>
      <dgm:t>
        <a:bodyPr/>
        <a:lstStyle/>
        <a:p>
          <a:endParaRPr lang="en-US"/>
        </a:p>
      </dgm:t>
    </dgm:pt>
    <dgm:pt modelId="{000CE91E-74A7-495D-B70A-1962E3AABE0E}" type="sibTrans" cxnId="{B108B2E7-4F15-4C33-AF96-FB1577A512A8}">
      <dgm:prSet/>
      <dgm:spPr/>
      <dgm:t>
        <a:bodyPr/>
        <a:lstStyle/>
        <a:p>
          <a:endParaRPr lang="en-US"/>
        </a:p>
      </dgm:t>
    </dgm:pt>
    <dgm:pt modelId="{EDDFA2C7-A62D-44C7-8FF3-1B57E5A75018}" type="pres">
      <dgm:prSet presAssocID="{EBE86B11-8A07-404D-ACC0-D53554E3308A}" presName="root" presStyleCnt="0">
        <dgm:presLayoutVars>
          <dgm:dir/>
          <dgm:resizeHandles val="exact"/>
        </dgm:presLayoutVars>
      </dgm:prSet>
      <dgm:spPr/>
    </dgm:pt>
    <dgm:pt modelId="{206DCF70-FC83-4FC0-8AD4-494F0A2B6C44}" type="pres">
      <dgm:prSet presAssocID="{4CB1F1F5-4109-40F3-83FD-25C1FEC4D64D}" presName="compNode" presStyleCnt="0"/>
      <dgm:spPr/>
    </dgm:pt>
    <dgm:pt modelId="{933096A2-D8AD-4EBA-BE95-0059DA9158ED}" type="pres">
      <dgm:prSet presAssocID="{4CB1F1F5-4109-40F3-83FD-25C1FEC4D64D}" presName="bgRect" presStyleLbl="bgShp" presStyleIdx="0" presStyleCnt="6"/>
      <dgm:spPr/>
    </dgm:pt>
    <dgm:pt modelId="{07123554-C389-4C07-996A-C1E099618E02}" type="pres">
      <dgm:prSet presAssocID="{4CB1F1F5-4109-40F3-83FD-25C1FEC4D64D}" presName="iconRect" presStyleLbl="node1" presStyleIdx="0" presStyleCnt="6" custScaleX="118950" custScaleY="11895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80F7B5B-ACB3-4431-93E4-AFCEBAB9C0B4}" type="pres">
      <dgm:prSet presAssocID="{4CB1F1F5-4109-40F3-83FD-25C1FEC4D64D}" presName="spaceRect" presStyleCnt="0"/>
      <dgm:spPr/>
    </dgm:pt>
    <dgm:pt modelId="{05E91965-7C6A-4B05-80E6-0167DF1DD229}" type="pres">
      <dgm:prSet presAssocID="{4CB1F1F5-4109-40F3-83FD-25C1FEC4D64D}" presName="parTx" presStyleLbl="revTx" presStyleIdx="0" presStyleCnt="6">
        <dgm:presLayoutVars>
          <dgm:chMax val="0"/>
          <dgm:chPref val="0"/>
        </dgm:presLayoutVars>
      </dgm:prSet>
      <dgm:spPr/>
    </dgm:pt>
    <dgm:pt modelId="{BAF5053B-80E6-450B-BBEC-8CDB3A173AB0}" type="pres">
      <dgm:prSet presAssocID="{892192EC-167C-4D71-AE01-04FE10E5ECA1}" presName="sibTrans" presStyleCnt="0"/>
      <dgm:spPr/>
    </dgm:pt>
    <dgm:pt modelId="{7A4C7EE2-8CA3-4387-944E-FA2BA05F392C}" type="pres">
      <dgm:prSet presAssocID="{FEA5EF6F-F6CC-4DF2-BE0B-91816FB3F286}" presName="compNode" presStyleCnt="0"/>
      <dgm:spPr/>
    </dgm:pt>
    <dgm:pt modelId="{1457C0F0-BCE5-493E-AF04-0AFCE2448162}" type="pres">
      <dgm:prSet presAssocID="{FEA5EF6F-F6CC-4DF2-BE0B-91816FB3F286}" presName="bgRect" presStyleLbl="bgShp" presStyleIdx="1" presStyleCnt="6"/>
      <dgm:spPr/>
    </dgm:pt>
    <dgm:pt modelId="{303EB5B2-6FDF-4C20-85EF-D6A4587BF4F3}" type="pres">
      <dgm:prSet presAssocID="{FEA5EF6F-F6CC-4DF2-BE0B-91816FB3F286}" presName="iconRect" presStyleLbl="node1" presStyleIdx="1" presStyleCnt="6" custScaleX="118950" custScaleY="11895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5A8964AB-D69E-4620-9D6A-07078080E79A}" type="pres">
      <dgm:prSet presAssocID="{FEA5EF6F-F6CC-4DF2-BE0B-91816FB3F286}" presName="spaceRect" presStyleCnt="0"/>
      <dgm:spPr/>
    </dgm:pt>
    <dgm:pt modelId="{A9952073-CC75-4E74-8C10-E79946534D48}" type="pres">
      <dgm:prSet presAssocID="{FEA5EF6F-F6CC-4DF2-BE0B-91816FB3F286}" presName="parTx" presStyleLbl="revTx" presStyleIdx="1" presStyleCnt="6">
        <dgm:presLayoutVars>
          <dgm:chMax val="0"/>
          <dgm:chPref val="0"/>
        </dgm:presLayoutVars>
      </dgm:prSet>
      <dgm:spPr/>
    </dgm:pt>
    <dgm:pt modelId="{A4635266-6B53-4405-961A-EB7B4B89217D}" type="pres">
      <dgm:prSet presAssocID="{23688040-FAA6-4D0F-9356-9F18E67DE547}" presName="sibTrans" presStyleCnt="0"/>
      <dgm:spPr/>
    </dgm:pt>
    <dgm:pt modelId="{A7EB8208-D674-4EB2-B585-12846AAD8383}" type="pres">
      <dgm:prSet presAssocID="{63B382C5-0864-40BF-ACFB-296A8346C7A1}" presName="compNode" presStyleCnt="0"/>
      <dgm:spPr/>
    </dgm:pt>
    <dgm:pt modelId="{C3E36E95-6989-4B0F-B604-40F27D493C24}" type="pres">
      <dgm:prSet presAssocID="{63B382C5-0864-40BF-ACFB-296A8346C7A1}" presName="bgRect" presStyleLbl="bgShp" presStyleIdx="2" presStyleCnt="6"/>
      <dgm:spPr/>
    </dgm:pt>
    <dgm:pt modelId="{C9ADA99B-D0F1-4733-AEA2-EA6B029ABFD7}" type="pres">
      <dgm:prSet presAssocID="{63B382C5-0864-40BF-ACFB-296A8346C7A1}"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encil with solid fill"/>
        </a:ext>
      </dgm:extLst>
    </dgm:pt>
    <dgm:pt modelId="{CCD07560-DC9E-4079-B192-4EA5EDF837C9}" type="pres">
      <dgm:prSet presAssocID="{63B382C5-0864-40BF-ACFB-296A8346C7A1}" presName="spaceRect" presStyleCnt="0"/>
      <dgm:spPr/>
    </dgm:pt>
    <dgm:pt modelId="{5D59B840-6F06-4FEF-AEB7-A8642D09B79A}" type="pres">
      <dgm:prSet presAssocID="{63B382C5-0864-40BF-ACFB-296A8346C7A1}" presName="parTx" presStyleLbl="revTx" presStyleIdx="2" presStyleCnt="6">
        <dgm:presLayoutVars>
          <dgm:chMax val="0"/>
          <dgm:chPref val="0"/>
        </dgm:presLayoutVars>
      </dgm:prSet>
      <dgm:spPr/>
    </dgm:pt>
    <dgm:pt modelId="{8465D70B-112D-409B-A741-368EF479B265}" type="pres">
      <dgm:prSet presAssocID="{000CE91E-74A7-495D-B70A-1962E3AABE0E}" presName="sibTrans" presStyleCnt="0"/>
      <dgm:spPr/>
    </dgm:pt>
    <dgm:pt modelId="{C1364F2D-20DC-41E5-9D79-E46AA8333578}" type="pres">
      <dgm:prSet presAssocID="{73F9F701-E8A4-4137-83F3-2DD11B642272}" presName="compNode" presStyleCnt="0"/>
      <dgm:spPr/>
    </dgm:pt>
    <dgm:pt modelId="{1B016A0E-1864-4603-83F6-3905BF24B8CF}" type="pres">
      <dgm:prSet presAssocID="{73F9F701-E8A4-4137-83F3-2DD11B642272}" presName="bgRect" presStyleLbl="bgShp" presStyleIdx="3" presStyleCnt="6"/>
      <dgm:spPr/>
    </dgm:pt>
    <dgm:pt modelId="{33680AAE-DDAE-4EB8-84B9-ED37B15714BC}" type="pres">
      <dgm:prSet presAssocID="{73F9F701-E8A4-4137-83F3-2DD11B642272}" presName="iconRect" presStyleLbl="node1" presStyleIdx="3" presStyleCnt="6" custScaleX="118950" custScaleY="118950"/>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older Search with solid fill"/>
        </a:ext>
      </dgm:extLst>
    </dgm:pt>
    <dgm:pt modelId="{EE5C7C5E-22CF-4C2C-98C9-AE66A59BBDB4}" type="pres">
      <dgm:prSet presAssocID="{73F9F701-E8A4-4137-83F3-2DD11B642272}" presName="spaceRect" presStyleCnt="0"/>
      <dgm:spPr/>
    </dgm:pt>
    <dgm:pt modelId="{5C9E3F2F-5A8B-41F1-AB54-4B1BBD90BA35}" type="pres">
      <dgm:prSet presAssocID="{73F9F701-E8A4-4137-83F3-2DD11B642272}" presName="parTx" presStyleLbl="revTx" presStyleIdx="3" presStyleCnt="6">
        <dgm:presLayoutVars>
          <dgm:chMax val="0"/>
          <dgm:chPref val="0"/>
        </dgm:presLayoutVars>
      </dgm:prSet>
      <dgm:spPr/>
    </dgm:pt>
    <dgm:pt modelId="{06332C1B-80A6-4FC2-BDC5-CB926CFC20DA}" type="pres">
      <dgm:prSet presAssocID="{B0E38FD0-C6E1-4F46-B544-25D84D29B77C}" presName="sibTrans" presStyleCnt="0"/>
      <dgm:spPr/>
    </dgm:pt>
    <dgm:pt modelId="{46CAF3E9-42AE-4607-A86C-685E93EE8021}" type="pres">
      <dgm:prSet presAssocID="{FFBA7A3E-A63B-40C4-9EF5-1D3FF0AC4C32}" presName="compNode" presStyleCnt="0"/>
      <dgm:spPr/>
    </dgm:pt>
    <dgm:pt modelId="{C208C6BF-3429-48C2-AA30-802612E9FF29}" type="pres">
      <dgm:prSet presAssocID="{FFBA7A3E-A63B-40C4-9EF5-1D3FF0AC4C32}" presName="bgRect" presStyleLbl="bgShp" presStyleIdx="4" presStyleCnt="6"/>
      <dgm:spPr>
        <a:solidFill>
          <a:schemeClr val="accent1"/>
        </a:solidFill>
      </dgm:spPr>
    </dgm:pt>
    <dgm:pt modelId="{FB259ECA-706A-4307-9248-6E4B23A3E0D0}" type="pres">
      <dgm:prSet presAssocID="{FFBA7A3E-A63B-40C4-9EF5-1D3FF0AC4C32}" presName="iconRect" presStyleLbl="node1" presStyleIdx="4" presStyleCnt="6" custScaleX="118950" custScaleY="118950"/>
      <dgm:spPr>
        <a:blipFill>
          <a:blip xmlns:r="http://schemas.openxmlformats.org/officeDocument/2006/relationships" r:embed="rId9">
            <a:biLevel thresh="25000"/>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Books with solid fill"/>
        </a:ext>
      </dgm:extLst>
    </dgm:pt>
    <dgm:pt modelId="{420D3C2A-C794-4DD3-ACA0-3A0C9EE52C07}" type="pres">
      <dgm:prSet presAssocID="{FFBA7A3E-A63B-40C4-9EF5-1D3FF0AC4C32}" presName="spaceRect" presStyleCnt="0"/>
      <dgm:spPr/>
    </dgm:pt>
    <dgm:pt modelId="{D849527F-48C0-4A18-9062-1F819EAC1EC3}" type="pres">
      <dgm:prSet presAssocID="{FFBA7A3E-A63B-40C4-9EF5-1D3FF0AC4C32}" presName="parTx" presStyleLbl="revTx" presStyleIdx="4" presStyleCnt="6">
        <dgm:presLayoutVars>
          <dgm:chMax val="0"/>
          <dgm:chPref val="0"/>
        </dgm:presLayoutVars>
      </dgm:prSet>
      <dgm:spPr/>
    </dgm:pt>
    <dgm:pt modelId="{CE9CA9B1-9977-47EE-9946-41E7E2D39EE7}" type="pres">
      <dgm:prSet presAssocID="{E0CF35FD-26C8-42BC-BE71-185C3FF31A91}" presName="sibTrans" presStyleCnt="0"/>
      <dgm:spPr/>
    </dgm:pt>
    <dgm:pt modelId="{79AF6343-467F-4B32-92EF-944FE8035EAC}" type="pres">
      <dgm:prSet presAssocID="{ECC09C39-9B84-4A43-B72B-A44E35330398}" presName="compNode" presStyleCnt="0"/>
      <dgm:spPr/>
    </dgm:pt>
    <dgm:pt modelId="{295CD26D-C251-41E1-A135-215A58701FF2}" type="pres">
      <dgm:prSet presAssocID="{ECC09C39-9B84-4A43-B72B-A44E35330398}" presName="bgRect" presStyleLbl="bgShp" presStyleIdx="5" presStyleCnt="6"/>
      <dgm:spPr/>
    </dgm:pt>
    <dgm:pt modelId="{B76E5D8E-9457-472D-ADB9-5E3878A9B533}" type="pres">
      <dgm:prSet presAssocID="{ECC09C39-9B84-4A43-B72B-A44E35330398}" presName="iconRect" presStyleLbl="node1" presStyleIdx="5" presStyleCnt="6" custScaleX="118950" custScaleY="118950"/>
      <dgm:spPr>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Questions with solid fill"/>
        </a:ext>
      </dgm:extLst>
    </dgm:pt>
    <dgm:pt modelId="{2E3C77BE-90D9-4F98-AECB-5332DE97F129}" type="pres">
      <dgm:prSet presAssocID="{ECC09C39-9B84-4A43-B72B-A44E35330398}" presName="spaceRect" presStyleCnt="0"/>
      <dgm:spPr/>
    </dgm:pt>
    <dgm:pt modelId="{E4F4ABF2-B849-4728-94CF-8A78E65E2A74}" type="pres">
      <dgm:prSet presAssocID="{ECC09C39-9B84-4A43-B72B-A44E35330398}" presName="parTx" presStyleLbl="revTx" presStyleIdx="5" presStyleCnt="6">
        <dgm:presLayoutVars>
          <dgm:chMax val="0"/>
          <dgm:chPref val="0"/>
        </dgm:presLayoutVars>
      </dgm:prSet>
      <dgm:spPr/>
    </dgm:pt>
  </dgm:ptLst>
  <dgm:cxnLst>
    <dgm:cxn modelId="{CAF1A31E-F227-45EB-AFD2-28C3A22B7013}" srcId="{EBE86B11-8A07-404D-ACC0-D53554E3308A}" destId="{FFBA7A3E-A63B-40C4-9EF5-1D3FF0AC4C32}" srcOrd="4" destOrd="0" parTransId="{1770787E-5981-4642-83E9-1C44173F0FF9}" sibTransId="{E0CF35FD-26C8-42BC-BE71-185C3FF31A91}"/>
    <dgm:cxn modelId="{15D93F20-4579-4FEA-8219-1989A08EAF89}" srcId="{EBE86B11-8A07-404D-ACC0-D53554E3308A}" destId="{73F9F701-E8A4-4137-83F3-2DD11B642272}" srcOrd="3" destOrd="0" parTransId="{5F5F8F02-E0F5-4495-AD83-3F896D6FA448}" sibTransId="{B0E38FD0-C6E1-4F46-B544-25D84D29B77C}"/>
    <dgm:cxn modelId="{ED807F48-83F3-4154-886C-C4A48E81D942}" type="presOf" srcId="{63B382C5-0864-40BF-ACFB-296A8346C7A1}" destId="{5D59B840-6F06-4FEF-AEB7-A8642D09B79A}" srcOrd="0" destOrd="0" presId="urn:microsoft.com/office/officeart/2018/2/layout/IconVerticalSolidList"/>
    <dgm:cxn modelId="{450AC556-8396-43D3-B004-C6F0912E4B90}" type="presOf" srcId="{4CB1F1F5-4109-40F3-83FD-25C1FEC4D64D}" destId="{05E91965-7C6A-4B05-80E6-0167DF1DD229}" srcOrd="0" destOrd="0" presId="urn:microsoft.com/office/officeart/2018/2/layout/IconVerticalSolidList"/>
    <dgm:cxn modelId="{81FC6179-B78A-4F35-8D43-3BB7304159E7}" srcId="{EBE86B11-8A07-404D-ACC0-D53554E3308A}" destId="{FEA5EF6F-F6CC-4DF2-BE0B-91816FB3F286}" srcOrd="1" destOrd="0" parTransId="{87AE0F32-4BCC-4B23-90C8-3FAB72235AEA}" sibTransId="{23688040-FAA6-4D0F-9356-9F18E67DE547}"/>
    <dgm:cxn modelId="{D980AE5A-6E52-43AF-A21E-52BAAD091D41}" type="presOf" srcId="{EBE86B11-8A07-404D-ACC0-D53554E3308A}" destId="{EDDFA2C7-A62D-44C7-8FF3-1B57E5A75018}" srcOrd="0" destOrd="0" presId="urn:microsoft.com/office/officeart/2018/2/layout/IconVerticalSolidList"/>
    <dgm:cxn modelId="{0B29B7A7-2C42-4701-8875-248B34C785EC}" srcId="{EBE86B11-8A07-404D-ACC0-D53554E3308A}" destId="{ECC09C39-9B84-4A43-B72B-A44E35330398}" srcOrd="5" destOrd="0" parTransId="{AC50325A-D0D3-4B47-B1DE-298A68B635BF}" sibTransId="{F975A7E1-9755-4F23-BE43-789E4047D36A}"/>
    <dgm:cxn modelId="{B55EDDAE-37D1-4B2C-816E-3F74A4D9F30A}" type="presOf" srcId="{FEA5EF6F-F6CC-4DF2-BE0B-91816FB3F286}" destId="{A9952073-CC75-4E74-8C10-E79946534D48}" srcOrd="0" destOrd="0" presId="urn:microsoft.com/office/officeart/2018/2/layout/IconVerticalSolidList"/>
    <dgm:cxn modelId="{0B3FFFC9-6DBB-49F3-8116-EA699308D584}" type="presOf" srcId="{FFBA7A3E-A63B-40C4-9EF5-1D3FF0AC4C32}" destId="{D849527F-48C0-4A18-9062-1F819EAC1EC3}" srcOrd="0" destOrd="0" presId="urn:microsoft.com/office/officeart/2018/2/layout/IconVerticalSolidList"/>
    <dgm:cxn modelId="{6C0D3FCB-DF5B-4D80-98BC-A2434AEFAE0D}" type="presOf" srcId="{73F9F701-E8A4-4137-83F3-2DD11B642272}" destId="{5C9E3F2F-5A8B-41F1-AB54-4B1BBD90BA35}" srcOrd="0" destOrd="0" presId="urn:microsoft.com/office/officeart/2018/2/layout/IconVerticalSolidList"/>
    <dgm:cxn modelId="{D2984BD6-A4D5-4481-8B61-0C2308BD3E9E}" srcId="{EBE86B11-8A07-404D-ACC0-D53554E3308A}" destId="{4CB1F1F5-4109-40F3-83FD-25C1FEC4D64D}" srcOrd="0" destOrd="0" parTransId="{79BE54F1-8086-4849-9CBF-669A9B769325}" sibTransId="{892192EC-167C-4D71-AE01-04FE10E5ECA1}"/>
    <dgm:cxn modelId="{B108B2E7-4F15-4C33-AF96-FB1577A512A8}" srcId="{EBE86B11-8A07-404D-ACC0-D53554E3308A}" destId="{63B382C5-0864-40BF-ACFB-296A8346C7A1}" srcOrd="2" destOrd="0" parTransId="{99FCB94F-E1FB-4C0E-8F45-C76AA7C875E8}" sibTransId="{000CE91E-74A7-495D-B70A-1962E3AABE0E}"/>
    <dgm:cxn modelId="{7E6B5FFC-DF3F-4E78-ABEB-8ACFCF19CFE7}" type="presOf" srcId="{ECC09C39-9B84-4A43-B72B-A44E35330398}" destId="{E4F4ABF2-B849-4728-94CF-8A78E65E2A74}" srcOrd="0" destOrd="0" presId="urn:microsoft.com/office/officeart/2018/2/layout/IconVerticalSolidList"/>
    <dgm:cxn modelId="{2B37DF2C-8663-426F-B107-DC7FDAD67530}" type="presParOf" srcId="{EDDFA2C7-A62D-44C7-8FF3-1B57E5A75018}" destId="{206DCF70-FC83-4FC0-8AD4-494F0A2B6C44}" srcOrd="0" destOrd="0" presId="urn:microsoft.com/office/officeart/2018/2/layout/IconVerticalSolidList"/>
    <dgm:cxn modelId="{5EBED762-4689-4AD1-821D-EE44BFE3F96E}" type="presParOf" srcId="{206DCF70-FC83-4FC0-8AD4-494F0A2B6C44}" destId="{933096A2-D8AD-4EBA-BE95-0059DA9158ED}" srcOrd="0" destOrd="0" presId="urn:microsoft.com/office/officeart/2018/2/layout/IconVerticalSolidList"/>
    <dgm:cxn modelId="{15AF35F9-A20B-470F-8862-1C4EB67F63A8}" type="presParOf" srcId="{206DCF70-FC83-4FC0-8AD4-494F0A2B6C44}" destId="{07123554-C389-4C07-996A-C1E099618E02}" srcOrd="1" destOrd="0" presId="urn:microsoft.com/office/officeart/2018/2/layout/IconVerticalSolidList"/>
    <dgm:cxn modelId="{134513F3-0941-4CE2-8E8E-4036FA20E790}" type="presParOf" srcId="{206DCF70-FC83-4FC0-8AD4-494F0A2B6C44}" destId="{680F7B5B-ACB3-4431-93E4-AFCEBAB9C0B4}" srcOrd="2" destOrd="0" presId="urn:microsoft.com/office/officeart/2018/2/layout/IconVerticalSolidList"/>
    <dgm:cxn modelId="{D31C82F0-DC70-4DFC-9E52-18DCE9299820}" type="presParOf" srcId="{206DCF70-FC83-4FC0-8AD4-494F0A2B6C44}" destId="{05E91965-7C6A-4B05-80E6-0167DF1DD229}" srcOrd="3" destOrd="0" presId="urn:microsoft.com/office/officeart/2018/2/layout/IconVerticalSolidList"/>
    <dgm:cxn modelId="{7EAD8671-7EFB-44A1-B94F-507E74970F6F}" type="presParOf" srcId="{EDDFA2C7-A62D-44C7-8FF3-1B57E5A75018}" destId="{BAF5053B-80E6-450B-BBEC-8CDB3A173AB0}" srcOrd="1" destOrd="0" presId="urn:microsoft.com/office/officeart/2018/2/layout/IconVerticalSolidList"/>
    <dgm:cxn modelId="{89823092-C8BD-447C-AE9A-A36BC836E40A}" type="presParOf" srcId="{EDDFA2C7-A62D-44C7-8FF3-1B57E5A75018}" destId="{7A4C7EE2-8CA3-4387-944E-FA2BA05F392C}" srcOrd="2" destOrd="0" presId="urn:microsoft.com/office/officeart/2018/2/layout/IconVerticalSolidList"/>
    <dgm:cxn modelId="{C843BE96-6AC5-4670-B975-3341A397A3B9}" type="presParOf" srcId="{7A4C7EE2-8CA3-4387-944E-FA2BA05F392C}" destId="{1457C0F0-BCE5-493E-AF04-0AFCE2448162}" srcOrd="0" destOrd="0" presId="urn:microsoft.com/office/officeart/2018/2/layout/IconVerticalSolidList"/>
    <dgm:cxn modelId="{28A2D0B6-F717-4DF3-A456-E566391DFF99}" type="presParOf" srcId="{7A4C7EE2-8CA3-4387-944E-FA2BA05F392C}" destId="{303EB5B2-6FDF-4C20-85EF-D6A4587BF4F3}" srcOrd="1" destOrd="0" presId="urn:microsoft.com/office/officeart/2018/2/layout/IconVerticalSolidList"/>
    <dgm:cxn modelId="{CDEBFE2F-15FA-4BB0-9208-8C3F7A134D91}" type="presParOf" srcId="{7A4C7EE2-8CA3-4387-944E-FA2BA05F392C}" destId="{5A8964AB-D69E-4620-9D6A-07078080E79A}" srcOrd="2" destOrd="0" presId="urn:microsoft.com/office/officeart/2018/2/layout/IconVerticalSolidList"/>
    <dgm:cxn modelId="{7BB4E5F3-D500-4568-999B-6AD3081E1EB6}" type="presParOf" srcId="{7A4C7EE2-8CA3-4387-944E-FA2BA05F392C}" destId="{A9952073-CC75-4E74-8C10-E79946534D48}" srcOrd="3" destOrd="0" presId="urn:microsoft.com/office/officeart/2018/2/layout/IconVerticalSolidList"/>
    <dgm:cxn modelId="{671E3FCD-6A01-4CC1-88D3-BED79715F29A}" type="presParOf" srcId="{EDDFA2C7-A62D-44C7-8FF3-1B57E5A75018}" destId="{A4635266-6B53-4405-961A-EB7B4B89217D}" srcOrd="3" destOrd="0" presId="urn:microsoft.com/office/officeart/2018/2/layout/IconVerticalSolidList"/>
    <dgm:cxn modelId="{20656CFE-1241-4486-ADAC-882829447411}" type="presParOf" srcId="{EDDFA2C7-A62D-44C7-8FF3-1B57E5A75018}" destId="{A7EB8208-D674-4EB2-B585-12846AAD8383}" srcOrd="4" destOrd="0" presId="urn:microsoft.com/office/officeart/2018/2/layout/IconVerticalSolidList"/>
    <dgm:cxn modelId="{DB5D4FF1-469A-498F-8502-02755D0B2439}" type="presParOf" srcId="{A7EB8208-D674-4EB2-B585-12846AAD8383}" destId="{C3E36E95-6989-4B0F-B604-40F27D493C24}" srcOrd="0" destOrd="0" presId="urn:microsoft.com/office/officeart/2018/2/layout/IconVerticalSolidList"/>
    <dgm:cxn modelId="{50E7AC45-997E-44B4-82B0-6B68475E816A}" type="presParOf" srcId="{A7EB8208-D674-4EB2-B585-12846AAD8383}" destId="{C9ADA99B-D0F1-4733-AEA2-EA6B029ABFD7}" srcOrd="1" destOrd="0" presId="urn:microsoft.com/office/officeart/2018/2/layout/IconVerticalSolidList"/>
    <dgm:cxn modelId="{318EDD4E-7874-467E-B1FF-1007B2507B72}" type="presParOf" srcId="{A7EB8208-D674-4EB2-B585-12846AAD8383}" destId="{CCD07560-DC9E-4079-B192-4EA5EDF837C9}" srcOrd="2" destOrd="0" presId="urn:microsoft.com/office/officeart/2018/2/layout/IconVerticalSolidList"/>
    <dgm:cxn modelId="{E0D7DC96-234C-46E8-9A03-C5C0F063CEBA}" type="presParOf" srcId="{A7EB8208-D674-4EB2-B585-12846AAD8383}" destId="{5D59B840-6F06-4FEF-AEB7-A8642D09B79A}" srcOrd="3" destOrd="0" presId="urn:microsoft.com/office/officeart/2018/2/layout/IconVerticalSolidList"/>
    <dgm:cxn modelId="{EB3A8756-4A2A-4627-A37F-CE43024E60C1}" type="presParOf" srcId="{EDDFA2C7-A62D-44C7-8FF3-1B57E5A75018}" destId="{8465D70B-112D-409B-A741-368EF479B265}" srcOrd="5" destOrd="0" presId="urn:microsoft.com/office/officeart/2018/2/layout/IconVerticalSolidList"/>
    <dgm:cxn modelId="{05681145-CE6D-46D0-ACCE-8609F9261415}" type="presParOf" srcId="{EDDFA2C7-A62D-44C7-8FF3-1B57E5A75018}" destId="{C1364F2D-20DC-41E5-9D79-E46AA8333578}" srcOrd="6" destOrd="0" presId="urn:microsoft.com/office/officeart/2018/2/layout/IconVerticalSolidList"/>
    <dgm:cxn modelId="{9106496E-2A48-452F-895C-0AB9AB9831C1}" type="presParOf" srcId="{C1364F2D-20DC-41E5-9D79-E46AA8333578}" destId="{1B016A0E-1864-4603-83F6-3905BF24B8CF}" srcOrd="0" destOrd="0" presId="urn:microsoft.com/office/officeart/2018/2/layout/IconVerticalSolidList"/>
    <dgm:cxn modelId="{7A0E92F2-15C3-45A2-AFC0-42162035E102}" type="presParOf" srcId="{C1364F2D-20DC-41E5-9D79-E46AA8333578}" destId="{33680AAE-DDAE-4EB8-84B9-ED37B15714BC}" srcOrd="1" destOrd="0" presId="urn:microsoft.com/office/officeart/2018/2/layout/IconVerticalSolidList"/>
    <dgm:cxn modelId="{91D9262D-78A8-4E85-936B-226C4AF3712D}" type="presParOf" srcId="{C1364F2D-20DC-41E5-9D79-E46AA8333578}" destId="{EE5C7C5E-22CF-4C2C-98C9-AE66A59BBDB4}" srcOrd="2" destOrd="0" presId="urn:microsoft.com/office/officeart/2018/2/layout/IconVerticalSolidList"/>
    <dgm:cxn modelId="{377DE783-2A37-406F-A62D-F1E935DB6227}" type="presParOf" srcId="{C1364F2D-20DC-41E5-9D79-E46AA8333578}" destId="{5C9E3F2F-5A8B-41F1-AB54-4B1BBD90BA35}" srcOrd="3" destOrd="0" presId="urn:microsoft.com/office/officeart/2018/2/layout/IconVerticalSolidList"/>
    <dgm:cxn modelId="{9F51B27F-0FCF-4820-9915-AFE8EF01A3ED}" type="presParOf" srcId="{EDDFA2C7-A62D-44C7-8FF3-1B57E5A75018}" destId="{06332C1B-80A6-4FC2-BDC5-CB926CFC20DA}" srcOrd="7" destOrd="0" presId="urn:microsoft.com/office/officeart/2018/2/layout/IconVerticalSolidList"/>
    <dgm:cxn modelId="{5D4083EE-E5F6-420F-9708-BBF938072F2A}" type="presParOf" srcId="{EDDFA2C7-A62D-44C7-8FF3-1B57E5A75018}" destId="{46CAF3E9-42AE-4607-A86C-685E93EE8021}" srcOrd="8" destOrd="0" presId="urn:microsoft.com/office/officeart/2018/2/layout/IconVerticalSolidList"/>
    <dgm:cxn modelId="{43ABEFE6-FA8D-46EA-94FB-63DD27DD7344}" type="presParOf" srcId="{46CAF3E9-42AE-4607-A86C-685E93EE8021}" destId="{C208C6BF-3429-48C2-AA30-802612E9FF29}" srcOrd="0" destOrd="0" presId="urn:microsoft.com/office/officeart/2018/2/layout/IconVerticalSolidList"/>
    <dgm:cxn modelId="{36CBDA11-7119-40D8-A204-5E0C4ABA0B9C}" type="presParOf" srcId="{46CAF3E9-42AE-4607-A86C-685E93EE8021}" destId="{FB259ECA-706A-4307-9248-6E4B23A3E0D0}" srcOrd="1" destOrd="0" presId="urn:microsoft.com/office/officeart/2018/2/layout/IconVerticalSolidList"/>
    <dgm:cxn modelId="{81D66FEF-EA2B-4EB3-A155-E15F297F9EE8}" type="presParOf" srcId="{46CAF3E9-42AE-4607-A86C-685E93EE8021}" destId="{420D3C2A-C794-4DD3-ACA0-3A0C9EE52C07}" srcOrd="2" destOrd="0" presId="urn:microsoft.com/office/officeart/2018/2/layout/IconVerticalSolidList"/>
    <dgm:cxn modelId="{603D5F41-410E-480E-B80A-B7C2957D10AE}" type="presParOf" srcId="{46CAF3E9-42AE-4607-A86C-685E93EE8021}" destId="{D849527F-48C0-4A18-9062-1F819EAC1EC3}" srcOrd="3" destOrd="0" presId="urn:microsoft.com/office/officeart/2018/2/layout/IconVerticalSolidList"/>
    <dgm:cxn modelId="{2C668FEC-91C8-4F20-8436-F43702C1EF7D}" type="presParOf" srcId="{EDDFA2C7-A62D-44C7-8FF3-1B57E5A75018}" destId="{CE9CA9B1-9977-47EE-9946-41E7E2D39EE7}" srcOrd="9" destOrd="0" presId="urn:microsoft.com/office/officeart/2018/2/layout/IconVerticalSolidList"/>
    <dgm:cxn modelId="{6A11FAA2-EA41-4C01-ABE6-163705DD751C}" type="presParOf" srcId="{EDDFA2C7-A62D-44C7-8FF3-1B57E5A75018}" destId="{79AF6343-467F-4B32-92EF-944FE8035EAC}" srcOrd="10" destOrd="0" presId="urn:microsoft.com/office/officeart/2018/2/layout/IconVerticalSolidList"/>
    <dgm:cxn modelId="{92333E2A-C4E2-477A-8F37-37323868D5E6}" type="presParOf" srcId="{79AF6343-467F-4B32-92EF-944FE8035EAC}" destId="{295CD26D-C251-41E1-A135-215A58701FF2}" srcOrd="0" destOrd="0" presId="urn:microsoft.com/office/officeart/2018/2/layout/IconVerticalSolidList"/>
    <dgm:cxn modelId="{01219422-D2D9-4A9C-BA02-F62CA9BEB161}" type="presParOf" srcId="{79AF6343-467F-4B32-92EF-944FE8035EAC}" destId="{B76E5D8E-9457-472D-ADB9-5E3878A9B533}" srcOrd="1" destOrd="0" presId="urn:microsoft.com/office/officeart/2018/2/layout/IconVerticalSolidList"/>
    <dgm:cxn modelId="{4F93DF45-93C3-488D-A273-9F9C359A27D1}" type="presParOf" srcId="{79AF6343-467F-4B32-92EF-944FE8035EAC}" destId="{2E3C77BE-90D9-4F98-AECB-5332DE97F129}" srcOrd="2" destOrd="0" presId="urn:microsoft.com/office/officeart/2018/2/layout/IconVerticalSolidList"/>
    <dgm:cxn modelId="{BABCFB63-D2EC-46A1-A10C-8A7F16B53BD2}" type="presParOf" srcId="{79AF6343-467F-4B32-92EF-944FE8035EAC}" destId="{E4F4ABF2-B849-4728-94CF-8A78E65E2A7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EBE86B11-8A07-404D-ACC0-D53554E3308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CB1F1F5-4109-40F3-83FD-25C1FEC4D64D}">
      <dgm:prSet custT="1"/>
      <dgm:spPr/>
      <dgm:t>
        <a:bodyPr/>
        <a:lstStyle/>
        <a:p>
          <a:pPr>
            <a:lnSpc>
              <a:spcPct val="100000"/>
            </a:lnSpc>
          </a:pPr>
          <a:r>
            <a:rPr lang="en-US" sz="2800"/>
            <a:t>Reporting Requirements Overview</a:t>
          </a:r>
        </a:p>
      </dgm:t>
    </dgm:pt>
    <dgm:pt modelId="{79BE54F1-8086-4849-9CBF-669A9B769325}" type="parTrans" cxnId="{D2984BD6-A4D5-4481-8B61-0C2308BD3E9E}">
      <dgm:prSet/>
      <dgm:spPr/>
      <dgm:t>
        <a:bodyPr/>
        <a:lstStyle/>
        <a:p>
          <a:endParaRPr lang="en-US"/>
        </a:p>
      </dgm:t>
    </dgm:pt>
    <dgm:pt modelId="{892192EC-167C-4D71-AE01-04FE10E5ECA1}" type="sibTrans" cxnId="{D2984BD6-A4D5-4481-8B61-0C2308BD3E9E}">
      <dgm:prSet/>
      <dgm:spPr/>
      <dgm:t>
        <a:bodyPr/>
        <a:lstStyle/>
        <a:p>
          <a:endParaRPr lang="en-US"/>
        </a:p>
      </dgm:t>
    </dgm:pt>
    <dgm:pt modelId="{FEA5EF6F-F6CC-4DF2-BE0B-91816FB3F286}">
      <dgm:prSet custT="1"/>
      <dgm:spPr/>
      <dgm:t>
        <a:bodyPr/>
        <a:lstStyle/>
        <a:p>
          <a:pPr>
            <a:lnSpc>
              <a:spcPct val="100000"/>
            </a:lnSpc>
          </a:pPr>
          <a:r>
            <a:rPr lang="en-US" sz="2800"/>
            <a:t>QPR Overview</a:t>
          </a:r>
        </a:p>
      </dgm:t>
    </dgm:pt>
    <dgm:pt modelId="{87AE0F32-4BCC-4B23-90C8-3FAB72235AEA}" type="parTrans" cxnId="{81FC6179-B78A-4F35-8D43-3BB7304159E7}">
      <dgm:prSet/>
      <dgm:spPr/>
      <dgm:t>
        <a:bodyPr/>
        <a:lstStyle/>
        <a:p>
          <a:endParaRPr lang="en-US"/>
        </a:p>
      </dgm:t>
    </dgm:pt>
    <dgm:pt modelId="{23688040-FAA6-4D0F-9356-9F18E67DE547}" type="sibTrans" cxnId="{81FC6179-B78A-4F35-8D43-3BB7304159E7}">
      <dgm:prSet/>
      <dgm:spPr/>
      <dgm:t>
        <a:bodyPr/>
        <a:lstStyle/>
        <a:p>
          <a:endParaRPr lang="en-US"/>
        </a:p>
      </dgm:t>
    </dgm:pt>
    <dgm:pt modelId="{73F9F701-E8A4-4137-83F3-2DD11B642272}">
      <dgm:prSet custT="1"/>
      <dgm:spPr/>
      <dgm:t>
        <a:bodyPr/>
        <a:lstStyle/>
        <a:p>
          <a:pPr>
            <a:lnSpc>
              <a:spcPct val="100000"/>
            </a:lnSpc>
          </a:pPr>
          <a:r>
            <a:rPr lang="en-US" sz="2800"/>
            <a:t>Building and Submitting the Participant Data File</a:t>
          </a:r>
        </a:p>
      </dgm:t>
    </dgm:pt>
    <dgm:pt modelId="{5F5F8F02-E0F5-4495-AD83-3F896D6FA448}" type="parTrans" cxnId="{15D93F20-4579-4FEA-8219-1989A08EAF89}">
      <dgm:prSet/>
      <dgm:spPr/>
      <dgm:t>
        <a:bodyPr/>
        <a:lstStyle/>
        <a:p>
          <a:endParaRPr lang="en-US"/>
        </a:p>
      </dgm:t>
    </dgm:pt>
    <dgm:pt modelId="{B0E38FD0-C6E1-4F46-B544-25D84D29B77C}" type="sibTrans" cxnId="{15D93F20-4579-4FEA-8219-1989A08EAF89}">
      <dgm:prSet/>
      <dgm:spPr/>
      <dgm:t>
        <a:bodyPr/>
        <a:lstStyle/>
        <a:p>
          <a:endParaRPr lang="en-US"/>
        </a:p>
      </dgm:t>
    </dgm:pt>
    <dgm:pt modelId="{FFBA7A3E-A63B-40C4-9EF5-1D3FF0AC4C32}">
      <dgm:prSet custT="1"/>
      <dgm:spPr/>
      <dgm:t>
        <a:bodyPr/>
        <a:lstStyle/>
        <a:p>
          <a:pPr>
            <a:lnSpc>
              <a:spcPct val="100000"/>
            </a:lnSpc>
          </a:pPr>
          <a:r>
            <a:rPr lang="en-US" sz="2800" dirty="0"/>
            <a:t>WorkforceGPS Resources</a:t>
          </a:r>
        </a:p>
      </dgm:t>
    </dgm:pt>
    <dgm:pt modelId="{1770787E-5981-4642-83E9-1C44173F0FF9}" type="parTrans" cxnId="{CAF1A31E-F227-45EB-AFD2-28C3A22B7013}">
      <dgm:prSet/>
      <dgm:spPr/>
      <dgm:t>
        <a:bodyPr/>
        <a:lstStyle/>
        <a:p>
          <a:endParaRPr lang="en-US"/>
        </a:p>
      </dgm:t>
    </dgm:pt>
    <dgm:pt modelId="{E0CF35FD-26C8-42BC-BE71-185C3FF31A91}" type="sibTrans" cxnId="{CAF1A31E-F227-45EB-AFD2-28C3A22B7013}">
      <dgm:prSet/>
      <dgm:spPr/>
      <dgm:t>
        <a:bodyPr/>
        <a:lstStyle/>
        <a:p>
          <a:endParaRPr lang="en-US"/>
        </a:p>
      </dgm:t>
    </dgm:pt>
    <dgm:pt modelId="{ECC09C39-9B84-4A43-B72B-A44E35330398}">
      <dgm:prSet custT="1"/>
      <dgm:spPr/>
      <dgm:t>
        <a:bodyPr/>
        <a:lstStyle/>
        <a:p>
          <a:pPr>
            <a:lnSpc>
              <a:spcPct val="100000"/>
            </a:lnSpc>
          </a:pPr>
          <a:r>
            <a:rPr lang="en-US" sz="2800" b="1" dirty="0">
              <a:solidFill>
                <a:schemeClr val="bg1"/>
              </a:solidFill>
            </a:rPr>
            <a:t>Technical Assistance</a:t>
          </a:r>
        </a:p>
      </dgm:t>
    </dgm:pt>
    <dgm:pt modelId="{AC50325A-D0D3-4B47-B1DE-298A68B635BF}" type="parTrans" cxnId="{0B29B7A7-2C42-4701-8875-248B34C785EC}">
      <dgm:prSet/>
      <dgm:spPr/>
      <dgm:t>
        <a:bodyPr/>
        <a:lstStyle/>
        <a:p>
          <a:endParaRPr lang="en-US"/>
        </a:p>
      </dgm:t>
    </dgm:pt>
    <dgm:pt modelId="{F975A7E1-9755-4F23-BE43-789E4047D36A}" type="sibTrans" cxnId="{0B29B7A7-2C42-4701-8875-248B34C785EC}">
      <dgm:prSet/>
      <dgm:spPr/>
      <dgm:t>
        <a:bodyPr/>
        <a:lstStyle/>
        <a:p>
          <a:endParaRPr lang="en-US"/>
        </a:p>
      </dgm:t>
    </dgm:pt>
    <dgm:pt modelId="{63B382C5-0864-40BF-ACFB-296A8346C7A1}">
      <dgm:prSet custT="1"/>
      <dgm:spPr/>
      <dgm:t>
        <a:bodyPr/>
        <a:lstStyle/>
        <a:p>
          <a:pPr>
            <a:lnSpc>
              <a:spcPct val="100000"/>
            </a:lnSpc>
          </a:pPr>
          <a:r>
            <a:rPr lang="en-US" sz="2800"/>
            <a:t>The Participant Data File and Data Collection</a:t>
          </a:r>
        </a:p>
      </dgm:t>
    </dgm:pt>
    <dgm:pt modelId="{99FCB94F-E1FB-4C0E-8F45-C76AA7C875E8}" type="parTrans" cxnId="{B108B2E7-4F15-4C33-AF96-FB1577A512A8}">
      <dgm:prSet/>
      <dgm:spPr/>
      <dgm:t>
        <a:bodyPr/>
        <a:lstStyle/>
        <a:p>
          <a:endParaRPr lang="en-US"/>
        </a:p>
      </dgm:t>
    </dgm:pt>
    <dgm:pt modelId="{000CE91E-74A7-495D-B70A-1962E3AABE0E}" type="sibTrans" cxnId="{B108B2E7-4F15-4C33-AF96-FB1577A512A8}">
      <dgm:prSet/>
      <dgm:spPr/>
      <dgm:t>
        <a:bodyPr/>
        <a:lstStyle/>
        <a:p>
          <a:endParaRPr lang="en-US"/>
        </a:p>
      </dgm:t>
    </dgm:pt>
    <dgm:pt modelId="{EDDFA2C7-A62D-44C7-8FF3-1B57E5A75018}" type="pres">
      <dgm:prSet presAssocID="{EBE86B11-8A07-404D-ACC0-D53554E3308A}" presName="root" presStyleCnt="0">
        <dgm:presLayoutVars>
          <dgm:dir/>
          <dgm:resizeHandles val="exact"/>
        </dgm:presLayoutVars>
      </dgm:prSet>
      <dgm:spPr/>
    </dgm:pt>
    <dgm:pt modelId="{206DCF70-FC83-4FC0-8AD4-494F0A2B6C44}" type="pres">
      <dgm:prSet presAssocID="{4CB1F1F5-4109-40F3-83FD-25C1FEC4D64D}" presName="compNode" presStyleCnt="0"/>
      <dgm:spPr/>
    </dgm:pt>
    <dgm:pt modelId="{933096A2-D8AD-4EBA-BE95-0059DA9158ED}" type="pres">
      <dgm:prSet presAssocID="{4CB1F1F5-4109-40F3-83FD-25C1FEC4D64D}" presName="bgRect" presStyleLbl="bgShp" presStyleIdx="0" presStyleCnt="6"/>
      <dgm:spPr/>
    </dgm:pt>
    <dgm:pt modelId="{07123554-C389-4C07-996A-C1E099618E02}" type="pres">
      <dgm:prSet presAssocID="{4CB1F1F5-4109-40F3-83FD-25C1FEC4D64D}" presName="iconRect" presStyleLbl="node1" presStyleIdx="0" presStyleCnt="6" custScaleX="118950" custScaleY="11895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80F7B5B-ACB3-4431-93E4-AFCEBAB9C0B4}" type="pres">
      <dgm:prSet presAssocID="{4CB1F1F5-4109-40F3-83FD-25C1FEC4D64D}" presName="spaceRect" presStyleCnt="0"/>
      <dgm:spPr/>
    </dgm:pt>
    <dgm:pt modelId="{05E91965-7C6A-4B05-80E6-0167DF1DD229}" type="pres">
      <dgm:prSet presAssocID="{4CB1F1F5-4109-40F3-83FD-25C1FEC4D64D}" presName="parTx" presStyleLbl="revTx" presStyleIdx="0" presStyleCnt="6">
        <dgm:presLayoutVars>
          <dgm:chMax val="0"/>
          <dgm:chPref val="0"/>
        </dgm:presLayoutVars>
      </dgm:prSet>
      <dgm:spPr/>
    </dgm:pt>
    <dgm:pt modelId="{BAF5053B-80E6-450B-BBEC-8CDB3A173AB0}" type="pres">
      <dgm:prSet presAssocID="{892192EC-167C-4D71-AE01-04FE10E5ECA1}" presName="sibTrans" presStyleCnt="0"/>
      <dgm:spPr/>
    </dgm:pt>
    <dgm:pt modelId="{7A4C7EE2-8CA3-4387-944E-FA2BA05F392C}" type="pres">
      <dgm:prSet presAssocID="{FEA5EF6F-F6CC-4DF2-BE0B-91816FB3F286}" presName="compNode" presStyleCnt="0"/>
      <dgm:spPr/>
    </dgm:pt>
    <dgm:pt modelId="{1457C0F0-BCE5-493E-AF04-0AFCE2448162}" type="pres">
      <dgm:prSet presAssocID="{FEA5EF6F-F6CC-4DF2-BE0B-91816FB3F286}" presName="bgRect" presStyleLbl="bgShp" presStyleIdx="1" presStyleCnt="6"/>
      <dgm:spPr/>
    </dgm:pt>
    <dgm:pt modelId="{303EB5B2-6FDF-4C20-85EF-D6A4587BF4F3}" type="pres">
      <dgm:prSet presAssocID="{FEA5EF6F-F6CC-4DF2-BE0B-91816FB3F286}" presName="iconRect" presStyleLbl="node1" presStyleIdx="1" presStyleCnt="6" custScaleX="118950" custScaleY="11895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5A8964AB-D69E-4620-9D6A-07078080E79A}" type="pres">
      <dgm:prSet presAssocID="{FEA5EF6F-F6CC-4DF2-BE0B-91816FB3F286}" presName="spaceRect" presStyleCnt="0"/>
      <dgm:spPr/>
    </dgm:pt>
    <dgm:pt modelId="{A9952073-CC75-4E74-8C10-E79946534D48}" type="pres">
      <dgm:prSet presAssocID="{FEA5EF6F-F6CC-4DF2-BE0B-91816FB3F286}" presName="parTx" presStyleLbl="revTx" presStyleIdx="1" presStyleCnt="6">
        <dgm:presLayoutVars>
          <dgm:chMax val="0"/>
          <dgm:chPref val="0"/>
        </dgm:presLayoutVars>
      </dgm:prSet>
      <dgm:spPr/>
    </dgm:pt>
    <dgm:pt modelId="{A4635266-6B53-4405-961A-EB7B4B89217D}" type="pres">
      <dgm:prSet presAssocID="{23688040-FAA6-4D0F-9356-9F18E67DE547}" presName="sibTrans" presStyleCnt="0"/>
      <dgm:spPr/>
    </dgm:pt>
    <dgm:pt modelId="{A7EB8208-D674-4EB2-B585-12846AAD8383}" type="pres">
      <dgm:prSet presAssocID="{63B382C5-0864-40BF-ACFB-296A8346C7A1}" presName="compNode" presStyleCnt="0"/>
      <dgm:spPr/>
    </dgm:pt>
    <dgm:pt modelId="{C3E36E95-6989-4B0F-B604-40F27D493C24}" type="pres">
      <dgm:prSet presAssocID="{63B382C5-0864-40BF-ACFB-296A8346C7A1}" presName="bgRect" presStyleLbl="bgShp" presStyleIdx="2" presStyleCnt="6"/>
      <dgm:spPr/>
    </dgm:pt>
    <dgm:pt modelId="{C9ADA99B-D0F1-4733-AEA2-EA6B029ABFD7}" type="pres">
      <dgm:prSet presAssocID="{63B382C5-0864-40BF-ACFB-296A8346C7A1}" presName="iconRect" presStyleLbl="node1" presStyleIdx="2" presStyleCnt="6"/>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Pencil with solid fill"/>
        </a:ext>
      </dgm:extLst>
    </dgm:pt>
    <dgm:pt modelId="{CCD07560-DC9E-4079-B192-4EA5EDF837C9}" type="pres">
      <dgm:prSet presAssocID="{63B382C5-0864-40BF-ACFB-296A8346C7A1}" presName="spaceRect" presStyleCnt="0"/>
      <dgm:spPr/>
    </dgm:pt>
    <dgm:pt modelId="{5D59B840-6F06-4FEF-AEB7-A8642D09B79A}" type="pres">
      <dgm:prSet presAssocID="{63B382C5-0864-40BF-ACFB-296A8346C7A1}" presName="parTx" presStyleLbl="revTx" presStyleIdx="2" presStyleCnt="6">
        <dgm:presLayoutVars>
          <dgm:chMax val="0"/>
          <dgm:chPref val="0"/>
        </dgm:presLayoutVars>
      </dgm:prSet>
      <dgm:spPr/>
    </dgm:pt>
    <dgm:pt modelId="{8465D70B-112D-409B-A741-368EF479B265}" type="pres">
      <dgm:prSet presAssocID="{000CE91E-74A7-495D-B70A-1962E3AABE0E}" presName="sibTrans" presStyleCnt="0"/>
      <dgm:spPr/>
    </dgm:pt>
    <dgm:pt modelId="{C1364F2D-20DC-41E5-9D79-E46AA8333578}" type="pres">
      <dgm:prSet presAssocID="{73F9F701-E8A4-4137-83F3-2DD11B642272}" presName="compNode" presStyleCnt="0"/>
      <dgm:spPr/>
    </dgm:pt>
    <dgm:pt modelId="{1B016A0E-1864-4603-83F6-3905BF24B8CF}" type="pres">
      <dgm:prSet presAssocID="{73F9F701-E8A4-4137-83F3-2DD11B642272}" presName="bgRect" presStyleLbl="bgShp" presStyleIdx="3" presStyleCnt="6"/>
      <dgm:spPr/>
    </dgm:pt>
    <dgm:pt modelId="{33680AAE-DDAE-4EB8-84B9-ED37B15714BC}" type="pres">
      <dgm:prSet presAssocID="{73F9F701-E8A4-4137-83F3-2DD11B642272}" presName="iconRect" presStyleLbl="node1" presStyleIdx="3" presStyleCnt="6" custScaleX="118950" custScaleY="118950"/>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Folder Search with solid fill"/>
        </a:ext>
      </dgm:extLst>
    </dgm:pt>
    <dgm:pt modelId="{EE5C7C5E-22CF-4C2C-98C9-AE66A59BBDB4}" type="pres">
      <dgm:prSet presAssocID="{73F9F701-E8A4-4137-83F3-2DD11B642272}" presName="spaceRect" presStyleCnt="0"/>
      <dgm:spPr/>
    </dgm:pt>
    <dgm:pt modelId="{5C9E3F2F-5A8B-41F1-AB54-4B1BBD90BA35}" type="pres">
      <dgm:prSet presAssocID="{73F9F701-E8A4-4137-83F3-2DD11B642272}" presName="parTx" presStyleLbl="revTx" presStyleIdx="3" presStyleCnt="6">
        <dgm:presLayoutVars>
          <dgm:chMax val="0"/>
          <dgm:chPref val="0"/>
        </dgm:presLayoutVars>
      </dgm:prSet>
      <dgm:spPr/>
    </dgm:pt>
    <dgm:pt modelId="{06332C1B-80A6-4FC2-BDC5-CB926CFC20DA}" type="pres">
      <dgm:prSet presAssocID="{B0E38FD0-C6E1-4F46-B544-25D84D29B77C}" presName="sibTrans" presStyleCnt="0"/>
      <dgm:spPr/>
    </dgm:pt>
    <dgm:pt modelId="{46CAF3E9-42AE-4607-A86C-685E93EE8021}" type="pres">
      <dgm:prSet presAssocID="{FFBA7A3E-A63B-40C4-9EF5-1D3FF0AC4C32}" presName="compNode" presStyleCnt="0"/>
      <dgm:spPr/>
    </dgm:pt>
    <dgm:pt modelId="{C208C6BF-3429-48C2-AA30-802612E9FF29}" type="pres">
      <dgm:prSet presAssocID="{FFBA7A3E-A63B-40C4-9EF5-1D3FF0AC4C32}" presName="bgRect" presStyleLbl="bgShp" presStyleIdx="4" presStyleCnt="6"/>
      <dgm:spPr/>
    </dgm:pt>
    <dgm:pt modelId="{FB259ECA-706A-4307-9248-6E4B23A3E0D0}" type="pres">
      <dgm:prSet presAssocID="{FFBA7A3E-A63B-40C4-9EF5-1D3FF0AC4C32}" presName="iconRect" presStyleLbl="node1" presStyleIdx="4" presStyleCnt="6" custScaleX="118950" custScaleY="118950"/>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Books with solid fill"/>
        </a:ext>
      </dgm:extLst>
    </dgm:pt>
    <dgm:pt modelId="{420D3C2A-C794-4DD3-ACA0-3A0C9EE52C07}" type="pres">
      <dgm:prSet presAssocID="{FFBA7A3E-A63B-40C4-9EF5-1D3FF0AC4C32}" presName="spaceRect" presStyleCnt="0"/>
      <dgm:spPr/>
    </dgm:pt>
    <dgm:pt modelId="{D849527F-48C0-4A18-9062-1F819EAC1EC3}" type="pres">
      <dgm:prSet presAssocID="{FFBA7A3E-A63B-40C4-9EF5-1D3FF0AC4C32}" presName="parTx" presStyleLbl="revTx" presStyleIdx="4" presStyleCnt="6">
        <dgm:presLayoutVars>
          <dgm:chMax val="0"/>
          <dgm:chPref val="0"/>
        </dgm:presLayoutVars>
      </dgm:prSet>
      <dgm:spPr/>
    </dgm:pt>
    <dgm:pt modelId="{CE9CA9B1-9977-47EE-9946-41E7E2D39EE7}" type="pres">
      <dgm:prSet presAssocID="{E0CF35FD-26C8-42BC-BE71-185C3FF31A91}" presName="sibTrans" presStyleCnt="0"/>
      <dgm:spPr/>
    </dgm:pt>
    <dgm:pt modelId="{79AF6343-467F-4B32-92EF-944FE8035EAC}" type="pres">
      <dgm:prSet presAssocID="{ECC09C39-9B84-4A43-B72B-A44E35330398}" presName="compNode" presStyleCnt="0"/>
      <dgm:spPr/>
    </dgm:pt>
    <dgm:pt modelId="{295CD26D-C251-41E1-A135-215A58701FF2}" type="pres">
      <dgm:prSet presAssocID="{ECC09C39-9B84-4A43-B72B-A44E35330398}" presName="bgRect" presStyleLbl="bgShp" presStyleIdx="5" presStyleCnt="6"/>
      <dgm:spPr>
        <a:solidFill>
          <a:schemeClr val="accent1"/>
        </a:solidFill>
      </dgm:spPr>
    </dgm:pt>
    <dgm:pt modelId="{B76E5D8E-9457-472D-ADB9-5E3878A9B533}" type="pres">
      <dgm:prSet presAssocID="{ECC09C39-9B84-4A43-B72B-A44E35330398}" presName="iconRect" presStyleLbl="node1" presStyleIdx="5" presStyleCnt="6" custScaleX="118950" custScaleY="118950"/>
      <dgm:spPr>
        <a:blipFill>
          <a:blip xmlns:r="http://schemas.openxmlformats.org/officeDocument/2006/relationships" r:embed="rId11">
            <a:biLevel thresh="25000"/>
            <a:extLs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Questions with solid fill"/>
        </a:ext>
      </dgm:extLst>
    </dgm:pt>
    <dgm:pt modelId="{2E3C77BE-90D9-4F98-AECB-5332DE97F129}" type="pres">
      <dgm:prSet presAssocID="{ECC09C39-9B84-4A43-B72B-A44E35330398}" presName="spaceRect" presStyleCnt="0"/>
      <dgm:spPr/>
    </dgm:pt>
    <dgm:pt modelId="{E4F4ABF2-B849-4728-94CF-8A78E65E2A74}" type="pres">
      <dgm:prSet presAssocID="{ECC09C39-9B84-4A43-B72B-A44E35330398}" presName="parTx" presStyleLbl="revTx" presStyleIdx="5" presStyleCnt="6">
        <dgm:presLayoutVars>
          <dgm:chMax val="0"/>
          <dgm:chPref val="0"/>
        </dgm:presLayoutVars>
      </dgm:prSet>
      <dgm:spPr/>
    </dgm:pt>
  </dgm:ptLst>
  <dgm:cxnLst>
    <dgm:cxn modelId="{CAF1A31E-F227-45EB-AFD2-28C3A22B7013}" srcId="{EBE86B11-8A07-404D-ACC0-D53554E3308A}" destId="{FFBA7A3E-A63B-40C4-9EF5-1D3FF0AC4C32}" srcOrd="4" destOrd="0" parTransId="{1770787E-5981-4642-83E9-1C44173F0FF9}" sibTransId="{E0CF35FD-26C8-42BC-BE71-185C3FF31A91}"/>
    <dgm:cxn modelId="{15D93F20-4579-4FEA-8219-1989A08EAF89}" srcId="{EBE86B11-8A07-404D-ACC0-D53554E3308A}" destId="{73F9F701-E8A4-4137-83F3-2DD11B642272}" srcOrd="3" destOrd="0" parTransId="{5F5F8F02-E0F5-4495-AD83-3F896D6FA448}" sibTransId="{B0E38FD0-C6E1-4F46-B544-25D84D29B77C}"/>
    <dgm:cxn modelId="{ED807F48-83F3-4154-886C-C4A48E81D942}" type="presOf" srcId="{63B382C5-0864-40BF-ACFB-296A8346C7A1}" destId="{5D59B840-6F06-4FEF-AEB7-A8642D09B79A}" srcOrd="0" destOrd="0" presId="urn:microsoft.com/office/officeart/2018/2/layout/IconVerticalSolidList"/>
    <dgm:cxn modelId="{450AC556-8396-43D3-B004-C6F0912E4B90}" type="presOf" srcId="{4CB1F1F5-4109-40F3-83FD-25C1FEC4D64D}" destId="{05E91965-7C6A-4B05-80E6-0167DF1DD229}" srcOrd="0" destOrd="0" presId="urn:microsoft.com/office/officeart/2018/2/layout/IconVerticalSolidList"/>
    <dgm:cxn modelId="{81FC6179-B78A-4F35-8D43-3BB7304159E7}" srcId="{EBE86B11-8A07-404D-ACC0-D53554E3308A}" destId="{FEA5EF6F-F6CC-4DF2-BE0B-91816FB3F286}" srcOrd="1" destOrd="0" parTransId="{87AE0F32-4BCC-4B23-90C8-3FAB72235AEA}" sibTransId="{23688040-FAA6-4D0F-9356-9F18E67DE547}"/>
    <dgm:cxn modelId="{D980AE5A-6E52-43AF-A21E-52BAAD091D41}" type="presOf" srcId="{EBE86B11-8A07-404D-ACC0-D53554E3308A}" destId="{EDDFA2C7-A62D-44C7-8FF3-1B57E5A75018}" srcOrd="0" destOrd="0" presId="urn:microsoft.com/office/officeart/2018/2/layout/IconVerticalSolidList"/>
    <dgm:cxn modelId="{0B29B7A7-2C42-4701-8875-248B34C785EC}" srcId="{EBE86B11-8A07-404D-ACC0-D53554E3308A}" destId="{ECC09C39-9B84-4A43-B72B-A44E35330398}" srcOrd="5" destOrd="0" parTransId="{AC50325A-D0D3-4B47-B1DE-298A68B635BF}" sibTransId="{F975A7E1-9755-4F23-BE43-789E4047D36A}"/>
    <dgm:cxn modelId="{B55EDDAE-37D1-4B2C-816E-3F74A4D9F30A}" type="presOf" srcId="{FEA5EF6F-F6CC-4DF2-BE0B-91816FB3F286}" destId="{A9952073-CC75-4E74-8C10-E79946534D48}" srcOrd="0" destOrd="0" presId="urn:microsoft.com/office/officeart/2018/2/layout/IconVerticalSolidList"/>
    <dgm:cxn modelId="{0B3FFFC9-6DBB-49F3-8116-EA699308D584}" type="presOf" srcId="{FFBA7A3E-A63B-40C4-9EF5-1D3FF0AC4C32}" destId="{D849527F-48C0-4A18-9062-1F819EAC1EC3}" srcOrd="0" destOrd="0" presId="urn:microsoft.com/office/officeart/2018/2/layout/IconVerticalSolidList"/>
    <dgm:cxn modelId="{6C0D3FCB-DF5B-4D80-98BC-A2434AEFAE0D}" type="presOf" srcId="{73F9F701-E8A4-4137-83F3-2DD11B642272}" destId="{5C9E3F2F-5A8B-41F1-AB54-4B1BBD90BA35}" srcOrd="0" destOrd="0" presId="urn:microsoft.com/office/officeart/2018/2/layout/IconVerticalSolidList"/>
    <dgm:cxn modelId="{D2984BD6-A4D5-4481-8B61-0C2308BD3E9E}" srcId="{EBE86B11-8A07-404D-ACC0-D53554E3308A}" destId="{4CB1F1F5-4109-40F3-83FD-25C1FEC4D64D}" srcOrd="0" destOrd="0" parTransId="{79BE54F1-8086-4849-9CBF-669A9B769325}" sibTransId="{892192EC-167C-4D71-AE01-04FE10E5ECA1}"/>
    <dgm:cxn modelId="{B108B2E7-4F15-4C33-AF96-FB1577A512A8}" srcId="{EBE86B11-8A07-404D-ACC0-D53554E3308A}" destId="{63B382C5-0864-40BF-ACFB-296A8346C7A1}" srcOrd="2" destOrd="0" parTransId="{99FCB94F-E1FB-4C0E-8F45-C76AA7C875E8}" sibTransId="{000CE91E-74A7-495D-B70A-1962E3AABE0E}"/>
    <dgm:cxn modelId="{7E6B5FFC-DF3F-4E78-ABEB-8ACFCF19CFE7}" type="presOf" srcId="{ECC09C39-9B84-4A43-B72B-A44E35330398}" destId="{E4F4ABF2-B849-4728-94CF-8A78E65E2A74}" srcOrd="0" destOrd="0" presId="urn:microsoft.com/office/officeart/2018/2/layout/IconVerticalSolidList"/>
    <dgm:cxn modelId="{2B37DF2C-8663-426F-B107-DC7FDAD67530}" type="presParOf" srcId="{EDDFA2C7-A62D-44C7-8FF3-1B57E5A75018}" destId="{206DCF70-FC83-4FC0-8AD4-494F0A2B6C44}" srcOrd="0" destOrd="0" presId="urn:microsoft.com/office/officeart/2018/2/layout/IconVerticalSolidList"/>
    <dgm:cxn modelId="{5EBED762-4689-4AD1-821D-EE44BFE3F96E}" type="presParOf" srcId="{206DCF70-FC83-4FC0-8AD4-494F0A2B6C44}" destId="{933096A2-D8AD-4EBA-BE95-0059DA9158ED}" srcOrd="0" destOrd="0" presId="urn:microsoft.com/office/officeart/2018/2/layout/IconVerticalSolidList"/>
    <dgm:cxn modelId="{15AF35F9-A20B-470F-8862-1C4EB67F63A8}" type="presParOf" srcId="{206DCF70-FC83-4FC0-8AD4-494F0A2B6C44}" destId="{07123554-C389-4C07-996A-C1E099618E02}" srcOrd="1" destOrd="0" presId="urn:microsoft.com/office/officeart/2018/2/layout/IconVerticalSolidList"/>
    <dgm:cxn modelId="{134513F3-0941-4CE2-8E8E-4036FA20E790}" type="presParOf" srcId="{206DCF70-FC83-4FC0-8AD4-494F0A2B6C44}" destId="{680F7B5B-ACB3-4431-93E4-AFCEBAB9C0B4}" srcOrd="2" destOrd="0" presId="urn:microsoft.com/office/officeart/2018/2/layout/IconVerticalSolidList"/>
    <dgm:cxn modelId="{D31C82F0-DC70-4DFC-9E52-18DCE9299820}" type="presParOf" srcId="{206DCF70-FC83-4FC0-8AD4-494F0A2B6C44}" destId="{05E91965-7C6A-4B05-80E6-0167DF1DD229}" srcOrd="3" destOrd="0" presId="urn:microsoft.com/office/officeart/2018/2/layout/IconVerticalSolidList"/>
    <dgm:cxn modelId="{7EAD8671-7EFB-44A1-B94F-507E74970F6F}" type="presParOf" srcId="{EDDFA2C7-A62D-44C7-8FF3-1B57E5A75018}" destId="{BAF5053B-80E6-450B-BBEC-8CDB3A173AB0}" srcOrd="1" destOrd="0" presId="urn:microsoft.com/office/officeart/2018/2/layout/IconVerticalSolidList"/>
    <dgm:cxn modelId="{89823092-C8BD-447C-AE9A-A36BC836E40A}" type="presParOf" srcId="{EDDFA2C7-A62D-44C7-8FF3-1B57E5A75018}" destId="{7A4C7EE2-8CA3-4387-944E-FA2BA05F392C}" srcOrd="2" destOrd="0" presId="urn:microsoft.com/office/officeart/2018/2/layout/IconVerticalSolidList"/>
    <dgm:cxn modelId="{C843BE96-6AC5-4670-B975-3341A397A3B9}" type="presParOf" srcId="{7A4C7EE2-8CA3-4387-944E-FA2BA05F392C}" destId="{1457C0F0-BCE5-493E-AF04-0AFCE2448162}" srcOrd="0" destOrd="0" presId="urn:microsoft.com/office/officeart/2018/2/layout/IconVerticalSolidList"/>
    <dgm:cxn modelId="{28A2D0B6-F717-4DF3-A456-E566391DFF99}" type="presParOf" srcId="{7A4C7EE2-8CA3-4387-944E-FA2BA05F392C}" destId="{303EB5B2-6FDF-4C20-85EF-D6A4587BF4F3}" srcOrd="1" destOrd="0" presId="urn:microsoft.com/office/officeart/2018/2/layout/IconVerticalSolidList"/>
    <dgm:cxn modelId="{CDEBFE2F-15FA-4BB0-9208-8C3F7A134D91}" type="presParOf" srcId="{7A4C7EE2-8CA3-4387-944E-FA2BA05F392C}" destId="{5A8964AB-D69E-4620-9D6A-07078080E79A}" srcOrd="2" destOrd="0" presId="urn:microsoft.com/office/officeart/2018/2/layout/IconVerticalSolidList"/>
    <dgm:cxn modelId="{7BB4E5F3-D500-4568-999B-6AD3081E1EB6}" type="presParOf" srcId="{7A4C7EE2-8CA3-4387-944E-FA2BA05F392C}" destId="{A9952073-CC75-4E74-8C10-E79946534D48}" srcOrd="3" destOrd="0" presId="urn:microsoft.com/office/officeart/2018/2/layout/IconVerticalSolidList"/>
    <dgm:cxn modelId="{671E3FCD-6A01-4CC1-88D3-BED79715F29A}" type="presParOf" srcId="{EDDFA2C7-A62D-44C7-8FF3-1B57E5A75018}" destId="{A4635266-6B53-4405-961A-EB7B4B89217D}" srcOrd="3" destOrd="0" presId="urn:microsoft.com/office/officeart/2018/2/layout/IconVerticalSolidList"/>
    <dgm:cxn modelId="{20656CFE-1241-4486-ADAC-882829447411}" type="presParOf" srcId="{EDDFA2C7-A62D-44C7-8FF3-1B57E5A75018}" destId="{A7EB8208-D674-4EB2-B585-12846AAD8383}" srcOrd="4" destOrd="0" presId="urn:microsoft.com/office/officeart/2018/2/layout/IconVerticalSolidList"/>
    <dgm:cxn modelId="{DB5D4FF1-469A-498F-8502-02755D0B2439}" type="presParOf" srcId="{A7EB8208-D674-4EB2-B585-12846AAD8383}" destId="{C3E36E95-6989-4B0F-B604-40F27D493C24}" srcOrd="0" destOrd="0" presId="urn:microsoft.com/office/officeart/2018/2/layout/IconVerticalSolidList"/>
    <dgm:cxn modelId="{50E7AC45-997E-44B4-82B0-6B68475E816A}" type="presParOf" srcId="{A7EB8208-D674-4EB2-B585-12846AAD8383}" destId="{C9ADA99B-D0F1-4733-AEA2-EA6B029ABFD7}" srcOrd="1" destOrd="0" presId="urn:microsoft.com/office/officeart/2018/2/layout/IconVerticalSolidList"/>
    <dgm:cxn modelId="{318EDD4E-7874-467E-B1FF-1007B2507B72}" type="presParOf" srcId="{A7EB8208-D674-4EB2-B585-12846AAD8383}" destId="{CCD07560-DC9E-4079-B192-4EA5EDF837C9}" srcOrd="2" destOrd="0" presId="urn:microsoft.com/office/officeart/2018/2/layout/IconVerticalSolidList"/>
    <dgm:cxn modelId="{E0D7DC96-234C-46E8-9A03-C5C0F063CEBA}" type="presParOf" srcId="{A7EB8208-D674-4EB2-B585-12846AAD8383}" destId="{5D59B840-6F06-4FEF-AEB7-A8642D09B79A}" srcOrd="3" destOrd="0" presId="urn:microsoft.com/office/officeart/2018/2/layout/IconVerticalSolidList"/>
    <dgm:cxn modelId="{EB3A8756-4A2A-4627-A37F-CE43024E60C1}" type="presParOf" srcId="{EDDFA2C7-A62D-44C7-8FF3-1B57E5A75018}" destId="{8465D70B-112D-409B-A741-368EF479B265}" srcOrd="5" destOrd="0" presId="urn:microsoft.com/office/officeart/2018/2/layout/IconVerticalSolidList"/>
    <dgm:cxn modelId="{05681145-CE6D-46D0-ACCE-8609F9261415}" type="presParOf" srcId="{EDDFA2C7-A62D-44C7-8FF3-1B57E5A75018}" destId="{C1364F2D-20DC-41E5-9D79-E46AA8333578}" srcOrd="6" destOrd="0" presId="urn:microsoft.com/office/officeart/2018/2/layout/IconVerticalSolidList"/>
    <dgm:cxn modelId="{9106496E-2A48-452F-895C-0AB9AB9831C1}" type="presParOf" srcId="{C1364F2D-20DC-41E5-9D79-E46AA8333578}" destId="{1B016A0E-1864-4603-83F6-3905BF24B8CF}" srcOrd="0" destOrd="0" presId="urn:microsoft.com/office/officeart/2018/2/layout/IconVerticalSolidList"/>
    <dgm:cxn modelId="{7A0E92F2-15C3-45A2-AFC0-42162035E102}" type="presParOf" srcId="{C1364F2D-20DC-41E5-9D79-E46AA8333578}" destId="{33680AAE-DDAE-4EB8-84B9-ED37B15714BC}" srcOrd="1" destOrd="0" presId="urn:microsoft.com/office/officeart/2018/2/layout/IconVerticalSolidList"/>
    <dgm:cxn modelId="{91D9262D-78A8-4E85-936B-226C4AF3712D}" type="presParOf" srcId="{C1364F2D-20DC-41E5-9D79-E46AA8333578}" destId="{EE5C7C5E-22CF-4C2C-98C9-AE66A59BBDB4}" srcOrd="2" destOrd="0" presId="urn:microsoft.com/office/officeart/2018/2/layout/IconVerticalSolidList"/>
    <dgm:cxn modelId="{377DE783-2A37-406F-A62D-F1E935DB6227}" type="presParOf" srcId="{C1364F2D-20DC-41E5-9D79-E46AA8333578}" destId="{5C9E3F2F-5A8B-41F1-AB54-4B1BBD90BA35}" srcOrd="3" destOrd="0" presId="urn:microsoft.com/office/officeart/2018/2/layout/IconVerticalSolidList"/>
    <dgm:cxn modelId="{9F51B27F-0FCF-4820-9915-AFE8EF01A3ED}" type="presParOf" srcId="{EDDFA2C7-A62D-44C7-8FF3-1B57E5A75018}" destId="{06332C1B-80A6-4FC2-BDC5-CB926CFC20DA}" srcOrd="7" destOrd="0" presId="urn:microsoft.com/office/officeart/2018/2/layout/IconVerticalSolidList"/>
    <dgm:cxn modelId="{5D4083EE-E5F6-420F-9708-BBF938072F2A}" type="presParOf" srcId="{EDDFA2C7-A62D-44C7-8FF3-1B57E5A75018}" destId="{46CAF3E9-42AE-4607-A86C-685E93EE8021}" srcOrd="8" destOrd="0" presId="urn:microsoft.com/office/officeart/2018/2/layout/IconVerticalSolidList"/>
    <dgm:cxn modelId="{43ABEFE6-FA8D-46EA-94FB-63DD27DD7344}" type="presParOf" srcId="{46CAF3E9-42AE-4607-A86C-685E93EE8021}" destId="{C208C6BF-3429-48C2-AA30-802612E9FF29}" srcOrd="0" destOrd="0" presId="urn:microsoft.com/office/officeart/2018/2/layout/IconVerticalSolidList"/>
    <dgm:cxn modelId="{36CBDA11-7119-40D8-A204-5E0C4ABA0B9C}" type="presParOf" srcId="{46CAF3E9-42AE-4607-A86C-685E93EE8021}" destId="{FB259ECA-706A-4307-9248-6E4B23A3E0D0}" srcOrd="1" destOrd="0" presId="urn:microsoft.com/office/officeart/2018/2/layout/IconVerticalSolidList"/>
    <dgm:cxn modelId="{81D66FEF-EA2B-4EB3-A155-E15F297F9EE8}" type="presParOf" srcId="{46CAF3E9-42AE-4607-A86C-685E93EE8021}" destId="{420D3C2A-C794-4DD3-ACA0-3A0C9EE52C07}" srcOrd="2" destOrd="0" presId="urn:microsoft.com/office/officeart/2018/2/layout/IconVerticalSolidList"/>
    <dgm:cxn modelId="{603D5F41-410E-480E-B80A-B7C2957D10AE}" type="presParOf" srcId="{46CAF3E9-42AE-4607-A86C-685E93EE8021}" destId="{D849527F-48C0-4A18-9062-1F819EAC1EC3}" srcOrd="3" destOrd="0" presId="urn:microsoft.com/office/officeart/2018/2/layout/IconVerticalSolidList"/>
    <dgm:cxn modelId="{2C668FEC-91C8-4F20-8436-F43702C1EF7D}" type="presParOf" srcId="{EDDFA2C7-A62D-44C7-8FF3-1B57E5A75018}" destId="{CE9CA9B1-9977-47EE-9946-41E7E2D39EE7}" srcOrd="9" destOrd="0" presId="urn:microsoft.com/office/officeart/2018/2/layout/IconVerticalSolidList"/>
    <dgm:cxn modelId="{6A11FAA2-EA41-4C01-ABE6-163705DD751C}" type="presParOf" srcId="{EDDFA2C7-A62D-44C7-8FF3-1B57E5A75018}" destId="{79AF6343-467F-4B32-92EF-944FE8035EAC}" srcOrd="10" destOrd="0" presId="urn:microsoft.com/office/officeart/2018/2/layout/IconVerticalSolidList"/>
    <dgm:cxn modelId="{92333E2A-C4E2-477A-8F37-37323868D5E6}" type="presParOf" srcId="{79AF6343-467F-4B32-92EF-944FE8035EAC}" destId="{295CD26D-C251-41E1-A135-215A58701FF2}" srcOrd="0" destOrd="0" presId="urn:microsoft.com/office/officeart/2018/2/layout/IconVerticalSolidList"/>
    <dgm:cxn modelId="{01219422-D2D9-4A9C-BA02-F62CA9BEB161}" type="presParOf" srcId="{79AF6343-467F-4B32-92EF-944FE8035EAC}" destId="{B76E5D8E-9457-472D-ADB9-5E3878A9B533}" srcOrd="1" destOrd="0" presId="urn:microsoft.com/office/officeart/2018/2/layout/IconVerticalSolidList"/>
    <dgm:cxn modelId="{4F93DF45-93C3-488D-A273-9F9C359A27D1}" type="presParOf" srcId="{79AF6343-467F-4B32-92EF-944FE8035EAC}" destId="{2E3C77BE-90D9-4F98-AECB-5332DE97F129}" srcOrd="2" destOrd="0" presId="urn:microsoft.com/office/officeart/2018/2/layout/IconVerticalSolidList"/>
    <dgm:cxn modelId="{BABCFB63-D2EC-46A1-A10C-8A7F16B53BD2}" type="presParOf" srcId="{79AF6343-467F-4B32-92EF-944FE8035EAC}" destId="{E4F4ABF2-B849-4728-94CF-8A78E65E2A7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CA9EC-844F-4D63-8B7F-F1CC42D9C841}">
      <dsp:nvSpPr>
        <dsp:cNvPr id="0" name=""/>
        <dsp:cNvSpPr/>
      </dsp:nvSpPr>
      <dsp:spPr>
        <a:xfrm>
          <a:off x="13717" y="504824"/>
          <a:ext cx="2211725" cy="402907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dirty="0"/>
            <a:t>Department of Labor (DOL)</a:t>
          </a:r>
        </a:p>
      </dsp:txBody>
      <dsp:txXfrm>
        <a:off x="78496" y="569603"/>
        <a:ext cx="2082167" cy="3899517"/>
      </dsp:txXfrm>
    </dsp:sp>
    <dsp:sp modelId="{11048111-AD88-4E96-B90C-ABDF47A4E1A9}">
      <dsp:nvSpPr>
        <dsp:cNvPr id="0" name=""/>
        <dsp:cNvSpPr/>
      </dsp:nvSpPr>
      <dsp:spPr>
        <a:xfrm>
          <a:off x="2225442" y="2499165"/>
          <a:ext cx="347437" cy="40394"/>
        </a:xfrm>
        <a:custGeom>
          <a:avLst/>
          <a:gdLst/>
          <a:ahLst/>
          <a:cxnLst/>
          <a:rect l="0" t="0" r="0" b="0"/>
          <a:pathLst>
            <a:path>
              <a:moveTo>
                <a:pt x="0" y="20197"/>
              </a:moveTo>
              <a:lnTo>
                <a:pt x="347437" y="2019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90475" y="2510676"/>
        <a:ext cx="17371" cy="17371"/>
      </dsp:txXfrm>
    </dsp:sp>
    <dsp:sp modelId="{09214CD0-EC13-494C-A2B7-7D1F93E58A07}">
      <dsp:nvSpPr>
        <dsp:cNvPr id="0" name=""/>
        <dsp:cNvSpPr/>
      </dsp:nvSpPr>
      <dsp:spPr>
        <a:xfrm>
          <a:off x="2572880" y="1533524"/>
          <a:ext cx="2261524" cy="197167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Employment and Training Administration (ETA)</a:t>
          </a:r>
        </a:p>
      </dsp:txBody>
      <dsp:txXfrm>
        <a:off x="2630628" y="1591272"/>
        <a:ext cx="2146028" cy="1856180"/>
      </dsp:txXfrm>
    </dsp:sp>
    <dsp:sp modelId="{B087F945-EF13-486F-81FE-44EFAC2E4C2A}">
      <dsp:nvSpPr>
        <dsp:cNvPr id="0" name=""/>
        <dsp:cNvSpPr/>
      </dsp:nvSpPr>
      <dsp:spPr>
        <a:xfrm>
          <a:off x="4834404" y="2499165"/>
          <a:ext cx="404315" cy="40394"/>
        </a:xfrm>
        <a:custGeom>
          <a:avLst/>
          <a:gdLst/>
          <a:ahLst/>
          <a:cxnLst/>
          <a:rect l="0" t="0" r="0" b="0"/>
          <a:pathLst>
            <a:path>
              <a:moveTo>
                <a:pt x="0" y="20197"/>
              </a:moveTo>
              <a:lnTo>
                <a:pt x="404315" y="20197"/>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26454" y="2509254"/>
        <a:ext cx="20215" cy="20215"/>
      </dsp:txXfrm>
    </dsp:sp>
    <dsp:sp modelId="{AD9AC7A8-36AF-4CFD-B966-DB3A78AA7CED}">
      <dsp:nvSpPr>
        <dsp:cNvPr id="0" name=""/>
        <dsp:cNvSpPr/>
      </dsp:nvSpPr>
      <dsp:spPr>
        <a:xfrm>
          <a:off x="5238720" y="1533524"/>
          <a:ext cx="2261524" cy="197167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Office of Workforce Investment (OWI)</a:t>
          </a:r>
        </a:p>
      </dsp:txBody>
      <dsp:txXfrm>
        <a:off x="5296468" y="1591272"/>
        <a:ext cx="2146028" cy="1856180"/>
      </dsp:txXfrm>
    </dsp:sp>
    <dsp:sp modelId="{4BDEA0E2-3B05-416D-AE3C-7114EAD50D7E}">
      <dsp:nvSpPr>
        <dsp:cNvPr id="0" name=""/>
        <dsp:cNvSpPr/>
      </dsp:nvSpPr>
      <dsp:spPr>
        <a:xfrm rot="1252">
          <a:off x="7500244" y="2499346"/>
          <a:ext cx="993849" cy="40394"/>
        </a:xfrm>
        <a:custGeom>
          <a:avLst/>
          <a:gdLst/>
          <a:ahLst/>
          <a:cxnLst/>
          <a:rect l="0" t="0" r="0" b="0"/>
          <a:pathLst>
            <a:path>
              <a:moveTo>
                <a:pt x="0" y="20197"/>
              </a:moveTo>
              <a:lnTo>
                <a:pt x="993849" y="20197"/>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972323" y="2494697"/>
        <a:ext cx="49692" cy="49692"/>
      </dsp:txXfrm>
    </dsp:sp>
    <dsp:sp modelId="{838993A3-4B23-4DB4-B54B-082A409818C2}">
      <dsp:nvSpPr>
        <dsp:cNvPr id="0" name=""/>
        <dsp:cNvSpPr/>
      </dsp:nvSpPr>
      <dsp:spPr>
        <a:xfrm>
          <a:off x="8494094" y="1954343"/>
          <a:ext cx="2261524" cy="1130762"/>
        </a:xfrm>
        <a:prstGeom prst="roundRect">
          <a:avLst>
            <a:gd name="adj" fmla="val 10000"/>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t>WORC Grants</a:t>
          </a:r>
        </a:p>
      </dsp:txBody>
      <dsp:txXfrm>
        <a:off x="8527213" y="1987462"/>
        <a:ext cx="2195286" cy="10645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287F70-3B9D-4A7E-AA1B-4ABB1AACDA5A}">
      <dsp:nvSpPr>
        <dsp:cNvPr id="0" name=""/>
        <dsp:cNvSpPr/>
      </dsp:nvSpPr>
      <dsp:spPr>
        <a:xfrm>
          <a:off x="525647" y="619540"/>
          <a:ext cx="4130304" cy="4130304"/>
        </a:xfrm>
        <a:prstGeom prst="blockArc">
          <a:avLst>
            <a:gd name="adj1" fmla="val 9000000"/>
            <a:gd name="adj2" fmla="val 162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969855-7961-411F-B3AF-EC06C5B3C784}">
      <dsp:nvSpPr>
        <dsp:cNvPr id="0" name=""/>
        <dsp:cNvSpPr/>
      </dsp:nvSpPr>
      <dsp:spPr>
        <a:xfrm>
          <a:off x="525647" y="619540"/>
          <a:ext cx="4130304" cy="4130304"/>
        </a:xfrm>
        <a:prstGeom prst="blockArc">
          <a:avLst>
            <a:gd name="adj1" fmla="val 1800000"/>
            <a:gd name="adj2" fmla="val 90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BB08376-E347-40E6-9282-A54A548DEC3A}">
      <dsp:nvSpPr>
        <dsp:cNvPr id="0" name=""/>
        <dsp:cNvSpPr/>
      </dsp:nvSpPr>
      <dsp:spPr>
        <a:xfrm>
          <a:off x="525647" y="619540"/>
          <a:ext cx="4130304" cy="4130304"/>
        </a:xfrm>
        <a:prstGeom prst="blockArc">
          <a:avLst>
            <a:gd name="adj1" fmla="val 16200000"/>
            <a:gd name="adj2" fmla="val 1800000"/>
            <a:gd name="adj3" fmla="val 464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56BDA95-6EA3-4D7E-8FC2-DC5F04D7D272}">
      <dsp:nvSpPr>
        <dsp:cNvPr id="0" name=""/>
        <dsp:cNvSpPr/>
      </dsp:nvSpPr>
      <dsp:spPr>
        <a:xfrm>
          <a:off x="1639208" y="1733383"/>
          <a:ext cx="1902618" cy="1902618"/>
        </a:xfrm>
        <a:prstGeom prst="ellipse">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dirty="0"/>
            <a:t>WORC</a:t>
          </a:r>
        </a:p>
      </dsp:txBody>
      <dsp:txXfrm>
        <a:off x="1917840" y="2012015"/>
        <a:ext cx="1345354" cy="1345354"/>
      </dsp:txXfrm>
    </dsp:sp>
    <dsp:sp modelId="{DC966BB7-A877-4E76-844E-BB6EAD8436B8}">
      <dsp:nvSpPr>
        <dsp:cNvPr id="0" name=""/>
        <dsp:cNvSpPr/>
      </dsp:nvSpPr>
      <dsp:spPr>
        <a:xfrm>
          <a:off x="1924883" y="1570"/>
          <a:ext cx="1331833" cy="13318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DOL</a:t>
          </a:r>
        </a:p>
      </dsp:txBody>
      <dsp:txXfrm>
        <a:off x="2119925" y="196612"/>
        <a:ext cx="941749" cy="941749"/>
      </dsp:txXfrm>
    </dsp:sp>
    <dsp:sp modelId="{C5104217-1B74-466A-8886-A62E79FC17C5}">
      <dsp:nvSpPr>
        <dsp:cNvPr id="0" name=""/>
        <dsp:cNvSpPr/>
      </dsp:nvSpPr>
      <dsp:spPr>
        <a:xfrm>
          <a:off x="3671835" y="3027379"/>
          <a:ext cx="1331833" cy="13318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DRA</a:t>
          </a:r>
        </a:p>
      </dsp:txBody>
      <dsp:txXfrm>
        <a:off x="3866877" y="3222421"/>
        <a:ext cx="941749" cy="941749"/>
      </dsp:txXfrm>
    </dsp:sp>
    <dsp:sp modelId="{8516FCCA-F1ED-47E1-B307-69CE22206F1C}">
      <dsp:nvSpPr>
        <dsp:cNvPr id="0" name=""/>
        <dsp:cNvSpPr/>
      </dsp:nvSpPr>
      <dsp:spPr>
        <a:xfrm>
          <a:off x="177931" y="3027379"/>
          <a:ext cx="1331833" cy="1331833"/>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ARC</a:t>
          </a:r>
        </a:p>
      </dsp:txBody>
      <dsp:txXfrm>
        <a:off x="372973" y="3222421"/>
        <a:ext cx="941749" cy="94174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096A2-D8AD-4EBA-BE95-0059DA9158ED}">
      <dsp:nvSpPr>
        <dsp:cNvPr id="0" name=""/>
        <dsp:cNvSpPr/>
      </dsp:nvSpPr>
      <dsp:spPr>
        <a:xfrm>
          <a:off x="0" y="16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123554-C389-4C07-996A-C1E099618E02}">
      <dsp:nvSpPr>
        <dsp:cNvPr id="0" name=""/>
        <dsp:cNvSpPr/>
      </dsp:nvSpPr>
      <dsp:spPr>
        <a:xfrm>
          <a:off x="173933" y="121727"/>
          <a:ext cx="454461" cy="4544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E91965-7C6A-4B05-80E6-0167DF1DD229}">
      <dsp:nvSpPr>
        <dsp:cNvPr id="0" name=""/>
        <dsp:cNvSpPr/>
      </dsp:nvSpPr>
      <dsp:spPr>
        <a:xfrm>
          <a:off x="802327" y="16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Reporting Requirements Overview</a:t>
          </a:r>
        </a:p>
      </dsp:txBody>
      <dsp:txXfrm>
        <a:off x="802327" y="1630"/>
        <a:ext cx="9896869" cy="694656"/>
      </dsp:txXfrm>
    </dsp:sp>
    <dsp:sp modelId="{1457C0F0-BCE5-493E-AF04-0AFCE2448162}">
      <dsp:nvSpPr>
        <dsp:cNvPr id="0" name=""/>
        <dsp:cNvSpPr/>
      </dsp:nvSpPr>
      <dsp:spPr>
        <a:xfrm>
          <a:off x="0" y="86995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3EB5B2-6FDF-4C20-85EF-D6A4587BF4F3}">
      <dsp:nvSpPr>
        <dsp:cNvPr id="0" name=""/>
        <dsp:cNvSpPr/>
      </dsp:nvSpPr>
      <dsp:spPr>
        <a:xfrm>
          <a:off x="173933" y="990047"/>
          <a:ext cx="454461" cy="4544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952073-CC75-4E74-8C10-E79946534D48}">
      <dsp:nvSpPr>
        <dsp:cNvPr id="0" name=""/>
        <dsp:cNvSpPr/>
      </dsp:nvSpPr>
      <dsp:spPr>
        <a:xfrm>
          <a:off x="802327" y="86995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QPR Overview</a:t>
          </a:r>
        </a:p>
      </dsp:txBody>
      <dsp:txXfrm>
        <a:off x="802327" y="869950"/>
        <a:ext cx="9896869" cy="694656"/>
      </dsp:txXfrm>
    </dsp:sp>
    <dsp:sp modelId="{C3E36E95-6989-4B0F-B604-40F27D493C24}">
      <dsp:nvSpPr>
        <dsp:cNvPr id="0" name=""/>
        <dsp:cNvSpPr/>
      </dsp:nvSpPr>
      <dsp:spPr>
        <a:xfrm>
          <a:off x="0" y="173827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ADA99B-D0F1-4733-AEA2-EA6B029ABFD7}">
      <dsp:nvSpPr>
        <dsp:cNvPr id="0" name=""/>
        <dsp:cNvSpPr/>
      </dsp:nvSpPr>
      <dsp:spPr>
        <a:xfrm>
          <a:off x="210133" y="1894568"/>
          <a:ext cx="382060" cy="38206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59B840-6F06-4FEF-AEB7-A8642D09B79A}">
      <dsp:nvSpPr>
        <dsp:cNvPr id="0" name=""/>
        <dsp:cNvSpPr/>
      </dsp:nvSpPr>
      <dsp:spPr>
        <a:xfrm>
          <a:off x="802327" y="173827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The Participant Data File and Data Collection</a:t>
          </a:r>
        </a:p>
      </dsp:txBody>
      <dsp:txXfrm>
        <a:off x="802327" y="1738270"/>
        <a:ext cx="9896869" cy="694656"/>
      </dsp:txXfrm>
    </dsp:sp>
    <dsp:sp modelId="{1B016A0E-1864-4603-83F6-3905BF24B8CF}">
      <dsp:nvSpPr>
        <dsp:cNvPr id="0" name=""/>
        <dsp:cNvSpPr/>
      </dsp:nvSpPr>
      <dsp:spPr>
        <a:xfrm>
          <a:off x="0" y="260659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680AAE-DDAE-4EB8-84B9-ED37B15714BC}">
      <dsp:nvSpPr>
        <dsp:cNvPr id="0" name=""/>
        <dsp:cNvSpPr/>
      </dsp:nvSpPr>
      <dsp:spPr>
        <a:xfrm>
          <a:off x="173933" y="2726687"/>
          <a:ext cx="454461" cy="45446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9E3F2F-5A8B-41F1-AB54-4B1BBD90BA35}">
      <dsp:nvSpPr>
        <dsp:cNvPr id="0" name=""/>
        <dsp:cNvSpPr/>
      </dsp:nvSpPr>
      <dsp:spPr>
        <a:xfrm>
          <a:off x="802327" y="260659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Building and Submitting the Participant Data File</a:t>
          </a:r>
        </a:p>
      </dsp:txBody>
      <dsp:txXfrm>
        <a:off x="802327" y="2606590"/>
        <a:ext cx="9896869" cy="694656"/>
      </dsp:txXfrm>
    </dsp:sp>
    <dsp:sp modelId="{C208C6BF-3429-48C2-AA30-802612E9FF29}">
      <dsp:nvSpPr>
        <dsp:cNvPr id="0" name=""/>
        <dsp:cNvSpPr/>
      </dsp:nvSpPr>
      <dsp:spPr>
        <a:xfrm>
          <a:off x="0" y="347491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259ECA-706A-4307-9248-6E4B23A3E0D0}">
      <dsp:nvSpPr>
        <dsp:cNvPr id="0" name=""/>
        <dsp:cNvSpPr/>
      </dsp:nvSpPr>
      <dsp:spPr>
        <a:xfrm>
          <a:off x="173933" y="3595007"/>
          <a:ext cx="454461" cy="454461"/>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849527F-48C0-4A18-9062-1F819EAC1EC3}">
      <dsp:nvSpPr>
        <dsp:cNvPr id="0" name=""/>
        <dsp:cNvSpPr/>
      </dsp:nvSpPr>
      <dsp:spPr>
        <a:xfrm>
          <a:off x="802327" y="347491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dirty="0"/>
            <a:t>WorkforceGPS Resources</a:t>
          </a:r>
        </a:p>
      </dsp:txBody>
      <dsp:txXfrm>
        <a:off x="802327" y="3474910"/>
        <a:ext cx="9896869" cy="694656"/>
      </dsp:txXfrm>
    </dsp:sp>
    <dsp:sp modelId="{295CD26D-C251-41E1-A135-215A58701FF2}">
      <dsp:nvSpPr>
        <dsp:cNvPr id="0" name=""/>
        <dsp:cNvSpPr/>
      </dsp:nvSpPr>
      <dsp:spPr>
        <a:xfrm>
          <a:off x="0" y="43432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6E5D8E-9457-472D-ADB9-5E3878A9B533}">
      <dsp:nvSpPr>
        <dsp:cNvPr id="0" name=""/>
        <dsp:cNvSpPr/>
      </dsp:nvSpPr>
      <dsp:spPr>
        <a:xfrm>
          <a:off x="173933" y="4463328"/>
          <a:ext cx="454461" cy="454461"/>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F4ABF2-B849-4728-94CF-8A78E65E2A74}">
      <dsp:nvSpPr>
        <dsp:cNvPr id="0" name=""/>
        <dsp:cNvSpPr/>
      </dsp:nvSpPr>
      <dsp:spPr>
        <a:xfrm>
          <a:off x="802327" y="43432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Technical Assistance</a:t>
          </a:r>
        </a:p>
      </dsp:txBody>
      <dsp:txXfrm>
        <a:off x="802327" y="4343230"/>
        <a:ext cx="9896869" cy="6946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096A2-D8AD-4EBA-BE95-0059DA9158ED}">
      <dsp:nvSpPr>
        <dsp:cNvPr id="0" name=""/>
        <dsp:cNvSpPr/>
      </dsp:nvSpPr>
      <dsp:spPr>
        <a:xfrm>
          <a:off x="0" y="1630"/>
          <a:ext cx="10699196" cy="694656"/>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07123554-C389-4C07-996A-C1E099618E02}">
      <dsp:nvSpPr>
        <dsp:cNvPr id="0" name=""/>
        <dsp:cNvSpPr/>
      </dsp:nvSpPr>
      <dsp:spPr>
        <a:xfrm>
          <a:off x="173933" y="121727"/>
          <a:ext cx="454461" cy="454461"/>
        </a:xfrm>
        <a:prstGeom prst="rect">
          <a:avLst/>
        </a:prstGeom>
        <a:blipFill>
          <a:blip xmlns:r="http://schemas.openxmlformats.org/officeDocument/2006/relationships" r:embed="rId1">
            <a:biLevel thresh="2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E91965-7C6A-4B05-80E6-0167DF1DD229}">
      <dsp:nvSpPr>
        <dsp:cNvPr id="0" name=""/>
        <dsp:cNvSpPr/>
      </dsp:nvSpPr>
      <dsp:spPr>
        <a:xfrm>
          <a:off x="802327" y="16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b="1" kern="1200" dirty="0">
              <a:solidFill>
                <a:schemeClr val="bg1"/>
              </a:solidFill>
            </a:rPr>
            <a:t>Reporting Requirements Overview</a:t>
          </a:r>
        </a:p>
      </dsp:txBody>
      <dsp:txXfrm>
        <a:off x="802327" y="1630"/>
        <a:ext cx="9896869" cy="694656"/>
      </dsp:txXfrm>
    </dsp:sp>
    <dsp:sp modelId="{1457C0F0-BCE5-493E-AF04-0AFCE2448162}">
      <dsp:nvSpPr>
        <dsp:cNvPr id="0" name=""/>
        <dsp:cNvSpPr/>
      </dsp:nvSpPr>
      <dsp:spPr>
        <a:xfrm>
          <a:off x="0" y="86995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3EB5B2-6FDF-4C20-85EF-D6A4587BF4F3}">
      <dsp:nvSpPr>
        <dsp:cNvPr id="0" name=""/>
        <dsp:cNvSpPr/>
      </dsp:nvSpPr>
      <dsp:spPr>
        <a:xfrm>
          <a:off x="173933" y="990047"/>
          <a:ext cx="454461" cy="4544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952073-CC75-4E74-8C10-E79946534D48}">
      <dsp:nvSpPr>
        <dsp:cNvPr id="0" name=""/>
        <dsp:cNvSpPr/>
      </dsp:nvSpPr>
      <dsp:spPr>
        <a:xfrm>
          <a:off x="802327" y="86995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QPR Overview</a:t>
          </a:r>
        </a:p>
      </dsp:txBody>
      <dsp:txXfrm>
        <a:off x="802327" y="869950"/>
        <a:ext cx="9896869" cy="694656"/>
      </dsp:txXfrm>
    </dsp:sp>
    <dsp:sp modelId="{C3E36E95-6989-4B0F-B604-40F27D493C24}">
      <dsp:nvSpPr>
        <dsp:cNvPr id="0" name=""/>
        <dsp:cNvSpPr/>
      </dsp:nvSpPr>
      <dsp:spPr>
        <a:xfrm>
          <a:off x="0" y="173827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ADA99B-D0F1-4733-AEA2-EA6B029ABFD7}">
      <dsp:nvSpPr>
        <dsp:cNvPr id="0" name=""/>
        <dsp:cNvSpPr/>
      </dsp:nvSpPr>
      <dsp:spPr>
        <a:xfrm>
          <a:off x="210133" y="1894568"/>
          <a:ext cx="382060" cy="38206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59B840-6F06-4FEF-AEB7-A8642D09B79A}">
      <dsp:nvSpPr>
        <dsp:cNvPr id="0" name=""/>
        <dsp:cNvSpPr/>
      </dsp:nvSpPr>
      <dsp:spPr>
        <a:xfrm>
          <a:off x="802327" y="173827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The Participant Data File and Data Collection</a:t>
          </a:r>
        </a:p>
      </dsp:txBody>
      <dsp:txXfrm>
        <a:off x="802327" y="1738270"/>
        <a:ext cx="9896869" cy="694656"/>
      </dsp:txXfrm>
    </dsp:sp>
    <dsp:sp modelId="{1B016A0E-1864-4603-83F6-3905BF24B8CF}">
      <dsp:nvSpPr>
        <dsp:cNvPr id="0" name=""/>
        <dsp:cNvSpPr/>
      </dsp:nvSpPr>
      <dsp:spPr>
        <a:xfrm>
          <a:off x="0" y="260659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680AAE-DDAE-4EB8-84B9-ED37B15714BC}">
      <dsp:nvSpPr>
        <dsp:cNvPr id="0" name=""/>
        <dsp:cNvSpPr/>
      </dsp:nvSpPr>
      <dsp:spPr>
        <a:xfrm>
          <a:off x="173933" y="2726687"/>
          <a:ext cx="454461" cy="45446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9E3F2F-5A8B-41F1-AB54-4B1BBD90BA35}">
      <dsp:nvSpPr>
        <dsp:cNvPr id="0" name=""/>
        <dsp:cNvSpPr/>
      </dsp:nvSpPr>
      <dsp:spPr>
        <a:xfrm>
          <a:off x="802327" y="260659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Building and Submitting the Participant Data File</a:t>
          </a:r>
        </a:p>
      </dsp:txBody>
      <dsp:txXfrm>
        <a:off x="802327" y="2606590"/>
        <a:ext cx="9896869" cy="694656"/>
      </dsp:txXfrm>
    </dsp:sp>
    <dsp:sp modelId="{C208C6BF-3429-48C2-AA30-802612E9FF29}">
      <dsp:nvSpPr>
        <dsp:cNvPr id="0" name=""/>
        <dsp:cNvSpPr/>
      </dsp:nvSpPr>
      <dsp:spPr>
        <a:xfrm>
          <a:off x="0" y="347491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259ECA-706A-4307-9248-6E4B23A3E0D0}">
      <dsp:nvSpPr>
        <dsp:cNvPr id="0" name=""/>
        <dsp:cNvSpPr/>
      </dsp:nvSpPr>
      <dsp:spPr>
        <a:xfrm>
          <a:off x="173933" y="3595007"/>
          <a:ext cx="454461" cy="454461"/>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849527F-48C0-4A18-9062-1F819EAC1EC3}">
      <dsp:nvSpPr>
        <dsp:cNvPr id="0" name=""/>
        <dsp:cNvSpPr/>
      </dsp:nvSpPr>
      <dsp:spPr>
        <a:xfrm>
          <a:off x="802327" y="347491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dirty="0"/>
            <a:t>WorkforceGPS Resources</a:t>
          </a:r>
        </a:p>
      </dsp:txBody>
      <dsp:txXfrm>
        <a:off x="802327" y="3474910"/>
        <a:ext cx="9896869" cy="694656"/>
      </dsp:txXfrm>
    </dsp:sp>
    <dsp:sp modelId="{295CD26D-C251-41E1-A135-215A58701FF2}">
      <dsp:nvSpPr>
        <dsp:cNvPr id="0" name=""/>
        <dsp:cNvSpPr/>
      </dsp:nvSpPr>
      <dsp:spPr>
        <a:xfrm>
          <a:off x="0" y="43432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6E5D8E-9457-472D-ADB9-5E3878A9B533}">
      <dsp:nvSpPr>
        <dsp:cNvPr id="0" name=""/>
        <dsp:cNvSpPr/>
      </dsp:nvSpPr>
      <dsp:spPr>
        <a:xfrm>
          <a:off x="173933" y="4463328"/>
          <a:ext cx="454461" cy="454461"/>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F4ABF2-B849-4728-94CF-8A78E65E2A74}">
      <dsp:nvSpPr>
        <dsp:cNvPr id="0" name=""/>
        <dsp:cNvSpPr/>
      </dsp:nvSpPr>
      <dsp:spPr>
        <a:xfrm>
          <a:off x="802327" y="43432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Technical Assistance</a:t>
          </a:r>
        </a:p>
      </dsp:txBody>
      <dsp:txXfrm>
        <a:off x="802327" y="4343230"/>
        <a:ext cx="9896869" cy="6946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664AF-6D14-4235-A0DD-83D8E62CBAFA}">
      <dsp:nvSpPr>
        <dsp:cNvPr id="0" name=""/>
        <dsp:cNvSpPr/>
      </dsp:nvSpPr>
      <dsp:spPr>
        <a:xfrm>
          <a:off x="1660984" y="2326931"/>
          <a:ext cx="2306511" cy="197300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t>WIPS</a:t>
          </a:r>
        </a:p>
        <a:p>
          <a:pPr marL="0" lvl="0" indent="0" algn="ctr" defTabSz="1422400">
            <a:lnSpc>
              <a:spcPct val="90000"/>
            </a:lnSpc>
            <a:spcBef>
              <a:spcPct val="0"/>
            </a:spcBef>
            <a:spcAft>
              <a:spcPct val="35000"/>
            </a:spcAft>
            <a:buNone/>
          </a:pPr>
          <a:r>
            <a:rPr lang="en-US" sz="2000" kern="1200"/>
            <a:t>(Submission Platform)</a:t>
          </a:r>
        </a:p>
      </dsp:txBody>
      <dsp:txXfrm>
        <a:off x="1998765" y="2615870"/>
        <a:ext cx="1630949" cy="1395122"/>
      </dsp:txXfrm>
    </dsp:sp>
    <dsp:sp modelId="{944F6060-EA6B-478E-AC24-0257FA5C61BA}">
      <dsp:nvSpPr>
        <dsp:cNvPr id="0" name=""/>
        <dsp:cNvSpPr/>
      </dsp:nvSpPr>
      <dsp:spPr>
        <a:xfrm rot="13364863">
          <a:off x="632270" y="1756837"/>
          <a:ext cx="1537130" cy="5003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BA4518-0100-4E2E-8EA1-694EA98CE192}">
      <dsp:nvSpPr>
        <dsp:cNvPr id="0" name=""/>
        <dsp:cNvSpPr/>
      </dsp:nvSpPr>
      <dsp:spPr>
        <a:xfrm>
          <a:off x="2573" y="818223"/>
          <a:ext cx="1667734" cy="13341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955800">
            <a:lnSpc>
              <a:spcPct val="90000"/>
            </a:lnSpc>
            <a:spcBef>
              <a:spcPct val="0"/>
            </a:spcBef>
            <a:spcAft>
              <a:spcPct val="35000"/>
            </a:spcAft>
            <a:buNone/>
          </a:pPr>
          <a:r>
            <a:rPr lang="en-US" sz="4400" kern="1200"/>
            <a:t>QNR</a:t>
          </a:r>
        </a:p>
      </dsp:txBody>
      <dsp:txXfrm>
        <a:off x="41650" y="857300"/>
        <a:ext cx="1589580" cy="1256033"/>
      </dsp:txXfrm>
    </dsp:sp>
    <dsp:sp modelId="{DFB19652-3760-4027-9BD5-5D6303597E22}">
      <dsp:nvSpPr>
        <dsp:cNvPr id="0" name=""/>
        <dsp:cNvSpPr/>
      </dsp:nvSpPr>
      <dsp:spPr>
        <a:xfrm rot="18960674">
          <a:off x="3430942" y="1741164"/>
          <a:ext cx="1505834" cy="5003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8DFF6A3-B54C-483A-8B4D-4D69F3F987EA}">
      <dsp:nvSpPr>
        <dsp:cNvPr id="0" name=""/>
        <dsp:cNvSpPr/>
      </dsp:nvSpPr>
      <dsp:spPr>
        <a:xfrm>
          <a:off x="3891698" y="801316"/>
          <a:ext cx="1667734" cy="13341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955800">
            <a:lnSpc>
              <a:spcPct val="90000"/>
            </a:lnSpc>
            <a:spcBef>
              <a:spcPct val="0"/>
            </a:spcBef>
            <a:spcAft>
              <a:spcPct val="35000"/>
            </a:spcAft>
            <a:buNone/>
          </a:pPr>
          <a:r>
            <a:rPr lang="en-US" sz="4400" kern="1200"/>
            <a:t>QPR</a:t>
          </a:r>
        </a:p>
      </dsp:txBody>
      <dsp:txXfrm>
        <a:off x="3930775" y="840393"/>
        <a:ext cx="1589580" cy="12560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664AF-6D14-4235-A0DD-83D8E62CBAFA}">
      <dsp:nvSpPr>
        <dsp:cNvPr id="0" name=""/>
        <dsp:cNvSpPr/>
      </dsp:nvSpPr>
      <dsp:spPr>
        <a:xfrm>
          <a:off x="1660984" y="2326931"/>
          <a:ext cx="2306511" cy="197300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t>WIPS</a:t>
          </a:r>
        </a:p>
        <a:p>
          <a:pPr marL="0" lvl="0" indent="0" algn="ctr" defTabSz="1422400">
            <a:lnSpc>
              <a:spcPct val="90000"/>
            </a:lnSpc>
            <a:spcBef>
              <a:spcPct val="0"/>
            </a:spcBef>
            <a:spcAft>
              <a:spcPct val="35000"/>
            </a:spcAft>
            <a:buNone/>
          </a:pPr>
          <a:r>
            <a:rPr lang="en-US" sz="2000" kern="1200"/>
            <a:t>(Submission Platform)</a:t>
          </a:r>
        </a:p>
      </dsp:txBody>
      <dsp:txXfrm>
        <a:off x="1998765" y="2615870"/>
        <a:ext cx="1630949" cy="1395122"/>
      </dsp:txXfrm>
    </dsp:sp>
    <dsp:sp modelId="{944F6060-EA6B-478E-AC24-0257FA5C61BA}">
      <dsp:nvSpPr>
        <dsp:cNvPr id="0" name=""/>
        <dsp:cNvSpPr/>
      </dsp:nvSpPr>
      <dsp:spPr>
        <a:xfrm rot="13364863">
          <a:off x="632270" y="1756837"/>
          <a:ext cx="1537130" cy="5003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BA4518-0100-4E2E-8EA1-694EA98CE192}">
      <dsp:nvSpPr>
        <dsp:cNvPr id="0" name=""/>
        <dsp:cNvSpPr/>
      </dsp:nvSpPr>
      <dsp:spPr>
        <a:xfrm>
          <a:off x="2573" y="818223"/>
          <a:ext cx="1667734" cy="13341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955800">
            <a:lnSpc>
              <a:spcPct val="90000"/>
            </a:lnSpc>
            <a:spcBef>
              <a:spcPct val="0"/>
            </a:spcBef>
            <a:spcAft>
              <a:spcPct val="35000"/>
            </a:spcAft>
            <a:buNone/>
          </a:pPr>
          <a:r>
            <a:rPr lang="en-US" sz="4400" kern="1200"/>
            <a:t>QNR</a:t>
          </a:r>
        </a:p>
      </dsp:txBody>
      <dsp:txXfrm>
        <a:off x="41650" y="857300"/>
        <a:ext cx="1589580" cy="1256033"/>
      </dsp:txXfrm>
    </dsp:sp>
    <dsp:sp modelId="{DFB19652-3760-4027-9BD5-5D6303597E22}">
      <dsp:nvSpPr>
        <dsp:cNvPr id="0" name=""/>
        <dsp:cNvSpPr/>
      </dsp:nvSpPr>
      <dsp:spPr>
        <a:xfrm rot="18960674">
          <a:off x="3430942" y="1741164"/>
          <a:ext cx="1505834" cy="5003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8DFF6A3-B54C-483A-8B4D-4D69F3F987EA}">
      <dsp:nvSpPr>
        <dsp:cNvPr id="0" name=""/>
        <dsp:cNvSpPr/>
      </dsp:nvSpPr>
      <dsp:spPr>
        <a:xfrm>
          <a:off x="3891698" y="801316"/>
          <a:ext cx="1667734" cy="13341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955800">
            <a:lnSpc>
              <a:spcPct val="90000"/>
            </a:lnSpc>
            <a:spcBef>
              <a:spcPct val="0"/>
            </a:spcBef>
            <a:spcAft>
              <a:spcPct val="35000"/>
            </a:spcAft>
            <a:buNone/>
          </a:pPr>
          <a:r>
            <a:rPr lang="en-US" sz="4400" kern="1200"/>
            <a:t>QPR</a:t>
          </a:r>
        </a:p>
      </dsp:txBody>
      <dsp:txXfrm>
        <a:off x="3930775" y="840393"/>
        <a:ext cx="1589580" cy="12560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664AF-6D14-4235-A0DD-83D8E62CBAFA}">
      <dsp:nvSpPr>
        <dsp:cNvPr id="0" name=""/>
        <dsp:cNvSpPr/>
      </dsp:nvSpPr>
      <dsp:spPr>
        <a:xfrm>
          <a:off x="1660984" y="2326931"/>
          <a:ext cx="2306511" cy="197300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US" sz="3200" kern="1200"/>
            <a:t>WIPS</a:t>
          </a:r>
        </a:p>
        <a:p>
          <a:pPr marL="0" lvl="0" indent="0" algn="ctr" defTabSz="1422400">
            <a:lnSpc>
              <a:spcPct val="90000"/>
            </a:lnSpc>
            <a:spcBef>
              <a:spcPct val="0"/>
            </a:spcBef>
            <a:spcAft>
              <a:spcPct val="35000"/>
            </a:spcAft>
            <a:buNone/>
          </a:pPr>
          <a:r>
            <a:rPr lang="en-US" sz="2000" kern="1200"/>
            <a:t>(Submission Platform)</a:t>
          </a:r>
        </a:p>
      </dsp:txBody>
      <dsp:txXfrm>
        <a:off x="1998765" y="2615870"/>
        <a:ext cx="1630949" cy="1395122"/>
      </dsp:txXfrm>
    </dsp:sp>
    <dsp:sp modelId="{944F6060-EA6B-478E-AC24-0257FA5C61BA}">
      <dsp:nvSpPr>
        <dsp:cNvPr id="0" name=""/>
        <dsp:cNvSpPr/>
      </dsp:nvSpPr>
      <dsp:spPr>
        <a:xfrm rot="13364863">
          <a:off x="632270" y="1756837"/>
          <a:ext cx="1537130" cy="5003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BA4518-0100-4E2E-8EA1-694EA98CE192}">
      <dsp:nvSpPr>
        <dsp:cNvPr id="0" name=""/>
        <dsp:cNvSpPr/>
      </dsp:nvSpPr>
      <dsp:spPr>
        <a:xfrm>
          <a:off x="2573" y="818223"/>
          <a:ext cx="1667734" cy="13341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955800">
            <a:lnSpc>
              <a:spcPct val="90000"/>
            </a:lnSpc>
            <a:spcBef>
              <a:spcPct val="0"/>
            </a:spcBef>
            <a:spcAft>
              <a:spcPct val="35000"/>
            </a:spcAft>
            <a:buNone/>
          </a:pPr>
          <a:r>
            <a:rPr lang="en-US" sz="4400" kern="1200"/>
            <a:t>QNR</a:t>
          </a:r>
        </a:p>
      </dsp:txBody>
      <dsp:txXfrm>
        <a:off x="41650" y="857300"/>
        <a:ext cx="1589580" cy="1256033"/>
      </dsp:txXfrm>
    </dsp:sp>
    <dsp:sp modelId="{DFB19652-3760-4027-9BD5-5D6303597E22}">
      <dsp:nvSpPr>
        <dsp:cNvPr id="0" name=""/>
        <dsp:cNvSpPr/>
      </dsp:nvSpPr>
      <dsp:spPr>
        <a:xfrm rot="18960674">
          <a:off x="3430942" y="1741164"/>
          <a:ext cx="1505834" cy="500320"/>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8DFF6A3-B54C-483A-8B4D-4D69F3F987EA}">
      <dsp:nvSpPr>
        <dsp:cNvPr id="0" name=""/>
        <dsp:cNvSpPr/>
      </dsp:nvSpPr>
      <dsp:spPr>
        <a:xfrm>
          <a:off x="3891698" y="801316"/>
          <a:ext cx="1667734" cy="13341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1955800">
            <a:lnSpc>
              <a:spcPct val="90000"/>
            </a:lnSpc>
            <a:spcBef>
              <a:spcPct val="0"/>
            </a:spcBef>
            <a:spcAft>
              <a:spcPct val="35000"/>
            </a:spcAft>
            <a:buNone/>
          </a:pPr>
          <a:r>
            <a:rPr lang="en-US" sz="4400" kern="1200"/>
            <a:t>QPR</a:t>
          </a:r>
        </a:p>
      </dsp:txBody>
      <dsp:txXfrm>
        <a:off x="3930775" y="840393"/>
        <a:ext cx="1589580" cy="125603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096A2-D8AD-4EBA-BE95-0059DA9158ED}">
      <dsp:nvSpPr>
        <dsp:cNvPr id="0" name=""/>
        <dsp:cNvSpPr/>
      </dsp:nvSpPr>
      <dsp:spPr>
        <a:xfrm>
          <a:off x="0" y="16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123554-C389-4C07-996A-C1E099618E02}">
      <dsp:nvSpPr>
        <dsp:cNvPr id="0" name=""/>
        <dsp:cNvSpPr/>
      </dsp:nvSpPr>
      <dsp:spPr>
        <a:xfrm>
          <a:off x="173933" y="121727"/>
          <a:ext cx="454461" cy="4544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E91965-7C6A-4B05-80E6-0167DF1DD229}">
      <dsp:nvSpPr>
        <dsp:cNvPr id="0" name=""/>
        <dsp:cNvSpPr/>
      </dsp:nvSpPr>
      <dsp:spPr>
        <a:xfrm>
          <a:off x="802327" y="16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Reporting Requirements Overview</a:t>
          </a:r>
        </a:p>
      </dsp:txBody>
      <dsp:txXfrm>
        <a:off x="802327" y="1630"/>
        <a:ext cx="9896869" cy="694656"/>
      </dsp:txXfrm>
    </dsp:sp>
    <dsp:sp modelId="{1457C0F0-BCE5-493E-AF04-0AFCE2448162}">
      <dsp:nvSpPr>
        <dsp:cNvPr id="0" name=""/>
        <dsp:cNvSpPr/>
      </dsp:nvSpPr>
      <dsp:spPr>
        <a:xfrm>
          <a:off x="0" y="869950"/>
          <a:ext cx="10699196" cy="694656"/>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303EB5B2-6FDF-4C20-85EF-D6A4587BF4F3}">
      <dsp:nvSpPr>
        <dsp:cNvPr id="0" name=""/>
        <dsp:cNvSpPr/>
      </dsp:nvSpPr>
      <dsp:spPr>
        <a:xfrm>
          <a:off x="173933" y="990047"/>
          <a:ext cx="454461" cy="454461"/>
        </a:xfrm>
        <a:prstGeom prst="rect">
          <a:avLst/>
        </a:prstGeom>
        <a:blipFill>
          <a:blip xmlns:r="http://schemas.openxmlformats.org/officeDocument/2006/relationships" r:embed="rId3">
            <a:biLevel thresh="25000"/>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952073-CC75-4E74-8C10-E79946534D48}">
      <dsp:nvSpPr>
        <dsp:cNvPr id="0" name=""/>
        <dsp:cNvSpPr/>
      </dsp:nvSpPr>
      <dsp:spPr>
        <a:xfrm>
          <a:off x="802327" y="86995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b="1" kern="1200" dirty="0">
              <a:solidFill>
                <a:schemeClr val="bg1"/>
              </a:solidFill>
            </a:rPr>
            <a:t>QPR Overview</a:t>
          </a:r>
        </a:p>
      </dsp:txBody>
      <dsp:txXfrm>
        <a:off x="802327" y="869950"/>
        <a:ext cx="9896869" cy="694656"/>
      </dsp:txXfrm>
    </dsp:sp>
    <dsp:sp modelId="{C3E36E95-6989-4B0F-B604-40F27D493C24}">
      <dsp:nvSpPr>
        <dsp:cNvPr id="0" name=""/>
        <dsp:cNvSpPr/>
      </dsp:nvSpPr>
      <dsp:spPr>
        <a:xfrm>
          <a:off x="0" y="173827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ADA99B-D0F1-4733-AEA2-EA6B029ABFD7}">
      <dsp:nvSpPr>
        <dsp:cNvPr id="0" name=""/>
        <dsp:cNvSpPr/>
      </dsp:nvSpPr>
      <dsp:spPr>
        <a:xfrm>
          <a:off x="210133" y="1894568"/>
          <a:ext cx="382060" cy="38206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59B840-6F06-4FEF-AEB7-A8642D09B79A}">
      <dsp:nvSpPr>
        <dsp:cNvPr id="0" name=""/>
        <dsp:cNvSpPr/>
      </dsp:nvSpPr>
      <dsp:spPr>
        <a:xfrm>
          <a:off x="802327" y="173827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dirty="0"/>
            <a:t>The Participant Data File and Data Collection</a:t>
          </a:r>
        </a:p>
      </dsp:txBody>
      <dsp:txXfrm>
        <a:off x="802327" y="1738270"/>
        <a:ext cx="9896869" cy="694656"/>
      </dsp:txXfrm>
    </dsp:sp>
    <dsp:sp modelId="{1B016A0E-1864-4603-83F6-3905BF24B8CF}">
      <dsp:nvSpPr>
        <dsp:cNvPr id="0" name=""/>
        <dsp:cNvSpPr/>
      </dsp:nvSpPr>
      <dsp:spPr>
        <a:xfrm>
          <a:off x="0" y="260659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680AAE-DDAE-4EB8-84B9-ED37B15714BC}">
      <dsp:nvSpPr>
        <dsp:cNvPr id="0" name=""/>
        <dsp:cNvSpPr/>
      </dsp:nvSpPr>
      <dsp:spPr>
        <a:xfrm>
          <a:off x="173933" y="2726687"/>
          <a:ext cx="454461" cy="45446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9E3F2F-5A8B-41F1-AB54-4B1BBD90BA35}">
      <dsp:nvSpPr>
        <dsp:cNvPr id="0" name=""/>
        <dsp:cNvSpPr/>
      </dsp:nvSpPr>
      <dsp:spPr>
        <a:xfrm>
          <a:off x="802327" y="260659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dirty="0"/>
            <a:t>Building and Submitting the Participant Data File</a:t>
          </a:r>
        </a:p>
      </dsp:txBody>
      <dsp:txXfrm>
        <a:off x="802327" y="2606590"/>
        <a:ext cx="9896869" cy="694656"/>
      </dsp:txXfrm>
    </dsp:sp>
    <dsp:sp modelId="{C208C6BF-3429-48C2-AA30-802612E9FF29}">
      <dsp:nvSpPr>
        <dsp:cNvPr id="0" name=""/>
        <dsp:cNvSpPr/>
      </dsp:nvSpPr>
      <dsp:spPr>
        <a:xfrm>
          <a:off x="0" y="347491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259ECA-706A-4307-9248-6E4B23A3E0D0}">
      <dsp:nvSpPr>
        <dsp:cNvPr id="0" name=""/>
        <dsp:cNvSpPr/>
      </dsp:nvSpPr>
      <dsp:spPr>
        <a:xfrm>
          <a:off x="173933" y="3595007"/>
          <a:ext cx="454461" cy="454461"/>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849527F-48C0-4A18-9062-1F819EAC1EC3}">
      <dsp:nvSpPr>
        <dsp:cNvPr id="0" name=""/>
        <dsp:cNvSpPr/>
      </dsp:nvSpPr>
      <dsp:spPr>
        <a:xfrm>
          <a:off x="802327" y="347491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dirty="0"/>
            <a:t>WorkforceGPS Resources</a:t>
          </a:r>
        </a:p>
      </dsp:txBody>
      <dsp:txXfrm>
        <a:off x="802327" y="3474910"/>
        <a:ext cx="9896869" cy="694656"/>
      </dsp:txXfrm>
    </dsp:sp>
    <dsp:sp modelId="{295CD26D-C251-41E1-A135-215A58701FF2}">
      <dsp:nvSpPr>
        <dsp:cNvPr id="0" name=""/>
        <dsp:cNvSpPr/>
      </dsp:nvSpPr>
      <dsp:spPr>
        <a:xfrm>
          <a:off x="0" y="43432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6E5D8E-9457-472D-ADB9-5E3878A9B533}">
      <dsp:nvSpPr>
        <dsp:cNvPr id="0" name=""/>
        <dsp:cNvSpPr/>
      </dsp:nvSpPr>
      <dsp:spPr>
        <a:xfrm>
          <a:off x="173933" y="4463328"/>
          <a:ext cx="454461" cy="454461"/>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F4ABF2-B849-4728-94CF-8A78E65E2A74}">
      <dsp:nvSpPr>
        <dsp:cNvPr id="0" name=""/>
        <dsp:cNvSpPr/>
      </dsp:nvSpPr>
      <dsp:spPr>
        <a:xfrm>
          <a:off x="802327" y="43432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Technical Assistance</a:t>
          </a:r>
        </a:p>
      </dsp:txBody>
      <dsp:txXfrm>
        <a:off x="802327" y="4343230"/>
        <a:ext cx="9896869" cy="69465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42921-473B-4138-B82D-F2FA06AD4B74}">
      <dsp:nvSpPr>
        <dsp:cNvPr id="0" name=""/>
        <dsp:cNvSpPr/>
      </dsp:nvSpPr>
      <dsp:spPr>
        <a:xfrm>
          <a:off x="8845390" y="1196307"/>
          <a:ext cx="2647230" cy="264736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604C21-3C8B-4B4C-AA1E-356D3BC517A4}">
      <dsp:nvSpPr>
        <dsp:cNvPr id="0" name=""/>
        <dsp:cNvSpPr/>
      </dsp:nvSpPr>
      <dsp:spPr>
        <a:xfrm>
          <a:off x="8933934" y="1284568"/>
          <a:ext cx="2471277" cy="2470843"/>
        </a:xfrm>
        <a:prstGeom prst="ellipse">
          <a:avLst/>
        </a:prstGeom>
        <a:solidFill>
          <a:schemeClr val="accent1"/>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bg1"/>
              </a:solidFill>
            </a:rPr>
            <a:t>QPR is Generated in WIPS</a:t>
          </a:r>
        </a:p>
      </dsp:txBody>
      <dsp:txXfrm>
        <a:off x="9286974" y="1637612"/>
        <a:ext cx="1765198" cy="1764755"/>
      </dsp:txXfrm>
    </dsp:sp>
    <dsp:sp modelId="{A06E6C47-C270-4263-8317-E11A18B75DD4}">
      <dsp:nvSpPr>
        <dsp:cNvPr id="0" name=""/>
        <dsp:cNvSpPr/>
      </dsp:nvSpPr>
      <dsp:spPr>
        <a:xfrm rot="2700000">
          <a:off x="6098243" y="1196121"/>
          <a:ext cx="2647273" cy="2647273"/>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CA6F5B-DFDE-4EF4-8A43-2ED08549021A}">
      <dsp:nvSpPr>
        <dsp:cNvPr id="0" name=""/>
        <dsp:cNvSpPr/>
      </dsp:nvSpPr>
      <dsp:spPr>
        <a:xfrm>
          <a:off x="6198160" y="1284568"/>
          <a:ext cx="2471277" cy="2470843"/>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Upload Participant Data File to WIPS</a:t>
          </a:r>
        </a:p>
      </dsp:txBody>
      <dsp:txXfrm>
        <a:off x="6551200" y="1637612"/>
        <a:ext cx="1765198" cy="1764755"/>
      </dsp:txXfrm>
    </dsp:sp>
    <dsp:sp modelId="{C03FCA28-E6E0-4ED6-B06B-03E1CA768A36}">
      <dsp:nvSpPr>
        <dsp:cNvPr id="0" name=""/>
        <dsp:cNvSpPr/>
      </dsp:nvSpPr>
      <dsp:spPr>
        <a:xfrm rot="2700000">
          <a:off x="3373821" y="1196121"/>
          <a:ext cx="2647273" cy="2647273"/>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E55CA-FEED-423D-8D94-8DCAC0D97648}">
      <dsp:nvSpPr>
        <dsp:cNvPr id="0" name=""/>
        <dsp:cNvSpPr/>
      </dsp:nvSpPr>
      <dsp:spPr>
        <a:xfrm>
          <a:off x="3462386" y="1284568"/>
          <a:ext cx="2471277" cy="2470843"/>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Create Participant Data File</a:t>
          </a:r>
        </a:p>
      </dsp:txBody>
      <dsp:txXfrm>
        <a:off x="3815426" y="1637612"/>
        <a:ext cx="1765198" cy="1764755"/>
      </dsp:txXfrm>
    </dsp:sp>
    <dsp:sp modelId="{7EB143E0-1C79-48A6-A7CF-F3D3D867817B}">
      <dsp:nvSpPr>
        <dsp:cNvPr id="0" name=""/>
        <dsp:cNvSpPr/>
      </dsp:nvSpPr>
      <dsp:spPr>
        <a:xfrm rot="2700000">
          <a:off x="638047" y="1196121"/>
          <a:ext cx="2647273" cy="2647273"/>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D7E67-6D23-4243-B60C-2DA679339D47}">
      <dsp:nvSpPr>
        <dsp:cNvPr id="0" name=""/>
        <dsp:cNvSpPr/>
      </dsp:nvSpPr>
      <dsp:spPr>
        <a:xfrm>
          <a:off x="726612" y="1284568"/>
          <a:ext cx="2471277" cy="2470843"/>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Collect Data</a:t>
          </a:r>
        </a:p>
      </dsp:txBody>
      <dsp:txXfrm>
        <a:off x="1079652" y="1637612"/>
        <a:ext cx="1765198" cy="176475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42921-473B-4138-B82D-F2FA06AD4B74}">
      <dsp:nvSpPr>
        <dsp:cNvPr id="0" name=""/>
        <dsp:cNvSpPr/>
      </dsp:nvSpPr>
      <dsp:spPr>
        <a:xfrm>
          <a:off x="8029707" y="574461"/>
          <a:ext cx="1521938" cy="152201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604C21-3C8B-4B4C-AA1E-356D3BC517A4}">
      <dsp:nvSpPr>
        <dsp:cNvPr id="0" name=""/>
        <dsp:cNvSpPr/>
      </dsp:nvSpPr>
      <dsp:spPr>
        <a:xfrm>
          <a:off x="8080613" y="625204"/>
          <a:ext cx="1420780" cy="1420530"/>
        </a:xfrm>
        <a:prstGeom prst="ellipse">
          <a:avLst/>
        </a:prstGeom>
        <a:solidFill>
          <a:schemeClr val="accent1"/>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bg1"/>
              </a:solidFill>
            </a:rPr>
            <a:t>QPR Generation</a:t>
          </a:r>
        </a:p>
      </dsp:txBody>
      <dsp:txXfrm>
        <a:off x="8283581" y="828175"/>
        <a:ext cx="1014843" cy="1014588"/>
      </dsp:txXfrm>
    </dsp:sp>
    <dsp:sp modelId="{A06E6C47-C270-4263-8317-E11A18B75DD4}">
      <dsp:nvSpPr>
        <dsp:cNvPr id="0" name=""/>
        <dsp:cNvSpPr/>
      </dsp:nvSpPr>
      <dsp:spPr>
        <a:xfrm rot="2700000">
          <a:off x="6450325" y="574354"/>
          <a:ext cx="1521963" cy="1521963"/>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CA6F5B-DFDE-4EF4-8A43-2ED08549021A}">
      <dsp:nvSpPr>
        <dsp:cNvPr id="0" name=""/>
        <dsp:cNvSpPr/>
      </dsp:nvSpPr>
      <dsp:spPr>
        <a:xfrm>
          <a:off x="6507769" y="625204"/>
          <a:ext cx="1420780" cy="1420530"/>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Data File Upload </a:t>
          </a:r>
        </a:p>
      </dsp:txBody>
      <dsp:txXfrm>
        <a:off x="6710737" y="828175"/>
        <a:ext cx="1014843" cy="1014588"/>
      </dsp:txXfrm>
    </dsp:sp>
    <dsp:sp modelId="{C03FCA28-E6E0-4ED6-B06B-03E1CA768A36}">
      <dsp:nvSpPr>
        <dsp:cNvPr id="0" name=""/>
        <dsp:cNvSpPr/>
      </dsp:nvSpPr>
      <dsp:spPr>
        <a:xfrm rot="2700000">
          <a:off x="4884007" y="574354"/>
          <a:ext cx="1521963" cy="1521963"/>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E55CA-FEED-423D-8D94-8DCAC0D97648}">
      <dsp:nvSpPr>
        <dsp:cNvPr id="0" name=""/>
        <dsp:cNvSpPr/>
      </dsp:nvSpPr>
      <dsp:spPr>
        <a:xfrm>
          <a:off x="4934925" y="625204"/>
          <a:ext cx="1420780" cy="1420530"/>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Data File Creation</a:t>
          </a:r>
        </a:p>
      </dsp:txBody>
      <dsp:txXfrm>
        <a:off x="5137893" y="828175"/>
        <a:ext cx="1014843" cy="1014588"/>
      </dsp:txXfrm>
    </dsp:sp>
    <dsp:sp modelId="{7EB143E0-1C79-48A6-A7CF-F3D3D867817B}">
      <dsp:nvSpPr>
        <dsp:cNvPr id="0" name=""/>
        <dsp:cNvSpPr/>
      </dsp:nvSpPr>
      <dsp:spPr>
        <a:xfrm rot="2700000">
          <a:off x="3311163" y="574354"/>
          <a:ext cx="1521963" cy="1521963"/>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D7E67-6D23-4243-B60C-2DA679339D47}">
      <dsp:nvSpPr>
        <dsp:cNvPr id="0" name=""/>
        <dsp:cNvSpPr/>
      </dsp:nvSpPr>
      <dsp:spPr>
        <a:xfrm>
          <a:off x="3362081" y="625204"/>
          <a:ext cx="1420780" cy="1420530"/>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a:t>Data Collection</a:t>
          </a:r>
        </a:p>
      </dsp:txBody>
      <dsp:txXfrm>
        <a:off x="3565049" y="828175"/>
        <a:ext cx="1014843" cy="101458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096A2-D8AD-4EBA-BE95-0059DA9158ED}">
      <dsp:nvSpPr>
        <dsp:cNvPr id="0" name=""/>
        <dsp:cNvSpPr/>
      </dsp:nvSpPr>
      <dsp:spPr>
        <a:xfrm>
          <a:off x="0" y="16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123554-C389-4C07-996A-C1E099618E02}">
      <dsp:nvSpPr>
        <dsp:cNvPr id="0" name=""/>
        <dsp:cNvSpPr/>
      </dsp:nvSpPr>
      <dsp:spPr>
        <a:xfrm>
          <a:off x="173933" y="121727"/>
          <a:ext cx="454461" cy="4544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E91965-7C6A-4B05-80E6-0167DF1DD229}">
      <dsp:nvSpPr>
        <dsp:cNvPr id="0" name=""/>
        <dsp:cNvSpPr/>
      </dsp:nvSpPr>
      <dsp:spPr>
        <a:xfrm>
          <a:off x="802327" y="16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Reporting Requirements Overview</a:t>
          </a:r>
        </a:p>
      </dsp:txBody>
      <dsp:txXfrm>
        <a:off x="802327" y="1630"/>
        <a:ext cx="9896869" cy="694656"/>
      </dsp:txXfrm>
    </dsp:sp>
    <dsp:sp modelId="{1457C0F0-BCE5-493E-AF04-0AFCE2448162}">
      <dsp:nvSpPr>
        <dsp:cNvPr id="0" name=""/>
        <dsp:cNvSpPr/>
      </dsp:nvSpPr>
      <dsp:spPr>
        <a:xfrm>
          <a:off x="0" y="86995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3EB5B2-6FDF-4C20-85EF-D6A4587BF4F3}">
      <dsp:nvSpPr>
        <dsp:cNvPr id="0" name=""/>
        <dsp:cNvSpPr/>
      </dsp:nvSpPr>
      <dsp:spPr>
        <a:xfrm>
          <a:off x="173933" y="990047"/>
          <a:ext cx="454461" cy="4544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952073-CC75-4E74-8C10-E79946534D48}">
      <dsp:nvSpPr>
        <dsp:cNvPr id="0" name=""/>
        <dsp:cNvSpPr/>
      </dsp:nvSpPr>
      <dsp:spPr>
        <a:xfrm>
          <a:off x="802327" y="86995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QPR Overview</a:t>
          </a:r>
        </a:p>
      </dsp:txBody>
      <dsp:txXfrm>
        <a:off x="802327" y="869950"/>
        <a:ext cx="9896869" cy="694656"/>
      </dsp:txXfrm>
    </dsp:sp>
    <dsp:sp modelId="{C3E36E95-6989-4B0F-B604-40F27D493C24}">
      <dsp:nvSpPr>
        <dsp:cNvPr id="0" name=""/>
        <dsp:cNvSpPr/>
      </dsp:nvSpPr>
      <dsp:spPr>
        <a:xfrm>
          <a:off x="0" y="1738270"/>
          <a:ext cx="10699196" cy="694656"/>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C9ADA99B-D0F1-4733-AEA2-EA6B029ABFD7}">
      <dsp:nvSpPr>
        <dsp:cNvPr id="0" name=""/>
        <dsp:cNvSpPr/>
      </dsp:nvSpPr>
      <dsp:spPr>
        <a:xfrm>
          <a:off x="210133" y="1894568"/>
          <a:ext cx="382060" cy="382060"/>
        </a:xfrm>
        <a:prstGeom prst="rect">
          <a:avLst/>
        </a:prstGeom>
        <a:blipFill>
          <a:blip xmlns:r="http://schemas.openxmlformats.org/officeDocument/2006/relationships" r:embed="rId5">
            <a:biLevel thresh="25000"/>
            <a:extLst>
              <a:ext uri="{96DAC541-7B7A-43D3-8B79-37D633B846F1}">
                <asvg:svgBlip xmlns:asvg="http://schemas.microsoft.com/office/drawing/2016/SVG/main" r:embed="rId6"/>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59B840-6F06-4FEF-AEB7-A8642D09B79A}">
      <dsp:nvSpPr>
        <dsp:cNvPr id="0" name=""/>
        <dsp:cNvSpPr/>
      </dsp:nvSpPr>
      <dsp:spPr>
        <a:xfrm>
          <a:off x="802327" y="173827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b="1" kern="1200" dirty="0">
              <a:solidFill>
                <a:schemeClr val="bg1"/>
              </a:solidFill>
            </a:rPr>
            <a:t>The Participant Data File and Data Collection</a:t>
          </a:r>
        </a:p>
      </dsp:txBody>
      <dsp:txXfrm>
        <a:off x="802327" y="1738270"/>
        <a:ext cx="9896869" cy="694656"/>
      </dsp:txXfrm>
    </dsp:sp>
    <dsp:sp modelId="{1B016A0E-1864-4603-83F6-3905BF24B8CF}">
      <dsp:nvSpPr>
        <dsp:cNvPr id="0" name=""/>
        <dsp:cNvSpPr/>
      </dsp:nvSpPr>
      <dsp:spPr>
        <a:xfrm>
          <a:off x="0" y="260659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680AAE-DDAE-4EB8-84B9-ED37B15714BC}">
      <dsp:nvSpPr>
        <dsp:cNvPr id="0" name=""/>
        <dsp:cNvSpPr/>
      </dsp:nvSpPr>
      <dsp:spPr>
        <a:xfrm>
          <a:off x="173933" y="2726687"/>
          <a:ext cx="454461" cy="45446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9E3F2F-5A8B-41F1-AB54-4B1BBD90BA35}">
      <dsp:nvSpPr>
        <dsp:cNvPr id="0" name=""/>
        <dsp:cNvSpPr/>
      </dsp:nvSpPr>
      <dsp:spPr>
        <a:xfrm>
          <a:off x="802327" y="260659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Building and Submitting the Participant Data File</a:t>
          </a:r>
        </a:p>
      </dsp:txBody>
      <dsp:txXfrm>
        <a:off x="802327" y="2606590"/>
        <a:ext cx="9896869" cy="694656"/>
      </dsp:txXfrm>
    </dsp:sp>
    <dsp:sp modelId="{C208C6BF-3429-48C2-AA30-802612E9FF29}">
      <dsp:nvSpPr>
        <dsp:cNvPr id="0" name=""/>
        <dsp:cNvSpPr/>
      </dsp:nvSpPr>
      <dsp:spPr>
        <a:xfrm>
          <a:off x="0" y="347491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259ECA-706A-4307-9248-6E4B23A3E0D0}">
      <dsp:nvSpPr>
        <dsp:cNvPr id="0" name=""/>
        <dsp:cNvSpPr/>
      </dsp:nvSpPr>
      <dsp:spPr>
        <a:xfrm>
          <a:off x="173933" y="3595007"/>
          <a:ext cx="454461" cy="454461"/>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849527F-48C0-4A18-9062-1F819EAC1EC3}">
      <dsp:nvSpPr>
        <dsp:cNvPr id="0" name=""/>
        <dsp:cNvSpPr/>
      </dsp:nvSpPr>
      <dsp:spPr>
        <a:xfrm>
          <a:off x="802327" y="347491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dirty="0"/>
            <a:t>WorkforceGPS Resources</a:t>
          </a:r>
        </a:p>
      </dsp:txBody>
      <dsp:txXfrm>
        <a:off x="802327" y="3474910"/>
        <a:ext cx="9896869" cy="694656"/>
      </dsp:txXfrm>
    </dsp:sp>
    <dsp:sp modelId="{295CD26D-C251-41E1-A135-215A58701FF2}">
      <dsp:nvSpPr>
        <dsp:cNvPr id="0" name=""/>
        <dsp:cNvSpPr/>
      </dsp:nvSpPr>
      <dsp:spPr>
        <a:xfrm>
          <a:off x="0" y="43432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6E5D8E-9457-472D-ADB9-5E3878A9B533}">
      <dsp:nvSpPr>
        <dsp:cNvPr id="0" name=""/>
        <dsp:cNvSpPr/>
      </dsp:nvSpPr>
      <dsp:spPr>
        <a:xfrm>
          <a:off x="173933" y="4463328"/>
          <a:ext cx="454461" cy="454461"/>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F4ABF2-B849-4728-94CF-8A78E65E2A74}">
      <dsp:nvSpPr>
        <dsp:cNvPr id="0" name=""/>
        <dsp:cNvSpPr/>
      </dsp:nvSpPr>
      <dsp:spPr>
        <a:xfrm>
          <a:off x="802327" y="43432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Technical Assistance</a:t>
          </a:r>
        </a:p>
      </dsp:txBody>
      <dsp:txXfrm>
        <a:off x="802327" y="4343230"/>
        <a:ext cx="9896869" cy="6946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EAA704-C5A4-4772-8BAF-E50BAEC931E9}">
      <dsp:nvSpPr>
        <dsp:cNvPr id="0" name=""/>
        <dsp:cNvSpPr/>
      </dsp:nvSpPr>
      <dsp:spPr>
        <a:xfrm>
          <a:off x="880041" y="0"/>
          <a:ext cx="9973809" cy="564257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995040A-4E88-4E55-9FC6-B2B38D95CB66}">
      <dsp:nvSpPr>
        <dsp:cNvPr id="0" name=""/>
        <dsp:cNvSpPr/>
      </dsp:nvSpPr>
      <dsp:spPr>
        <a:xfrm>
          <a:off x="397623" y="1692771"/>
          <a:ext cx="3520167" cy="225702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a:t>PDFT</a:t>
          </a:r>
        </a:p>
        <a:p>
          <a:pPr marL="228600" lvl="1" indent="-228600" algn="l" defTabSz="977900">
            <a:lnSpc>
              <a:spcPct val="90000"/>
            </a:lnSpc>
            <a:spcBef>
              <a:spcPct val="0"/>
            </a:spcBef>
            <a:spcAft>
              <a:spcPct val="15000"/>
            </a:spcAft>
            <a:buChar char="•"/>
          </a:pPr>
          <a:r>
            <a:rPr lang="en-US" sz="2200" kern="1200"/>
            <a:t>Describes what data to collect and include in the participant data file</a:t>
          </a:r>
        </a:p>
      </dsp:txBody>
      <dsp:txXfrm>
        <a:off x="507802" y="1802950"/>
        <a:ext cx="3299809" cy="2036670"/>
      </dsp:txXfrm>
    </dsp:sp>
    <dsp:sp modelId="{4CFEBFC2-4E00-4000-9AE3-57836F7245E3}">
      <dsp:nvSpPr>
        <dsp:cNvPr id="0" name=""/>
        <dsp:cNvSpPr/>
      </dsp:nvSpPr>
      <dsp:spPr>
        <a:xfrm>
          <a:off x="4106862" y="1692771"/>
          <a:ext cx="3520167" cy="225702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a:t>Participant Data File</a:t>
          </a:r>
        </a:p>
        <a:p>
          <a:pPr marL="228600" lvl="1" indent="-228600" algn="l" defTabSz="977900">
            <a:lnSpc>
              <a:spcPct val="90000"/>
            </a:lnSpc>
            <a:spcBef>
              <a:spcPct val="0"/>
            </a:spcBef>
            <a:spcAft>
              <a:spcPct val="15000"/>
            </a:spcAft>
            <a:buChar char="•"/>
          </a:pPr>
          <a:r>
            <a:rPr lang="en-US" sz="2200" kern="1200"/>
            <a:t>Uploaded to WIPS</a:t>
          </a:r>
        </a:p>
        <a:p>
          <a:pPr marL="228600" lvl="1" indent="-228600" algn="l" defTabSz="977900">
            <a:lnSpc>
              <a:spcPct val="90000"/>
            </a:lnSpc>
            <a:spcBef>
              <a:spcPct val="0"/>
            </a:spcBef>
            <a:spcAft>
              <a:spcPct val="15000"/>
            </a:spcAft>
            <a:buChar char="•"/>
          </a:pPr>
          <a:r>
            <a:rPr lang="en-US" sz="2200" kern="1200"/>
            <a:t>Contains individual level participant + program info</a:t>
          </a:r>
        </a:p>
      </dsp:txBody>
      <dsp:txXfrm>
        <a:off x="4217041" y="1802950"/>
        <a:ext cx="3299809" cy="2036670"/>
      </dsp:txXfrm>
    </dsp:sp>
    <dsp:sp modelId="{C0B4F580-BF37-4800-9ED8-630A2ECEBBF5}">
      <dsp:nvSpPr>
        <dsp:cNvPr id="0" name=""/>
        <dsp:cNvSpPr/>
      </dsp:nvSpPr>
      <dsp:spPr>
        <a:xfrm>
          <a:off x="7816101" y="1692771"/>
          <a:ext cx="3520167" cy="225702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kern="1200"/>
            <a:t>QPR</a:t>
          </a:r>
        </a:p>
        <a:p>
          <a:pPr marL="228600" lvl="1" indent="-228600" algn="l" defTabSz="977900">
            <a:lnSpc>
              <a:spcPct val="90000"/>
            </a:lnSpc>
            <a:spcBef>
              <a:spcPct val="0"/>
            </a:spcBef>
            <a:spcAft>
              <a:spcPct val="15000"/>
            </a:spcAft>
            <a:buChar char="•"/>
          </a:pPr>
          <a:r>
            <a:rPr lang="en-US" sz="2200" kern="1200" dirty="0"/>
            <a:t>Generated in WIPS from the data file</a:t>
          </a:r>
        </a:p>
        <a:p>
          <a:pPr marL="228600" lvl="1" indent="-228600" algn="l" defTabSz="977900">
            <a:lnSpc>
              <a:spcPct val="90000"/>
            </a:lnSpc>
            <a:spcBef>
              <a:spcPct val="0"/>
            </a:spcBef>
            <a:spcAft>
              <a:spcPct val="15000"/>
            </a:spcAft>
            <a:buChar char="•"/>
          </a:pPr>
          <a:r>
            <a:rPr lang="en-US" sz="2200" kern="1200"/>
            <a:t>Contains aggregated program level data</a:t>
          </a:r>
        </a:p>
      </dsp:txBody>
      <dsp:txXfrm>
        <a:off x="7926280" y="1802950"/>
        <a:ext cx="3299809" cy="203667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B3F30-8A98-43B0-A0C1-1E9D4ADA166B}">
      <dsp:nvSpPr>
        <dsp:cNvPr id="0" name=""/>
        <dsp:cNvSpPr/>
      </dsp:nvSpPr>
      <dsp:spPr>
        <a:xfrm>
          <a:off x="0" y="1441943"/>
          <a:ext cx="6263640" cy="1216800"/>
        </a:xfrm>
        <a:prstGeom prst="roundRect">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bg1"/>
              </a:solidFill>
            </a:rPr>
            <a:t>Data Collection Overview</a:t>
          </a:r>
        </a:p>
      </dsp:txBody>
      <dsp:txXfrm>
        <a:off x="59399" y="1501342"/>
        <a:ext cx="6144842" cy="1098002"/>
      </dsp:txXfrm>
    </dsp:sp>
    <dsp:sp modelId="{78FE480C-DC2F-4726-B544-9B76656F11C7}">
      <dsp:nvSpPr>
        <dsp:cNvPr id="0" name=""/>
        <dsp:cNvSpPr/>
      </dsp:nvSpPr>
      <dsp:spPr>
        <a:xfrm>
          <a:off x="0" y="2845944"/>
          <a:ext cx="6263640" cy="1216800"/>
        </a:xfrm>
        <a:prstGeom prst="roundRect">
          <a:avLst/>
        </a:prstGeom>
        <a:solidFill>
          <a:schemeClr val="bg2">
            <a:lumMod val="9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2"/>
              </a:solidFill>
            </a:rPr>
            <a:t>Who to Collect Data on</a:t>
          </a:r>
          <a:endParaRPr lang="en-US" sz="2400" kern="1200"/>
        </a:p>
      </dsp:txBody>
      <dsp:txXfrm>
        <a:off x="59399" y="2905343"/>
        <a:ext cx="6144842" cy="109800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42921-473B-4138-B82D-F2FA06AD4B74}">
      <dsp:nvSpPr>
        <dsp:cNvPr id="0" name=""/>
        <dsp:cNvSpPr/>
      </dsp:nvSpPr>
      <dsp:spPr>
        <a:xfrm>
          <a:off x="8845390" y="1196307"/>
          <a:ext cx="2647230" cy="264736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604C21-3C8B-4B4C-AA1E-356D3BC517A4}">
      <dsp:nvSpPr>
        <dsp:cNvPr id="0" name=""/>
        <dsp:cNvSpPr/>
      </dsp:nvSpPr>
      <dsp:spPr>
        <a:xfrm>
          <a:off x="8933934" y="1284568"/>
          <a:ext cx="2471277" cy="2470843"/>
        </a:xfrm>
        <a:prstGeom prst="ellipse">
          <a:avLst/>
        </a:prstGeom>
        <a:solidFill>
          <a:schemeClr val="accent1"/>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bg1"/>
              </a:solidFill>
            </a:rPr>
            <a:t>QPR is Generated in WIPS</a:t>
          </a:r>
        </a:p>
      </dsp:txBody>
      <dsp:txXfrm>
        <a:off x="9286974" y="1637612"/>
        <a:ext cx="1765198" cy="1764755"/>
      </dsp:txXfrm>
    </dsp:sp>
    <dsp:sp modelId="{A06E6C47-C270-4263-8317-E11A18B75DD4}">
      <dsp:nvSpPr>
        <dsp:cNvPr id="0" name=""/>
        <dsp:cNvSpPr/>
      </dsp:nvSpPr>
      <dsp:spPr>
        <a:xfrm rot="2700000">
          <a:off x="6098243" y="1196121"/>
          <a:ext cx="2647273" cy="2647273"/>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CA6F5B-DFDE-4EF4-8A43-2ED08549021A}">
      <dsp:nvSpPr>
        <dsp:cNvPr id="0" name=""/>
        <dsp:cNvSpPr/>
      </dsp:nvSpPr>
      <dsp:spPr>
        <a:xfrm>
          <a:off x="6198160" y="1284568"/>
          <a:ext cx="2471277" cy="2470843"/>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Upload Participant Data File to WIPS</a:t>
          </a:r>
        </a:p>
      </dsp:txBody>
      <dsp:txXfrm>
        <a:off x="6551200" y="1637612"/>
        <a:ext cx="1765198" cy="1764755"/>
      </dsp:txXfrm>
    </dsp:sp>
    <dsp:sp modelId="{C03FCA28-E6E0-4ED6-B06B-03E1CA768A36}">
      <dsp:nvSpPr>
        <dsp:cNvPr id="0" name=""/>
        <dsp:cNvSpPr/>
      </dsp:nvSpPr>
      <dsp:spPr>
        <a:xfrm rot="2700000">
          <a:off x="3373821" y="1196121"/>
          <a:ext cx="2647273" cy="2647273"/>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E55CA-FEED-423D-8D94-8DCAC0D97648}">
      <dsp:nvSpPr>
        <dsp:cNvPr id="0" name=""/>
        <dsp:cNvSpPr/>
      </dsp:nvSpPr>
      <dsp:spPr>
        <a:xfrm>
          <a:off x="3462386" y="1284568"/>
          <a:ext cx="2471277" cy="2470843"/>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Create Participant Data File</a:t>
          </a:r>
        </a:p>
      </dsp:txBody>
      <dsp:txXfrm>
        <a:off x="3815426" y="1637612"/>
        <a:ext cx="1765198" cy="1764755"/>
      </dsp:txXfrm>
    </dsp:sp>
    <dsp:sp modelId="{7EB143E0-1C79-48A6-A7CF-F3D3D867817B}">
      <dsp:nvSpPr>
        <dsp:cNvPr id="0" name=""/>
        <dsp:cNvSpPr/>
      </dsp:nvSpPr>
      <dsp:spPr>
        <a:xfrm rot="2700000">
          <a:off x="638047" y="1196121"/>
          <a:ext cx="2647273" cy="2647273"/>
        </a:xfrm>
        <a:prstGeom prst="teardrop">
          <a:avLst>
            <a:gd name="adj" fmla="val 100000"/>
          </a:avLst>
        </a:prstGeom>
        <a:solidFill>
          <a:srgbClr val="FFC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D7E67-6D23-4243-B60C-2DA679339D47}">
      <dsp:nvSpPr>
        <dsp:cNvPr id="0" name=""/>
        <dsp:cNvSpPr/>
      </dsp:nvSpPr>
      <dsp:spPr>
        <a:xfrm>
          <a:off x="726612" y="1284568"/>
          <a:ext cx="2471277" cy="2470843"/>
        </a:xfrm>
        <a:prstGeom prst="ellipse">
          <a:avLst/>
        </a:prstGeom>
        <a:solidFill>
          <a:schemeClr val="lt1">
            <a:alpha val="90000"/>
            <a:hueOff val="0"/>
            <a:satOff val="0"/>
            <a:lumOff val="0"/>
            <a:alphaOff val="0"/>
          </a:schemeClr>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2"/>
              </a:solidFill>
            </a:rPr>
            <a:t>Collect Data</a:t>
          </a:r>
        </a:p>
      </dsp:txBody>
      <dsp:txXfrm>
        <a:off x="1079652" y="1637612"/>
        <a:ext cx="1765198" cy="176475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2539A8-5474-4B24-9B5E-09A750BB7E70}">
      <dsp:nvSpPr>
        <dsp:cNvPr id="0" name=""/>
        <dsp:cNvSpPr/>
      </dsp:nvSpPr>
      <dsp:spPr>
        <a:xfrm>
          <a:off x="0" y="739943"/>
          <a:ext cx="6263640" cy="1216800"/>
        </a:xfrm>
        <a:prstGeom prst="roundRect">
          <a:avLst/>
        </a:prstGeom>
        <a:solidFill>
          <a:schemeClr val="accent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solidFill>
                <a:schemeClr val="bg1"/>
              </a:solidFill>
            </a:rPr>
            <a:t>Big Picture Overview</a:t>
          </a:r>
        </a:p>
      </dsp:txBody>
      <dsp:txXfrm>
        <a:off x="59399" y="799342"/>
        <a:ext cx="6144842" cy="1098002"/>
      </dsp:txXfrm>
    </dsp:sp>
    <dsp:sp modelId="{EB5B3F30-8A98-43B0-A0C1-1E9D4ADA166B}">
      <dsp:nvSpPr>
        <dsp:cNvPr id="0" name=""/>
        <dsp:cNvSpPr/>
      </dsp:nvSpPr>
      <dsp:spPr>
        <a:xfrm>
          <a:off x="0" y="2143944"/>
          <a:ext cx="6263640" cy="1216800"/>
        </a:xfrm>
        <a:prstGeom prst="roundRect">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bg1"/>
              </a:solidFill>
            </a:rPr>
            <a:t>What’s in a participant data file?</a:t>
          </a:r>
          <a:endParaRPr lang="en-US" sz="2400" kern="1200" dirty="0">
            <a:solidFill>
              <a:schemeClr val="bg1"/>
            </a:solidFill>
          </a:endParaRPr>
        </a:p>
      </dsp:txBody>
      <dsp:txXfrm>
        <a:off x="59399" y="2203343"/>
        <a:ext cx="6144842" cy="1098002"/>
      </dsp:txXfrm>
    </dsp:sp>
    <dsp:sp modelId="{78FE480C-DC2F-4726-B544-9B76656F11C7}">
      <dsp:nvSpPr>
        <dsp:cNvPr id="0" name=""/>
        <dsp:cNvSpPr/>
      </dsp:nvSpPr>
      <dsp:spPr>
        <a:xfrm>
          <a:off x="0" y="3547944"/>
          <a:ext cx="6263640" cy="1216800"/>
        </a:xfrm>
        <a:prstGeom prst="roundRect">
          <a:avLst/>
        </a:prstGeom>
        <a:solidFill>
          <a:schemeClr val="bg2">
            <a:lumMod val="9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solidFill>
                <a:schemeClr val="tx2"/>
              </a:solidFill>
            </a:rPr>
            <a:t>Preparing for data collection</a:t>
          </a:r>
          <a:endParaRPr lang="en-US" sz="2400" kern="1200"/>
        </a:p>
      </dsp:txBody>
      <dsp:txXfrm>
        <a:off x="59399" y="3607343"/>
        <a:ext cx="6144842" cy="109800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42921-473B-4138-B82D-F2FA06AD4B74}">
      <dsp:nvSpPr>
        <dsp:cNvPr id="0" name=""/>
        <dsp:cNvSpPr/>
      </dsp:nvSpPr>
      <dsp:spPr>
        <a:xfrm>
          <a:off x="8845390" y="1196307"/>
          <a:ext cx="2647230" cy="264736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604C21-3C8B-4B4C-AA1E-356D3BC517A4}">
      <dsp:nvSpPr>
        <dsp:cNvPr id="0" name=""/>
        <dsp:cNvSpPr/>
      </dsp:nvSpPr>
      <dsp:spPr>
        <a:xfrm>
          <a:off x="8933934" y="1284568"/>
          <a:ext cx="2471277" cy="2470843"/>
        </a:xfrm>
        <a:prstGeom prst="ellipse">
          <a:avLst/>
        </a:prstGeom>
        <a:solidFill>
          <a:schemeClr val="accent1"/>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bg1"/>
              </a:solidFill>
            </a:rPr>
            <a:t>QPR is Generated in WIPS</a:t>
          </a:r>
        </a:p>
      </dsp:txBody>
      <dsp:txXfrm>
        <a:off x="9286974" y="1637612"/>
        <a:ext cx="1765198" cy="1764755"/>
      </dsp:txXfrm>
    </dsp:sp>
    <dsp:sp modelId="{A06E6C47-C270-4263-8317-E11A18B75DD4}">
      <dsp:nvSpPr>
        <dsp:cNvPr id="0" name=""/>
        <dsp:cNvSpPr/>
      </dsp:nvSpPr>
      <dsp:spPr>
        <a:xfrm rot="2700000">
          <a:off x="6098243" y="1196121"/>
          <a:ext cx="2647273" cy="2647273"/>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CA6F5B-DFDE-4EF4-8A43-2ED08549021A}">
      <dsp:nvSpPr>
        <dsp:cNvPr id="0" name=""/>
        <dsp:cNvSpPr/>
      </dsp:nvSpPr>
      <dsp:spPr>
        <a:xfrm>
          <a:off x="6198160" y="1284568"/>
          <a:ext cx="2471277" cy="2470843"/>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Upload Participant Data File to WIPS</a:t>
          </a:r>
        </a:p>
      </dsp:txBody>
      <dsp:txXfrm>
        <a:off x="6551200" y="1637612"/>
        <a:ext cx="1765198" cy="1764755"/>
      </dsp:txXfrm>
    </dsp:sp>
    <dsp:sp modelId="{C03FCA28-E6E0-4ED6-B06B-03E1CA768A36}">
      <dsp:nvSpPr>
        <dsp:cNvPr id="0" name=""/>
        <dsp:cNvSpPr/>
      </dsp:nvSpPr>
      <dsp:spPr>
        <a:xfrm rot="2700000">
          <a:off x="3373821" y="1196121"/>
          <a:ext cx="2647273" cy="2647273"/>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E55CA-FEED-423D-8D94-8DCAC0D97648}">
      <dsp:nvSpPr>
        <dsp:cNvPr id="0" name=""/>
        <dsp:cNvSpPr/>
      </dsp:nvSpPr>
      <dsp:spPr>
        <a:xfrm>
          <a:off x="3462386" y="1284568"/>
          <a:ext cx="2471277" cy="2470843"/>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Create Participant Data File</a:t>
          </a:r>
        </a:p>
      </dsp:txBody>
      <dsp:txXfrm>
        <a:off x="3815426" y="1637612"/>
        <a:ext cx="1765198" cy="1764755"/>
      </dsp:txXfrm>
    </dsp:sp>
    <dsp:sp modelId="{7EB143E0-1C79-48A6-A7CF-F3D3D867817B}">
      <dsp:nvSpPr>
        <dsp:cNvPr id="0" name=""/>
        <dsp:cNvSpPr/>
      </dsp:nvSpPr>
      <dsp:spPr>
        <a:xfrm rot="2700000">
          <a:off x="638047" y="1196121"/>
          <a:ext cx="2647273" cy="2647273"/>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D7E67-6D23-4243-B60C-2DA679339D47}">
      <dsp:nvSpPr>
        <dsp:cNvPr id="0" name=""/>
        <dsp:cNvSpPr/>
      </dsp:nvSpPr>
      <dsp:spPr>
        <a:xfrm>
          <a:off x="726612" y="1284568"/>
          <a:ext cx="2471277" cy="2470843"/>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Collect Data</a:t>
          </a:r>
        </a:p>
      </dsp:txBody>
      <dsp:txXfrm>
        <a:off x="1079652" y="1637612"/>
        <a:ext cx="1765198" cy="176475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096A2-D8AD-4EBA-BE95-0059DA9158ED}">
      <dsp:nvSpPr>
        <dsp:cNvPr id="0" name=""/>
        <dsp:cNvSpPr/>
      </dsp:nvSpPr>
      <dsp:spPr>
        <a:xfrm>
          <a:off x="0" y="16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123554-C389-4C07-996A-C1E099618E02}">
      <dsp:nvSpPr>
        <dsp:cNvPr id="0" name=""/>
        <dsp:cNvSpPr/>
      </dsp:nvSpPr>
      <dsp:spPr>
        <a:xfrm>
          <a:off x="173933" y="121727"/>
          <a:ext cx="454461" cy="4544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E91965-7C6A-4B05-80E6-0167DF1DD229}">
      <dsp:nvSpPr>
        <dsp:cNvPr id="0" name=""/>
        <dsp:cNvSpPr/>
      </dsp:nvSpPr>
      <dsp:spPr>
        <a:xfrm>
          <a:off x="802327" y="16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Reporting Requirements Overview</a:t>
          </a:r>
        </a:p>
      </dsp:txBody>
      <dsp:txXfrm>
        <a:off x="802327" y="1630"/>
        <a:ext cx="9896869" cy="694656"/>
      </dsp:txXfrm>
    </dsp:sp>
    <dsp:sp modelId="{1457C0F0-BCE5-493E-AF04-0AFCE2448162}">
      <dsp:nvSpPr>
        <dsp:cNvPr id="0" name=""/>
        <dsp:cNvSpPr/>
      </dsp:nvSpPr>
      <dsp:spPr>
        <a:xfrm>
          <a:off x="0" y="86995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3EB5B2-6FDF-4C20-85EF-D6A4587BF4F3}">
      <dsp:nvSpPr>
        <dsp:cNvPr id="0" name=""/>
        <dsp:cNvSpPr/>
      </dsp:nvSpPr>
      <dsp:spPr>
        <a:xfrm>
          <a:off x="173933" y="990047"/>
          <a:ext cx="454461" cy="4544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952073-CC75-4E74-8C10-E79946534D48}">
      <dsp:nvSpPr>
        <dsp:cNvPr id="0" name=""/>
        <dsp:cNvSpPr/>
      </dsp:nvSpPr>
      <dsp:spPr>
        <a:xfrm>
          <a:off x="802327" y="86995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dirty="0"/>
            <a:t>QPR Overview</a:t>
          </a:r>
        </a:p>
      </dsp:txBody>
      <dsp:txXfrm>
        <a:off x="802327" y="869950"/>
        <a:ext cx="9896869" cy="694656"/>
      </dsp:txXfrm>
    </dsp:sp>
    <dsp:sp modelId="{C3E36E95-6989-4B0F-B604-40F27D493C24}">
      <dsp:nvSpPr>
        <dsp:cNvPr id="0" name=""/>
        <dsp:cNvSpPr/>
      </dsp:nvSpPr>
      <dsp:spPr>
        <a:xfrm>
          <a:off x="0" y="173827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ADA99B-D0F1-4733-AEA2-EA6B029ABFD7}">
      <dsp:nvSpPr>
        <dsp:cNvPr id="0" name=""/>
        <dsp:cNvSpPr/>
      </dsp:nvSpPr>
      <dsp:spPr>
        <a:xfrm>
          <a:off x="210133" y="1894568"/>
          <a:ext cx="382060" cy="38206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59B840-6F06-4FEF-AEB7-A8642D09B79A}">
      <dsp:nvSpPr>
        <dsp:cNvPr id="0" name=""/>
        <dsp:cNvSpPr/>
      </dsp:nvSpPr>
      <dsp:spPr>
        <a:xfrm>
          <a:off x="802327" y="173827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The Participant Data File and Data Collection</a:t>
          </a:r>
        </a:p>
      </dsp:txBody>
      <dsp:txXfrm>
        <a:off x="802327" y="1738270"/>
        <a:ext cx="9896869" cy="694656"/>
      </dsp:txXfrm>
    </dsp:sp>
    <dsp:sp modelId="{1B016A0E-1864-4603-83F6-3905BF24B8CF}">
      <dsp:nvSpPr>
        <dsp:cNvPr id="0" name=""/>
        <dsp:cNvSpPr/>
      </dsp:nvSpPr>
      <dsp:spPr>
        <a:xfrm>
          <a:off x="0" y="2606590"/>
          <a:ext cx="10699196" cy="694656"/>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33680AAE-DDAE-4EB8-84B9-ED37B15714BC}">
      <dsp:nvSpPr>
        <dsp:cNvPr id="0" name=""/>
        <dsp:cNvSpPr/>
      </dsp:nvSpPr>
      <dsp:spPr>
        <a:xfrm>
          <a:off x="173933" y="2726687"/>
          <a:ext cx="454461" cy="454461"/>
        </a:xfrm>
        <a:prstGeom prst="rect">
          <a:avLst/>
        </a:prstGeom>
        <a:blipFill>
          <a:blip xmlns:r="http://schemas.openxmlformats.org/officeDocument/2006/relationships" r:embed="rId7">
            <a:biLevel thresh="25000"/>
            <a:extLst>
              <a:ext uri="{96DAC541-7B7A-43D3-8B79-37D633B846F1}">
                <asvg:svgBlip xmlns:asvg="http://schemas.microsoft.com/office/drawing/2016/SVG/main" r:embed="rId8"/>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9E3F2F-5A8B-41F1-AB54-4B1BBD90BA35}">
      <dsp:nvSpPr>
        <dsp:cNvPr id="0" name=""/>
        <dsp:cNvSpPr/>
      </dsp:nvSpPr>
      <dsp:spPr>
        <a:xfrm>
          <a:off x="802327" y="260659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b="1" kern="1200" dirty="0">
              <a:solidFill>
                <a:schemeClr val="bg1"/>
              </a:solidFill>
            </a:rPr>
            <a:t>Building and Submitting the Participant Data File</a:t>
          </a:r>
        </a:p>
      </dsp:txBody>
      <dsp:txXfrm>
        <a:off x="802327" y="2606590"/>
        <a:ext cx="9896869" cy="694656"/>
      </dsp:txXfrm>
    </dsp:sp>
    <dsp:sp modelId="{C208C6BF-3429-48C2-AA30-802612E9FF29}">
      <dsp:nvSpPr>
        <dsp:cNvPr id="0" name=""/>
        <dsp:cNvSpPr/>
      </dsp:nvSpPr>
      <dsp:spPr>
        <a:xfrm>
          <a:off x="0" y="347491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259ECA-706A-4307-9248-6E4B23A3E0D0}">
      <dsp:nvSpPr>
        <dsp:cNvPr id="0" name=""/>
        <dsp:cNvSpPr/>
      </dsp:nvSpPr>
      <dsp:spPr>
        <a:xfrm>
          <a:off x="173933" y="3595007"/>
          <a:ext cx="454461" cy="454461"/>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849527F-48C0-4A18-9062-1F819EAC1EC3}">
      <dsp:nvSpPr>
        <dsp:cNvPr id="0" name=""/>
        <dsp:cNvSpPr/>
      </dsp:nvSpPr>
      <dsp:spPr>
        <a:xfrm>
          <a:off x="802327" y="347491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dirty="0"/>
            <a:t>WorkforceGPS Resources</a:t>
          </a:r>
        </a:p>
      </dsp:txBody>
      <dsp:txXfrm>
        <a:off x="802327" y="3474910"/>
        <a:ext cx="9896869" cy="694656"/>
      </dsp:txXfrm>
    </dsp:sp>
    <dsp:sp modelId="{295CD26D-C251-41E1-A135-215A58701FF2}">
      <dsp:nvSpPr>
        <dsp:cNvPr id="0" name=""/>
        <dsp:cNvSpPr/>
      </dsp:nvSpPr>
      <dsp:spPr>
        <a:xfrm>
          <a:off x="0" y="43432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6E5D8E-9457-472D-ADB9-5E3878A9B533}">
      <dsp:nvSpPr>
        <dsp:cNvPr id="0" name=""/>
        <dsp:cNvSpPr/>
      </dsp:nvSpPr>
      <dsp:spPr>
        <a:xfrm>
          <a:off x="173933" y="4463328"/>
          <a:ext cx="454461" cy="454461"/>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F4ABF2-B849-4728-94CF-8A78E65E2A74}">
      <dsp:nvSpPr>
        <dsp:cNvPr id="0" name=""/>
        <dsp:cNvSpPr/>
      </dsp:nvSpPr>
      <dsp:spPr>
        <a:xfrm>
          <a:off x="802327" y="43432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Technical Assistance</a:t>
          </a:r>
        </a:p>
      </dsp:txBody>
      <dsp:txXfrm>
        <a:off x="802327" y="4343230"/>
        <a:ext cx="9896869" cy="69465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42921-473B-4138-B82D-F2FA06AD4B74}">
      <dsp:nvSpPr>
        <dsp:cNvPr id="0" name=""/>
        <dsp:cNvSpPr/>
      </dsp:nvSpPr>
      <dsp:spPr>
        <a:xfrm>
          <a:off x="8830772" y="729007"/>
          <a:ext cx="2634559" cy="263469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604C21-3C8B-4B4C-AA1E-356D3BC517A4}">
      <dsp:nvSpPr>
        <dsp:cNvPr id="0" name=""/>
        <dsp:cNvSpPr/>
      </dsp:nvSpPr>
      <dsp:spPr>
        <a:xfrm>
          <a:off x="8918892" y="816846"/>
          <a:ext cx="2459449" cy="2459017"/>
        </a:xfrm>
        <a:prstGeom prst="ellipse">
          <a:avLst/>
        </a:prstGeom>
        <a:solidFill>
          <a:schemeClr val="accent1"/>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bg1"/>
              </a:solidFill>
            </a:rPr>
            <a:t>QPR is Generated in WIPS</a:t>
          </a:r>
        </a:p>
      </dsp:txBody>
      <dsp:txXfrm>
        <a:off x="9270242" y="1168200"/>
        <a:ext cx="1756749" cy="1756308"/>
      </dsp:txXfrm>
    </dsp:sp>
    <dsp:sp modelId="{84ED7B66-ABE6-43AE-852D-BE5A0A1C570D}">
      <dsp:nvSpPr>
        <dsp:cNvPr id="0" name=""/>
        <dsp:cNvSpPr/>
      </dsp:nvSpPr>
      <dsp:spPr>
        <a:xfrm>
          <a:off x="8918892"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0" kern="1200">
              <a:solidFill>
                <a:schemeClr val="tx1"/>
              </a:solidFill>
            </a:rPr>
            <a:t>Wage matching</a:t>
          </a:r>
        </a:p>
      </dsp:txBody>
      <dsp:txXfrm>
        <a:off x="8918892" y="3412244"/>
        <a:ext cx="2459449" cy="1444250"/>
      </dsp:txXfrm>
    </dsp:sp>
    <dsp:sp modelId="{A06E6C47-C270-4263-8317-E11A18B75DD4}">
      <dsp:nvSpPr>
        <dsp:cNvPr id="0" name=""/>
        <dsp:cNvSpPr/>
      </dsp:nvSpPr>
      <dsp:spPr>
        <a:xfrm rot="2700000">
          <a:off x="6096773" y="728822"/>
          <a:ext cx="2634602" cy="2634602"/>
        </a:xfrm>
        <a:prstGeom prst="teardrop">
          <a:avLst>
            <a:gd name="adj" fmla="val 100000"/>
          </a:avLst>
        </a:prstGeom>
        <a:solidFill>
          <a:srgbClr val="FFC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CA6F5B-DFDE-4EF4-8A43-2ED08549021A}">
      <dsp:nvSpPr>
        <dsp:cNvPr id="0" name=""/>
        <dsp:cNvSpPr/>
      </dsp:nvSpPr>
      <dsp:spPr>
        <a:xfrm>
          <a:off x="6196212" y="816846"/>
          <a:ext cx="2459449" cy="2459017"/>
        </a:xfrm>
        <a:prstGeom prst="ellipse">
          <a:avLst/>
        </a:prstGeom>
        <a:solidFill>
          <a:schemeClr val="lt1">
            <a:alpha val="90000"/>
            <a:hueOff val="0"/>
            <a:satOff val="0"/>
            <a:lumOff val="0"/>
            <a:alphaOff val="0"/>
          </a:schemeClr>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accent6"/>
              </a:solidFill>
            </a:rPr>
            <a:t>Upload Participant Data File to WIPS</a:t>
          </a:r>
        </a:p>
      </dsp:txBody>
      <dsp:txXfrm>
        <a:off x="6547562" y="1168200"/>
        <a:ext cx="1756749" cy="1756308"/>
      </dsp:txXfrm>
    </dsp:sp>
    <dsp:sp modelId="{7ED34B85-3CBB-4A97-A819-2FD52FC5A8CE}">
      <dsp:nvSpPr>
        <dsp:cNvPr id="0" name=""/>
        <dsp:cNvSpPr/>
      </dsp:nvSpPr>
      <dsp:spPr>
        <a:xfrm>
          <a:off x="6196212"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1" kern="1200">
              <a:solidFill>
                <a:schemeClr val="tx1"/>
              </a:solidFill>
            </a:rPr>
            <a:t>How to pass the edit checks</a:t>
          </a:r>
        </a:p>
      </dsp:txBody>
      <dsp:txXfrm>
        <a:off x="6196212" y="3412244"/>
        <a:ext cx="2459449" cy="1444250"/>
      </dsp:txXfrm>
    </dsp:sp>
    <dsp:sp modelId="{C03FCA28-E6E0-4ED6-B06B-03E1CA768A36}">
      <dsp:nvSpPr>
        <dsp:cNvPr id="0" name=""/>
        <dsp:cNvSpPr/>
      </dsp:nvSpPr>
      <dsp:spPr>
        <a:xfrm rot="2700000">
          <a:off x="3385391"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E55CA-FEED-423D-8D94-8DCAC0D97648}">
      <dsp:nvSpPr>
        <dsp:cNvPr id="0" name=""/>
        <dsp:cNvSpPr/>
      </dsp:nvSpPr>
      <dsp:spPr>
        <a:xfrm>
          <a:off x="3473533"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Create Participant Data File</a:t>
          </a:r>
        </a:p>
      </dsp:txBody>
      <dsp:txXfrm>
        <a:off x="3824883" y="1168200"/>
        <a:ext cx="1756749" cy="1756308"/>
      </dsp:txXfrm>
    </dsp:sp>
    <dsp:sp modelId="{F620C7EF-C2D3-49D0-BF98-E09DB39ABB2C}">
      <dsp:nvSpPr>
        <dsp:cNvPr id="0" name=""/>
        <dsp:cNvSpPr/>
      </dsp:nvSpPr>
      <dsp:spPr>
        <a:xfrm>
          <a:off x="3473533"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0" kern="1200">
              <a:solidFill>
                <a:schemeClr val="tx1"/>
              </a:solidFill>
            </a:rPr>
            <a:t>How to build the data file</a:t>
          </a:r>
        </a:p>
      </dsp:txBody>
      <dsp:txXfrm>
        <a:off x="3473533" y="3412244"/>
        <a:ext cx="2459449" cy="1444250"/>
      </dsp:txXfrm>
    </dsp:sp>
    <dsp:sp modelId="{7EB143E0-1C79-48A6-A7CF-F3D3D867817B}">
      <dsp:nvSpPr>
        <dsp:cNvPr id="0" name=""/>
        <dsp:cNvSpPr/>
      </dsp:nvSpPr>
      <dsp:spPr>
        <a:xfrm rot="2700000">
          <a:off x="662712"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D7E67-6D23-4243-B60C-2DA679339D47}">
      <dsp:nvSpPr>
        <dsp:cNvPr id="0" name=""/>
        <dsp:cNvSpPr/>
      </dsp:nvSpPr>
      <dsp:spPr>
        <a:xfrm>
          <a:off x="750853"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Collect Data</a:t>
          </a:r>
        </a:p>
      </dsp:txBody>
      <dsp:txXfrm>
        <a:off x="1102203" y="1168200"/>
        <a:ext cx="1756749" cy="175630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42921-473B-4138-B82D-F2FA06AD4B74}">
      <dsp:nvSpPr>
        <dsp:cNvPr id="0" name=""/>
        <dsp:cNvSpPr/>
      </dsp:nvSpPr>
      <dsp:spPr>
        <a:xfrm>
          <a:off x="8830772" y="729007"/>
          <a:ext cx="2634559" cy="263469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604C21-3C8B-4B4C-AA1E-356D3BC517A4}">
      <dsp:nvSpPr>
        <dsp:cNvPr id="0" name=""/>
        <dsp:cNvSpPr/>
      </dsp:nvSpPr>
      <dsp:spPr>
        <a:xfrm>
          <a:off x="8918892" y="816846"/>
          <a:ext cx="2459449" cy="2459017"/>
        </a:xfrm>
        <a:prstGeom prst="ellipse">
          <a:avLst/>
        </a:prstGeom>
        <a:solidFill>
          <a:srgbClr val="FFC000"/>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accent6"/>
              </a:solidFill>
            </a:rPr>
            <a:t>QPR is Generated in WIPS</a:t>
          </a:r>
        </a:p>
      </dsp:txBody>
      <dsp:txXfrm>
        <a:off x="9270242" y="1168200"/>
        <a:ext cx="1756749" cy="1756308"/>
      </dsp:txXfrm>
    </dsp:sp>
    <dsp:sp modelId="{84ED7B66-ABE6-43AE-852D-BE5A0A1C570D}">
      <dsp:nvSpPr>
        <dsp:cNvPr id="0" name=""/>
        <dsp:cNvSpPr/>
      </dsp:nvSpPr>
      <dsp:spPr>
        <a:xfrm>
          <a:off x="8918892"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0" kern="1200">
              <a:solidFill>
                <a:schemeClr val="tx1"/>
              </a:solidFill>
            </a:rPr>
            <a:t>Wage matching</a:t>
          </a:r>
        </a:p>
      </dsp:txBody>
      <dsp:txXfrm>
        <a:off x="8918892" y="3412244"/>
        <a:ext cx="2459449" cy="1444250"/>
      </dsp:txXfrm>
    </dsp:sp>
    <dsp:sp modelId="{A06E6C47-C270-4263-8317-E11A18B75DD4}">
      <dsp:nvSpPr>
        <dsp:cNvPr id="0" name=""/>
        <dsp:cNvSpPr/>
      </dsp:nvSpPr>
      <dsp:spPr>
        <a:xfrm rot="2700000">
          <a:off x="6096773"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CA6F5B-DFDE-4EF4-8A43-2ED08549021A}">
      <dsp:nvSpPr>
        <dsp:cNvPr id="0" name=""/>
        <dsp:cNvSpPr/>
      </dsp:nvSpPr>
      <dsp:spPr>
        <a:xfrm>
          <a:off x="6196212"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Upload Participant Data File to WIPS</a:t>
          </a:r>
        </a:p>
      </dsp:txBody>
      <dsp:txXfrm>
        <a:off x="6547562" y="1168200"/>
        <a:ext cx="1756749" cy="1756308"/>
      </dsp:txXfrm>
    </dsp:sp>
    <dsp:sp modelId="{7ED34B85-3CBB-4A97-A819-2FD52FC5A8CE}">
      <dsp:nvSpPr>
        <dsp:cNvPr id="0" name=""/>
        <dsp:cNvSpPr/>
      </dsp:nvSpPr>
      <dsp:spPr>
        <a:xfrm>
          <a:off x="6196212"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0" kern="1200">
              <a:solidFill>
                <a:schemeClr val="tx1"/>
              </a:solidFill>
            </a:rPr>
            <a:t>How to pass the edit checks</a:t>
          </a:r>
        </a:p>
      </dsp:txBody>
      <dsp:txXfrm>
        <a:off x="6196212" y="3412244"/>
        <a:ext cx="2459449" cy="1444250"/>
      </dsp:txXfrm>
    </dsp:sp>
    <dsp:sp modelId="{C03FCA28-E6E0-4ED6-B06B-03E1CA768A36}">
      <dsp:nvSpPr>
        <dsp:cNvPr id="0" name=""/>
        <dsp:cNvSpPr/>
      </dsp:nvSpPr>
      <dsp:spPr>
        <a:xfrm rot="2700000">
          <a:off x="3385391"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E55CA-FEED-423D-8D94-8DCAC0D97648}">
      <dsp:nvSpPr>
        <dsp:cNvPr id="0" name=""/>
        <dsp:cNvSpPr/>
      </dsp:nvSpPr>
      <dsp:spPr>
        <a:xfrm>
          <a:off x="3473533"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Create Participant Data File</a:t>
          </a:r>
        </a:p>
      </dsp:txBody>
      <dsp:txXfrm>
        <a:off x="3824883" y="1168200"/>
        <a:ext cx="1756749" cy="1756308"/>
      </dsp:txXfrm>
    </dsp:sp>
    <dsp:sp modelId="{F620C7EF-C2D3-49D0-BF98-E09DB39ABB2C}">
      <dsp:nvSpPr>
        <dsp:cNvPr id="0" name=""/>
        <dsp:cNvSpPr/>
      </dsp:nvSpPr>
      <dsp:spPr>
        <a:xfrm>
          <a:off x="3473533"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0" kern="1200">
              <a:solidFill>
                <a:schemeClr val="tx1"/>
              </a:solidFill>
            </a:rPr>
            <a:t>How to build the data file</a:t>
          </a:r>
        </a:p>
      </dsp:txBody>
      <dsp:txXfrm>
        <a:off x="3473533" y="3412244"/>
        <a:ext cx="2459449" cy="1444250"/>
      </dsp:txXfrm>
    </dsp:sp>
    <dsp:sp modelId="{7EB143E0-1C79-48A6-A7CF-F3D3D867817B}">
      <dsp:nvSpPr>
        <dsp:cNvPr id="0" name=""/>
        <dsp:cNvSpPr/>
      </dsp:nvSpPr>
      <dsp:spPr>
        <a:xfrm rot="2700000">
          <a:off x="662712"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D7E67-6D23-4243-B60C-2DA679339D47}">
      <dsp:nvSpPr>
        <dsp:cNvPr id="0" name=""/>
        <dsp:cNvSpPr/>
      </dsp:nvSpPr>
      <dsp:spPr>
        <a:xfrm>
          <a:off x="750853"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Collect Data</a:t>
          </a:r>
        </a:p>
      </dsp:txBody>
      <dsp:txXfrm>
        <a:off x="1102203" y="1168200"/>
        <a:ext cx="1756749" cy="175630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6FAA3-4D18-4012-9D36-DD6708F05556}">
      <dsp:nvSpPr>
        <dsp:cNvPr id="0" name=""/>
        <dsp:cNvSpPr/>
      </dsp:nvSpPr>
      <dsp:spPr>
        <a:xfrm>
          <a:off x="0" y="1511617"/>
          <a:ext cx="12192000" cy="201549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7DC0F6-3DB7-4BDF-92D0-C641C32ABA53}">
      <dsp:nvSpPr>
        <dsp:cNvPr id="0" name=""/>
        <dsp:cNvSpPr/>
      </dsp:nvSpPr>
      <dsp:spPr>
        <a:xfrm>
          <a:off x="3013" y="0"/>
          <a:ext cx="1754683" cy="2015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kern="1200" dirty="0"/>
            <a:t>Participant data file is uploaded to WIPS</a:t>
          </a:r>
        </a:p>
      </dsp:txBody>
      <dsp:txXfrm>
        <a:off x="3013" y="0"/>
        <a:ext cx="1754683" cy="2015490"/>
      </dsp:txXfrm>
    </dsp:sp>
    <dsp:sp modelId="{2EC65D3F-8EEE-4990-936A-D9B3704F8FC9}">
      <dsp:nvSpPr>
        <dsp:cNvPr id="0" name=""/>
        <dsp:cNvSpPr/>
      </dsp:nvSpPr>
      <dsp:spPr>
        <a:xfrm>
          <a:off x="628419" y="2267426"/>
          <a:ext cx="503872" cy="50387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233492-D79E-4AE7-A369-95F920F29D79}">
      <dsp:nvSpPr>
        <dsp:cNvPr id="0" name=""/>
        <dsp:cNvSpPr/>
      </dsp:nvSpPr>
      <dsp:spPr>
        <a:xfrm>
          <a:off x="1845431" y="3023234"/>
          <a:ext cx="1754683" cy="2015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dirty="0"/>
            <a:t>Data file passes edit checks</a:t>
          </a:r>
        </a:p>
      </dsp:txBody>
      <dsp:txXfrm>
        <a:off x="1845431" y="3023234"/>
        <a:ext cx="1754683" cy="2015490"/>
      </dsp:txXfrm>
    </dsp:sp>
    <dsp:sp modelId="{9B6D4B8F-7F48-4B29-B12C-DEC119ED1833}">
      <dsp:nvSpPr>
        <dsp:cNvPr id="0" name=""/>
        <dsp:cNvSpPr/>
      </dsp:nvSpPr>
      <dsp:spPr>
        <a:xfrm>
          <a:off x="2470837" y="2267426"/>
          <a:ext cx="503872" cy="50387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578BE4-192C-4CD5-B9D0-28E3BAA87295}">
      <dsp:nvSpPr>
        <dsp:cNvPr id="0" name=""/>
        <dsp:cNvSpPr/>
      </dsp:nvSpPr>
      <dsp:spPr>
        <a:xfrm>
          <a:off x="3687849" y="0"/>
          <a:ext cx="1754683" cy="2015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kern="1200" dirty="0"/>
            <a:t>Automatic generation of QPR in WIPS</a:t>
          </a:r>
        </a:p>
      </dsp:txBody>
      <dsp:txXfrm>
        <a:off x="3687849" y="0"/>
        <a:ext cx="1754683" cy="2015490"/>
      </dsp:txXfrm>
    </dsp:sp>
    <dsp:sp modelId="{FBFE2CC7-C204-4C31-AD73-CD564BA77EBA}">
      <dsp:nvSpPr>
        <dsp:cNvPr id="0" name=""/>
        <dsp:cNvSpPr/>
      </dsp:nvSpPr>
      <dsp:spPr>
        <a:xfrm>
          <a:off x="4313254" y="2267426"/>
          <a:ext cx="503872" cy="50387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224F53-3970-4A2F-AC6F-7A1616B2D3F2}">
      <dsp:nvSpPr>
        <dsp:cNvPr id="0" name=""/>
        <dsp:cNvSpPr/>
      </dsp:nvSpPr>
      <dsp:spPr>
        <a:xfrm>
          <a:off x="5530267" y="3023234"/>
          <a:ext cx="1754683" cy="2015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dirty="0"/>
            <a:t>Grantee certifies QPR</a:t>
          </a:r>
        </a:p>
      </dsp:txBody>
      <dsp:txXfrm>
        <a:off x="5530267" y="3023234"/>
        <a:ext cx="1754683" cy="2015490"/>
      </dsp:txXfrm>
    </dsp:sp>
    <dsp:sp modelId="{71830A36-7B19-4604-8312-4083D1C8309E}">
      <dsp:nvSpPr>
        <dsp:cNvPr id="0" name=""/>
        <dsp:cNvSpPr/>
      </dsp:nvSpPr>
      <dsp:spPr>
        <a:xfrm>
          <a:off x="6155672" y="2267426"/>
          <a:ext cx="503872" cy="50387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9B9148-3772-468F-B7D7-FC4897093154}">
      <dsp:nvSpPr>
        <dsp:cNvPr id="0" name=""/>
        <dsp:cNvSpPr/>
      </dsp:nvSpPr>
      <dsp:spPr>
        <a:xfrm>
          <a:off x="7372684" y="0"/>
          <a:ext cx="1754683" cy="2015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kern="1200" dirty="0"/>
            <a:t>WIPS retrieves outcomes info</a:t>
          </a:r>
        </a:p>
      </dsp:txBody>
      <dsp:txXfrm>
        <a:off x="7372684" y="0"/>
        <a:ext cx="1754683" cy="2015490"/>
      </dsp:txXfrm>
    </dsp:sp>
    <dsp:sp modelId="{2D623DA6-A7EF-45F4-A7C7-D18DBC471953}">
      <dsp:nvSpPr>
        <dsp:cNvPr id="0" name=""/>
        <dsp:cNvSpPr/>
      </dsp:nvSpPr>
      <dsp:spPr>
        <a:xfrm>
          <a:off x="7998090" y="2267426"/>
          <a:ext cx="503872" cy="50387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28C91B-7D9C-43C3-B763-C5930CB19D77}">
      <dsp:nvSpPr>
        <dsp:cNvPr id="0" name=""/>
        <dsp:cNvSpPr/>
      </dsp:nvSpPr>
      <dsp:spPr>
        <a:xfrm>
          <a:off x="9215102" y="3023234"/>
          <a:ext cx="1754683" cy="2015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US" sz="2400" kern="1200" dirty="0"/>
            <a:t>Complete QPR becomes viewable in WIPS</a:t>
          </a:r>
        </a:p>
      </dsp:txBody>
      <dsp:txXfrm>
        <a:off x="9215102" y="3023234"/>
        <a:ext cx="1754683" cy="2015490"/>
      </dsp:txXfrm>
    </dsp:sp>
    <dsp:sp modelId="{8FF066A9-EE21-4F17-88A1-F34040C2341D}">
      <dsp:nvSpPr>
        <dsp:cNvPr id="0" name=""/>
        <dsp:cNvSpPr/>
      </dsp:nvSpPr>
      <dsp:spPr>
        <a:xfrm>
          <a:off x="9840508" y="2267426"/>
          <a:ext cx="503872" cy="503872"/>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42921-473B-4138-B82D-F2FA06AD4B74}">
      <dsp:nvSpPr>
        <dsp:cNvPr id="0" name=""/>
        <dsp:cNvSpPr/>
      </dsp:nvSpPr>
      <dsp:spPr>
        <a:xfrm>
          <a:off x="8830772" y="729007"/>
          <a:ext cx="2634559" cy="263469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604C21-3C8B-4B4C-AA1E-356D3BC517A4}">
      <dsp:nvSpPr>
        <dsp:cNvPr id="0" name=""/>
        <dsp:cNvSpPr/>
      </dsp:nvSpPr>
      <dsp:spPr>
        <a:xfrm>
          <a:off x="8918892" y="816846"/>
          <a:ext cx="2459449" cy="2459017"/>
        </a:xfrm>
        <a:prstGeom prst="ellipse">
          <a:avLst/>
        </a:prstGeom>
        <a:solidFill>
          <a:schemeClr val="accent1"/>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bg1"/>
              </a:solidFill>
            </a:rPr>
            <a:t>QPR is Generated in WIPS</a:t>
          </a:r>
        </a:p>
      </dsp:txBody>
      <dsp:txXfrm>
        <a:off x="9270242" y="1168200"/>
        <a:ext cx="1756749" cy="1756308"/>
      </dsp:txXfrm>
    </dsp:sp>
    <dsp:sp modelId="{A06E6C47-C270-4263-8317-E11A18B75DD4}">
      <dsp:nvSpPr>
        <dsp:cNvPr id="0" name=""/>
        <dsp:cNvSpPr/>
      </dsp:nvSpPr>
      <dsp:spPr>
        <a:xfrm rot="2700000">
          <a:off x="6096773"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CA6F5B-DFDE-4EF4-8A43-2ED08549021A}">
      <dsp:nvSpPr>
        <dsp:cNvPr id="0" name=""/>
        <dsp:cNvSpPr/>
      </dsp:nvSpPr>
      <dsp:spPr>
        <a:xfrm>
          <a:off x="6196212"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Upload Participant Data File to WIPS</a:t>
          </a:r>
        </a:p>
      </dsp:txBody>
      <dsp:txXfrm>
        <a:off x="6547562" y="1168200"/>
        <a:ext cx="1756749" cy="1756308"/>
      </dsp:txXfrm>
    </dsp:sp>
    <dsp:sp modelId="{C03FCA28-E6E0-4ED6-B06B-03E1CA768A36}">
      <dsp:nvSpPr>
        <dsp:cNvPr id="0" name=""/>
        <dsp:cNvSpPr/>
      </dsp:nvSpPr>
      <dsp:spPr>
        <a:xfrm rot="2700000">
          <a:off x="3385391" y="728822"/>
          <a:ext cx="2634602" cy="2634602"/>
        </a:xfrm>
        <a:prstGeom prst="teardrop">
          <a:avLst>
            <a:gd name="adj" fmla="val 100000"/>
          </a:avLst>
        </a:prstGeom>
        <a:solidFill>
          <a:schemeClr val="accent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E55CA-FEED-423D-8D94-8DCAC0D97648}">
      <dsp:nvSpPr>
        <dsp:cNvPr id="0" name=""/>
        <dsp:cNvSpPr/>
      </dsp:nvSpPr>
      <dsp:spPr>
        <a:xfrm>
          <a:off x="3473533" y="816846"/>
          <a:ext cx="2459449" cy="2459017"/>
        </a:xfrm>
        <a:prstGeom prst="ellipse">
          <a:avLst/>
        </a:prstGeom>
        <a:solidFill>
          <a:schemeClr val="lt1">
            <a:alpha val="90000"/>
            <a:hueOff val="0"/>
            <a:satOff val="0"/>
            <a:lumOff val="0"/>
            <a:alphaOff val="0"/>
          </a:schemeClr>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2"/>
              </a:solidFill>
            </a:rPr>
            <a:t>Create Participant Data File</a:t>
          </a:r>
        </a:p>
      </dsp:txBody>
      <dsp:txXfrm>
        <a:off x="3824883" y="1168200"/>
        <a:ext cx="1756749" cy="1756308"/>
      </dsp:txXfrm>
    </dsp:sp>
    <dsp:sp modelId="{4108D1F3-3AF1-44AF-9B6D-FD612F6390D4}">
      <dsp:nvSpPr>
        <dsp:cNvPr id="0" name=""/>
        <dsp:cNvSpPr/>
      </dsp:nvSpPr>
      <dsp:spPr>
        <a:xfrm>
          <a:off x="3473533"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endParaRPr lang="en-US" sz="2400" b="0" kern="1200">
            <a:solidFill>
              <a:schemeClr val="tx1"/>
            </a:solidFill>
          </a:endParaRPr>
        </a:p>
      </dsp:txBody>
      <dsp:txXfrm>
        <a:off x="3473533" y="3412244"/>
        <a:ext cx="2459449" cy="1444250"/>
      </dsp:txXfrm>
    </dsp:sp>
    <dsp:sp modelId="{7EB143E0-1C79-48A6-A7CF-F3D3D867817B}">
      <dsp:nvSpPr>
        <dsp:cNvPr id="0" name=""/>
        <dsp:cNvSpPr/>
      </dsp:nvSpPr>
      <dsp:spPr>
        <a:xfrm rot="2700000">
          <a:off x="662712"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D7E67-6D23-4243-B60C-2DA679339D47}">
      <dsp:nvSpPr>
        <dsp:cNvPr id="0" name=""/>
        <dsp:cNvSpPr/>
      </dsp:nvSpPr>
      <dsp:spPr>
        <a:xfrm>
          <a:off x="750853"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Collect Data</a:t>
          </a:r>
        </a:p>
      </dsp:txBody>
      <dsp:txXfrm>
        <a:off x="1102203" y="1168200"/>
        <a:ext cx="1756749" cy="175630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42921-473B-4138-B82D-F2FA06AD4B74}">
      <dsp:nvSpPr>
        <dsp:cNvPr id="0" name=""/>
        <dsp:cNvSpPr/>
      </dsp:nvSpPr>
      <dsp:spPr>
        <a:xfrm>
          <a:off x="8830772" y="729007"/>
          <a:ext cx="2634559" cy="263469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604C21-3C8B-4B4C-AA1E-356D3BC517A4}">
      <dsp:nvSpPr>
        <dsp:cNvPr id="0" name=""/>
        <dsp:cNvSpPr/>
      </dsp:nvSpPr>
      <dsp:spPr>
        <a:xfrm>
          <a:off x="8918892" y="816846"/>
          <a:ext cx="2459449" cy="2459017"/>
        </a:xfrm>
        <a:prstGeom prst="ellipse">
          <a:avLst/>
        </a:prstGeom>
        <a:solidFill>
          <a:schemeClr val="accent1"/>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bg1"/>
              </a:solidFill>
            </a:rPr>
            <a:t>QPR is Generated in WIPS</a:t>
          </a:r>
        </a:p>
      </dsp:txBody>
      <dsp:txXfrm>
        <a:off x="9270242" y="1168200"/>
        <a:ext cx="1756749" cy="1756308"/>
      </dsp:txXfrm>
    </dsp:sp>
    <dsp:sp modelId="{A06E6C47-C270-4263-8317-E11A18B75DD4}">
      <dsp:nvSpPr>
        <dsp:cNvPr id="0" name=""/>
        <dsp:cNvSpPr/>
      </dsp:nvSpPr>
      <dsp:spPr>
        <a:xfrm rot="2700000">
          <a:off x="6096773"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CA6F5B-DFDE-4EF4-8A43-2ED08549021A}">
      <dsp:nvSpPr>
        <dsp:cNvPr id="0" name=""/>
        <dsp:cNvSpPr/>
      </dsp:nvSpPr>
      <dsp:spPr>
        <a:xfrm>
          <a:off x="6196212"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Upload Participant Data File to WIPS</a:t>
          </a:r>
        </a:p>
      </dsp:txBody>
      <dsp:txXfrm>
        <a:off x="6547562" y="1168200"/>
        <a:ext cx="1756749" cy="1756308"/>
      </dsp:txXfrm>
    </dsp:sp>
    <dsp:sp modelId="{C03FCA28-E6E0-4ED6-B06B-03E1CA768A36}">
      <dsp:nvSpPr>
        <dsp:cNvPr id="0" name=""/>
        <dsp:cNvSpPr/>
      </dsp:nvSpPr>
      <dsp:spPr>
        <a:xfrm rot="2700000">
          <a:off x="3385391" y="728822"/>
          <a:ext cx="2634602" cy="2634602"/>
        </a:xfrm>
        <a:prstGeom prst="teardrop">
          <a:avLst>
            <a:gd name="adj" fmla="val 100000"/>
          </a:avLst>
        </a:prstGeom>
        <a:solidFill>
          <a:srgbClr val="FFC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E55CA-FEED-423D-8D94-8DCAC0D97648}">
      <dsp:nvSpPr>
        <dsp:cNvPr id="0" name=""/>
        <dsp:cNvSpPr/>
      </dsp:nvSpPr>
      <dsp:spPr>
        <a:xfrm>
          <a:off x="3473533" y="816846"/>
          <a:ext cx="2459449" cy="2459017"/>
        </a:xfrm>
        <a:prstGeom prst="ellipse">
          <a:avLst/>
        </a:prstGeom>
        <a:solidFill>
          <a:schemeClr val="lt1">
            <a:alpha val="90000"/>
            <a:hueOff val="0"/>
            <a:satOff val="0"/>
            <a:lumOff val="0"/>
            <a:alphaOff val="0"/>
          </a:schemeClr>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2"/>
              </a:solidFill>
            </a:rPr>
            <a:t>Create Participant Data File</a:t>
          </a:r>
        </a:p>
      </dsp:txBody>
      <dsp:txXfrm>
        <a:off x="3824883" y="1168200"/>
        <a:ext cx="1756749" cy="1756308"/>
      </dsp:txXfrm>
    </dsp:sp>
    <dsp:sp modelId="{4108D1F3-3AF1-44AF-9B6D-FD612F6390D4}">
      <dsp:nvSpPr>
        <dsp:cNvPr id="0" name=""/>
        <dsp:cNvSpPr/>
      </dsp:nvSpPr>
      <dsp:spPr>
        <a:xfrm>
          <a:off x="3473533"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0" kern="1200">
              <a:solidFill>
                <a:schemeClr val="tx1"/>
              </a:solidFill>
            </a:rPr>
            <a:t>PDFT contains data file creation tips</a:t>
          </a:r>
        </a:p>
      </dsp:txBody>
      <dsp:txXfrm>
        <a:off x="3473533" y="3412244"/>
        <a:ext cx="2459449" cy="1444250"/>
      </dsp:txXfrm>
    </dsp:sp>
    <dsp:sp modelId="{7EB143E0-1C79-48A6-A7CF-F3D3D867817B}">
      <dsp:nvSpPr>
        <dsp:cNvPr id="0" name=""/>
        <dsp:cNvSpPr/>
      </dsp:nvSpPr>
      <dsp:spPr>
        <a:xfrm rot="2700000">
          <a:off x="662712"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D7E67-6D23-4243-B60C-2DA679339D47}">
      <dsp:nvSpPr>
        <dsp:cNvPr id="0" name=""/>
        <dsp:cNvSpPr/>
      </dsp:nvSpPr>
      <dsp:spPr>
        <a:xfrm>
          <a:off x="750853"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Collect Data</a:t>
          </a:r>
        </a:p>
      </dsp:txBody>
      <dsp:txXfrm>
        <a:off x="1102203" y="1168200"/>
        <a:ext cx="1756749" cy="1756308"/>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42921-473B-4138-B82D-F2FA06AD4B74}">
      <dsp:nvSpPr>
        <dsp:cNvPr id="0" name=""/>
        <dsp:cNvSpPr/>
      </dsp:nvSpPr>
      <dsp:spPr>
        <a:xfrm>
          <a:off x="8830772" y="729007"/>
          <a:ext cx="2634559" cy="263469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604C21-3C8B-4B4C-AA1E-356D3BC517A4}">
      <dsp:nvSpPr>
        <dsp:cNvPr id="0" name=""/>
        <dsp:cNvSpPr/>
      </dsp:nvSpPr>
      <dsp:spPr>
        <a:xfrm>
          <a:off x="8918892" y="816846"/>
          <a:ext cx="2459449" cy="2459017"/>
        </a:xfrm>
        <a:prstGeom prst="ellipse">
          <a:avLst/>
        </a:prstGeom>
        <a:solidFill>
          <a:schemeClr val="accent1"/>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bg1"/>
              </a:solidFill>
            </a:rPr>
            <a:t>QPR is Generated in WIPS</a:t>
          </a:r>
        </a:p>
      </dsp:txBody>
      <dsp:txXfrm>
        <a:off x="9270242" y="1168200"/>
        <a:ext cx="1756749" cy="1756308"/>
      </dsp:txXfrm>
    </dsp:sp>
    <dsp:sp modelId="{A06E6C47-C270-4263-8317-E11A18B75DD4}">
      <dsp:nvSpPr>
        <dsp:cNvPr id="0" name=""/>
        <dsp:cNvSpPr/>
      </dsp:nvSpPr>
      <dsp:spPr>
        <a:xfrm rot="2700000">
          <a:off x="6096773" y="728822"/>
          <a:ext cx="2634602" cy="2634602"/>
        </a:xfrm>
        <a:prstGeom prst="teardrop">
          <a:avLst>
            <a:gd name="adj" fmla="val 100000"/>
          </a:avLst>
        </a:prstGeom>
        <a:solidFill>
          <a:srgbClr val="FFC00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CA6F5B-DFDE-4EF4-8A43-2ED08549021A}">
      <dsp:nvSpPr>
        <dsp:cNvPr id="0" name=""/>
        <dsp:cNvSpPr/>
      </dsp:nvSpPr>
      <dsp:spPr>
        <a:xfrm>
          <a:off x="6196212" y="816846"/>
          <a:ext cx="2459449" cy="2459017"/>
        </a:xfrm>
        <a:prstGeom prst="ellipse">
          <a:avLst/>
        </a:prstGeom>
        <a:solidFill>
          <a:schemeClr val="lt1">
            <a:alpha val="90000"/>
            <a:hueOff val="0"/>
            <a:satOff val="0"/>
            <a:lumOff val="0"/>
            <a:alphaOff val="0"/>
          </a:schemeClr>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tx2"/>
              </a:solidFill>
            </a:rPr>
            <a:t>Upload Participant Data File to WIPS</a:t>
          </a:r>
        </a:p>
      </dsp:txBody>
      <dsp:txXfrm>
        <a:off x="6547562" y="1168200"/>
        <a:ext cx="1756749" cy="1756308"/>
      </dsp:txXfrm>
    </dsp:sp>
    <dsp:sp modelId="{988BC9A5-145A-41DD-B686-D8840325801E}">
      <dsp:nvSpPr>
        <dsp:cNvPr id="0" name=""/>
        <dsp:cNvSpPr/>
      </dsp:nvSpPr>
      <dsp:spPr>
        <a:xfrm>
          <a:off x="6196212"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0" kern="1200">
              <a:solidFill>
                <a:schemeClr val="tx1"/>
              </a:solidFill>
            </a:rPr>
            <a:t>Reporting Reference Guide contains upload instructions</a:t>
          </a:r>
          <a:endParaRPr lang="en-US" sz="2400" b="1" kern="1200"/>
        </a:p>
        <a:p>
          <a:pPr marL="228600" lvl="1" indent="-228600" algn="ctr" defTabSz="1066800">
            <a:lnSpc>
              <a:spcPct val="90000"/>
            </a:lnSpc>
            <a:spcBef>
              <a:spcPct val="0"/>
            </a:spcBef>
            <a:spcAft>
              <a:spcPct val="15000"/>
            </a:spcAft>
            <a:buChar char="•"/>
          </a:pPr>
          <a:r>
            <a:rPr lang="en-US" sz="2400" b="0" kern="1200"/>
            <a:t>Edit Check Resources for tips on fixing errors</a:t>
          </a:r>
        </a:p>
      </dsp:txBody>
      <dsp:txXfrm>
        <a:off x="6196212" y="3412244"/>
        <a:ext cx="2459449" cy="1444250"/>
      </dsp:txXfrm>
    </dsp:sp>
    <dsp:sp modelId="{C03FCA28-E6E0-4ED6-B06B-03E1CA768A36}">
      <dsp:nvSpPr>
        <dsp:cNvPr id="0" name=""/>
        <dsp:cNvSpPr/>
      </dsp:nvSpPr>
      <dsp:spPr>
        <a:xfrm rot="2700000">
          <a:off x="3385391"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E55CA-FEED-423D-8D94-8DCAC0D97648}">
      <dsp:nvSpPr>
        <dsp:cNvPr id="0" name=""/>
        <dsp:cNvSpPr/>
      </dsp:nvSpPr>
      <dsp:spPr>
        <a:xfrm>
          <a:off x="3473533"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Create Participant Data File</a:t>
          </a:r>
        </a:p>
      </dsp:txBody>
      <dsp:txXfrm>
        <a:off x="3824883" y="1168200"/>
        <a:ext cx="1756749" cy="1756308"/>
      </dsp:txXfrm>
    </dsp:sp>
    <dsp:sp modelId="{F620C7EF-C2D3-49D0-BF98-E09DB39ABB2C}">
      <dsp:nvSpPr>
        <dsp:cNvPr id="0" name=""/>
        <dsp:cNvSpPr/>
      </dsp:nvSpPr>
      <dsp:spPr>
        <a:xfrm>
          <a:off x="3473533"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0" kern="1200">
              <a:solidFill>
                <a:schemeClr val="tx1"/>
              </a:solidFill>
            </a:rPr>
            <a:t>PDFT contains data file creation tips</a:t>
          </a:r>
        </a:p>
      </dsp:txBody>
      <dsp:txXfrm>
        <a:off x="3473533" y="3412244"/>
        <a:ext cx="2459449" cy="1444250"/>
      </dsp:txXfrm>
    </dsp:sp>
    <dsp:sp modelId="{7EB143E0-1C79-48A6-A7CF-F3D3D867817B}">
      <dsp:nvSpPr>
        <dsp:cNvPr id="0" name=""/>
        <dsp:cNvSpPr/>
      </dsp:nvSpPr>
      <dsp:spPr>
        <a:xfrm rot="2700000">
          <a:off x="662712"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D7E67-6D23-4243-B60C-2DA679339D47}">
      <dsp:nvSpPr>
        <dsp:cNvPr id="0" name=""/>
        <dsp:cNvSpPr/>
      </dsp:nvSpPr>
      <dsp:spPr>
        <a:xfrm>
          <a:off x="750853"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Collect Data</a:t>
          </a:r>
        </a:p>
      </dsp:txBody>
      <dsp:txXfrm>
        <a:off x="1102203" y="1168200"/>
        <a:ext cx="1756749" cy="1756308"/>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142921-473B-4138-B82D-F2FA06AD4B74}">
      <dsp:nvSpPr>
        <dsp:cNvPr id="0" name=""/>
        <dsp:cNvSpPr/>
      </dsp:nvSpPr>
      <dsp:spPr>
        <a:xfrm>
          <a:off x="8830772" y="729007"/>
          <a:ext cx="2634559" cy="263469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4604C21-3C8B-4B4C-AA1E-356D3BC517A4}">
      <dsp:nvSpPr>
        <dsp:cNvPr id="0" name=""/>
        <dsp:cNvSpPr/>
      </dsp:nvSpPr>
      <dsp:spPr>
        <a:xfrm>
          <a:off x="8918892" y="816846"/>
          <a:ext cx="2459449" cy="2459017"/>
        </a:xfrm>
        <a:prstGeom prst="ellipse">
          <a:avLst/>
        </a:prstGeom>
        <a:solidFill>
          <a:srgbClr val="FFC000"/>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solidFill>
                <a:schemeClr val="accent1"/>
              </a:solidFill>
            </a:rPr>
            <a:t>QPR is Generated in WIPS</a:t>
          </a:r>
        </a:p>
      </dsp:txBody>
      <dsp:txXfrm>
        <a:off x="9270242" y="1168200"/>
        <a:ext cx="1756749" cy="1756308"/>
      </dsp:txXfrm>
    </dsp:sp>
    <dsp:sp modelId="{F2AF2026-7456-43DC-9ED3-9A4EC6DF943A}">
      <dsp:nvSpPr>
        <dsp:cNvPr id="0" name=""/>
        <dsp:cNvSpPr/>
      </dsp:nvSpPr>
      <dsp:spPr>
        <a:xfrm>
          <a:off x="8918892"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0" kern="1200" dirty="0">
              <a:solidFill>
                <a:schemeClr val="tx1"/>
              </a:solidFill>
            </a:rPr>
            <a:t>Outcomes information is automatically added</a:t>
          </a:r>
        </a:p>
      </dsp:txBody>
      <dsp:txXfrm>
        <a:off x="8918892" y="3412244"/>
        <a:ext cx="2459449" cy="1444250"/>
      </dsp:txXfrm>
    </dsp:sp>
    <dsp:sp modelId="{A06E6C47-C270-4263-8317-E11A18B75DD4}">
      <dsp:nvSpPr>
        <dsp:cNvPr id="0" name=""/>
        <dsp:cNvSpPr/>
      </dsp:nvSpPr>
      <dsp:spPr>
        <a:xfrm rot="2700000">
          <a:off x="6096773"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CA6F5B-DFDE-4EF4-8A43-2ED08549021A}">
      <dsp:nvSpPr>
        <dsp:cNvPr id="0" name=""/>
        <dsp:cNvSpPr/>
      </dsp:nvSpPr>
      <dsp:spPr>
        <a:xfrm>
          <a:off x="6196212"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Upload Participant Data File to WIPS</a:t>
          </a:r>
        </a:p>
      </dsp:txBody>
      <dsp:txXfrm>
        <a:off x="6547562" y="1168200"/>
        <a:ext cx="1756749" cy="1756308"/>
      </dsp:txXfrm>
    </dsp:sp>
    <dsp:sp modelId="{988BC9A5-145A-41DD-B686-D8840325801E}">
      <dsp:nvSpPr>
        <dsp:cNvPr id="0" name=""/>
        <dsp:cNvSpPr/>
      </dsp:nvSpPr>
      <dsp:spPr>
        <a:xfrm>
          <a:off x="6196212"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0" kern="1200">
              <a:solidFill>
                <a:schemeClr val="tx1"/>
              </a:solidFill>
            </a:rPr>
            <a:t>Reporting Reference Guide contains upload instructions</a:t>
          </a:r>
          <a:endParaRPr lang="en-US" sz="2400" b="1" kern="1200"/>
        </a:p>
        <a:p>
          <a:pPr marL="228600" lvl="1" indent="-228600" algn="ctr" defTabSz="1066800">
            <a:lnSpc>
              <a:spcPct val="90000"/>
            </a:lnSpc>
            <a:spcBef>
              <a:spcPct val="0"/>
            </a:spcBef>
            <a:spcAft>
              <a:spcPct val="15000"/>
            </a:spcAft>
            <a:buChar char="•"/>
          </a:pPr>
          <a:r>
            <a:rPr lang="en-US" sz="2400" b="0" kern="1200"/>
            <a:t>Edit Check Resources for tips on fixing errors</a:t>
          </a:r>
        </a:p>
      </dsp:txBody>
      <dsp:txXfrm>
        <a:off x="6196212" y="3412244"/>
        <a:ext cx="2459449" cy="1444250"/>
      </dsp:txXfrm>
    </dsp:sp>
    <dsp:sp modelId="{C03FCA28-E6E0-4ED6-B06B-03E1CA768A36}">
      <dsp:nvSpPr>
        <dsp:cNvPr id="0" name=""/>
        <dsp:cNvSpPr/>
      </dsp:nvSpPr>
      <dsp:spPr>
        <a:xfrm rot="2700000">
          <a:off x="3385391"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DE55CA-FEED-423D-8D94-8DCAC0D97648}">
      <dsp:nvSpPr>
        <dsp:cNvPr id="0" name=""/>
        <dsp:cNvSpPr/>
      </dsp:nvSpPr>
      <dsp:spPr>
        <a:xfrm>
          <a:off x="3473533"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Create Participant Data File</a:t>
          </a:r>
        </a:p>
      </dsp:txBody>
      <dsp:txXfrm>
        <a:off x="3824883" y="1168200"/>
        <a:ext cx="1756749" cy="1756308"/>
      </dsp:txXfrm>
    </dsp:sp>
    <dsp:sp modelId="{F620C7EF-C2D3-49D0-BF98-E09DB39ABB2C}">
      <dsp:nvSpPr>
        <dsp:cNvPr id="0" name=""/>
        <dsp:cNvSpPr/>
      </dsp:nvSpPr>
      <dsp:spPr>
        <a:xfrm>
          <a:off x="3473533" y="3412244"/>
          <a:ext cx="2459449" cy="1444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228600" lvl="1" indent="-228600" algn="ctr" defTabSz="1066800">
            <a:lnSpc>
              <a:spcPct val="90000"/>
            </a:lnSpc>
            <a:spcBef>
              <a:spcPct val="0"/>
            </a:spcBef>
            <a:spcAft>
              <a:spcPct val="15000"/>
            </a:spcAft>
            <a:buChar char="•"/>
          </a:pPr>
          <a:r>
            <a:rPr lang="en-US" sz="2400" b="0" kern="1200">
              <a:solidFill>
                <a:schemeClr val="tx1"/>
              </a:solidFill>
            </a:rPr>
            <a:t>PDFT contains data file creation tips</a:t>
          </a:r>
        </a:p>
      </dsp:txBody>
      <dsp:txXfrm>
        <a:off x="3473533" y="3412244"/>
        <a:ext cx="2459449" cy="1444250"/>
      </dsp:txXfrm>
    </dsp:sp>
    <dsp:sp modelId="{7EB143E0-1C79-48A6-A7CF-F3D3D867817B}">
      <dsp:nvSpPr>
        <dsp:cNvPr id="0" name=""/>
        <dsp:cNvSpPr/>
      </dsp:nvSpPr>
      <dsp:spPr>
        <a:xfrm rot="2700000">
          <a:off x="662712" y="728822"/>
          <a:ext cx="2634602" cy="2634602"/>
        </a:xfrm>
        <a:prstGeom prst="teardrop">
          <a:avLst>
            <a:gd name="adj" fmla="val 1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D7E67-6D23-4243-B60C-2DA679339D47}">
      <dsp:nvSpPr>
        <dsp:cNvPr id="0" name=""/>
        <dsp:cNvSpPr/>
      </dsp:nvSpPr>
      <dsp:spPr>
        <a:xfrm>
          <a:off x="750853" y="816846"/>
          <a:ext cx="2459449" cy="2459017"/>
        </a:xfrm>
        <a:prstGeom prst="ellips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b="1" kern="1200"/>
            <a:t>Collect Data</a:t>
          </a:r>
        </a:p>
      </dsp:txBody>
      <dsp:txXfrm>
        <a:off x="1102203" y="1168200"/>
        <a:ext cx="1756749" cy="175630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096A2-D8AD-4EBA-BE95-0059DA9158ED}">
      <dsp:nvSpPr>
        <dsp:cNvPr id="0" name=""/>
        <dsp:cNvSpPr/>
      </dsp:nvSpPr>
      <dsp:spPr>
        <a:xfrm>
          <a:off x="0" y="16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123554-C389-4C07-996A-C1E099618E02}">
      <dsp:nvSpPr>
        <dsp:cNvPr id="0" name=""/>
        <dsp:cNvSpPr/>
      </dsp:nvSpPr>
      <dsp:spPr>
        <a:xfrm>
          <a:off x="173933" y="121727"/>
          <a:ext cx="454461" cy="4544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E91965-7C6A-4B05-80E6-0167DF1DD229}">
      <dsp:nvSpPr>
        <dsp:cNvPr id="0" name=""/>
        <dsp:cNvSpPr/>
      </dsp:nvSpPr>
      <dsp:spPr>
        <a:xfrm>
          <a:off x="802327" y="16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Reporting Requirements Overview</a:t>
          </a:r>
        </a:p>
      </dsp:txBody>
      <dsp:txXfrm>
        <a:off x="802327" y="1630"/>
        <a:ext cx="9896869" cy="694656"/>
      </dsp:txXfrm>
    </dsp:sp>
    <dsp:sp modelId="{1457C0F0-BCE5-493E-AF04-0AFCE2448162}">
      <dsp:nvSpPr>
        <dsp:cNvPr id="0" name=""/>
        <dsp:cNvSpPr/>
      </dsp:nvSpPr>
      <dsp:spPr>
        <a:xfrm>
          <a:off x="0" y="86995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3EB5B2-6FDF-4C20-85EF-D6A4587BF4F3}">
      <dsp:nvSpPr>
        <dsp:cNvPr id="0" name=""/>
        <dsp:cNvSpPr/>
      </dsp:nvSpPr>
      <dsp:spPr>
        <a:xfrm>
          <a:off x="173933" y="990047"/>
          <a:ext cx="454461" cy="4544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952073-CC75-4E74-8C10-E79946534D48}">
      <dsp:nvSpPr>
        <dsp:cNvPr id="0" name=""/>
        <dsp:cNvSpPr/>
      </dsp:nvSpPr>
      <dsp:spPr>
        <a:xfrm>
          <a:off x="802327" y="86995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QPR Overview</a:t>
          </a:r>
        </a:p>
      </dsp:txBody>
      <dsp:txXfrm>
        <a:off x="802327" y="869950"/>
        <a:ext cx="9896869" cy="694656"/>
      </dsp:txXfrm>
    </dsp:sp>
    <dsp:sp modelId="{C3E36E95-6989-4B0F-B604-40F27D493C24}">
      <dsp:nvSpPr>
        <dsp:cNvPr id="0" name=""/>
        <dsp:cNvSpPr/>
      </dsp:nvSpPr>
      <dsp:spPr>
        <a:xfrm>
          <a:off x="0" y="173827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ADA99B-D0F1-4733-AEA2-EA6B029ABFD7}">
      <dsp:nvSpPr>
        <dsp:cNvPr id="0" name=""/>
        <dsp:cNvSpPr/>
      </dsp:nvSpPr>
      <dsp:spPr>
        <a:xfrm>
          <a:off x="210133" y="1894568"/>
          <a:ext cx="382060" cy="38206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59B840-6F06-4FEF-AEB7-A8642D09B79A}">
      <dsp:nvSpPr>
        <dsp:cNvPr id="0" name=""/>
        <dsp:cNvSpPr/>
      </dsp:nvSpPr>
      <dsp:spPr>
        <a:xfrm>
          <a:off x="802327" y="173827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The Participant Data File and Data Collection</a:t>
          </a:r>
        </a:p>
      </dsp:txBody>
      <dsp:txXfrm>
        <a:off x="802327" y="1738270"/>
        <a:ext cx="9896869" cy="694656"/>
      </dsp:txXfrm>
    </dsp:sp>
    <dsp:sp modelId="{1B016A0E-1864-4603-83F6-3905BF24B8CF}">
      <dsp:nvSpPr>
        <dsp:cNvPr id="0" name=""/>
        <dsp:cNvSpPr/>
      </dsp:nvSpPr>
      <dsp:spPr>
        <a:xfrm>
          <a:off x="0" y="260659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680AAE-DDAE-4EB8-84B9-ED37B15714BC}">
      <dsp:nvSpPr>
        <dsp:cNvPr id="0" name=""/>
        <dsp:cNvSpPr/>
      </dsp:nvSpPr>
      <dsp:spPr>
        <a:xfrm>
          <a:off x="173933" y="2726687"/>
          <a:ext cx="454461" cy="45446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9E3F2F-5A8B-41F1-AB54-4B1BBD90BA35}">
      <dsp:nvSpPr>
        <dsp:cNvPr id="0" name=""/>
        <dsp:cNvSpPr/>
      </dsp:nvSpPr>
      <dsp:spPr>
        <a:xfrm>
          <a:off x="802327" y="260659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Building and Submitting the Participant Data File</a:t>
          </a:r>
        </a:p>
      </dsp:txBody>
      <dsp:txXfrm>
        <a:off x="802327" y="2606590"/>
        <a:ext cx="9896869" cy="694656"/>
      </dsp:txXfrm>
    </dsp:sp>
    <dsp:sp modelId="{C208C6BF-3429-48C2-AA30-802612E9FF29}">
      <dsp:nvSpPr>
        <dsp:cNvPr id="0" name=""/>
        <dsp:cNvSpPr/>
      </dsp:nvSpPr>
      <dsp:spPr>
        <a:xfrm>
          <a:off x="0" y="3474910"/>
          <a:ext cx="10699196" cy="694656"/>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FB259ECA-706A-4307-9248-6E4B23A3E0D0}">
      <dsp:nvSpPr>
        <dsp:cNvPr id="0" name=""/>
        <dsp:cNvSpPr/>
      </dsp:nvSpPr>
      <dsp:spPr>
        <a:xfrm>
          <a:off x="173933" y="3595007"/>
          <a:ext cx="454461" cy="454461"/>
        </a:xfrm>
        <a:prstGeom prst="rect">
          <a:avLst/>
        </a:prstGeom>
        <a:blipFill>
          <a:blip xmlns:r="http://schemas.openxmlformats.org/officeDocument/2006/relationships" r:embed="rId9">
            <a:biLevel thresh="25000"/>
            <a:extLst>
              <a:ext uri="{96DAC541-7B7A-43D3-8B79-37D633B846F1}">
                <asvg:svgBlip xmlns:asvg="http://schemas.microsoft.com/office/drawing/2016/SVG/main" r:embed="rId10"/>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849527F-48C0-4A18-9062-1F819EAC1EC3}">
      <dsp:nvSpPr>
        <dsp:cNvPr id="0" name=""/>
        <dsp:cNvSpPr/>
      </dsp:nvSpPr>
      <dsp:spPr>
        <a:xfrm>
          <a:off x="802327" y="347491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b="1" kern="1200" dirty="0">
              <a:solidFill>
                <a:schemeClr val="bg1"/>
              </a:solidFill>
            </a:rPr>
            <a:t>WorkforceGPS Resources</a:t>
          </a:r>
        </a:p>
      </dsp:txBody>
      <dsp:txXfrm>
        <a:off x="802327" y="3474910"/>
        <a:ext cx="9896869" cy="694656"/>
      </dsp:txXfrm>
    </dsp:sp>
    <dsp:sp modelId="{295CD26D-C251-41E1-A135-215A58701FF2}">
      <dsp:nvSpPr>
        <dsp:cNvPr id="0" name=""/>
        <dsp:cNvSpPr/>
      </dsp:nvSpPr>
      <dsp:spPr>
        <a:xfrm>
          <a:off x="0" y="43432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6E5D8E-9457-472D-ADB9-5E3878A9B533}">
      <dsp:nvSpPr>
        <dsp:cNvPr id="0" name=""/>
        <dsp:cNvSpPr/>
      </dsp:nvSpPr>
      <dsp:spPr>
        <a:xfrm>
          <a:off x="173933" y="4463328"/>
          <a:ext cx="454461" cy="454461"/>
        </a:xfrm>
        <a:prstGeom prst="rect">
          <a:avLst/>
        </a:prstGeom>
        <a:blipFill>
          <a:blip xmlns:r="http://schemas.openxmlformats.org/officeDocument/2006/relationships" r:embed="rId11">
            <a:extLst>
              <a:ext uri="{96DAC541-7B7A-43D3-8B79-37D633B846F1}">
                <asvg:svgBlip xmlns:asvg="http://schemas.microsoft.com/office/drawing/2016/SVG/main" r:embed="rId12"/>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F4ABF2-B849-4728-94CF-8A78E65E2A74}">
      <dsp:nvSpPr>
        <dsp:cNvPr id="0" name=""/>
        <dsp:cNvSpPr/>
      </dsp:nvSpPr>
      <dsp:spPr>
        <a:xfrm>
          <a:off x="802327" y="43432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Technical Assistance</a:t>
          </a:r>
        </a:p>
      </dsp:txBody>
      <dsp:txXfrm>
        <a:off x="802327" y="4343230"/>
        <a:ext cx="9896869" cy="69465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3096A2-D8AD-4EBA-BE95-0059DA9158ED}">
      <dsp:nvSpPr>
        <dsp:cNvPr id="0" name=""/>
        <dsp:cNvSpPr/>
      </dsp:nvSpPr>
      <dsp:spPr>
        <a:xfrm>
          <a:off x="0" y="163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123554-C389-4C07-996A-C1E099618E02}">
      <dsp:nvSpPr>
        <dsp:cNvPr id="0" name=""/>
        <dsp:cNvSpPr/>
      </dsp:nvSpPr>
      <dsp:spPr>
        <a:xfrm>
          <a:off x="173933" y="121727"/>
          <a:ext cx="454461" cy="4544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5E91965-7C6A-4B05-80E6-0167DF1DD229}">
      <dsp:nvSpPr>
        <dsp:cNvPr id="0" name=""/>
        <dsp:cNvSpPr/>
      </dsp:nvSpPr>
      <dsp:spPr>
        <a:xfrm>
          <a:off x="802327" y="16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Reporting Requirements Overview</a:t>
          </a:r>
        </a:p>
      </dsp:txBody>
      <dsp:txXfrm>
        <a:off x="802327" y="1630"/>
        <a:ext cx="9896869" cy="694656"/>
      </dsp:txXfrm>
    </dsp:sp>
    <dsp:sp modelId="{1457C0F0-BCE5-493E-AF04-0AFCE2448162}">
      <dsp:nvSpPr>
        <dsp:cNvPr id="0" name=""/>
        <dsp:cNvSpPr/>
      </dsp:nvSpPr>
      <dsp:spPr>
        <a:xfrm>
          <a:off x="0" y="86995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3EB5B2-6FDF-4C20-85EF-D6A4587BF4F3}">
      <dsp:nvSpPr>
        <dsp:cNvPr id="0" name=""/>
        <dsp:cNvSpPr/>
      </dsp:nvSpPr>
      <dsp:spPr>
        <a:xfrm>
          <a:off x="173933" y="990047"/>
          <a:ext cx="454461" cy="4544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9952073-CC75-4E74-8C10-E79946534D48}">
      <dsp:nvSpPr>
        <dsp:cNvPr id="0" name=""/>
        <dsp:cNvSpPr/>
      </dsp:nvSpPr>
      <dsp:spPr>
        <a:xfrm>
          <a:off x="802327" y="86995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QPR Overview</a:t>
          </a:r>
        </a:p>
      </dsp:txBody>
      <dsp:txXfrm>
        <a:off x="802327" y="869950"/>
        <a:ext cx="9896869" cy="694656"/>
      </dsp:txXfrm>
    </dsp:sp>
    <dsp:sp modelId="{C3E36E95-6989-4B0F-B604-40F27D493C24}">
      <dsp:nvSpPr>
        <dsp:cNvPr id="0" name=""/>
        <dsp:cNvSpPr/>
      </dsp:nvSpPr>
      <dsp:spPr>
        <a:xfrm>
          <a:off x="0" y="173827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ADA99B-D0F1-4733-AEA2-EA6B029ABFD7}">
      <dsp:nvSpPr>
        <dsp:cNvPr id="0" name=""/>
        <dsp:cNvSpPr/>
      </dsp:nvSpPr>
      <dsp:spPr>
        <a:xfrm>
          <a:off x="210133" y="1894568"/>
          <a:ext cx="382060" cy="38206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59B840-6F06-4FEF-AEB7-A8642D09B79A}">
      <dsp:nvSpPr>
        <dsp:cNvPr id="0" name=""/>
        <dsp:cNvSpPr/>
      </dsp:nvSpPr>
      <dsp:spPr>
        <a:xfrm>
          <a:off x="802327" y="173827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The Participant Data File and Data Collection</a:t>
          </a:r>
        </a:p>
      </dsp:txBody>
      <dsp:txXfrm>
        <a:off x="802327" y="1738270"/>
        <a:ext cx="9896869" cy="694656"/>
      </dsp:txXfrm>
    </dsp:sp>
    <dsp:sp modelId="{1B016A0E-1864-4603-83F6-3905BF24B8CF}">
      <dsp:nvSpPr>
        <dsp:cNvPr id="0" name=""/>
        <dsp:cNvSpPr/>
      </dsp:nvSpPr>
      <dsp:spPr>
        <a:xfrm>
          <a:off x="0" y="260659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680AAE-DDAE-4EB8-84B9-ED37B15714BC}">
      <dsp:nvSpPr>
        <dsp:cNvPr id="0" name=""/>
        <dsp:cNvSpPr/>
      </dsp:nvSpPr>
      <dsp:spPr>
        <a:xfrm>
          <a:off x="173933" y="2726687"/>
          <a:ext cx="454461" cy="45446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C9E3F2F-5A8B-41F1-AB54-4B1BBD90BA35}">
      <dsp:nvSpPr>
        <dsp:cNvPr id="0" name=""/>
        <dsp:cNvSpPr/>
      </dsp:nvSpPr>
      <dsp:spPr>
        <a:xfrm>
          <a:off x="802327" y="260659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a:t>Building and Submitting the Participant Data File</a:t>
          </a:r>
        </a:p>
      </dsp:txBody>
      <dsp:txXfrm>
        <a:off x="802327" y="2606590"/>
        <a:ext cx="9896869" cy="694656"/>
      </dsp:txXfrm>
    </dsp:sp>
    <dsp:sp modelId="{C208C6BF-3429-48C2-AA30-802612E9FF29}">
      <dsp:nvSpPr>
        <dsp:cNvPr id="0" name=""/>
        <dsp:cNvSpPr/>
      </dsp:nvSpPr>
      <dsp:spPr>
        <a:xfrm>
          <a:off x="0" y="3474910"/>
          <a:ext cx="10699196" cy="69465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259ECA-706A-4307-9248-6E4B23A3E0D0}">
      <dsp:nvSpPr>
        <dsp:cNvPr id="0" name=""/>
        <dsp:cNvSpPr/>
      </dsp:nvSpPr>
      <dsp:spPr>
        <a:xfrm>
          <a:off x="173933" y="3595007"/>
          <a:ext cx="454461" cy="454461"/>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849527F-48C0-4A18-9062-1F819EAC1EC3}">
      <dsp:nvSpPr>
        <dsp:cNvPr id="0" name=""/>
        <dsp:cNvSpPr/>
      </dsp:nvSpPr>
      <dsp:spPr>
        <a:xfrm>
          <a:off x="802327" y="347491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kern="1200" dirty="0"/>
            <a:t>WorkforceGPS Resources</a:t>
          </a:r>
        </a:p>
      </dsp:txBody>
      <dsp:txXfrm>
        <a:off x="802327" y="3474910"/>
        <a:ext cx="9896869" cy="694656"/>
      </dsp:txXfrm>
    </dsp:sp>
    <dsp:sp modelId="{295CD26D-C251-41E1-A135-215A58701FF2}">
      <dsp:nvSpPr>
        <dsp:cNvPr id="0" name=""/>
        <dsp:cNvSpPr/>
      </dsp:nvSpPr>
      <dsp:spPr>
        <a:xfrm>
          <a:off x="0" y="4343230"/>
          <a:ext cx="10699196" cy="694656"/>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B76E5D8E-9457-472D-ADB9-5E3878A9B533}">
      <dsp:nvSpPr>
        <dsp:cNvPr id="0" name=""/>
        <dsp:cNvSpPr/>
      </dsp:nvSpPr>
      <dsp:spPr>
        <a:xfrm>
          <a:off x="173933" y="4463328"/>
          <a:ext cx="454461" cy="454461"/>
        </a:xfrm>
        <a:prstGeom prst="rect">
          <a:avLst/>
        </a:prstGeom>
        <a:blipFill>
          <a:blip xmlns:r="http://schemas.openxmlformats.org/officeDocument/2006/relationships" r:embed="rId11">
            <a:biLevel thresh="25000"/>
            <a:extLst>
              <a:ext uri="{96DAC541-7B7A-43D3-8B79-37D633B846F1}">
                <asvg:svgBlip xmlns:asvg="http://schemas.microsoft.com/office/drawing/2016/SVG/main" r:embed="rId12"/>
              </a:ext>
            </a:extLst>
          </a:blip>
          <a:srcRect/>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4F4ABF2-B849-4728-94CF-8A78E65E2A74}">
      <dsp:nvSpPr>
        <dsp:cNvPr id="0" name=""/>
        <dsp:cNvSpPr/>
      </dsp:nvSpPr>
      <dsp:spPr>
        <a:xfrm>
          <a:off x="802327" y="4343230"/>
          <a:ext cx="9896869" cy="69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518" tIns="73518" rIns="73518" bIns="73518" numCol="1" spcCol="1270" anchor="ctr" anchorCtr="0">
          <a:noAutofit/>
        </a:bodyPr>
        <a:lstStyle/>
        <a:p>
          <a:pPr marL="0" lvl="0" indent="0" algn="l" defTabSz="1244600">
            <a:lnSpc>
              <a:spcPct val="100000"/>
            </a:lnSpc>
            <a:spcBef>
              <a:spcPct val="0"/>
            </a:spcBef>
            <a:spcAft>
              <a:spcPct val="35000"/>
            </a:spcAft>
            <a:buNone/>
          </a:pPr>
          <a:r>
            <a:rPr lang="en-US" sz="2800" b="1" kern="1200" dirty="0">
              <a:solidFill>
                <a:schemeClr val="bg1"/>
              </a:solidFill>
            </a:rPr>
            <a:t>Technical Assistance</a:t>
          </a:r>
        </a:p>
      </dsp:txBody>
      <dsp:txXfrm>
        <a:off x="802327" y="4343230"/>
        <a:ext cx="9896869" cy="69465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8.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3.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4.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2/21/2023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RANDY </a:t>
            </a:r>
          </a:p>
          <a:p>
            <a:endParaRPr lang="en-US" dirty="0"/>
          </a:p>
          <a:p>
            <a:r>
              <a:rPr lang="en-US" dirty="0"/>
              <a:t>Welcome to Managing Performance: The Ins and Outs of Reporting</a:t>
            </a:r>
          </a:p>
          <a:p>
            <a:endParaRPr lang="en-US" dirty="0"/>
          </a:p>
          <a:p>
            <a:r>
              <a:rPr lang="en-US" dirty="0"/>
              <a:t>This training is for Workforce Opportunity for Rural Communities Round 4 grantees</a:t>
            </a:r>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2692665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u="none" strike="noStrike" dirty="0">
                <a:solidFill>
                  <a:srgbClr val="000000"/>
                </a:solidFill>
                <a:effectLst/>
                <a:latin typeface="Calibri" panose="020F0502020204030204" pitchFamily="34" charset="0"/>
              </a:rPr>
              <a:t>RANDY</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buFont typeface="Arial" panose="020B0604020202020204" pitchFamily="34" charset="0"/>
              <a:buChar char="•"/>
            </a:pPr>
            <a:endParaRPr lang="en-US" sz="1800" b="0" i="0" dirty="0">
              <a:solidFill>
                <a:srgbClr val="444444"/>
              </a:solidFill>
              <a:effectLst/>
              <a:latin typeface="Arial" panose="020B0604020202020204" pitchFamily="34" charset="0"/>
            </a:endParaRPr>
          </a:p>
          <a:p>
            <a:pPr marL="362448" indent="-362448">
              <a:buFont typeface="Symbol" panose="05050102010706020507" pitchFamily="18" charset="2"/>
              <a:buChar char=""/>
            </a:pPr>
            <a:r>
              <a:rPr lang="en-US" sz="1800" dirty="0">
                <a:latin typeface="Times New Roman" panose="02020603050405020304" pitchFamily="18" charset="0"/>
                <a:ea typeface="Times New Roman" panose="02020603050405020304" pitchFamily="18" charset="0"/>
              </a:rPr>
              <a:t>I’m Randy Painter, a Supervisory Workforce Analyst with the Department of Labor</a:t>
            </a:r>
          </a:p>
          <a:p>
            <a:pPr marL="362448" indent="-362448">
              <a:buFont typeface="Symbol" panose="05050102010706020507" pitchFamily="18" charset="2"/>
              <a:buChar char=""/>
            </a:pPr>
            <a:r>
              <a:rPr lang="en-US" sz="1800" dirty="0">
                <a:latin typeface="Times New Roman" panose="02020603050405020304" pitchFamily="18" charset="0"/>
                <a:ea typeface="Times New Roman" panose="02020603050405020304" pitchFamily="18" charset="0"/>
              </a:rPr>
              <a:t>[Introduce yourself how you’d like]</a:t>
            </a:r>
          </a:p>
          <a:p>
            <a:pPr marL="362448" indent="-362448">
              <a:buFont typeface="Symbol" panose="05050102010706020507" pitchFamily="18" charset="2"/>
              <a:buChar char=""/>
            </a:pPr>
            <a:endParaRPr lang="en-US" sz="1800" dirty="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370424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 WORC initiative, which you are a part of, is operated by the US Department of Labor, or DOL</a:t>
            </a:r>
          </a:p>
          <a:p>
            <a:pPr marL="171450" indent="-171450">
              <a:buFontTx/>
              <a:buChar char="-"/>
            </a:pPr>
            <a:r>
              <a:rPr lang="en-US" dirty="0"/>
              <a:t>US DOL contains many sub-agencies, including the Employment and Training Administration, or ETA, of which the Office of Workforce Investment, or OWI, is a part. </a:t>
            </a:r>
          </a:p>
          <a:p>
            <a:pPr marL="171450" indent="-171450">
              <a:buFontTx/>
              <a:buChar char="-"/>
            </a:pPr>
            <a:r>
              <a:rPr lang="en-US" dirty="0"/>
              <a:t>OWI oversees several workforce development programs, including the WORC initiative.</a:t>
            </a:r>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863157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RANDY</a:t>
            </a:r>
          </a:p>
          <a:p>
            <a:pPr marL="914400" lvl="2" indent="0">
              <a:buFontTx/>
              <a:buNone/>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The WORC initiative is a partnership between the US Dept of Labor, the Appalachian Regional Commission, and the Delta Regional Authority</a:t>
            </a:r>
          </a:p>
          <a:p>
            <a:pPr marL="171450" lvl="0" indent="-171450">
              <a:buFontTx/>
              <a:buChar char="-"/>
            </a:pPr>
            <a:r>
              <a:rPr lang="en-US" dirty="0"/>
              <a:t>DOL is responsible for fiscal accountability and perf. oversight</a:t>
            </a:r>
          </a:p>
          <a:p>
            <a:pPr marL="171450" lvl="0" indent="-171450">
              <a:buFontTx/>
              <a:buChar char="-"/>
            </a:pPr>
            <a:r>
              <a:rPr lang="en-US" dirty="0"/>
              <a:t>ARC and DRA are primarily focused on technical assistance and operations</a:t>
            </a:r>
          </a:p>
          <a:p>
            <a:pPr marL="171450" lvl="0" indent="-171450">
              <a:buFontTx/>
              <a:buChar char="-"/>
            </a:pPr>
            <a:r>
              <a:rPr lang="en-US" dirty="0"/>
              <a:t>Partnership supports the success of the project</a:t>
            </a:r>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3278514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RANDY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goals for today’s session are to prepare you to complete the quarterly performance report, or QPR.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QPR is one of the primary ways that we receive information about our grant programs like WORC, and to understand the outcomes that the program is attaining.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By the end of the hour, our hope is that you…</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Understand the big picture when it comes to the QPR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Understand the data collection requirements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Understand what a participant data file is and how to submit it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Understand how to access resources on </a:t>
            </a:r>
            <a:r>
              <a:rPr lang="en-US" dirty="0" err="1"/>
              <a:t>workforcegps</a:t>
            </a: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Understand how to request additional technical assistance</a:t>
            </a:r>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676766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Times New Roman" panose="02020603050405020304" pitchFamily="18" charset="0"/>
              </a:rPr>
              <a:t>RANDY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Times New Roman" panose="02020603050405020304" pitchFamily="18" charset="0"/>
              </a:rPr>
              <a:t>Before we dive into the training, I wanted to introduce the rest of our team.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Times New Roman" panose="02020603050405020304" pitchFamily="18" charset="0"/>
              </a:rPr>
              <a:t>Kimberly Powell works with me in the Office of Workforce Investment, leading our efforts to support performance reporting for Dislocated Worker Grants and other initiatives funded out of the Dislocated Worker National Reserve, including the WORC grants.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Times New Roman" panose="02020603050405020304" pitchFamily="18" charset="0"/>
              </a:rPr>
              <a:t>Jeff Ryan is our colleague in OWI. He develops policy and technical assistance for our Dislocated Worker Grant initiatives. He coordinates Business Engagement and Rapid Response efforts at the national level, connecting workforce and economic development activities and developing strategic partnerships to engage businesses.</a:t>
            </a:r>
            <a:endParaRPr lang="en-US" dirty="0"/>
          </a:p>
          <a:p>
            <a:endParaRPr lang="en-US" dirty="0"/>
          </a:p>
          <a:p>
            <a:r>
              <a:rPr lang="en-US" dirty="0"/>
              <a:t>Both Kimberly and Jeff are on the line today and will be available to answer questions during the Q&amp;A period at the end of the session.</a:t>
            </a:r>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3479342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Symbol" panose="05050102010706020507" pitchFamily="18" charset="2"/>
              <a:buNone/>
            </a:pPr>
            <a:r>
              <a:rPr lang="en-US" sz="1200" dirty="0">
                <a:effectLst/>
                <a:latin typeface="Times New Roman" panose="02020603050405020304" pitchFamily="18" charset="0"/>
                <a:ea typeface="Times New Roman" panose="02020603050405020304" pitchFamily="18" charset="0"/>
              </a:rPr>
              <a:t>RANDY</a:t>
            </a:r>
          </a:p>
          <a:p>
            <a:pPr marL="0" marR="0" lvl="0" indent="0">
              <a:spcBef>
                <a:spcPts val="0"/>
              </a:spcBef>
              <a:spcAft>
                <a:spcPts val="0"/>
              </a:spcAft>
              <a:buFont typeface="Symbol" panose="05050102010706020507" pitchFamily="18" charset="2"/>
              <a:buNone/>
            </a:pPr>
            <a:endParaRPr lang="en-US"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200" dirty="0">
                <a:effectLst/>
                <a:latin typeface="Times New Roman" panose="02020603050405020304" pitchFamily="18" charset="0"/>
                <a:ea typeface="Times New Roman" panose="02020603050405020304" pitchFamily="18" charset="0"/>
              </a:rPr>
              <a:t>I am also pleased to introduce our presenters for today--Jessie Oettinger [ET-TING-GER] and Ben Mahrer [MAR] from Social Policy Research Associates, or SPR.   </a:t>
            </a:r>
          </a:p>
          <a:p>
            <a:pPr marL="342900" marR="0" lvl="0" indent="-342900">
              <a:spcBef>
                <a:spcPts val="0"/>
              </a:spcBef>
              <a:spcAft>
                <a:spcPts val="0"/>
              </a:spcAft>
              <a:buFont typeface="Symbol" panose="05050102010706020507" pitchFamily="18" charset="2"/>
              <a:buChar char=""/>
            </a:pPr>
            <a:r>
              <a:rPr lang="en-US" sz="1200" dirty="0">
                <a:effectLst/>
                <a:latin typeface="Times New Roman" panose="02020603050405020304" pitchFamily="18" charset="0"/>
                <a:ea typeface="Times New Roman" panose="02020603050405020304" pitchFamily="18" charset="0"/>
              </a:rPr>
              <a:t>SPR is under contract with the Department of Labor to support performance reporting and provide technical assistance, and they will be taking us through much of the content we plan to share.</a:t>
            </a:r>
          </a:p>
          <a:p>
            <a:pPr marL="342900" marR="0" lvl="0" indent="-342900">
              <a:spcBef>
                <a:spcPts val="0"/>
              </a:spcBef>
              <a:spcAft>
                <a:spcPts val="0"/>
              </a:spcAft>
              <a:buFont typeface="Symbol" panose="05050102010706020507" pitchFamily="18" charset="2"/>
              <a:buChar char=""/>
            </a:pPr>
            <a:endParaRPr lang="en-US" sz="1200" dirty="0">
              <a:effectLst/>
              <a:latin typeface="Times New Roman" panose="02020603050405020304" pitchFamily="18" charset="0"/>
              <a:ea typeface="Calibri" panose="020F0502020204030204" pitchFamily="34" charset="0"/>
            </a:endParaRPr>
          </a:p>
          <a:p>
            <a:pPr marL="0" marR="0" lvl="0" indent="0">
              <a:spcBef>
                <a:spcPts val="0"/>
              </a:spcBef>
              <a:spcAft>
                <a:spcPts val="0"/>
              </a:spcAft>
              <a:buFont typeface="Symbol" panose="05050102010706020507" pitchFamily="18" charset="2"/>
              <a:buNone/>
            </a:pPr>
            <a:r>
              <a:rPr lang="en-US" sz="1200" dirty="0">
                <a:effectLst/>
                <a:latin typeface="Times New Roman" panose="02020603050405020304" pitchFamily="18" charset="0"/>
                <a:ea typeface="Calibri" panose="020F0502020204030204" pitchFamily="34" charset="0"/>
              </a:rPr>
              <a:t>And with that, I’ll hand it over to Jessie</a:t>
            </a:r>
            <a:endParaRPr lang="en-US" sz="12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4185193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JESSIE</a:t>
            </a:r>
          </a:p>
          <a:p>
            <a:endParaRPr lang="en-US" dirty="0"/>
          </a:p>
          <a:p>
            <a:r>
              <a:rPr lang="en-US" dirty="0"/>
              <a:t>The first item on today’s agenda is a review of the reporting requirements. The purpose of this review is to locate what we’ll be talking about today within the larger quarterly reporting picture. </a:t>
            </a:r>
          </a:p>
          <a:p>
            <a:endParaRPr lang="en-US" dirty="0"/>
          </a:p>
          <a:p>
            <a:r>
              <a:rPr lang="en-US" dirty="0"/>
              <a:t>We’ll then do an overview of the QPR, as that’s the focus of today’s training.</a:t>
            </a:r>
          </a:p>
          <a:p>
            <a:endParaRPr lang="en-US" dirty="0"/>
          </a:p>
          <a:p>
            <a:r>
              <a:rPr lang="en-US" dirty="0"/>
              <a:t>After doing an overview of the whole process, we’ll walk through each of the key steps involved in creating a QPR. The explanation of this process is captured by the middle two items on today’s agenda, the first of which introduces the participant data file and goes into the data that you’ll have to collect, and the second of which covers how to actually build the participant data file and submit it to WIPS so the QPR can be generated.</a:t>
            </a:r>
          </a:p>
          <a:p>
            <a:endParaRPr lang="en-US" dirty="0"/>
          </a:p>
          <a:p>
            <a:r>
              <a:rPr lang="en-US" dirty="0"/>
              <a:t>By the time we get through that fourth line on the agenda we’ll have reviewed the whole QPR process, start to finish. </a:t>
            </a:r>
          </a:p>
          <a:p>
            <a:endParaRPr lang="en-US" dirty="0"/>
          </a:p>
          <a:p>
            <a:r>
              <a:rPr lang="en-US" dirty="0"/>
              <a:t>Having done that, we’ll close out with a look at WorkforceGPS, where you can find lots of helpful reporting resources, and Technical Assistance—or who to contact for additional support.</a:t>
            </a:r>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3480115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JESSIE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ea typeface="Times New Roman" panose="02020603050405020304" pitchFamily="18" charset="0"/>
              </a:rPr>
              <a:t>So let’s get started with a quick review of the performance reporting basics. </a:t>
            </a:r>
            <a:endParaRPr lang="en-US" sz="1200" dirty="0">
              <a:latin typeface="Times New Roman" panose="02020603050405020304" pitchFamily="18"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11413990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latin typeface="Times New Roman" panose="02020603050405020304" pitchFamily="18" charset="0"/>
                <a:ea typeface="Times New Roman" panose="02020603050405020304" pitchFamily="18" charset="0"/>
              </a:rPr>
              <a:t>JESSIE</a:t>
            </a:r>
          </a:p>
          <a:p>
            <a:pPr marL="0" indent="0">
              <a:buFont typeface="Arial" panose="020B0604020202020204" pitchFamily="34" charset="0"/>
              <a:buNone/>
            </a:pPr>
            <a:endParaRPr lang="en-US" dirty="0">
              <a:latin typeface="Times New Roman" panose="02020603050405020304" pitchFamily="18" charset="0"/>
              <a:ea typeface="Calibri" panose="020F0502020204030204" pitchFamily="34" charset="0"/>
            </a:endParaRP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We’re going to start with the basics to make sure that you understand how what we cover today fits into the larger reporting picture.</a:t>
            </a: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So, to review…</a:t>
            </a:r>
          </a:p>
          <a:p>
            <a:pPr marL="171450" indent="-171450">
              <a:buFont typeface="Arial" panose="020B0604020202020204" pitchFamily="34" charset="0"/>
              <a:buChar char="•"/>
            </a:pPr>
            <a:endParaRPr lang="en-US" dirty="0">
              <a:latin typeface="Times New Roman" panose="02020603050405020304" pitchFamily="18"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29509911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latin typeface="Times New Roman" panose="02020603050405020304" pitchFamily="18" charset="0"/>
                <a:ea typeface="Times New Roman" panose="02020603050405020304" pitchFamily="18" charset="0"/>
              </a:rPr>
              <a:t>JESSIE</a:t>
            </a:r>
          </a:p>
          <a:p>
            <a:pPr marL="0" indent="0">
              <a:buFont typeface="Arial" panose="020B0604020202020204" pitchFamily="34" charset="0"/>
              <a:buNone/>
            </a:pPr>
            <a:endParaRPr lang="en-US" dirty="0">
              <a:latin typeface="Times New Roman" panose="02020603050405020304" pitchFamily="18" charset="0"/>
              <a:ea typeface="Calibri" panose="020F0502020204030204" pitchFamily="34" charset="0"/>
            </a:endParaRP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The two boxes represent the two reports that you are required to submit each quarter—the Quarterly Narrative Report, or QNR, and the Quarterly Performance Report, or QPR</a:t>
            </a:r>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512560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latin typeface="Times New Roman" panose="02020603050405020304" pitchFamily="18" charset="0"/>
                <a:ea typeface="Times New Roman" panose="02020603050405020304" pitchFamily="18" charset="0"/>
              </a:rPr>
              <a:t>JESSIE</a:t>
            </a:r>
          </a:p>
          <a:p>
            <a:pPr marL="0" indent="0">
              <a:buFont typeface="Arial" panose="020B0604020202020204" pitchFamily="34" charset="0"/>
              <a:buNone/>
            </a:pPr>
            <a:endParaRPr lang="en-US" dirty="0">
              <a:latin typeface="Times New Roman" panose="02020603050405020304" pitchFamily="18" charset="0"/>
              <a:ea typeface="Calibri" panose="020F0502020204030204" pitchFamily="34" charset="0"/>
            </a:endParaRP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The circle represents WIPS, which is the submission platform that you will use to submit the performance reports to the Department of Labor</a:t>
            </a: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WIPS stands for Workforce Integrated Performance System</a:t>
            </a: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It’s the online platform where all ETA performance reporting is completed.</a:t>
            </a:r>
          </a:p>
        </p:txBody>
      </p:sp>
      <p:sp>
        <p:nvSpPr>
          <p:cNvPr id="4" name="Slide Number Placeholder 3"/>
          <p:cNvSpPr>
            <a:spLocks noGrp="1"/>
          </p:cNvSpPr>
          <p:nvPr>
            <p:ph type="sldNum" sz="quarter" idx="5"/>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16757434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latin typeface="Times New Roman" panose="02020603050405020304" pitchFamily="18" charset="0"/>
                <a:ea typeface="Times New Roman" panose="02020603050405020304" pitchFamily="18" charset="0"/>
              </a:rPr>
              <a:t>JESSIE</a:t>
            </a:r>
          </a:p>
          <a:p>
            <a:pPr marL="0" indent="0">
              <a:buFont typeface="Arial" panose="020B0604020202020204" pitchFamily="34" charset="0"/>
              <a:buNone/>
            </a:pPr>
            <a:endParaRPr lang="en-US" dirty="0">
              <a:latin typeface="Times New Roman" panose="02020603050405020304" pitchFamily="18" charset="0"/>
              <a:ea typeface="Calibri" panose="020F0502020204030204" pitchFamily="34" charset="0"/>
            </a:endParaRP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Some of you may recall that we have already hosted a performance training for WORC grantees that took place in October</a:t>
            </a: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In that training we walked through the steps to set up an account in WIPS, and submit a Quarterly Narrative Report, as the arrows on this slide indicate. </a:t>
            </a: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No worries if you missed the first training. You don’t need to have attended that to participate fully in this session today.</a:t>
            </a: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But if you missed it, a recording is available on WorkforceGPS.</a:t>
            </a:r>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493446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latin typeface="Times New Roman" panose="02020603050405020304" pitchFamily="18" charset="0"/>
                <a:ea typeface="Times New Roman" panose="02020603050405020304" pitchFamily="18" charset="0"/>
              </a:rPr>
              <a:t>JESSIE</a:t>
            </a:r>
          </a:p>
          <a:p>
            <a:pPr marL="0" indent="0">
              <a:buFont typeface="Arial" panose="020B0604020202020204" pitchFamily="34" charset="0"/>
              <a:buNone/>
            </a:pPr>
            <a:endParaRPr lang="en-US" dirty="0">
              <a:latin typeface="Times New Roman" panose="02020603050405020304" pitchFamily="18" charset="0"/>
              <a:ea typeface="Calibri" panose="020F0502020204030204" pitchFamily="34" charset="0"/>
            </a:endParaRP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I do want emphasize that if you don’t have an account in WIPS yet, setting one up is a priority. This first training has step by step instructions on how to do that, and you can find a link to the recording on the DWG community of practice. </a:t>
            </a: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In addition to the direct link on this slide, we’ll review how to access WorkforceGPS resources like this training at the end of the session today.</a:t>
            </a: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We want to make sure that if you know where to go if you have not yet created a WIPS account, so we’ll point this recording out again at the end.</a:t>
            </a:r>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1246103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latin typeface="Times New Roman" panose="02020603050405020304" pitchFamily="18" charset="0"/>
                <a:ea typeface="Times New Roman" panose="02020603050405020304" pitchFamily="18" charset="0"/>
              </a:rPr>
              <a:t>JESSIE</a:t>
            </a:r>
          </a:p>
          <a:p>
            <a:pPr marL="0" indent="0">
              <a:buFont typeface="Arial" panose="020B0604020202020204" pitchFamily="34" charset="0"/>
              <a:buNone/>
            </a:pPr>
            <a:endParaRPr lang="en-US" dirty="0">
              <a:latin typeface="Times New Roman" panose="02020603050405020304" pitchFamily="18" charset="0"/>
              <a:ea typeface="Calibri" panose="020F0502020204030204" pitchFamily="34" charset="0"/>
            </a:endParaRP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Returning to this overview of the quarter reporting requirements, In this training we will focus on Quarterly Performance Reports. </a:t>
            </a:r>
          </a:p>
          <a:p>
            <a:pPr marL="0" indent="0">
              <a:buFont typeface="Arial" panose="020B0604020202020204" pitchFamily="34" charset="0"/>
              <a:buNone/>
            </a:pPr>
            <a:endParaRPr lang="en-US" dirty="0">
              <a:latin typeface="Times New Roman" panose="02020603050405020304" pitchFamily="18" charset="0"/>
              <a:ea typeface="Calibri" panose="020F0502020204030204" pitchFamily="34" charset="0"/>
            </a:endParaRP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We are sequencing the trainings in this way so they align with the timeline of most of your projects. You have to submit a Quarterly Narrative Report every quarter, so getting set up in WIPS and explaining how to submit a QNR is the first thing everyone should understand.</a:t>
            </a:r>
          </a:p>
          <a:p>
            <a:pPr marL="171450" indent="-171450">
              <a:buFont typeface="Arial" panose="020B0604020202020204" pitchFamily="34" charset="0"/>
              <a:buChar char="•"/>
            </a:pPr>
            <a:r>
              <a:rPr lang="en-US" dirty="0">
                <a:latin typeface="Times New Roman" panose="02020603050405020304" pitchFamily="18" charset="0"/>
                <a:ea typeface="Calibri" panose="020F0502020204030204" pitchFamily="34" charset="0"/>
              </a:rPr>
              <a:t>You only need to begin submitting a QPR once you have enrolled participants. For some of you, that may mean that you’ll submit a QPR at the next submission date in February. For others, you may not submit a QPR until later. </a:t>
            </a:r>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49329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29" eaLnBrk="0" fontAlgn="base" hangingPunct="0">
              <a:spcBef>
                <a:spcPct val="0"/>
              </a:spcBef>
              <a:spcAft>
                <a:spcPct val="0"/>
              </a:spcAft>
              <a:defRPr/>
            </a:pPr>
            <a:r>
              <a:rPr lang="en-US" sz="1200" dirty="0">
                <a:latin typeface="Times New Roman" panose="02020603050405020304" pitchFamily="18" charset="0"/>
                <a:ea typeface="Times New Roman" panose="02020603050405020304" pitchFamily="18" charset="0"/>
              </a:rPr>
              <a:t>JESSIE</a:t>
            </a:r>
          </a:p>
          <a:p>
            <a:pPr defTabSz="966529" eaLnBrk="0" fontAlgn="base" hangingPunct="0">
              <a:spcBef>
                <a:spcPct val="0"/>
              </a:spcBef>
              <a:spcAft>
                <a:spcPct val="0"/>
              </a:spcAft>
              <a:defRPr/>
            </a:pPr>
            <a:endParaRPr lang="en-US" altLang="en-US" dirty="0">
              <a:latin typeface="Calibri" panose="020F0502020204030204" pitchFamily="34" charset="0"/>
              <a:ea typeface="Calibri" panose="020F0502020204030204" pitchFamily="34" charset="0"/>
              <a:cs typeface="Times New Roman" panose="02020603050405020304" pitchFamily="18" charset="0"/>
            </a:endParaRPr>
          </a:p>
          <a:p>
            <a:pPr marL="362448" indent="-362448">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This slide shows the reporting due dates for each quarter. </a:t>
            </a:r>
          </a:p>
          <a:p>
            <a:pPr marL="362448" indent="-362448">
              <a:buFont typeface="Symbol" panose="05050102010706020507" pitchFamily="18" charset="2"/>
              <a:buChar char=""/>
            </a:pPr>
            <a:r>
              <a:rPr lang="en-US" dirty="0">
                <a:latin typeface="Times New Roman" panose="02020603050405020304" pitchFamily="18" charset="0"/>
                <a:ea typeface="Calibri" panose="020F0502020204030204" pitchFamily="34" charset="0"/>
              </a:rPr>
              <a:t>The previous quarter ended in September—right after the start date for this grant. At that point, no one had any participants so you didn’t have to submit any QPRs—you just had to set up an account in WIPS and submit a QNR.</a:t>
            </a:r>
          </a:p>
          <a:p>
            <a:pPr marL="362448" indent="-362448">
              <a:buFont typeface="Symbol" panose="05050102010706020507" pitchFamily="18" charset="2"/>
              <a:buChar char=""/>
            </a:pPr>
            <a:r>
              <a:rPr lang="en-US" dirty="0">
                <a:latin typeface="Times New Roman" panose="02020603050405020304" pitchFamily="18" charset="0"/>
                <a:ea typeface="Calibri" panose="020F0502020204030204" pitchFamily="34" charset="0"/>
              </a:rPr>
              <a:t>The next quarter is highlighted in yellow. It ended in December, and you will have to submit your reports for this quarter on February 15</a:t>
            </a:r>
            <a:r>
              <a:rPr lang="en-US" baseline="30000" dirty="0">
                <a:latin typeface="Times New Roman" panose="02020603050405020304" pitchFamily="18" charset="0"/>
                <a:ea typeface="Calibri" panose="020F0502020204030204" pitchFamily="34" charset="0"/>
              </a:rPr>
              <a:t>th</a:t>
            </a:r>
            <a:r>
              <a:rPr lang="en-US" dirty="0">
                <a:latin typeface="Times New Roman" panose="02020603050405020304" pitchFamily="18" charset="0"/>
                <a:ea typeface="Calibri" panose="020F0502020204030204" pitchFamily="34" charset="0"/>
              </a:rPr>
              <a:t>. So we’re in the window when it would make sense to be working on those reports.</a:t>
            </a:r>
          </a:p>
          <a:p>
            <a:pPr marL="362448" indent="-362448">
              <a:buFont typeface="Symbol" panose="05050102010706020507" pitchFamily="18" charset="2"/>
              <a:buChar char=""/>
            </a:pPr>
            <a:r>
              <a:rPr lang="en-US" dirty="0">
                <a:latin typeface="Times New Roman" panose="02020603050405020304" pitchFamily="18" charset="0"/>
                <a:ea typeface="Calibri" panose="020F0502020204030204" pitchFamily="34" charset="0"/>
              </a:rPr>
              <a:t>Again, if you do not have participants, you will only submit a QNR for this quarter. If you do have participants, you will submit both a QNR and a QPR. But either way, it is a good idea to start thinking about what you’ll have to do to prepare for the QPRs. That’s what we’ll cover in this training today.</a:t>
            </a:r>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64864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Times New Roman" panose="02020603050405020304" pitchFamily="18" charset="0"/>
                <a:ea typeface="Times New Roman" panose="02020603050405020304" pitchFamily="18" charset="0"/>
              </a:rPr>
              <a:t>JESSIE</a:t>
            </a:r>
            <a:endParaRPr lang="en-US" dirty="0"/>
          </a:p>
          <a:p>
            <a:endParaRPr lang="en-US" dirty="0"/>
          </a:p>
          <a:p>
            <a:r>
              <a:rPr lang="en-US" dirty="0"/>
              <a:t>Before we dive in to the QPRs, we wanted to ask how many of you plan to submit a QPR by the February 15</a:t>
            </a:r>
            <a:r>
              <a:rPr lang="en-US" baseline="30000" dirty="0"/>
              <a:t>th</a:t>
            </a:r>
            <a:r>
              <a:rPr lang="en-US" dirty="0"/>
              <a:t> due date?</a:t>
            </a:r>
          </a:p>
          <a:p>
            <a:r>
              <a:rPr lang="en-US" dirty="0"/>
              <a:t>If you enrolled participants in your program during the quarter—so before the new year—then you’ll need to submit a QPR. If you have not yet enrolled participants—or if you enrolled your first participants this calendar year, which is after the reporting period, you will not need to submit a QPR yet.</a:t>
            </a:r>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14569817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1800"/>
              </a:spcBef>
              <a:spcAft>
                <a:spcPts val="800"/>
              </a:spcAft>
              <a:buFont typeface="Arial" panose="020B0604020202020204" pitchFamily="34" charset="0"/>
              <a:buNone/>
            </a:pPr>
            <a:r>
              <a:rPr lang="en-US" sz="1200" b="0" dirty="0">
                <a:solidFill>
                  <a:srgbClr val="2A5681"/>
                </a:solidFill>
                <a:effectLst/>
                <a:latin typeface="Gill Sans MT" panose="020B0502020104020203" pitchFamily="34" charset="0"/>
              </a:rPr>
              <a:t>BEN</a:t>
            </a:r>
          </a:p>
          <a:p>
            <a:pPr marL="0" marR="0" indent="0">
              <a:lnSpc>
                <a:spcPct val="107000"/>
              </a:lnSpc>
              <a:spcBef>
                <a:spcPts val="1800"/>
              </a:spcBef>
              <a:spcAft>
                <a:spcPts val="800"/>
              </a:spcAft>
              <a:buFont typeface="Arial" panose="020B0604020202020204" pitchFamily="34" charset="0"/>
              <a:buNone/>
            </a:pPr>
            <a:endParaRPr lang="en-US" sz="1200" b="0" dirty="0">
              <a:solidFill>
                <a:srgbClr val="2A5681"/>
              </a:solidFill>
              <a:effectLst/>
              <a:latin typeface="Gill Sans MT" panose="020B0502020104020203" pitchFamily="34" charset="0"/>
            </a:endParaRPr>
          </a:p>
          <a:p>
            <a:pPr algn="l" rtl="0" fontAlgn="base"/>
            <a:r>
              <a:rPr lang="en-US" sz="1200" b="0" i="0" dirty="0">
                <a:solidFill>
                  <a:srgbClr val="444444"/>
                </a:solidFill>
                <a:effectLst/>
                <a:latin typeface="Gill Sans MT" panose="020B0502020104020203" pitchFamily="34" charset="0"/>
              </a:rPr>
              <a:t>Now that we’ve oriented ourselves in terms of the basic reporting requirements​, we can get into the main content that we plan on covering today. </a:t>
            </a:r>
          </a:p>
          <a:p>
            <a:pPr algn="l" rtl="0" fontAlgn="base"/>
            <a:endParaRPr lang="en-US" sz="1200" b="0" i="0" dirty="0">
              <a:solidFill>
                <a:srgbClr val="444444"/>
              </a:solidFill>
              <a:effectLst/>
              <a:latin typeface="Gill Sans MT" panose="020B0502020104020203" pitchFamily="34" charset="0"/>
            </a:endParaRPr>
          </a:p>
          <a:p>
            <a:pPr algn="l" rtl="0" fontAlgn="base"/>
            <a:r>
              <a:rPr lang="en-US" sz="1200" b="0" i="0" dirty="0">
                <a:solidFill>
                  <a:srgbClr val="444444"/>
                </a:solidFill>
                <a:effectLst/>
                <a:latin typeface="Gill Sans MT" panose="020B0502020104020203" pitchFamily="34" charset="0"/>
              </a:rPr>
              <a:t>We’ll be focusing on the QPRs, and we’ll start with an overview of the whole process, then walk through each stage in more detail.​ </a:t>
            </a:r>
          </a:p>
          <a:p>
            <a:pPr algn="l" rtl="0" fontAlgn="base"/>
            <a:endParaRPr lang="en-US" sz="1200" b="0" i="0" dirty="0">
              <a:solidFill>
                <a:srgbClr val="444444"/>
              </a:solidFill>
              <a:effectLst/>
              <a:latin typeface="Gill Sans MT" panose="020B0502020104020203" pitchFamily="34" charset="0"/>
            </a:endParaRPr>
          </a:p>
          <a:p>
            <a:pPr algn="l" rtl="0" fontAlgn="base"/>
            <a:r>
              <a:rPr lang="en-US" sz="1200" b="0" i="0" dirty="0">
                <a:solidFill>
                  <a:srgbClr val="444444"/>
                </a:solidFill>
                <a:effectLst/>
                <a:latin typeface="Gill Sans MT" panose="020B0502020104020203" pitchFamily="34" charset="0"/>
              </a:rPr>
              <a:t>I should also mention that these slides will be available for you to view and download after the presentation, along with a recording of the session. So of course feel free to take notes, but don’t despair if you miss a detail—you’ll be able to review everything afterwards.</a:t>
            </a:r>
            <a:endParaRPr lang="en-US" sz="1800"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3894256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p>
          <a:p>
            <a:endParaRPr lang="en-US" dirty="0"/>
          </a:p>
          <a:p>
            <a:r>
              <a:rPr lang="en-US" dirty="0"/>
              <a:t>Let’s start by describing what a QPR is, at the most basic level.</a:t>
            </a:r>
          </a:p>
          <a:p>
            <a:endParaRPr lang="en-US" dirty="0"/>
          </a:p>
          <a:p>
            <a:pPr marL="171450" indent="-171450">
              <a:buFont typeface="Arial" panose="020B0604020202020204" pitchFamily="34" charset="0"/>
              <a:buChar char="•"/>
            </a:pPr>
            <a:r>
              <a:rPr lang="en-US" dirty="0"/>
              <a:t>The QPR is a data report. It has quantitative information about participants, services, and program outcomes</a:t>
            </a:r>
          </a:p>
          <a:p>
            <a:pPr marL="171450" indent="-171450">
              <a:buFont typeface="Arial" panose="020B0604020202020204" pitchFamily="34" charset="0"/>
              <a:buChar char="•"/>
            </a:pPr>
            <a:r>
              <a:rPr lang="en-US" dirty="0"/>
              <a:t>It’s actually based on a data file—called the </a:t>
            </a:r>
            <a:r>
              <a:rPr lang="en-US" b="1" dirty="0"/>
              <a:t>participant data </a:t>
            </a:r>
            <a:r>
              <a:rPr lang="en-US" b="0" dirty="0"/>
              <a:t>file—that grantees create and upload to WIPS</a:t>
            </a:r>
            <a:endParaRPr lang="en-US" dirty="0"/>
          </a:p>
          <a:p>
            <a:pPr marL="171450" indent="-171450">
              <a:buFont typeface="Arial" panose="020B0604020202020204" pitchFamily="34" charset="0"/>
              <a:buChar char="•"/>
            </a:pPr>
            <a:r>
              <a:rPr lang="en-US" dirty="0"/>
              <a:t>WIPS then takes the info in the participant data file and turns it into the QPR</a:t>
            </a:r>
          </a:p>
          <a:p>
            <a:pPr marL="171450" indent="-171450">
              <a:buFont typeface="Arial" panose="020B0604020202020204" pitchFamily="34" charset="0"/>
              <a:buChar char="•"/>
            </a:pPr>
            <a:r>
              <a:rPr lang="en-US" dirty="0"/>
              <a:t>The QPR is different from the participant data file that grantees upload because the QPR is aggregated info at the program level, while the data file that you submit contains information at the individual level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2363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p>
          <a:p>
            <a:endParaRPr lang="en-US" dirty="0"/>
          </a:p>
          <a:p>
            <a:r>
              <a:rPr lang="en-US" dirty="0"/>
              <a:t>This slide highlights these important distinctions between the participant data file and the QPR.</a:t>
            </a:r>
          </a:p>
          <a:p>
            <a:endParaRPr lang="en-US" dirty="0"/>
          </a:p>
          <a:p>
            <a:pPr marL="171450" indent="-171450">
              <a:buFont typeface="Arial" panose="020B0604020202020204" pitchFamily="34" charset="0"/>
              <a:buChar char="•"/>
            </a:pPr>
            <a:r>
              <a:rPr lang="en-US" dirty="0"/>
              <a:t>The participant data file is uploaded by you, the grantee, and contains information at the individual level</a:t>
            </a:r>
          </a:p>
          <a:p>
            <a:pPr marL="171450" indent="-171450">
              <a:buFont typeface="Arial" panose="020B0604020202020204" pitchFamily="34" charset="0"/>
              <a:buChar char="•"/>
            </a:pPr>
            <a:r>
              <a:rPr lang="en-US" dirty="0"/>
              <a:t>The QPR, on the other hand, is automatically generated in WIPS, using information from the participant data file. It contains information at the program level.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46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p>
          <a:p>
            <a:endParaRPr lang="en-US" dirty="0"/>
          </a:p>
          <a:p>
            <a:r>
              <a:rPr lang="en-US" dirty="0"/>
              <a:t>Continuing our overview of the QPRs, this graphic illustrates the basic steps that go into producing a QPR.</a:t>
            </a:r>
          </a:p>
          <a:p>
            <a:endParaRPr lang="en-US" dirty="0"/>
          </a:p>
          <a:p>
            <a:pPr marL="228600" indent="-228600">
              <a:buAutoNum type="arabicPeriod"/>
            </a:pPr>
            <a:r>
              <a:rPr lang="en-US" dirty="0"/>
              <a:t>First, grantees have to collect data. </a:t>
            </a:r>
          </a:p>
          <a:p>
            <a:pPr marL="228600" indent="-228600">
              <a:buAutoNum type="arabicPeriod"/>
            </a:pPr>
            <a:r>
              <a:rPr lang="en-US" dirty="0"/>
              <a:t>This data then goes into a participant data file…</a:t>
            </a:r>
          </a:p>
          <a:p>
            <a:pPr marL="228600" indent="-228600">
              <a:buAutoNum type="arabicPeriod"/>
            </a:pPr>
            <a:r>
              <a:rPr lang="en-US" dirty="0"/>
              <a:t>Which is then uploaded to WIPS</a:t>
            </a:r>
          </a:p>
          <a:p>
            <a:pPr marL="228600" indent="-228600">
              <a:buAutoNum type="arabicPeriod"/>
            </a:pPr>
            <a:r>
              <a:rPr lang="en-US" dirty="0"/>
              <a:t>WIPS then turns the participant data file into the QPR.</a:t>
            </a:r>
          </a:p>
          <a:p>
            <a:pPr marL="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6338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p>
          <a:p>
            <a:endParaRPr lang="en-US" dirty="0"/>
          </a:p>
          <a:p>
            <a:r>
              <a:rPr lang="en-US" dirty="0"/>
              <a:t>In today’s session, we’ll walk through all four of these stages.</a:t>
            </a:r>
          </a:p>
          <a:p>
            <a:endParaRPr lang="en-US" dirty="0"/>
          </a:p>
          <a:p>
            <a:r>
              <a:rPr lang="en-US" dirty="0"/>
              <a:t>But before we begin that walkthrough, we’re going to start by explaining a little more about the data file referenced in the second step. It’s important to understand what the participant data file is and what information it contains, because it’s what you’re building towards in the first stage when you’re collecting data.</a:t>
            </a:r>
          </a:p>
          <a:p>
            <a:endParaRPr lang="en-US" dirty="0"/>
          </a:p>
          <a:p>
            <a:r>
              <a:rPr lang="en-US" dirty="0"/>
              <a:t>Once we’ve described the participant data file we’ll move to that first stage of the process—data collection. We’ll talk about what data to collect and how to set up data collection processes.</a:t>
            </a:r>
          </a:p>
          <a:p>
            <a:endParaRPr lang="en-US" dirty="0"/>
          </a:p>
          <a:p>
            <a:r>
              <a:rPr lang="en-US" dirty="0"/>
              <a:t>And we’ll continue covering each stage from there. By the end of the session, you should have a clear picture of what the process entails.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95667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200" b="0" i="0" dirty="0">
                <a:solidFill>
                  <a:srgbClr val="2A5681"/>
                </a:solidFill>
                <a:effectLst/>
                <a:latin typeface="Gill Sans MT" panose="020B0502020104020203" pitchFamily="34" charset="0"/>
              </a:rPr>
              <a:t>JESSIE</a:t>
            </a:r>
          </a:p>
          <a:p>
            <a:pPr algn="l" rtl="0" fontAlgn="base"/>
            <a:endParaRPr lang="en-US" sz="1200" b="0" i="0" dirty="0">
              <a:solidFill>
                <a:srgbClr val="2A5681"/>
              </a:solidFill>
              <a:effectLst/>
              <a:latin typeface="Gill Sans MT" panose="020B0502020104020203" pitchFamily="34" charset="0"/>
            </a:endParaRPr>
          </a:p>
          <a:p>
            <a:pPr algn="l" rtl="0" fontAlgn="base"/>
            <a:r>
              <a:rPr lang="en-US" sz="1200" b="0" i="0" dirty="0">
                <a:solidFill>
                  <a:srgbClr val="2A5681"/>
                </a:solidFill>
                <a:effectLst/>
                <a:latin typeface="Gill Sans MT" panose="020B0502020104020203" pitchFamily="34" charset="0"/>
              </a:rPr>
              <a:t>So let’s get started! </a:t>
            </a:r>
          </a:p>
          <a:p>
            <a:pPr algn="l" rtl="0" fontAlgn="base"/>
            <a:endParaRPr lang="en-US" sz="1200" b="0" i="0" dirty="0">
              <a:solidFill>
                <a:srgbClr val="2A5681"/>
              </a:solidFill>
              <a:effectLst/>
              <a:latin typeface="Gill Sans MT" panose="020B0502020104020203" pitchFamily="34" charset="0"/>
            </a:endParaRPr>
          </a:p>
          <a:p>
            <a:pPr algn="l" rtl="0" fontAlgn="base"/>
            <a:r>
              <a:rPr lang="en-US" sz="1200" b="0" i="0" dirty="0">
                <a:solidFill>
                  <a:srgbClr val="2A5681"/>
                </a:solidFill>
                <a:effectLst/>
                <a:latin typeface="Gill Sans MT" panose="020B0502020104020203" pitchFamily="34" charset="0"/>
              </a:rPr>
              <a:t>As Ben just mentioned, we’re going to start by describing the participant data file, and then we’ll talk about data collection.</a:t>
            </a:r>
            <a:endParaRPr lang="en-US" sz="1200" b="0" i="0" dirty="0">
              <a:solidFill>
                <a:srgbClr val="444444"/>
              </a:solidFill>
              <a:effectLst/>
              <a:latin typeface="Gill Sans MT" panose="020B0502020104020203"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1135225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2A5681"/>
                </a:solidFill>
                <a:effectLst/>
                <a:latin typeface="Gill Sans MT" panose="020B0502020104020203" pitchFamily="34" charset="0"/>
              </a:rPr>
              <a:t>JESSIE</a:t>
            </a:r>
          </a:p>
          <a:p>
            <a:pPr algn="l" rtl="0" fontAlgn="base"/>
            <a:endParaRPr lang="en-US" sz="1800" b="0" i="0" u="none" strike="noStrike" dirty="0">
              <a:solidFill>
                <a:srgbClr val="000000"/>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So, what is actually in the participant data file that you’re responsible for creating</a:t>
            </a:r>
            <a:r>
              <a:rPr lang="en-US" sz="1800" b="0" i="0" u="none" strike="noStrike" dirty="0">
                <a:solidFill>
                  <a:srgbClr val="444444"/>
                </a:solidFill>
                <a:effectLst/>
                <a:latin typeface="Calibri" panose="020F0502020204030204" pitchFamily="34" charset="0"/>
              </a:rPr>
              <a:t>? We’ve said that it has data on individuals. To spell that out a bit further, there are several categories of information related to the individuals that come into contact with your program.</a:t>
            </a:r>
          </a:p>
          <a:p>
            <a:pPr algn="l" rtl="0" fontAlgn="base"/>
            <a:endParaRPr lang="en-US" sz="1800" b="0" i="0" u="none" strike="noStrike" dirty="0">
              <a:solidFill>
                <a:srgbClr val="444444"/>
              </a:solidFill>
              <a:effectLst/>
              <a:latin typeface="Calibri" panose="020F0502020204030204" pitchFamily="34" charset="0"/>
            </a:endParaRPr>
          </a:p>
          <a:p>
            <a:pPr algn="l" rtl="0" fontAlgn="base"/>
            <a:r>
              <a:rPr lang="en-US" sz="1800" b="0" i="0" u="none" strike="noStrike" dirty="0">
                <a:solidFill>
                  <a:srgbClr val="444444"/>
                </a:solidFill>
                <a:effectLst/>
                <a:latin typeface="Calibri" panose="020F0502020204030204" pitchFamily="34" charset="0"/>
              </a:rPr>
              <a:t>There’s…</a:t>
            </a:r>
            <a:endParaRPr lang="en-US" b="0" i="0" dirty="0">
              <a:solidFill>
                <a:srgbClr val="444444"/>
              </a:solidFill>
              <a:effectLst/>
              <a:latin typeface="Calibri" panose="020F0502020204030204" pitchFamily="34" charset="0"/>
            </a:endParaRPr>
          </a:p>
          <a:p>
            <a:pPr algn="l" rtl="0" fontAlgn="base"/>
            <a:endParaRPr lang="en-US" sz="1800" b="0" i="0" u="none" strike="noStrike" dirty="0">
              <a:solidFill>
                <a:srgbClr val="000000"/>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Individual Information</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lvl="1" algn="l" rtl="0" fontAlgn="base"/>
            <a:r>
              <a:rPr lang="en-US" sz="1800" b="0" i="0" u="none" strike="noStrike" dirty="0">
                <a:solidFill>
                  <a:srgbClr val="000000"/>
                </a:solidFill>
                <a:effectLst/>
                <a:latin typeface="Calibri" panose="020F0502020204030204" pitchFamily="34" charset="0"/>
              </a:rPr>
              <a:t>Demographic information that characterizes individuals at the time of their enrollment</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Program Participation Information</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lvl="1" algn="l" rtl="0" fontAlgn="base"/>
            <a:r>
              <a:rPr lang="en-US" sz="1800" b="0" i="0" u="none" strike="noStrike" dirty="0">
                <a:solidFill>
                  <a:srgbClr val="000000"/>
                </a:solidFill>
                <a:effectLst/>
                <a:latin typeface="Calibri" panose="020F0502020204030204" pitchFamily="34" charset="0"/>
              </a:rPr>
              <a:t>Date of program entry/exit, participation in various program types (e.g., youth incumbent worker training, adult programs, etc.)</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Services and Activities </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lvl="1" algn="l" rtl="0" fontAlgn="base"/>
            <a:r>
              <a:rPr lang="en-US" sz="1800" b="0" i="0" u="none" strike="noStrike" dirty="0">
                <a:solidFill>
                  <a:srgbClr val="000000"/>
                </a:solidFill>
                <a:effectLst/>
                <a:latin typeface="Calibri" panose="020F0502020204030204" pitchFamily="34" charset="0"/>
              </a:rPr>
              <a:t>Type of services an individual receives (e.g., basic career services, training services, etc.)</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Program Outcomes Information</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lvl="1" algn="l" rtl="0" fontAlgn="base"/>
            <a:r>
              <a:rPr lang="en-US" sz="1800" b="0" i="0" u="none" strike="noStrike" dirty="0">
                <a:solidFill>
                  <a:srgbClr val="000000"/>
                </a:solidFill>
                <a:effectLst/>
                <a:latin typeface="Calibri" panose="020F0502020204030204" pitchFamily="34" charset="0"/>
              </a:rPr>
              <a:t>Information DOL uses to calculate exit-based performance indicators</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8888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2A5681"/>
                </a:solidFill>
                <a:effectLst/>
                <a:latin typeface="Gill Sans MT" panose="020B0502020104020203" pitchFamily="34" charset="0"/>
              </a:rPr>
              <a:t>JESSIE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Of course, this raises the question, “how do I know what to include in the file?”</a:t>
            </a:r>
          </a:p>
          <a:p>
            <a:pPr marL="0" indent="0">
              <a:buNone/>
            </a:pPr>
            <a:endParaRPr lang="en-US" dirty="0"/>
          </a:p>
          <a:p>
            <a:pPr marL="0" indent="0">
              <a:buNone/>
            </a:pPr>
            <a:r>
              <a:rPr lang="en-US" dirty="0"/>
              <a:t>The best place to go for a complete list of required data elements is the Participant Data File Tool. </a:t>
            </a:r>
          </a:p>
          <a:p>
            <a:pPr marL="0" indent="0">
              <a:buNone/>
            </a:pPr>
            <a:endParaRPr lang="en-US" dirty="0"/>
          </a:p>
          <a:p>
            <a:pPr marL="0" indent="0">
              <a:buNone/>
            </a:pPr>
            <a:r>
              <a:rPr lang="en-US" dirty="0"/>
              <a:t>The </a:t>
            </a:r>
            <a:r>
              <a:rPr lang="en-US" dirty="0" err="1"/>
              <a:t>Particpiant</a:t>
            </a:r>
            <a:r>
              <a:rPr lang="en-US" dirty="0"/>
              <a:t> Data File Tool—which we often shorten to PDFT—is a technical assistance resource that’s available on </a:t>
            </a:r>
            <a:r>
              <a:rPr lang="en-US" dirty="0" err="1"/>
              <a:t>workforcegps</a:t>
            </a:r>
            <a:r>
              <a:rPr lang="en-US" dirty="0"/>
              <a:t>. The PDFT will show up many times throughout this presentation as we explain how to collect data and build the participant data file. We’ll also do an in-depth explanation of how to access all the TA resources on </a:t>
            </a:r>
            <a:r>
              <a:rPr lang="en-US" dirty="0" err="1"/>
              <a:t>workforcegps</a:t>
            </a:r>
            <a:r>
              <a:rPr lang="en-US" dirty="0"/>
              <a:t>, including the PDFT, at the end of the session. </a:t>
            </a:r>
          </a:p>
          <a:p>
            <a:pPr marL="0" indent="0">
              <a:buNone/>
            </a:pPr>
            <a:endParaRPr lang="en-US" dirty="0"/>
          </a:p>
          <a:p>
            <a:pPr marL="0" indent="0">
              <a:buNone/>
            </a:pPr>
            <a:r>
              <a:rPr lang="en-US" dirty="0"/>
              <a:t>For now, the takeaway is that the PDFT is the best source for figuring out what data goes in the participant data file.</a:t>
            </a:r>
          </a:p>
          <a:p>
            <a:pPr marL="0" indent="0">
              <a:buNone/>
            </a:pPr>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16881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2A5681"/>
                </a:solidFill>
                <a:effectLst/>
                <a:latin typeface="Gill Sans MT" panose="020B0502020104020203" pitchFamily="34" charset="0"/>
              </a:rPr>
              <a:t>JESSIE</a:t>
            </a:r>
          </a:p>
          <a:p>
            <a:pPr algn="l" rtl="0" fontAlgn="base"/>
            <a:endParaRPr lang="en-US" sz="1800" b="0" i="0" u="none" strike="noStrike" dirty="0">
              <a:solidFill>
                <a:srgbClr val="000000"/>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Here is a visual depiction of the relationship between the PDFT, Participant Data File, and QPR. </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We’ve discussed each of these things individually, but I wanted to show how they all fit together.</a:t>
            </a:r>
          </a:p>
          <a:p>
            <a:pPr algn="l" rtl="0" fontAlgn="base"/>
            <a:endParaRPr lang="en-US" sz="1800" b="0" i="0" u="none" strike="noStrike" dirty="0">
              <a:solidFill>
                <a:srgbClr val="000000"/>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First, the PDFT delineates all of the required data elements. All the things you’ll have to collect data on. That data then goes into the participant data file, as represented in the second box. Then you upload the </a:t>
            </a:r>
            <a:r>
              <a:rPr lang="en-US" sz="1800" dirty="0"/>
              <a:t>participant data file to WIPS, and the system turns the data into the QPR, as shown in the final box.</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65792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444444"/>
                </a:solidFill>
                <a:effectLst/>
                <a:latin typeface="Calibri" panose="020F0502020204030204" pitchFamily="34" charset="0"/>
              </a:rPr>
              <a:t>​JESSIE</a:t>
            </a:r>
          </a:p>
          <a:p>
            <a:pPr algn="l" rtl="0" fontAlgn="base"/>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Ok, so that was our overview of the </a:t>
            </a:r>
            <a:r>
              <a:rPr lang="en-US" sz="1800" dirty="0"/>
              <a:t>participant data file and how it fits into the overall process.</a:t>
            </a:r>
          </a:p>
          <a:p>
            <a:pPr algn="l" rtl="0" fontAlgn="base"/>
            <a:endParaRPr lang="en-US" sz="1800" b="0" i="0" u="none" strike="noStrike" dirty="0">
              <a:solidFill>
                <a:srgbClr val="000000"/>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Now we’ll move on to data collection, and take a similar approach where we start with an overview and then dive into the specifics.</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47611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2A5681"/>
                </a:solidFill>
                <a:effectLst/>
                <a:latin typeface="Gill Sans MT" panose="020B0502020104020203" pitchFamily="34" charset="0"/>
              </a:rPr>
              <a:t>JESSIE</a:t>
            </a:r>
          </a:p>
          <a:p>
            <a:endParaRPr lang="en-US" dirty="0"/>
          </a:p>
          <a:p>
            <a:r>
              <a:rPr lang="en-US" dirty="0"/>
              <a:t>For context, data collection is the first stage of the QPR process. We’ll talk about data collection, do a quick review, and then move on to the other stages.</a:t>
            </a:r>
          </a:p>
          <a:p>
            <a:pPr marL="0" inden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0039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2A5681"/>
                </a:solidFill>
                <a:effectLst/>
                <a:latin typeface="Gill Sans MT" panose="020B0502020104020203" pitchFamily="34" charset="0"/>
              </a:rPr>
              <a:t>JESSIE</a:t>
            </a:r>
          </a:p>
          <a:p>
            <a:endParaRPr lang="en-US" dirty="0"/>
          </a:p>
          <a:p>
            <a:r>
              <a:rPr lang="en-US" dirty="0"/>
              <a:t>The purpose behind collecting data is to include it in the participant data file, which will eventually be converted into the QPR.</a:t>
            </a:r>
          </a:p>
          <a:p>
            <a:endParaRPr lang="en-US" dirty="0"/>
          </a:p>
          <a:p>
            <a:r>
              <a:rPr lang="en-US" dirty="0"/>
              <a:t>The goal, then, is to align your data collection with the requirements for the participant data file. That means that the PDFT plays a critical role in telling you what you need to collect data 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1669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2A5681"/>
                </a:solidFill>
                <a:effectLst/>
                <a:latin typeface="Gill Sans MT" panose="020B0502020104020203" pitchFamily="34" charset="0"/>
              </a:rPr>
              <a:t>JESSIE</a:t>
            </a:r>
          </a:p>
          <a:p>
            <a:pPr algn="l" rtl="0" fontAlgn="base"/>
            <a:endParaRPr lang="en-US" sz="1800"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We’ve already talked about what goes into the </a:t>
            </a:r>
            <a:r>
              <a:rPr lang="en-US" sz="1800" dirty="0"/>
              <a:t>participant data file, and those same things are what you’ll be collecting data on. So that means participant information like demographics, as well as service provision—who received what services at what times—will make up the bulk of your data collection.</a:t>
            </a:r>
          </a:p>
          <a:p>
            <a:pPr algn="l" rtl="0" fontAlgn="base"/>
            <a:endParaRPr lang="en-US" sz="1800"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One important thing to note is that even though outcomes information are listed in the PDFT in Data Elements 1600 – 1813, several of these data elements can be added within WIPS after you upload the participant data file. </a:t>
            </a:r>
          </a:p>
          <a:p>
            <a:pPr algn="l" rtl="0" fontAlgn="base"/>
            <a:endParaRPr lang="en-US" sz="1800"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We’ll talk more about that process later in the training. Right now, in the context of data collection, the key takeaway is that you’ll be collecting information on all the data elements specified in the PIRL except for some data elements within the outcomes section.</a:t>
            </a:r>
            <a:endParaRPr lang="en-US"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7101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2A5681"/>
                </a:solidFill>
                <a:effectLst/>
                <a:latin typeface="Gill Sans MT" panose="020B0502020104020203" pitchFamily="34" charset="0"/>
              </a:rPr>
              <a:t>JESSIE</a:t>
            </a:r>
          </a:p>
          <a:p>
            <a:pPr algn="l" rtl="0" fontAlgn="base"/>
            <a:endParaRPr lang="en-US" sz="1800"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This slide summarizes that takeaway I just mentioned. Your task is to collect the data that will go into the participant data file, as delineated by the PDFT. There’s a lot of information to collect, so you’ll definitely want to set up a thorough data collection system.</a:t>
            </a:r>
            <a:endParaRPr lang="en-US" sz="1800" b="0" i="0" dirty="0">
              <a:solidFill>
                <a:srgbClr val="444444"/>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33960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r>
              <a:rPr lang="en-US" sz="1800" b="0" i="0" dirty="0">
                <a:solidFill>
                  <a:srgbClr val="2A5681"/>
                </a:solidFill>
                <a:effectLst/>
                <a:latin typeface="Gill Sans MT" panose="020B0502020104020203" pitchFamily="34" charset="0"/>
              </a:rPr>
              <a:t>JESSIE</a:t>
            </a:r>
          </a:p>
          <a:p>
            <a:pPr algn="l" rtl="0" fontAlgn="base">
              <a:buFont typeface="Arial" panose="020B0604020202020204" pitchFamily="34" charset="0"/>
              <a:buNone/>
            </a:pPr>
            <a:endParaRPr lang="en-US" sz="1800" b="0" i="0" u="none" strike="noStrike" dirty="0">
              <a:solidFill>
                <a:srgbClr val="000000"/>
              </a:solidFill>
              <a:effectLst/>
              <a:latin typeface="Calibri" panose="020F050202020403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Given this data collection task, you will have to devise a way to store and organize the data that you collect. Your options for doing this include using:</a:t>
            </a:r>
          </a:p>
          <a:p>
            <a:pPr lvl="1" fontAlgn="base">
              <a:buFont typeface="Arial" panose="020B0604020202020204" pitchFamily="34" charset="0"/>
              <a:buChar char="•"/>
            </a:pPr>
            <a:r>
              <a:rPr lang="en-US" sz="1800" b="0" i="0" u="none" strike="noStrike" dirty="0">
                <a:solidFill>
                  <a:srgbClr val="000000"/>
                </a:solidFill>
                <a:effectLst/>
                <a:latin typeface="Calibri"/>
                <a:cs typeface="Calibri"/>
              </a:rPr>
              <a:t>An MIS or case management system that is already in use. If you go with this option, </a:t>
            </a:r>
            <a:r>
              <a:rPr lang="en-US" sz="1800" dirty="0">
                <a:solidFill>
                  <a:srgbClr val="000000"/>
                </a:solidFill>
                <a:latin typeface="Calibri"/>
                <a:cs typeface="Calibri"/>
              </a:rPr>
              <a:t>existing systems will need to be modified for reporting in WIPS</a:t>
            </a:r>
            <a:r>
              <a:rPr lang="en-US" sz="1800" b="0" i="0" u="none" strike="noStrike" dirty="0">
                <a:solidFill>
                  <a:srgbClr val="000000"/>
                </a:solidFill>
                <a:effectLst/>
                <a:latin typeface="Calibri"/>
                <a:cs typeface="Calibri"/>
              </a:rPr>
              <a:t>.</a:t>
            </a:r>
          </a:p>
          <a:p>
            <a:pPr lvl="1" fontAlgn="base">
              <a:buFont typeface="Arial" panose="020B0604020202020204" pitchFamily="34" charset="0"/>
              <a:buChar char="•"/>
            </a:pPr>
            <a:r>
              <a:rPr lang="en-US" sz="1800" b="0" i="0" u="none" strike="noStrike" dirty="0">
                <a:solidFill>
                  <a:srgbClr val="000000"/>
                </a:solidFill>
                <a:effectLst/>
                <a:latin typeface="Calibri"/>
                <a:cs typeface="Calibri"/>
              </a:rPr>
              <a:t>Alternatively, you</a:t>
            </a:r>
            <a:r>
              <a:rPr lang="en-US" sz="1800" dirty="0">
                <a:solidFill>
                  <a:srgbClr val="000000"/>
                </a:solidFill>
                <a:latin typeface="Calibri"/>
                <a:cs typeface="Calibri"/>
              </a:rPr>
              <a:t> may</a:t>
            </a:r>
            <a:r>
              <a:rPr lang="en-US" sz="1800" b="0" i="0" u="none" strike="noStrike" dirty="0">
                <a:solidFill>
                  <a:srgbClr val="000000"/>
                </a:solidFill>
                <a:effectLst/>
                <a:latin typeface="Calibri"/>
                <a:cs typeface="Calibri"/>
              </a:rPr>
              <a:t> contract with a third party vendor to provide this service</a:t>
            </a:r>
          </a:p>
          <a:p>
            <a:pPr lvl="1" fontAlgn="base">
              <a:buFont typeface="Arial" panose="020B0604020202020204" pitchFamily="34" charset="0"/>
              <a:buChar char="•"/>
            </a:pPr>
            <a:r>
              <a:rPr lang="en-US" sz="1800" b="0" i="0" u="none" strike="noStrike" dirty="0">
                <a:solidFill>
                  <a:srgbClr val="000000"/>
                </a:solidFill>
                <a:effectLst/>
                <a:latin typeface="Calibri"/>
                <a:cs typeface="Calibri"/>
              </a:rPr>
              <a:t>You </a:t>
            </a:r>
            <a:r>
              <a:rPr lang="en-US" sz="1800" dirty="0">
                <a:solidFill>
                  <a:srgbClr val="000000"/>
                </a:solidFill>
                <a:latin typeface="Calibri"/>
                <a:cs typeface="Calibri"/>
              </a:rPr>
              <a:t>can</a:t>
            </a:r>
            <a:r>
              <a:rPr lang="en-US" sz="1800" b="0" i="0" u="none" strike="noStrike" dirty="0">
                <a:solidFill>
                  <a:srgbClr val="000000"/>
                </a:solidFill>
                <a:effectLst/>
                <a:latin typeface="Calibri"/>
                <a:cs typeface="Calibri"/>
              </a:rPr>
              <a:t> use </a:t>
            </a:r>
            <a:r>
              <a:rPr lang="en-US" sz="1800" dirty="0">
                <a:solidFill>
                  <a:srgbClr val="000000"/>
                </a:solidFill>
                <a:latin typeface="Calibri"/>
                <a:cs typeface="Calibri"/>
              </a:rPr>
              <a:t>a</a:t>
            </a:r>
            <a:r>
              <a:rPr lang="en-US" sz="1800" b="0" i="0" u="none" strike="noStrike" dirty="0">
                <a:solidFill>
                  <a:srgbClr val="000000"/>
                </a:solidFill>
                <a:effectLst/>
                <a:latin typeface="Calibri"/>
                <a:cs typeface="Calibri"/>
              </a:rPr>
              <a:t> </a:t>
            </a:r>
            <a:r>
              <a:rPr lang="en-US" sz="1800" dirty="0">
                <a:solidFill>
                  <a:srgbClr val="000000"/>
                </a:solidFill>
                <a:latin typeface="Calibri"/>
                <a:cs typeface="Calibri"/>
              </a:rPr>
              <a:t>spreadsheet</a:t>
            </a:r>
          </a:p>
          <a:p>
            <a:pPr lvl="1">
              <a:buFont typeface="Arial" panose="020B0604020202020204" pitchFamily="34" charset="0"/>
              <a:buChar char="•"/>
            </a:pPr>
            <a:r>
              <a:rPr lang="en-US" sz="1800" dirty="0">
                <a:solidFill>
                  <a:srgbClr val="000000"/>
                </a:solidFill>
                <a:latin typeface="Calibri"/>
                <a:cs typeface="Calibri"/>
              </a:rPr>
              <a:t>You</a:t>
            </a:r>
            <a:r>
              <a:rPr lang="en-US" sz="1800" b="0" i="0" u="none" strike="noStrike" dirty="0">
                <a:solidFill>
                  <a:srgbClr val="000000"/>
                </a:solidFill>
                <a:effectLst/>
                <a:latin typeface="Calibri"/>
                <a:cs typeface="Calibri"/>
              </a:rPr>
              <a:t> </a:t>
            </a:r>
            <a:r>
              <a:rPr lang="en-US" sz="1800" dirty="0">
                <a:solidFill>
                  <a:srgbClr val="000000"/>
                </a:solidFill>
                <a:latin typeface="Calibri"/>
                <a:cs typeface="Calibri"/>
              </a:rPr>
              <a:t>can build</a:t>
            </a:r>
            <a:r>
              <a:rPr lang="en-US" sz="1800" b="0" i="0" u="none" strike="noStrike" dirty="0">
                <a:solidFill>
                  <a:srgbClr val="000000"/>
                </a:solidFill>
                <a:effectLst/>
                <a:latin typeface="Calibri"/>
                <a:cs typeface="Calibri"/>
              </a:rPr>
              <a:t> </a:t>
            </a:r>
            <a:r>
              <a:rPr lang="en-US" sz="1800" dirty="0">
                <a:solidFill>
                  <a:srgbClr val="000000"/>
                </a:solidFill>
                <a:latin typeface="Calibri"/>
                <a:cs typeface="Calibri"/>
              </a:rPr>
              <a:t>a</a:t>
            </a:r>
            <a:r>
              <a:rPr lang="en-US" sz="1800" b="0" i="0" u="none" strike="noStrike" dirty="0">
                <a:solidFill>
                  <a:srgbClr val="000000"/>
                </a:solidFill>
                <a:effectLst/>
                <a:latin typeface="Calibri"/>
                <a:cs typeface="Calibri"/>
              </a:rPr>
              <a:t> database</a:t>
            </a:r>
            <a:endParaRPr lang="en-US" dirty="0"/>
          </a:p>
          <a:p>
            <a:pPr lvl="1"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Or some other software solution</a:t>
            </a:r>
          </a:p>
          <a:p>
            <a:pPr lvl="1" algn="l" rtl="0" fontAlgn="base">
              <a:buFont typeface="Arial" panose="020B0604020202020204" pitchFamily="34" charset="0"/>
              <a:buChar char="•"/>
            </a:pPr>
            <a:endParaRPr lang="en-US" sz="1800" b="0" i="0" u="none" strike="noStrike" dirty="0">
              <a:solidFill>
                <a:srgbClr val="000000"/>
              </a:solidFill>
              <a:effectLst/>
              <a:latin typeface="Calibri" panose="020F0502020204030204" pitchFamily="34" charset="0"/>
            </a:endParaRPr>
          </a:p>
          <a:p>
            <a:pPr fontAlgn="base">
              <a:buFont typeface="Arial" panose="020B0604020202020204" pitchFamily="34" charset="0"/>
              <a:buChar char="•"/>
            </a:pPr>
            <a:r>
              <a:rPr lang="en-US" sz="1800" b="0" i="0" u="none" strike="noStrike" dirty="0">
                <a:solidFill>
                  <a:srgbClr val="000000"/>
                </a:solidFill>
                <a:effectLst/>
                <a:latin typeface="Calibri"/>
                <a:cs typeface="Calibri"/>
              </a:rPr>
              <a:t>While grantees</a:t>
            </a:r>
            <a:r>
              <a:rPr lang="en-US" sz="1800" dirty="0">
                <a:solidFill>
                  <a:srgbClr val="000000"/>
                </a:solidFill>
                <a:latin typeface="Calibri"/>
                <a:cs typeface="Calibri"/>
              </a:rPr>
              <a:t> may</a:t>
            </a:r>
            <a:r>
              <a:rPr lang="en-US" sz="1800" b="0" i="0" u="none" strike="noStrike" dirty="0">
                <a:solidFill>
                  <a:srgbClr val="000000"/>
                </a:solidFill>
                <a:effectLst/>
                <a:latin typeface="Calibri"/>
                <a:cs typeface="Calibri"/>
              </a:rPr>
              <a:t> use </a:t>
            </a:r>
            <a:r>
              <a:rPr lang="en-US" sz="1800" dirty="0">
                <a:solidFill>
                  <a:srgbClr val="000000"/>
                </a:solidFill>
                <a:latin typeface="Calibri"/>
                <a:cs typeface="Calibri"/>
              </a:rPr>
              <a:t>any</a:t>
            </a:r>
            <a:r>
              <a:rPr lang="en-US" sz="1800" b="0" i="0" u="none" strike="noStrike" dirty="0">
                <a:solidFill>
                  <a:srgbClr val="000000"/>
                </a:solidFill>
                <a:effectLst/>
                <a:latin typeface="Calibri"/>
                <a:cs typeface="Calibri"/>
              </a:rPr>
              <a:t> of these options, </a:t>
            </a:r>
            <a:r>
              <a:rPr lang="en-US" sz="1800" dirty="0">
                <a:solidFill>
                  <a:srgbClr val="000000"/>
                </a:solidFill>
                <a:latin typeface="Calibri"/>
                <a:cs typeface="Calibri"/>
              </a:rPr>
              <a:t>most common is working with a vendor and utilizing a </a:t>
            </a:r>
            <a:r>
              <a:rPr lang="en-US" sz="1800" b="0" i="0" u="none" strike="noStrike" dirty="0">
                <a:solidFill>
                  <a:srgbClr val="000000"/>
                </a:solidFill>
                <a:effectLst/>
                <a:latin typeface="Calibri"/>
                <a:cs typeface="Calibri"/>
              </a:rPr>
              <a:t>MIS or case management software.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9478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r>
              <a:rPr lang="en-US" sz="1800" b="0" i="0" dirty="0">
                <a:solidFill>
                  <a:srgbClr val="2A5681"/>
                </a:solidFill>
                <a:effectLst/>
                <a:latin typeface="Gill Sans MT" panose="020B0502020104020203" pitchFamily="34" charset="0"/>
              </a:rPr>
              <a:t>JESSIE</a:t>
            </a:r>
          </a:p>
          <a:p>
            <a:pPr algn="l" rtl="0" fontAlgn="base">
              <a:buFont typeface="Arial" panose="020B0604020202020204" pitchFamily="34" charset="0"/>
              <a:buNone/>
            </a:pPr>
            <a:endParaRPr lang="en-US" sz="1800" b="0" i="0" u="none" strike="noStrike" dirty="0">
              <a:solidFill>
                <a:srgbClr val="000000"/>
              </a:solidFill>
              <a:effectLst/>
              <a:latin typeface="Calibri" panose="020F0502020204030204" pitchFamily="34" charset="0"/>
            </a:endParaRPr>
          </a:p>
          <a:p>
            <a:pPr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As you set up your data collection storage system and all the processes that will generate data, it’s important to consider:</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Establishing a secure process for handling sensitive information (like any personally identifiable information)</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And ensuring that forms and tools that staff use to collect participants’ information list valid answer options for each data element. Essentially, take care to ensure that your data collection methods align with the required data elements.</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91276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2A5681"/>
                </a:solidFill>
                <a:effectLst/>
                <a:latin typeface="Gill Sans MT" panose="020B0502020104020203" pitchFamily="34" charset="0"/>
              </a:rPr>
              <a:t>JESSIE</a:t>
            </a:r>
          </a:p>
          <a:p>
            <a:pPr algn="l" rtl="0" fontAlgn="base"/>
            <a:r>
              <a:rPr lang="en-US" sz="1800" b="0" i="0" dirty="0">
                <a:solidFill>
                  <a:srgbClr val="444444"/>
                </a:solidFill>
                <a:effectLst/>
                <a:latin typeface="Calibri" panose="020F0502020204030204" pitchFamily="34" charset="0"/>
              </a:rPr>
              <a:t>​</a:t>
            </a:r>
          </a:p>
          <a:p>
            <a:pPr algn="l" rtl="0" fontAlgn="base"/>
            <a:r>
              <a:rPr lang="en-US" sz="1200" b="0" i="0" u="none" strike="noStrike" dirty="0">
                <a:solidFill>
                  <a:srgbClr val="444444"/>
                </a:solidFill>
                <a:effectLst/>
                <a:latin typeface="Calibri" panose="020F0502020204030204" pitchFamily="34" charset="0"/>
              </a:rPr>
              <a:t>Now that we’ve described the data collection task, let’s talk very briefly about who to collect data on. </a:t>
            </a:r>
            <a:r>
              <a:rPr lang="en-US" sz="1800" b="0" i="0" dirty="0">
                <a:solidFill>
                  <a:srgbClr val="444444"/>
                </a:solidFill>
                <a:effectLst/>
                <a:latin typeface="Calibri" panose="020F0502020204030204" pitchFamily="34" charset="0"/>
              </a:rPr>
              <a:t>​</a:t>
            </a:r>
          </a:p>
          <a:p>
            <a:pPr algn="l" rtl="0" fontAlgn="base"/>
            <a:endParaRPr lang="en-US" sz="1800" b="0" i="0" dirty="0">
              <a:solidFill>
                <a:srgbClr val="444444"/>
              </a:solidFill>
              <a:effectLst/>
              <a:latin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dirty="0">
                <a:solidFill>
                  <a:srgbClr val="444444"/>
                </a:solidFill>
                <a:effectLst/>
                <a:latin typeface="Calibri" panose="020F0502020204030204" pitchFamily="34" charset="0"/>
              </a:rPr>
              <a:t>Essentially, you should collect information for all individuals that come into contact with your program. Of course, this includes people that received services—but it also includes people who just fill out paperwork but don’t actually receive any services. Aim to collect data on everyone that engages with your program.</a:t>
            </a:r>
            <a:endParaRPr lang="en-US" sz="1200" b="0" i="0" dirty="0">
              <a:solidFill>
                <a:srgbClr val="44444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03332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444444"/>
                </a:solidFill>
                <a:effectLst/>
                <a:latin typeface="Calibri" panose="020F0502020204030204" pitchFamily="34" charset="0"/>
              </a:rPr>
              <a:t>​</a:t>
            </a:r>
            <a:r>
              <a:rPr lang="en-US" sz="1200" b="0" i="0" dirty="0">
                <a:solidFill>
                  <a:srgbClr val="2A5681"/>
                </a:solidFill>
                <a:effectLst/>
                <a:latin typeface="Gill Sans MT" panose="020B0502020104020203" pitchFamily="34" charset="0"/>
              </a:rPr>
              <a:t>JESSIE</a:t>
            </a:r>
          </a:p>
          <a:p>
            <a:pPr algn="l" rtl="0" fontAlgn="base"/>
            <a:endParaRPr lang="en-US" b="0" i="0"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If you’d like to read into this more, the official definitions are found in the Guidance for DWG Performance reporting, covered in TEGL 14-18. This information is also in the Reporting Reference Guide on WorkforceGPS.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955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2A5681"/>
                </a:solidFill>
                <a:effectLst/>
                <a:latin typeface="Gill Sans MT" panose="020B0502020104020203" pitchFamily="34" charset="0"/>
              </a:rPr>
              <a:t>JESSIE</a:t>
            </a:r>
            <a:endParaRPr lang="en-US" dirty="0"/>
          </a:p>
          <a:p>
            <a:endParaRPr lang="en-US" dirty="0"/>
          </a:p>
          <a:p>
            <a:r>
              <a:rPr lang="en-US" dirty="0"/>
              <a:t>We’ve already covered a lot of information, so let’s do a quick review of the big picture, the participant data file, and data collection.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69422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dirty="0">
                <a:solidFill>
                  <a:srgbClr val="2A5681"/>
                </a:solidFill>
                <a:effectLst/>
                <a:latin typeface="Gill Sans MT" panose="020B0502020104020203" pitchFamily="34" charset="0"/>
              </a:rPr>
              <a:t>JESSIE</a:t>
            </a:r>
            <a:endParaRPr lang="en-US" dirty="0">
              <a:latin typeface="Times New Roman" panose="02020603050405020304" pitchFamily="18" charset="0"/>
              <a:ea typeface="Calibri" panose="020F0502020204030204" pitchFamily="34" charset="0"/>
            </a:endParaRPr>
          </a:p>
          <a:p>
            <a:pPr marL="0" indent="0">
              <a:buFont typeface="Arial" panose="020B0604020202020204" pitchFamily="34" charset="0"/>
              <a:buNone/>
            </a:pPr>
            <a:endParaRPr lang="en-US" dirty="0">
              <a:latin typeface="Times New Roman" panose="02020603050405020304" pitchFamily="18" charset="0"/>
              <a:ea typeface="Calibri" panose="020F0502020204030204" pitchFamily="34" charset="0"/>
            </a:endParaRPr>
          </a:p>
          <a:p>
            <a:pPr marL="0" indent="0">
              <a:buFont typeface="Arial" panose="020B0604020202020204" pitchFamily="34" charset="0"/>
              <a:buNone/>
            </a:pPr>
            <a:r>
              <a:rPr lang="en-US" dirty="0">
                <a:latin typeface="Times New Roman" panose="02020603050405020304" pitchFamily="18" charset="0"/>
                <a:ea typeface="Calibri" panose="020F0502020204030204" pitchFamily="34" charset="0"/>
              </a:rPr>
              <a:t>Here’s the super high level reporting requirements graphic again, locating today’s session in the QPR section. Again, the training from October covered WIPS set-up and the QNR, and a recording of that training is viewable on WorkforceGPS.</a:t>
            </a:r>
          </a:p>
        </p:txBody>
      </p:sp>
      <p:sp>
        <p:nvSpPr>
          <p:cNvPr id="4" name="Slide Number Placeholder 3"/>
          <p:cNvSpPr>
            <a:spLocks noGrp="1"/>
          </p:cNvSpPr>
          <p:nvPr>
            <p:ph type="sldNum" sz="quarter" idx="5"/>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3227748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2A5681"/>
                </a:solidFill>
                <a:effectLst/>
                <a:latin typeface="Gill Sans MT" panose="020B0502020104020203" pitchFamily="34" charset="0"/>
              </a:rPr>
              <a:t>JESSIE</a:t>
            </a:r>
            <a:endParaRPr lang="en-US" dirty="0"/>
          </a:p>
          <a:p>
            <a:endParaRPr lang="en-US" dirty="0"/>
          </a:p>
          <a:p>
            <a:r>
              <a:rPr lang="en-US" dirty="0"/>
              <a:t>After locating the QPR within the broader quarterly reporting environment, we did an overview of the QPR process itself. That overview showed how you will first collect data, then use the data you collected to create a participant data file. You will then upload the participant data file to WIPS, where the system will generate the QPR.</a:t>
            </a:r>
          </a:p>
        </p:txBody>
      </p:sp>
      <p:sp>
        <p:nvSpPr>
          <p:cNvPr id="4" name="Slide Number Placeholder 3"/>
          <p:cNvSpPr>
            <a:spLocks noGrp="1"/>
          </p:cNvSpPr>
          <p:nvPr>
            <p:ph type="sldNum" sz="quarter" idx="5"/>
          </p:nvPr>
        </p:nvSpPr>
        <p:spPr/>
        <p:txBody>
          <a:bodyPr/>
          <a:lstStyle/>
          <a:p>
            <a:fld id="{9B342BB8-3F7E-4150-BE07-912221E53E6C}" type="slidenum">
              <a:rPr lang="en-US" smtClean="0"/>
              <a:t>38</a:t>
            </a:fld>
            <a:endParaRPr lang="en-US"/>
          </a:p>
        </p:txBody>
      </p:sp>
    </p:spTree>
    <p:extLst>
      <p:ext uri="{BB962C8B-B14F-4D97-AF65-F5344CB8AC3E}">
        <p14:creationId xmlns:p14="http://schemas.microsoft.com/office/powerpoint/2010/main" val="961756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2A5681"/>
                </a:solidFill>
                <a:effectLst/>
                <a:latin typeface="Gill Sans MT" panose="020B0502020104020203" pitchFamily="34" charset="0"/>
              </a:rPr>
              <a:t>JESSIE</a:t>
            </a:r>
            <a:endParaRPr lang="en-US" dirty="0"/>
          </a:p>
          <a:p>
            <a:endParaRPr lang="en-US" dirty="0"/>
          </a:p>
          <a:p>
            <a:r>
              <a:rPr lang="en-US" dirty="0"/>
              <a:t>With that process in mind, we talked about what a participant data file is—what information it contains, and why it’s important—and how to set up for data collection.</a:t>
            </a:r>
          </a:p>
        </p:txBody>
      </p:sp>
      <p:sp>
        <p:nvSpPr>
          <p:cNvPr id="4" name="Slide Number Placeholder 3"/>
          <p:cNvSpPr>
            <a:spLocks noGrp="1"/>
          </p:cNvSpPr>
          <p:nvPr>
            <p:ph type="sldNum" sz="quarter" idx="5"/>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36330364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2A5681"/>
                </a:solidFill>
                <a:effectLst/>
                <a:latin typeface="Gill Sans MT" panose="020B0502020104020203" pitchFamily="34" charset="0"/>
              </a:rPr>
              <a:t>JESSIE</a:t>
            </a:r>
            <a:endParaRPr lang="en-US" dirty="0"/>
          </a:p>
          <a:p>
            <a:endParaRPr lang="en-US" dirty="0"/>
          </a:p>
          <a:p>
            <a:r>
              <a:rPr lang="en-US" dirty="0"/>
              <a:t>The participant data file contains individual level information about people that come into contact with your program. This includes participants, but also reportable individuals.</a:t>
            </a:r>
          </a:p>
          <a:p>
            <a:endParaRPr lang="en-US" dirty="0"/>
          </a:p>
          <a:p>
            <a:r>
              <a:rPr lang="en-US" dirty="0"/>
              <a:t>The PDFT lists all of the data elements that go into the participant data file.</a:t>
            </a:r>
          </a:p>
        </p:txBody>
      </p:sp>
      <p:sp>
        <p:nvSpPr>
          <p:cNvPr id="4" name="Slide Number Placeholder 3"/>
          <p:cNvSpPr>
            <a:spLocks noGrp="1"/>
          </p:cNvSpPr>
          <p:nvPr>
            <p:ph type="sldNum" sz="quarter" idx="5"/>
          </p:nvPr>
        </p:nvSpPr>
        <p:spPr/>
        <p:txBody>
          <a:bodyPr/>
          <a:lstStyle/>
          <a:p>
            <a:fld id="{9B342BB8-3F7E-4150-BE07-912221E53E6C}" type="slidenum">
              <a:rPr lang="en-US" smtClean="0"/>
              <a:t>40</a:t>
            </a:fld>
            <a:endParaRPr lang="en-US"/>
          </a:p>
        </p:txBody>
      </p:sp>
    </p:spTree>
    <p:extLst>
      <p:ext uri="{BB962C8B-B14F-4D97-AF65-F5344CB8AC3E}">
        <p14:creationId xmlns:p14="http://schemas.microsoft.com/office/powerpoint/2010/main" val="11763826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2A5681"/>
                </a:solidFill>
                <a:effectLst/>
                <a:latin typeface="Gill Sans MT" panose="020B0502020104020203" pitchFamily="34" charset="0"/>
              </a:rPr>
              <a:t>JESSIE</a:t>
            </a:r>
            <a:endParaRPr lang="en-US" dirty="0"/>
          </a:p>
          <a:p>
            <a:endParaRPr lang="en-US" dirty="0"/>
          </a:p>
          <a:p>
            <a:r>
              <a:rPr lang="en-US" dirty="0"/>
              <a:t>Then, knowing that you’re working towards building a participant data file, the first actual step in this process is to set up your data collection processes and tracking systems.</a:t>
            </a:r>
          </a:p>
          <a:p>
            <a:endParaRPr lang="en-US" dirty="0"/>
          </a:p>
          <a:p>
            <a:r>
              <a:rPr lang="en-US" dirty="0"/>
              <a:t>You’ll want to make sure your processes align with the data element requirements that are laid out in the Participant Data File Tool.</a:t>
            </a:r>
          </a:p>
          <a:p>
            <a:endParaRPr lang="en-US" dirty="0"/>
          </a:p>
          <a:p>
            <a:r>
              <a:rPr lang="en-US" dirty="0"/>
              <a:t>When you’re ready, you will collect data on all individuals that come into contact with your program, even if they don’t wind up receiving services</a:t>
            </a:r>
          </a:p>
        </p:txBody>
      </p:sp>
      <p:sp>
        <p:nvSpPr>
          <p:cNvPr id="4" name="Slide Number Placeholder 3"/>
          <p:cNvSpPr>
            <a:spLocks noGrp="1"/>
          </p:cNvSpPr>
          <p:nvPr>
            <p:ph type="sldNum" sz="quarter" idx="5"/>
          </p:nvPr>
        </p:nvSpPr>
        <p:spPr/>
        <p:txBody>
          <a:bodyPr/>
          <a:lstStyle/>
          <a:p>
            <a:fld id="{9B342BB8-3F7E-4150-BE07-912221E53E6C}" type="slidenum">
              <a:rPr lang="en-US" smtClean="0"/>
              <a:t>41</a:t>
            </a:fld>
            <a:endParaRPr lang="en-US"/>
          </a:p>
        </p:txBody>
      </p:sp>
    </p:spTree>
    <p:extLst>
      <p:ext uri="{BB962C8B-B14F-4D97-AF65-F5344CB8AC3E}">
        <p14:creationId xmlns:p14="http://schemas.microsoft.com/office/powerpoint/2010/main" val="25855488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1800"/>
              </a:spcBef>
              <a:spcAft>
                <a:spcPts val="800"/>
              </a:spcAft>
              <a:buFont typeface="Arial" panose="020B0604020202020204" pitchFamily="34" charset="0"/>
              <a:buNone/>
            </a:pPr>
            <a:r>
              <a:rPr lang="en-US" sz="1200" b="0" dirty="0">
                <a:solidFill>
                  <a:srgbClr val="2A5681"/>
                </a:solidFill>
                <a:effectLst/>
                <a:latin typeface="Gill Sans MT" panose="020B0502020104020203" pitchFamily="34" charset="0"/>
              </a:rPr>
              <a:t>BEN</a:t>
            </a:r>
          </a:p>
          <a:p>
            <a:pPr marL="0" marR="0" indent="0">
              <a:lnSpc>
                <a:spcPct val="107000"/>
              </a:lnSpc>
              <a:spcBef>
                <a:spcPts val="1800"/>
              </a:spcBef>
              <a:spcAft>
                <a:spcPts val="800"/>
              </a:spcAft>
              <a:buFont typeface="Arial" panose="020B0604020202020204" pitchFamily="34" charset="0"/>
              <a:buNone/>
            </a:pPr>
            <a:endParaRPr lang="en-US" sz="1200" b="0" dirty="0">
              <a:solidFill>
                <a:srgbClr val="2A5681"/>
              </a:solidFill>
              <a:effectLst/>
              <a:latin typeface="Gill Sans MT" panose="020B0502020104020203" pitchFamily="34" charset="0"/>
            </a:endParaRPr>
          </a:p>
          <a:p>
            <a:pPr marL="0" marR="0" indent="0">
              <a:lnSpc>
                <a:spcPct val="107000"/>
              </a:lnSpc>
              <a:spcBef>
                <a:spcPts val="1800"/>
              </a:spcBef>
              <a:spcAft>
                <a:spcPts val="800"/>
              </a:spcAft>
              <a:buFont typeface="Arial" panose="020B0604020202020204" pitchFamily="34" charset="0"/>
              <a:buNone/>
            </a:pPr>
            <a:r>
              <a:rPr lang="en-US" sz="1200" b="0" dirty="0">
                <a:solidFill>
                  <a:srgbClr val="2A5681"/>
                </a:solidFill>
                <a:effectLst/>
                <a:latin typeface="Gill Sans MT" panose="020B0502020104020203" pitchFamily="34" charset="0"/>
              </a:rPr>
              <a:t>Ok, we’re now ready to move on to the next section, in which we’ll talk about:</a:t>
            </a:r>
            <a:r>
              <a:rPr lang="en-US" sz="1200" b="0" i="0" dirty="0">
                <a:solidFill>
                  <a:srgbClr val="444444"/>
                </a:solidFill>
                <a:effectLst/>
                <a:latin typeface="Gill Sans MT" panose="020B0502020104020203" pitchFamily="34" charset="0"/>
              </a:rPr>
              <a:t>​</a:t>
            </a:r>
            <a:endParaRPr lang="en-US" sz="1800" b="0" i="0" dirty="0">
              <a:solidFill>
                <a:srgbClr val="444444"/>
              </a:solidFill>
              <a:effectLst/>
              <a:latin typeface="Calibri" panose="020F0502020204030204" pitchFamily="34" charset="0"/>
            </a:endParaRPr>
          </a:p>
          <a:p>
            <a:pPr marL="285750" indent="-285750" algn="l" rtl="0" fontAlgn="base">
              <a:buFont typeface="Arial" panose="020B0604020202020204" pitchFamily="34" charset="0"/>
              <a:buChar char="•"/>
            </a:pPr>
            <a:r>
              <a:rPr lang="en-US" sz="1200" b="0" i="0" u="none" strike="noStrike" dirty="0">
                <a:solidFill>
                  <a:srgbClr val="2A5681"/>
                </a:solidFill>
                <a:effectLst/>
                <a:latin typeface="Gill Sans MT" panose="020B0502020104020203" pitchFamily="34" charset="0"/>
              </a:rPr>
              <a:t>How to actually prepare the participant data file</a:t>
            </a:r>
            <a:endParaRPr lang="en-US" sz="1200" b="0" i="0" dirty="0">
              <a:solidFill>
                <a:srgbClr val="444444"/>
              </a:solidFill>
              <a:effectLst/>
              <a:latin typeface="Arial" panose="020B0604020202020204" pitchFamily="34" charset="0"/>
            </a:endParaRPr>
          </a:p>
          <a:p>
            <a:pPr marL="285750" indent="-285750" algn="l" rtl="0" fontAlgn="base">
              <a:buFont typeface="Arial" panose="020B0604020202020204" pitchFamily="34" charset="0"/>
              <a:buChar char="•"/>
            </a:pPr>
            <a:r>
              <a:rPr lang="en-US" sz="1200" b="0" i="0" u="none" strike="noStrike" dirty="0">
                <a:solidFill>
                  <a:srgbClr val="2A5681"/>
                </a:solidFill>
                <a:effectLst/>
                <a:latin typeface="Gill Sans MT" panose="020B0502020104020203" pitchFamily="34" charset="0"/>
              </a:rPr>
              <a:t>the process of uploading the data file to WIPS</a:t>
            </a:r>
          </a:p>
          <a:p>
            <a:pPr marL="285750" indent="-285750" algn="l" rtl="0" fontAlgn="base">
              <a:buFont typeface="Arial" panose="020B0604020202020204" pitchFamily="34" charset="0"/>
              <a:buChar char="•"/>
            </a:pPr>
            <a:r>
              <a:rPr lang="en-US" sz="1200" b="0" i="0" u="none" strike="noStrike" dirty="0">
                <a:solidFill>
                  <a:srgbClr val="2A5681"/>
                </a:solidFill>
                <a:effectLst/>
                <a:latin typeface="Gill Sans MT" panose="020B0502020104020203" pitchFamily="34" charset="0"/>
              </a:rPr>
              <a:t>And how the data file is converted into the QPR</a:t>
            </a:r>
            <a:r>
              <a:rPr lang="en-US" sz="1200" b="0" i="0" dirty="0">
                <a:solidFill>
                  <a:srgbClr val="444444"/>
                </a:solidFill>
                <a:effectLst/>
                <a:latin typeface="Gill Sans MT" panose="020B0502020104020203" pitchFamily="34" charset="0"/>
              </a:rPr>
              <a:t>​</a:t>
            </a:r>
            <a:endParaRPr lang="en-US" sz="1200" b="0" i="0" dirty="0">
              <a:solidFill>
                <a:srgbClr val="44444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42</a:t>
            </a:fld>
            <a:endParaRPr lang="en-US"/>
          </a:p>
        </p:txBody>
      </p:sp>
    </p:spTree>
    <p:extLst>
      <p:ext uri="{BB962C8B-B14F-4D97-AF65-F5344CB8AC3E}">
        <p14:creationId xmlns:p14="http://schemas.microsoft.com/office/powerpoint/2010/main" val="27110403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p>
          <a:p>
            <a:endParaRPr lang="en-US" dirty="0"/>
          </a:p>
          <a:p>
            <a:r>
              <a:rPr lang="en-US" dirty="0"/>
              <a:t>Each of the three topics I just mentioned correspond to the second, third, and fourth stages of the QPR process. </a:t>
            </a:r>
          </a:p>
        </p:txBody>
      </p:sp>
      <p:sp>
        <p:nvSpPr>
          <p:cNvPr id="4" name="Slide Number Placeholder 3"/>
          <p:cNvSpPr>
            <a:spLocks noGrp="1"/>
          </p:cNvSpPr>
          <p:nvPr>
            <p:ph type="sldNum" sz="quarter" idx="5"/>
          </p:nvPr>
        </p:nvSpPr>
        <p:spPr/>
        <p:txBody>
          <a:bodyPr/>
          <a:lstStyle/>
          <a:p>
            <a:fld id="{9B342BB8-3F7E-4150-BE07-912221E53E6C}" type="slidenum">
              <a:rPr lang="en-US" smtClean="0"/>
              <a:t>43</a:t>
            </a:fld>
            <a:endParaRPr lang="en-US"/>
          </a:p>
        </p:txBody>
      </p:sp>
    </p:spTree>
    <p:extLst>
      <p:ext uri="{BB962C8B-B14F-4D97-AF65-F5344CB8AC3E}">
        <p14:creationId xmlns:p14="http://schemas.microsoft.com/office/powerpoint/2010/main" val="140707140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2A5681"/>
                </a:solidFill>
                <a:effectLst/>
                <a:latin typeface="Gill Sans MT" panose="020B0502020104020203" pitchFamily="34" charset="0"/>
              </a:rPr>
              <a:t>BEN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We’ll move through each of these three steps one at a time, starting with the creation of the participant data file.</a:t>
            </a: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44</a:t>
            </a:fld>
            <a:endParaRPr lang="en-US"/>
          </a:p>
        </p:txBody>
      </p:sp>
    </p:spTree>
    <p:extLst>
      <p:ext uri="{BB962C8B-B14F-4D97-AF65-F5344CB8AC3E}">
        <p14:creationId xmlns:p14="http://schemas.microsoft.com/office/powerpoint/2010/main" val="7044602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dirty="0"/>
          </a:p>
          <a:p>
            <a:endParaRPr lang="en-US" dirty="0"/>
          </a:p>
          <a:p>
            <a:r>
              <a:rPr lang="en-US" b="1" dirty="0"/>
              <a:t>WIPS requires that you use a specific format, called a schema, when you build the participant data file. So we’ll explain the key steps to building a data file that meets the formatting requirements.</a:t>
            </a:r>
            <a:endParaRPr lang="en-US" dirty="0"/>
          </a:p>
          <a:p>
            <a:endParaRPr lang="en-US" dirty="0"/>
          </a:p>
          <a:p>
            <a:r>
              <a:rPr lang="en-US" dirty="0"/>
              <a:t>The first of these steps is to set up a spreadsheet with the required columns</a:t>
            </a:r>
            <a:r>
              <a:rPr lang="en-US" b="1" dirty="0"/>
              <a:t> </a:t>
            </a:r>
            <a:endParaRPr lang="en-US" b="1" dirty="0">
              <a:cs typeface="Calibri"/>
            </a:endParaRPr>
          </a:p>
          <a:p>
            <a:endParaRPr lang="en-US" dirty="0"/>
          </a:p>
          <a:p>
            <a:r>
              <a:rPr lang="en-US" dirty="0"/>
              <a:t>There will be one column for each of the required data elements</a:t>
            </a:r>
          </a:p>
          <a:p>
            <a:endParaRPr lang="en-US" dirty="0"/>
          </a:p>
          <a:p>
            <a:r>
              <a:rPr lang="en-US" dirty="0"/>
              <a:t>And the rows will correspond to individuals</a:t>
            </a:r>
          </a:p>
          <a:p>
            <a:endParaRPr lang="en-US" dirty="0"/>
          </a:p>
          <a:p>
            <a:r>
              <a:rPr lang="en-US" dirty="0"/>
              <a:t>This creates a grid that is ready to be filled in with information about the people who have come into contact with your program</a:t>
            </a:r>
          </a:p>
        </p:txBody>
      </p:sp>
      <p:sp>
        <p:nvSpPr>
          <p:cNvPr id="4" name="Slide Number Placeholder 3"/>
          <p:cNvSpPr>
            <a:spLocks noGrp="1"/>
          </p:cNvSpPr>
          <p:nvPr>
            <p:ph type="sldNum" sz="quarter" idx="5"/>
          </p:nvPr>
        </p:nvSpPr>
        <p:spPr/>
        <p:txBody>
          <a:bodyPr/>
          <a:lstStyle/>
          <a:p>
            <a:fld id="{9B342BB8-3F7E-4150-BE07-912221E53E6C}" type="slidenum">
              <a:rPr lang="en-US" smtClean="0"/>
              <a:t>45</a:t>
            </a:fld>
            <a:endParaRPr lang="en-US"/>
          </a:p>
        </p:txBody>
      </p:sp>
    </p:spTree>
    <p:extLst>
      <p:ext uri="{BB962C8B-B14F-4D97-AF65-F5344CB8AC3E}">
        <p14:creationId xmlns:p14="http://schemas.microsoft.com/office/powerpoint/2010/main" val="16136235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dirty="0"/>
          </a:p>
          <a:p>
            <a:endParaRPr lang="en-US" dirty="0"/>
          </a:p>
          <a:p>
            <a:r>
              <a:rPr lang="en-US" dirty="0"/>
              <a:t>The second step is to populate the spreadsheet with data</a:t>
            </a:r>
          </a:p>
          <a:p>
            <a:endParaRPr lang="en-US" dirty="0"/>
          </a:p>
          <a:p>
            <a:r>
              <a:rPr lang="en-US" dirty="0"/>
              <a:t>For those of you using an MIS or case management system, you will likely do this by exporting the relevant data</a:t>
            </a:r>
          </a:p>
          <a:p>
            <a:endParaRPr lang="en-US" dirty="0"/>
          </a:p>
          <a:p>
            <a:r>
              <a:rPr lang="en-US" dirty="0"/>
              <a:t>But populating the spreadsheet with data can also be done manually.</a:t>
            </a:r>
          </a:p>
          <a:p>
            <a:endParaRPr lang="en-US" dirty="0"/>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46</a:t>
            </a:fld>
            <a:endParaRPr lang="en-US"/>
          </a:p>
        </p:txBody>
      </p:sp>
    </p:spTree>
    <p:extLst>
      <p:ext uri="{BB962C8B-B14F-4D97-AF65-F5344CB8AC3E}">
        <p14:creationId xmlns:p14="http://schemas.microsoft.com/office/powerpoint/2010/main" val="11670736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dirty="0"/>
          </a:p>
          <a:p>
            <a:endParaRPr lang="en-US" dirty="0"/>
          </a:p>
          <a:p>
            <a:r>
              <a:rPr lang="en-US" dirty="0"/>
              <a:t>The third step is to make sure that the data are formatted properly. </a:t>
            </a:r>
          </a:p>
          <a:p>
            <a:endParaRPr lang="en-US" dirty="0"/>
          </a:p>
          <a:p>
            <a:r>
              <a:rPr lang="en-US" dirty="0"/>
              <a:t>WIPS has very rigorous formatting specifications for the data file, and files that don’t meet the specifications will be rejected. So it’s important to pay attention to how data for each element should be entered</a:t>
            </a:r>
          </a:p>
        </p:txBody>
      </p:sp>
      <p:sp>
        <p:nvSpPr>
          <p:cNvPr id="4" name="Slide Number Placeholder 3"/>
          <p:cNvSpPr>
            <a:spLocks noGrp="1"/>
          </p:cNvSpPr>
          <p:nvPr>
            <p:ph type="sldNum" sz="quarter" idx="5"/>
          </p:nvPr>
        </p:nvSpPr>
        <p:spPr/>
        <p:txBody>
          <a:bodyPr/>
          <a:lstStyle/>
          <a:p>
            <a:fld id="{9B342BB8-3F7E-4150-BE07-912221E53E6C}" type="slidenum">
              <a:rPr lang="en-US" smtClean="0"/>
              <a:t>47</a:t>
            </a:fld>
            <a:endParaRPr lang="en-US"/>
          </a:p>
        </p:txBody>
      </p:sp>
    </p:spTree>
    <p:extLst>
      <p:ext uri="{BB962C8B-B14F-4D97-AF65-F5344CB8AC3E}">
        <p14:creationId xmlns:p14="http://schemas.microsoft.com/office/powerpoint/2010/main" val="11462347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dirty="0"/>
          </a:p>
          <a:p>
            <a:endParaRPr lang="en-US" dirty="0"/>
          </a:p>
          <a:p>
            <a:r>
              <a:rPr lang="en-US" dirty="0"/>
              <a:t>Because we recognize that this is a tricky process, we’ve created a special tool designed specifically to guide you through each of these steps. It’s called the Participant Data File Tool, or PDFT for short. We highly recommend using it as you build your participant data file. </a:t>
            </a:r>
          </a:p>
          <a:p>
            <a:endParaRPr lang="en-US" dirty="0"/>
          </a:p>
          <a:p>
            <a:r>
              <a:rPr lang="en-US" dirty="0"/>
              <a:t>This is the same resource we referred to earlier when we were talking about finding the required data elements. But it does even more than just list the required data elements. It also contains information that is relevant to building and formatting a participant data file.</a:t>
            </a:r>
          </a:p>
          <a:p>
            <a:endParaRPr lang="en-US" dirty="0"/>
          </a:p>
          <a:p>
            <a:r>
              <a:rPr lang="en-US" dirty="0"/>
              <a:t>As we’ve mentioned, the PDFT is located on WorkforceGPS. We’ll show you exactly how to find it—and other resources to support your performance reporting—at the end of today’s session. Right now, we just want to emphasize that the PDFT is the best resource for this stage of the QPR process.</a:t>
            </a:r>
          </a:p>
        </p:txBody>
      </p:sp>
      <p:sp>
        <p:nvSpPr>
          <p:cNvPr id="4" name="Slide Number Placeholder 3"/>
          <p:cNvSpPr>
            <a:spLocks noGrp="1"/>
          </p:cNvSpPr>
          <p:nvPr>
            <p:ph type="sldNum" sz="quarter" idx="5"/>
          </p:nvPr>
        </p:nvSpPr>
        <p:spPr/>
        <p:txBody>
          <a:bodyPr/>
          <a:lstStyle/>
          <a:p>
            <a:fld id="{9B342BB8-3F7E-4150-BE07-912221E53E6C}" type="slidenum">
              <a:rPr lang="en-US" smtClean="0"/>
              <a:t>48</a:t>
            </a:fld>
            <a:endParaRPr lang="en-US"/>
          </a:p>
        </p:txBody>
      </p:sp>
    </p:spTree>
    <p:extLst>
      <p:ext uri="{BB962C8B-B14F-4D97-AF65-F5344CB8AC3E}">
        <p14:creationId xmlns:p14="http://schemas.microsoft.com/office/powerpoint/2010/main" val="31982141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dirty="0"/>
          </a:p>
          <a:p>
            <a:endParaRPr lang="en-US" dirty="0"/>
          </a:p>
          <a:p>
            <a:r>
              <a:rPr lang="en-US" dirty="0"/>
              <a:t>Going back to these steps, I want to quickly highlight how the PDFT helps throughout this process.</a:t>
            </a:r>
          </a:p>
          <a:p>
            <a:endParaRPr lang="en-US" dirty="0"/>
          </a:p>
          <a:p>
            <a:r>
              <a:rPr lang="en-US" dirty="0"/>
              <a:t>In the first step, the PDFT shows exactly which columns, or data elements to include in the file.</a:t>
            </a:r>
          </a:p>
        </p:txBody>
      </p:sp>
      <p:sp>
        <p:nvSpPr>
          <p:cNvPr id="4" name="Slide Number Placeholder 3"/>
          <p:cNvSpPr>
            <a:spLocks noGrp="1"/>
          </p:cNvSpPr>
          <p:nvPr>
            <p:ph type="sldNum" sz="quarter" idx="5"/>
          </p:nvPr>
        </p:nvSpPr>
        <p:spPr/>
        <p:txBody>
          <a:bodyPr/>
          <a:lstStyle/>
          <a:p>
            <a:fld id="{9B342BB8-3F7E-4150-BE07-912221E53E6C}" type="slidenum">
              <a:rPr lang="en-US" smtClean="0"/>
              <a:t>49</a:t>
            </a:fld>
            <a:endParaRPr lang="en-US"/>
          </a:p>
        </p:txBody>
      </p:sp>
    </p:spTree>
    <p:extLst>
      <p:ext uri="{BB962C8B-B14F-4D97-AF65-F5344CB8AC3E}">
        <p14:creationId xmlns:p14="http://schemas.microsoft.com/office/powerpoint/2010/main" val="4404537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rtl="0" fontAlgn="base">
              <a:buFontTx/>
              <a:buNone/>
            </a:pPr>
            <a:r>
              <a:rPr lang="en-US" sz="1800" b="0" dirty="0">
                <a:solidFill>
                  <a:srgbClr val="2A5681"/>
                </a:solidFill>
                <a:effectLst/>
                <a:latin typeface="Gill Sans MT" panose="020B0502020104020203" pitchFamily="34" charset="0"/>
              </a:rPr>
              <a:t>BEN</a:t>
            </a:r>
          </a:p>
          <a:p>
            <a:pPr marL="0" indent="0" algn="l" rtl="0" fontAlgn="base">
              <a:buFontTx/>
              <a:buNone/>
            </a:pPr>
            <a:endParaRPr lang="en-US" sz="1800" b="0" i="0" u="none" strike="noStrike" dirty="0">
              <a:solidFill>
                <a:srgbClr val="000000"/>
              </a:solidFill>
              <a:effectLst/>
              <a:latin typeface="Calibri" panose="020F0502020204030204" pitchFamily="34" charset="0"/>
            </a:endParaRPr>
          </a:p>
          <a:p>
            <a:pPr marL="285750" indent="-285750" algn="l" rtl="0" fontAlgn="base">
              <a:buFontTx/>
              <a:buChar char="-"/>
            </a:pPr>
            <a:r>
              <a:rPr lang="en-US" sz="1800" b="0" i="0" u="none" strike="noStrike" dirty="0">
                <a:solidFill>
                  <a:srgbClr val="000000"/>
                </a:solidFill>
                <a:effectLst/>
                <a:latin typeface="Calibri" panose="020F0502020204030204" pitchFamily="34" charset="0"/>
              </a:rPr>
              <a:t>This is an image taken from the participant data file tool. You’ll notice that the tool has several tabs along the bottom—this Demo Sample File section is the one that is most relevant to building the participant data file.</a:t>
            </a:r>
          </a:p>
          <a:p>
            <a:pPr marL="285750" indent="-285750" algn="l" rtl="0" fontAlgn="base">
              <a:buFontTx/>
              <a:buChar char="-"/>
            </a:pPr>
            <a:r>
              <a:rPr lang="en-US" sz="1800" b="0" i="0" u="none" strike="noStrike" dirty="0">
                <a:solidFill>
                  <a:srgbClr val="000000"/>
                </a:solidFill>
                <a:effectLst/>
                <a:latin typeface="Calibri" panose="020F0502020204030204" pitchFamily="34" charset="0"/>
              </a:rPr>
              <a:t>As you can see across the top of the screen, it shows which columns to include in the file. The numbers correspond to data elements, and the text underneath is the title of each element.</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None/>
            </a:pPr>
            <a:endParaRPr lang="en-US" sz="1800" b="0" i="0" dirty="0">
              <a:solidFill>
                <a:srgbClr val="444444"/>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50</a:t>
            </a:fld>
            <a:endParaRPr lang="en-US"/>
          </a:p>
        </p:txBody>
      </p:sp>
    </p:spTree>
    <p:extLst>
      <p:ext uri="{BB962C8B-B14F-4D97-AF65-F5344CB8AC3E}">
        <p14:creationId xmlns:p14="http://schemas.microsoft.com/office/powerpoint/2010/main" val="23082784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p>
          <a:p>
            <a:endParaRPr lang="en-US" dirty="0"/>
          </a:p>
          <a:p>
            <a:r>
              <a:rPr lang="en-US" dirty="0"/>
              <a:t>- The next step in building your participant data file is filling the spreadsheet in with data. The PDFT helps with this step by showing which columns require data.</a:t>
            </a:r>
          </a:p>
        </p:txBody>
      </p:sp>
      <p:sp>
        <p:nvSpPr>
          <p:cNvPr id="4" name="Slide Number Placeholder 3"/>
          <p:cNvSpPr>
            <a:spLocks noGrp="1"/>
          </p:cNvSpPr>
          <p:nvPr>
            <p:ph type="sldNum" sz="quarter" idx="5"/>
          </p:nvPr>
        </p:nvSpPr>
        <p:spPr/>
        <p:txBody>
          <a:bodyPr/>
          <a:lstStyle/>
          <a:p>
            <a:fld id="{9B342BB8-3F7E-4150-BE07-912221E53E6C}" type="slidenum">
              <a:rPr lang="en-US" smtClean="0"/>
              <a:t>51</a:t>
            </a:fld>
            <a:endParaRPr lang="en-US"/>
          </a:p>
        </p:txBody>
      </p:sp>
    </p:spTree>
    <p:extLst>
      <p:ext uri="{BB962C8B-B14F-4D97-AF65-F5344CB8AC3E}">
        <p14:creationId xmlns:p14="http://schemas.microsoft.com/office/powerpoint/2010/main" val="19442344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rtl="0" fontAlgn="base">
              <a:buFont typeface="Arial" panose="020B0604020202020204" pitchFamily="34" charset="0"/>
              <a:buNone/>
            </a:pPr>
            <a:r>
              <a:rPr lang="en-US" sz="1800" b="0" dirty="0">
                <a:solidFill>
                  <a:srgbClr val="2A5681"/>
                </a:solidFill>
                <a:effectLst/>
                <a:latin typeface="Gill Sans MT" panose="020B0502020104020203" pitchFamily="34" charset="0"/>
              </a:rPr>
              <a:t>BEN</a:t>
            </a:r>
            <a:endParaRPr lang="en-US" sz="1800" b="0" i="0" u="none" strike="noStrike" dirty="0">
              <a:solidFill>
                <a:srgbClr val="000000"/>
              </a:solidFill>
              <a:effectLst/>
              <a:latin typeface="Calibri" panose="020F0502020204030204" pitchFamily="34" charset="0"/>
            </a:endParaRPr>
          </a:p>
          <a:p>
            <a:pPr marL="0" indent="0" algn="l" rtl="0" fontAlgn="base">
              <a:buFont typeface="Arial" panose="020B0604020202020204" pitchFamily="34" charset="0"/>
              <a:buNone/>
            </a:pPr>
            <a:endParaRPr lang="en-US" sz="1800" b="0" i="0" u="none" strike="noStrike" dirty="0">
              <a:solidFill>
                <a:srgbClr val="000000"/>
              </a:solidFill>
              <a:effectLst/>
              <a:latin typeface="Calibri" panose="020F0502020204030204" pitchFamily="34" charset="0"/>
            </a:endParaRPr>
          </a:p>
          <a:p>
            <a:pPr marL="0" indent="0" algn="l" rtl="0" fontAlgn="base">
              <a:buFont typeface="Arial" panose="020B0604020202020204" pitchFamily="34" charset="0"/>
              <a:buNone/>
            </a:pPr>
            <a:r>
              <a:rPr lang="en-US" sz="1800" b="0" i="0" u="none" strike="noStrike" dirty="0">
                <a:solidFill>
                  <a:srgbClr val="000000"/>
                </a:solidFill>
                <a:effectLst/>
                <a:latin typeface="Calibri" panose="020F0502020204030204" pitchFamily="34" charset="0"/>
              </a:rPr>
              <a:t>If we return to the image of the participant data file tool that we were just looking at, there’s actually a little bit more nuance than simply filling in every single column. You’ll notice that some of the column headers are orange, and others are yellow.</a:t>
            </a:r>
          </a:p>
          <a:p>
            <a:pPr marL="742950" lvl="1" indent="-285750"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Headers that are ORANGE pertain to demo grants like WORC. These should be filled in. </a:t>
            </a:r>
            <a:endParaRPr lang="en-US" sz="1800" b="0" i="0" dirty="0">
              <a:solidFill>
                <a:srgbClr val="444444"/>
              </a:solidFill>
              <a:effectLst/>
              <a:latin typeface="Arial" panose="020B0604020202020204" pitchFamily="34" charset="0"/>
            </a:endParaRPr>
          </a:p>
          <a:p>
            <a:pPr marL="742950" lvl="1" indent="-285750"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Headers that are YELLOW are not specific to demo grants, but must be included in the participant data file.</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As I’ve mentioned, WIPS is very particular about file formatting, and it’s important to build the file to these exact specifications.</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None/>
            </a:pPr>
            <a:endParaRPr lang="en-US" sz="1800" b="0" i="0" dirty="0">
              <a:solidFill>
                <a:srgbClr val="444444"/>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52</a:t>
            </a:fld>
            <a:endParaRPr lang="en-US"/>
          </a:p>
        </p:txBody>
      </p:sp>
    </p:spTree>
    <p:extLst>
      <p:ext uri="{BB962C8B-B14F-4D97-AF65-F5344CB8AC3E}">
        <p14:creationId xmlns:p14="http://schemas.microsoft.com/office/powerpoint/2010/main" val="36110336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b="0" dirty="0">
                <a:solidFill>
                  <a:srgbClr val="2A5681"/>
                </a:solidFill>
                <a:effectLst/>
                <a:latin typeface="Gill Sans MT" panose="020B0502020104020203" pitchFamily="34" charset="0"/>
              </a:rPr>
              <a:t>BEN</a:t>
            </a:r>
          </a:p>
          <a:p>
            <a:pPr marL="0" indent="0">
              <a:buFontTx/>
              <a:buNone/>
            </a:pPr>
            <a:endParaRPr lang="en-US" dirty="0"/>
          </a:p>
          <a:p>
            <a:pPr marL="171450" indent="-171450">
              <a:buFontTx/>
              <a:buChar char="-"/>
            </a:pPr>
            <a:r>
              <a:rPr lang="en-US" dirty="0"/>
              <a:t>The last step to building the participant data file is formatting the data</a:t>
            </a:r>
          </a:p>
          <a:p>
            <a:pPr marL="171450" indent="-171450">
              <a:buFontTx/>
              <a:buChar char="-"/>
            </a:pPr>
            <a:r>
              <a:rPr lang="en-US" dirty="0"/>
              <a:t>There are lots of details to pay attention to when it comes to how the actual data is formatted. Things like whether to include leading zeros, or how to format dates. We won’t get into all of the specifics here, but suffice it to say that the participant data file tool is once again enormously helpful with this step. It contains the specifications for every single data element that you are required to include.</a:t>
            </a:r>
          </a:p>
        </p:txBody>
      </p:sp>
      <p:sp>
        <p:nvSpPr>
          <p:cNvPr id="4" name="Slide Number Placeholder 3"/>
          <p:cNvSpPr>
            <a:spLocks noGrp="1"/>
          </p:cNvSpPr>
          <p:nvPr>
            <p:ph type="sldNum" sz="quarter" idx="5"/>
          </p:nvPr>
        </p:nvSpPr>
        <p:spPr/>
        <p:txBody>
          <a:bodyPr/>
          <a:lstStyle/>
          <a:p>
            <a:fld id="{9B342BB8-3F7E-4150-BE07-912221E53E6C}" type="slidenum">
              <a:rPr lang="en-US" smtClean="0"/>
              <a:t>53</a:t>
            </a:fld>
            <a:endParaRPr lang="en-US"/>
          </a:p>
        </p:txBody>
      </p:sp>
    </p:spTree>
    <p:extLst>
      <p:ext uri="{BB962C8B-B14F-4D97-AF65-F5344CB8AC3E}">
        <p14:creationId xmlns:p14="http://schemas.microsoft.com/office/powerpoint/2010/main" val="2459844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rtl="0" fontAlgn="base">
              <a:buFont typeface="Arial" panose="020B0604020202020204" pitchFamily="34" charset="0"/>
              <a:buNone/>
            </a:pPr>
            <a:r>
              <a:rPr lang="en-US" sz="1800" b="0" dirty="0">
                <a:solidFill>
                  <a:srgbClr val="2A5681"/>
                </a:solidFill>
                <a:effectLst/>
                <a:latin typeface="Gill Sans MT" panose="020B0502020104020203" pitchFamily="34" charset="0"/>
              </a:rPr>
              <a:t>BEN</a:t>
            </a:r>
          </a:p>
          <a:p>
            <a:pPr marL="0" indent="0" algn="l" rtl="0" fontAlgn="base">
              <a:buFont typeface="Arial" panose="020B0604020202020204" pitchFamily="34" charset="0"/>
              <a:buNone/>
            </a:pPr>
            <a:endParaRPr lang="en-US" sz="1800" b="0" i="0" u="none" strike="noStrike" dirty="0">
              <a:solidFill>
                <a:srgbClr val="000000"/>
              </a:solidFill>
              <a:effectLst/>
              <a:latin typeface="Calibri" panose="020F0502020204030204" pitchFamily="34" charset="0"/>
            </a:endParaRPr>
          </a:p>
          <a:p>
            <a:pPr marL="285750" indent="-285750"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Returning to this image of the PDFT, you’ll notice that there’s some text in the tan box in the upper righthand portion of the screen. These are the data entry specifications.</a:t>
            </a:r>
          </a:p>
          <a:p>
            <a:pPr marL="285750" indent="-285750" algn="l"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They exist for every single column, and you can view them by clicking into the header cells. </a:t>
            </a:r>
          </a:p>
          <a:p>
            <a:pPr marL="0" indent="0" algn="l" rtl="0" fontAlgn="base">
              <a:buFont typeface="Arial" panose="020B0604020202020204" pitchFamily="34" charset="0"/>
              <a:buNone/>
            </a:pPr>
            <a:endParaRPr lang="en-US" sz="1800" b="0" i="0" u="none" strike="noStrike" dirty="0">
              <a:solidFill>
                <a:srgbClr val="000000"/>
              </a:solidFill>
              <a:effectLst/>
              <a:latin typeface="Calibri" panose="020F0502020204030204" pitchFamily="34" charset="0"/>
            </a:endParaRPr>
          </a:p>
          <a:p>
            <a:pPr marL="285750" indent="-285750" algn="l" rtl="0" fontAlgn="base">
              <a:buFont typeface="Arial" panose="020B0604020202020204" pitchFamily="34" charset="0"/>
              <a:buChar char="•"/>
            </a:pPr>
            <a:r>
              <a:rPr lang="en-US" sz="1800" b="0" i="0" dirty="0">
                <a:solidFill>
                  <a:srgbClr val="444444"/>
                </a:solidFill>
                <a:effectLst/>
                <a:latin typeface="Calibri" panose="020F0502020204030204" pitchFamily="34" charset="0"/>
              </a:rPr>
              <a:t>You’ll also notice that there are a few other tabs in this tool. We’ll cover these in more detail in the next training, but there’s also a video tutorial located on </a:t>
            </a:r>
            <a:r>
              <a:rPr lang="en-US" sz="1800" b="0" i="0" dirty="0" err="1">
                <a:solidFill>
                  <a:srgbClr val="444444"/>
                </a:solidFill>
                <a:effectLst/>
                <a:latin typeface="Calibri" panose="020F0502020204030204" pitchFamily="34" charset="0"/>
              </a:rPr>
              <a:t>workforcegps</a:t>
            </a:r>
            <a:r>
              <a:rPr lang="en-US" sz="1800" b="0" i="0" dirty="0">
                <a:solidFill>
                  <a:srgbClr val="444444"/>
                </a:solidFill>
                <a:effectLst/>
                <a:latin typeface="Calibri" panose="020F0502020204030204" pitchFamily="34" charset="0"/>
              </a:rPr>
              <a:t> that explains the PDFT’s contents in their entirety. We’ll show you how to navigate to this tool and the accompanying video at the end of this training when we cover WorkforceGPS Resources, but there’s also a direct link at the bottom of the slide right here.</a:t>
            </a:r>
          </a:p>
          <a:p>
            <a:pPr marL="285750" indent="-285750" algn="l" rtl="0" fontAlgn="base">
              <a:buFont typeface="Arial" panose="020B0604020202020204" pitchFamily="34" charset="0"/>
              <a:buChar char="•"/>
            </a:pPr>
            <a:r>
              <a:rPr lang="en-US" sz="1800" b="0" i="0" dirty="0">
                <a:solidFill>
                  <a:srgbClr val="444444"/>
                </a:solidFill>
                <a:effectLst/>
                <a:latin typeface="Calibri" panose="020F0502020204030204" pitchFamily="34" charset="0"/>
              </a:rPr>
              <a:t>At this point, just remember that the PDFT is your go-to resource when it comes to building a participant data file.</a:t>
            </a:r>
            <a:endParaRPr lang="en-US" sz="1800" b="0" i="0" dirty="0">
              <a:solidFill>
                <a:srgbClr val="444444"/>
              </a:solidFill>
              <a:effectLst/>
              <a:latin typeface="Arial" panose="020B0604020202020204" pitchFamily="34" charset="0"/>
            </a:endParaRPr>
          </a:p>
          <a:p>
            <a:pPr algn="l" rtl="0" fontAlgn="base">
              <a:buFont typeface="Arial" panose="020B0604020202020204" pitchFamily="34" charset="0"/>
              <a:buNone/>
            </a:pPr>
            <a:endParaRPr lang="en-US" sz="1800" b="0" i="0" dirty="0">
              <a:solidFill>
                <a:srgbClr val="444444"/>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54</a:t>
            </a:fld>
            <a:endParaRPr lang="en-US"/>
          </a:p>
        </p:txBody>
      </p:sp>
    </p:spTree>
    <p:extLst>
      <p:ext uri="{BB962C8B-B14F-4D97-AF65-F5344CB8AC3E}">
        <p14:creationId xmlns:p14="http://schemas.microsoft.com/office/powerpoint/2010/main" val="301502116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b="0" dirty="0">
                <a:solidFill>
                  <a:srgbClr val="2A5681"/>
                </a:solidFill>
                <a:effectLst/>
                <a:latin typeface="Gill Sans MT" panose="020B0502020104020203" pitchFamily="34" charset="0"/>
              </a:rPr>
              <a:t>BEN</a:t>
            </a:r>
          </a:p>
          <a:p>
            <a:pPr marL="0" indent="0">
              <a:buFontTx/>
              <a:buNone/>
            </a:pPr>
            <a:endParaRPr lang="en-US" dirty="0"/>
          </a:p>
          <a:p>
            <a:pPr marL="0" indent="0">
              <a:buFontTx/>
              <a:buNone/>
            </a:pPr>
            <a:r>
              <a:rPr lang="en-US" dirty="0"/>
              <a:t>We’ve now covered the key steps to building a participant data file. </a:t>
            </a:r>
          </a:p>
          <a:p>
            <a:pPr marL="0" indent="0">
              <a:buFontTx/>
              <a:buNone/>
            </a:pPr>
            <a:endParaRPr lang="en-US" dirty="0"/>
          </a:p>
          <a:p>
            <a:pPr marL="0" indent="0">
              <a:buFontTx/>
              <a:buNone/>
            </a:pPr>
            <a:r>
              <a:rPr lang="en-US" dirty="0"/>
              <a:t>It’s worth noting, however, that this process may look slightly different depending on the system you are using to collect data, and your choice regarding the file format of the participant data file.</a:t>
            </a:r>
          </a:p>
          <a:p>
            <a:pPr marL="0" indent="0">
              <a:buFontTx/>
              <a:buNone/>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55</a:t>
            </a:fld>
            <a:endParaRPr lang="en-US"/>
          </a:p>
        </p:txBody>
      </p:sp>
    </p:spTree>
    <p:extLst>
      <p:ext uri="{BB962C8B-B14F-4D97-AF65-F5344CB8AC3E}">
        <p14:creationId xmlns:p14="http://schemas.microsoft.com/office/powerpoint/2010/main" val="40150329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b="0" dirty="0">
                <a:solidFill>
                  <a:srgbClr val="2A5681"/>
                </a:solidFill>
                <a:effectLst/>
                <a:latin typeface="Gill Sans MT" panose="020B0502020104020203" pitchFamily="34" charset="0"/>
              </a:rPr>
              <a:t>BEN</a:t>
            </a:r>
          </a:p>
          <a:p>
            <a:pPr marL="0" indent="0">
              <a:buFontTx/>
              <a:buNone/>
            </a:pPr>
            <a:endParaRPr lang="en-US" dirty="0"/>
          </a:p>
          <a:p>
            <a:pPr marL="0" indent="0">
              <a:buFontTx/>
              <a:buNone/>
            </a:pPr>
            <a:r>
              <a:rPr lang="en-US" dirty="0"/>
              <a:t>The file formats that WIPS accepts are .csv, .txt, and .zip. So, some grantees may be using a case management system that makes it easier to produce a .txt file than a spreadsheet. If that’s the case, feel free to produce a .txt file.</a:t>
            </a:r>
          </a:p>
        </p:txBody>
      </p:sp>
      <p:sp>
        <p:nvSpPr>
          <p:cNvPr id="4" name="Slide Number Placeholder 3"/>
          <p:cNvSpPr>
            <a:spLocks noGrp="1"/>
          </p:cNvSpPr>
          <p:nvPr>
            <p:ph type="sldNum" sz="quarter" idx="5"/>
          </p:nvPr>
        </p:nvSpPr>
        <p:spPr/>
        <p:txBody>
          <a:bodyPr/>
          <a:lstStyle/>
          <a:p>
            <a:fld id="{9B342BB8-3F7E-4150-BE07-912221E53E6C}" type="slidenum">
              <a:rPr lang="en-US" smtClean="0"/>
              <a:t>56</a:t>
            </a:fld>
            <a:endParaRPr lang="en-US"/>
          </a:p>
        </p:txBody>
      </p:sp>
    </p:spTree>
    <p:extLst>
      <p:ext uri="{BB962C8B-B14F-4D97-AF65-F5344CB8AC3E}">
        <p14:creationId xmlns:p14="http://schemas.microsoft.com/office/powerpoint/2010/main" val="16661225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b="0" dirty="0">
                <a:solidFill>
                  <a:srgbClr val="2A5681"/>
                </a:solidFill>
                <a:effectLst/>
                <a:latin typeface="Gill Sans MT" panose="020B0502020104020203" pitchFamily="34" charset="0"/>
              </a:rPr>
              <a:t>BEN</a:t>
            </a:r>
          </a:p>
          <a:p>
            <a:pPr marL="0" indent="0">
              <a:buFontTx/>
              <a:buNone/>
            </a:pPr>
            <a:endParaRPr lang="en-US" dirty="0"/>
          </a:p>
          <a:p>
            <a:pPr marL="0" indent="0">
              <a:buFontTx/>
              <a:buNone/>
            </a:pPr>
            <a:r>
              <a:rPr lang="en-US" dirty="0"/>
              <a:t>If you go this route, the steps may look a little different than those we just outlined. But the upshot is still the same. Your file will need to:</a:t>
            </a:r>
          </a:p>
          <a:p>
            <a:pPr marL="171450" indent="-171450">
              <a:buFontTx/>
              <a:buChar char="-"/>
            </a:pPr>
            <a:r>
              <a:rPr lang="en-US" dirty="0"/>
              <a:t>Have the appropriate data elements</a:t>
            </a:r>
          </a:p>
          <a:p>
            <a:pPr marL="171450" indent="-171450">
              <a:buFontTx/>
              <a:buChar char="-"/>
            </a:pPr>
            <a:r>
              <a:rPr lang="en-US" dirty="0"/>
              <a:t>Contain the required participant information</a:t>
            </a:r>
          </a:p>
          <a:p>
            <a:pPr marL="171450" indent="-171450">
              <a:buFontTx/>
              <a:buChar char="-"/>
            </a:pPr>
            <a:r>
              <a:rPr lang="en-US" dirty="0"/>
              <a:t>And everything, including the actual data, must be formatted correctly</a:t>
            </a:r>
          </a:p>
          <a:p>
            <a:pPr marL="171450" indent="-171450">
              <a:buFontTx/>
              <a:buChar char="-"/>
            </a:pPr>
            <a:endParaRPr lang="en-US" dirty="0"/>
          </a:p>
          <a:p>
            <a:pPr marL="0" indent="0">
              <a:buFontTx/>
              <a:buNone/>
            </a:pPr>
            <a:r>
              <a:rPr lang="en-US" dirty="0"/>
              <a:t>Again, you may work through these steps in a slightly different order, or in a slightly different manner than what we just showed. For example, you may not need to format a spreadsheet prior to populating it with data—perhaps you will export data first, and then format the file. There are too many ways of going about this for us to cover every alternative, but our hope is that you will be able to take the key steps that we’ve gone over here, and recontextualize them in whatever data management system you are using. And the PDFT should be helpful no matter how you go about this.</a:t>
            </a:r>
          </a:p>
        </p:txBody>
      </p:sp>
      <p:sp>
        <p:nvSpPr>
          <p:cNvPr id="4" name="Slide Number Placeholder 3"/>
          <p:cNvSpPr>
            <a:spLocks noGrp="1"/>
          </p:cNvSpPr>
          <p:nvPr>
            <p:ph type="sldNum" sz="quarter" idx="5"/>
          </p:nvPr>
        </p:nvSpPr>
        <p:spPr/>
        <p:txBody>
          <a:bodyPr/>
          <a:lstStyle/>
          <a:p>
            <a:fld id="{9B342BB8-3F7E-4150-BE07-912221E53E6C}" type="slidenum">
              <a:rPr lang="en-US" smtClean="0"/>
              <a:t>57</a:t>
            </a:fld>
            <a:endParaRPr lang="en-US"/>
          </a:p>
        </p:txBody>
      </p:sp>
    </p:spTree>
    <p:extLst>
      <p:ext uri="{BB962C8B-B14F-4D97-AF65-F5344CB8AC3E}">
        <p14:creationId xmlns:p14="http://schemas.microsoft.com/office/powerpoint/2010/main" val="5168724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b="0" dirty="0">
                <a:solidFill>
                  <a:srgbClr val="2A5681"/>
                </a:solidFill>
                <a:effectLst/>
                <a:latin typeface="Gill Sans MT" panose="020B0502020104020203" pitchFamily="34" charset="0"/>
              </a:rPr>
              <a:t>BEN</a:t>
            </a:r>
          </a:p>
          <a:p>
            <a:pPr marL="0" indent="0">
              <a:buFontTx/>
              <a:buNone/>
            </a:pPr>
            <a:endParaRPr lang="en-US" dirty="0"/>
          </a:p>
          <a:p>
            <a:pPr marL="0" indent="0">
              <a:buFontTx/>
              <a:buNone/>
            </a:pPr>
            <a:r>
              <a:rPr lang="en-US" dirty="0"/>
              <a:t>So, those are the key steps to building a participant data file. Once you are satisfied with yours, the next step will be to upload it to WIPS.</a:t>
            </a:r>
          </a:p>
        </p:txBody>
      </p:sp>
      <p:sp>
        <p:nvSpPr>
          <p:cNvPr id="4" name="Slide Number Placeholder 3"/>
          <p:cNvSpPr>
            <a:spLocks noGrp="1"/>
          </p:cNvSpPr>
          <p:nvPr>
            <p:ph type="sldNum" sz="quarter" idx="5"/>
          </p:nvPr>
        </p:nvSpPr>
        <p:spPr/>
        <p:txBody>
          <a:bodyPr/>
          <a:lstStyle/>
          <a:p>
            <a:fld id="{9B342BB8-3F7E-4150-BE07-912221E53E6C}" type="slidenum">
              <a:rPr lang="en-US" smtClean="0"/>
              <a:t>58</a:t>
            </a:fld>
            <a:endParaRPr lang="en-US"/>
          </a:p>
        </p:txBody>
      </p:sp>
    </p:spTree>
    <p:extLst>
      <p:ext uri="{BB962C8B-B14F-4D97-AF65-F5344CB8AC3E}">
        <p14:creationId xmlns:p14="http://schemas.microsoft.com/office/powerpoint/2010/main" val="282876475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dirty="0"/>
          </a:p>
          <a:p>
            <a:endParaRPr lang="en-US" dirty="0"/>
          </a:p>
          <a:p>
            <a:r>
              <a:rPr lang="en-US" dirty="0"/>
              <a:t>Uploading the data file to WIPS, as you might remember, is the next bubble in this graphic. We’ll talk about that step now.</a:t>
            </a:r>
          </a:p>
        </p:txBody>
      </p:sp>
      <p:sp>
        <p:nvSpPr>
          <p:cNvPr id="4" name="Slide Number Placeholder 3"/>
          <p:cNvSpPr>
            <a:spLocks noGrp="1"/>
          </p:cNvSpPr>
          <p:nvPr>
            <p:ph type="sldNum" sz="quarter" idx="5"/>
          </p:nvPr>
        </p:nvSpPr>
        <p:spPr/>
        <p:txBody>
          <a:bodyPr/>
          <a:lstStyle/>
          <a:p>
            <a:fld id="{9B342BB8-3F7E-4150-BE07-912221E53E6C}" type="slidenum">
              <a:rPr lang="en-US" smtClean="0"/>
              <a:t>59</a:t>
            </a:fld>
            <a:endParaRPr lang="en-US"/>
          </a:p>
        </p:txBody>
      </p:sp>
    </p:spTree>
    <p:extLst>
      <p:ext uri="{BB962C8B-B14F-4D97-AF65-F5344CB8AC3E}">
        <p14:creationId xmlns:p14="http://schemas.microsoft.com/office/powerpoint/2010/main" val="29448628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b="0" dirty="0">
                <a:solidFill>
                  <a:srgbClr val="2A5681"/>
                </a:solidFill>
                <a:effectLst/>
                <a:latin typeface="Gill Sans MT" panose="020B0502020104020203" pitchFamily="34" charset="0"/>
              </a:rPr>
              <a:t>BEN</a:t>
            </a:r>
            <a:endParaRPr lang="en-US" dirty="0"/>
          </a:p>
          <a:p>
            <a:pPr marL="171450" indent="-171450">
              <a:buFontTx/>
              <a:buChar char="-"/>
            </a:pPr>
            <a:endParaRPr lang="en-US" dirty="0"/>
          </a:p>
          <a:p>
            <a:pPr marL="171450" indent="-171450">
              <a:buFontTx/>
              <a:buChar char="-"/>
            </a:pPr>
            <a:r>
              <a:rPr lang="en-US" dirty="0"/>
              <a:t>The actual mechanics of uploading the participant data file to WIPS are quite simple and the process is fully documented in the Performance Reporting Guide. The Guide has step by step instructions and screenshots that are located in the appendixes. </a:t>
            </a:r>
          </a:p>
          <a:p>
            <a:pPr marL="171450" indent="-171450">
              <a:buFontTx/>
              <a:buChar char="-"/>
            </a:pPr>
            <a:r>
              <a:rPr lang="en-US" dirty="0"/>
              <a:t>So given the relative simplicity and full documentation that exists we’re not going to go into the actual process right here. Instead, we want to make sure that you know this resource exists, and at the end of the training we’ll show you where to find it on WorkforceGPS.</a:t>
            </a:r>
          </a:p>
          <a:p>
            <a:pPr marL="171450" indent="-171450">
              <a:buFontTx/>
              <a:buChar char="-"/>
            </a:pPr>
            <a:r>
              <a:rPr lang="en-US" dirty="0"/>
              <a:t>I’d also like to point out that, with a few small exceptions, WORC grantees follow the DWG performance reporting requirements. So don’t be put off by the DWG in the title.</a:t>
            </a:r>
          </a:p>
          <a:p>
            <a:pPr marL="0" indent="0">
              <a:buFontTx/>
              <a:buNone/>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60</a:t>
            </a:fld>
            <a:endParaRPr lang="en-US"/>
          </a:p>
        </p:txBody>
      </p:sp>
    </p:spTree>
    <p:extLst>
      <p:ext uri="{BB962C8B-B14F-4D97-AF65-F5344CB8AC3E}">
        <p14:creationId xmlns:p14="http://schemas.microsoft.com/office/powerpoint/2010/main" val="166976795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444444"/>
                </a:solidFill>
                <a:effectLst/>
                <a:latin typeface="Calibri" panose="020F0502020204030204" pitchFamily="34" charset="0"/>
              </a:rPr>
              <a:t>​</a:t>
            </a:r>
            <a:r>
              <a:rPr lang="en-US" sz="1200" b="0" dirty="0">
                <a:solidFill>
                  <a:srgbClr val="2A5681"/>
                </a:solidFill>
                <a:effectLst/>
                <a:latin typeface="Gill Sans MT" panose="020B0502020104020203" pitchFamily="34" charset="0"/>
              </a:rPr>
              <a:t>BEN</a:t>
            </a:r>
          </a:p>
          <a:p>
            <a:pPr algn="l" rtl="0" fontAlgn="base"/>
            <a:endParaRPr lang="en-US" b="0" i="0" dirty="0">
              <a:solidFill>
                <a:srgbClr val="444444"/>
              </a:solidFill>
              <a:effectLst/>
              <a:latin typeface="Calibri" panose="020F0502020204030204" pitchFamily="34" charset="0"/>
            </a:endParaRPr>
          </a:p>
          <a:p>
            <a:pPr marL="285750" indent="-285750" algn="l" rtl="0" fontAlgn="base">
              <a:buFontTx/>
              <a:buChar char="-"/>
            </a:pPr>
            <a:r>
              <a:rPr lang="en-US" sz="1800" b="0" i="0" u="none" strike="noStrike" dirty="0">
                <a:solidFill>
                  <a:srgbClr val="000000"/>
                </a:solidFill>
                <a:effectLst/>
                <a:latin typeface="Calibri" panose="020F0502020204030204" pitchFamily="34" charset="0"/>
              </a:rPr>
              <a:t>However, uploading the participant data file will initiate a process called an edit check, and this is a stage of the upload process that contains a bit more complexity.</a:t>
            </a:r>
          </a:p>
          <a:p>
            <a:pPr marL="285750" indent="-285750" algn="l" rtl="0" fontAlgn="base">
              <a:buFontTx/>
              <a:buChar char="-"/>
            </a:pPr>
            <a:r>
              <a:rPr lang="en-US" sz="1800" b="0" i="0" u="none" strike="noStrike" dirty="0">
                <a:solidFill>
                  <a:srgbClr val="000000"/>
                </a:solidFill>
                <a:effectLst/>
                <a:latin typeface="Calibri" panose="020F0502020204030204" pitchFamily="34" charset="0"/>
              </a:rPr>
              <a:t>Once you’ve submitted your participant data file to WIPS, the system will automatically run a series of checks to make sure the file, and the data it contains, are formatted properly</a:t>
            </a:r>
          </a:p>
          <a:p>
            <a:pPr marL="285750" indent="-285750" algn="l" rtl="0" fontAlgn="base">
              <a:buFontTx/>
              <a:buChar char="-"/>
            </a:pPr>
            <a:r>
              <a:rPr lang="en-US" sz="1800" b="0" i="0" u="none" strike="noStrike" dirty="0">
                <a:solidFill>
                  <a:srgbClr val="000000"/>
                </a:solidFill>
                <a:effectLst/>
                <a:latin typeface="Calibri" panose="020F0502020204030204" pitchFamily="34" charset="0"/>
              </a:rPr>
              <a:t>Resolving errors that are identified in the edit check and re-submitting the file is an iterative process. It’s common to have to re-submit the data file multiple times. </a:t>
            </a:r>
          </a:p>
          <a:p>
            <a:pPr marL="285750" indent="-285750" fontAlgn="base">
              <a:buFontTx/>
              <a:buChar char="-"/>
            </a:pPr>
            <a:r>
              <a:rPr lang="en-US" sz="1800" b="0" i="0" u="none" strike="noStrike" dirty="0">
                <a:solidFill>
                  <a:srgbClr val="000000"/>
                </a:solidFill>
                <a:effectLst/>
                <a:latin typeface="Calibri"/>
                <a:cs typeface="Calibri"/>
              </a:rPr>
              <a:t>Once you upload a data file and it passes through the edit check with zero errors, the QPR will be generated</a:t>
            </a:r>
            <a:r>
              <a:rPr lang="en-US" sz="1800" dirty="0">
                <a:solidFill>
                  <a:srgbClr val="000000"/>
                </a:solidFill>
                <a:latin typeface="Calibri"/>
                <a:cs typeface="Calibri"/>
              </a:rPr>
              <a:t> by the WIPS system for each grantee to certify</a:t>
            </a:r>
            <a:r>
              <a:rPr lang="en-US" sz="1800" b="0" i="0" u="none" strike="noStrike" dirty="0">
                <a:solidFill>
                  <a:srgbClr val="000000"/>
                </a:solidFill>
                <a:effectLst/>
                <a:latin typeface="Calibri"/>
                <a:cs typeface="Calibri"/>
              </a:rPr>
              <a:t>.</a:t>
            </a:r>
          </a:p>
          <a:p>
            <a:pPr marL="285750" indent="-285750" algn="l" rtl="0" fontAlgn="base">
              <a:buFontTx/>
              <a:buChar char="-"/>
            </a:pPr>
            <a:r>
              <a:rPr lang="en-US" sz="1800" b="0" i="0" u="none" strike="noStrike" dirty="0">
                <a:solidFill>
                  <a:srgbClr val="000000"/>
                </a:solidFill>
                <a:effectLst/>
                <a:latin typeface="Calibri" panose="020F0502020204030204" pitchFamily="34" charset="0"/>
              </a:rPr>
              <a:t>But of course, fixing these errors can be a little bit tricky.</a:t>
            </a:r>
          </a:p>
          <a:p>
            <a:pPr marL="171450" indent="-171450" algn="l" rtl="0" fontAlgn="base">
              <a:buFontTx/>
              <a:buChar char="-"/>
            </a:pP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34262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rtl="0" fontAlgn="base">
              <a:buFontTx/>
              <a:buNone/>
            </a:pPr>
            <a:r>
              <a:rPr lang="en-US" sz="1200" b="0" dirty="0">
                <a:solidFill>
                  <a:srgbClr val="2A5681"/>
                </a:solidFill>
                <a:effectLst/>
                <a:latin typeface="Gill Sans MT" panose="020B0502020104020203" pitchFamily="34" charset="0"/>
              </a:rPr>
              <a:t>BEN</a:t>
            </a:r>
            <a:endParaRPr lang="en-US" b="0" i="0" dirty="0">
              <a:solidFill>
                <a:srgbClr val="444444"/>
              </a:solidFill>
              <a:effectLst/>
              <a:latin typeface="Calibri" panose="020F0502020204030204" pitchFamily="34" charset="0"/>
            </a:endParaRPr>
          </a:p>
          <a:p>
            <a:pPr marL="171450" indent="-171450" algn="l" rtl="0" fontAlgn="base">
              <a:buFontTx/>
              <a:buChar char="-"/>
            </a:pPr>
            <a:endParaRPr lang="en-US" b="0" i="0" dirty="0">
              <a:solidFill>
                <a:srgbClr val="444444"/>
              </a:solidFill>
              <a:effectLst/>
              <a:latin typeface="Calibri" panose="020F0502020204030204" pitchFamily="34" charset="0"/>
            </a:endParaRPr>
          </a:p>
          <a:p>
            <a:pPr marL="171450" indent="-171450" algn="l" rtl="0" fontAlgn="base">
              <a:buFontTx/>
              <a:buChar char="-"/>
            </a:pPr>
            <a:r>
              <a:rPr lang="en-US" b="0" i="0" dirty="0">
                <a:solidFill>
                  <a:srgbClr val="444444"/>
                </a:solidFill>
                <a:effectLst/>
                <a:latin typeface="Calibri" panose="020F0502020204030204" pitchFamily="34" charset="0"/>
              </a:rPr>
              <a:t>We have also created a resource that provides tips for navigating the edit checks</a:t>
            </a:r>
          </a:p>
          <a:p>
            <a:pPr marL="171450" indent="-171450" algn="l" rtl="0" fontAlgn="base">
              <a:buFontTx/>
              <a:buChar char="-"/>
            </a:pPr>
            <a:r>
              <a:rPr lang="en-US" b="0" i="0" dirty="0">
                <a:solidFill>
                  <a:srgbClr val="444444"/>
                </a:solidFill>
                <a:effectLst/>
                <a:latin typeface="Calibri" panose="020F0502020204030204" pitchFamily="34" charset="0"/>
              </a:rPr>
              <a:t>As with all the resources we’ve mentioned today, it’s located on WorkforceGPS, and we’ll point out how to access it at the end of the training</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15583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b="0" dirty="0">
                <a:solidFill>
                  <a:srgbClr val="2A5681"/>
                </a:solidFill>
                <a:effectLst/>
                <a:latin typeface="Gill Sans MT" panose="020B0502020104020203" pitchFamily="34" charset="0"/>
              </a:rPr>
              <a:t>BEN</a:t>
            </a:r>
          </a:p>
          <a:p>
            <a:pPr marL="0" indent="0">
              <a:buFontTx/>
              <a:buNone/>
            </a:pPr>
            <a:endParaRPr lang="en-US" dirty="0"/>
          </a:p>
          <a:p>
            <a:pPr marL="171450" indent="-171450">
              <a:buFontTx/>
              <a:buChar char="-"/>
            </a:pPr>
            <a:r>
              <a:rPr lang="en-US" dirty="0"/>
              <a:t>Once you have successfully uploaded an error-free data file to WIPS that passes the edit check, you’ll arrive at the last step in the process—the generation of the QPR in WIPS.</a:t>
            </a:r>
          </a:p>
          <a:p>
            <a:pPr marL="0" indent="0">
              <a:buFontTx/>
              <a:buNone/>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63</a:t>
            </a:fld>
            <a:endParaRPr lang="en-US"/>
          </a:p>
        </p:txBody>
      </p:sp>
    </p:spTree>
    <p:extLst>
      <p:ext uri="{BB962C8B-B14F-4D97-AF65-F5344CB8AC3E}">
        <p14:creationId xmlns:p14="http://schemas.microsoft.com/office/powerpoint/2010/main" val="25256811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b="1" dirty="0"/>
          </a:p>
          <a:p>
            <a:endParaRPr lang="en-US" b="1" dirty="0"/>
          </a:p>
          <a:p>
            <a:r>
              <a:rPr lang="en-US" b="0" dirty="0"/>
              <a:t>One important thing to note for this final QPR generation stage has to do with outcomes data. </a:t>
            </a:r>
          </a:p>
          <a:p>
            <a:endParaRPr lang="en-US" b="0" dirty="0"/>
          </a:p>
          <a:p>
            <a:r>
              <a:rPr lang="en-US" b="0" dirty="0"/>
              <a:t>In the participant data file that you upload to WIPS, data elements 1600 – 1813 pertain to program outcomes. This includes employment outcomes, earnings outcomes, skill gains, and more.</a:t>
            </a:r>
          </a:p>
          <a:p>
            <a:endParaRPr lang="en-US" b="0" dirty="0"/>
          </a:p>
          <a:p>
            <a:r>
              <a:rPr lang="en-US" b="0" dirty="0"/>
              <a:t>Collecting these types of outcomes data requires following up with participants after they exit the program, or using supplemental sources to collect the relevant information. We encourage you to do this follow-up data collection, and to include as much of this information as you can.</a:t>
            </a:r>
          </a:p>
        </p:txBody>
      </p:sp>
      <p:sp>
        <p:nvSpPr>
          <p:cNvPr id="4" name="Slide Number Placeholder 3"/>
          <p:cNvSpPr>
            <a:spLocks noGrp="1"/>
          </p:cNvSpPr>
          <p:nvPr>
            <p:ph type="sldNum" sz="quarter" idx="5"/>
          </p:nvPr>
        </p:nvSpPr>
        <p:spPr/>
        <p:txBody>
          <a:bodyPr/>
          <a:lstStyle/>
          <a:p>
            <a:fld id="{9B342BB8-3F7E-4150-BE07-912221E53E6C}" type="slidenum">
              <a:rPr lang="en-US" smtClean="0"/>
              <a:t>64</a:t>
            </a:fld>
            <a:endParaRPr lang="en-US"/>
          </a:p>
        </p:txBody>
      </p:sp>
    </p:spTree>
    <p:extLst>
      <p:ext uri="{BB962C8B-B14F-4D97-AF65-F5344CB8AC3E}">
        <p14:creationId xmlns:p14="http://schemas.microsoft.com/office/powerpoint/2010/main" val="733806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b="0" dirty="0"/>
          </a:p>
          <a:p>
            <a:endParaRPr lang="en-US" b="0" dirty="0"/>
          </a:p>
          <a:p>
            <a:r>
              <a:rPr lang="en-US" b="0" dirty="0"/>
              <a:t>However, there is also a process within WIPS that is set up to retrieve employment and earnings information for a select set of data elements. Specifically, WIPS will retrieve information for the six data elements shown on this slide.</a:t>
            </a:r>
          </a:p>
          <a:p>
            <a:endParaRPr lang="en-US" b="0" dirty="0"/>
          </a:p>
          <a:p>
            <a:r>
              <a:rPr lang="en-US" b="0" dirty="0"/>
              <a:t>This means that you may submit a participant data file to WIPS that does not include information for these six data elements. In other words, these columns in your data file may be left blank.</a:t>
            </a:r>
            <a:endParaRPr lang="en-US" b="1"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65</a:t>
            </a:fld>
            <a:endParaRPr lang="en-US"/>
          </a:p>
        </p:txBody>
      </p:sp>
    </p:spTree>
    <p:extLst>
      <p:ext uri="{BB962C8B-B14F-4D97-AF65-F5344CB8AC3E}">
        <p14:creationId xmlns:p14="http://schemas.microsoft.com/office/powerpoint/2010/main" val="2451157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b="0" dirty="0"/>
          </a:p>
          <a:p>
            <a:endParaRPr lang="en-US" b="0" dirty="0">
              <a:cs typeface="Calibri"/>
            </a:endParaRPr>
          </a:p>
          <a:p>
            <a:r>
              <a:rPr lang="en-US" b="0" dirty="0">
                <a:cs typeface="Calibri"/>
              </a:rPr>
              <a:t>The system that WIPS uses to retrieve employment and earnings data engages a third party to match a participant’s social security number with their wages and employment status as listed in the state’s unemployment records. The system is fully secure, and DOL requires this level of rigor to verify employment.    </a:t>
            </a:r>
          </a:p>
          <a:p>
            <a:endParaRPr lang="en-US" b="0" dirty="0">
              <a:cs typeface="Calibri"/>
            </a:endParaRPr>
          </a:p>
          <a:p>
            <a:r>
              <a:rPr lang="en-US" b="0" dirty="0">
                <a:cs typeface="Calibri"/>
              </a:rPr>
              <a:t>Once the employment status is confirmed, WIPS will populate your grant's QPR with the correct data for these fields.  This process takes place after you submit the participant data file and certify the QPR. </a:t>
            </a:r>
          </a:p>
          <a:p>
            <a:endParaRPr lang="en-US" b="0" u="none" dirty="0">
              <a:cs typeface="Calibri"/>
            </a:endParaRPr>
          </a:p>
          <a:p>
            <a:r>
              <a:rPr lang="en-US" b="0" u="none" dirty="0">
                <a:cs typeface="Calibri"/>
              </a:rPr>
              <a:t>The important thing to note here is that WIPS is only able to retrieve employment and earnings information for individuals that have a social security number listed in the participant data file. Without an SSN, there is no way to match the participant with the state’s records.</a:t>
            </a:r>
          </a:p>
          <a:p>
            <a:endParaRPr lang="en-US" b="1"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66</a:t>
            </a:fld>
            <a:endParaRPr lang="en-US"/>
          </a:p>
        </p:txBody>
      </p:sp>
    </p:spTree>
    <p:extLst>
      <p:ext uri="{BB962C8B-B14F-4D97-AF65-F5344CB8AC3E}">
        <p14:creationId xmlns:p14="http://schemas.microsoft.com/office/powerpoint/2010/main" val="4016697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u="none" dirty="0"/>
          </a:p>
          <a:p>
            <a:endParaRPr lang="en-US" u="none" dirty="0"/>
          </a:p>
          <a:p>
            <a:r>
              <a:rPr lang="en-US" u="none" dirty="0"/>
              <a:t>This is why s</a:t>
            </a:r>
            <a:r>
              <a:rPr lang="en-US" dirty="0"/>
              <a:t>ocial</a:t>
            </a:r>
            <a:r>
              <a:rPr lang="en-US" u="none" dirty="0"/>
              <a:t> security numbers are listed in the PDFT as a data element. Please collect social security numbers and include them in the participant data file so that WIPS can retrieve employment and earnings data.</a:t>
            </a:r>
            <a:endParaRPr lang="en-US" u="none" dirty="0">
              <a:cs typeface="Calibri"/>
            </a:endParaRPr>
          </a:p>
          <a:p>
            <a:endParaRPr lang="en-US" u="none" dirty="0"/>
          </a:p>
          <a:p>
            <a:r>
              <a:rPr lang="en-US" u="none" dirty="0"/>
              <a:t>That being said, participants do not have to provide their SSN in order to receive services.</a:t>
            </a:r>
          </a:p>
        </p:txBody>
      </p:sp>
      <p:sp>
        <p:nvSpPr>
          <p:cNvPr id="4" name="Slide Number Placeholder 3"/>
          <p:cNvSpPr>
            <a:spLocks noGrp="1"/>
          </p:cNvSpPr>
          <p:nvPr>
            <p:ph type="sldNum" sz="quarter" idx="5"/>
          </p:nvPr>
        </p:nvSpPr>
        <p:spPr/>
        <p:txBody>
          <a:bodyPr/>
          <a:lstStyle/>
          <a:p>
            <a:fld id="{9B342BB8-3F7E-4150-BE07-912221E53E6C}" type="slidenum">
              <a:rPr lang="en-US" smtClean="0"/>
              <a:t>67</a:t>
            </a:fld>
            <a:endParaRPr lang="en-US"/>
          </a:p>
        </p:txBody>
      </p:sp>
    </p:spTree>
    <p:extLst>
      <p:ext uri="{BB962C8B-B14F-4D97-AF65-F5344CB8AC3E}">
        <p14:creationId xmlns:p14="http://schemas.microsoft.com/office/powerpoint/2010/main" val="3305392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summarize, I just described a process whereby WIPS will retrieve employment and earnings information for individuals who have social security numbers recorded in the data file.</a:t>
            </a:r>
          </a:p>
          <a:p>
            <a:endParaRPr lang="en-US" dirty="0"/>
          </a:p>
          <a:p>
            <a:r>
              <a:rPr lang="en-US" dirty="0"/>
              <a:t>WIPS will only retrieve this information for a few data elements in the outcomes section of the data file. These data elements may be left blank if you have included social security numbers in the file.</a:t>
            </a:r>
          </a:p>
          <a:p>
            <a:endParaRPr lang="en-US" dirty="0"/>
          </a:p>
          <a:p>
            <a:r>
              <a:rPr lang="en-US" dirty="0"/>
              <a:t>The PDFT actually does not currently highlight the exact six data elements that WIPS retrieves information for, but we are working on an update the PDFT right now and will include this information in the next version.</a:t>
            </a:r>
          </a:p>
          <a:p>
            <a:endParaRPr lang="en-US" dirty="0"/>
          </a:p>
          <a:p>
            <a:r>
              <a:rPr lang="en-US" dirty="0"/>
              <a:t>So, while WIPS will add these employment and earnings data to your QPR, we still encourage you to collect all of the outcomes information you’re able to on your own.</a:t>
            </a:r>
          </a:p>
        </p:txBody>
      </p:sp>
      <p:sp>
        <p:nvSpPr>
          <p:cNvPr id="4" name="Slide Number Placeholder 3"/>
          <p:cNvSpPr>
            <a:spLocks noGrp="1"/>
          </p:cNvSpPr>
          <p:nvPr>
            <p:ph type="sldNum" sz="quarter" idx="5"/>
          </p:nvPr>
        </p:nvSpPr>
        <p:spPr/>
        <p:txBody>
          <a:bodyPr/>
          <a:lstStyle/>
          <a:p>
            <a:fld id="{9B342BB8-3F7E-4150-BE07-912221E53E6C}" type="slidenum">
              <a:rPr lang="en-US" smtClean="0"/>
              <a:t>68</a:t>
            </a:fld>
            <a:endParaRPr lang="en-US"/>
          </a:p>
        </p:txBody>
      </p:sp>
    </p:spTree>
    <p:extLst>
      <p:ext uri="{BB962C8B-B14F-4D97-AF65-F5344CB8AC3E}">
        <p14:creationId xmlns:p14="http://schemas.microsoft.com/office/powerpoint/2010/main" val="20091481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u="none" dirty="0"/>
          </a:p>
          <a:p>
            <a:endParaRPr lang="en-US" u="none" dirty="0"/>
          </a:p>
          <a:p>
            <a:r>
              <a:rPr lang="en-US" u="none" dirty="0"/>
              <a:t>Having explained that note about employment and earnings info being added during the QPR generation stage, let’s take a look at the whole process for converting a participant data file into a QPR.</a:t>
            </a:r>
          </a:p>
          <a:p>
            <a:endParaRPr lang="en-US" u="none" dirty="0"/>
          </a:p>
          <a:p>
            <a:r>
              <a:rPr lang="en-US" u="none" dirty="0"/>
              <a:t>Most of this should be familiar at this point, but first you upload the participant data file to WIPS. WIPS will run its edit checks, and you may have to fix some errors and re-upload the file. But once the data file passes the edit checks, WIPS will automatically generate the QPR. It will also begin retrieving the missing outcomes info, but that process typically takes a few weeks. So you will certify the QPR before the outcomes information is added.</a:t>
            </a:r>
          </a:p>
          <a:p>
            <a:endParaRPr lang="en-US" u="none" dirty="0"/>
          </a:p>
          <a:p>
            <a:r>
              <a:rPr lang="en-US" u="none" dirty="0"/>
              <a:t>You can then log back in and view the complete QPR with outcomes information once it’s been added, if you wish.</a:t>
            </a:r>
            <a:endParaRPr lang="en-US" dirty="0"/>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69</a:t>
            </a:fld>
            <a:endParaRPr lang="en-US"/>
          </a:p>
        </p:txBody>
      </p:sp>
    </p:spTree>
    <p:extLst>
      <p:ext uri="{BB962C8B-B14F-4D97-AF65-F5344CB8AC3E}">
        <p14:creationId xmlns:p14="http://schemas.microsoft.com/office/powerpoint/2010/main" val="28967752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p>
          <a:p>
            <a:r>
              <a:rPr lang="en-US" dirty="0"/>
              <a:t> </a:t>
            </a:r>
          </a:p>
          <a:p>
            <a:r>
              <a:rPr lang="en-US" dirty="0"/>
              <a:t>That was a lot of information, so let’s do a quick review of what we’ve covered in this section. </a:t>
            </a:r>
          </a:p>
          <a:p>
            <a:endParaRPr lang="en-US" dirty="0"/>
          </a:p>
          <a:p>
            <a:r>
              <a:rPr lang="en-US" dirty="0"/>
              <a:t>Our first review got us up through data collection [advance slide]</a:t>
            </a: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70</a:t>
            </a:fld>
            <a:endParaRPr lang="en-US"/>
          </a:p>
        </p:txBody>
      </p:sp>
    </p:spTree>
    <p:extLst>
      <p:ext uri="{BB962C8B-B14F-4D97-AF65-F5344CB8AC3E}">
        <p14:creationId xmlns:p14="http://schemas.microsoft.com/office/powerpoint/2010/main" val="19405871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p>
          <a:p>
            <a:endParaRPr lang="en-US" dirty="0"/>
          </a:p>
          <a:p>
            <a:r>
              <a:rPr lang="en-US" dirty="0"/>
              <a:t>So we’ll start with creating a participant data file. You’ll be either exporting data from your case management system or building a data file manually. Either way you’re going to have to spend some time making sure that the file is set up properly and all the data is formatted correctly.</a:t>
            </a:r>
          </a:p>
          <a:p>
            <a:endParaRPr lang="en-US" dirty="0"/>
          </a:p>
          <a:p>
            <a:r>
              <a:rPr lang="en-US" dirty="0"/>
              <a:t>The main thing to remember here is that the PDFT is your go-to support resource for this step of the process.</a:t>
            </a:r>
          </a:p>
        </p:txBody>
      </p:sp>
      <p:sp>
        <p:nvSpPr>
          <p:cNvPr id="4" name="Slide Number Placeholder 3"/>
          <p:cNvSpPr>
            <a:spLocks noGrp="1"/>
          </p:cNvSpPr>
          <p:nvPr>
            <p:ph type="sldNum" sz="quarter" idx="5"/>
          </p:nvPr>
        </p:nvSpPr>
        <p:spPr/>
        <p:txBody>
          <a:bodyPr/>
          <a:lstStyle/>
          <a:p>
            <a:fld id="{9B342BB8-3F7E-4150-BE07-912221E53E6C}" type="slidenum">
              <a:rPr lang="en-US" smtClean="0"/>
              <a:t>71</a:t>
            </a:fld>
            <a:endParaRPr lang="en-US"/>
          </a:p>
        </p:txBody>
      </p:sp>
    </p:spTree>
    <p:extLst>
      <p:ext uri="{BB962C8B-B14F-4D97-AF65-F5344CB8AC3E}">
        <p14:creationId xmlns:p14="http://schemas.microsoft.com/office/powerpoint/2010/main" val="38972390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dirty="0"/>
          </a:p>
          <a:p>
            <a:endParaRPr lang="en-US" dirty="0"/>
          </a:p>
          <a:p>
            <a:r>
              <a:rPr lang="en-US" dirty="0"/>
              <a:t>You’ll then upload the participant data file to WIPS. Your go-to resource for this is the Reporting Reference Guide, which contains screenshots and step by step upload instructions.</a:t>
            </a:r>
          </a:p>
          <a:p>
            <a:endParaRPr lang="en-US" dirty="0"/>
          </a:p>
          <a:p>
            <a:r>
              <a:rPr lang="en-US" dirty="0"/>
              <a:t>You’ll also have to contend with the edit checks and fix any errors that it finds in your data file. We have another resource that will help you navigate that process. Unsurprisingly, it’s called the Edit Check Resource.</a:t>
            </a: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72</a:t>
            </a:fld>
            <a:endParaRPr lang="en-US"/>
          </a:p>
        </p:txBody>
      </p:sp>
    </p:spTree>
    <p:extLst>
      <p:ext uri="{BB962C8B-B14F-4D97-AF65-F5344CB8AC3E}">
        <p14:creationId xmlns:p14="http://schemas.microsoft.com/office/powerpoint/2010/main" val="144670235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solidFill>
                  <a:srgbClr val="2A5681"/>
                </a:solidFill>
                <a:effectLst/>
                <a:latin typeface="Gill Sans MT" panose="020B0502020104020203" pitchFamily="34" charset="0"/>
              </a:rPr>
              <a:t>BEN</a:t>
            </a:r>
            <a:endParaRPr lang="en-US" dirty="0"/>
          </a:p>
          <a:p>
            <a:endParaRPr lang="en-US" dirty="0"/>
          </a:p>
          <a:p>
            <a:r>
              <a:rPr lang="en-US" dirty="0"/>
              <a:t>Once the data file is error free, WIPS will use it to produce a QPR. And that takes us through the end of the process!</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73</a:t>
            </a:fld>
            <a:endParaRPr lang="en-US"/>
          </a:p>
        </p:txBody>
      </p:sp>
    </p:spTree>
    <p:extLst>
      <p:ext uri="{BB962C8B-B14F-4D97-AF65-F5344CB8AC3E}">
        <p14:creationId xmlns:p14="http://schemas.microsoft.com/office/powerpoint/2010/main" val="365822906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529">
              <a:lnSpc>
                <a:spcPct val="107000"/>
              </a:lnSpc>
              <a:spcAft>
                <a:spcPts val="634"/>
              </a:spcAft>
              <a:defRPr/>
            </a:pPr>
            <a:r>
              <a:rPr lang="en-US" dirty="0">
                <a:ea typeface="Times New Roman" panose="02020603050405020304" pitchFamily="18" charset="0"/>
              </a:rPr>
              <a:t>JESSIE</a:t>
            </a:r>
          </a:p>
          <a:p>
            <a:pPr defTabSz="966529">
              <a:lnSpc>
                <a:spcPct val="107000"/>
              </a:lnSpc>
              <a:spcAft>
                <a:spcPts val="634"/>
              </a:spcAft>
              <a:defRPr/>
            </a:pPr>
            <a:endParaRPr lang="en-US" dirty="0">
              <a:ea typeface="Times New Roman" panose="02020603050405020304" pitchFamily="18" charset="0"/>
            </a:endParaRPr>
          </a:p>
          <a:p>
            <a:pPr marL="0" indent="0">
              <a:lnSpc>
                <a:spcPct val="107000"/>
              </a:lnSpc>
              <a:spcAft>
                <a:spcPts val="634"/>
              </a:spcAft>
              <a:buFont typeface="Arial" panose="020B0604020202020204" pitchFamily="34" charset="0"/>
              <a:buNone/>
            </a:pPr>
            <a:r>
              <a:rPr lang="en-US" dirty="0">
                <a:solidFill>
                  <a:srgbClr val="2A5681"/>
                </a:solidFill>
              </a:rPr>
              <a:t>We’d now like to take some time to show you how to access many of the reporting resources that we’ve alluded to throughout the training, including the PDFT, the edit check resource, and the Reporting Reference Guide.</a:t>
            </a:r>
          </a:p>
        </p:txBody>
      </p:sp>
      <p:sp>
        <p:nvSpPr>
          <p:cNvPr id="4" name="Slide Number Placeholder 3"/>
          <p:cNvSpPr>
            <a:spLocks noGrp="1"/>
          </p:cNvSpPr>
          <p:nvPr>
            <p:ph type="sldNum" sz="quarter" idx="5"/>
          </p:nvPr>
        </p:nvSpPr>
        <p:spPr/>
        <p:txBody>
          <a:bodyPr/>
          <a:lstStyle/>
          <a:p>
            <a:fld id="{9B342BB8-3F7E-4150-BE07-912221E53E6C}" type="slidenum">
              <a:rPr lang="en-US" smtClean="0"/>
              <a:t>74</a:t>
            </a:fld>
            <a:endParaRPr lang="en-US"/>
          </a:p>
        </p:txBody>
      </p:sp>
    </p:spTree>
    <p:extLst>
      <p:ext uri="{BB962C8B-B14F-4D97-AF65-F5344CB8AC3E}">
        <p14:creationId xmlns:p14="http://schemas.microsoft.com/office/powerpoint/2010/main" val="37895190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endParaRPr lang="en-US" dirty="0"/>
          </a:p>
          <a:p>
            <a:endParaRPr lang="en-US" dirty="0"/>
          </a:p>
          <a:p>
            <a:r>
              <a:rPr lang="en-US" dirty="0"/>
              <a:t>All of these resources are located on WorkforceGPS.org.</a:t>
            </a:r>
          </a:p>
          <a:p>
            <a:endParaRPr lang="en-US" dirty="0"/>
          </a:p>
          <a:p>
            <a:r>
              <a:rPr lang="en-US" dirty="0"/>
              <a:t>WorkforceGPS is a hub for lots of different programs, so you’ll need to find your way to the National Dislocated Worker Grant Community of Practice.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Start by navigating to workforcegps.org…</a:t>
            </a:r>
          </a:p>
          <a:p>
            <a:pPr marL="0" indent="0">
              <a:buFont typeface="Arial" panose="020B0604020202020204" pitchFamily="34" charset="0"/>
              <a:buNone/>
            </a:pPr>
            <a:endParaRPr lang="en-US" dirty="0"/>
          </a:p>
          <a:p>
            <a:pPr marL="181225" indent="-181225">
              <a:buFont typeface="Arial" panose="020B0604020202020204" pitchFamily="34" charset="0"/>
              <a:buChar char="•"/>
            </a:pPr>
            <a:r>
              <a:rPr lang="en-US" dirty="0"/>
              <a:t>Then select National Dislocated Worker Grants from the Communities tab at the top of the page</a:t>
            </a:r>
          </a:p>
          <a:p>
            <a:pPr marL="664488" lvl="1" indent="-181225">
              <a:buFont typeface="Arial" panose="020B0604020202020204" pitchFamily="34" charset="0"/>
              <a:buChar char="•"/>
            </a:pPr>
            <a:r>
              <a:rPr lang="en-US" dirty="0"/>
              <a:t>You could also go straight to dwg.workforcegps.org</a:t>
            </a:r>
          </a:p>
          <a:p>
            <a:pPr marL="181225" indent="-181225">
              <a:buFont typeface="Arial" panose="020B0604020202020204" pitchFamily="34" charset="0"/>
              <a:buChar char="•"/>
            </a:pPr>
            <a:r>
              <a:rPr lang="en-US" dirty="0"/>
              <a:t>Open the DWG Reporting Resources page from the Featured Content area</a:t>
            </a:r>
          </a:p>
          <a:p>
            <a:pPr marL="181225" indent="-181225">
              <a:buFont typeface="Arial" panose="020B0604020202020204" pitchFamily="34" charset="0"/>
              <a:buChar char="•"/>
            </a:pPr>
            <a:r>
              <a:rPr lang="en-US" dirty="0"/>
              <a:t>WORC 4 Performance Reporting Resources</a:t>
            </a:r>
          </a:p>
          <a:p>
            <a:endParaRPr lang="en-US" dirty="0"/>
          </a:p>
          <a:p>
            <a:r>
              <a:rPr lang="en-US" dirty="0"/>
              <a:t>Now we’re going to walk through a series of screen shots that show this process. </a:t>
            </a:r>
          </a:p>
          <a:p>
            <a:r>
              <a:rPr lang="en-US" dirty="0"/>
              <a:t>We’ll be starting from dwg.workforcegps.org</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4854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endParaRPr lang="en-US" dirty="0"/>
          </a:p>
          <a:p>
            <a:endParaRPr lang="en-US" dirty="0"/>
          </a:p>
          <a:p>
            <a:r>
              <a:rPr lang="en-US" dirty="0"/>
              <a:t>Just want to point out that we’re at: dwg.workforcegps.org</a:t>
            </a:r>
          </a:p>
          <a:p>
            <a:endParaRPr lang="en-US" dirty="0"/>
          </a:p>
          <a:p>
            <a:r>
              <a:rPr lang="en-US" dirty="0"/>
              <a:t>And the DWG performance Reporting Resources is located in the Featured Content Box. There’s a road visual for the page that you’re looking for.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41237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p>
          <a:p>
            <a:endParaRPr lang="en-US" dirty="0"/>
          </a:p>
          <a:p>
            <a:r>
              <a:rPr lang="en-US" dirty="0"/>
              <a:t>Once you click on the DWG Performance Reporting Resources you’ll see this menu. There are resources that are grouped together in a few different ways—the sections you’ll want to pay attention to are numbers 1 and 3: The DWG General Performance Reporting Resources, and the WORC 4 Performance Reporting Resources.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50176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endParaRPr lang="en-US" dirty="0"/>
          </a:p>
          <a:p>
            <a:endParaRPr lang="en-US" dirty="0"/>
          </a:p>
          <a:p>
            <a:r>
              <a:rPr lang="en-US" dirty="0"/>
              <a:t>We’ll look at both, starting with the WORC 4 page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74868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endParaRPr lang="en-US" dirty="0"/>
          </a:p>
          <a:p>
            <a:endParaRPr lang="en-US" dirty="0"/>
          </a:p>
          <a:p>
            <a:r>
              <a:rPr lang="en-US" dirty="0"/>
              <a:t>The first thing to point out here is that the WORC 4 page has a link to the previous training, which took place in October. So if you missed that training you can find it here. A recording of this training will be posted here as well.</a:t>
            </a:r>
          </a:p>
          <a:p>
            <a:endParaRPr lang="en-US" dirty="0"/>
          </a:p>
          <a:p>
            <a:r>
              <a:rPr lang="en-US" dirty="0"/>
              <a:t>I again want to note that the previous training has instructions on how to create an account in WIPS, so if you have not already done that please watch the recording and make sure to set up your WIPS account.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0714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p>
          <a:p>
            <a:endParaRPr lang="en-US" dirty="0"/>
          </a:p>
          <a:p>
            <a:r>
              <a:rPr lang="en-US" dirty="0"/>
              <a:t>This WORC Round 4 page also has a link to the PDFT. The top arrow is pointing to where it’s described on the page, and the bottom arrow shows where it’s actually linked under Related Content. Click the link to download the tool. The structure of these </a:t>
            </a:r>
            <a:r>
              <a:rPr lang="en-US" dirty="0" err="1"/>
              <a:t>workforcegps</a:t>
            </a:r>
            <a:r>
              <a:rPr lang="en-US" dirty="0"/>
              <a:t> pages often requires that the actual downloadable links be located in the Related Content section as opposed to being linked in the body text.</a:t>
            </a:r>
          </a:p>
          <a:p>
            <a:endParaRPr lang="en-US" dirty="0"/>
          </a:p>
          <a:p>
            <a:r>
              <a:rPr lang="en-US" dirty="0"/>
              <a:t>As you can see there are other resources to explore on this page, but right now we’re going to navigate over to the General Reporting Resources page.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699115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endParaRPr lang="en-US" dirty="0"/>
          </a:p>
          <a:p>
            <a:endParaRPr lang="en-US" dirty="0"/>
          </a:p>
          <a:p>
            <a:r>
              <a:rPr lang="en-US" dirty="0"/>
              <a:t>Here you can see we were just in the WORC 4 Performance Resources section that’s listed third. But now we’ll check out the DWG General Performance Reporting Resources section, which is first on the list (and that the red arrow is pointing to).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1490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endParaRPr lang="en-US" dirty="0"/>
          </a:p>
          <a:p>
            <a:endParaRPr lang="en-US" dirty="0"/>
          </a:p>
          <a:p>
            <a:r>
              <a:rPr lang="en-US" dirty="0"/>
              <a:t>So in here you’ll notice that the PDFT also shows up. It’s worth pointing out that you should use the PDFT in the other section—the one that contains resources specifically for WORC 4. That’s because the list of required data elements is slightly different between programs. </a:t>
            </a:r>
          </a:p>
          <a:p>
            <a:endParaRPr lang="en-US" dirty="0"/>
          </a:p>
          <a:p>
            <a:r>
              <a:rPr lang="en-US" dirty="0"/>
              <a:t>However, if you want to watch a video tutorial of the PDFT you can find that here. The video explains how the PDFT is structured, and how grantees can use it. The structure and use is the same for both versions, there are just some small differences in content. So remember to actually use the WORC-specific version of the tool.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7057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endParaRPr lang="en-US" dirty="0"/>
          </a:p>
          <a:p>
            <a:endParaRPr lang="en-US" dirty="0"/>
          </a:p>
          <a:p>
            <a:r>
              <a:rPr lang="en-US" dirty="0"/>
              <a:t>One important thing to note is that this page has a copy of the Performance Reporting Reference Guide. We highly recommend checking this out. It was updated this past summer and walks the reader through the entire reporting process. It also has lots of screenshots that illustrate how to complete each step of the process in WIPS. In this guide, WORC grantees should follow instructions pertaining to demonstration grants.  </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07967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p>
          <a:p>
            <a:endParaRPr lang="en-US" b="0" i="0" dirty="0">
              <a:solidFill>
                <a:srgbClr val="313537"/>
              </a:solidFill>
              <a:effectLst/>
              <a:latin typeface="Merriweather" panose="00000500000000000000" pitchFamily="2" charset="0"/>
            </a:endParaRPr>
          </a:p>
          <a:p>
            <a:r>
              <a:rPr lang="en-US" b="0" i="0" dirty="0">
                <a:solidFill>
                  <a:srgbClr val="313537"/>
                </a:solidFill>
                <a:effectLst/>
                <a:latin typeface="Merriweather" panose="00000500000000000000" pitchFamily="2" charset="0"/>
              </a:rPr>
              <a:t>This is the cover page of the Reporting Reference Guide. We’ve included a direct download link so you can get to it directly from these slides in addition to finding it on WorkforceGPS.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31572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endParaRPr lang="en-US" dirty="0"/>
          </a:p>
          <a:p>
            <a:endParaRPr lang="en-US" dirty="0"/>
          </a:p>
          <a:p>
            <a:r>
              <a:rPr lang="en-US" dirty="0"/>
              <a:t>This General Resources page also has a link to the Edit Check Resource that we discussed. Like the Reporting Reference Guide, it’s listed in the main body text and the actual link to the downloadable file is on the left under Related Content.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065934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Times New Roman" panose="02020603050405020304" pitchFamily="18" charset="0"/>
              </a:rPr>
              <a:t>JESSIE</a:t>
            </a:r>
            <a:endParaRPr lang="en-US" dirty="0"/>
          </a:p>
          <a:p>
            <a:endParaRPr lang="en-US" dirty="0"/>
          </a:p>
          <a:p>
            <a:r>
              <a:rPr lang="en-US" dirty="0"/>
              <a:t>Another thing to call out is that you can find a copy of the QNR template on this page. This can be useful as you prepare your responses.</a:t>
            </a:r>
          </a:p>
          <a:p>
            <a:endParaRPr lang="en-US" dirty="0"/>
          </a:p>
          <a:p>
            <a:r>
              <a:rPr lang="en-US" dirty="0"/>
              <a:t>Those are the things we’ll point out for now, but the main thing to remember is that all of these can be found in the DWG Community of Practice on WorkforceGPS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02531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200" b="0" i="0" u="none" strike="noStrike" dirty="0">
                <a:solidFill>
                  <a:srgbClr val="000000"/>
                </a:solidFill>
                <a:effectLst/>
                <a:latin typeface="Calibri" panose="020F0502020204030204" pitchFamily="34" charset="0"/>
              </a:rPr>
              <a:t>BEN</a:t>
            </a:r>
          </a:p>
          <a:p>
            <a:pPr algn="l" rtl="0" fontAlgn="base"/>
            <a:endParaRPr lang="en-US" sz="1200" b="0" i="0" u="none" strike="noStrike" dirty="0">
              <a:solidFill>
                <a:srgbClr val="000000"/>
              </a:solidFill>
              <a:effectLst/>
              <a:latin typeface="Calibri" panose="020F0502020204030204" pitchFamily="34" charset="0"/>
            </a:endParaRPr>
          </a:p>
          <a:p>
            <a:pPr algn="l" rtl="0" fontAlgn="base"/>
            <a:r>
              <a:rPr lang="en-US" sz="1200" b="0" i="0" u="none" strike="noStrike" dirty="0">
                <a:solidFill>
                  <a:srgbClr val="000000"/>
                </a:solidFill>
                <a:effectLst/>
                <a:latin typeface="Calibri" panose="020F0502020204030204" pitchFamily="34" charset="0"/>
              </a:rPr>
              <a:t>We’ll now wrap things up with a quick word about how to get technical assistance.</a:t>
            </a:r>
            <a:endParaRPr lang="en-US"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87</a:t>
            </a:fld>
            <a:endParaRPr lang="en-US"/>
          </a:p>
        </p:txBody>
      </p:sp>
    </p:spTree>
    <p:extLst>
      <p:ext uri="{BB962C8B-B14F-4D97-AF65-F5344CB8AC3E}">
        <p14:creationId xmlns:p14="http://schemas.microsoft.com/office/powerpoint/2010/main" val="304831488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u="none" strike="noStrike" dirty="0">
                <a:solidFill>
                  <a:srgbClr val="000000"/>
                </a:solidFill>
                <a:effectLst/>
                <a:latin typeface="Calibri" panose="020F0502020204030204" pitchFamily="34" charset="0"/>
              </a:rPr>
              <a:t>BEN</a:t>
            </a:r>
          </a:p>
          <a:p>
            <a:pPr algn="l" rtl="0" fontAlgn="base"/>
            <a:r>
              <a:rPr lang="en-US" sz="1800" b="0" i="0" dirty="0">
                <a:solidFill>
                  <a:srgbClr val="444444"/>
                </a:solidFill>
                <a:effectLst/>
                <a:latin typeface="Calibri" panose="020F0502020204030204" pitchFamily="34" charset="0"/>
              </a:rPr>
              <a:t>​​</a:t>
            </a:r>
          </a:p>
          <a:p>
            <a:pPr algn="l" rtl="0" fontAlgn="base"/>
            <a:r>
              <a:rPr lang="en-US" sz="1800" b="0" i="0" dirty="0">
                <a:solidFill>
                  <a:srgbClr val="444444"/>
                </a:solidFill>
                <a:effectLst/>
                <a:latin typeface="Calibri" panose="020F0502020204030204" pitchFamily="34" charset="0"/>
              </a:rPr>
              <a:t>All the resources we just looked at on </a:t>
            </a:r>
            <a:r>
              <a:rPr lang="en-US" sz="1200" b="0" i="0" u="none" strike="noStrike" dirty="0">
                <a:solidFill>
                  <a:srgbClr val="444444"/>
                </a:solidFill>
                <a:effectLst/>
                <a:latin typeface="Calibri" panose="020F0502020204030204" pitchFamily="34" charset="0"/>
              </a:rPr>
              <a:t>WorkforceGPS are a good first place to go if you have questions, but if you’re looking for additional support</a:t>
            </a:r>
            <a:r>
              <a:rPr lang="en-US" sz="1800" b="0" i="0" u="none" strike="noStrike" dirty="0">
                <a:solidFill>
                  <a:srgbClr val="181717"/>
                </a:solidFill>
                <a:effectLst/>
                <a:latin typeface="Calibri" panose="020F0502020204030204" pitchFamily="34" charset="0"/>
              </a:rPr>
              <a:t> please don’t hesitate to reach out to your Federal Project Officer, or FPO. If your FPO isn’t able to answer your question themselves, they’re perfectly positioned to connect you to someone that can, whether that’s a Regional Performance Specialist or someone on our support team.</a:t>
            </a:r>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pPr algn="l" rtl="0" fontAlgn="base"/>
            <a:endParaRPr lang="en-US"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892387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u="none" strike="noStrike" dirty="0">
                <a:solidFill>
                  <a:srgbClr val="000000"/>
                </a:solidFill>
                <a:effectLst/>
                <a:latin typeface="Calibri" panose="020F0502020204030204" pitchFamily="34" charset="0"/>
              </a:rPr>
              <a:t>BEN</a:t>
            </a:r>
            <a:endParaRPr lang="en-US" sz="1800" b="0" i="0" dirty="0">
              <a:solidFill>
                <a:srgbClr val="444444"/>
              </a:solidFill>
              <a:effectLst/>
              <a:latin typeface="Calibri" panose="020F0502020204030204" pitchFamily="34" charset="0"/>
            </a:endParaRPr>
          </a:p>
          <a:p>
            <a:pPr algn="l" rtl="0" fontAlgn="base"/>
            <a:endParaRPr lang="en-US" sz="1800"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a:t>
            </a:r>
            <a:r>
              <a:rPr lang="en-US" sz="1800" b="0" i="0" u="none" strike="noStrike" dirty="0">
                <a:solidFill>
                  <a:srgbClr val="000000"/>
                </a:solidFill>
                <a:effectLst/>
                <a:latin typeface="Calibri" panose="020F0502020204030204" pitchFamily="34" charset="0"/>
              </a:rPr>
              <a:t>Also, if you are having a WIPS issue, including access for new staff, you can file a TA request through WIPS.</a:t>
            </a:r>
            <a:r>
              <a:rPr lang="en-US" sz="1800" b="0" i="0" dirty="0">
                <a:solidFill>
                  <a:srgbClr val="444444"/>
                </a:solidFill>
                <a:effectLst/>
                <a:latin typeface="Calibri" panose="020F0502020204030204" pitchFamily="34" charset="0"/>
              </a:rPr>
              <a:t>​ Click this link in the top right corner of the screen to open the TA request form, which looks like this…[advance slide]</a:t>
            </a:r>
            <a:endParaRPr lang="en-US" b="0" i="0" dirty="0">
              <a:solidFill>
                <a:srgbClr val="444444"/>
              </a:solidFill>
              <a:effectLst/>
              <a:latin typeface="Calibri" panose="020F0502020204030204" pitchFamily="34" charset="0"/>
            </a:endParaRPr>
          </a:p>
          <a:p>
            <a:pPr algn="l" rtl="0" fontAlgn="base"/>
            <a:r>
              <a:rPr lang="en-US" sz="1800" b="0" i="0" dirty="0">
                <a:solidFill>
                  <a:srgbClr val="444444"/>
                </a:solidFill>
                <a:effectLst/>
                <a:latin typeface="Calibri" panose="020F0502020204030204" pitchFamily="34" charset="0"/>
              </a:rPr>
              <a:t>​</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015807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u="none" strike="noStrike" dirty="0">
                <a:solidFill>
                  <a:srgbClr val="000000"/>
                </a:solidFill>
                <a:effectLst/>
                <a:latin typeface="Calibri" panose="020F0502020204030204" pitchFamily="34" charset="0"/>
              </a:rPr>
              <a:t>BEN</a:t>
            </a:r>
            <a:endParaRPr lang="en-US" sz="1800" b="0" i="0" dirty="0">
              <a:solidFill>
                <a:srgbClr val="444444"/>
              </a:solidFill>
              <a:effectLst/>
              <a:latin typeface="Calibri" panose="020F0502020204030204" pitchFamily="34" charset="0"/>
            </a:endParaRPr>
          </a:p>
          <a:p>
            <a:pPr algn="l" rtl="0" fontAlgn="base"/>
            <a:endParaRPr lang="en-US" sz="1800" b="0" i="0" dirty="0">
              <a:solidFill>
                <a:srgbClr val="444444"/>
              </a:solidFill>
              <a:effectLst/>
              <a:latin typeface="Calibri" panose="020F0502020204030204" pitchFamily="34" charset="0"/>
            </a:endParaRPr>
          </a:p>
          <a:p>
            <a:pPr fontAlgn="base"/>
            <a:r>
              <a:rPr lang="en-US" sz="1800" b="0" i="0" dirty="0">
                <a:solidFill>
                  <a:srgbClr val="444444"/>
                </a:solidFill>
                <a:effectLst/>
                <a:latin typeface="Calibri"/>
                <a:cs typeface="Calibri"/>
              </a:rPr>
              <a:t>You can see the form is fairly simple—</a:t>
            </a:r>
            <a:r>
              <a:rPr lang="en-US" sz="1800" dirty="0">
                <a:solidFill>
                  <a:srgbClr val="444444"/>
                </a:solidFill>
                <a:latin typeface="Calibri"/>
                <a:cs typeface="Calibri"/>
              </a:rPr>
              <a:t>Select "DWG" for Program from the check boxes.  This will ensure the ticket is routed correctly.  Then </a:t>
            </a:r>
            <a:r>
              <a:rPr lang="en-US" sz="1800" b="0" i="0" dirty="0">
                <a:solidFill>
                  <a:srgbClr val="444444"/>
                </a:solidFill>
                <a:effectLst/>
                <a:latin typeface="Calibri"/>
                <a:cs typeface="Calibri"/>
              </a:rPr>
              <a:t>describe your issue and the WIPS support team </a:t>
            </a:r>
            <a:r>
              <a:rPr lang="en-US" sz="1800" dirty="0">
                <a:solidFill>
                  <a:srgbClr val="444444"/>
                </a:solidFill>
                <a:latin typeface="Calibri"/>
                <a:cs typeface="Calibri"/>
              </a:rPr>
              <a:t>will follow through. </a:t>
            </a:r>
            <a:r>
              <a:rPr lang="en-US" sz="1800" b="0" i="0" dirty="0">
                <a:solidFill>
                  <a:srgbClr val="444444"/>
                </a:solidFill>
                <a:effectLst/>
                <a:latin typeface="Calibri"/>
                <a:cs typeface="Calibri"/>
              </a:rPr>
              <a:t>​</a:t>
            </a:r>
            <a:endParaRPr lang="en-US" sz="1200" b="0" i="0" u="none" strike="noStrike" dirty="0">
              <a:solidFill>
                <a:srgbClr val="444444"/>
              </a:solidFill>
              <a:effectLst/>
              <a:latin typeface="Calibri"/>
              <a:cs typeface="Calibri"/>
            </a:endParaRPr>
          </a:p>
          <a:p>
            <a:pPr algn="l" rtl="0" fontAlgn="base"/>
            <a:endParaRPr lang="en-US" sz="1200" b="0" i="0" u="none" strike="noStrike" dirty="0">
              <a:solidFill>
                <a:srgbClr val="444444"/>
              </a:solidFill>
              <a:effectLst/>
              <a:latin typeface="Calibri" panose="020F0502020204030204" pitchFamily="34" charset="0"/>
            </a:endParaRPr>
          </a:p>
          <a:p>
            <a:pPr algn="l" rtl="0" fontAlgn="base"/>
            <a:r>
              <a:rPr lang="en-US" sz="1800" b="0" i="0" u="none" strike="noStrike" dirty="0">
                <a:solidFill>
                  <a:srgbClr val="000000"/>
                </a:solidFill>
                <a:effectLst/>
                <a:latin typeface="Calibri" panose="020F0502020204030204" pitchFamily="34" charset="0"/>
              </a:rPr>
              <a:t>We’ve now covered all of our content and we have some time for questions.</a:t>
            </a:r>
            <a:endParaRPr lang="en-US" b="0" i="0" dirty="0">
              <a:solidFill>
                <a:srgbClr val="444444"/>
              </a:solidFill>
              <a:effectLst/>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30555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 moderates, full team available to </a:t>
            </a:r>
            <a:r>
              <a:rPr lang="en-US"/>
              <a:t>answer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38860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svg"/><Relationship Id="rId7"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7.svg"/><Relationship Id="rId4"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4.xml"/><Relationship Id="rId4" Type="http://schemas.openxmlformats.org/officeDocument/2006/relationships/image" Target="../media/image30.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4.xml"/><Relationship Id="rId4" Type="http://schemas.openxmlformats.org/officeDocument/2006/relationships/image" Target="../media/image33.sv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Objectives">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026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tx2"/>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rgbClr val="2C526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2" name="Picture 10" descr="Shape&#10;&#10;Description automatically generated with low confidence">
            <a:extLst>
              <a:ext uri="{FF2B5EF4-FFF2-40B4-BE49-F238E27FC236}">
                <a16:creationId xmlns:a16="http://schemas.microsoft.com/office/drawing/2014/main" id="{D6204B1D-7A76-684A-9368-79F195DF3E95}"/>
              </a:ext>
            </a:extLst>
          </p:cNvPr>
          <p:cNvPicPr>
            <a:picLocks noChangeAspect="1" noChangeArrowheads="1"/>
          </p:cNvPicPr>
          <p:nvPr userDrawn="1"/>
        </p:nvPicPr>
        <p:blipFill>
          <a:blip r:embed="rId2">
            <a:alphaModFix amt="31000"/>
            <a:extLst>
              <a:ext uri="{28A0092B-C50C-407E-A947-70E740481C1C}">
                <a14:useLocalDpi xmlns:a14="http://schemas.microsoft.com/office/drawing/2010/main" val="0"/>
              </a:ext>
            </a:extLst>
          </a:blip>
          <a:srcRect/>
          <a:stretch>
            <a:fillRect/>
          </a:stretch>
        </p:blipFill>
        <p:spPr bwMode="auto">
          <a:xfrm>
            <a:off x="6891337" y="-319055"/>
            <a:ext cx="5729288" cy="572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6323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59577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11646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3472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97314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7.xml"/><Relationship Id="rId7"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10" Type="http://schemas.openxmlformats.org/officeDocument/2006/relationships/image" Target="../media/image1.emf"/><Relationship Id="rId4" Type="http://schemas.openxmlformats.org/officeDocument/2006/relationships/slideLayout" Target="../slideLayouts/slideLayout18.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3.xml"/><Relationship Id="rId7" Type="http://schemas.openxmlformats.org/officeDocument/2006/relationships/image" Target="../media/image2.pn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microsoft.com/office/2007/relationships/hdphoto" Target="../media/hdphoto1.wdp"/><Relationship Id="rId5" Type="http://schemas.openxmlformats.org/officeDocument/2006/relationships/slideLayout" Target="../slideLayouts/slideLayout29.xml"/><Relationship Id="rId10" Type="http://schemas.openxmlformats.org/officeDocument/2006/relationships/image" Target="../media/image2.png"/><Relationship Id="rId4" Type="http://schemas.openxmlformats.org/officeDocument/2006/relationships/slideLayout" Target="../slideLayouts/slideLayout28.xml"/><Relationship Id="rId9" Type="http://schemas.openxmlformats.org/officeDocument/2006/relationships/image" Target="../media/image1.emf"/></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microsoft.com/office/2007/relationships/hdphoto" Target="../media/hdphoto1.wdp"/><Relationship Id="rId5" Type="http://schemas.openxmlformats.org/officeDocument/2006/relationships/slideLayout" Target="../slideLayouts/slideLayout36.xml"/><Relationship Id="rId10" Type="http://schemas.openxmlformats.org/officeDocument/2006/relationships/image" Target="../media/image2.png"/><Relationship Id="rId4" Type="http://schemas.openxmlformats.org/officeDocument/2006/relationships/slideLayout" Target="../slideLayouts/slideLayout35.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7">
            <a:alphaModFix amt="70000"/>
            <a:extLst>
              <a:ext uri="{BEBA8EAE-BF5A-486C-A8C5-ECC9F3942E4B}">
                <a14:imgProps xmlns:a14="http://schemas.microsoft.com/office/drawing/2010/main">
                  <a14:imgLayer r:embed="rId1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16" r:id="rId11"/>
    <p:sldLayoutId id="2147483719" r:id="rId12"/>
    <p:sldLayoutId id="2147483720" r:id="rId13"/>
    <p:sldLayoutId id="2147483721" r:id="rId14"/>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 id="2147483724" r:id="rId6"/>
    <p:sldLayoutId id="2147483725" r:id="rId7"/>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image" Target="../media/image36.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3.xml"/><Relationship Id="rId5" Type="http://schemas.openxmlformats.org/officeDocument/2006/relationships/image" Target="../media/image38.jpeg"/><Relationship Id="rId4" Type="http://schemas.openxmlformats.org/officeDocument/2006/relationships/image" Target="../media/image3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tags" Target="../tags/tag4.xml"/><Relationship Id="rId5" Type="http://schemas.openxmlformats.org/officeDocument/2006/relationships/image" Target="../media/image40.png"/><Relationship Id="rId4" Type="http://schemas.openxmlformats.org/officeDocument/2006/relationships/image" Target="../media/image39.jpe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3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3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3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30.xml"/><Relationship Id="rId4" Type="http://schemas.openxmlformats.org/officeDocument/2006/relationships/hyperlink" Target="https://www.workforcegps.org/events/2022/09/22/13/39/WORC-Round-4-Performance-Reporting-Part-1"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workforcegps.org/events/2022/09/22/13/39/WORC-Round-4-Performance-Reporting-Part-1" TargetMode="External"/><Relationship Id="rId2" Type="http://schemas.openxmlformats.org/officeDocument/2006/relationships/notesSlide" Target="../notesSlides/notesSlide14.xml"/><Relationship Id="rId1" Type="http://schemas.openxmlformats.org/officeDocument/2006/relationships/slideLayout" Target="../slideLayouts/slideLayout30.xml"/><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dwg.workforcegps.org/resources/2022/05/18/13/44/~/link.aspx?_id=8B5B8634706A4177AA2DDC7B09B6E0DA&amp;_z=z"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8.xml"/><Relationship Id="rId1" Type="http://schemas.openxmlformats.org/officeDocument/2006/relationships/slideLayout" Target="../slideLayouts/slideLayout11.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ion.workforcegps.org/resources/2017/02/22/07/41/Understanding-Reportable-Individuals-and-Participants-for-Performance-A-Guide-to-Reporting-Service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dol.gov/sites/dolgov/files/ETA/advisories/TEGL/2019/TEGL_14-18_Acc.pdf" TargetMode="External"/><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hyperlink" Target="https://dwg.workforcegps.org/resources/2022/05/18/13/44/~/link.aspx?_id=D51C2AADC2A14B6A8DEA7C2A550BD22C&amp;_z=z" TargetMode="Externa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0.xml"/><Relationship Id="rId1" Type="http://schemas.openxmlformats.org/officeDocument/2006/relationships/slideLayout" Target="../slideLayouts/slideLayout8.xml"/><Relationship Id="rId4" Type="http://schemas.openxmlformats.org/officeDocument/2006/relationships/hyperlink" Target="https://dwg.workforcegps.org/resources/2022/05/18/13/44/~/link.aspx?_id=8B5B8634706A4177AA2DDC7B09B6E0DA&amp;_z=z"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2.xml"/><Relationship Id="rId1" Type="http://schemas.openxmlformats.org/officeDocument/2006/relationships/slideLayout" Target="../slideLayouts/slideLayout8.xml"/><Relationship Id="rId4" Type="http://schemas.openxmlformats.org/officeDocument/2006/relationships/hyperlink" Target="https://dwg.workforcegps.org/resources/2022/05/18/13/44/~/link.aspx?_id=8B5B8634706A4177AA2DDC7B09B6E0DA&amp;_z=z"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4.xml"/><Relationship Id="rId1" Type="http://schemas.openxmlformats.org/officeDocument/2006/relationships/slideLayout" Target="../slideLayouts/slideLayout8.xml"/><Relationship Id="rId4" Type="http://schemas.openxmlformats.org/officeDocument/2006/relationships/hyperlink" Target="https://dwg.workforcegps.org/resources/2022/05/18/13/44/~/link.aspx?_id=8B5B8634706A4177AA2DDC7B09B6E0DA&amp;_z=z" TargetMode="Externa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60.xml.rels><?xml version="1.0" encoding="UTF-8" standalone="yes"?>
<Relationships xmlns="http://schemas.openxmlformats.org/package/2006/relationships"><Relationship Id="rId3" Type="http://schemas.openxmlformats.org/officeDocument/2006/relationships/hyperlink" Target="https://dwg.workforcegps.org/resources/2022/05/18/13/44/~/link.aspx?_id=D51C2AADC2A14B6A8DEA7C2A550BD22C&amp;_z=z"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xml"/></Relationships>
</file>

<file path=ppt/slides/_rels/slide62.xml.rels><?xml version="1.0" encoding="UTF-8" standalone="yes"?>
<Relationships xmlns="http://schemas.openxmlformats.org/package/2006/relationships"><Relationship Id="rId3" Type="http://schemas.openxmlformats.org/officeDocument/2006/relationships/hyperlink" Target="https://dwg.workforcegps.org/resources/2022/05/18/13/44/~/link.aspx?_id=D51C2AADC2A14B6A8DEA7C2A550BD22C&amp;_z=z" TargetMode="External"/><Relationship Id="rId2" Type="http://schemas.openxmlformats.org/officeDocument/2006/relationships/notesSlide" Target="../notesSlides/notesSlide62.xml"/><Relationship Id="rId1" Type="http://schemas.openxmlformats.org/officeDocument/2006/relationships/slideLayout" Target="../slideLayouts/slideLayout11.xml"/><Relationship Id="rId4" Type="http://schemas.openxmlformats.org/officeDocument/2006/relationships/image" Target="../media/image62.png"/></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6.xml"/><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77.xml"/><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8.xml"/><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9.xml"/><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0.xml"/><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1.xml"/><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2.xml"/><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83.xml"/><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3" Type="http://schemas.openxmlformats.org/officeDocument/2006/relationships/hyperlink" Target="https://d2leuf3vilid4d.cloudfront.net/-/media/Communities/dwg/files/Performance/WORC-4-Performance-Reporting-Desk-Reference-June-2022.ashx?rev=5d5c4a36c7814560bd69499bf1c06e9f" TargetMode="External"/><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8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5.xml"/><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86.xml"/><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8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88.xm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9.xml"/><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0.xml"/><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0904730-807E-7840-9F06-726F7E9C2A97}"/>
              </a:ext>
            </a:extLst>
          </p:cNvPr>
          <p:cNvSpPr>
            <a:spLocks noGrp="1"/>
          </p:cNvSpPr>
          <p:nvPr>
            <p:ph type="ctrTitle"/>
          </p:nvPr>
        </p:nvSpPr>
        <p:spPr>
          <a:xfrm>
            <a:off x="5569078" y="1427107"/>
            <a:ext cx="6358685" cy="2967367"/>
          </a:xfrm>
        </p:spPr>
        <p:txBody>
          <a:bodyPr>
            <a:noAutofit/>
          </a:bodyPr>
          <a:lstStyle/>
          <a:p>
            <a:pPr algn="ctr"/>
            <a:r>
              <a:rPr lang="en-US" dirty="0"/>
              <a:t>Workforce Opportunity for Rural Communities (WORC) Grants</a:t>
            </a:r>
            <a:br>
              <a:rPr lang="en-US" dirty="0"/>
            </a:br>
            <a:r>
              <a:rPr lang="en-US" dirty="0"/>
              <a:t>Round 4</a:t>
            </a:r>
          </a:p>
        </p:txBody>
      </p:sp>
      <p:sp>
        <p:nvSpPr>
          <p:cNvPr id="7" name="Subtitle 6">
            <a:extLst>
              <a:ext uri="{FF2B5EF4-FFF2-40B4-BE49-F238E27FC236}">
                <a16:creationId xmlns:a16="http://schemas.microsoft.com/office/drawing/2014/main" id="{21310FC2-42AF-D546-96E8-CE787394FAA2}"/>
              </a:ext>
            </a:extLst>
          </p:cNvPr>
          <p:cNvSpPr>
            <a:spLocks noGrp="1"/>
          </p:cNvSpPr>
          <p:nvPr>
            <p:ph type="subTitle" idx="1"/>
          </p:nvPr>
        </p:nvSpPr>
        <p:spPr>
          <a:xfrm>
            <a:off x="5569078" y="4103917"/>
            <a:ext cx="6295897" cy="2252433"/>
          </a:xfrm>
          <a:ln>
            <a:noFill/>
          </a:ln>
        </p:spPr>
        <p:txBody>
          <a:bodyPr>
            <a:normAutofit/>
          </a:bodyPr>
          <a:lstStyle/>
          <a:p>
            <a:pPr algn="ctr"/>
            <a:r>
              <a:rPr lang="en-US" sz="4800" b="1" dirty="0">
                <a:solidFill>
                  <a:schemeClr val="accent1"/>
                </a:solidFill>
                <a:ea typeface="+mj-ea"/>
                <a:cs typeface="+mj-cs"/>
              </a:rPr>
              <a:t>Managing Performance: The Ins and Outs of Reporting</a:t>
            </a:r>
          </a:p>
        </p:txBody>
      </p:sp>
      <p:sp>
        <p:nvSpPr>
          <p:cNvPr id="2" name="Slide Number Placeholder 1">
            <a:extLst>
              <a:ext uri="{FF2B5EF4-FFF2-40B4-BE49-F238E27FC236}">
                <a16:creationId xmlns:a16="http://schemas.microsoft.com/office/drawing/2014/main" id="{2A7D59BB-B576-194D-B4B0-82B6B51AC4B7}"/>
              </a:ext>
            </a:extLst>
          </p:cNvPr>
          <p:cNvSpPr>
            <a:spLocks noGrp="1"/>
          </p:cNvSpPr>
          <p:nvPr>
            <p:ph type="sldNum" sz="quarter" idx="4294967295"/>
          </p:nvPr>
        </p:nvSpPr>
        <p:spPr>
          <a:xfrm>
            <a:off x="11537950" y="6356350"/>
            <a:ext cx="654050" cy="365125"/>
          </a:xfrm>
        </p:spPr>
        <p:txBody>
          <a:bodyPr/>
          <a:lstStyle/>
          <a:p>
            <a:fld id="{158B7785-F6D6-45F8-833E-07BD84680091}" type="slidenum">
              <a:rPr lang="en-US" smtClean="0"/>
              <a:t>1</a:t>
            </a:fld>
            <a:endParaRPr lang="en-US"/>
          </a:p>
        </p:txBody>
      </p:sp>
    </p:spTree>
    <p:extLst>
      <p:ext uri="{BB962C8B-B14F-4D97-AF65-F5344CB8AC3E}">
        <p14:creationId xmlns:p14="http://schemas.microsoft.com/office/powerpoint/2010/main" val="3203426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a:t>Welcome</a:t>
            </a:r>
          </a:p>
        </p:txBody>
      </p:sp>
      <p:pic>
        <p:nvPicPr>
          <p:cNvPr id="4" name="Picture Placeholder 3" descr="Headshot of Randy Painter">
            <a:extLst>
              <a:ext uri="{FF2B5EF4-FFF2-40B4-BE49-F238E27FC236}">
                <a16:creationId xmlns:a16="http://schemas.microsoft.com/office/drawing/2014/main" id="{674370D9-6AC7-4EC6-B228-84DC085167C2}"/>
              </a:ext>
              <a:ext uri="{C183D7F6-B498-43B3-948B-1728B52AA6E4}">
                <adec:decorative xmlns:adec="http://schemas.microsoft.com/office/drawing/2017/decorative" val="0"/>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p:pic>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r>
              <a:rPr lang="en-US"/>
              <a:t>Randy Painter</a:t>
            </a:r>
          </a:p>
          <a:p>
            <a:pPr lvl="1"/>
            <a:r>
              <a:rPr lang="en-US"/>
              <a:t>Supervisory Workforce Analyst</a:t>
            </a:r>
            <a:endParaRPr lang="en-US" dirty="0">
              <a:cs typeface="Calibri"/>
            </a:endParaRPr>
          </a:p>
          <a:p>
            <a:pPr lvl="1"/>
            <a:r>
              <a:rPr lang="en-US" i="0">
                <a:latin typeface="+mn-lt"/>
              </a:rPr>
              <a:t>Office of Workforce Investment</a:t>
            </a:r>
            <a:endParaRPr lang="en-US" i="0" dirty="0">
              <a:latin typeface="+mn-lt"/>
              <a:cs typeface="Calibri"/>
            </a:endParaRPr>
          </a:p>
          <a:p>
            <a:pPr lvl="2"/>
            <a:r>
              <a:rPr lang="en-US" dirty="0"/>
              <a:t>DOL's </a:t>
            </a:r>
            <a:r>
              <a:rPr lang="en-US"/>
              <a:t>Employment and Training Administration</a:t>
            </a:r>
            <a:r>
              <a:rPr lang="en-US" dirty="0"/>
              <a:t> </a:t>
            </a:r>
            <a:endParaRPr lang="en-US"/>
          </a:p>
        </p:txBody>
      </p:sp>
      <p:sp>
        <p:nvSpPr>
          <p:cNvPr id="5" name="Slide Number Placeholder 4">
            <a:extLst>
              <a:ext uri="{FF2B5EF4-FFF2-40B4-BE49-F238E27FC236}">
                <a16:creationId xmlns:a16="http://schemas.microsoft.com/office/drawing/2014/main" id="{476F5827-80B0-4A41-9EDA-E768A3E2AE63}"/>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046056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E1516AF-1EBB-829B-561A-2536B2F036AA}"/>
              </a:ext>
            </a:extLst>
          </p:cNvPr>
          <p:cNvSpPr>
            <a:spLocks noGrp="1"/>
          </p:cNvSpPr>
          <p:nvPr>
            <p:ph type="title"/>
          </p:nvPr>
        </p:nvSpPr>
        <p:spPr/>
        <p:txBody>
          <a:bodyPr/>
          <a:lstStyle/>
          <a:p>
            <a:r>
              <a:rPr lang="en-US" dirty="0"/>
              <a:t>Department of Labor Structure</a:t>
            </a:r>
          </a:p>
        </p:txBody>
      </p:sp>
      <p:sp>
        <p:nvSpPr>
          <p:cNvPr id="9" name="TextBox 8">
            <a:extLst>
              <a:ext uri="{FF2B5EF4-FFF2-40B4-BE49-F238E27FC236}">
                <a16:creationId xmlns:a16="http://schemas.microsoft.com/office/drawing/2014/main" id="{213B1ED5-69A3-E504-BB43-E8C5A78723E4}"/>
              </a:ext>
            </a:extLst>
          </p:cNvPr>
          <p:cNvSpPr txBox="1"/>
          <p:nvPr/>
        </p:nvSpPr>
        <p:spPr>
          <a:xfrm>
            <a:off x="9201150" y="1238251"/>
            <a:ext cx="2686050" cy="523220"/>
          </a:xfrm>
          <a:prstGeom prst="rect">
            <a:avLst/>
          </a:prstGeom>
          <a:noFill/>
        </p:spPr>
        <p:txBody>
          <a:bodyPr wrap="square" rtlCol="0">
            <a:spAutoFit/>
          </a:bodyPr>
          <a:lstStyle/>
          <a:p>
            <a:r>
              <a:rPr lang="en-US" sz="2800" i="1" dirty="0"/>
              <a:t>Grant Programs</a:t>
            </a:r>
          </a:p>
        </p:txBody>
      </p:sp>
      <p:graphicFrame>
        <p:nvGraphicFramePr>
          <p:cNvPr id="8" name="Content Placeholder 7" descr="The Department of Labor (DOL) structure which includes sub-agencies such as Employment and Training Administration (ETA) and Office of Workforce Investment (OWI). As well the Office of Workforce Investment oversees WORC Grants.">
            <a:extLst>
              <a:ext uri="{FF2B5EF4-FFF2-40B4-BE49-F238E27FC236}">
                <a16:creationId xmlns:a16="http://schemas.microsoft.com/office/drawing/2014/main" id="{C91D5E8C-EC42-9EBD-F6DC-BC6549A51CAC}"/>
              </a:ext>
            </a:extLst>
          </p:cNvPr>
          <p:cNvGraphicFramePr>
            <a:graphicFrameLocks noGrp="1"/>
          </p:cNvGraphicFramePr>
          <p:nvPr>
            <p:ph idx="1"/>
            <p:extLst>
              <p:ext uri="{D42A27DB-BD31-4B8C-83A1-F6EECF244321}">
                <p14:modId xmlns:p14="http://schemas.microsoft.com/office/powerpoint/2010/main" val="3522781943"/>
              </p:ext>
            </p:extLst>
          </p:nvPr>
        </p:nvGraphicFramePr>
        <p:xfrm>
          <a:off x="614364" y="1138238"/>
          <a:ext cx="11737562" cy="5038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9204381E-D105-45DD-CF1A-CEF2D809F79D}"/>
              </a:ext>
            </a:extLst>
          </p:cNvPr>
          <p:cNvSpPr>
            <a:spLocks noGrp="1"/>
          </p:cNvSpPr>
          <p:nvPr>
            <p:ph type="sldNum" sz="quarter" idx="12"/>
          </p:nvPr>
        </p:nvSpPr>
        <p:spPr/>
        <p:txBody>
          <a:bodyPr/>
          <a:lstStyle/>
          <a:p>
            <a:fld id="{158B7785-F6D6-45F8-833E-07BD84680091}" type="slidenum">
              <a:rPr lang="en-US" smtClean="0"/>
              <a:t>3</a:t>
            </a:fld>
            <a:endParaRPr lang="en-US"/>
          </a:p>
        </p:txBody>
      </p:sp>
    </p:spTree>
    <p:extLst>
      <p:ext uri="{BB962C8B-B14F-4D97-AF65-F5344CB8AC3E}">
        <p14:creationId xmlns:p14="http://schemas.microsoft.com/office/powerpoint/2010/main" val="2470148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6EB08A-5181-6667-496B-EFAAA604E651}"/>
              </a:ext>
            </a:extLst>
          </p:cNvPr>
          <p:cNvSpPr>
            <a:spLocks noGrp="1"/>
          </p:cNvSpPr>
          <p:nvPr>
            <p:ph type="title"/>
          </p:nvPr>
        </p:nvSpPr>
        <p:spPr/>
        <p:txBody>
          <a:bodyPr>
            <a:normAutofit/>
          </a:bodyPr>
          <a:lstStyle/>
          <a:p>
            <a:r>
              <a:rPr lang="en-US" sz="3100" dirty="0"/>
              <a:t>The WORC initiative is a Partnership Between DOL, ARC, and DRA</a:t>
            </a:r>
          </a:p>
        </p:txBody>
      </p:sp>
      <p:graphicFrame>
        <p:nvGraphicFramePr>
          <p:cNvPr id="9" name="Content Placeholder 8" descr="Three circles that represent a partnership between (1) US Department of Labor (DOL), (2) Appalachaian Regional Commission (ARC), and (3) Delta Regional Authority (DRA).   The three circles are connected by one circle to  show the partnership of the Workforce Opportuity for Rural Communities (WORC) initiative.">
            <a:extLst>
              <a:ext uri="{FF2B5EF4-FFF2-40B4-BE49-F238E27FC236}">
                <a16:creationId xmlns:a16="http://schemas.microsoft.com/office/drawing/2014/main" id="{8CD8766C-A91E-9E5E-4231-22290CBCF2DD}"/>
              </a:ext>
            </a:extLst>
          </p:cNvPr>
          <p:cNvGraphicFramePr>
            <a:graphicFrameLocks noGrp="1"/>
          </p:cNvGraphicFramePr>
          <p:nvPr>
            <p:ph sz="half" idx="1"/>
            <p:extLst>
              <p:ext uri="{D42A27DB-BD31-4B8C-83A1-F6EECF244321}">
                <p14:modId xmlns:p14="http://schemas.microsoft.com/office/powerpoint/2010/main" val="2077547937"/>
              </p:ext>
            </p:extLst>
          </p:nvPr>
        </p:nvGraphicFramePr>
        <p:xfrm>
          <a:off x="208615" y="1160463"/>
          <a:ext cx="5181600" cy="5016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ontent Placeholder 10">
            <a:extLst>
              <a:ext uri="{FF2B5EF4-FFF2-40B4-BE49-F238E27FC236}">
                <a16:creationId xmlns:a16="http://schemas.microsoft.com/office/drawing/2014/main" id="{D4115E1F-9998-9018-3961-A4E333E0EBBE}"/>
              </a:ext>
            </a:extLst>
          </p:cNvPr>
          <p:cNvSpPr>
            <a:spLocks noGrp="1"/>
          </p:cNvSpPr>
          <p:nvPr>
            <p:ph sz="half" idx="2"/>
          </p:nvPr>
        </p:nvSpPr>
        <p:spPr>
          <a:xfrm>
            <a:off x="5561351" y="1161144"/>
            <a:ext cx="6325849" cy="5015820"/>
          </a:xfrm>
        </p:spPr>
        <p:txBody>
          <a:bodyPr anchor="ctr"/>
          <a:lstStyle/>
          <a:p>
            <a:r>
              <a:rPr lang="en-US" sz="3200" dirty="0"/>
              <a:t>Workforce Opportunity for Rural Communities (WORC)</a:t>
            </a:r>
          </a:p>
          <a:p>
            <a:pPr lvl="1"/>
            <a:r>
              <a:rPr lang="en-US" sz="3000" dirty="0"/>
              <a:t>Department of Labor (DOL)</a:t>
            </a:r>
          </a:p>
          <a:p>
            <a:pPr lvl="1"/>
            <a:r>
              <a:rPr lang="en-US" sz="3000" dirty="0"/>
              <a:t>Appalachian Regional Commission (ARC)</a:t>
            </a:r>
          </a:p>
          <a:p>
            <a:pPr lvl="1"/>
            <a:r>
              <a:rPr lang="en-US" sz="3000" dirty="0"/>
              <a:t>Delta Regional Authority (DRA)</a:t>
            </a:r>
          </a:p>
        </p:txBody>
      </p:sp>
      <p:sp>
        <p:nvSpPr>
          <p:cNvPr id="2" name="Slide Number Placeholder 1">
            <a:extLst>
              <a:ext uri="{FF2B5EF4-FFF2-40B4-BE49-F238E27FC236}">
                <a16:creationId xmlns:a16="http://schemas.microsoft.com/office/drawing/2014/main" id="{53B25D9D-9B89-9D90-27F9-9A7EA2D8D25F}"/>
              </a:ext>
            </a:extLst>
          </p:cNvPr>
          <p:cNvSpPr>
            <a:spLocks noGrp="1"/>
          </p:cNvSpPr>
          <p:nvPr>
            <p:ph type="sldNum" sz="quarter" idx="12"/>
          </p:nvPr>
        </p:nvSpPr>
        <p:spPr/>
        <p:txBody>
          <a:bodyPr/>
          <a:lstStyle/>
          <a:p>
            <a:fld id="{158B7785-F6D6-45F8-833E-07BD84680091}" type="slidenum">
              <a:rPr lang="en-US" smtClean="0"/>
              <a:pPr/>
              <a:t>4</a:t>
            </a:fld>
            <a:endParaRPr lang="en-US"/>
          </a:p>
        </p:txBody>
      </p:sp>
    </p:spTree>
    <p:extLst>
      <p:ext uri="{BB962C8B-B14F-4D97-AF65-F5344CB8AC3E}">
        <p14:creationId xmlns:p14="http://schemas.microsoft.com/office/powerpoint/2010/main" val="285032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7D2913D-2639-E4FE-3208-4FD74B41C400}"/>
              </a:ext>
            </a:extLst>
          </p:cNvPr>
          <p:cNvSpPr>
            <a:spLocks noGrp="1"/>
          </p:cNvSpPr>
          <p:nvPr>
            <p:ph type="title"/>
          </p:nvPr>
        </p:nvSpPr>
        <p:spPr/>
        <p:txBody>
          <a:bodyPr/>
          <a:lstStyle/>
          <a:p>
            <a:r>
              <a:rPr lang="en-US"/>
              <a:t>Training Goals</a:t>
            </a:r>
          </a:p>
        </p:txBody>
      </p:sp>
      <p:sp>
        <p:nvSpPr>
          <p:cNvPr id="7" name="Content Placeholder 6">
            <a:extLst>
              <a:ext uri="{FF2B5EF4-FFF2-40B4-BE49-F238E27FC236}">
                <a16:creationId xmlns:a16="http://schemas.microsoft.com/office/drawing/2014/main" id="{F7086F4C-51F9-2BC0-49B8-61D69AEC7E61}"/>
              </a:ext>
            </a:extLst>
          </p:cNvPr>
          <p:cNvSpPr>
            <a:spLocks noGrp="1"/>
          </p:cNvSpPr>
          <p:nvPr>
            <p:ph idx="1"/>
          </p:nvPr>
        </p:nvSpPr>
        <p:spPr/>
        <p:txBody>
          <a:bodyPr vert="horz" lIns="91440" tIns="45720" rIns="91440" bIns="45720" rtlCol="0" anchor="t">
            <a:normAutofit/>
          </a:bodyPr>
          <a:lstStyle/>
          <a:p>
            <a:pPr marL="0" indent="0">
              <a:buNone/>
            </a:pPr>
            <a:r>
              <a:rPr lang="en-US" sz="3200" dirty="0"/>
              <a:t>By the end of today’s training, grantees should understand…</a:t>
            </a:r>
          </a:p>
          <a:p>
            <a:pPr marL="0" indent="0">
              <a:buNone/>
            </a:pPr>
            <a:endParaRPr lang="en-US" dirty="0"/>
          </a:p>
          <a:p>
            <a:r>
              <a:rPr lang="en-US" dirty="0"/>
              <a:t>The </a:t>
            </a:r>
            <a:r>
              <a:rPr lang="en-US" b="1" dirty="0"/>
              <a:t>big picture</a:t>
            </a:r>
            <a:r>
              <a:rPr lang="en-US" dirty="0"/>
              <a:t>—the high-level steps required for creating a Quarterly Performance Report (QPR)</a:t>
            </a:r>
            <a:endParaRPr lang="en-US" dirty="0">
              <a:cs typeface="Calibri"/>
            </a:endParaRPr>
          </a:p>
          <a:p>
            <a:r>
              <a:rPr lang="en-US" dirty="0"/>
              <a:t>The </a:t>
            </a:r>
            <a:r>
              <a:rPr lang="en-US" b="1" dirty="0"/>
              <a:t>data collection </a:t>
            </a:r>
            <a:r>
              <a:rPr lang="en-US" dirty="0"/>
              <a:t>requirements</a:t>
            </a:r>
          </a:p>
          <a:p>
            <a:r>
              <a:rPr lang="en-US" dirty="0"/>
              <a:t>What a </a:t>
            </a:r>
            <a:r>
              <a:rPr lang="en-US" b="1" dirty="0"/>
              <a:t>participant data file </a:t>
            </a:r>
            <a:r>
              <a:rPr lang="en-US" dirty="0"/>
              <a:t>is and how to submit it</a:t>
            </a:r>
          </a:p>
          <a:p>
            <a:r>
              <a:rPr lang="en-US" dirty="0"/>
              <a:t>How to access </a:t>
            </a:r>
            <a:r>
              <a:rPr lang="en-US" b="1" dirty="0"/>
              <a:t>resources on WorkforceGPS</a:t>
            </a:r>
          </a:p>
          <a:p>
            <a:r>
              <a:rPr lang="en-US" dirty="0"/>
              <a:t>How to request additional </a:t>
            </a:r>
            <a:r>
              <a:rPr lang="en-US" b="1" dirty="0"/>
              <a:t>technical assistance</a:t>
            </a:r>
          </a:p>
          <a:p>
            <a:endParaRPr lang="en-US" dirty="0"/>
          </a:p>
        </p:txBody>
      </p:sp>
      <p:sp>
        <p:nvSpPr>
          <p:cNvPr id="2" name="Slide Number Placeholder 1">
            <a:extLst>
              <a:ext uri="{FF2B5EF4-FFF2-40B4-BE49-F238E27FC236}">
                <a16:creationId xmlns:a16="http://schemas.microsoft.com/office/drawing/2014/main" id="{AABDF63B-3B2D-A5CF-BDB7-309493610DF9}"/>
              </a:ext>
            </a:extLst>
          </p:cNvPr>
          <p:cNvSpPr>
            <a:spLocks noGrp="1"/>
          </p:cNvSpPr>
          <p:nvPr>
            <p:ph type="sldNum" sz="quarter" idx="12"/>
          </p:nvPr>
        </p:nvSpPr>
        <p:spPr/>
        <p:txBody>
          <a:bodyPr/>
          <a:lstStyle/>
          <a:p>
            <a:fld id="{158B7785-F6D6-45F8-833E-07BD84680091}" type="slidenum">
              <a:rPr lang="en-US" smtClean="0"/>
              <a:t>5</a:t>
            </a:fld>
            <a:endParaRPr lang="en-US"/>
          </a:p>
        </p:txBody>
      </p:sp>
    </p:spTree>
    <p:extLst>
      <p:ext uri="{BB962C8B-B14F-4D97-AF65-F5344CB8AC3E}">
        <p14:creationId xmlns:p14="http://schemas.microsoft.com/office/powerpoint/2010/main" val="814100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 (1)</a:t>
            </a:r>
          </a:p>
        </p:txBody>
      </p:sp>
      <p:pic>
        <p:nvPicPr>
          <p:cNvPr id="12" name="Picture Placeholder 11" descr="Headshot of Kimberly Powell">
            <a:extLst>
              <a:ext uri="{FF2B5EF4-FFF2-40B4-BE49-F238E27FC236}">
                <a16:creationId xmlns:a16="http://schemas.microsoft.com/office/drawing/2014/main" id="{5E8922BA-7901-D9A3-D4FA-90346312478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a:stretch>
            <a:fillRect/>
          </a:stretch>
        </p:blipFill>
        <p:spPr/>
      </p:pic>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p:txBody>
          <a:bodyPr vert="horz" lIns="91440" tIns="45720" rIns="91440" bIns="45720" rtlCol="0" anchor="t">
            <a:noAutofit/>
          </a:bodyPr>
          <a:lstStyle/>
          <a:p>
            <a:r>
              <a:rPr lang="en-US"/>
              <a:t>Kimberly Powell</a:t>
            </a:r>
          </a:p>
          <a:p>
            <a:pPr lvl="1"/>
            <a:r>
              <a:rPr lang="en-US"/>
              <a:t>Workforce Analyst</a:t>
            </a:r>
            <a:endParaRPr lang="en-US" dirty="0">
              <a:cs typeface="Calibri"/>
            </a:endParaRPr>
          </a:p>
          <a:p>
            <a:pPr lvl="2"/>
            <a:r>
              <a:rPr lang="en-US"/>
              <a:t>Office of Workforce Investment</a:t>
            </a:r>
            <a:endParaRPr lang="en-US" dirty="0">
              <a:cs typeface="Calibri"/>
            </a:endParaRPr>
          </a:p>
          <a:p>
            <a:pPr lvl="2"/>
            <a:r>
              <a:rPr lang="en-US" dirty="0"/>
              <a:t>DOL's </a:t>
            </a:r>
            <a:r>
              <a:rPr lang="en-US"/>
              <a:t>Employment and Training Administration</a:t>
            </a:r>
            <a:r>
              <a:rPr lang="en-US" dirty="0"/>
              <a:t> </a:t>
            </a:r>
            <a:endParaRPr lang="en-US" dirty="0">
              <a:cs typeface="Calibri"/>
            </a:endParaRPr>
          </a:p>
        </p:txBody>
      </p:sp>
      <p:pic>
        <p:nvPicPr>
          <p:cNvPr id="6" name="Picture Placeholder 5" descr="Headshot of Jeff Ryan">
            <a:extLst>
              <a:ext uri="{FF2B5EF4-FFF2-40B4-BE49-F238E27FC236}">
                <a16:creationId xmlns:a16="http://schemas.microsoft.com/office/drawing/2014/main" id="{287FEAEB-CFB3-8E9A-711E-95061F05A4FE}"/>
              </a:ext>
            </a:extLst>
          </p:cNvPr>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8405" b="8405"/>
          <a:stretch>
            <a:fillRect/>
          </a:stretch>
        </p:blipFill>
        <p:spPr/>
      </p:pic>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p:txBody>
          <a:bodyPr vert="horz" lIns="91440" tIns="45720" rIns="91440" bIns="45720" rtlCol="0" anchor="t">
            <a:noAutofit/>
          </a:bodyPr>
          <a:lstStyle/>
          <a:p>
            <a:r>
              <a:rPr lang="en-US"/>
              <a:t>Jeff Ryan</a:t>
            </a:r>
          </a:p>
          <a:p>
            <a:pPr lvl="1"/>
            <a:r>
              <a:rPr lang="en-US"/>
              <a:t>Business Engagement Specialist</a:t>
            </a:r>
            <a:endParaRPr lang="en-US" dirty="0">
              <a:cs typeface="Calibri"/>
            </a:endParaRPr>
          </a:p>
          <a:p>
            <a:pPr lvl="2"/>
            <a:r>
              <a:rPr lang="en-US"/>
              <a:t>Office of Workforce Investment</a:t>
            </a:r>
            <a:endParaRPr lang="en-US" dirty="0">
              <a:cs typeface="Calibri"/>
            </a:endParaRPr>
          </a:p>
          <a:p>
            <a:pPr lvl="2"/>
            <a:r>
              <a:rPr lang="en-US" dirty="0"/>
              <a:t>DOL's </a:t>
            </a:r>
            <a:r>
              <a:rPr lang="en-US"/>
              <a:t>Employment and Training Administration</a:t>
            </a:r>
            <a:r>
              <a:rPr lang="en-US" dirty="0"/>
              <a:t> </a:t>
            </a:r>
            <a:endParaRPr lang="en-US" dirty="0">
              <a:cs typeface="Calibri"/>
            </a:endParaRPr>
          </a:p>
        </p:txBody>
      </p:sp>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6</a:t>
            </a:fld>
            <a:endParaRPr lang="en-US"/>
          </a:p>
        </p:txBody>
      </p:sp>
    </p:spTree>
    <p:custDataLst>
      <p:tags r:id="rId1"/>
    </p:custDataLst>
    <p:extLst>
      <p:ext uri="{BB962C8B-B14F-4D97-AF65-F5344CB8AC3E}">
        <p14:creationId xmlns:p14="http://schemas.microsoft.com/office/powerpoint/2010/main" val="3188522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 (2)</a:t>
            </a:r>
          </a:p>
        </p:txBody>
      </p:sp>
      <p:pic>
        <p:nvPicPr>
          <p:cNvPr id="6" name="Picture Placeholder 5" descr="Headshot of Jessie Oettinger">
            <a:extLst>
              <a:ext uri="{FF2B5EF4-FFF2-40B4-BE49-F238E27FC236}">
                <a16:creationId xmlns:a16="http://schemas.microsoft.com/office/drawing/2014/main" id="{5ACD3F05-065E-4A22-9F7A-6732F7E301B4}"/>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6529" b="16529"/>
          <a:stretch>
            <a:fillRect/>
          </a:stretch>
        </p:blipFill>
        <p:spPr/>
      </p:pic>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p:txBody>
          <a:bodyPr/>
          <a:lstStyle/>
          <a:p>
            <a:r>
              <a:rPr lang="en-US"/>
              <a:t>Jessie Oettinger</a:t>
            </a:r>
          </a:p>
          <a:p>
            <a:pPr lvl="1"/>
            <a:r>
              <a:rPr lang="en-US"/>
              <a:t>Senior Associate</a:t>
            </a:r>
          </a:p>
          <a:p>
            <a:pPr lvl="2"/>
            <a:r>
              <a:rPr lang="en-US"/>
              <a:t>Social Policy Research Associates</a:t>
            </a:r>
          </a:p>
        </p:txBody>
      </p:sp>
      <p:pic>
        <p:nvPicPr>
          <p:cNvPr id="9" name="Picture Placeholder 8" descr="Headshot of Ben Mahrer">
            <a:extLst>
              <a:ext uri="{FF2B5EF4-FFF2-40B4-BE49-F238E27FC236}">
                <a16:creationId xmlns:a16="http://schemas.microsoft.com/office/drawing/2014/main" id="{4D1E0E10-210A-4C38-8BE8-C9DFA8E3EE2B}"/>
              </a:ext>
            </a:extLst>
          </p:cNvPr>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t="7444" r="-68" b="19591"/>
          <a:stretch/>
        </p:blipFill>
        <p:spPr>
          <a:xfrm>
            <a:off x="1554480" y="3832448"/>
            <a:ext cx="2133600" cy="2133600"/>
          </a:xfrm>
        </p:spPr>
      </p:pic>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p:txBody>
          <a:bodyPr/>
          <a:lstStyle/>
          <a:p>
            <a:r>
              <a:rPr lang="en-US"/>
              <a:t>Ben Mahrer</a:t>
            </a:r>
          </a:p>
          <a:p>
            <a:pPr lvl="1"/>
            <a:r>
              <a:rPr lang="en-US"/>
              <a:t>Associate</a:t>
            </a:r>
          </a:p>
          <a:p>
            <a:pPr lvl="2"/>
            <a:r>
              <a:rPr lang="en-US"/>
              <a:t>Social Policy Research Associates</a:t>
            </a:r>
          </a:p>
        </p:txBody>
      </p:sp>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7</a:t>
            </a:fld>
            <a:endParaRPr lang="en-US"/>
          </a:p>
        </p:txBody>
      </p:sp>
    </p:spTree>
    <p:custDataLst>
      <p:tags r:id="rId1"/>
    </p:custDataLst>
    <p:extLst>
      <p:ext uri="{BB962C8B-B14F-4D97-AF65-F5344CB8AC3E}">
        <p14:creationId xmlns:p14="http://schemas.microsoft.com/office/powerpoint/2010/main" val="1372301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A2A8D-8F8E-FE48-8ADA-D14381236E7E}"/>
              </a:ext>
            </a:extLst>
          </p:cNvPr>
          <p:cNvSpPr>
            <a:spLocks noGrp="1"/>
          </p:cNvSpPr>
          <p:nvPr>
            <p:ph type="title"/>
          </p:nvPr>
        </p:nvSpPr>
        <p:spPr/>
        <p:txBody>
          <a:bodyPr anchor="ctr">
            <a:normAutofit/>
          </a:bodyPr>
          <a:lstStyle/>
          <a:p>
            <a:r>
              <a:rPr lang="en-US" dirty="0"/>
              <a:t>Agenda (1)</a:t>
            </a:r>
          </a:p>
        </p:txBody>
      </p:sp>
      <p:graphicFrame>
        <p:nvGraphicFramePr>
          <p:cNvPr id="25" name="Content Placeholder 22" descr="The agenda: (1) Reporting Requirements Overview, (2) QPR Overview, (3) The Participant Data File and Data Collection, (4) Building and Submitting the Participant Data File, (5) WorkforceGPS Resources, and (6) Technical Assistance.">
            <a:extLst>
              <a:ext uri="{FF2B5EF4-FFF2-40B4-BE49-F238E27FC236}">
                <a16:creationId xmlns:a16="http://schemas.microsoft.com/office/drawing/2014/main" id="{7E457F80-1969-8561-85BA-EAFF8DE8D3F0}"/>
              </a:ext>
            </a:extLst>
          </p:cNvPr>
          <p:cNvGraphicFramePr>
            <a:graphicFrameLocks noGrp="1"/>
          </p:cNvGraphicFramePr>
          <p:nvPr>
            <p:ph idx="1"/>
            <p:extLst>
              <p:ext uri="{D42A27DB-BD31-4B8C-83A1-F6EECF244321}">
                <p14:modId xmlns:p14="http://schemas.microsoft.com/office/powerpoint/2010/main" val="3525410701"/>
              </p:ext>
            </p:extLst>
          </p:nvPr>
        </p:nvGraphicFramePr>
        <p:xfrm>
          <a:off x="805866" y="1137446"/>
          <a:ext cx="10699197"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28136536-D505-FF44-95C3-9D8610FCBE68}"/>
              </a:ext>
            </a:extLst>
          </p:cNvPr>
          <p:cNvSpPr>
            <a:spLocks noGrp="1"/>
          </p:cNvSpPr>
          <p:nvPr>
            <p:ph type="sldNum" sz="quarter" idx="12"/>
          </p:nvPr>
        </p:nvSpPr>
        <p:spPr/>
        <p:txBody>
          <a:bodyPr anchor="ctr">
            <a:normAutofit/>
          </a:bodyPr>
          <a:lstStyle/>
          <a:p>
            <a:pPr>
              <a:spcAft>
                <a:spcPts val="600"/>
              </a:spcAft>
            </a:pPr>
            <a:fld id="{158B7785-F6D6-45F8-833E-07BD84680091}" type="slidenum">
              <a:rPr lang="en-US" smtClean="0"/>
              <a:pPr>
                <a:spcAft>
                  <a:spcPts val="600"/>
                </a:spcAft>
              </a:pPr>
              <a:t>8</a:t>
            </a:fld>
            <a:endParaRPr lang="en-US"/>
          </a:p>
        </p:txBody>
      </p:sp>
    </p:spTree>
    <p:extLst>
      <p:ext uri="{BB962C8B-B14F-4D97-AF65-F5344CB8AC3E}">
        <p14:creationId xmlns:p14="http://schemas.microsoft.com/office/powerpoint/2010/main" val="2479649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A2A8D-8F8E-FE48-8ADA-D14381236E7E}"/>
              </a:ext>
            </a:extLst>
          </p:cNvPr>
          <p:cNvSpPr>
            <a:spLocks noGrp="1"/>
          </p:cNvSpPr>
          <p:nvPr>
            <p:ph type="title"/>
          </p:nvPr>
        </p:nvSpPr>
        <p:spPr/>
        <p:txBody>
          <a:bodyPr anchor="ctr">
            <a:normAutofit/>
          </a:bodyPr>
          <a:lstStyle/>
          <a:p>
            <a:r>
              <a:rPr lang="en-US" dirty="0"/>
              <a:t>Agenda (2) </a:t>
            </a:r>
          </a:p>
        </p:txBody>
      </p:sp>
      <p:graphicFrame>
        <p:nvGraphicFramePr>
          <p:cNvPr id="25" name="Content Placeholder 22" descr="The agenda which highlights Reporting Requirement Overview">
            <a:extLst>
              <a:ext uri="{FF2B5EF4-FFF2-40B4-BE49-F238E27FC236}">
                <a16:creationId xmlns:a16="http://schemas.microsoft.com/office/drawing/2014/main" id="{7E457F80-1969-8561-85BA-EAFF8DE8D3F0}"/>
              </a:ext>
            </a:extLst>
          </p:cNvPr>
          <p:cNvGraphicFramePr>
            <a:graphicFrameLocks noGrp="1"/>
          </p:cNvGraphicFramePr>
          <p:nvPr>
            <p:ph idx="1"/>
            <p:extLst>
              <p:ext uri="{D42A27DB-BD31-4B8C-83A1-F6EECF244321}">
                <p14:modId xmlns:p14="http://schemas.microsoft.com/office/powerpoint/2010/main" val="1858852242"/>
              </p:ext>
            </p:extLst>
          </p:nvPr>
        </p:nvGraphicFramePr>
        <p:xfrm>
          <a:off x="805866" y="1137446"/>
          <a:ext cx="10699197"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28136536-D505-FF44-95C3-9D8610FCBE68}"/>
              </a:ext>
            </a:extLst>
          </p:cNvPr>
          <p:cNvSpPr>
            <a:spLocks noGrp="1"/>
          </p:cNvSpPr>
          <p:nvPr>
            <p:ph type="sldNum" sz="quarter" idx="12"/>
          </p:nvPr>
        </p:nvSpPr>
        <p:spPr/>
        <p:txBody>
          <a:bodyPr anchor="ctr">
            <a:normAutofit/>
          </a:bodyPr>
          <a:lstStyle/>
          <a:p>
            <a:pPr>
              <a:spcAft>
                <a:spcPts val="600"/>
              </a:spcAft>
            </a:pPr>
            <a:fld id="{158B7785-F6D6-45F8-833E-07BD84680091}" type="slidenum">
              <a:rPr lang="en-US" smtClean="0"/>
              <a:pPr>
                <a:spcAft>
                  <a:spcPts val="600"/>
                </a:spcAft>
              </a:pPr>
              <a:t>9</a:t>
            </a:fld>
            <a:endParaRPr lang="en-US"/>
          </a:p>
        </p:txBody>
      </p:sp>
    </p:spTree>
    <p:extLst>
      <p:ext uri="{BB962C8B-B14F-4D97-AF65-F5344CB8AC3E}">
        <p14:creationId xmlns:p14="http://schemas.microsoft.com/office/powerpoint/2010/main" val="3550616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A43643-3390-4FE3-9E94-E2DBC5F75102}"/>
              </a:ext>
            </a:extLst>
          </p:cNvPr>
          <p:cNvSpPr>
            <a:spLocks noGrp="1"/>
          </p:cNvSpPr>
          <p:nvPr>
            <p:ph type="title"/>
          </p:nvPr>
        </p:nvSpPr>
        <p:spPr/>
        <p:txBody>
          <a:bodyPr/>
          <a:lstStyle/>
          <a:p>
            <a:r>
              <a:rPr lang="en-US" dirty="0"/>
              <a:t>Reporting Overview (1)</a:t>
            </a:r>
          </a:p>
        </p:txBody>
      </p:sp>
      <p:graphicFrame>
        <p:nvGraphicFramePr>
          <p:cNvPr id="10" name="Diagram 9" descr="Diagram with two boxes (QNR and QPR) with arrows from each pointing towards circular shape titled WIPS (Submission Platform)">
            <a:extLst>
              <a:ext uri="{FF2B5EF4-FFF2-40B4-BE49-F238E27FC236}">
                <a16:creationId xmlns:a16="http://schemas.microsoft.com/office/drawing/2014/main" id="{A8C9044E-5479-4BDF-B0D7-263AC4FA7B35}"/>
              </a:ext>
            </a:extLst>
          </p:cNvPr>
          <p:cNvGraphicFramePr/>
          <p:nvPr>
            <p:extLst>
              <p:ext uri="{D42A27DB-BD31-4B8C-83A1-F6EECF244321}">
                <p14:modId xmlns:p14="http://schemas.microsoft.com/office/powerpoint/2010/main" val="835185477"/>
              </p:ext>
            </p:extLst>
          </p:nvPr>
        </p:nvGraphicFramePr>
        <p:xfrm>
          <a:off x="3314994" y="350729"/>
          <a:ext cx="5562012" cy="4651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8B3370A4-20B7-48AB-AB72-84A49B6EAF61}"/>
              </a:ext>
            </a:extLst>
          </p:cNvPr>
          <p:cNvSpPr>
            <a:spLocks noGrp="1"/>
          </p:cNvSpPr>
          <p:nvPr>
            <p:ph type="sldNum" sz="quarter" idx="12"/>
          </p:nvPr>
        </p:nvSpPr>
        <p:spPr/>
        <p:txBody>
          <a:bodyPr/>
          <a:lstStyle/>
          <a:p>
            <a:fld id="{158B7785-F6D6-45F8-833E-07BD84680091}" type="slidenum">
              <a:rPr lang="en-US" smtClean="0"/>
              <a:t>10</a:t>
            </a:fld>
            <a:endParaRPr lang="en-US"/>
          </a:p>
        </p:txBody>
      </p:sp>
    </p:spTree>
    <p:extLst>
      <p:ext uri="{BB962C8B-B14F-4D97-AF65-F5344CB8AC3E}">
        <p14:creationId xmlns:p14="http://schemas.microsoft.com/office/powerpoint/2010/main" val="2789871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A43643-3390-4FE3-9E94-E2DBC5F75102}"/>
              </a:ext>
            </a:extLst>
          </p:cNvPr>
          <p:cNvSpPr>
            <a:spLocks noGrp="1"/>
          </p:cNvSpPr>
          <p:nvPr>
            <p:ph type="title"/>
          </p:nvPr>
        </p:nvSpPr>
        <p:spPr>
          <a:xfrm>
            <a:off x="819934" y="46208"/>
            <a:ext cx="11081334" cy="786384"/>
          </a:xfrm>
        </p:spPr>
        <p:txBody>
          <a:bodyPr/>
          <a:lstStyle/>
          <a:p>
            <a:r>
              <a:rPr lang="en-US" dirty="0"/>
              <a:t>Reporting Overview (2)</a:t>
            </a:r>
          </a:p>
        </p:txBody>
      </p:sp>
      <p:graphicFrame>
        <p:nvGraphicFramePr>
          <p:cNvPr id="10" name="Diagram 9" descr="Diagram with two boxes (QNR and QPR) with arrows from each pointing towards circular shape titled WIPS (Submission Platform)">
            <a:extLst>
              <a:ext uri="{FF2B5EF4-FFF2-40B4-BE49-F238E27FC236}">
                <a16:creationId xmlns:a16="http://schemas.microsoft.com/office/drawing/2014/main" id="{A8C9044E-5479-4BDF-B0D7-263AC4FA7B35}"/>
              </a:ext>
            </a:extLst>
          </p:cNvPr>
          <p:cNvGraphicFramePr/>
          <p:nvPr/>
        </p:nvGraphicFramePr>
        <p:xfrm>
          <a:off x="3314994" y="350729"/>
          <a:ext cx="5562012" cy="4651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3">
            <a:extLst>
              <a:ext uri="{FF2B5EF4-FFF2-40B4-BE49-F238E27FC236}">
                <a16:creationId xmlns:a16="http://schemas.microsoft.com/office/drawing/2014/main" id="{D43BA191-F018-4A7F-9679-CBB57FC5DDD8}"/>
              </a:ext>
            </a:extLst>
          </p:cNvPr>
          <p:cNvSpPr>
            <a:spLocks noGrp="1"/>
          </p:cNvSpPr>
          <p:nvPr>
            <p:ph idx="1"/>
          </p:nvPr>
        </p:nvSpPr>
        <p:spPr>
          <a:xfrm>
            <a:off x="768646" y="4835362"/>
            <a:ext cx="10880560" cy="1367758"/>
          </a:xfrm>
        </p:spPr>
        <p:txBody>
          <a:bodyPr anchor="t">
            <a:noAutofit/>
          </a:bodyPr>
          <a:lstStyle/>
          <a:p>
            <a:pPr marL="0" indent="0" algn="ctr">
              <a:buNone/>
            </a:pPr>
            <a:r>
              <a:rPr lang="en-US" b="0"/>
              <a:t>Grantees are responsible for submitting two reports each quarter: the </a:t>
            </a:r>
            <a:r>
              <a:rPr lang="en-US" b="1">
                <a:solidFill>
                  <a:schemeClr val="accent2">
                    <a:lumMod val="75000"/>
                  </a:schemeClr>
                </a:solidFill>
              </a:rPr>
              <a:t>Quarterly Narrative Report (QNR)</a:t>
            </a:r>
            <a:r>
              <a:rPr lang="en-US" b="1">
                <a:solidFill>
                  <a:schemeClr val="accent2"/>
                </a:solidFill>
              </a:rPr>
              <a:t> </a:t>
            </a:r>
            <a:r>
              <a:rPr lang="en-US" b="0"/>
              <a:t>and the </a:t>
            </a:r>
            <a:r>
              <a:rPr lang="en-US" b="1">
                <a:solidFill>
                  <a:schemeClr val="accent2">
                    <a:lumMod val="75000"/>
                  </a:schemeClr>
                </a:solidFill>
              </a:rPr>
              <a:t>Quarterly Performance Report (QPR)</a:t>
            </a:r>
          </a:p>
        </p:txBody>
      </p:sp>
      <p:sp>
        <p:nvSpPr>
          <p:cNvPr id="2" name="Slide Number Placeholder 1">
            <a:extLst>
              <a:ext uri="{FF2B5EF4-FFF2-40B4-BE49-F238E27FC236}">
                <a16:creationId xmlns:a16="http://schemas.microsoft.com/office/drawing/2014/main" id="{8B3370A4-20B7-48AB-AB72-84A49B6EAF61}"/>
              </a:ext>
            </a:extLst>
          </p:cNvPr>
          <p:cNvSpPr>
            <a:spLocks noGrp="1"/>
          </p:cNvSpPr>
          <p:nvPr>
            <p:ph type="sldNum" sz="quarter" idx="12"/>
          </p:nvPr>
        </p:nvSpPr>
        <p:spPr/>
        <p:txBody>
          <a:bodyPr/>
          <a:lstStyle/>
          <a:p>
            <a:fld id="{158B7785-F6D6-45F8-833E-07BD84680091}" type="slidenum">
              <a:rPr lang="en-US" smtClean="0"/>
              <a:t>11</a:t>
            </a:fld>
            <a:endParaRPr lang="en-US"/>
          </a:p>
        </p:txBody>
      </p:sp>
    </p:spTree>
    <p:extLst>
      <p:ext uri="{BB962C8B-B14F-4D97-AF65-F5344CB8AC3E}">
        <p14:creationId xmlns:p14="http://schemas.microsoft.com/office/powerpoint/2010/main" val="1606931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A43643-3390-4FE3-9E94-E2DBC5F75102}"/>
              </a:ext>
            </a:extLst>
          </p:cNvPr>
          <p:cNvSpPr>
            <a:spLocks noGrp="1"/>
          </p:cNvSpPr>
          <p:nvPr>
            <p:ph type="title"/>
          </p:nvPr>
        </p:nvSpPr>
        <p:spPr/>
        <p:txBody>
          <a:bodyPr/>
          <a:lstStyle/>
          <a:p>
            <a:r>
              <a:rPr lang="en-US" dirty="0"/>
              <a:t>Reporting Overview (3)</a:t>
            </a:r>
          </a:p>
        </p:txBody>
      </p:sp>
      <p:graphicFrame>
        <p:nvGraphicFramePr>
          <p:cNvPr id="10" name="Diagram 9" descr="Diagram with two boxes (QNR and QPR) with arrows from each pointing towards circular shape titled WIPS (Submission Platform)">
            <a:extLst>
              <a:ext uri="{FF2B5EF4-FFF2-40B4-BE49-F238E27FC236}">
                <a16:creationId xmlns:a16="http://schemas.microsoft.com/office/drawing/2014/main" id="{A8C9044E-5479-4BDF-B0D7-263AC4FA7B35}"/>
              </a:ext>
            </a:extLst>
          </p:cNvPr>
          <p:cNvGraphicFramePr/>
          <p:nvPr>
            <p:extLst>
              <p:ext uri="{D42A27DB-BD31-4B8C-83A1-F6EECF244321}">
                <p14:modId xmlns:p14="http://schemas.microsoft.com/office/powerpoint/2010/main" val="1371383848"/>
              </p:ext>
            </p:extLst>
          </p:nvPr>
        </p:nvGraphicFramePr>
        <p:xfrm>
          <a:off x="3314994" y="350729"/>
          <a:ext cx="5562012" cy="4651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itle 3">
            <a:extLst>
              <a:ext uri="{FF2B5EF4-FFF2-40B4-BE49-F238E27FC236}">
                <a16:creationId xmlns:a16="http://schemas.microsoft.com/office/drawing/2014/main" id="{D43BA191-F018-4A7F-9679-CBB57FC5DDD8}"/>
              </a:ext>
            </a:extLst>
          </p:cNvPr>
          <p:cNvSpPr>
            <a:spLocks noGrp="1"/>
          </p:cNvSpPr>
          <p:nvPr>
            <p:ph idx="1"/>
          </p:nvPr>
        </p:nvSpPr>
        <p:spPr>
          <a:xfrm>
            <a:off x="768646" y="4835362"/>
            <a:ext cx="10880560" cy="1367758"/>
          </a:xfrm>
        </p:spPr>
        <p:txBody>
          <a:bodyPr anchor="t">
            <a:noAutofit/>
          </a:bodyPr>
          <a:lstStyle/>
          <a:p>
            <a:pPr marL="0" indent="0" algn="ctr">
              <a:buNone/>
            </a:pPr>
            <a:r>
              <a:rPr lang="en-US" dirty="0"/>
              <a:t>Grantees submit QNRs and QPRs to DOL through </a:t>
            </a:r>
            <a:r>
              <a:rPr lang="en-US" b="1" dirty="0">
                <a:solidFill>
                  <a:schemeClr val="accent2">
                    <a:lumMod val="75000"/>
                  </a:schemeClr>
                </a:solidFill>
              </a:rPr>
              <a:t>WIPS</a:t>
            </a:r>
            <a:r>
              <a:rPr lang="en-US" dirty="0"/>
              <a:t>, the online reporting platform.</a:t>
            </a:r>
          </a:p>
          <a:p>
            <a:pPr marL="0" indent="0" algn="ctr">
              <a:buNone/>
            </a:pPr>
            <a:r>
              <a:rPr lang="en-US" dirty="0"/>
              <a:t>WIPS = </a:t>
            </a:r>
            <a:r>
              <a:rPr lang="en-US" dirty="0">
                <a:solidFill>
                  <a:schemeClr val="accent2">
                    <a:lumMod val="75000"/>
                  </a:schemeClr>
                </a:solidFill>
              </a:rPr>
              <a:t>Workforce Integrated Performance System.</a:t>
            </a:r>
          </a:p>
        </p:txBody>
      </p:sp>
      <p:sp>
        <p:nvSpPr>
          <p:cNvPr id="2" name="Slide Number Placeholder 1">
            <a:extLst>
              <a:ext uri="{FF2B5EF4-FFF2-40B4-BE49-F238E27FC236}">
                <a16:creationId xmlns:a16="http://schemas.microsoft.com/office/drawing/2014/main" id="{8B3370A4-20B7-48AB-AB72-84A49B6EAF61}"/>
              </a:ext>
            </a:extLst>
          </p:cNvPr>
          <p:cNvSpPr>
            <a:spLocks noGrp="1"/>
          </p:cNvSpPr>
          <p:nvPr>
            <p:ph type="sldNum" sz="quarter" idx="12"/>
          </p:nvPr>
        </p:nvSpPr>
        <p:spPr/>
        <p:txBody>
          <a:bodyPr/>
          <a:lstStyle/>
          <a:p>
            <a:fld id="{158B7785-F6D6-45F8-833E-07BD84680091}" type="slidenum">
              <a:rPr lang="en-US" smtClean="0"/>
              <a:t>12</a:t>
            </a:fld>
            <a:endParaRPr lang="en-US"/>
          </a:p>
        </p:txBody>
      </p:sp>
    </p:spTree>
    <p:extLst>
      <p:ext uri="{BB962C8B-B14F-4D97-AF65-F5344CB8AC3E}">
        <p14:creationId xmlns:p14="http://schemas.microsoft.com/office/powerpoint/2010/main" val="400080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A43643-3390-4FE3-9E94-E2DBC5F75102}"/>
              </a:ext>
            </a:extLst>
          </p:cNvPr>
          <p:cNvSpPr>
            <a:spLocks noGrp="1"/>
          </p:cNvSpPr>
          <p:nvPr>
            <p:ph type="title"/>
          </p:nvPr>
        </p:nvSpPr>
        <p:spPr/>
        <p:txBody>
          <a:bodyPr/>
          <a:lstStyle/>
          <a:p>
            <a:r>
              <a:rPr lang="en-US" dirty="0"/>
              <a:t>WORC Training Part 1 (1)</a:t>
            </a:r>
          </a:p>
        </p:txBody>
      </p:sp>
      <p:pic>
        <p:nvPicPr>
          <p:cNvPr id="6" name="Picture 5" descr="Diagram with two boxes (QNR and QPR) with arrows from each pointing towards circular shape titled WIPS (Submission Platform). Two red arrows, one pointing to QNR and another pointing to WIPS (Submission Platform).">
            <a:extLst>
              <a:ext uri="{FF2B5EF4-FFF2-40B4-BE49-F238E27FC236}">
                <a16:creationId xmlns:a16="http://schemas.microsoft.com/office/drawing/2014/main" id="{7663E9B1-F81A-07A1-644A-EFBD098E194B}"/>
              </a:ext>
            </a:extLst>
          </p:cNvPr>
          <p:cNvPicPr>
            <a:picLocks noChangeAspect="1"/>
          </p:cNvPicPr>
          <p:nvPr/>
        </p:nvPicPr>
        <p:blipFill>
          <a:blip r:embed="rId3"/>
          <a:stretch>
            <a:fillRect/>
          </a:stretch>
        </p:blipFill>
        <p:spPr>
          <a:xfrm>
            <a:off x="896154" y="998806"/>
            <a:ext cx="10625543" cy="3836556"/>
          </a:xfrm>
          <a:prstGeom prst="rect">
            <a:avLst/>
          </a:prstGeom>
        </p:spPr>
      </p:pic>
      <p:sp>
        <p:nvSpPr>
          <p:cNvPr id="9" name="Title 3">
            <a:extLst>
              <a:ext uri="{FF2B5EF4-FFF2-40B4-BE49-F238E27FC236}">
                <a16:creationId xmlns:a16="http://schemas.microsoft.com/office/drawing/2014/main" id="{D43BA191-F018-4A7F-9679-CBB57FC5DDD8}"/>
              </a:ext>
            </a:extLst>
          </p:cNvPr>
          <p:cNvSpPr>
            <a:spLocks noGrp="1"/>
          </p:cNvSpPr>
          <p:nvPr>
            <p:ph idx="1"/>
          </p:nvPr>
        </p:nvSpPr>
        <p:spPr>
          <a:xfrm>
            <a:off x="768646" y="4835362"/>
            <a:ext cx="10880560" cy="1367758"/>
          </a:xfrm>
        </p:spPr>
        <p:txBody>
          <a:bodyPr anchor="t">
            <a:noAutofit/>
          </a:bodyPr>
          <a:lstStyle/>
          <a:p>
            <a:pPr marL="0" indent="0" algn="ctr">
              <a:buNone/>
            </a:pPr>
            <a:r>
              <a:rPr lang="en-US" sz="2800" dirty="0">
                <a:solidFill>
                  <a:schemeClr val="accent2"/>
                </a:solidFill>
              </a:rPr>
              <a:t>A previous training, </a:t>
            </a:r>
            <a:r>
              <a:rPr lang="en-US" sz="2800" dirty="0">
                <a:solidFill>
                  <a:schemeClr val="accent2"/>
                </a:solidFill>
                <a:hlinkClick r:id="rId4"/>
              </a:rPr>
              <a:t>available on WorkforceGPS</a:t>
            </a:r>
            <a:r>
              <a:rPr lang="en-US" sz="2800" dirty="0">
                <a:solidFill>
                  <a:schemeClr val="accent2"/>
                </a:solidFill>
              </a:rPr>
              <a:t>, covered WIPS setup and QNR submission</a:t>
            </a:r>
          </a:p>
        </p:txBody>
      </p:sp>
      <p:sp>
        <p:nvSpPr>
          <p:cNvPr id="2" name="Slide Number Placeholder 1">
            <a:extLst>
              <a:ext uri="{FF2B5EF4-FFF2-40B4-BE49-F238E27FC236}">
                <a16:creationId xmlns:a16="http://schemas.microsoft.com/office/drawing/2014/main" id="{8B3370A4-20B7-48AB-AB72-84A49B6EAF61}"/>
              </a:ext>
            </a:extLst>
          </p:cNvPr>
          <p:cNvSpPr>
            <a:spLocks noGrp="1"/>
          </p:cNvSpPr>
          <p:nvPr>
            <p:ph type="sldNum" sz="quarter" idx="12"/>
          </p:nvPr>
        </p:nvSpPr>
        <p:spPr/>
        <p:txBody>
          <a:bodyPr/>
          <a:lstStyle/>
          <a:p>
            <a:fld id="{158B7785-F6D6-45F8-833E-07BD84680091}" type="slidenum">
              <a:rPr lang="en-US" smtClean="0"/>
              <a:t>13</a:t>
            </a:fld>
            <a:endParaRPr lang="en-US"/>
          </a:p>
        </p:txBody>
      </p:sp>
    </p:spTree>
    <p:extLst>
      <p:ext uri="{BB962C8B-B14F-4D97-AF65-F5344CB8AC3E}">
        <p14:creationId xmlns:p14="http://schemas.microsoft.com/office/powerpoint/2010/main" val="804582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A43643-3390-4FE3-9E94-E2DBC5F75102}"/>
              </a:ext>
            </a:extLst>
          </p:cNvPr>
          <p:cNvSpPr>
            <a:spLocks noGrp="1"/>
          </p:cNvSpPr>
          <p:nvPr>
            <p:ph type="title"/>
          </p:nvPr>
        </p:nvSpPr>
        <p:spPr/>
        <p:txBody>
          <a:bodyPr/>
          <a:lstStyle/>
          <a:p>
            <a:r>
              <a:rPr lang="en-US" dirty="0"/>
              <a:t>WORC Training Part 1 (2)</a:t>
            </a:r>
          </a:p>
        </p:txBody>
      </p:sp>
      <p:sp>
        <p:nvSpPr>
          <p:cNvPr id="9" name="Title 3">
            <a:extLst>
              <a:ext uri="{FF2B5EF4-FFF2-40B4-BE49-F238E27FC236}">
                <a16:creationId xmlns:a16="http://schemas.microsoft.com/office/drawing/2014/main" id="{D43BA191-F018-4A7F-9679-CBB57FC5DDD8}"/>
              </a:ext>
            </a:extLst>
          </p:cNvPr>
          <p:cNvSpPr>
            <a:spLocks noGrp="1"/>
          </p:cNvSpPr>
          <p:nvPr>
            <p:ph idx="1"/>
          </p:nvPr>
        </p:nvSpPr>
        <p:spPr>
          <a:xfrm>
            <a:off x="655720" y="1142001"/>
            <a:ext cx="10880560" cy="1367758"/>
          </a:xfrm>
        </p:spPr>
        <p:txBody>
          <a:bodyPr anchor="t">
            <a:noAutofit/>
          </a:bodyPr>
          <a:lstStyle/>
          <a:p>
            <a:pPr marL="0" indent="0" algn="ctr">
              <a:buNone/>
            </a:pPr>
            <a:r>
              <a:rPr lang="en-US" sz="3600">
                <a:solidFill>
                  <a:schemeClr val="accent2">
                    <a:lumMod val="75000"/>
                  </a:schemeClr>
                </a:solidFill>
                <a:hlinkClick r:id="rId3"/>
              </a:rPr>
              <a:t>WORC Round 4 Performance Training Part 1 Event Page</a:t>
            </a:r>
            <a:endParaRPr lang="en-US" sz="3600">
              <a:solidFill>
                <a:schemeClr val="accent2">
                  <a:lumMod val="75000"/>
                </a:schemeClr>
              </a:solidFill>
            </a:endParaRPr>
          </a:p>
        </p:txBody>
      </p:sp>
      <p:pic>
        <p:nvPicPr>
          <p:cNvPr id="4" name="Picture 3" descr="A screenshot of a WorkforceGPS webpage on &quot;WORC Round 4 Performance Reporting Part 1&quot; with a yellow square highlighting the &quot;View Recording&quot; button.">
            <a:extLst>
              <a:ext uri="{FF2B5EF4-FFF2-40B4-BE49-F238E27FC236}">
                <a16:creationId xmlns:a16="http://schemas.microsoft.com/office/drawing/2014/main" id="{A0F2CD6B-D544-72FC-8A01-9EF60AD25733}"/>
              </a:ext>
            </a:extLst>
          </p:cNvPr>
          <p:cNvPicPr>
            <a:picLocks noChangeAspect="1"/>
          </p:cNvPicPr>
          <p:nvPr/>
        </p:nvPicPr>
        <p:blipFill>
          <a:blip r:embed="rId4"/>
          <a:stretch>
            <a:fillRect/>
          </a:stretch>
        </p:blipFill>
        <p:spPr>
          <a:xfrm>
            <a:off x="459856" y="1728122"/>
            <a:ext cx="11076424" cy="4549451"/>
          </a:xfrm>
          <a:prstGeom prst="rect">
            <a:avLst/>
          </a:prstGeom>
        </p:spPr>
      </p:pic>
      <p:sp>
        <p:nvSpPr>
          <p:cNvPr id="2" name="Slide Number Placeholder 1">
            <a:extLst>
              <a:ext uri="{FF2B5EF4-FFF2-40B4-BE49-F238E27FC236}">
                <a16:creationId xmlns:a16="http://schemas.microsoft.com/office/drawing/2014/main" id="{8B3370A4-20B7-48AB-AB72-84A49B6EAF61}"/>
              </a:ext>
            </a:extLst>
          </p:cNvPr>
          <p:cNvSpPr>
            <a:spLocks noGrp="1"/>
          </p:cNvSpPr>
          <p:nvPr>
            <p:ph type="sldNum" sz="quarter" idx="12"/>
          </p:nvPr>
        </p:nvSpPr>
        <p:spPr/>
        <p:txBody>
          <a:bodyPr/>
          <a:lstStyle/>
          <a:p>
            <a:fld id="{158B7785-F6D6-45F8-833E-07BD84680091}" type="slidenum">
              <a:rPr lang="en-US" smtClean="0"/>
              <a:t>14</a:t>
            </a:fld>
            <a:endParaRPr lang="en-US"/>
          </a:p>
        </p:txBody>
      </p:sp>
    </p:spTree>
    <p:extLst>
      <p:ext uri="{BB962C8B-B14F-4D97-AF65-F5344CB8AC3E}">
        <p14:creationId xmlns:p14="http://schemas.microsoft.com/office/powerpoint/2010/main" val="1236379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A43643-3390-4FE3-9E94-E2DBC5F75102}"/>
              </a:ext>
            </a:extLst>
          </p:cNvPr>
          <p:cNvSpPr>
            <a:spLocks noGrp="1"/>
          </p:cNvSpPr>
          <p:nvPr>
            <p:ph type="title"/>
          </p:nvPr>
        </p:nvSpPr>
        <p:spPr/>
        <p:txBody>
          <a:bodyPr/>
          <a:lstStyle/>
          <a:p>
            <a:r>
              <a:rPr lang="en-US"/>
              <a:t>WORC Training Part 2</a:t>
            </a:r>
          </a:p>
        </p:txBody>
      </p:sp>
      <p:pic>
        <p:nvPicPr>
          <p:cNvPr id="5" name="Picture 4" descr="Diagram with two boxes (QNR and QPR) with arrows from each pointing towards circular shape titled WIPS (Submission Platform). One red arrow pointing to QPR.">
            <a:extLst>
              <a:ext uri="{FF2B5EF4-FFF2-40B4-BE49-F238E27FC236}">
                <a16:creationId xmlns:a16="http://schemas.microsoft.com/office/drawing/2014/main" id="{C6D67170-5739-C295-8A75-3AA626DCEBD6}"/>
              </a:ext>
            </a:extLst>
          </p:cNvPr>
          <p:cNvPicPr>
            <a:picLocks noChangeAspect="1"/>
          </p:cNvPicPr>
          <p:nvPr/>
        </p:nvPicPr>
        <p:blipFill>
          <a:blip r:embed="rId3"/>
          <a:stretch>
            <a:fillRect/>
          </a:stretch>
        </p:blipFill>
        <p:spPr>
          <a:xfrm>
            <a:off x="1183690" y="953854"/>
            <a:ext cx="10325686" cy="4239876"/>
          </a:xfrm>
          <a:prstGeom prst="rect">
            <a:avLst/>
          </a:prstGeom>
        </p:spPr>
      </p:pic>
      <p:sp>
        <p:nvSpPr>
          <p:cNvPr id="2" name="Slide Number Placeholder 1">
            <a:extLst>
              <a:ext uri="{FF2B5EF4-FFF2-40B4-BE49-F238E27FC236}">
                <a16:creationId xmlns:a16="http://schemas.microsoft.com/office/drawing/2014/main" id="{8B3370A4-20B7-48AB-AB72-84A49B6EAF61}"/>
              </a:ext>
            </a:extLst>
          </p:cNvPr>
          <p:cNvSpPr>
            <a:spLocks noGrp="1"/>
          </p:cNvSpPr>
          <p:nvPr>
            <p:ph type="sldNum" sz="quarter" idx="12"/>
          </p:nvPr>
        </p:nvSpPr>
        <p:spPr/>
        <p:txBody>
          <a:bodyPr/>
          <a:lstStyle/>
          <a:p>
            <a:fld id="{158B7785-F6D6-45F8-833E-07BD84680091}" type="slidenum">
              <a:rPr lang="en-US" smtClean="0"/>
              <a:t>15</a:t>
            </a:fld>
            <a:endParaRPr lang="en-US"/>
          </a:p>
        </p:txBody>
      </p:sp>
    </p:spTree>
    <p:extLst>
      <p:ext uri="{BB962C8B-B14F-4D97-AF65-F5344CB8AC3E}">
        <p14:creationId xmlns:p14="http://schemas.microsoft.com/office/powerpoint/2010/main" val="4082375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B05925-AE07-4A1A-B9D7-C630D67C6D36}"/>
              </a:ext>
            </a:extLst>
          </p:cNvPr>
          <p:cNvSpPr>
            <a:spLocks noGrp="1"/>
          </p:cNvSpPr>
          <p:nvPr>
            <p:ph type="title"/>
          </p:nvPr>
        </p:nvSpPr>
        <p:spPr>
          <a:xfrm>
            <a:off x="805866" y="136525"/>
            <a:ext cx="11081334" cy="786384"/>
          </a:xfrm>
        </p:spPr>
        <p:txBody>
          <a:bodyPr/>
          <a:lstStyle/>
          <a:p>
            <a:r>
              <a:rPr lang="en-US"/>
              <a:t>Reporting due dates</a:t>
            </a:r>
          </a:p>
        </p:txBody>
      </p:sp>
      <p:sp>
        <p:nvSpPr>
          <p:cNvPr id="12" name="Rectangle 3">
            <a:extLst>
              <a:ext uri="{FF2B5EF4-FFF2-40B4-BE49-F238E27FC236}">
                <a16:creationId xmlns:a16="http://schemas.microsoft.com/office/drawing/2014/main" id="{9EFC7BD6-86B7-40FD-87F1-20BAA467734E}"/>
              </a:ext>
            </a:extLst>
          </p:cNvPr>
          <p:cNvSpPr>
            <a:spLocks noChangeArrowheads="1"/>
          </p:cNvSpPr>
          <p:nvPr/>
        </p:nvSpPr>
        <p:spPr bwMode="auto">
          <a:xfrm>
            <a:off x="805866" y="1290911"/>
            <a:ext cx="1057881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defRPr/>
            </a:pPr>
            <a:r>
              <a:rPr kumimoji="0" lang="en-US" altLang="en-US" sz="3200" b="0" i="0" u="none" strike="noStrike" kern="1200" cap="none" spc="0" normalizeH="0" baseline="0" noProof="0" dirty="0">
                <a:ln>
                  <a:noFill/>
                </a:ln>
                <a:effectLst/>
                <a:uLnTx/>
                <a:uFillTx/>
                <a:latin typeface="Calibri"/>
                <a:ea typeface="Calibri" panose="020F0502020204030204" pitchFamily="34" charset="0"/>
                <a:cs typeface="Times New Roman"/>
              </a:rPr>
              <a:t>Reports are due on the 15th day of the second month </a:t>
            </a:r>
            <a:r>
              <a:rPr lang="en-US" altLang="en-US" sz="3200" dirty="0">
                <a:latin typeface="Calibri"/>
                <a:ea typeface="Calibri" panose="020F0502020204030204" pitchFamily="34" charset="0"/>
                <a:cs typeface="Times New Roman"/>
              </a:rPr>
              <a:t>following the end of the </a:t>
            </a:r>
            <a:r>
              <a:rPr kumimoji="0" lang="en-US" altLang="en-US" sz="3200" b="0" i="0" u="none" strike="noStrike" kern="1200" cap="none" spc="0" normalizeH="0" baseline="0" noProof="0" dirty="0">
                <a:ln>
                  <a:noFill/>
                </a:ln>
                <a:effectLst/>
                <a:uLnTx/>
                <a:uFillTx/>
                <a:latin typeface="Calibri"/>
                <a:ea typeface="Calibri" panose="020F0502020204030204" pitchFamily="34" charset="0"/>
                <a:cs typeface="Times New Roman"/>
              </a:rPr>
              <a:t>quarter</a:t>
            </a:r>
          </a:p>
        </p:txBody>
      </p:sp>
      <p:graphicFrame>
        <p:nvGraphicFramePr>
          <p:cNvPr id="9" name="Content Placeholder 8" descr="A table showing the Reporting Quarter along with the Report Due Date.">
            <a:extLst>
              <a:ext uri="{FF2B5EF4-FFF2-40B4-BE49-F238E27FC236}">
                <a16:creationId xmlns:a16="http://schemas.microsoft.com/office/drawing/2014/main" id="{10E96351-FB41-4201-BBAB-12D0747CE62E}"/>
              </a:ext>
            </a:extLst>
          </p:cNvPr>
          <p:cNvGraphicFramePr>
            <a:graphicFrameLocks noGrp="1"/>
          </p:cNvGraphicFramePr>
          <p:nvPr>
            <p:ph idx="1"/>
            <p:extLst>
              <p:ext uri="{D42A27DB-BD31-4B8C-83A1-F6EECF244321}">
                <p14:modId xmlns:p14="http://schemas.microsoft.com/office/powerpoint/2010/main" val="291066498"/>
              </p:ext>
            </p:extLst>
          </p:nvPr>
        </p:nvGraphicFramePr>
        <p:xfrm>
          <a:off x="805866" y="3084511"/>
          <a:ext cx="10023130" cy="1958447"/>
        </p:xfrm>
        <a:graphic>
          <a:graphicData uri="http://schemas.openxmlformats.org/drawingml/2006/table">
            <a:tbl>
              <a:tblPr firstRow="1" firstCol="1" bandRow="1">
                <a:tableStyleId>{5C22544A-7EE6-4342-B048-85BDC9FD1C3A}</a:tableStyleId>
              </a:tblPr>
              <a:tblGrid>
                <a:gridCol w="2004626">
                  <a:extLst>
                    <a:ext uri="{9D8B030D-6E8A-4147-A177-3AD203B41FA5}">
                      <a16:colId xmlns:a16="http://schemas.microsoft.com/office/drawing/2014/main" val="1870073126"/>
                    </a:ext>
                  </a:extLst>
                </a:gridCol>
                <a:gridCol w="2004626">
                  <a:extLst>
                    <a:ext uri="{9D8B030D-6E8A-4147-A177-3AD203B41FA5}">
                      <a16:colId xmlns:a16="http://schemas.microsoft.com/office/drawing/2014/main" val="2122006479"/>
                    </a:ext>
                  </a:extLst>
                </a:gridCol>
                <a:gridCol w="2004626">
                  <a:extLst>
                    <a:ext uri="{9D8B030D-6E8A-4147-A177-3AD203B41FA5}">
                      <a16:colId xmlns:a16="http://schemas.microsoft.com/office/drawing/2014/main" val="1682241484"/>
                    </a:ext>
                  </a:extLst>
                </a:gridCol>
                <a:gridCol w="2004626">
                  <a:extLst>
                    <a:ext uri="{9D8B030D-6E8A-4147-A177-3AD203B41FA5}">
                      <a16:colId xmlns:a16="http://schemas.microsoft.com/office/drawing/2014/main" val="3313640333"/>
                    </a:ext>
                  </a:extLst>
                </a:gridCol>
                <a:gridCol w="2004626">
                  <a:extLst>
                    <a:ext uri="{9D8B030D-6E8A-4147-A177-3AD203B41FA5}">
                      <a16:colId xmlns:a16="http://schemas.microsoft.com/office/drawing/2014/main" val="1315590259"/>
                    </a:ext>
                  </a:extLst>
                </a:gridCol>
              </a:tblGrid>
              <a:tr h="948566">
                <a:tc>
                  <a:txBody>
                    <a:bodyPr/>
                    <a:lstStyle/>
                    <a:p>
                      <a:pPr marL="0" marR="0" algn="ctr">
                        <a:lnSpc>
                          <a:spcPct val="107000"/>
                        </a:lnSpc>
                        <a:spcBef>
                          <a:spcPts val="600"/>
                        </a:spcBef>
                        <a:spcAft>
                          <a:spcPts val="600"/>
                        </a:spcAft>
                      </a:pPr>
                      <a:r>
                        <a:rPr lang="en-US" sz="2400" dirty="0">
                          <a:effectLst/>
                        </a:rPr>
                        <a:t>Reporting Quarter</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marL="0" marR="0" algn="ctr">
                        <a:lnSpc>
                          <a:spcPct val="107000"/>
                        </a:lnSpc>
                        <a:spcBef>
                          <a:spcPts val="600"/>
                        </a:spcBef>
                        <a:spcAft>
                          <a:spcPts val="600"/>
                        </a:spcAft>
                      </a:pPr>
                      <a:r>
                        <a:rPr lang="en-US" sz="2400" dirty="0">
                          <a:effectLst/>
                        </a:rPr>
                        <a:t>July – Sept.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75000"/>
                      </a:schemeClr>
                    </a:solidFill>
                  </a:tcPr>
                </a:tc>
                <a:tc>
                  <a:txBody>
                    <a:bodyPr/>
                    <a:lstStyle/>
                    <a:p>
                      <a:pPr marL="0" marR="0" algn="ctr" defTabSz="914400" rtl="0" eaLnBrk="1" latinLnBrk="0" hangingPunct="1">
                        <a:lnSpc>
                          <a:spcPct val="107000"/>
                        </a:lnSpc>
                        <a:spcBef>
                          <a:spcPts val="600"/>
                        </a:spcBef>
                        <a:spcAft>
                          <a:spcPts val="600"/>
                        </a:spcAft>
                      </a:pPr>
                      <a:r>
                        <a:rPr lang="en-US" sz="2400" b="1" kern="1200" dirty="0">
                          <a:solidFill>
                            <a:schemeClr val="lt1"/>
                          </a:solidFill>
                          <a:effectLst/>
                          <a:latin typeface="+mn-lt"/>
                          <a:ea typeface="+mn-ea"/>
                          <a:cs typeface="+mn-cs"/>
                        </a:rPr>
                        <a:t>Oct. – Dec. </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algn="ctr">
                        <a:lnSpc>
                          <a:spcPct val="107000"/>
                        </a:lnSpc>
                        <a:spcBef>
                          <a:spcPts val="600"/>
                        </a:spcBef>
                        <a:spcAft>
                          <a:spcPts val="600"/>
                        </a:spcAft>
                      </a:pPr>
                      <a:r>
                        <a:rPr lang="en-US" sz="2400" dirty="0">
                          <a:effectLst/>
                        </a:rPr>
                        <a:t>Jan. – Mar.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lumMod val="75000"/>
                      </a:schemeClr>
                    </a:solidFill>
                  </a:tcPr>
                </a:tc>
                <a:tc>
                  <a:txBody>
                    <a:bodyPr/>
                    <a:lstStyle/>
                    <a:p>
                      <a:pPr marL="0" marR="0" algn="ctr">
                        <a:lnSpc>
                          <a:spcPct val="107000"/>
                        </a:lnSpc>
                        <a:spcBef>
                          <a:spcPts val="600"/>
                        </a:spcBef>
                        <a:spcAft>
                          <a:spcPts val="600"/>
                        </a:spcAft>
                      </a:pPr>
                      <a:r>
                        <a:rPr lang="en-US" sz="2400" dirty="0">
                          <a:effectLst/>
                        </a:rPr>
                        <a:t>Apr. – June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3202366188"/>
                  </a:ext>
                </a:extLst>
              </a:tr>
              <a:tr h="1009881">
                <a:tc>
                  <a:txBody>
                    <a:bodyPr/>
                    <a:lstStyle/>
                    <a:p>
                      <a:pPr marL="0" marR="0" algn="ctr">
                        <a:lnSpc>
                          <a:spcPct val="107000"/>
                        </a:lnSpc>
                        <a:spcBef>
                          <a:spcPts val="600"/>
                        </a:spcBef>
                        <a:spcAft>
                          <a:spcPts val="600"/>
                        </a:spcAft>
                      </a:pPr>
                      <a:r>
                        <a:rPr lang="en-US" sz="2400" dirty="0">
                          <a:effectLst/>
                        </a:rPr>
                        <a:t>Report Due Date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marL="0" marR="0" algn="ctr" defTabSz="914400" rtl="0" eaLnBrk="1" latinLnBrk="0" hangingPunct="1">
                        <a:lnSpc>
                          <a:spcPct val="107000"/>
                        </a:lnSpc>
                        <a:spcBef>
                          <a:spcPts val="600"/>
                        </a:spcBef>
                        <a:spcAft>
                          <a:spcPts val="600"/>
                        </a:spcAft>
                      </a:pPr>
                      <a:r>
                        <a:rPr lang="en-US" sz="2400" kern="1200" dirty="0">
                          <a:solidFill>
                            <a:schemeClr val="bg1"/>
                          </a:solidFill>
                          <a:effectLst/>
                          <a:latin typeface="+mn-lt"/>
                          <a:ea typeface="+mn-ea"/>
                          <a:cs typeface="+mn-cs"/>
                        </a:rPr>
                        <a:t>November 15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315C6D"/>
                    </a:solidFill>
                  </a:tcPr>
                </a:tc>
                <a:tc>
                  <a:txBody>
                    <a:bodyPr/>
                    <a:lstStyle/>
                    <a:p>
                      <a:pPr marL="0" marR="0" algn="ctr" defTabSz="914400" rtl="0" eaLnBrk="1" latinLnBrk="0" hangingPunct="1">
                        <a:lnSpc>
                          <a:spcPct val="107000"/>
                        </a:lnSpc>
                        <a:spcBef>
                          <a:spcPts val="600"/>
                        </a:spcBef>
                        <a:spcAft>
                          <a:spcPts val="600"/>
                        </a:spcAft>
                      </a:pPr>
                      <a:r>
                        <a:rPr lang="en-US" sz="2400" kern="1200" dirty="0">
                          <a:solidFill>
                            <a:schemeClr val="bg1"/>
                          </a:solidFill>
                          <a:effectLst/>
                          <a:latin typeface="+mn-lt"/>
                          <a:ea typeface="+mn-ea"/>
                          <a:cs typeface="+mn-cs"/>
                        </a:rPr>
                        <a:t>February 15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tc>
                  <a:txBody>
                    <a:bodyPr/>
                    <a:lstStyle/>
                    <a:p>
                      <a:pPr marL="0" marR="0" algn="ctr">
                        <a:lnSpc>
                          <a:spcPct val="107000"/>
                        </a:lnSpc>
                        <a:spcBef>
                          <a:spcPts val="600"/>
                        </a:spcBef>
                        <a:spcAft>
                          <a:spcPts val="600"/>
                        </a:spcAft>
                      </a:pPr>
                      <a:r>
                        <a:rPr lang="en-US" sz="2400" dirty="0">
                          <a:solidFill>
                            <a:schemeClr val="bg1"/>
                          </a:solidFill>
                          <a:effectLst/>
                        </a:rPr>
                        <a:t>May 15</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algn="ctr">
                        <a:lnSpc>
                          <a:spcPct val="107000"/>
                        </a:lnSpc>
                        <a:spcBef>
                          <a:spcPts val="600"/>
                        </a:spcBef>
                        <a:spcAft>
                          <a:spcPts val="600"/>
                        </a:spcAft>
                      </a:pPr>
                      <a:r>
                        <a:rPr lang="en-US" sz="2400" dirty="0">
                          <a:solidFill>
                            <a:schemeClr val="bg1"/>
                          </a:solidFill>
                          <a:effectLst/>
                        </a:rPr>
                        <a:t>August 15</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937572862"/>
                  </a:ext>
                </a:extLst>
              </a:tr>
            </a:tbl>
          </a:graphicData>
        </a:graphic>
      </p:graphicFrame>
      <p:sp>
        <p:nvSpPr>
          <p:cNvPr id="5" name="Rectangle 4" descr="A yellow square highlighting the Reporting Quarter of Oct.-Dec. and its Report Due Date on February 15.">
            <a:extLst>
              <a:ext uri="{FF2B5EF4-FFF2-40B4-BE49-F238E27FC236}">
                <a16:creationId xmlns:a16="http://schemas.microsoft.com/office/drawing/2014/main" id="{A8248567-9B24-DBDB-CF6A-5332B173E9FC}"/>
              </a:ext>
            </a:extLst>
          </p:cNvPr>
          <p:cNvSpPr/>
          <p:nvPr/>
        </p:nvSpPr>
        <p:spPr>
          <a:xfrm>
            <a:off x="4784942" y="3084511"/>
            <a:ext cx="2066795" cy="1958447"/>
          </a:xfrm>
          <a:prstGeom prst="rect">
            <a:avLst/>
          </a:prstGeom>
          <a:noFill/>
          <a:ln w="1079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BC69D0D0-D23A-40C9-8AD0-0A6EA348BEF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5E5E5E"/>
                </a:solidFill>
                <a:effectLst/>
                <a:uLnTx/>
                <a:uFillTx/>
                <a:latin typeface="Franklin Gothic Book" panose="020B05030201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600" b="1" i="0" u="none" strike="noStrike" kern="1200" cap="none" spc="0" normalizeH="0" baseline="0" noProof="0">
              <a:ln>
                <a:noFill/>
              </a:ln>
              <a:solidFill>
                <a:srgbClr val="5E5E5E"/>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2937467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0B9AC4-D600-4153-B9EC-E87E5FDC201C}"/>
              </a:ext>
            </a:extLst>
          </p:cNvPr>
          <p:cNvSpPr>
            <a:spLocks noGrp="1"/>
          </p:cNvSpPr>
          <p:nvPr>
            <p:ph type="title"/>
          </p:nvPr>
        </p:nvSpPr>
        <p:spPr/>
        <p:txBody>
          <a:bodyPr/>
          <a:lstStyle/>
          <a:p>
            <a:r>
              <a:rPr lang="en-US" dirty="0"/>
              <a:t>Poll</a:t>
            </a:r>
          </a:p>
        </p:txBody>
      </p:sp>
      <p:sp>
        <p:nvSpPr>
          <p:cNvPr id="8" name="Text Placeholder 7">
            <a:extLst>
              <a:ext uri="{FF2B5EF4-FFF2-40B4-BE49-F238E27FC236}">
                <a16:creationId xmlns:a16="http://schemas.microsoft.com/office/drawing/2014/main" id="{7C257071-F718-45AC-AEF4-FC536891DEDD}"/>
              </a:ext>
            </a:extLst>
          </p:cNvPr>
          <p:cNvSpPr>
            <a:spLocks noGrp="1"/>
          </p:cNvSpPr>
          <p:nvPr>
            <p:ph type="body" idx="14"/>
          </p:nvPr>
        </p:nvSpPr>
        <p:spPr/>
        <p:txBody>
          <a:bodyPr>
            <a:normAutofit/>
          </a:bodyPr>
          <a:lstStyle/>
          <a:p>
            <a:r>
              <a:rPr lang="en-US" sz="2800" b="1" dirty="0"/>
              <a:t>Do you plan to submit a QPR by February 15, 2023?</a:t>
            </a:r>
          </a:p>
          <a:p>
            <a:r>
              <a:rPr lang="en-US" dirty="0"/>
              <a:t>Grantees that enrolled at least one participant prior to December 31</a:t>
            </a:r>
            <a:r>
              <a:rPr lang="en-US" baseline="30000" dirty="0"/>
              <a:t>st</a:t>
            </a:r>
            <a:r>
              <a:rPr lang="en-US" dirty="0"/>
              <a:t>, 2022, must submit a QPR.</a:t>
            </a:r>
          </a:p>
          <a:p>
            <a:r>
              <a:rPr lang="en-US" dirty="0"/>
              <a:t>The QPR submission due date is February 15.</a:t>
            </a:r>
          </a:p>
        </p:txBody>
      </p:sp>
      <p:sp>
        <p:nvSpPr>
          <p:cNvPr id="6" name="Content Placeholder 5">
            <a:extLst>
              <a:ext uri="{FF2B5EF4-FFF2-40B4-BE49-F238E27FC236}">
                <a16:creationId xmlns:a16="http://schemas.microsoft.com/office/drawing/2014/main" id="{FAC0C387-2E17-49DA-983B-05BD917ADD96}"/>
              </a:ext>
            </a:extLst>
          </p:cNvPr>
          <p:cNvSpPr>
            <a:spLocks noGrp="1"/>
          </p:cNvSpPr>
          <p:nvPr>
            <p:ph idx="1"/>
          </p:nvPr>
        </p:nvSpPr>
        <p:spPr/>
        <p:txBody>
          <a:bodyPr/>
          <a:lstStyle/>
          <a:p>
            <a:r>
              <a:rPr lang="en-US" dirty="0"/>
              <a:t>Yes, I plan to submit a QPR by February 15</a:t>
            </a:r>
            <a:r>
              <a:rPr lang="en-US" baseline="30000" dirty="0"/>
              <a:t>th</a:t>
            </a:r>
            <a:r>
              <a:rPr lang="en-US" dirty="0"/>
              <a:t>. </a:t>
            </a:r>
          </a:p>
          <a:p>
            <a:r>
              <a:rPr lang="en-US" dirty="0"/>
              <a:t>No, I did not have participants during the Oct. – Dec. quarter.</a:t>
            </a:r>
            <a:endParaRPr lang="en-US" baseline="30000" dirty="0"/>
          </a:p>
          <a:p>
            <a:endParaRPr lang="en-US" dirty="0"/>
          </a:p>
        </p:txBody>
      </p:sp>
      <p:sp>
        <p:nvSpPr>
          <p:cNvPr id="2" name="Slide Number Placeholder 1">
            <a:extLst>
              <a:ext uri="{FF2B5EF4-FFF2-40B4-BE49-F238E27FC236}">
                <a16:creationId xmlns:a16="http://schemas.microsoft.com/office/drawing/2014/main" id="{99C61F71-0F24-4903-9362-D8D48792A3D8}"/>
              </a:ext>
            </a:extLst>
          </p:cNvPr>
          <p:cNvSpPr>
            <a:spLocks noGrp="1"/>
          </p:cNvSpPr>
          <p:nvPr>
            <p:ph type="sldNum" sz="quarter" idx="12"/>
          </p:nvPr>
        </p:nvSpPr>
        <p:spPr/>
        <p:txBody>
          <a:bodyPr/>
          <a:lstStyle/>
          <a:p>
            <a:fld id="{158B7785-F6D6-45F8-833E-07BD84680091}" type="slidenum">
              <a:rPr lang="en-US" smtClean="0"/>
              <a:t>17</a:t>
            </a:fld>
            <a:endParaRPr lang="en-US"/>
          </a:p>
        </p:txBody>
      </p:sp>
    </p:spTree>
    <p:extLst>
      <p:ext uri="{BB962C8B-B14F-4D97-AF65-F5344CB8AC3E}">
        <p14:creationId xmlns:p14="http://schemas.microsoft.com/office/powerpoint/2010/main" val="1138886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A2A8D-8F8E-FE48-8ADA-D14381236E7E}"/>
              </a:ext>
            </a:extLst>
          </p:cNvPr>
          <p:cNvSpPr>
            <a:spLocks noGrp="1"/>
          </p:cNvSpPr>
          <p:nvPr>
            <p:ph type="title"/>
          </p:nvPr>
        </p:nvSpPr>
        <p:spPr/>
        <p:txBody>
          <a:bodyPr anchor="ctr">
            <a:normAutofit/>
          </a:bodyPr>
          <a:lstStyle/>
          <a:p>
            <a:r>
              <a:rPr lang="en-US" dirty="0"/>
              <a:t>Agenda (3)</a:t>
            </a:r>
          </a:p>
        </p:txBody>
      </p:sp>
      <p:graphicFrame>
        <p:nvGraphicFramePr>
          <p:cNvPr id="25" name="Content Placeholder 22" descr="The agenda which highlights QPR Overview">
            <a:extLst>
              <a:ext uri="{FF2B5EF4-FFF2-40B4-BE49-F238E27FC236}">
                <a16:creationId xmlns:a16="http://schemas.microsoft.com/office/drawing/2014/main" id="{7E457F80-1969-8561-85BA-EAFF8DE8D3F0}"/>
              </a:ext>
            </a:extLst>
          </p:cNvPr>
          <p:cNvGraphicFramePr>
            <a:graphicFrameLocks noGrp="1"/>
          </p:cNvGraphicFramePr>
          <p:nvPr>
            <p:ph idx="1"/>
            <p:extLst>
              <p:ext uri="{D42A27DB-BD31-4B8C-83A1-F6EECF244321}">
                <p14:modId xmlns:p14="http://schemas.microsoft.com/office/powerpoint/2010/main" val="2406372047"/>
              </p:ext>
            </p:extLst>
          </p:nvPr>
        </p:nvGraphicFramePr>
        <p:xfrm>
          <a:off x="805866" y="1137446"/>
          <a:ext cx="10699197"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28136536-D505-FF44-95C3-9D8610FCBE68}"/>
              </a:ext>
            </a:extLst>
          </p:cNvPr>
          <p:cNvSpPr>
            <a:spLocks noGrp="1"/>
          </p:cNvSpPr>
          <p:nvPr>
            <p:ph type="sldNum" sz="quarter" idx="12"/>
          </p:nvPr>
        </p:nvSpPr>
        <p:spPr/>
        <p:txBody>
          <a:bodyPr anchor="ctr">
            <a:normAutofit/>
          </a:bodyPr>
          <a:lstStyle/>
          <a:p>
            <a:pPr>
              <a:spcAft>
                <a:spcPts val="600"/>
              </a:spcAft>
            </a:pPr>
            <a:fld id="{158B7785-F6D6-45F8-833E-07BD84680091}" type="slidenum">
              <a:rPr lang="en-US" smtClean="0"/>
              <a:pPr>
                <a:spcAft>
                  <a:spcPts val="600"/>
                </a:spcAft>
              </a:pPr>
              <a:t>18</a:t>
            </a:fld>
            <a:endParaRPr lang="en-US"/>
          </a:p>
        </p:txBody>
      </p:sp>
    </p:spTree>
    <p:extLst>
      <p:ext uri="{BB962C8B-B14F-4D97-AF65-F5344CB8AC3E}">
        <p14:creationId xmlns:p14="http://schemas.microsoft.com/office/powerpoint/2010/main" val="2099935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236025-82AF-C24B-3F02-0A5F06B541CA}"/>
              </a:ext>
            </a:extLst>
          </p:cNvPr>
          <p:cNvSpPr>
            <a:spLocks noGrp="1"/>
          </p:cNvSpPr>
          <p:nvPr>
            <p:ph type="title"/>
          </p:nvPr>
        </p:nvSpPr>
        <p:spPr/>
        <p:txBody>
          <a:bodyPr/>
          <a:lstStyle/>
          <a:p>
            <a:r>
              <a:rPr lang="en-US" dirty="0"/>
              <a:t>QPR Overview (1)</a:t>
            </a:r>
          </a:p>
        </p:txBody>
      </p:sp>
      <p:sp>
        <p:nvSpPr>
          <p:cNvPr id="6" name="Content Placeholder 5">
            <a:extLst>
              <a:ext uri="{FF2B5EF4-FFF2-40B4-BE49-F238E27FC236}">
                <a16:creationId xmlns:a16="http://schemas.microsoft.com/office/drawing/2014/main" id="{866399E3-32D4-C75A-9BEA-2054FD4C0E73}"/>
              </a:ext>
            </a:extLst>
          </p:cNvPr>
          <p:cNvSpPr>
            <a:spLocks noGrp="1"/>
          </p:cNvSpPr>
          <p:nvPr>
            <p:ph idx="1"/>
          </p:nvPr>
        </p:nvSpPr>
        <p:spPr/>
        <p:txBody>
          <a:bodyPr/>
          <a:lstStyle/>
          <a:p>
            <a:pPr marL="0" indent="0">
              <a:buNone/>
            </a:pPr>
            <a:r>
              <a:rPr lang="en-US" b="1" dirty="0"/>
              <a:t>What is in the QPR?</a:t>
            </a:r>
          </a:p>
          <a:p>
            <a:r>
              <a:rPr lang="en-US" dirty="0"/>
              <a:t>The QPR contains information on grant participants, services, and outcomes. </a:t>
            </a:r>
          </a:p>
          <a:p>
            <a:r>
              <a:rPr lang="en-US" dirty="0"/>
              <a:t>It is based on a </a:t>
            </a:r>
            <a:r>
              <a:rPr lang="en-US" b="1" dirty="0"/>
              <a:t>participant data file </a:t>
            </a:r>
            <a:r>
              <a:rPr lang="en-US" dirty="0"/>
              <a:t>that grantees submit to WIPS</a:t>
            </a:r>
          </a:p>
          <a:p>
            <a:r>
              <a:rPr lang="en-US" dirty="0"/>
              <a:t>The </a:t>
            </a:r>
            <a:r>
              <a:rPr lang="en-US" b="1" dirty="0"/>
              <a:t>participant data file </a:t>
            </a:r>
            <a:r>
              <a:rPr lang="en-US" dirty="0"/>
              <a:t>contains information about the individuals served by the program. </a:t>
            </a:r>
          </a:p>
          <a:p>
            <a:r>
              <a:rPr lang="en-US" dirty="0"/>
              <a:t>WIPS aggregates the information in the participant data file to create the QPR.</a:t>
            </a:r>
            <a:endParaRPr lang="en-US" dirty="0">
              <a:cs typeface="Calibri"/>
            </a:endParaRPr>
          </a:p>
          <a:p>
            <a:r>
              <a:rPr lang="en-US" dirty="0"/>
              <a:t>The QPR contains aggregate information about participants served by the program.</a:t>
            </a:r>
            <a:endParaRPr lang="en-US" dirty="0">
              <a:cs typeface="Calibri"/>
            </a:endParaRPr>
          </a:p>
          <a:p>
            <a:endParaRPr lang="en-US" dirty="0"/>
          </a:p>
        </p:txBody>
      </p:sp>
      <p:sp>
        <p:nvSpPr>
          <p:cNvPr id="2" name="Slide Number Placeholder 1">
            <a:extLst>
              <a:ext uri="{FF2B5EF4-FFF2-40B4-BE49-F238E27FC236}">
                <a16:creationId xmlns:a16="http://schemas.microsoft.com/office/drawing/2014/main" id="{81847800-B17B-F13D-0F68-6879672C1AC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0759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236025-82AF-C24B-3F02-0A5F06B541CA}"/>
              </a:ext>
            </a:extLst>
          </p:cNvPr>
          <p:cNvSpPr>
            <a:spLocks noGrp="1"/>
          </p:cNvSpPr>
          <p:nvPr>
            <p:ph type="title"/>
          </p:nvPr>
        </p:nvSpPr>
        <p:spPr/>
        <p:txBody>
          <a:bodyPr/>
          <a:lstStyle/>
          <a:p>
            <a:r>
              <a:rPr lang="en-US" dirty="0"/>
              <a:t>QPR Overview (2)</a:t>
            </a:r>
          </a:p>
        </p:txBody>
      </p:sp>
      <p:graphicFrame>
        <p:nvGraphicFramePr>
          <p:cNvPr id="4" name="Table 4" descr="A table that highlights the distinctions between the participant data file and QPR">
            <a:extLst>
              <a:ext uri="{FF2B5EF4-FFF2-40B4-BE49-F238E27FC236}">
                <a16:creationId xmlns:a16="http://schemas.microsoft.com/office/drawing/2014/main" id="{C450340B-81CB-C6BF-50E1-F5F4CEEDE95B}"/>
              </a:ext>
            </a:extLst>
          </p:cNvPr>
          <p:cNvGraphicFramePr>
            <a:graphicFrameLocks noGrp="1"/>
          </p:cNvGraphicFramePr>
          <p:nvPr>
            <p:extLst>
              <p:ext uri="{D42A27DB-BD31-4B8C-83A1-F6EECF244321}">
                <p14:modId xmlns:p14="http://schemas.microsoft.com/office/powerpoint/2010/main" val="1331428510"/>
              </p:ext>
            </p:extLst>
          </p:nvPr>
        </p:nvGraphicFramePr>
        <p:xfrm>
          <a:off x="860120" y="1728592"/>
          <a:ext cx="10471760" cy="2981193"/>
        </p:xfrm>
        <a:graphic>
          <a:graphicData uri="http://schemas.openxmlformats.org/drawingml/2006/table">
            <a:tbl>
              <a:tblPr firstRow="1" bandRow="1">
                <a:tableStyleId>{69012ECD-51FC-41F1-AA8D-1B2483CD663E}</a:tableStyleId>
              </a:tblPr>
              <a:tblGrid>
                <a:gridCol w="5235880">
                  <a:extLst>
                    <a:ext uri="{9D8B030D-6E8A-4147-A177-3AD203B41FA5}">
                      <a16:colId xmlns:a16="http://schemas.microsoft.com/office/drawing/2014/main" val="2646820448"/>
                    </a:ext>
                  </a:extLst>
                </a:gridCol>
                <a:gridCol w="5235880">
                  <a:extLst>
                    <a:ext uri="{9D8B030D-6E8A-4147-A177-3AD203B41FA5}">
                      <a16:colId xmlns:a16="http://schemas.microsoft.com/office/drawing/2014/main" val="3385869463"/>
                    </a:ext>
                  </a:extLst>
                </a:gridCol>
              </a:tblGrid>
              <a:tr h="993731">
                <a:tc>
                  <a:txBody>
                    <a:bodyPr/>
                    <a:lstStyle/>
                    <a:p>
                      <a:pPr algn="ctr"/>
                      <a:r>
                        <a:rPr lang="en-US" sz="2800"/>
                        <a:t>Participant Data File</a:t>
                      </a:r>
                    </a:p>
                  </a:txBody>
                  <a:tcPr anchor="ctr"/>
                </a:tc>
                <a:tc>
                  <a:txBody>
                    <a:bodyPr/>
                    <a:lstStyle/>
                    <a:p>
                      <a:pPr algn="ctr"/>
                      <a:r>
                        <a:rPr lang="en-US" sz="2800"/>
                        <a:t>QPR</a:t>
                      </a:r>
                    </a:p>
                  </a:txBody>
                  <a:tcPr anchor="ctr"/>
                </a:tc>
                <a:extLst>
                  <a:ext uri="{0D108BD9-81ED-4DB2-BD59-A6C34878D82A}">
                    <a16:rowId xmlns:a16="http://schemas.microsoft.com/office/drawing/2014/main" val="3023132483"/>
                  </a:ext>
                </a:extLst>
              </a:tr>
              <a:tr h="993731">
                <a:tc>
                  <a:txBody>
                    <a:bodyPr/>
                    <a:lstStyle/>
                    <a:p>
                      <a:r>
                        <a:rPr lang="en-US" sz="2400"/>
                        <a:t>Grantees create the participant data file and submit it to WIPS</a:t>
                      </a:r>
                    </a:p>
                  </a:txBody>
                  <a:tcPr anchor="ctr"/>
                </a:tc>
                <a:tc>
                  <a:txBody>
                    <a:bodyPr/>
                    <a:lstStyle/>
                    <a:p>
                      <a:r>
                        <a:rPr lang="en-US" sz="2400" dirty="0"/>
                        <a:t>Generated in WIPS using information from the participant data file</a:t>
                      </a:r>
                    </a:p>
                  </a:txBody>
                  <a:tcPr anchor="ctr"/>
                </a:tc>
                <a:extLst>
                  <a:ext uri="{0D108BD9-81ED-4DB2-BD59-A6C34878D82A}">
                    <a16:rowId xmlns:a16="http://schemas.microsoft.com/office/drawing/2014/main" val="3652053399"/>
                  </a:ext>
                </a:extLst>
              </a:tr>
              <a:tr h="993731">
                <a:tc>
                  <a:txBody>
                    <a:bodyPr/>
                    <a:lstStyle/>
                    <a:p>
                      <a:r>
                        <a:rPr lang="en-US" sz="2400"/>
                        <a:t>Individual-level information</a:t>
                      </a:r>
                    </a:p>
                  </a:txBody>
                  <a:tcPr anchor="ctr"/>
                </a:tc>
                <a:tc>
                  <a:txBody>
                    <a:bodyPr/>
                    <a:lstStyle/>
                    <a:p>
                      <a:r>
                        <a:rPr lang="en-US" sz="2400" dirty="0"/>
                        <a:t>Aggregated/program-level information</a:t>
                      </a:r>
                    </a:p>
                  </a:txBody>
                  <a:tcPr anchor="ctr"/>
                </a:tc>
                <a:extLst>
                  <a:ext uri="{0D108BD9-81ED-4DB2-BD59-A6C34878D82A}">
                    <a16:rowId xmlns:a16="http://schemas.microsoft.com/office/drawing/2014/main" val="3828559630"/>
                  </a:ext>
                </a:extLst>
              </a:tr>
            </a:tbl>
          </a:graphicData>
        </a:graphic>
      </p:graphicFrame>
      <p:sp>
        <p:nvSpPr>
          <p:cNvPr id="2" name="Slide Number Placeholder 1">
            <a:extLst>
              <a:ext uri="{FF2B5EF4-FFF2-40B4-BE49-F238E27FC236}">
                <a16:creationId xmlns:a16="http://schemas.microsoft.com/office/drawing/2014/main" id="{81847800-B17B-F13D-0F68-6879672C1AC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914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236025-82AF-C24B-3F02-0A5F06B541CA}"/>
              </a:ext>
            </a:extLst>
          </p:cNvPr>
          <p:cNvSpPr>
            <a:spLocks noGrp="1"/>
          </p:cNvSpPr>
          <p:nvPr>
            <p:ph type="title"/>
          </p:nvPr>
        </p:nvSpPr>
        <p:spPr/>
        <p:txBody>
          <a:bodyPr/>
          <a:lstStyle/>
          <a:p>
            <a:r>
              <a:rPr lang="en-US" dirty="0"/>
              <a:t>QPR Overview (3)</a:t>
            </a:r>
          </a:p>
        </p:txBody>
      </p:sp>
      <p:graphicFrame>
        <p:nvGraphicFramePr>
          <p:cNvPr id="7" name="Diagram 6"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a:extLst>
              <a:ext uri="{FF2B5EF4-FFF2-40B4-BE49-F238E27FC236}">
                <a16:creationId xmlns:a16="http://schemas.microsoft.com/office/drawing/2014/main" id="{F27EF0CE-050E-0A10-0FF8-716BC2AD18B2}"/>
              </a:ext>
            </a:extLst>
          </p:cNvPr>
          <p:cNvGraphicFramePr/>
          <p:nvPr>
            <p:extLst>
              <p:ext uri="{D42A27DB-BD31-4B8C-83A1-F6EECF244321}">
                <p14:modId xmlns:p14="http://schemas.microsoft.com/office/powerpoint/2010/main" val="1899523866"/>
              </p:ext>
            </p:extLst>
          </p:nvPr>
        </p:nvGraphicFramePr>
        <p:xfrm>
          <a:off x="128739" y="1011979"/>
          <a:ext cx="11582400"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81847800-B17B-F13D-0F68-6879672C1AC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9904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236025-82AF-C24B-3F02-0A5F06B541CA}"/>
              </a:ext>
            </a:extLst>
          </p:cNvPr>
          <p:cNvSpPr>
            <a:spLocks noGrp="1"/>
          </p:cNvSpPr>
          <p:nvPr>
            <p:ph type="title"/>
          </p:nvPr>
        </p:nvSpPr>
        <p:spPr/>
        <p:txBody>
          <a:bodyPr/>
          <a:lstStyle/>
          <a:p>
            <a:r>
              <a:rPr lang="en-US" dirty="0"/>
              <a:t>QPR Overview (4)</a:t>
            </a:r>
          </a:p>
        </p:txBody>
      </p:sp>
      <p:sp>
        <p:nvSpPr>
          <p:cNvPr id="6" name="Content Placeholder 5">
            <a:extLst>
              <a:ext uri="{FF2B5EF4-FFF2-40B4-BE49-F238E27FC236}">
                <a16:creationId xmlns:a16="http://schemas.microsoft.com/office/drawing/2014/main" id="{866399E3-32D4-C75A-9BEA-2054FD4C0E73}"/>
              </a:ext>
            </a:extLst>
          </p:cNvPr>
          <p:cNvSpPr>
            <a:spLocks noGrp="1"/>
          </p:cNvSpPr>
          <p:nvPr>
            <p:ph idx="1"/>
          </p:nvPr>
        </p:nvSpPr>
        <p:spPr>
          <a:xfrm>
            <a:off x="805866" y="1011978"/>
            <a:ext cx="11081334" cy="3044468"/>
          </a:xfrm>
        </p:spPr>
        <p:txBody>
          <a:bodyPr>
            <a:normAutofit/>
          </a:bodyPr>
          <a:lstStyle/>
          <a:p>
            <a:pPr marL="0" indent="0" algn="ctr">
              <a:buNone/>
            </a:pPr>
            <a:r>
              <a:rPr lang="en-US" sz="3600" b="1"/>
              <a:t>Topics We Will Cover Today</a:t>
            </a:r>
          </a:p>
          <a:p>
            <a:pPr marL="0" indent="0" algn="ctr">
              <a:buNone/>
            </a:pPr>
            <a:endParaRPr lang="en-US" sz="1000" b="1"/>
          </a:p>
          <a:p>
            <a:pPr>
              <a:buFont typeface="Wingdings" panose="05000000000000000000" pitchFamily="2" charset="2"/>
              <a:buChar char="ü"/>
            </a:pPr>
            <a:r>
              <a:rPr lang="en-US" b="1"/>
              <a:t>The Participant Data File: </a:t>
            </a:r>
            <a:r>
              <a:rPr lang="en-US"/>
              <a:t>What does it look like? What information does it contain?</a:t>
            </a:r>
          </a:p>
          <a:p>
            <a:pPr>
              <a:buFont typeface="Wingdings" panose="05000000000000000000" pitchFamily="2" charset="2"/>
              <a:buChar char="ü"/>
            </a:pPr>
            <a:r>
              <a:rPr lang="en-US" b="1"/>
              <a:t>Walk through the four stages:</a:t>
            </a:r>
          </a:p>
        </p:txBody>
      </p:sp>
      <p:graphicFrame>
        <p:nvGraphicFramePr>
          <p:cNvPr id="7" name="Diagram 6"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a:extLst>
              <a:ext uri="{FF2B5EF4-FFF2-40B4-BE49-F238E27FC236}">
                <a16:creationId xmlns:a16="http://schemas.microsoft.com/office/drawing/2014/main" id="{F27EF0CE-050E-0A10-0FF8-716BC2AD18B2}"/>
              </a:ext>
            </a:extLst>
          </p:cNvPr>
          <p:cNvGraphicFramePr/>
          <p:nvPr>
            <p:extLst>
              <p:ext uri="{D42A27DB-BD31-4B8C-83A1-F6EECF244321}">
                <p14:modId xmlns:p14="http://schemas.microsoft.com/office/powerpoint/2010/main" val="1875130899"/>
              </p:ext>
            </p:extLst>
          </p:nvPr>
        </p:nvGraphicFramePr>
        <p:xfrm>
          <a:off x="-355601" y="3685677"/>
          <a:ext cx="12547601" cy="26706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81847800-B17B-F13D-0F68-6879672C1AC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2294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A2A8D-8F8E-FE48-8ADA-D14381236E7E}"/>
              </a:ext>
            </a:extLst>
          </p:cNvPr>
          <p:cNvSpPr>
            <a:spLocks noGrp="1"/>
          </p:cNvSpPr>
          <p:nvPr>
            <p:ph type="title"/>
          </p:nvPr>
        </p:nvSpPr>
        <p:spPr/>
        <p:txBody>
          <a:bodyPr anchor="ctr">
            <a:normAutofit/>
          </a:bodyPr>
          <a:lstStyle/>
          <a:p>
            <a:r>
              <a:rPr lang="en-US" dirty="0"/>
              <a:t>Agenda (4)</a:t>
            </a:r>
          </a:p>
        </p:txBody>
      </p:sp>
      <p:graphicFrame>
        <p:nvGraphicFramePr>
          <p:cNvPr id="25" name="Content Placeholder 22" descr="The agenda which highlights The Participant Data File and Data Collection">
            <a:extLst>
              <a:ext uri="{FF2B5EF4-FFF2-40B4-BE49-F238E27FC236}">
                <a16:creationId xmlns:a16="http://schemas.microsoft.com/office/drawing/2014/main" id="{7E457F80-1969-8561-85BA-EAFF8DE8D3F0}"/>
              </a:ext>
            </a:extLst>
          </p:cNvPr>
          <p:cNvGraphicFramePr>
            <a:graphicFrameLocks noGrp="1"/>
          </p:cNvGraphicFramePr>
          <p:nvPr>
            <p:ph idx="1"/>
            <p:extLst>
              <p:ext uri="{D42A27DB-BD31-4B8C-83A1-F6EECF244321}">
                <p14:modId xmlns:p14="http://schemas.microsoft.com/office/powerpoint/2010/main" val="3039289484"/>
              </p:ext>
            </p:extLst>
          </p:nvPr>
        </p:nvGraphicFramePr>
        <p:xfrm>
          <a:off x="805866" y="1137446"/>
          <a:ext cx="10699197"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28136536-D505-FF44-95C3-9D8610FCBE68}"/>
              </a:ext>
            </a:extLst>
          </p:cNvPr>
          <p:cNvSpPr>
            <a:spLocks noGrp="1"/>
          </p:cNvSpPr>
          <p:nvPr>
            <p:ph type="sldNum" sz="quarter" idx="12"/>
          </p:nvPr>
        </p:nvSpPr>
        <p:spPr/>
        <p:txBody>
          <a:bodyPr anchor="ctr">
            <a:normAutofit/>
          </a:bodyPr>
          <a:lstStyle/>
          <a:p>
            <a:pPr>
              <a:spcAft>
                <a:spcPts val="600"/>
              </a:spcAft>
            </a:pPr>
            <a:fld id="{158B7785-F6D6-45F8-833E-07BD84680091}" type="slidenum">
              <a:rPr lang="en-US" smtClean="0"/>
              <a:pPr>
                <a:spcAft>
                  <a:spcPts val="600"/>
                </a:spcAft>
              </a:pPr>
              <a:t>23</a:t>
            </a:fld>
            <a:endParaRPr lang="en-US"/>
          </a:p>
        </p:txBody>
      </p:sp>
    </p:spTree>
    <p:extLst>
      <p:ext uri="{BB962C8B-B14F-4D97-AF65-F5344CB8AC3E}">
        <p14:creationId xmlns:p14="http://schemas.microsoft.com/office/powerpoint/2010/main" val="2314716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A9A3F2-D56F-7015-F8B2-CF735DDA7023}"/>
              </a:ext>
            </a:extLst>
          </p:cNvPr>
          <p:cNvSpPr>
            <a:spLocks noGrp="1"/>
          </p:cNvSpPr>
          <p:nvPr>
            <p:ph type="title"/>
          </p:nvPr>
        </p:nvSpPr>
        <p:spPr/>
        <p:txBody>
          <a:bodyPr/>
          <a:lstStyle/>
          <a:p>
            <a:r>
              <a:rPr lang="en-US"/>
              <a:t>What is in the Participant Data File?</a:t>
            </a:r>
          </a:p>
        </p:txBody>
      </p:sp>
      <p:sp>
        <p:nvSpPr>
          <p:cNvPr id="4" name="Content Placeholder 3">
            <a:extLst>
              <a:ext uri="{FF2B5EF4-FFF2-40B4-BE49-F238E27FC236}">
                <a16:creationId xmlns:a16="http://schemas.microsoft.com/office/drawing/2014/main" id="{5E0AD557-8A13-D0EB-B09C-0B5E9F8A2DA4}"/>
              </a:ext>
            </a:extLst>
          </p:cNvPr>
          <p:cNvSpPr>
            <a:spLocks noGrp="1"/>
          </p:cNvSpPr>
          <p:nvPr>
            <p:ph idx="1"/>
          </p:nvPr>
        </p:nvSpPr>
        <p:spPr/>
        <p:txBody>
          <a:bodyPr anchor="t">
            <a:normAutofit/>
          </a:bodyPr>
          <a:lstStyle/>
          <a:p>
            <a:pPr marL="0" indent="0">
              <a:buNone/>
            </a:pPr>
            <a:r>
              <a:rPr lang="en-US" dirty="0"/>
              <a:t>The Participant Data File contains information about</a:t>
            </a:r>
            <a:r>
              <a:rPr lang="en-US" b="1" dirty="0"/>
              <a:t> </a:t>
            </a:r>
            <a:r>
              <a:rPr lang="en-US" b="1" dirty="0">
                <a:solidFill>
                  <a:schemeClr val="accent5">
                    <a:lumMod val="75000"/>
                  </a:schemeClr>
                </a:solidFill>
              </a:rPr>
              <a:t>each individual participant</a:t>
            </a:r>
            <a:r>
              <a:rPr lang="en-US" dirty="0">
                <a:solidFill>
                  <a:schemeClr val="accent5">
                    <a:lumMod val="75000"/>
                  </a:schemeClr>
                </a:solidFill>
              </a:rPr>
              <a:t> </a:t>
            </a:r>
            <a:r>
              <a:rPr lang="en-US" dirty="0"/>
              <a:t>enrolled in the grant program, including:</a:t>
            </a:r>
          </a:p>
          <a:p>
            <a:pPr marL="688975" indent="-454025"/>
            <a:r>
              <a:rPr lang="en-US" dirty="0"/>
              <a:t>Individual Information</a:t>
            </a:r>
            <a:endParaRPr lang="en-US" dirty="0">
              <a:cs typeface="Calibri"/>
            </a:endParaRPr>
          </a:p>
          <a:p>
            <a:pPr marL="688975" indent="-454025"/>
            <a:r>
              <a:rPr lang="en-US" dirty="0"/>
              <a:t>Program Participation Information</a:t>
            </a:r>
            <a:endParaRPr lang="en-US" dirty="0">
              <a:cs typeface="Calibri"/>
            </a:endParaRPr>
          </a:p>
          <a:p>
            <a:pPr marL="688975" indent="-454025"/>
            <a:r>
              <a:rPr lang="en-US" dirty="0"/>
              <a:t>Services and Activities </a:t>
            </a:r>
            <a:endParaRPr lang="en-US" dirty="0">
              <a:cs typeface="Calibri"/>
            </a:endParaRPr>
          </a:p>
          <a:p>
            <a:pPr marL="688975" indent="-454025"/>
            <a:r>
              <a:rPr lang="en-US" dirty="0"/>
              <a:t>Program Outcomes Information</a:t>
            </a:r>
            <a:endParaRPr lang="en-US" dirty="0">
              <a:cs typeface="Calibri"/>
            </a:endParaRPr>
          </a:p>
        </p:txBody>
      </p:sp>
      <p:sp>
        <p:nvSpPr>
          <p:cNvPr id="2" name="Slide Number Placeholder 1">
            <a:extLst>
              <a:ext uri="{FF2B5EF4-FFF2-40B4-BE49-F238E27FC236}">
                <a16:creationId xmlns:a16="http://schemas.microsoft.com/office/drawing/2014/main" id="{E60DB25C-3212-4A41-5484-50F14034DC4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6646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2A9A3F2-D56F-7015-F8B2-CF735DDA7023}"/>
              </a:ext>
            </a:extLst>
          </p:cNvPr>
          <p:cNvSpPr>
            <a:spLocks noGrp="1"/>
          </p:cNvSpPr>
          <p:nvPr>
            <p:ph type="title"/>
          </p:nvPr>
        </p:nvSpPr>
        <p:spPr/>
        <p:txBody>
          <a:bodyPr/>
          <a:lstStyle/>
          <a:p>
            <a:r>
              <a:rPr lang="en-US" dirty="0"/>
              <a:t>How do I know what information to include in the data file?</a:t>
            </a:r>
          </a:p>
        </p:txBody>
      </p:sp>
      <p:sp>
        <p:nvSpPr>
          <p:cNvPr id="4" name="Content Placeholder 3">
            <a:extLst>
              <a:ext uri="{FF2B5EF4-FFF2-40B4-BE49-F238E27FC236}">
                <a16:creationId xmlns:a16="http://schemas.microsoft.com/office/drawing/2014/main" id="{5E0AD557-8A13-D0EB-B09C-0B5E9F8A2DA4}"/>
              </a:ext>
            </a:extLst>
          </p:cNvPr>
          <p:cNvSpPr>
            <a:spLocks noGrp="1"/>
          </p:cNvSpPr>
          <p:nvPr>
            <p:ph idx="1"/>
          </p:nvPr>
        </p:nvSpPr>
        <p:spPr>
          <a:xfrm>
            <a:off x="805866" y="1137447"/>
            <a:ext cx="10578812" cy="4120354"/>
          </a:xfrm>
        </p:spPr>
        <p:txBody>
          <a:bodyPr anchor="t">
            <a:normAutofit/>
          </a:bodyPr>
          <a:lstStyle/>
          <a:p>
            <a:pPr marL="688975" indent="-454025"/>
            <a:r>
              <a:rPr lang="en-US" dirty="0"/>
              <a:t>The </a:t>
            </a:r>
            <a:r>
              <a:rPr lang="en-US" b="1" dirty="0"/>
              <a:t>Participant Data File Tool (PDFT) </a:t>
            </a:r>
            <a:r>
              <a:rPr lang="en-US" dirty="0"/>
              <a:t>lists required data elements*</a:t>
            </a:r>
          </a:p>
          <a:p>
            <a:pPr marL="1146175" lvl="1" indent="-454025"/>
            <a:r>
              <a:rPr lang="en-US" dirty="0"/>
              <a:t>The PDFT is a technical assistance resource on </a:t>
            </a:r>
            <a:r>
              <a:rPr lang="en-US" dirty="0">
                <a:hlinkClick r:id="rId3"/>
              </a:rPr>
              <a:t>WorkforceGPS</a:t>
            </a:r>
            <a:endParaRPr lang="en-US" dirty="0"/>
          </a:p>
          <a:p>
            <a:pPr marL="1146175" lvl="1" indent="-454025"/>
            <a:endParaRPr lang="en-US" dirty="0"/>
          </a:p>
          <a:p>
            <a:pPr marL="1146175" lvl="1" indent="-454025"/>
            <a:endParaRPr lang="en-US" dirty="0"/>
          </a:p>
          <a:p>
            <a:pPr marL="1146175" lvl="1" indent="-454025"/>
            <a:endParaRPr lang="en-US" dirty="0"/>
          </a:p>
          <a:p>
            <a:pPr marL="1146175" lvl="1" indent="-454025"/>
            <a:endParaRPr lang="en-US" dirty="0"/>
          </a:p>
          <a:p>
            <a:pPr marL="1146175" lvl="1" indent="-454025"/>
            <a:endParaRPr lang="en-US" dirty="0"/>
          </a:p>
          <a:p>
            <a:pPr marL="1146175" lvl="1" indent="-454025"/>
            <a:endParaRPr lang="en-US" dirty="0"/>
          </a:p>
          <a:p>
            <a:pPr marL="1146175" lvl="1" indent="-454025"/>
            <a:endParaRPr lang="en-US" dirty="0"/>
          </a:p>
          <a:p>
            <a:pPr marL="1146175" lvl="1" indent="-454025"/>
            <a:endParaRPr lang="en-US" dirty="0"/>
          </a:p>
          <a:p>
            <a:pPr marL="692150" lvl="1" indent="0">
              <a:buNone/>
            </a:pPr>
            <a:endParaRPr lang="en-US" dirty="0"/>
          </a:p>
          <a:p>
            <a:pPr marL="692150" lvl="1" indent="0">
              <a:buNone/>
            </a:pPr>
            <a:endParaRPr lang="en-US" dirty="0"/>
          </a:p>
        </p:txBody>
      </p:sp>
      <p:pic>
        <p:nvPicPr>
          <p:cNvPr id="6" name="Picture 5" descr="A screenshot of an excel sheet showing the Required Data Elements for DEMO Participant Data Files (PIRL 2021).">
            <a:extLst>
              <a:ext uri="{FF2B5EF4-FFF2-40B4-BE49-F238E27FC236}">
                <a16:creationId xmlns:a16="http://schemas.microsoft.com/office/drawing/2014/main" id="{3438DD41-B350-0523-5F78-850C48F8BA4E}"/>
              </a:ext>
            </a:extLst>
          </p:cNvPr>
          <p:cNvPicPr>
            <a:picLocks noChangeAspect="1"/>
          </p:cNvPicPr>
          <p:nvPr/>
        </p:nvPicPr>
        <p:blipFill>
          <a:blip r:embed="rId4"/>
          <a:stretch>
            <a:fillRect/>
          </a:stretch>
        </p:blipFill>
        <p:spPr>
          <a:xfrm>
            <a:off x="974957" y="2135310"/>
            <a:ext cx="10362007" cy="2902770"/>
          </a:xfrm>
          <a:prstGeom prst="rect">
            <a:avLst/>
          </a:prstGeom>
          <a:effectLst>
            <a:outerShdw blurRad="63500" sx="102000" sy="102000" algn="ctr" rotWithShape="0">
              <a:prstClr val="black">
                <a:alpha val="40000"/>
              </a:prstClr>
            </a:outerShdw>
          </a:effectLst>
        </p:spPr>
      </p:pic>
      <p:sp>
        <p:nvSpPr>
          <p:cNvPr id="5" name="TextBox 4">
            <a:extLst>
              <a:ext uri="{FF2B5EF4-FFF2-40B4-BE49-F238E27FC236}">
                <a16:creationId xmlns:a16="http://schemas.microsoft.com/office/drawing/2014/main" id="{3B576D39-6C2C-E52E-8797-9F52A2303933}"/>
              </a:ext>
            </a:extLst>
          </p:cNvPr>
          <p:cNvSpPr txBox="1"/>
          <p:nvPr/>
        </p:nvSpPr>
        <p:spPr>
          <a:xfrm>
            <a:off x="554605" y="5038080"/>
            <a:ext cx="11081334" cy="1200329"/>
          </a:xfrm>
          <a:prstGeom prst="rect">
            <a:avLst/>
          </a:prstGeom>
          <a:noFill/>
        </p:spPr>
        <p:txBody>
          <a:bodyPr wrap="square" rtlCol="0">
            <a:spAutoFit/>
          </a:bodyPr>
          <a:lstStyle/>
          <a:p>
            <a:pPr marL="692150" lvl="1" indent="0">
              <a:buNone/>
            </a:pPr>
            <a:endParaRPr lang="en-US" sz="1800" dirty="0"/>
          </a:p>
          <a:p>
            <a:pPr marL="692150" lvl="1" indent="0">
              <a:buNone/>
            </a:pPr>
            <a:r>
              <a:rPr lang="en-US" sz="1800" dirty="0"/>
              <a:t>*Information in the PDFT comes from the Participant Individual Record Layout (PIRL). The PIRL is a f</a:t>
            </a:r>
            <a:r>
              <a:rPr lang="en-US" sz="1800" dirty="0">
                <a:effectLst/>
              </a:rPr>
              <a:t>ederally approved form that contains data collection requirements for multiple workforce programs.</a:t>
            </a:r>
            <a:endParaRPr lang="en-US" sz="1800" dirty="0">
              <a:effectLst/>
              <a:cs typeface="Calibri"/>
            </a:endParaRPr>
          </a:p>
          <a:p>
            <a:endParaRPr lang="en-US" dirty="0"/>
          </a:p>
        </p:txBody>
      </p:sp>
      <p:sp>
        <p:nvSpPr>
          <p:cNvPr id="2" name="Slide Number Placeholder 1">
            <a:extLst>
              <a:ext uri="{FF2B5EF4-FFF2-40B4-BE49-F238E27FC236}">
                <a16:creationId xmlns:a16="http://schemas.microsoft.com/office/drawing/2014/main" id="{E60DB25C-3212-4A41-5484-50F14034DC4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56558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236025-82AF-C24B-3F02-0A5F06B541CA}"/>
              </a:ext>
            </a:extLst>
          </p:cNvPr>
          <p:cNvSpPr>
            <a:spLocks noGrp="1"/>
          </p:cNvSpPr>
          <p:nvPr>
            <p:ph type="title"/>
          </p:nvPr>
        </p:nvSpPr>
        <p:spPr/>
        <p:txBody>
          <a:bodyPr/>
          <a:lstStyle/>
          <a:p>
            <a:r>
              <a:rPr lang="en-US"/>
              <a:t>Generating a QPR</a:t>
            </a:r>
          </a:p>
        </p:txBody>
      </p:sp>
      <p:graphicFrame>
        <p:nvGraphicFramePr>
          <p:cNvPr id="5" name="Content Placeholder 4" descr="Text boxes read: PIRL: Describes what data to collect and include in the participant data file&#10;Participant Data File: Uploaded to WIPS, Contains individual level participant + program info&#10;QPR: Automatically generated in WIPS from the data file, Contains aggregated program level data">
            <a:extLst>
              <a:ext uri="{FF2B5EF4-FFF2-40B4-BE49-F238E27FC236}">
                <a16:creationId xmlns:a16="http://schemas.microsoft.com/office/drawing/2014/main" id="{BA9096DE-E224-C20C-D272-00D588626B2A}"/>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794440062"/>
              </p:ext>
            </p:extLst>
          </p:nvPr>
        </p:nvGraphicFramePr>
        <p:xfrm>
          <a:off x="229053" y="1138238"/>
          <a:ext cx="11733893" cy="5642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81847800-B17B-F13D-0F68-6879672C1AC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1097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B269AA3F-9B66-44AC-87CE-69683ABFCE0D}"/>
              </a:ext>
            </a:extLst>
          </p:cNvPr>
          <p:cNvSpPr>
            <a:spLocks noGrp="1"/>
          </p:cNvSpPr>
          <p:nvPr>
            <p:ph type="title"/>
          </p:nvPr>
        </p:nvSpPr>
        <p:spPr>
          <a:xfrm>
            <a:off x="524741" y="620392"/>
            <a:ext cx="3808268" cy="5504688"/>
          </a:xfrm>
        </p:spPr>
        <p:txBody>
          <a:bodyPr vert="horz" lIns="91440" tIns="45720" rIns="91440" bIns="45720" rtlCol="0" anchor="ctr">
            <a:normAutofit/>
          </a:bodyPr>
          <a:lstStyle/>
          <a:p>
            <a:r>
              <a:rPr lang="en-US" sz="6000" kern="1200">
                <a:solidFill>
                  <a:schemeClr val="bg1"/>
                </a:solidFill>
                <a:latin typeface="+mj-lt"/>
                <a:ea typeface="+mj-ea"/>
                <a:cs typeface="+mj-cs"/>
              </a:rPr>
              <a:t>QPR Data Collection</a:t>
            </a:r>
          </a:p>
        </p:txBody>
      </p:sp>
      <p:graphicFrame>
        <p:nvGraphicFramePr>
          <p:cNvPr id="10" name="Content Placeholder 7" descr="Alternating red and white rows with the text (Row 1: Progress, Row 2: Effective Practices and Program Model Strategies, Row 3: Employer Engagement Strategies, Row 4: Key Issues and Technical Assistance Needs, Row 5: Significant Activities, Accomplishments, and Success Stories)">
            <a:extLst>
              <a:ext uri="{FF2B5EF4-FFF2-40B4-BE49-F238E27FC236}">
                <a16:creationId xmlns:a16="http://schemas.microsoft.com/office/drawing/2014/main" id="{DF68CAB0-98F4-93F0-8204-0C00E85A13A3}"/>
              </a:ext>
            </a:extLst>
          </p:cNvPr>
          <p:cNvGraphicFramePr>
            <a:graphicFrameLocks noGrp="1"/>
          </p:cNvGraphicFramePr>
          <p:nvPr>
            <p:ph idx="1"/>
            <p:extLst>
              <p:ext uri="{D42A27DB-BD31-4B8C-83A1-F6EECF244321}">
                <p14:modId xmlns:p14="http://schemas.microsoft.com/office/powerpoint/2010/main" val="2140646336"/>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1">
            <a:extLst>
              <a:ext uri="{FF2B5EF4-FFF2-40B4-BE49-F238E27FC236}">
                <a16:creationId xmlns:a16="http://schemas.microsoft.com/office/drawing/2014/main" id="{CCB10A47-7663-0844-B41B-EB31237CACB5}"/>
              </a:ext>
            </a:extLst>
          </p:cNvPr>
          <p:cNvSpPr txBox="1">
            <a:spLocks/>
          </p:cNvSpPr>
          <p:nvPr/>
        </p:nvSpPr>
        <p:spPr>
          <a:xfrm>
            <a:off x="11384678" y="6356350"/>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58B7785-F6D6-45F8-833E-07BD84680091}" type="slidenum">
              <a:rPr lang="en-US" smtClean="0">
                <a:solidFill>
                  <a:srgbClr val="2C5261"/>
                </a:solidFill>
                <a:latin typeface="Calibri" panose="020F0502020204030204"/>
              </a:rPr>
              <a:pPr>
                <a:defRPr/>
              </a:pPr>
              <a:t>27</a:t>
            </a:fld>
            <a:endParaRPr lang="en-US" dirty="0">
              <a:solidFill>
                <a:srgbClr val="2C5261"/>
              </a:solidFill>
              <a:latin typeface="Calibri" panose="020F0502020204030204"/>
            </a:endParaRPr>
          </a:p>
        </p:txBody>
      </p:sp>
    </p:spTree>
    <p:extLst>
      <p:ext uri="{BB962C8B-B14F-4D97-AF65-F5344CB8AC3E}">
        <p14:creationId xmlns:p14="http://schemas.microsoft.com/office/powerpoint/2010/main" val="40498501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236025-82AF-C24B-3F02-0A5F06B541CA}"/>
              </a:ext>
            </a:extLst>
          </p:cNvPr>
          <p:cNvSpPr>
            <a:spLocks noGrp="1"/>
          </p:cNvSpPr>
          <p:nvPr>
            <p:ph type="title"/>
          </p:nvPr>
        </p:nvSpPr>
        <p:spPr/>
        <p:txBody>
          <a:bodyPr/>
          <a:lstStyle/>
          <a:p>
            <a:r>
              <a:rPr lang="en-US" dirty="0"/>
              <a:t>QPR Overview (5)</a:t>
            </a:r>
          </a:p>
        </p:txBody>
      </p:sp>
      <p:graphicFrame>
        <p:nvGraphicFramePr>
          <p:cNvPr id="7" name="Diagram 6"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Collect Data is highlighted">
            <a:extLst>
              <a:ext uri="{FF2B5EF4-FFF2-40B4-BE49-F238E27FC236}">
                <a16:creationId xmlns:a16="http://schemas.microsoft.com/office/drawing/2014/main" id="{F27EF0CE-050E-0A10-0FF8-716BC2AD18B2}"/>
              </a:ext>
            </a:extLst>
          </p:cNvPr>
          <p:cNvGraphicFramePr/>
          <p:nvPr>
            <p:extLst>
              <p:ext uri="{D42A27DB-BD31-4B8C-83A1-F6EECF244321}">
                <p14:modId xmlns:p14="http://schemas.microsoft.com/office/powerpoint/2010/main" val="346421705"/>
              </p:ext>
            </p:extLst>
          </p:nvPr>
        </p:nvGraphicFramePr>
        <p:xfrm>
          <a:off x="128739" y="1011979"/>
          <a:ext cx="11582400"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81847800-B17B-F13D-0F68-6879672C1AC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7540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F7B6D4C-06B5-42B8-A0C9-119AE9EBAA11}"/>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400" kern="1200" dirty="0">
                <a:solidFill>
                  <a:srgbClr val="FFFFFF"/>
                </a:solidFill>
                <a:latin typeface="+mj-lt"/>
                <a:ea typeface="+mj-ea"/>
                <a:cs typeface="+mj-cs"/>
              </a:rPr>
              <a:t>Data Collection Overview</a:t>
            </a:r>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42021"/>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46AE27D1-C2B9-42E4-B660-E2B0997C495F}"/>
              </a:ext>
            </a:extLst>
          </p:cNvPr>
          <p:cNvSpPr>
            <a:spLocks noGrp="1"/>
          </p:cNvSpPr>
          <p:nvPr>
            <p:ph idx="1"/>
          </p:nvPr>
        </p:nvSpPr>
        <p:spPr>
          <a:xfrm>
            <a:off x="4447308" y="591344"/>
            <a:ext cx="6906491" cy="5585619"/>
          </a:xfrm>
        </p:spPr>
        <p:txBody>
          <a:bodyPr vert="horz" lIns="91440" tIns="45720" rIns="91440" bIns="45720" rtlCol="0" anchor="ctr">
            <a:normAutofit/>
          </a:bodyPr>
          <a:lstStyle/>
          <a:p>
            <a:pPr>
              <a:lnSpc>
                <a:spcPct val="90000"/>
              </a:lnSpc>
            </a:pPr>
            <a:r>
              <a:rPr lang="en-US" sz="2800" dirty="0"/>
              <a:t>Grantees must collect all the information that is required for the participant data file</a:t>
            </a:r>
          </a:p>
          <a:p>
            <a:pPr>
              <a:lnSpc>
                <a:spcPct val="90000"/>
              </a:lnSpc>
            </a:pPr>
            <a:r>
              <a:rPr lang="en-US" sz="2800" dirty="0"/>
              <a:t>The required data elements are specified in the PDFT</a:t>
            </a:r>
          </a:p>
          <a:p>
            <a:pPr lvl="1">
              <a:lnSpc>
                <a:spcPct val="90000"/>
              </a:lnSpc>
            </a:pPr>
            <a:r>
              <a:rPr lang="en-US" sz="2600" dirty="0"/>
              <a:t>Refer to the PDFT as you set up your data collection processes and tracking systems</a:t>
            </a:r>
          </a:p>
        </p:txBody>
      </p:sp>
      <p:sp>
        <p:nvSpPr>
          <p:cNvPr id="2" name="Slide Number Placeholder 1">
            <a:extLst>
              <a:ext uri="{FF2B5EF4-FFF2-40B4-BE49-F238E27FC236}">
                <a16:creationId xmlns:a16="http://schemas.microsoft.com/office/drawing/2014/main" id="{AEC1B35C-C80D-420B-949A-FE4BF37A5F54}"/>
              </a:ext>
            </a:extLst>
          </p:cNvPr>
          <p:cNvSpPr>
            <a:spLocks noGrp="1"/>
          </p:cNvSpPr>
          <p:nvPr>
            <p:ph type="sldNum" sz="quarter" idx="12"/>
          </p:nvPr>
        </p:nvSpPr>
        <p:spPr>
          <a:xfrm>
            <a:off x="9541564" y="6356350"/>
            <a:ext cx="181223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1" i="0" u="none" strike="noStrike" kern="1200" cap="none" spc="0" normalizeH="0" baseline="0" noProof="0" smtClean="0">
                <a:ln>
                  <a:noFill/>
                </a:ln>
                <a:solidFill>
                  <a:srgbClr val="24202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29</a:t>
            </a:fld>
            <a:endParaRPr kumimoji="0" lang="en-US" sz="1200" b="1" i="0" u="none" strike="noStrike" kern="1200" cap="none" spc="0" normalizeH="0" baseline="0" noProof="0">
              <a:ln>
                <a:noFill/>
              </a:ln>
              <a:solidFill>
                <a:srgbClr val="24202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78329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F7B6D4C-06B5-42B8-A0C9-119AE9EBAA11}"/>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400" kern="1200" dirty="0">
                <a:solidFill>
                  <a:srgbClr val="FFFFFF"/>
                </a:solidFill>
                <a:latin typeface="+mj-lt"/>
                <a:ea typeface="+mj-ea"/>
                <a:cs typeface="+mj-cs"/>
              </a:rPr>
              <a:t>Data Collection Overview:</a:t>
            </a:r>
            <a:br>
              <a:rPr lang="en-US" sz="4400" kern="1200" dirty="0">
                <a:solidFill>
                  <a:srgbClr val="FFFFFF"/>
                </a:solidFill>
                <a:latin typeface="+mj-lt"/>
                <a:ea typeface="+mj-ea"/>
                <a:cs typeface="+mj-cs"/>
              </a:rPr>
            </a:br>
            <a:br>
              <a:rPr lang="en-US" sz="4400" kern="1200" dirty="0">
                <a:solidFill>
                  <a:srgbClr val="FFFFFF"/>
                </a:solidFill>
                <a:latin typeface="+mj-lt"/>
                <a:ea typeface="+mj-ea"/>
                <a:cs typeface="+mj-cs"/>
              </a:rPr>
            </a:br>
            <a:r>
              <a:rPr lang="en-US" sz="4400" kern="1200" dirty="0">
                <a:solidFill>
                  <a:srgbClr val="FFFFFF"/>
                </a:solidFill>
                <a:latin typeface="+mj-lt"/>
                <a:ea typeface="+mj-ea"/>
                <a:cs typeface="+mj-cs"/>
              </a:rPr>
              <a:t>What data will you collect?</a:t>
            </a:r>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42021"/>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46AE27D1-C2B9-42E4-B660-E2B0997C495F}"/>
              </a:ext>
            </a:extLst>
          </p:cNvPr>
          <p:cNvSpPr>
            <a:spLocks noGrp="1"/>
          </p:cNvSpPr>
          <p:nvPr>
            <p:ph idx="1"/>
          </p:nvPr>
        </p:nvSpPr>
        <p:spPr>
          <a:xfrm>
            <a:off x="4447308" y="591344"/>
            <a:ext cx="6906491" cy="5585619"/>
          </a:xfrm>
        </p:spPr>
        <p:txBody>
          <a:bodyPr vert="horz" lIns="91440" tIns="45720" rIns="91440" bIns="45720" rtlCol="0" anchor="ctr">
            <a:normAutofit/>
          </a:bodyPr>
          <a:lstStyle/>
          <a:p>
            <a:pPr>
              <a:lnSpc>
                <a:spcPct val="90000"/>
              </a:lnSpc>
            </a:pPr>
            <a:r>
              <a:rPr lang="en-US" sz="2800" dirty="0"/>
              <a:t>Required data collection includes:</a:t>
            </a:r>
          </a:p>
          <a:p>
            <a:pPr lvl="1">
              <a:lnSpc>
                <a:spcPct val="90000"/>
              </a:lnSpc>
            </a:pPr>
            <a:r>
              <a:rPr lang="en-US" sz="2600" dirty="0"/>
              <a:t>Participant information (e.g., demographics)</a:t>
            </a:r>
          </a:p>
          <a:p>
            <a:pPr lvl="1">
              <a:lnSpc>
                <a:spcPct val="90000"/>
              </a:lnSpc>
            </a:pPr>
            <a:r>
              <a:rPr lang="en-US" sz="2600" dirty="0"/>
              <a:t>Services provided</a:t>
            </a:r>
          </a:p>
          <a:p>
            <a:pPr lvl="1">
              <a:lnSpc>
                <a:spcPct val="90000"/>
              </a:lnSpc>
            </a:pPr>
            <a:r>
              <a:rPr lang="en-US" sz="2600" dirty="0">
                <a:cs typeface="Calibri"/>
              </a:rPr>
              <a:t>Outcomes data</a:t>
            </a:r>
          </a:p>
          <a:p>
            <a:pPr>
              <a:lnSpc>
                <a:spcPct val="90000"/>
              </a:lnSpc>
            </a:pPr>
            <a:r>
              <a:rPr lang="en-US" sz="2800" dirty="0"/>
              <a:t>There are some outcomes data listed in the PDFT that can be calculated after uploading the participant data file to WIPS (data elements 1600 – 1813)</a:t>
            </a:r>
          </a:p>
        </p:txBody>
      </p:sp>
      <p:sp>
        <p:nvSpPr>
          <p:cNvPr id="2" name="Slide Number Placeholder 1">
            <a:extLst>
              <a:ext uri="{FF2B5EF4-FFF2-40B4-BE49-F238E27FC236}">
                <a16:creationId xmlns:a16="http://schemas.microsoft.com/office/drawing/2014/main" id="{AEC1B35C-C80D-420B-949A-FE4BF37A5F54}"/>
              </a:ext>
            </a:extLst>
          </p:cNvPr>
          <p:cNvSpPr>
            <a:spLocks noGrp="1"/>
          </p:cNvSpPr>
          <p:nvPr>
            <p:ph type="sldNum" sz="quarter" idx="12"/>
          </p:nvPr>
        </p:nvSpPr>
        <p:spPr>
          <a:xfrm>
            <a:off x="9541564" y="6356350"/>
            <a:ext cx="181223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1" i="0" u="none" strike="noStrike" kern="1200" cap="none" spc="0" normalizeH="0" baseline="0" noProof="0" smtClean="0">
                <a:ln>
                  <a:noFill/>
                </a:ln>
                <a:solidFill>
                  <a:srgbClr val="24202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30</a:t>
            </a:fld>
            <a:endParaRPr kumimoji="0" lang="en-US" sz="1200" b="1" i="0" u="none" strike="noStrike" kern="1200" cap="none" spc="0" normalizeH="0" baseline="0" noProof="0">
              <a:ln>
                <a:noFill/>
              </a:ln>
              <a:solidFill>
                <a:srgbClr val="24202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5162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F7B6D4C-06B5-42B8-A0C9-119AE9EBAA11}"/>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400" dirty="0">
                <a:solidFill>
                  <a:srgbClr val="FFFFFF"/>
                </a:solidFill>
                <a:latin typeface="+mj-lt"/>
              </a:rPr>
              <a:t>Data Collection Task Summary</a:t>
            </a:r>
            <a:endParaRPr lang="en-US" sz="4400" kern="1200" dirty="0">
              <a:solidFill>
                <a:srgbClr val="FFFFFF"/>
              </a:solidFill>
              <a:latin typeface="+mj-lt"/>
              <a:ea typeface="+mj-ea"/>
              <a:cs typeface="+mj-cs"/>
            </a:endParaRPr>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42021"/>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46AE27D1-C2B9-42E4-B660-E2B0997C495F}"/>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lnSpc>
                <a:spcPct val="90000"/>
              </a:lnSpc>
              <a:buNone/>
            </a:pPr>
            <a:r>
              <a:rPr lang="en-US" sz="2800" b="1" dirty="0"/>
              <a:t>Your data collection task is to…</a:t>
            </a:r>
          </a:p>
          <a:p>
            <a:pPr marL="0" indent="0">
              <a:lnSpc>
                <a:spcPct val="90000"/>
              </a:lnSpc>
              <a:buNone/>
            </a:pPr>
            <a:r>
              <a:rPr lang="en-US" sz="2800" dirty="0"/>
              <a:t>…collect all of the data elements that are required by the PDFT, except for the outcomes information in data elements 1600 – 1813.</a:t>
            </a:r>
          </a:p>
          <a:p>
            <a:pPr marL="0" indent="0">
              <a:lnSpc>
                <a:spcPct val="90000"/>
              </a:lnSpc>
              <a:buNone/>
            </a:pPr>
            <a:r>
              <a:rPr lang="en-US" sz="2800" dirty="0"/>
              <a:t>Certain outcomes information will be calculated in WIPS after the participant data file is uploaded. </a:t>
            </a:r>
            <a:endParaRPr lang="en-US" sz="2600" dirty="0"/>
          </a:p>
        </p:txBody>
      </p:sp>
      <p:sp>
        <p:nvSpPr>
          <p:cNvPr id="2" name="Slide Number Placeholder 1">
            <a:extLst>
              <a:ext uri="{FF2B5EF4-FFF2-40B4-BE49-F238E27FC236}">
                <a16:creationId xmlns:a16="http://schemas.microsoft.com/office/drawing/2014/main" id="{AEC1B35C-C80D-420B-949A-FE4BF37A5F54}"/>
              </a:ext>
            </a:extLst>
          </p:cNvPr>
          <p:cNvSpPr>
            <a:spLocks noGrp="1"/>
          </p:cNvSpPr>
          <p:nvPr>
            <p:ph type="sldNum" sz="quarter" idx="12"/>
          </p:nvPr>
        </p:nvSpPr>
        <p:spPr>
          <a:xfrm>
            <a:off x="9541564" y="6356350"/>
            <a:ext cx="181223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1" i="0" u="none" strike="noStrike" kern="1200" cap="none" spc="0" normalizeH="0" baseline="0" noProof="0" smtClean="0">
                <a:ln>
                  <a:noFill/>
                </a:ln>
                <a:solidFill>
                  <a:srgbClr val="24202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31</a:t>
            </a:fld>
            <a:endParaRPr kumimoji="0" lang="en-US" sz="1200" b="1" i="0" u="none" strike="noStrike" kern="1200" cap="none" spc="0" normalizeH="0" baseline="0" noProof="0">
              <a:ln>
                <a:noFill/>
              </a:ln>
              <a:solidFill>
                <a:srgbClr val="24202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4198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F7B6D4C-06B5-42B8-A0C9-119AE9EBAA11}"/>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400" kern="1200" dirty="0">
                <a:solidFill>
                  <a:srgbClr val="FFFFFF"/>
                </a:solidFill>
                <a:latin typeface="+mj-lt"/>
                <a:ea typeface="+mj-ea"/>
                <a:cs typeface="+mj-cs"/>
              </a:rPr>
              <a:t>Data Collection Tips (1)</a:t>
            </a:r>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42021"/>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46AE27D1-C2B9-42E4-B660-E2B0997C495F}"/>
              </a:ext>
            </a:extLst>
          </p:cNvPr>
          <p:cNvSpPr>
            <a:spLocks noGrp="1"/>
          </p:cNvSpPr>
          <p:nvPr>
            <p:ph idx="1"/>
          </p:nvPr>
        </p:nvSpPr>
        <p:spPr>
          <a:xfrm>
            <a:off x="4447308" y="591344"/>
            <a:ext cx="6906491" cy="5585619"/>
          </a:xfrm>
        </p:spPr>
        <p:txBody>
          <a:bodyPr vert="horz" lIns="91440" tIns="45720" rIns="91440" bIns="45720" rtlCol="0" anchor="ctr">
            <a:normAutofit/>
          </a:bodyPr>
          <a:lstStyle/>
          <a:p>
            <a:pPr>
              <a:lnSpc>
                <a:spcPct val="90000"/>
              </a:lnSpc>
            </a:pPr>
            <a:r>
              <a:rPr lang="en-US" sz="2800" dirty="0"/>
              <a:t>Establish data collection processes—forms, protocols, etc.</a:t>
            </a:r>
          </a:p>
          <a:p>
            <a:pPr>
              <a:lnSpc>
                <a:spcPct val="90000"/>
              </a:lnSpc>
            </a:pPr>
            <a:r>
              <a:rPr lang="en-US" sz="2800" dirty="0"/>
              <a:t>Track participant data using…</a:t>
            </a:r>
            <a:endParaRPr lang="en-US" sz="2800" dirty="0">
              <a:cs typeface="Calibri"/>
            </a:endParaRPr>
          </a:p>
          <a:p>
            <a:pPr lvl="1">
              <a:lnSpc>
                <a:spcPct val="90000"/>
              </a:lnSpc>
            </a:pPr>
            <a:r>
              <a:rPr lang="en-US" sz="2600" dirty="0"/>
              <a:t>Existing MIS</a:t>
            </a:r>
            <a:endParaRPr lang="en-US" sz="2600" dirty="0">
              <a:cs typeface="Calibri"/>
            </a:endParaRPr>
          </a:p>
          <a:p>
            <a:pPr lvl="1">
              <a:lnSpc>
                <a:spcPct val="90000"/>
              </a:lnSpc>
            </a:pPr>
            <a:r>
              <a:rPr lang="en-US" sz="2600" dirty="0"/>
              <a:t>Third party vendor</a:t>
            </a:r>
          </a:p>
          <a:p>
            <a:pPr lvl="1">
              <a:lnSpc>
                <a:spcPct val="90000"/>
              </a:lnSpc>
            </a:pPr>
            <a:r>
              <a:rPr lang="en-US" sz="2600" dirty="0"/>
              <a:t>Spreadsheet software</a:t>
            </a:r>
            <a:endParaRPr lang="en-US" sz="2600" dirty="0">
              <a:cs typeface="Calibri"/>
            </a:endParaRPr>
          </a:p>
          <a:p>
            <a:pPr lvl="1">
              <a:lnSpc>
                <a:spcPct val="90000"/>
              </a:lnSpc>
            </a:pPr>
            <a:r>
              <a:rPr lang="en-US" sz="2600" dirty="0"/>
              <a:t>Database (e.g. Access)</a:t>
            </a:r>
            <a:endParaRPr lang="en-US" sz="2600" dirty="0">
              <a:cs typeface="Calibri"/>
            </a:endParaRPr>
          </a:p>
          <a:p>
            <a:pPr lvl="1">
              <a:lnSpc>
                <a:spcPct val="90000"/>
              </a:lnSpc>
            </a:pPr>
            <a:r>
              <a:rPr lang="en-US" sz="2600" dirty="0"/>
              <a:t>Other</a:t>
            </a:r>
          </a:p>
          <a:p>
            <a:pPr>
              <a:lnSpc>
                <a:spcPct val="90000"/>
              </a:lnSpc>
            </a:pPr>
            <a:r>
              <a:rPr lang="en-US" sz="2800" dirty="0"/>
              <a:t>Management Information System (MIS) or case management software is the preferred method to store and organize data </a:t>
            </a:r>
          </a:p>
        </p:txBody>
      </p:sp>
      <p:sp>
        <p:nvSpPr>
          <p:cNvPr id="2" name="Slide Number Placeholder 1">
            <a:extLst>
              <a:ext uri="{FF2B5EF4-FFF2-40B4-BE49-F238E27FC236}">
                <a16:creationId xmlns:a16="http://schemas.microsoft.com/office/drawing/2014/main" id="{AEC1B35C-C80D-420B-949A-FE4BF37A5F54}"/>
              </a:ext>
            </a:extLst>
          </p:cNvPr>
          <p:cNvSpPr>
            <a:spLocks noGrp="1"/>
          </p:cNvSpPr>
          <p:nvPr>
            <p:ph type="sldNum" sz="quarter" idx="12"/>
          </p:nvPr>
        </p:nvSpPr>
        <p:spPr>
          <a:xfrm>
            <a:off x="9541564" y="6356350"/>
            <a:ext cx="181223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1" i="0" u="none" strike="noStrike" kern="1200" cap="none" spc="0" normalizeH="0" baseline="0" noProof="0" smtClean="0">
                <a:ln>
                  <a:noFill/>
                </a:ln>
                <a:solidFill>
                  <a:srgbClr val="24202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32</a:t>
            </a:fld>
            <a:endParaRPr kumimoji="0" lang="en-US" sz="1200" b="1" i="0" u="none" strike="noStrike" kern="1200" cap="none" spc="0" normalizeH="0" baseline="0" noProof="0">
              <a:ln>
                <a:noFill/>
              </a:ln>
              <a:solidFill>
                <a:srgbClr val="24202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343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F7B6D4C-06B5-42B8-A0C9-119AE9EBAA11}"/>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400" kern="1200" dirty="0">
                <a:solidFill>
                  <a:srgbClr val="FFFFFF"/>
                </a:solidFill>
                <a:latin typeface="+mj-lt"/>
                <a:ea typeface="+mj-ea"/>
                <a:cs typeface="+mj-cs"/>
              </a:rPr>
              <a:t>Data Collection Tips (2)</a:t>
            </a:r>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42021"/>
              </a:solidFill>
              <a:effectLst/>
              <a:uLnTx/>
              <a:uFillTx/>
              <a:latin typeface="Calibri" panose="020F0502020204030204"/>
              <a:ea typeface="+mn-ea"/>
              <a:cs typeface="+mn-cs"/>
            </a:endParaRPr>
          </a:p>
        </p:txBody>
      </p:sp>
      <p:sp>
        <p:nvSpPr>
          <p:cNvPr id="8" name="Content Placeholder 7">
            <a:extLst>
              <a:ext uri="{FF2B5EF4-FFF2-40B4-BE49-F238E27FC236}">
                <a16:creationId xmlns:a16="http://schemas.microsoft.com/office/drawing/2014/main" id="{46AE27D1-C2B9-42E4-B660-E2B0997C495F}"/>
              </a:ext>
            </a:extLst>
          </p:cNvPr>
          <p:cNvSpPr>
            <a:spLocks noGrp="1"/>
          </p:cNvSpPr>
          <p:nvPr>
            <p:ph idx="1"/>
          </p:nvPr>
        </p:nvSpPr>
        <p:spPr>
          <a:xfrm>
            <a:off x="4447308" y="591344"/>
            <a:ext cx="6906491" cy="5585619"/>
          </a:xfrm>
        </p:spPr>
        <p:txBody>
          <a:bodyPr vert="horz" lIns="91440" tIns="45720" rIns="91440" bIns="45720" rtlCol="0" anchor="ctr">
            <a:normAutofit/>
          </a:bodyPr>
          <a:lstStyle/>
          <a:p>
            <a:pPr>
              <a:lnSpc>
                <a:spcPct val="90000"/>
              </a:lnSpc>
            </a:pPr>
            <a:r>
              <a:rPr lang="en-US" sz="2800"/>
              <a:t>When building information collection processes, tools, and forms make sure…</a:t>
            </a:r>
          </a:p>
          <a:p>
            <a:pPr lvl="1">
              <a:lnSpc>
                <a:spcPct val="90000"/>
              </a:lnSpc>
            </a:pPr>
            <a:r>
              <a:rPr lang="en-US" sz="2800">
                <a:solidFill>
                  <a:schemeClr val="tx1"/>
                </a:solidFill>
              </a:rPr>
              <a:t>To protect sensitive information </a:t>
            </a:r>
          </a:p>
          <a:p>
            <a:pPr lvl="1">
              <a:lnSpc>
                <a:spcPct val="90000"/>
              </a:lnSpc>
            </a:pPr>
            <a:r>
              <a:rPr lang="en-US" sz="2800">
                <a:solidFill>
                  <a:schemeClr val="tx1"/>
                </a:solidFill>
              </a:rPr>
              <a:t>That data collection methods align to the required data elements</a:t>
            </a:r>
          </a:p>
        </p:txBody>
      </p:sp>
      <p:sp>
        <p:nvSpPr>
          <p:cNvPr id="2" name="Slide Number Placeholder 1">
            <a:extLst>
              <a:ext uri="{FF2B5EF4-FFF2-40B4-BE49-F238E27FC236}">
                <a16:creationId xmlns:a16="http://schemas.microsoft.com/office/drawing/2014/main" id="{AEC1B35C-C80D-420B-949A-FE4BF37A5F54}"/>
              </a:ext>
            </a:extLst>
          </p:cNvPr>
          <p:cNvSpPr>
            <a:spLocks noGrp="1"/>
          </p:cNvSpPr>
          <p:nvPr>
            <p:ph type="sldNum" sz="quarter" idx="12"/>
          </p:nvPr>
        </p:nvSpPr>
        <p:spPr>
          <a:xfrm>
            <a:off x="9541564" y="6356350"/>
            <a:ext cx="181223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1" i="0" u="none" strike="noStrike" kern="1200" cap="none" spc="0" normalizeH="0" baseline="0" noProof="0" smtClean="0">
                <a:ln>
                  <a:noFill/>
                </a:ln>
                <a:solidFill>
                  <a:srgbClr val="24202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33</a:t>
            </a:fld>
            <a:endParaRPr kumimoji="0" lang="en-US" sz="1200" b="1" i="0" u="none" strike="noStrike" kern="1200" cap="none" spc="0" normalizeH="0" baseline="0" noProof="0" dirty="0">
              <a:ln>
                <a:noFill/>
              </a:ln>
              <a:solidFill>
                <a:srgbClr val="24202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9009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7F7B6D4C-06B5-42B8-A0C9-119AE9EBAA11}"/>
              </a:ext>
            </a:extLst>
          </p:cNvPr>
          <p:cNvSpPr>
            <a:spLocks noGrp="1"/>
          </p:cNvSpPr>
          <p:nvPr>
            <p:ph type="title"/>
          </p:nvPr>
        </p:nvSpPr>
        <p:spPr>
          <a:xfrm>
            <a:off x="524741" y="620392"/>
            <a:ext cx="3808268" cy="5504688"/>
          </a:xfrm>
        </p:spPr>
        <p:txBody>
          <a:bodyPr vert="horz" lIns="91440" tIns="45720" rIns="91440" bIns="45720" rtlCol="0" anchor="ctr">
            <a:normAutofit/>
          </a:bodyPr>
          <a:lstStyle/>
          <a:p>
            <a:r>
              <a:rPr lang="en-US" sz="6000" kern="1200">
                <a:solidFill>
                  <a:schemeClr val="bg1"/>
                </a:solidFill>
                <a:latin typeface="+mj-lt"/>
                <a:ea typeface="+mj-ea"/>
                <a:cs typeface="+mj-cs"/>
              </a:rPr>
              <a:t>Who To Collect Data On</a:t>
            </a:r>
          </a:p>
        </p:txBody>
      </p:sp>
      <p:sp>
        <p:nvSpPr>
          <p:cNvPr id="8" name="Rectangle: Rounded Corners 7">
            <a:extLst>
              <a:ext uri="{FF2B5EF4-FFF2-40B4-BE49-F238E27FC236}">
                <a16:creationId xmlns:a16="http://schemas.microsoft.com/office/drawing/2014/main" id="{0027F5A5-71B6-A2EE-3AD3-CDCC043FF5C5}"/>
              </a:ext>
            </a:extLst>
          </p:cNvPr>
          <p:cNvSpPr/>
          <p:nvPr/>
        </p:nvSpPr>
        <p:spPr>
          <a:xfrm>
            <a:off x="5482677" y="1331566"/>
            <a:ext cx="6184582" cy="2813849"/>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nchor="t"/>
          <a:lstStyle/>
          <a:p>
            <a:pPr marL="0" marR="0" lvl="0" indent="0" algn="ctr" defTabSz="1778000" rtl="0" eaLnBrk="1" fontAlgn="auto" latinLnBrk="0" hangingPunct="1">
              <a:lnSpc>
                <a:spcPct val="90000"/>
              </a:lnSpc>
              <a:spcBef>
                <a:spcPct val="0"/>
              </a:spcBef>
              <a:spcAft>
                <a:spcPct val="3500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Calibri" panose="020F0502020204030204"/>
                <a:ea typeface="+mn-ea"/>
                <a:cs typeface="+mn-cs"/>
              </a:rPr>
              <a:t>Collect data on all individuals that contact the program, regardless of services received</a:t>
            </a:r>
          </a:p>
          <a:p>
            <a:endParaRPr lang="en-US" dirty="0"/>
          </a:p>
        </p:txBody>
      </p:sp>
      <p:sp>
        <p:nvSpPr>
          <p:cNvPr id="3" name="Content Placeholder 7">
            <a:extLst>
              <a:ext uri="{FF2B5EF4-FFF2-40B4-BE49-F238E27FC236}">
                <a16:creationId xmlns:a16="http://schemas.microsoft.com/office/drawing/2014/main" id="{8B097673-3465-5922-F0B1-EB1740BB682D}"/>
              </a:ext>
            </a:extLst>
          </p:cNvPr>
          <p:cNvSpPr txBox="1">
            <a:spLocks/>
          </p:cNvSpPr>
          <p:nvPr/>
        </p:nvSpPr>
        <p:spPr>
          <a:xfrm>
            <a:off x="5157354" y="4634601"/>
            <a:ext cx="6906491" cy="1507429"/>
          </a:xfrm>
          <a:prstGeom prst="rect">
            <a:avLst/>
          </a:prstGeom>
        </p:spPr>
        <p:txBody>
          <a:bodyPr vert="horz" lIns="91440" tIns="45720" rIns="91440" bIns="45720" rtlCol="0" anchor="ctr">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chemeClr val="tx2"/>
                </a:solidFill>
                <a:latin typeface="+mj-lt"/>
                <a:ea typeface="+mj-ea"/>
                <a:cs typeface="Calibri Light"/>
              </a:rPr>
              <a:t>Additional information about the difference between reportable individuals and participants is available on </a:t>
            </a:r>
            <a:r>
              <a:rPr lang="en-US" sz="2400">
                <a:solidFill>
                  <a:schemeClr val="tx2"/>
                </a:solidFill>
                <a:latin typeface="+mj-lt"/>
                <a:ea typeface="+mj-ea"/>
                <a:cs typeface="Calibri Light"/>
                <a:hlinkClick r:id="rId3">
                  <a:extLst>
                    <a:ext uri="{A12FA001-AC4F-418D-AE19-62706E023703}">
                      <ahyp:hlinkClr xmlns:ahyp="http://schemas.microsoft.com/office/drawing/2018/hyperlinkcolor" val="tx"/>
                    </a:ext>
                  </a:extLst>
                </a:hlinkClick>
              </a:rPr>
              <a:t>Workforce GPS</a:t>
            </a:r>
            <a:endParaRPr lang="en-US" sz="2400" dirty="0">
              <a:solidFill>
                <a:schemeClr val="tx2"/>
              </a:solidFill>
              <a:latin typeface="+mj-lt"/>
              <a:ea typeface="+mj-ea"/>
              <a:cs typeface="Calibri Light"/>
            </a:endParaRPr>
          </a:p>
        </p:txBody>
      </p:sp>
      <p:sp>
        <p:nvSpPr>
          <p:cNvPr id="11" name="Slide Number Placeholder 1">
            <a:extLst>
              <a:ext uri="{FF2B5EF4-FFF2-40B4-BE49-F238E27FC236}">
                <a16:creationId xmlns:a16="http://schemas.microsoft.com/office/drawing/2014/main" id="{48E14B8C-C6A9-0435-F594-4BC55963D51D}"/>
              </a:ext>
            </a:extLst>
          </p:cNvPr>
          <p:cNvSpPr>
            <a:spLocks noGrp="1"/>
          </p:cNvSpPr>
          <p:nvPr>
            <p:ph type="sldNum" sz="quarter" idx="12"/>
          </p:nvPr>
        </p:nvSpPr>
        <p:spPr>
          <a:xfrm>
            <a:off x="11384678" y="6356350"/>
            <a:ext cx="65292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4598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AFF72128-92E4-4B6E-930D-8F9083F61943}"/>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400" kern="1200">
                <a:solidFill>
                  <a:srgbClr val="FFFFFF"/>
                </a:solidFill>
                <a:latin typeface="+mj-lt"/>
                <a:ea typeface="+mj-ea"/>
                <a:cs typeface="+mj-cs"/>
              </a:rPr>
              <a:t>DWG Performance Policy </a:t>
            </a:r>
          </a:p>
        </p:txBody>
      </p:sp>
      <p:sp>
        <p:nvSpPr>
          <p:cNvPr id="16" name="Arc 1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42021"/>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EA0D5C72-2B77-4E45-8DAC-E1A8DF96E24D}"/>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lnSpc>
                <a:spcPct val="90000"/>
              </a:lnSpc>
              <a:buNone/>
            </a:pPr>
            <a:r>
              <a:rPr lang="en-US" sz="3200"/>
              <a:t>Performance reporting definitions and guidance in </a:t>
            </a:r>
            <a:r>
              <a:rPr lang="en-US" sz="3200">
                <a:hlinkClick r:id="rId3"/>
              </a:rPr>
              <a:t>Training and Employment Guidance Letter (TEGL) 14-18</a:t>
            </a:r>
            <a:r>
              <a:rPr lang="en-US" sz="3200"/>
              <a:t> and in the </a:t>
            </a:r>
            <a:r>
              <a:rPr lang="en-US" sz="3200">
                <a:hlinkClick r:id="rId4"/>
              </a:rPr>
              <a:t>DWG Reporting Reference Guide</a:t>
            </a:r>
            <a:r>
              <a:rPr lang="en-US" sz="3200"/>
              <a:t> (Appendix G).</a:t>
            </a:r>
          </a:p>
        </p:txBody>
      </p:sp>
      <p:sp>
        <p:nvSpPr>
          <p:cNvPr id="2" name="Slide Number Placeholder 1">
            <a:extLst>
              <a:ext uri="{FF2B5EF4-FFF2-40B4-BE49-F238E27FC236}">
                <a16:creationId xmlns:a16="http://schemas.microsoft.com/office/drawing/2014/main" id="{C7944A02-E882-4775-8D33-01D25225F824}"/>
              </a:ext>
            </a:extLst>
          </p:cNvPr>
          <p:cNvSpPr>
            <a:spLocks noGrp="1"/>
          </p:cNvSpPr>
          <p:nvPr>
            <p:ph type="sldNum" sz="quarter" idx="12"/>
          </p:nvPr>
        </p:nvSpPr>
        <p:spPr>
          <a:xfrm>
            <a:off x="9541564" y="6356350"/>
            <a:ext cx="181223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1" i="0" u="none" strike="noStrike" kern="1200" cap="none" spc="0" normalizeH="0" baseline="0" noProof="0" smtClean="0">
                <a:ln>
                  <a:noFill/>
                </a:ln>
                <a:solidFill>
                  <a:srgbClr val="24202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35</a:t>
            </a:fld>
            <a:endParaRPr kumimoji="0" lang="en-US" sz="1200" b="1" i="0" u="none" strike="noStrike" kern="1200" cap="none" spc="0" normalizeH="0" baseline="0" noProof="0">
              <a:ln>
                <a:noFill/>
              </a:ln>
              <a:solidFill>
                <a:srgbClr val="24202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9347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B269AA3F-9B66-44AC-87CE-69683ABFCE0D}"/>
              </a:ext>
            </a:extLst>
          </p:cNvPr>
          <p:cNvSpPr>
            <a:spLocks noGrp="1"/>
          </p:cNvSpPr>
          <p:nvPr>
            <p:ph type="title"/>
          </p:nvPr>
        </p:nvSpPr>
        <p:spPr>
          <a:xfrm>
            <a:off x="524741" y="620392"/>
            <a:ext cx="3808268" cy="5504688"/>
          </a:xfrm>
        </p:spPr>
        <p:txBody>
          <a:bodyPr vert="horz" lIns="91440" tIns="45720" rIns="91440" bIns="45720" rtlCol="0" anchor="ctr">
            <a:normAutofit/>
          </a:bodyPr>
          <a:lstStyle/>
          <a:p>
            <a:r>
              <a:rPr lang="en-US" sz="6000" kern="1200" dirty="0">
                <a:solidFill>
                  <a:schemeClr val="bg1"/>
                </a:solidFill>
                <a:latin typeface="+mj-lt"/>
                <a:ea typeface="+mj-ea"/>
                <a:cs typeface="+mj-cs"/>
              </a:rPr>
              <a:t>Review</a:t>
            </a:r>
          </a:p>
        </p:txBody>
      </p:sp>
      <p:graphicFrame>
        <p:nvGraphicFramePr>
          <p:cNvPr id="10" name="Content Placeholder 7" descr="Alternating red and white rows with the text (Row 1: Progress, Row 2: Effective Practices and Program Model Strategies, Row 3: Employer Engagement Strategies, Row 4: Key Issues and Technical Assistance Needs, Row 5: Significant Activities, Accomplishments, and Success Stories)">
            <a:extLst>
              <a:ext uri="{FF2B5EF4-FFF2-40B4-BE49-F238E27FC236}">
                <a16:creationId xmlns:a16="http://schemas.microsoft.com/office/drawing/2014/main" id="{DF68CAB0-98F4-93F0-8204-0C00E85A13A3}"/>
              </a:ext>
            </a:extLst>
          </p:cNvPr>
          <p:cNvGraphicFramePr>
            <a:graphicFrameLocks noGrp="1"/>
          </p:cNvGraphicFramePr>
          <p:nvPr>
            <p:ph idx="1"/>
            <p:extLst>
              <p:ext uri="{D42A27DB-BD31-4B8C-83A1-F6EECF244321}">
                <p14:modId xmlns:p14="http://schemas.microsoft.com/office/powerpoint/2010/main" val="2032666247"/>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1">
            <a:extLst>
              <a:ext uri="{FF2B5EF4-FFF2-40B4-BE49-F238E27FC236}">
                <a16:creationId xmlns:a16="http://schemas.microsoft.com/office/drawing/2014/main" id="{8A74D214-3C4B-937E-DE3D-0107ACC6A744}"/>
              </a:ext>
            </a:extLst>
          </p:cNvPr>
          <p:cNvSpPr txBox="1">
            <a:spLocks/>
          </p:cNvSpPr>
          <p:nvPr/>
        </p:nvSpPr>
        <p:spPr>
          <a:xfrm>
            <a:off x="11384678" y="6356350"/>
            <a:ext cx="652922" cy="365125"/>
          </a:xfrm>
          <a:prstGeom prst="rect">
            <a:avLst/>
          </a:prstGeom>
        </p:spPr>
        <p:txBody>
          <a:bodyPr vert="horz" lIns="91440" tIns="45720" rIns="91440" bIns="45720" rtlCol="0" anchor="ctr"/>
          <a:lstStyle>
            <a:defPPr>
              <a:defRPr lang="en-US"/>
            </a:defPPr>
            <a:lvl1pPr marL="0" algn="ctr" defTabSz="914400" rtl="0" eaLnBrk="1" latinLnBrk="0" hangingPunct="1">
              <a:defRPr sz="16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58B7785-F6D6-45F8-833E-07BD84680091}" type="slidenum">
              <a:rPr lang="en-US" smtClean="0">
                <a:solidFill>
                  <a:srgbClr val="2C5261"/>
                </a:solidFill>
                <a:latin typeface="Calibri" panose="020F0502020204030204"/>
              </a:rPr>
              <a:pPr>
                <a:defRPr/>
              </a:pPr>
              <a:t>36</a:t>
            </a:fld>
            <a:endParaRPr lang="en-US">
              <a:solidFill>
                <a:srgbClr val="2C5261"/>
              </a:solidFill>
              <a:latin typeface="Calibri" panose="020F0502020204030204"/>
            </a:endParaRPr>
          </a:p>
        </p:txBody>
      </p:sp>
    </p:spTree>
    <p:extLst>
      <p:ext uri="{BB962C8B-B14F-4D97-AF65-F5344CB8AC3E}">
        <p14:creationId xmlns:p14="http://schemas.microsoft.com/office/powerpoint/2010/main" val="1810385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5A43643-3390-4FE3-9E94-E2DBC5F75102}"/>
              </a:ext>
            </a:extLst>
          </p:cNvPr>
          <p:cNvSpPr>
            <a:spLocks noGrp="1"/>
          </p:cNvSpPr>
          <p:nvPr>
            <p:ph type="title"/>
          </p:nvPr>
        </p:nvSpPr>
        <p:spPr/>
        <p:txBody>
          <a:bodyPr/>
          <a:lstStyle/>
          <a:p>
            <a:r>
              <a:rPr lang="en-US" dirty="0"/>
              <a:t>QPRs: Review (1)</a:t>
            </a:r>
          </a:p>
        </p:txBody>
      </p:sp>
      <p:pic>
        <p:nvPicPr>
          <p:cNvPr id="4" name="Picture 3" descr="Diagram with two boxes (QNR and QPR) with arrows from each pointing towards circular shape titled WIPS (Submission Platform). One red arrow pointing to QPR.">
            <a:extLst>
              <a:ext uri="{FF2B5EF4-FFF2-40B4-BE49-F238E27FC236}">
                <a16:creationId xmlns:a16="http://schemas.microsoft.com/office/drawing/2014/main" id="{5572CD9D-07DD-06A7-5261-84893BFD9B24}"/>
              </a:ext>
            </a:extLst>
          </p:cNvPr>
          <p:cNvPicPr>
            <a:picLocks noChangeAspect="1"/>
          </p:cNvPicPr>
          <p:nvPr/>
        </p:nvPicPr>
        <p:blipFill>
          <a:blip r:embed="rId3"/>
          <a:stretch>
            <a:fillRect/>
          </a:stretch>
        </p:blipFill>
        <p:spPr>
          <a:xfrm>
            <a:off x="1183690" y="953854"/>
            <a:ext cx="10325686" cy="4239876"/>
          </a:xfrm>
          <a:prstGeom prst="rect">
            <a:avLst/>
          </a:prstGeom>
        </p:spPr>
      </p:pic>
      <p:sp>
        <p:nvSpPr>
          <p:cNvPr id="2" name="Slide Number Placeholder 1">
            <a:extLst>
              <a:ext uri="{FF2B5EF4-FFF2-40B4-BE49-F238E27FC236}">
                <a16:creationId xmlns:a16="http://schemas.microsoft.com/office/drawing/2014/main" id="{8B3370A4-20B7-48AB-AB72-84A49B6EAF61}"/>
              </a:ext>
            </a:extLst>
          </p:cNvPr>
          <p:cNvSpPr>
            <a:spLocks noGrp="1"/>
          </p:cNvSpPr>
          <p:nvPr>
            <p:ph type="sldNum" sz="quarter" idx="12"/>
          </p:nvPr>
        </p:nvSpPr>
        <p:spPr/>
        <p:txBody>
          <a:bodyPr/>
          <a:lstStyle/>
          <a:p>
            <a:fld id="{158B7785-F6D6-45F8-833E-07BD84680091}" type="slidenum">
              <a:rPr lang="en-US" smtClean="0"/>
              <a:t>37</a:t>
            </a:fld>
            <a:endParaRPr lang="en-US"/>
          </a:p>
        </p:txBody>
      </p:sp>
    </p:spTree>
    <p:extLst>
      <p:ext uri="{BB962C8B-B14F-4D97-AF65-F5344CB8AC3E}">
        <p14:creationId xmlns:p14="http://schemas.microsoft.com/office/powerpoint/2010/main" val="38827400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E2E17C22-5132-A540-F701-8420D8E7CE1B}"/>
              </a:ext>
            </a:extLst>
          </p:cNvPr>
          <p:cNvSpPr>
            <a:spLocks noGrp="1"/>
          </p:cNvSpPr>
          <p:nvPr>
            <p:ph type="title"/>
          </p:nvPr>
        </p:nvSpPr>
        <p:spPr>
          <a:xfrm>
            <a:off x="806450" y="46038"/>
            <a:ext cx="11080750" cy="785812"/>
          </a:xfrm>
        </p:spPr>
        <p:txBody>
          <a:bodyPr/>
          <a:lstStyle/>
          <a:p>
            <a:r>
              <a:rPr lang="en-US" dirty="0"/>
              <a:t>QPRs: Review (2)</a:t>
            </a:r>
          </a:p>
        </p:txBody>
      </p:sp>
      <p:graphicFrame>
        <p:nvGraphicFramePr>
          <p:cNvPr id="5" name="Diagram 4"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a:extLst>
              <a:ext uri="{FF2B5EF4-FFF2-40B4-BE49-F238E27FC236}">
                <a16:creationId xmlns:a16="http://schemas.microsoft.com/office/drawing/2014/main" id="{7E4DC47A-6C0B-19AE-1E7C-978F45FFF7D7}"/>
              </a:ext>
            </a:extLst>
          </p:cNvPr>
          <p:cNvGraphicFramePr/>
          <p:nvPr>
            <p:extLst>
              <p:ext uri="{D42A27DB-BD31-4B8C-83A1-F6EECF244321}">
                <p14:modId xmlns:p14="http://schemas.microsoft.com/office/powerpoint/2010/main" val="394562591"/>
              </p:ext>
            </p:extLst>
          </p:nvPr>
        </p:nvGraphicFramePr>
        <p:xfrm>
          <a:off x="128739" y="1011979"/>
          <a:ext cx="11582400"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17C9B430-10B4-1A59-6D9F-633C2E5A97EC}"/>
              </a:ext>
            </a:extLst>
          </p:cNvPr>
          <p:cNvSpPr>
            <a:spLocks noGrp="1"/>
          </p:cNvSpPr>
          <p:nvPr>
            <p:ph type="sldNum" sz="quarter" idx="12"/>
          </p:nvPr>
        </p:nvSpPr>
        <p:spPr/>
        <p:txBody>
          <a:bodyPr/>
          <a:lstStyle/>
          <a:p>
            <a:fld id="{158B7785-F6D6-45F8-833E-07BD84680091}" type="slidenum">
              <a:rPr lang="en-US" smtClean="0"/>
              <a:t>38</a:t>
            </a:fld>
            <a:endParaRPr lang="en-US"/>
          </a:p>
        </p:txBody>
      </p:sp>
    </p:spTree>
    <p:extLst>
      <p:ext uri="{BB962C8B-B14F-4D97-AF65-F5344CB8AC3E}">
        <p14:creationId xmlns:p14="http://schemas.microsoft.com/office/powerpoint/2010/main" val="19858121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7">
            <a:extLst>
              <a:ext uri="{FF2B5EF4-FFF2-40B4-BE49-F238E27FC236}">
                <a16:creationId xmlns:a16="http://schemas.microsoft.com/office/drawing/2014/main" id="{A46D6C1F-6BA7-47E1-00DE-0F51EE694B50}"/>
              </a:ext>
            </a:extLst>
          </p:cNvPr>
          <p:cNvSpPr>
            <a:spLocks noGrp="1"/>
          </p:cNvSpPr>
          <p:nvPr>
            <p:ph type="title"/>
          </p:nvPr>
        </p:nvSpPr>
        <p:spPr>
          <a:xfrm>
            <a:off x="806450" y="46038"/>
            <a:ext cx="11080750" cy="785812"/>
          </a:xfrm>
        </p:spPr>
        <p:txBody>
          <a:bodyPr/>
          <a:lstStyle/>
          <a:p>
            <a:r>
              <a:rPr lang="en-US" dirty="0"/>
              <a:t>QPRs: Review (3)</a:t>
            </a:r>
          </a:p>
        </p:txBody>
      </p:sp>
      <p:sp>
        <p:nvSpPr>
          <p:cNvPr id="6" name="Oval 5">
            <a:extLst>
              <a:ext uri="{FF2B5EF4-FFF2-40B4-BE49-F238E27FC236}">
                <a16:creationId xmlns:a16="http://schemas.microsoft.com/office/drawing/2014/main" id="{1549E632-79BB-E9CD-8FCC-04048BAA3FFA}"/>
              </a:ext>
            </a:extLst>
          </p:cNvPr>
          <p:cNvSpPr/>
          <p:nvPr/>
        </p:nvSpPr>
        <p:spPr>
          <a:xfrm>
            <a:off x="269223" y="1183204"/>
            <a:ext cx="2459449" cy="2459017"/>
          </a:xfrm>
          <a:prstGeom prst="ellipse">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R="0" lvl="0" algn="ctr" defTabSz="1547813" rtl="0" eaLnBrk="1" fontAlgn="auto" latinLnBrk="0" hangingPunct="1">
              <a:lnSpc>
                <a:spcPct val="90000"/>
              </a:lnSpc>
              <a:spcBef>
                <a:spcPct val="0"/>
              </a:spcBef>
              <a:spcAft>
                <a:spcPct val="35000"/>
              </a:spcAft>
              <a:buClrTx/>
              <a:buSzTx/>
              <a:buFontTx/>
              <a:buNone/>
              <a:tabLst/>
              <a:defRPr/>
            </a:pPr>
            <a:r>
              <a:rPr kumimoji="0" lang="en-US" sz="2700" b="1" i="0" u="none" strike="noStrike" kern="1200" cap="none" spc="0" normalizeH="0" baseline="0" noProof="0" dirty="0">
                <a:ln>
                  <a:noFill/>
                </a:ln>
                <a:solidFill>
                  <a:srgbClr val="242021">
                    <a:hueOff val="0"/>
                    <a:satOff val="0"/>
                    <a:lumOff val="0"/>
                    <a:alphaOff val="0"/>
                  </a:srgbClr>
                </a:solidFill>
                <a:effectLst/>
                <a:uLnTx/>
                <a:uFillTx/>
                <a:latin typeface="Calibri" panose="020F0502020204030204"/>
                <a:ea typeface="+mn-ea"/>
                <a:cs typeface="+mn-cs"/>
              </a:rPr>
              <a:t>Participant Data File</a:t>
            </a:r>
          </a:p>
        </p:txBody>
      </p:sp>
      <p:sp>
        <p:nvSpPr>
          <p:cNvPr id="9" name="Oval 8">
            <a:extLst>
              <a:ext uri="{FF2B5EF4-FFF2-40B4-BE49-F238E27FC236}">
                <a16:creationId xmlns:a16="http://schemas.microsoft.com/office/drawing/2014/main" id="{5CB93F9F-0069-8A16-5816-9EC78532800D}"/>
              </a:ext>
            </a:extLst>
          </p:cNvPr>
          <p:cNvSpPr/>
          <p:nvPr/>
        </p:nvSpPr>
        <p:spPr>
          <a:xfrm>
            <a:off x="269223" y="3897333"/>
            <a:ext cx="2459449" cy="2459017"/>
          </a:xfrm>
          <a:prstGeom prst="ellipse">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1244600" rtl="0" eaLnBrk="1" fontAlgn="auto" latinLnBrk="0" hangingPunct="1">
              <a:lnSpc>
                <a:spcPct val="90000"/>
              </a:lnSpc>
              <a:spcBef>
                <a:spcPct val="0"/>
              </a:spcBef>
              <a:spcAft>
                <a:spcPct val="35000"/>
              </a:spcAft>
              <a:buClrTx/>
              <a:buSzTx/>
              <a:buFontTx/>
              <a:buNone/>
              <a:tabLst/>
              <a:defRPr/>
            </a:pPr>
            <a:r>
              <a:rPr kumimoji="0" lang="en-US" sz="2800" b="1" i="0" u="none" strike="noStrike" kern="1200" cap="none" spc="0" normalizeH="0" baseline="0" noProof="0" dirty="0">
                <a:ln>
                  <a:noFill/>
                </a:ln>
                <a:solidFill>
                  <a:srgbClr val="242021">
                    <a:hueOff val="0"/>
                    <a:satOff val="0"/>
                    <a:lumOff val="0"/>
                    <a:alphaOff val="0"/>
                  </a:srgbClr>
                </a:solidFill>
                <a:effectLst/>
                <a:uLnTx/>
                <a:uFillTx/>
                <a:latin typeface="Calibri" panose="020F0502020204030204"/>
                <a:ea typeface="+mn-ea"/>
                <a:cs typeface="+mn-cs"/>
              </a:rPr>
              <a:t>Data Collection</a:t>
            </a:r>
          </a:p>
        </p:txBody>
      </p:sp>
      <p:sp>
        <p:nvSpPr>
          <p:cNvPr id="2" name="Slide Number Placeholder 1">
            <a:extLst>
              <a:ext uri="{FF2B5EF4-FFF2-40B4-BE49-F238E27FC236}">
                <a16:creationId xmlns:a16="http://schemas.microsoft.com/office/drawing/2014/main" id="{1C7EAA9F-F0E9-5397-D1BC-FD702EEE0352}"/>
              </a:ext>
            </a:extLst>
          </p:cNvPr>
          <p:cNvSpPr>
            <a:spLocks noGrp="1"/>
          </p:cNvSpPr>
          <p:nvPr>
            <p:ph type="sldNum" sz="quarter" idx="12"/>
          </p:nvPr>
        </p:nvSpPr>
        <p:spPr/>
        <p:txBody>
          <a:bodyPr/>
          <a:lstStyle/>
          <a:p>
            <a:fld id="{158B7785-F6D6-45F8-833E-07BD84680091}" type="slidenum">
              <a:rPr lang="en-US" smtClean="0"/>
              <a:t>39</a:t>
            </a:fld>
            <a:endParaRPr lang="en-US"/>
          </a:p>
        </p:txBody>
      </p:sp>
    </p:spTree>
    <p:extLst>
      <p:ext uri="{BB962C8B-B14F-4D97-AF65-F5344CB8AC3E}">
        <p14:creationId xmlns:p14="http://schemas.microsoft.com/office/powerpoint/2010/main" val="42057299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7">
            <a:extLst>
              <a:ext uri="{FF2B5EF4-FFF2-40B4-BE49-F238E27FC236}">
                <a16:creationId xmlns:a16="http://schemas.microsoft.com/office/drawing/2014/main" id="{A46D6C1F-6BA7-47E1-00DE-0F51EE694B50}"/>
              </a:ext>
            </a:extLst>
          </p:cNvPr>
          <p:cNvSpPr>
            <a:spLocks noGrp="1"/>
          </p:cNvSpPr>
          <p:nvPr>
            <p:ph type="title"/>
          </p:nvPr>
        </p:nvSpPr>
        <p:spPr>
          <a:xfrm>
            <a:off x="806450" y="46038"/>
            <a:ext cx="11080750" cy="785812"/>
          </a:xfrm>
        </p:spPr>
        <p:txBody>
          <a:bodyPr/>
          <a:lstStyle/>
          <a:p>
            <a:r>
              <a:rPr lang="en-US" dirty="0"/>
              <a:t>QPRs: Review (4)</a:t>
            </a:r>
          </a:p>
        </p:txBody>
      </p:sp>
      <p:sp>
        <p:nvSpPr>
          <p:cNvPr id="6" name="Oval 5">
            <a:extLst>
              <a:ext uri="{FF2B5EF4-FFF2-40B4-BE49-F238E27FC236}">
                <a16:creationId xmlns:a16="http://schemas.microsoft.com/office/drawing/2014/main" id="{1549E632-79BB-E9CD-8FCC-04048BAA3FFA}"/>
              </a:ext>
            </a:extLst>
          </p:cNvPr>
          <p:cNvSpPr/>
          <p:nvPr/>
        </p:nvSpPr>
        <p:spPr>
          <a:xfrm>
            <a:off x="269222" y="1183946"/>
            <a:ext cx="2459449" cy="2459017"/>
          </a:xfrm>
          <a:prstGeom prst="ellipse">
            <a:avLst/>
          </a:prstGeom>
          <a:solidFill>
            <a:schemeClr val="accent1"/>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1244600" rtl="0" eaLnBrk="1" fontAlgn="auto" latinLnBrk="0" hangingPunct="1">
              <a:lnSpc>
                <a:spcPct val="90000"/>
              </a:lnSpc>
              <a:spcBef>
                <a:spcPct val="0"/>
              </a:spcBef>
              <a:spcAft>
                <a:spcPct val="35000"/>
              </a:spcAft>
              <a:buClrTx/>
              <a:buSzTx/>
              <a:buFontTx/>
              <a:buNone/>
              <a:tabLst/>
              <a:defRPr/>
            </a:pPr>
            <a:r>
              <a:rPr kumimoji="0" lang="en-US" sz="2700" b="1" i="0" u="none" strike="noStrike" kern="1200" cap="none" spc="0" normalizeH="0" baseline="0" noProof="0" dirty="0">
                <a:ln>
                  <a:noFill/>
                </a:ln>
                <a:solidFill>
                  <a:srgbClr val="FFFFFF"/>
                </a:solidFill>
                <a:effectLst/>
                <a:uLnTx/>
                <a:uFillTx/>
                <a:latin typeface="Calibri" panose="020F0502020204030204"/>
                <a:ea typeface="+mn-ea"/>
                <a:cs typeface="+mn-cs"/>
              </a:rPr>
              <a:t>Participant Data File</a:t>
            </a:r>
          </a:p>
        </p:txBody>
      </p:sp>
      <p:sp>
        <p:nvSpPr>
          <p:cNvPr id="4" name="Content Placeholder 3">
            <a:extLst>
              <a:ext uri="{FF2B5EF4-FFF2-40B4-BE49-F238E27FC236}">
                <a16:creationId xmlns:a16="http://schemas.microsoft.com/office/drawing/2014/main" id="{3BE793AD-8BA9-E672-BAD6-97CFB546FB8B}"/>
              </a:ext>
            </a:extLst>
          </p:cNvPr>
          <p:cNvSpPr>
            <a:spLocks noGrp="1"/>
          </p:cNvSpPr>
          <p:nvPr>
            <p:ph idx="1"/>
          </p:nvPr>
        </p:nvSpPr>
        <p:spPr>
          <a:xfrm>
            <a:off x="3080021" y="1780477"/>
            <a:ext cx="8807178" cy="1862486"/>
          </a:xfrm>
        </p:spPr>
        <p:txBody>
          <a:bodyPr/>
          <a:lstStyle/>
          <a:p>
            <a:r>
              <a:rPr lang="en-US" dirty="0"/>
              <a:t>Contains individual-level data</a:t>
            </a:r>
          </a:p>
          <a:p>
            <a:r>
              <a:rPr lang="en-US" dirty="0"/>
              <a:t>Required data elements are listed in the PDFT</a:t>
            </a:r>
          </a:p>
        </p:txBody>
      </p:sp>
      <p:sp>
        <p:nvSpPr>
          <p:cNvPr id="9" name="Oval 8">
            <a:extLst>
              <a:ext uri="{FF2B5EF4-FFF2-40B4-BE49-F238E27FC236}">
                <a16:creationId xmlns:a16="http://schemas.microsoft.com/office/drawing/2014/main" id="{5CB93F9F-0069-8A16-5816-9EC78532800D}"/>
              </a:ext>
            </a:extLst>
          </p:cNvPr>
          <p:cNvSpPr/>
          <p:nvPr/>
        </p:nvSpPr>
        <p:spPr>
          <a:xfrm>
            <a:off x="269223" y="3897333"/>
            <a:ext cx="2459449" cy="2459017"/>
          </a:xfrm>
          <a:prstGeom prst="ellipse">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1244600" rtl="0" eaLnBrk="1" fontAlgn="auto" latinLnBrk="0" hangingPunct="1">
              <a:lnSpc>
                <a:spcPct val="90000"/>
              </a:lnSpc>
              <a:spcBef>
                <a:spcPct val="0"/>
              </a:spcBef>
              <a:spcAft>
                <a:spcPct val="35000"/>
              </a:spcAft>
              <a:buClrTx/>
              <a:buSzTx/>
              <a:buFontTx/>
              <a:buNone/>
              <a:tabLst/>
              <a:defRPr/>
            </a:pPr>
            <a:r>
              <a:rPr kumimoji="0" lang="en-US" sz="2800" b="1" i="0" u="none" strike="noStrike" kern="1200" cap="none" spc="0" normalizeH="0" baseline="0" noProof="0" dirty="0">
                <a:ln>
                  <a:noFill/>
                </a:ln>
                <a:solidFill>
                  <a:srgbClr val="242021">
                    <a:hueOff val="0"/>
                    <a:satOff val="0"/>
                    <a:lumOff val="0"/>
                    <a:alphaOff val="0"/>
                  </a:srgbClr>
                </a:solidFill>
                <a:effectLst/>
                <a:uLnTx/>
                <a:uFillTx/>
                <a:latin typeface="Calibri" panose="020F0502020204030204"/>
                <a:ea typeface="+mn-ea"/>
                <a:cs typeface="+mn-cs"/>
              </a:rPr>
              <a:t>Data Collection</a:t>
            </a:r>
          </a:p>
        </p:txBody>
      </p:sp>
      <p:sp>
        <p:nvSpPr>
          <p:cNvPr id="2" name="Slide Number Placeholder 1">
            <a:extLst>
              <a:ext uri="{FF2B5EF4-FFF2-40B4-BE49-F238E27FC236}">
                <a16:creationId xmlns:a16="http://schemas.microsoft.com/office/drawing/2014/main" id="{1C7EAA9F-F0E9-5397-D1BC-FD702EEE0352}"/>
              </a:ext>
            </a:extLst>
          </p:cNvPr>
          <p:cNvSpPr>
            <a:spLocks noGrp="1"/>
          </p:cNvSpPr>
          <p:nvPr>
            <p:ph type="sldNum" sz="quarter" idx="12"/>
          </p:nvPr>
        </p:nvSpPr>
        <p:spPr/>
        <p:txBody>
          <a:bodyPr/>
          <a:lstStyle/>
          <a:p>
            <a:fld id="{158B7785-F6D6-45F8-833E-07BD84680091}" type="slidenum">
              <a:rPr lang="en-US" smtClean="0"/>
              <a:t>40</a:t>
            </a:fld>
            <a:endParaRPr lang="en-US"/>
          </a:p>
        </p:txBody>
      </p:sp>
    </p:spTree>
    <p:extLst>
      <p:ext uri="{BB962C8B-B14F-4D97-AF65-F5344CB8AC3E}">
        <p14:creationId xmlns:p14="http://schemas.microsoft.com/office/powerpoint/2010/main" val="40190039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7">
            <a:extLst>
              <a:ext uri="{FF2B5EF4-FFF2-40B4-BE49-F238E27FC236}">
                <a16:creationId xmlns:a16="http://schemas.microsoft.com/office/drawing/2014/main" id="{A46D6C1F-6BA7-47E1-00DE-0F51EE694B50}"/>
              </a:ext>
            </a:extLst>
          </p:cNvPr>
          <p:cNvSpPr>
            <a:spLocks noGrp="1"/>
          </p:cNvSpPr>
          <p:nvPr>
            <p:ph type="title"/>
          </p:nvPr>
        </p:nvSpPr>
        <p:spPr>
          <a:xfrm>
            <a:off x="806450" y="46038"/>
            <a:ext cx="11080750" cy="785812"/>
          </a:xfrm>
        </p:spPr>
        <p:txBody>
          <a:bodyPr/>
          <a:lstStyle/>
          <a:p>
            <a:r>
              <a:rPr lang="en-US" dirty="0"/>
              <a:t>QPRs: Review (5)</a:t>
            </a:r>
          </a:p>
        </p:txBody>
      </p:sp>
      <p:sp>
        <p:nvSpPr>
          <p:cNvPr id="6" name="Oval 5">
            <a:extLst>
              <a:ext uri="{FF2B5EF4-FFF2-40B4-BE49-F238E27FC236}">
                <a16:creationId xmlns:a16="http://schemas.microsoft.com/office/drawing/2014/main" id="{1549E632-79BB-E9CD-8FCC-04048BAA3FFA}"/>
              </a:ext>
            </a:extLst>
          </p:cNvPr>
          <p:cNvSpPr/>
          <p:nvPr/>
        </p:nvSpPr>
        <p:spPr>
          <a:xfrm>
            <a:off x="269222" y="1183946"/>
            <a:ext cx="2459449" cy="2459017"/>
          </a:xfrm>
          <a:prstGeom prst="ellipse">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1244600" rtl="0" eaLnBrk="1" fontAlgn="auto" latinLnBrk="0" hangingPunct="1">
              <a:lnSpc>
                <a:spcPct val="90000"/>
              </a:lnSpc>
              <a:spcBef>
                <a:spcPct val="0"/>
              </a:spcBef>
              <a:spcAft>
                <a:spcPct val="35000"/>
              </a:spcAft>
              <a:buClrTx/>
              <a:buSzTx/>
              <a:buFontTx/>
              <a:buNone/>
              <a:tabLst/>
              <a:defRPr/>
            </a:pPr>
            <a:r>
              <a:rPr kumimoji="0" lang="en-US" sz="2700" b="1" i="0" u="none" strike="noStrike" kern="1200" cap="none" spc="0" normalizeH="0" baseline="0" noProof="0" dirty="0">
                <a:ln>
                  <a:noFill/>
                </a:ln>
                <a:solidFill>
                  <a:srgbClr val="242021">
                    <a:hueOff val="0"/>
                    <a:satOff val="0"/>
                    <a:lumOff val="0"/>
                    <a:alphaOff val="0"/>
                  </a:srgbClr>
                </a:solidFill>
                <a:effectLst/>
                <a:uLnTx/>
                <a:uFillTx/>
                <a:latin typeface="Calibri" panose="020F0502020204030204"/>
                <a:ea typeface="+mn-ea"/>
                <a:cs typeface="+mn-cs"/>
              </a:rPr>
              <a:t>Participant Data File</a:t>
            </a:r>
          </a:p>
        </p:txBody>
      </p:sp>
      <p:sp>
        <p:nvSpPr>
          <p:cNvPr id="4" name="Content Placeholder 3">
            <a:extLst>
              <a:ext uri="{FF2B5EF4-FFF2-40B4-BE49-F238E27FC236}">
                <a16:creationId xmlns:a16="http://schemas.microsoft.com/office/drawing/2014/main" id="{3BE793AD-8BA9-E672-BAD6-97CFB546FB8B}"/>
              </a:ext>
            </a:extLst>
          </p:cNvPr>
          <p:cNvSpPr>
            <a:spLocks noGrp="1"/>
          </p:cNvSpPr>
          <p:nvPr>
            <p:ph idx="1"/>
          </p:nvPr>
        </p:nvSpPr>
        <p:spPr>
          <a:xfrm>
            <a:off x="3080021" y="1780477"/>
            <a:ext cx="8807178" cy="1862486"/>
          </a:xfrm>
        </p:spPr>
        <p:txBody>
          <a:bodyPr/>
          <a:lstStyle/>
          <a:p>
            <a:r>
              <a:rPr lang="en-US" dirty="0"/>
              <a:t>Contains individual-level data</a:t>
            </a:r>
          </a:p>
          <a:p>
            <a:r>
              <a:rPr lang="en-US" dirty="0"/>
              <a:t>Required data elements are listed in the PDFT</a:t>
            </a:r>
          </a:p>
        </p:txBody>
      </p:sp>
      <p:sp>
        <p:nvSpPr>
          <p:cNvPr id="9" name="Oval 8">
            <a:extLst>
              <a:ext uri="{FF2B5EF4-FFF2-40B4-BE49-F238E27FC236}">
                <a16:creationId xmlns:a16="http://schemas.microsoft.com/office/drawing/2014/main" id="{5CB93F9F-0069-8A16-5816-9EC78532800D}"/>
              </a:ext>
            </a:extLst>
          </p:cNvPr>
          <p:cNvSpPr/>
          <p:nvPr/>
        </p:nvSpPr>
        <p:spPr>
          <a:xfrm>
            <a:off x="269222" y="3897333"/>
            <a:ext cx="2459449" cy="2459017"/>
          </a:xfrm>
          <a:prstGeom prst="ellipse">
            <a:avLst/>
          </a:prstGeom>
          <a:solidFill>
            <a:schemeClr val="accent1"/>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marL="0" marR="0" lvl="0" indent="0" algn="ctr" defTabSz="1244600" rtl="0" eaLnBrk="1" fontAlgn="auto" latinLnBrk="0" hangingPunct="1">
              <a:lnSpc>
                <a:spcPct val="90000"/>
              </a:lnSpc>
              <a:spcBef>
                <a:spcPct val="0"/>
              </a:spcBef>
              <a:spcAft>
                <a:spcPct val="350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panose="020F0502020204030204"/>
                <a:ea typeface="+mn-ea"/>
                <a:cs typeface="+mn-cs"/>
              </a:rPr>
              <a:t>Data Collection</a:t>
            </a:r>
          </a:p>
        </p:txBody>
      </p:sp>
      <p:sp>
        <p:nvSpPr>
          <p:cNvPr id="11" name="Content Placeholder 3">
            <a:extLst>
              <a:ext uri="{FF2B5EF4-FFF2-40B4-BE49-F238E27FC236}">
                <a16:creationId xmlns:a16="http://schemas.microsoft.com/office/drawing/2014/main" id="{23ACD23B-2379-DCA6-478F-59AD66D2918A}"/>
              </a:ext>
            </a:extLst>
          </p:cNvPr>
          <p:cNvSpPr txBox="1">
            <a:spLocks/>
          </p:cNvSpPr>
          <p:nvPr/>
        </p:nvSpPr>
        <p:spPr>
          <a:xfrm>
            <a:off x="3080022" y="4129088"/>
            <a:ext cx="8807178" cy="2328639"/>
          </a:xfrm>
          <a:prstGeom prst="rect">
            <a:avLst/>
          </a:prstGeom>
        </p:spPr>
        <p:txBody>
          <a:bodyPr vert="horz" lIns="91440" tIns="45720" rIns="91440" bIns="45720" rtlCol="0">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Set up MIS and data collection processes; train staff</a:t>
            </a:r>
          </a:p>
          <a:p>
            <a:r>
              <a:rPr lang="en-US" dirty="0"/>
              <a:t>Review data element requirements listed in the PDFT; ensure data collection processes are in alignment</a:t>
            </a:r>
          </a:p>
          <a:p>
            <a:r>
              <a:rPr lang="en-US" dirty="0"/>
              <a:t>Collect data on participants and reportable individuals</a:t>
            </a:r>
          </a:p>
        </p:txBody>
      </p:sp>
      <p:sp>
        <p:nvSpPr>
          <p:cNvPr id="2" name="Slide Number Placeholder 1">
            <a:extLst>
              <a:ext uri="{FF2B5EF4-FFF2-40B4-BE49-F238E27FC236}">
                <a16:creationId xmlns:a16="http://schemas.microsoft.com/office/drawing/2014/main" id="{1C7EAA9F-F0E9-5397-D1BC-FD702EEE0352}"/>
              </a:ext>
            </a:extLst>
          </p:cNvPr>
          <p:cNvSpPr>
            <a:spLocks noGrp="1"/>
          </p:cNvSpPr>
          <p:nvPr>
            <p:ph type="sldNum" sz="quarter" idx="12"/>
          </p:nvPr>
        </p:nvSpPr>
        <p:spPr/>
        <p:txBody>
          <a:bodyPr/>
          <a:lstStyle/>
          <a:p>
            <a:fld id="{158B7785-F6D6-45F8-833E-07BD84680091}" type="slidenum">
              <a:rPr lang="en-US" smtClean="0"/>
              <a:t>41</a:t>
            </a:fld>
            <a:endParaRPr lang="en-US"/>
          </a:p>
        </p:txBody>
      </p:sp>
    </p:spTree>
    <p:extLst>
      <p:ext uri="{BB962C8B-B14F-4D97-AF65-F5344CB8AC3E}">
        <p14:creationId xmlns:p14="http://schemas.microsoft.com/office/powerpoint/2010/main" val="1652892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A2A8D-8F8E-FE48-8ADA-D14381236E7E}"/>
              </a:ext>
            </a:extLst>
          </p:cNvPr>
          <p:cNvSpPr>
            <a:spLocks noGrp="1"/>
          </p:cNvSpPr>
          <p:nvPr>
            <p:ph type="title"/>
          </p:nvPr>
        </p:nvSpPr>
        <p:spPr/>
        <p:txBody>
          <a:bodyPr anchor="ctr">
            <a:normAutofit/>
          </a:bodyPr>
          <a:lstStyle/>
          <a:p>
            <a:r>
              <a:rPr lang="en-US" dirty="0"/>
              <a:t>Agenda (5)</a:t>
            </a:r>
          </a:p>
        </p:txBody>
      </p:sp>
      <p:graphicFrame>
        <p:nvGraphicFramePr>
          <p:cNvPr id="25" name="Content Placeholder 22" descr="The agenda which highlights Building and Submitting the Participant Data File">
            <a:extLst>
              <a:ext uri="{FF2B5EF4-FFF2-40B4-BE49-F238E27FC236}">
                <a16:creationId xmlns:a16="http://schemas.microsoft.com/office/drawing/2014/main" id="{7E457F80-1969-8561-85BA-EAFF8DE8D3F0}"/>
              </a:ext>
            </a:extLst>
          </p:cNvPr>
          <p:cNvGraphicFramePr>
            <a:graphicFrameLocks noGrp="1"/>
          </p:cNvGraphicFramePr>
          <p:nvPr>
            <p:ph idx="1"/>
            <p:extLst>
              <p:ext uri="{D42A27DB-BD31-4B8C-83A1-F6EECF244321}">
                <p14:modId xmlns:p14="http://schemas.microsoft.com/office/powerpoint/2010/main" val="633480635"/>
              </p:ext>
            </p:extLst>
          </p:nvPr>
        </p:nvGraphicFramePr>
        <p:xfrm>
          <a:off x="805866" y="1137446"/>
          <a:ext cx="10699197"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28136536-D505-FF44-95C3-9D8610FCBE68}"/>
              </a:ext>
            </a:extLst>
          </p:cNvPr>
          <p:cNvSpPr>
            <a:spLocks noGrp="1"/>
          </p:cNvSpPr>
          <p:nvPr>
            <p:ph type="sldNum" sz="quarter" idx="12"/>
          </p:nvPr>
        </p:nvSpPr>
        <p:spPr/>
        <p:txBody>
          <a:bodyPr anchor="ctr">
            <a:normAutofit/>
          </a:bodyPr>
          <a:lstStyle/>
          <a:p>
            <a:pPr>
              <a:spcAft>
                <a:spcPts val="600"/>
              </a:spcAft>
            </a:pPr>
            <a:fld id="{158B7785-F6D6-45F8-833E-07BD84680091}" type="slidenum">
              <a:rPr lang="en-US" smtClean="0"/>
              <a:pPr>
                <a:spcAft>
                  <a:spcPts val="600"/>
                </a:spcAft>
              </a:pPr>
              <a:t>42</a:t>
            </a:fld>
            <a:endParaRPr lang="en-US"/>
          </a:p>
        </p:txBody>
      </p:sp>
    </p:spTree>
    <p:extLst>
      <p:ext uri="{BB962C8B-B14F-4D97-AF65-F5344CB8AC3E}">
        <p14:creationId xmlns:p14="http://schemas.microsoft.com/office/powerpoint/2010/main" val="781990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E2E17C22-5132-A540-F701-8420D8E7CE1B}"/>
              </a:ext>
            </a:extLst>
          </p:cNvPr>
          <p:cNvSpPr>
            <a:spLocks noGrp="1"/>
          </p:cNvSpPr>
          <p:nvPr>
            <p:ph type="title"/>
          </p:nvPr>
        </p:nvSpPr>
        <p:spPr>
          <a:xfrm>
            <a:off x="806450" y="46038"/>
            <a:ext cx="11080750" cy="785812"/>
          </a:xfrm>
        </p:spPr>
        <p:txBody>
          <a:bodyPr/>
          <a:lstStyle/>
          <a:p>
            <a:r>
              <a:rPr lang="en-US" dirty="0"/>
              <a:t>QPR Process (1)</a:t>
            </a:r>
          </a:p>
        </p:txBody>
      </p:sp>
      <p:pic>
        <p:nvPicPr>
          <p:cNvPr id="9" name="Picture 8"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10;&#10;Three red arrows pointing to: (1) Create Participant File, (2) Upload Participant Data File to WIPS, and (3) QPR is Generated in WIPS">
            <a:extLst>
              <a:ext uri="{FF2B5EF4-FFF2-40B4-BE49-F238E27FC236}">
                <a16:creationId xmlns:a16="http://schemas.microsoft.com/office/drawing/2014/main" id="{6730E1CF-4C58-EEFE-BA1C-BD20C2465F96}"/>
              </a:ext>
            </a:extLst>
          </p:cNvPr>
          <p:cNvPicPr>
            <a:picLocks noChangeAspect="1"/>
          </p:cNvPicPr>
          <p:nvPr/>
        </p:nvPicPr>
        <p:blipFill>
          <a:blip r:embed="rId3"/>
          <a:stretch>
            <a:fillRect/>
          </a:stretch>
        </p:blipFill>
        <p:spPr>
          <a:xfrm>
            <a:off x="331106" y="983843"/>
            <a:ext cx="11732155" cy="4790990"/>
          </a:xfrm>
          <a:prstGeom prst="rect">
            <a:avLst/>
          </a:prstGeom>
        </p:spPr>
      </p:pic>
      <p:sp>
        <p:nvSpPr>
          <p:cNvPr id="2" name="Slide Number Placeholder 1">
            <a:extLst>
              <a:ext uri="{FF2B5EF4-FFF2-40B4-BE49-F238E27FC236}">
                <a16:creationId xmlns:a16="http://schemas.microsoft.com/office/drawing/2014/main" id="{17C9B430-10B4-1A59-6D9F-633C2E5A97EC}"/>
              </a:ext>
            </a:extLst>
          </p:cNvPr>
          <p:cNvSpPr>
            <a:spLocks noGrp="1"/>
          </p:cNvSpPr>
          <p:nvPr>
            <p:ph type="sldNum" sz="quarter" idx="12"/>
          </p:nvPr>
        </p:nvSpPr>
        <p:spPr/>
        <p:txBody>
          <a:bodyPr/>
          <a:lstStyle/>
          <a:p>
            <a:fld id="{158B7785-F6D6-45F8-833E-07BD84680091}" type="slidenum">
              <a:rPr lang="en-US" smtClean="0"/>
              <a:t>43</a:t>
            </a:fld>
            <a:endParaRPr lang="en-US"/>
          </a:p>
        </p:txBody>
      </p:sp>
    </p:spTree>
    <p:extLst>
      <p:ext uri="{BB962C8B-B14F-4D97-AF65-F5344CB8AC3E}">
        <p14:creationId xmlns:p14="http://schemas.microsoft.com/office/powerpoint/2010/main" val="30251393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E2E17C22-5132-A540-F701-8420D8E7CE1B}"/>
              </a:ext>
            </a:extLst>
          </p:cNvPr>
          <p:cNvSpPr>
            <a:spLocks noGrp="1"/>
          </p:cNvSpPr>
          <p:nvPr>
            <p:ph type="title"/>
          </p:nvPr>
        </p:nvSpPr>
        <p:spPr>
          <a:xfrm>
            <a:off x="806450" y="46038"/>
            <a:ext cx="11080750" cy="785812"/>
          </a:xfrm>
        </p:spPr>
        <p:txBody>
          <a:bodyPr/>
          <a:lstStyle/>
          <a:p>
            <a:r>
              <a:rPr lang="en-US" dirty="0"/>
              <a:t>QPR Process (2)</a:t>
            </a:r>
          </a:p>
        </p:txBody>
      </p:sp>
      <p:pic>
        <p:nvPicPr>
          <p:cNvPr id="7" name="Picture 6"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A red arrow pointing to Create Participant File which is highlighted in yellow.">
            <a:extLst>
              <a:ext uri="{FF2B5EF4-FFF2-40B4-BE49-F238E27FC236}">
                <a16:creationId xmlns:a16="http://schemas.microsoft.com/office/drawing/2014/main" id="{156E11FA-AD74-48D9-2E94-724CC335C118}"/>
              </a:ext>
            </a:extLst>
          </p:cNvPr>
          <p:cNvPicPr>
            <a:picLocks noChangeAspect="1"/>
          </p:cNvPicPr>
          <p:nvPr/>
        </p:nvPicPr>
        <p:blipFill>
          <a:blip r:embed="rId3"/>
          <a:stretch>
            <a:fillRect/>
          </a:stretch>
        </p:blipFill>
        <p:spPr>
          <a:xfrm>
            <a:off x="323557" y="1012873"/>
            <a:ext cx="11714043" cy="4262883"/>
          </a:xfrm>
          <a:prstGeom prst="rect">
            <a:avLst/>
          </a:prstGeom>
        </p:spPr>
      </p:pic>
      <p:sp>
        <p:nvSpPr>
          <p:cNvPr id="2" name="Slide Number Placeholder 1">
            <a:extLst>
              <a:ext uri="{FF2B5EF4-FFF2-40B4-BE49-F238E27FC236}">
                <a16:creationId xmlns:a16="http://schemas.microsoft.com/office/drawing/2014/main" id="{17C9B430-10B4-1A59-6D9F-633C2E5A97EC}"/>
              </a:ext>
            </a:extLst>
          </p:cNvPr>
          <p:cNvSpPr>
            <a:spLocks noGrp="1"/>
          </p:cNvSpPr>
          <p:nvPr>
            <p:ph type="sldNum" sz="quarter" idx="12"/>
          </p:nvPr>
        </p:nvSpPr>
        <p:spPr/>
        <p:txBody>
          <a:bodyPr/>
          <a:lstStyle/>
          <a:p>
            <a:fld id="{158B7785-F6D6-45F8-833E-07BD84680091}" type="slidenum">
              <a:rPr lang="en-US" smtClean="0"/>
              <a:t>44</a:t>
            </a:fld>
            <a:endParaRPr lang="en-US"/>
          </a:p>
        </p:txBody>
      </p:sp>
    </p:spTree>
    <p:extLst>
      <p:ext uri="{BB962C8B-B14F-4D97-AF65-F5344CB8AC3E}">
        <p14:creationId xmlns:p14="http://schemas.microsoft.com/office/powerpoint/2010/main" val="12925123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E3F46-E516-4F08-8077-EBC9A8748596}"/>
              </a:ext>
            </a:extLst>
          </p:cNvPr>
          <p:cNvSpPr>
            <a:spLocks noGrp="1"/>
          </p:cNvSpPr>
          <p:nvPr>
            <p:ph type="title"/>
          </p:nvPr>
        </p:nvSpPr>
        <p:spPr/>
        <p:txBody>
          <a:bodyPr>
            <a:normAutofit/>
          </a:bodyPr>
          <a:lstStyle/>
          <a:p>
            <a:r>
              <a:rPr lang="en-US" dirty="0"/>
              <a:t>Building a Participant Data File (1)</a:t>
            </a:r>
          </a:p>
        </p:txBody>
      </p:sp>
      <p:sp>
        <p:nvSpPr>
          <p:cNvPr id="5" name="Content Placeholder 4">
            <a:extLst>
              <a:ext uri="{FF2B5EF4-FFF2-40B4-BE49-F238E27FC236}">
                <a16:creationId xmlns:a16="http://schemas.microsoft.com/office/drawing/2014/main" id="{A35725F5-FAA8-E50D-3DA4-1AB1ACF8BFD2}"/>
              </a:ext>
            </a:extLst>
          </p:cNvPr>
          <p:cNvSpPr>
            <a:spLocks noGrp="1"/>
          </p:cNvSpPr>
          <p:nvPr>
            <p:ph idx="1"/>
          </p:nvPr>
        </p:nvSpPr>
        <p:spPr/>
        <p:txBody>
          <a:bodyPr>
            <a:normAutofit/>
          </a:bodyPr>
          <a:lstStyle/>
          <a:p>
            <a:r>
              <a:rPr lang="en-US" b="1" dirty="0"/>
              <a:t>Step 1: Set up a spreadsheet with the required columns</a:t>
            </a:r>
          </a:p>
          <a:p>
            <a:pPr lvl="1"/>
            <a:r>
              <a:rPr lang="en-US" b="1" dirty="0"/>
              <a:t>Columns correspond to data elements</a:t>
            </a:r>
          </a:p>
          <a:p>
            <a:pPr lvl="1"/>
            <a:r>
              <a:rPr lang="en-US" b="1" dirty="0"/>
              <a:t>Rows correspond to individuals</a:t>
            </a:r>
          </a:p>
        </p:txBody>
      </p:sp>
      <p:sp>
        <p:nvSpPr>
          <p:cNvPr id="2" name="Slide Number Placeholder 1">
            <a:extLst>
              <a:ext uri="{FF2B5EF4-FFF2-40B4-BE49-F238E27FC236}">
                <a16:creationId xmlns:a16="http://schemas.microsoft.com/office/drawing/2014/main" id="{C49B8309-A4BC-4441-9D6E-3BD650EB47DC}"/>
              </a:ext>
            </a:extLst>
          </p:cNvPr>
          <p:cNvSpPr>
            <a:spLocks noGrp="1"/>
          </p:cNvSpPr>
          <p:nvPr>
            <p:ph type="sldNum" sz="quarter" idx="12"/>
          </p:nvPr>
        </p:nvSpPr>
        <p:spPr/>
        <p:txBody>
          <a:bodyPr/>
          <a:lstStyle/>
          <a:p>
            <a:fld id="{158B7785-F6D6-45F8-833E-07BD84680091}" type="slidenum">
              <a:rPr lang="en-US" smtClean="0"/>
              <a:t>45</a:t>
            </a:fld>
            <a:endParaRPr lang="en-US"/>
          </a:p>
        </p:txBody>
      </p:sp>
    </p:spTree>
    <p:extLst>
      <p:ext uri="{BB962C8B-B14F-4D97-AF65-F5344CB8AC3E}">
        <p14:creationId xmlns:p14="http://schemas.microsoft.com/office/powerpoint/2010/main" val="24494483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E3F46-E516-4F08-8077-EBC9A8748596}"/>
              </a:ext>
            </a:extLst>
          </p:cNvPr>
          <p:cNvSpPr>
            <a:spLocks noGrp="1"/>
          </p:cNvSpPr>
          <p:nvPr>
            <p:ph type="title"/>
          </p:nvPr>
        </p:nvSpPr>
        <p:spPr/>
        <p:txBody>
          <a:bodyPr>
            <a:normAutofit/>
          </a:bodyPr>
          <a:lstStyle/>
          <a:p>
            <a:r>
              <a:rPr lang="en-US" dirty="0"/>
              <a:t>Building a Participant Data File (2)</a:t>
            </a:r>
          </a:p>
        </p:txBody>
      </p:sp>
      <p:sp>
        <p:nvSpPr>
          <p:cNvPr id="5" name="Content Placeholder 4">
            <a:extLst>
              <a:ext uri="{FF2B5EF4-FFF2-40B4-BE49-F238E27FC236}">
                <a16:creationId xmlns:a16="http://schemas.microsoft.com/office/drawing/2014/main" id="{A35725F5-FAA8-E50D-3DA4-1AB1ACF8BFD2}"/>
              </a:ext>
            </a:extLst>
          </p:cNvPr>
          <p:cNvSpPr>
            <a:spLocks noGrp="1"/>
          </p:cNvSpPr>
          <p:nvPr>
            <p:ph idx="1"/>
          </p:nvPr>
        </p:nvSpPr>
        <p:spPr/>
        <p:txBody>
          <a:bodyPr>
            <a:normAutofit/>
          </a:bodyPr>
          <a:lstStyle/>
          <a:p>
            <a:r>
              <a:rPr lang="en-US" dirty="0"/>
              <a:t>Step 1: Set up a spreadsheet with the required columns</a:t>
            </a:r>
          </a:p>
          <a:p>
            <a:pPr lvl="1"/>
            <a:r>
              <a:rPr lang="en-US" dirty="0"/>
              <a:t>Columns correspond to data elements</a:t>
            </a:r>
          </a:p>
          <a:p>
            <a:pPr lvl="1"/>
            <a:r>
              <a:rPr lang="en-US" dirty="0"/>
              <a:t>Rows correspond to individuals</a:t>
            </a:r>
          </a:p>
          <a:p>
            <a:r>
              <a:rPr lang="en-US" b="1" dirty="0"/>
              <a:t>Step 2: Populate a spreadsheet with participant data</a:t>
            </a:r>
          </a:p>
          <a:p>
            <a:pPr lvl="1"/>
            <a:r>
              <a:rPr lang="en-US" b="1" dirty="0"/>
              <a:t>Grantees that use an MIS or case management software will export required fields</a:t>
            </a:r>
          </a:p>
          <a:p>
            <a:pPr lvl="1"/>
            <a:r>
              <a:rPr lang="en-US" b="1" dirty="0"/>
              <a:t>Grantees that do not use an MIS or case management system may create the file and add data manually </a:t>
            </a:r>
          </a:p>
        </p:txBody>
      </p:sp>
      <p:sp>
        <p:nvSpPr>
          <p:cNvPr id="2" name="Slide Number Placeholder 1">
            <a:extLst>
              <a:ext uri="{FF2B5EF4-FFF2-40B4-BE49-F238E27FC236}">
                <a16:creationId xmlns:a16="http://schemas.microsoft.com/office/drawing/2014/main" id="{C49B8309-A4BC-4441-9D6E-3BD650EB47DC}"/>
              </a:ext>
            </a:extLst>
          </p:cNvPr>
          <p:cNvSpPr>
            <a:spLocks noGrp="1"/>
          </p:cNvSpPr>
          <p:nvPr>
            <p:ph type="sldNum" sz="quarter" idx="12"/>
          </p:nvPr>
        </p:nvSpPr>
        <p:spPr/>
        <p:txBody>
          <a:bodyPr/>
          <a:lstStyle/>
          <a:p>
            <a:fld id="{158B7785-F6D6-45F8-833E-07BD84680091}" type="slidenum">
              <a:rPr lang="en-US" smtClean="0"/>
              <a:t>46</a:t>
            </a:fld>
            <a:endParaRPr lang="en-US"/>
          </a:p>
        </p:txBody>
      </p:sp>
    </p:spTree>
    <p:extLst>
      <p:ext uri="{BB962C8B-B14F-4D97-AF65-F5344CB8AC3E}">
        <p14:creationId xmlns:p14="http://schemas.microsoft.com/office/powerpoint/2010/main" val="3738462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E3F46-E516-4F08-8077-EBC9A8748596}"/>
              </a:ext>
            </a:extLst>
          </p:cNvPr>
          <p:cNvSpPr>
            <a:spLocks noGrp="1"/>
          </p:cNvSpPr>
          <p:nvPr>
            <p:ph type="title"/>
          </p:nvPr>
        </p:nvSpPr>
        <p:spPr/>
        <p:txBody>
          <a:bodyPr>
            <a:normAutofit/>
          </a:bodyPr>
          <a:lstStyle/>
          <a:p>
            <a:r>
              <a:rPr lang="en-US" dirty="0"/>
              <a:t>Building a Participant Data File (3)</a:t>
            </a:r>
          </a:p>
        </p:txBody>
      </p:sp>
      <p:sp>
        <p:nvSpPr>
          <p:cNvPr id="5" name="Content Placeholder 4">
            <a:extLst>
              <a:ext uri="{FF2B5EF4-FFF2-40B4-BE49-F238E27FC236}">
                <a16:creationId xmlns:a16="http://schemas.microsoft.com/office/drawing/2014/main" id="{A35725F5-FAA8-E50D-3DA4-1AB1ACF8BFD2}"/>
              </a:ext>
            </a:extLst>
          </p:cNvPr>
          <p:cNvSpPr>
            <a:spLocks noGrp="1"/>
          </p:cNvSpPr>
          <p:nvPr>
            <p:ph idx="1"/>
          </p:nvPr>
        </p:nvSpPr>
        <p:spPr/>
        <p:txBody>
          <a:bodyPr>
            <a:normAutofit/>
          </a:bodyPr>
          <a:lstStyle/>
          <a:p>
            <a:r>
              <a:rPr lang="en-US" dirty="0"/>
              <a:t>Step 1: Set up a spreadsheet with the required columns</a:t>
            </a:r>
          </a:p>
          <a:p>
            <a:pPr lvl="1"/>
            <a:r>
              <a:rPr lang="en-US" dirty="0"/>
              <a:t>Columns correspond to data elements</a:t>
            </a:r>
          </a:p>
          <a:p>
            <a:pPr lvl="1"/>
            <a:r>
              <a:rPr lang="en-US" dirty="0"/>
              <a:t>Rows correspond to individuals</a:t>
            </a:r>
          </a:p>
          <a:p>
            <a:r>
              <a:rPr lang="en-US" dirty="0"/>
              <a:t>Step 2: Populate a spreadsheet with participant data</a:t>
            </a:r>
          </a:p>
          <a:p>
            <a:pPr lvl="1"/>
            <a:r>
              <a:rPr lang="en-US" dirty="0"/>
              <a:t>Grantees that use an MIS or case management software will export required fields</a:t>
            </a:r>
          </a:p>
          <a:p>
            <a:pPr lvl="1"/>
            <a:r>
              <a:rPr lang="en-US" dirty="0"/>
              <a:t>Grantees that do not use an MIS or case management system may create the file and add data manually </a:t>
            </a:r>
          </a:p>
          <a:p>
            <a:r>
              <a:rPr lang="en-US" b="1" dirty="0"/>
              <a:t>Step 3: Format the data</a:t>
            </a:r>
          </a:p>
          <a:p>
            <a:pPr lvl="1"/>
            <a:r>
              <a:rPr lang="en-US" b="1" dirty="0"/>
              <a:t>WIPS requires participant data files to meet formatting specifications</a:t>
            </a:r>
          </a:p>
          <a:p>
            <a:pPr lvl="1"/>
            <a:r>
              <a:rPr lang="en-US" b="1" dirty="0"/>
              <a:t>Data files that do not meet specifications will be rejected  </a:t>
            </a:r>
          </a:p>
        </p:txBody>
      </p:sp>
      <p:sp>
        <p:nvSpPr>
          <p:cNvPr id="2" name="Slide Number Placeholder 1">
            <a:extLst>
              <a:ext uri="{FF2B5EF4-FFF2-40B4-BE49-F238E27FC236}">
                <a16:creationId xmlns:a16="http://schemas.microsoft.com/office/drawing/2014/main" id="{C49B8309-A4BC-4441-9D6E-3BD650EB47DC}"/>
              </a:ext>
            </a:extLst>
          </p:cNvPr>
          <p:cNvSpPr>
            <a:spLocks noGrp="1"/>
          </p:cNvSpPr>
          <p:nvPr>
            <p:ph type="sldNum" sz="quarter" idx="12"/>
          </p:nvPr>
        </p:nvSpPr>
        <p:spPr/>
        <p:txBody>
          <a:bodyPr/>
          <a:lstStyle/>
          <a:p>
            <a:fld id="{158B7785-F6D6-45F8-833E-07BD84680091}" type="slidenum">
              <a:rPr lang="en-US" smtClean="0"/>
              <a:t>47</a:t>
            </a:fld>
            <a:endParaRPr lang="en-US"/>
          </a:p>
        </p:txBody>
      </p:sp>
    </p:spTree>
    <p:extLst>
      <p:ext uri="{BB962C8B-B14F-4D97-AF65-F5344CB8AC3E}">
        <p14:creationId xmlns:p14="http://schemas.microsoft.com/office/powerpoint/2010/main" val="30212314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E3F46-E516-4F08-8077-EBC9A8748596}"/>
              </a:ext>
            </a:extLst>
          </p:cNvPr>
          <p:cNvSpPr>
            <a:spLocks noGrp="1"/>
          </p:cNvSpPr>
          <p:nvPr>
            <p:ph type="title"/>
          </p:nvPr>
        </p:nvSpPr>
        <p:spPr/>
        <p:txBody>
          <a:bodyPr>
            <a:normAutofit/>
          </a:bodyPr>
          <a:lstStyle/>
          <a:p>
            <a:r>
              <a:rPr lang="en-US" dirty="0"/>
              <a:t>Building a Participant Data File (4)</a:t>
            </a:r>
          </a:p>
        </p:txBody>
      </p:sp>
      <p:sp>
        <p:nvSpPr>
          <p:cNvPr id="5" name="Content Placeholder 4">
            <a:extLst>
              <a:ext uri="{FF2B5EF4-FFF2-40B4-BE49-F238E27FC236}">
                <a16:creationId xmlns:a16="http://schemas.microsoft.com/office/drawing/2014/main" id="{A35725F5-FAA8-E50D-3DA4-1AB1ACF8BFD2}"/>
              </a:ext>
            </a:extLst>
          </p:cNvPr>
          <p:cNvSpPr>
            <a:spLocks noGrp="1"/>
          </p:cNvSpPr>
          <p:nvPr>
            <p:ph idx="1"/>
          </p:nvPr>
        </p:nvSpPr>
        <p:spPr>
          <a:xfrm>
            <a:off x="555333" y="1137446"/>
            <a:ext cx="11081334" cy="5039517"/>
          </a:xfrm>
        </p:spPr>
        <p:txBody>
          <a:bodyPr>
            <a:normAutofit/>
          </a:bodyPr>
          <a:lstStyle/>
          <a:p>
            <a:pPr marL="0" indent="0" algn="ctr">
              <a:buNone/>
            </a:pPr>
            <a:endParaRPr lang="en-US" sz="4800" dirty="0"/>
          </a:p>
          <a:p>
            <a:pPr marL="0" indent="0" algn="ctr">
              <a:buNone/>
            </a:pPr>
            <a:r>
              <a:rPr lang="en-US" sz="4800" dirty="0"/>
              <a:t>Use the </a:t>
            </a:r>
            <a:r>
              <a:rPr lang="en-US" sz="4800" b="1" dirty="0"/>
              <a:t>Participant Data File Tool (PDFT) </a:t>
            </a:r>
          </a:p>
          <a:p>
            <a:pPr marL="0" indent="0" algn="ctr">
              <a:buNone/>
            </a:pPr>
            <a:r>
              <a:rPr lang="en-US" sz="4800" dirty="0"/>
              <a:t>as you prepare the data file</a:t>
            </a:r>
          </a:p>
          <a:p>
            <a:pPr marL="0" indent="0" algn="ctr">
              <a:buNone/>
            </a:pPr>
            <a:endParaRPr lang="en-US" sz="4400" dirty="0"/>
          </a:p>
          <a:p>
            <a:pPr marL="0" indent="0" algn="ctr">
              <a:buNone/>
            </a:pPr>
            <a:r>
              <a:rPr lang="en-US" sz="4000" i="1" dirty="0"/>
              <a:t>Located on WorkforceGPS</a:t>
            </a:r>
          </a:p>
        </p:txBody>
      </p:sp>
      <p:sp>
        <p:nvSpPr>
          <p:cNvPr id="2" name="Slide Number Placeholder 1">
            <a:extLst>
              <a:ext uri="{FF2B5EF4-FFF2-40B4-BE49-F238E27FC236}">
                <a16:creationId xmlns:a16="http://schemas.microsoft.com/office/drawing/2014/main" id="{C49B8309-A4BC-4441-9D6E-3BD650EB47DC}"/>
              </a:ext>
            </a:extLst>
          </p:cNvPr>
          <p:cNvSpPr>
            <a:spLocks noGrp="1"/>
          </p:cNvSpPr>
          <p:nvPr>
            <p:ph type="sldNum" sz="quarter" idx="12"/>
          </p:nvPr>
        </p:nvSpPr>
        <p:spPr/>
        <p:txBody>
          <a:bodyPr/>
          <a:lstStyle/>
          <a:p>
            <a:fld id="{158B7785-F6D6-45F8-833E-07BD84680091}" type="slidenum">
              <a:rPr lang="en-US" smtClean="0"/>
              <a:t>48</a:t>
            </a:fld>
            <a:endParaRPr lang="en-US"/>
          </a:p>
        </p:txBody>
      </p:sp>
    </p:spTree>
    <p:extLst>
      <p:ext uri="{BB962C8B-B14F-4D97-AF65-F5344CB8AC3E}">
        <p14:creationId xmlns:p14="http://schemas.microsoft.com/office/powerpoint/2010/main" val="5214462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E3F46-E516-4F08-8077-EBC9A8748596}"/>
              </a:ext>
            </a:extLst>
          </p:cNvPr>
          <p:cNvSpPr>
            <a:spLocks noGrp="1"/>
          </p:cNvSpPr>
          <p:nvPr>
            <p:ph type="title"/>
          </p:nvPr>
        </p:nvSpPr>
        <p:spPr/>
        <p:txBody>
          <a:bodyPr>
            <a:normAutofit/>
          </a:bodyPr>
          <a:lstStyle/>
          <a:p>
            <a:r>
              <a:rPr lang="en-US" dirty="0"/>
              <a:t>Building a Participant Data File (5)</a:t>
            </a:r>
          </a:p>
        </p:txBody>
      </p:sp>
      <p:sp>
        <p:nvSpPr>
          <p:cNvPr id="5" name="Content Placeholder 4">
            <a:extLst>
              <a:ext uri="{FF2B5EF4-FFF2-40B4-BE49-F238E27FC236}">
                <a16:creationId xmlns:a16="http://schemas.microsoft.com/office/drawing/2014/main" id="{A35725F5-FAA8-E50D-3DA4-1AB1ACF8BFD2}"/>
              </a:ext>
            </a:extLst>
          </p:cNvPr>
          <p:cNvSpPr>
            <a:spLocks noGrp="1"/>
          </p:cNvSpPr>
          <p:nvPr>
            <p:ph idx="1"/>
          </p:nvPr>
        </p:nvSpPr>
        <p:spPr/>
        <p:txBody>
          <a:bodyPr>
            <a:normAutofit/>
          </a:bodyPr>
          <a:lstStyle/>
          <a:p>
            <a:r>
              <a:rPr lang="en-US"/>
              <a:t>Step 1: Set up a spreadsheet with the required columns</a:t>
            </a:r>
          </a:p>
          <a:p>
            <a:pPr lvl="1"/>
            <a:r>
              <a:rPr lang="en-US"/>
              <a:t>PDFT shows which columns to include in the file</a:t>
            </a:r>
          </a:p>
          <a:p>
            <a:pPr marL="457200" lvl="1" indent="0">
              <a:buNone/>
            </a:pPr>
            <a:endParaRPr lang="en-US"/>
          </a:p>
          <a:p>
            <a:r>
              <a:rPr lang="en-US"/>
              <a:t>Step 2: Populate a spreadsheet with participant data</a:t>
            </a:r>
          </a:p>
          <a:p>
            <a:pPr lvl="1"/>
            <a:r>
              <a:rPr lang="en-US"/>
              <a:t> </a:t>
            </a:r>
          </a:p>
          <a:p>
            <a:pPr lvl="1"/>
            <a:endParaRPr lang="en-US"/>
          </a:p>
          <a:p>
            <a:r>
              <a:rPr lang="en-US"/>
              <a:t>Step 3: Format the data</a:t>
            </a:r>
          </a:p>
          <a:p>
            <a:pPr lvl="1"/>
            <a:r>
              <a:rPr lang="en-US"/>
              <a:t> </a:t>
            </a:r>
          </a:p>
          <a:p>
            <a:pPr marL="457200" lvl="1" indent="0">
              <a:buNone/>
            </a:pPr>
            <a:r>
              <a:rPr lang="en-US"/>
              <a:t> </a:t>
            </a:r>
          </a:p>
        </p:txBody>
      </p:sp>
      <p:sp>
        <p:nvSpPr>
          <p:cNvPr id="2" name="Slide Number Placeholder 1">
            <a:extLst>
              <a:ext uri="{FF2B5EF4-FFF2-40B4-BE49-F238E27FC236}">
                <a16:creationId xmlns:a16="http://schemas.microsoft.com/office/drawing/2014/main" id="{C49B8309-A4BC-4441-9D6E-3BD650EB47DC}"/>
              </a:ext>
            </a:extLst>
          </p:cNvPr>
          <p:cNvSpPr>
            <a:spLocks noGrp="1"/>
          </p:cNvSpPr>
          <p:nvPr>
            <p:ph type="sldNum" sz="quarter" idx="12"/>
          </p:nvPr>
        </p:nvSpPr>
        <p:spPr/>
        <p:txBody>
          <a:bodyPr/>
          <a:lstStyle/>
          <a:p>
            <a:fld id="{158B7785-F6D6-45F8-833E-07BD84680091}" type="slidenum">
              <a:rPr lang="en-US" smtClean="0"/>
              <a:t>49</a:t>
            </a:fld>
            <a:endParaRPr lang="en-US"/>
          </a:p>
        </p:txBody>
      </p:sp>
    </p:spTree>
    <p:extLst>
      <p:ext uri="{BB962C8B-B14F-4D97-AF65-F5344CB8AC3E}">
        <p14:creationId xmlns:p14="http://schemas.microsoft.com/office/powerpoint/2010/main" val="31434526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8D1691-0815-4A13-36B2-ABE0CD24B633}"/>
              </a:ext>
            </a:extLst>
          </p:cNvPr>
          <p:cNvSpPr>
            <a:spLocks noGrp="1"/>
          </p:cNvSpPr>
          <p:nvPr>
            <p:ph type="title" idx="4294967295"/>
          </p:nvPr>
        </p:nvSpPr>
        <p:spPr>
          <a:xfrm>
            <a:off x="629805" y="-821735"/>
            <a:ext cx="11081334" cy="786384"/>
          </a:xfrm>
        </p:spPr>
        <p:txBody>
          <a:bodyPr/>
          <a:lstStyle/>
          <a:p>
            <a:r>
              <a:rPr lang="en-US" dirty="0"/>
              <a:t>PDFT</a:t>
            </a:r>
            <a:r>
              <a:rPr lang="en-US" baseline="0" dirty="0"/>
              <a:t> (1) </a:t>
            </a:r>
            <a:endParaRPr lang="en-US" dirty="0"/>
          </a:p>
        </p:txBody>
      </p:sp>
      <p:pic>
        <p:nvPicPr>
          <p:cNvPr id="5" name="Picture 4" descr="A screenshot of the participant data file tool in a excel spreadsheet. There are several tabs along the bottom and this Demo Sample File Section is the one that is the most relevant to building the participant data file. Across the top of the excel spreadsheet, it shows which columns to include in the file and the numbers correspond to data elements, and the text underneath is the title of each element.">
            <a:extLst>
              <a:ext uri="{FF2B5EF4-FFF2-40B4-BE49-F238E27FC236}">
                <a16:creationId xmlns:a16="http://schemas.microsoft.com/office/drawing/2014/main" id="{5FF962DC-BE5E-EBF6-3A08-759C1827335E}"/>
              </a:ext>
            </a:extLst>
          </p:cNvPr>
          <p:cNvPicPr>
            <a:picLocks noChangeAspect="1"/>
          </p:cNvPicPr>
          <p:nvPr/>
        </p:nvPicPr>
        <p:blipFill>
          <a:blip r:embed="rId3"/>
          <a:stretch>
            <a:fillRect/>
          </a:stretch>
        </p:blipFill>
        <p:spPr>
          <a:xfrm>
            <a:off x="520421" y="420559"/>
            <a:ext cx="11100357" cy="5294441"/>
          </a:xfrm>
          <a:prstGeom prst="rect">
            <a:avLst/>
          </a:prstGeom>
          <a:effectLst>
            <a:outerShdw blurRad="63500" sx="102000" sy="102000" algn="ctr" rotWithShape="0">
              <a:prstClr val="black">
                <a:alpha val="40000"/>
              </a:prstClr>
            </a:outerShdw>
          </a:effectLst>
        </p:spPr>
      </p:pic>
      <p:sp>
        <p:nvSpPr>
          <p:cNvPr id="4" name="TextBox 3">
            <a:extLst>
              <a:ext uri="{FF2B5EF4-FFF2-40B4-BE49-F238E27FC236}">
                <a16:creationId xmlns:a16="http://schemas.microsoft.com/office/drawing/2014/main" id="{A5601827-9A18-4DC7-DCC9-1374EFD1B483}"/>
              </a:ext>
            </a:extLst>
          </p:cNvPr>
          <p:cNvSpPr txBox="1"/>
          <p:nvPr/>
        </p:nvSpPr>
        <p:spPr>
          <a:xfrm>
            <a:off x="3519814" y="6170910"/>
            <a:ext cx="6075123" cy="461665"/>
          </a:xfrm>
          <a:prstGeom prst="rect">
            <a:avLst/>
          </a:prstGeom>
          <a:noFill/>
        </p:spPr>
        <p:txBody>
          <a:bodyPr wrap="square" rtlCol="0">
            <a:spAutoFit/>
          </a:bodyPr>
          <a:lstStyle/>
          <a:p>
            <a:r>
              <a:rPr lang="en-US" sz="2400" dirty="0"/>
              <a:t>The PDFT is located on </a:t>
            </a:r>
            <a:r>
              <a:rPr lang="en-US" sz="2400" dirty="0">
                <a:hlinkClick r:id="rId4"/>
              </a:rPr>
              <a:t>WorkforceGPS</a:t>
            </a:r>
            <a:endParaRPr lang="en-US" sz="2400" dirty="0"/>
          </a:p>
        </p:txBody>
      </p:sp>
      <p:sp>
        <p:nvSpPr>
          <p:cNvPr id="2" name="Slide Number Placeholder 1">
            <a:extLst>
              <a:ext uri="{FF2B5EF4-FFF2-40B4-BE49-F238E27FC236}">
                <a16:creationId xmlns:a16="http://schemas.microsoft.com/office/drawing/2014/main" id="{6D41F0CF-0E72-4DAC-AD2B-C8443F2F20EE}"/>
              </a:ext>
            </a:extLst>
          </p:cNvPr>
          <p:cNvSpPr>
            <a:spLocks noGrp="1"/>
          </p:cNvSpPr>
          <p:nvPr>
            <p:ph type="sldNum" sz="quarter" idx="12"/>
          </p:nvPr>
        </p:nvSpPr>
        <p:spPr/>
        <p:txBody>
          <a:bodyPr/>
          <a:lstStyle/>
          <a:p>
            <a:fld id="{158B7785-F6D6-45F8-833E-07BD84680091}" type="slidenum">
              <a:rPr lang="en-US" smtClean="0"/>
              <a:t>50</a:t>
            </a:fld>
            <a:endParaRPr lang="en-US"/>
          </a:p>
        </p:txBody>
      </p:sp>
    </p:spTree>
    <p:extLst>
      <p:ext uri="{BB962C8B-B14F-4D97-AF65-F5344CB8AC3E}">
        <p14:creationId xmlns:p14="http://schemas.microsoft.com/office/powerpoint/2010/main" val="1112902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E3F46-E516-4F08-8077-EBC9A8748596}"/>
              </a:ext>
            </a:extLst>
          </p:cNvPr>
          <p:cNvSpPr>
            <a:spLocks noGrp="1"/>
          </p:cNvSpPr>
          <p:nvPr>
            <p:ph type="title"/>
          </p:nvPr>
        </p:nvSpPr>
        <p:spPr/>
        <p:txBody>
          <a:bodyPr>
            <a:normAutofit/>
          </a:bodyPr>
          <a:lstStyle/>
          <a:p>
            <a:r>
              <a:rPr lang="en-US" dirty="0"/>
              <a:t>Building a Participant Data File (6)</a:t>
            </a:r>
          </a:p>
        </p:txBody>
      </p:sp>
      <p:sp>
        <p:nvSpPr>
          <p:cNvPr id="5" name="Content Placeholder 4">
            <a:extLst>
              <a:ext uri="{FF2B5EF4-FFF2-40B4-BE49-F238E27FC236}">
                <a16:creationId xmlns:a16="http://schemas.microsoft.com/office/drawing/2014/main" id="{A35725F5-FAA8-E50D-3DA4-1AB1ACF8BFD2}"/>
              </a:ext>
            </a:extLst>
          </p:cNvPr>
          <p:cNvSpPr>
            <a:spLocks noGrp="1"/>
          </p:cNvSpPr>
          <p:nvPr>
            <p:ph idx="1"/>
          </p:nvPr>
        </p:nvSpPr>
        <p:spPr/>
        <p:txBody>
          <a:bodyPr>
            <a:normAutofit/>
          </a:bodyPr>
          <a:lstStyle/>
          <a:p>
            <a:r>
              <a:rPr lang="en-US"/>
              <a:t>Step 1: Set up a spreadsheet with the required columns</a:t>
            </a:r>
          </a:p>
          <a:p>
            <a:pPr lvl="1"/>
            <a:r>
              <a:rPr lang="en-US"/>
              <a:t>PDFT shows how to structure the participant data file (which columns to include)</a:t>
            </a:r>
          </a:p>
          <a:p>
            <a:pPr marL="457200" lvl="1" indent="0">
              <a:buNone/>
            </a:pPr>
            <a:endParaRPr lang="en-US"/>
          </a:p>
          <a:p>
            <a:r>
              <a:rPr lang="en-US"/>
              <a:t>Step 2: Populate a spreadsheet with participant data</a:t>
            </a:r>
          </a:p>
          <a:p>
            <a:pPr lvl="1"/>
            <a:r>
              <a:rPr lang="en-US"/>
              <a:t> PDFT shows which columns should be filled</a:t>
            </a:r>
          </a:p>
          <a:p>
            <a:pPr marL="457200" lvl="1" indent="0">
              <a:buNone/>
            </a:pPr>
            <a:endParaRPr lang="en-US"/>
          </a:p>
          <a:p>
            <a:r>
              <a:rPr lang="en-US"/>
              <a:t>Step 3: Format the data</a:t>
            </a:r>
          </a:p>
          <a:p>
            <a:pPr lvl="1"/>
            <a:r>
              <a:rPr lang="en-US"/>
              <a:t> </a:t>
            </a:r>
          </a:p>
          <a:p>
            <a:pPr lvl="1"/>
            <a:endParaRPr lang="en-US"/>
          </a:p>
          <a:p>
            <a:pPr lvl="1"/>
            <a:endParaRPr lang="en-US"/>
          </a:p>
          <a:p>
            <a:pPr marL="457200" lvl="1" indent="0">
              <a:buNone/>
            </a:pPr>
            <a:endParaRPr lang="en-US"/>
          </a:p>
        </p:txBody>
      </p:sp>
      <p:sp>
        <p:nvSpPr>
          <p:cNvPr id="2" name="Slide Number Placeholder 1">
            <a:extLst>
              <a:ext uri="{FF2B5EF4-FFF2-40B4-BE49-F238E27FC236}">
                <a16:creationId xmlns:a16="http://schemas.microsoft.com/office/drawing/2014/main" id="{C49B8309-A4BC-4441-9D6E-3BD650EB47DC}"/>
              </a:ext>
            </a:extLst>
          </p:cNvPr>
          <p:cNvSpPr>
            <a:spLocks noGrp="1"/>
          </p:cNvSpPr>
          <p:nvPr>
            <p:ph type="sldNum" sz="quarter" idx="12"/>
          </p:nvPr>
        </p:nvSpPr>
        <p:spPr/>
        <p:txBody>
          <a:bodyPr/>
          <a:lstStyle/>
          <a:p>
            <a:fld id="{158B7785-F6D6-45F8-833E-07BD84680091}" type="slidenum">
              <a:rPr lang="en-US" smtClean="0"/>
              <a:t>51</a:t>
            </a:fld>
            <a:endParaRPr lang="en-US"/>
          </a:p>
        </p:txBody>
      </p:sp>
    </p:spTree>
    <p:extLst>
      <p:ext uri="{BB962C8B-B14F-4D97-AF65-F5344CB8AC3E}">
        <p14:creationId xmlns:p14="http://schemas.microsoft.com/office/powerpoint/2010/main" val="37073694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59B441-2C5F-9D2F-227E-559DC6DC4136}"/>
              </a:ext>
            </a:extLst>
          </p:cNvPr>
          <p:cNvSpPr>
            <a:spLocks noGrp="1"/>
          </p:cNvSpPr>
          <p:nvPr>
            <p:ph type="title" idx="4294967295"/>
          </p:nvPr>
        </p:nvSpPr>
        <p:spPr>
          <a:xfrm>
            <a:off x="555333" y="-821735"/>
            <a:ext cx="11081334" cy="786384"/>
          </a:xfrm>
        </p:spPr>
        <p:txBody>
          <a:bodyPr/>
          <a:lstStyle/>
          <a:p>
            <a:r>
              <a:rPr lang="en-US" dirty="0"/>
              <a:t>PDFT (2) </a:t>
            </a:r>
          </a:p>
        </p:txBody>
      </p:sp>
      <p:pic>
        <p:nvPicPr>
          <p:cNvPr id="5" name="Picture 4" descr="A screenshot of the participant data file tool in a excel spreadsheet. There are several tabs along the bottom and this Demo Sample File Section is the one that is the most relevant to building the participant data file. Across the top of the excel spreadsheet, it shows which columns to include in the file and the numbers correspond to data elements, and the text underneath is the title of each element.&#10;Some of the column headers are orange and yellow: (1) Orange pertain to demo grants like WORC which should be filled in and (2) Yellow are not specific to demo grants">
            <a:extLst>
              <a:ext uri="{FF2B5EF4-FFF2-40B4-BE49-F238E27FC236}">
                <a16:creationId xmlns:a16="http://schemas.microsoft.com/office/drawing/2014/main" id="{5FF962DC-BE5E-EBF6-3A08-759C1827335E}"/>
              </a:ext>
            </a:extLst>
          </p:cNvPr>
          <p:cNvPicPr>
            <a:picLocks noChangeAspect="1"/>
          </p:cNvPicPr>
          <p:nvPr/>
        </p:nvPicPr>
        <p:blipFill>
          <a:blip r:embed="rId3"/>
          <a:stretch>
            <a:fillRect/>
          </a:stretch>
        </p:blipFill>
        <p:spPr>
          <a:xfrm>
            <a:off x="520421" y="420559"/>
            <a:ext cx="11100357" cy="5294441"/>
          </a:xfrm>
          <a:prstGeom prst="rect">
            <a:avLst/>
          </a:prstGeom>
          <a:effectLst>
            <a:outerShdw blurRad="63500" sx="102000" sy="102000" algn="ctr" rotWithShape="0">
              <a:prstClr val="black">
                <a:alpha val="40000"/>
              </a:prstClr>
            </a:outerShdw>
          </a:effectLst>
        </p:spPr>
      </p:pic>
      <p:sp>
        <p:nvSpPr>
          <p:cNvPr id="4" name="TextBox 3">
            <a:extLst>
              <a:ext uri="{FF2B5EF4-FFF2-40B4-BE49-F238E27FC236}">
                <a16:creationId xmlns:a16="http://schemas.microsoft.com/office/drawing/2014/main" id="{A5601827-9A18-4DC7-DCC9-1374EFD1B483}"/>
              </a:ext>
            </a:extLst>
          </p:cNvPr>
          <p:cNvSpPr txBox="1"/>
          <p:nvPr/>
        </p:nvSpPr>
        <p:spPr>
          <a:xfrm>
            <a:off x="3519814" y="6170910"/>
            <a:ext cx="6075123" cy="461665"/>
          </a:xfrm>
          <a:prstGeom prst="rect">
            <a:avLst/>
          </a:prstGeom>
          <a:noFill/>
        </p:spPr>
        <p:txBody>
          <a:bodyPr wrap="square" rtlCol="0">
            <a:spAutoFit/>
          </a:bodyPr>
          <a:lstStyle/>
          <a:p>
            <a:r>
              <a:rPr lang="en-US" sz="2400" dirty="0"/>
              <a:t>The PDFT is located on </a:t>
            </a:r>
            <a:r>
              <a:rPr lang="en-US" sz="2400" dirty="0">
                <a:hlinkClick r:id="rId4"/>
              </a:rPr>
              <a:t>WorkforceGPS</a:t>
            </a:r>
            <a:endParaRPr lang="en-US" sz="2400" dirty="0"/>
          </a:p>
        </p:txBody>
      </p:sp>
      <p:sp>
        <p:nvSpPr>
          <p:cNvPr id="2" name="Slide Number Placeholder 1">
            <a:extLst>
              <a:ext uri="{FF2B5EF4-FFF2-40B4-BE49-F238E27FC236}">
                <a16:creationId xmlns:a16="http://schemas.microsoft.com/office/drawing/2014/main" id="{6D41F0CF-0E72-4DAC-AD2B-C8443F2F20EE}"/>
              </a:ext>
            </a:extLst>
          </p:cNvPr>
          <p:cNvSpPr>
            <a:spLocks noGrp="1"/>
          </p:cNvSpPr>
          <p:nvPr>
            <p:ph type="sldNum" sz="quarter" idx="12"/>
          </p:nvPr>
        </p:nvSpPr>
        <p:spPr/>
        <p:txBody>
          <a:bodyPr/>
          <a:lstStyle/>
          <a:p>
            <a:fld id="{158B7785-F6D6-45F8-833E-07BD84680091}" type="slidenum">
              <a:rPr lang="en-US" smtClean="0"/>
              <a:t>52</a:t>
            </a:fld>
            <a:endParaRPr lang="en-US"/>
          </a:p>
        </p:txBody>
      </p:sp>
    </p:spTree>
    <p:extLst>
      <p:ext uri="{BB962C8B-B14F-4D97-AF65-F5344CB8AC3E}">
        <p14:creationId xmlns:p14="http://schemas.microsoft.com/office/powerpoint/2010/main" val="15344322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E3F46-E516-4F08-8077-EBC9A8748596}"/>
              </a:ext>
            </a:extLst>
          </p:cNvPr>
          <p:cNvSpPr>
            <a:spLocks noGrp="1"/>
          </p:cNvSpPr>
          <p:nvPr>
            <p:ph type="title"/>
          </p:nvPr>
        </p:nvSpPr>
        <p:spPr/>
        <p:txBody>
          <a:bodyPr>
            <a:normAutofit/>
          </a:bodyPr>
          <a:lstStyle/>
          <a:p>
            <a:r>
              <a:rPr lang="en-US" dirty="0"/>
              <a:t>Building a Participant Data File (7)</a:t>
            </a:r>
          </a:p>
        </p:txBody>
      </p:sp>
      <p:sp>
        <p:nvSpPr>
          <p:cNvPr id="5" name="Content Placeholder 4">
            <a:extLst>
              <a:ext uri="{FF2B5EF4-FFF2-40B4-BE49-F238E27FC236}">
                <a16:creationId xmlns:a16="http://schemas.microsoft.com/office/drawing/2014/main" id="{A35725F5-FAA8-E50D-3DA4-1AB1ACF8BFD2}"/>
              </a:ext>
            </a:extLst>
          </p:cNvPr>
          <p:cNvSpPr>
            <a:spLocks noGrp="1"/>
          </p:cNvSpPr>
          <p:nvPr>
            <p:ph idx="1"/>
          </p:nvPr>
        </p:nvSpPr>
        <p:spPr/>
        <p:txBody>
          <a:bodyPr>
            <a:normAutofit/>
          </a:bodyPr>
          <a:lstStyle/>
          <a:p>
            <a:r>
              <a:rPr lang="en-US"/>
              <a:t>Step 1: Set up a spreadsheet with the required columns</a:t>
            </a:r>
          </a:p>
          <a:p>
            <a:pPr lvl="1"/>
            <a:r>
              <a:rPr lang="en-US"/>
              <a:t>PDFT shows how to structure the participant data file (which columns to include)</a:t>
            </a:r>
          </a:p>
          <a:p>
            <a:pPr marL="457200" lvl="1" indent="0">
              <a:buNone/>
            </a:pPr>
            <a:endParaRPr lang="en-US"/>
          </a:p>
          <a:p>
            <a:r>
              <a:rPr lang="en-US"/>
              <a:t>Step 2: Populate a spreadsheet with participant data</a:t>
            </a:r>
          </a:p>
          <a:p>
            <a:pPr lvl="1"/>
            <a:r>
              <a:rPr lang="en-US"/>
              <a:t> PDFT shows which columns should be filled</a:t>
            </a:r>
          </a:p>
          <a:p>
            <a:pPr marL="457200" lvl="1" indent="0">
              <a:buNone/>
            </a:pPr>
            <a:endParaRPr lang="en-US"/>
          </a:p>
          <a:p>
            <a:r>
              <a:rPr lang="en-US"/>
              <a:t>Step 3: Format the data</a:t>
            </a:r>
          </a:p>
          <a:p>
            <a:pPr lvl="1"/>
            <a:r>
              <a:rPr lang="en-US"/>
              <a:t>PDFT contains notes on formatting for each column/data element</a:t>
            </a:r>
          </a:p>
          <a:p>
            <a:pPr marL="457200" lvl="1" indent="0">
              <a:buNone/>
            </a:pPr>
            <a:endParaRPr lang="en-US"/>
          </a:p>
        </p:txBody>
      </p:sp>
      <p:sp>
        <p:nvSpPr>
          <p:cNvPr id="2" name="Slide Number Placeholder 1">
            <a:extLst>
              <a:ext uri="{FF2B5EF4-FFF2-40B4-BE49-F238E27FC236}">
                <a16:creationId xmlns:a16="http://schemas.microsoft.com/office/drawing/2014/main" id="{C49B8309-A4BC-4441-9D6E-3BD650EB47DC}"/>
              </a:ext>
            </a:extLst>
          </p:cNvPr>
          <p:cNvSpPr>
            <a:spLocks noGrp="1"/>
          </p:cNvSpPr>
          <p:nvPr>
            <p:ph type="sldNum" sz="quarter" idx="12"/>
          </p:nvPr>
        </p:nvSpPr>
        <p:spPr/>
        <p:txBody>
          <a:bodyPr/>
          <a:lstStyle/>
          <a:p>
            <a:fld id="{158B7785-F6D6-45F8-833E-07BD84680091}" type="slidenum">
              <a:rPr lang="en-US" smtClean="0"/>
              <a:t>53</a:t>
            </a:fld>
            <a:endParaRPr lang="en-US"/>
          </a:p>
        </p:txBody>
      </p:sp>
    </p:spTree>
    <p:extLst>
      <p:ext uri="{BB962C8B-B14F-4D97-AF65-F5344CB8AC3E}">
        <p14:creationId xmlns:p14="http://schemas.microsoft.com/office/powerpoint/2010/main" val="13821688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FCDC43-4071-4531-745B-49B490DD9B62}"/>
              </a:ext>
            </a:extLst>
          </p:cNvPr>
          <p:cNvSpPr>
            <a:spLocks noGrp="1"/>
          </p:cNvSpPr>
          <p:nvPr>
            <p:ph type="title" idx="4294967295"/>
          </p:nvPr>
        </p:nvSpPr>
        <p:spPr>
          <a:xfrm>
            <a:off x="629805" y="-821735"/>
            <a:ext cx="11081334" cy="786384"/>
          </a:xfrm>
        </p:spPr>
        <p:txBody>
          <a:bodyPr/>
          <a:lstStyle/>
          <a:p>
            <a:r>
              <a:rPr lang="en-US" dirty="0"/>
              <a:t>PDFT (3) </a:t>
            </a:r>
          </a:p>
        </p:txBody>
      </p:sp>
      <p:pic>
        <p:nvPicPr>
          <p:cNvPr id="5" name="Picture 4" descr="A screenshot of the participant data file tool in a excel spreadsheet. There are several tabs along the bottom and this Demo Sample File Section is the one that is the most relevant to building the participant data file. Across the top of the excel spreadsheet, it shows which columns to include in the file and the numbers correspond to data elements, and the text underneath is the title of each element.&#10;Some of the column headers are orange and yellow: (1) Orange pertain to demo grants like WORC which should be filled in and (2) Yellow are not specific to demo grants.&#10;There is also a text in a tan box in the upper righhand portion of the screen which are the data entry specifications">
            <a:extLst>
              <a:ext uri="{FF2B5EF4-FFF2-40B4-BE49-F238E27FC236}">
                <a16:creationId xmlns:a16="http://schemas.microsoft.com/office/drawing/2014/main" id="{5FF962DC-BE5E-EBF6-3A08-759C1827335E}"/>
              </a:ext>
            </a:extLst>
          </p:cNvPr>
          <p:cNvPicPr>
            <a:picLocks noChangeAspect="1"/>
          </p:cNvPicPr>
          <p:nvPr/>
        </p:nvPicPr>
        <p:blipFill>
          <a:blip r:embed="rId3"/>
          <a:stretch>
            <a:fillRect/>
          </a:stretch>
        </p:blipFill>
        <p:spPr>
          <a:xfrm>
            <a:off x="520421" y="420559"/>
            <a:ext cx="11100357" cy="5294441"/>
          </a:xfrm>
          <a:prstGeom prst="rect">
            <a:avLst/>
          </a:prstGeom>
          <a:effectLst>
            <a:outerShdw blurRad="63500" sx="102000" sy="102000" algn="ctr" rotWithShape="0">
              <a:prstClr val="black">
                <a:alpha val="40000"/>
              </a:prstClr>
            </a:outerShdw>
          </a:effectLst>
        </p:spPr>
      </p:pic>
      <p:sp>
        <p:nvSpPr>
          <p:cNvPr id="4" name="TextBox 3">
            <a:extLst>
              <a:ext uri="{FF2B5EF4-FFF2-40B4-BE49-F238E27FC236}">
                <a16:creationId xmlns:a16="http://schemas.microsoft.com/office/drawing/2014/main" id="{A5601827-9A18-4DC7-DCC9-1374EFD1B483}"/>
              </a:ext>
            </a:extLst>
          </p:cNvPr>
          <p:cNvSpPr txBox="1"/>
          <p:nvPr/>
        </p:nvSpPr>
        <p:spPr>
          <a:xfrm>
            <a:off x="3519814" y="6170910"/>
            <a:ext cx="6075123" cy="461665"/>
          </a:xfrm>
          <a:prstGeom prst="rect">
            <a:avLst/>
          </a:prstGeom>
          <a:noFill/>
        </p:spPr>
        <p:txBody>
          <a:bodyPr wrap="square" rtlCol="0">
            <a:spAutoFit/>
          </a:bodyPr>
          <a:lstStyle/>
          <a:p>
            <a:r>
              <a:rPr lang="en-US" sz="2400" dirty="0"/>
              <a:t>The PDFT is located on </a:t>
            </a:r>
            <a:r>
              <a:rPr lang="en-US" sz="2400" dirty="0">
                <a:hlinkClick r:id="rId4"/>
              </a:rPr>
              <a:t>WorkforceGPS</a:t>
            </a:r>
            <a:endParaRPr lang="en-US" sz="2400" dirty="0"/>
          </a:p>
        </p:txBody>
      </p:sp>
      <p:sp>
        <p:nvSpPr>
          <p:cNvPr id="2" name="Slide Number Placeholder 1">
            <a:extLst>
              <a:ext uri="{FF2B5EF4-FFF2-40B4-BE49-F238E27FC236}">
                <a16:creationId xmlns:a16="http://schemas.microsoft.com/office/drawing/2014/main" id="{6D41F0CF-0E72-4DAC-AD2B-C8443F2F20EE}"/>
              </a:ext>
            </a:extLst>
          </p:cNvPr>
          <p:cNvSpPr>
            <a:spLocks noGrp="1"/>
          </p:cNvSpPr>
          <p:nvPr>
            <p:ph type="sldNum" sz="quarter" idx="12"/>
          </p:nvPr>
        </p:nvSpPr>
        <p:spPr/>
        <p:txBody>
          <a:bodyPr/>
          <a:lstStyle/>
          <a:p>
            <a:fld id="{158B7785-F6D6-45F8-833E-07BD84680091}" type="slidenum">
              <a:rPr lang="en-US" smtClean="0"/>
              <a:t>54</a:t>
            </a:fld>
            <a:endParaRPr lang="en-US"/>
          </a:p>
        </p:txBody>
      </p:sp>
    </p:spTree>
    <p:extLst>
      <p:ext uri="{BB962C8B-B14F-4D97-AF65-F5344CB8AC3E}">
        <p14:creationId xmlns:p14="http://schemas.microsoft.com/office/powerpoint/2010/main" val="7985930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E3F46-E516-4F08-8077-EBC9A8748596}"/>
              </a:ext>
            </a:extLst>
          </p:cNvPr>
          <p:cNvSpPr>
            <a:spLocks noGrp="1"/>
          </p:cNvSpPr>
          <p:nvPr>
            <p:ph type="title"/>
          </p:nvPr>
        </p:nvSpPr>
        <p:spPr/>
        <p:txBody>
          <a:bodyPr>
            <a:normAutofit/>
          </a:bodyPr>
          <a:lstStyle/>
          <a:p>
            <a:r>
              <a:rPr lang="en-US" dirty="0"/>
              <a:t>Building a Participant Data File (8)</a:t>
            </a:r>
          </a:p>
        </p:txBody>
      </p:sp>
      <p:sp>
        <p:nvSpPr>
          <p:cNvPr id="5" name="Content Placeholder 4">
            <a:extLst>
              <a:ext uri="{FF2B5EF4-FFF2-40B4-BE49-F238E27FC236}">
                <a16:creationId xmlns:a16="http://schemas.microsoft.com/office/drawing/2014/main" id="{A35725F5-FAA8-E50D-3DA4-1AB1ACF8BFD2}"/>
              </a:ext>
            </a:extLst>
          </p:cNvPr>
          <p:cNvSpPr>
            <a:spLocks noGrp="1"/>
          </p:cNvSpPr>
          <p:nvPr>
            <p:ph idx="1"/>
          </p:nvPr>
        </p:nvSpPr>
        <p:spPr/>
        <p:txBody>
          <a:bodyPr>
            <a:normAutofit/>
          </a:bodyPr>
          <a:lstStyle/>
          <a:p>
            <a:r>
              <a:rPr lang="en-US"/>
              <a:t>Step 1: Set up a spreadsheet with the required columns</a:t>
            </a:r>
          </a:p>
          <a:p>
            <a:pPr lvl="1"/>
            <a:r>
              <a:rPr lang="en-US"/>
              <a:t>PDFT shows how to structure the participant data file (which columns to include)</a:t>
            </a:r>
          </a:p>
          <a:p>
            <a:pPr marL="457200" lvl="1" indent="0">
              <a:buNone/>
            </a:pPr>
            <a:endParaRPr lang="en-US"/>
          </a:p>
          <a:p>
            <a:r>
              <a:rPr lang="en-US"/>
              <a:t>Step 2: Populate a spreadsheet with participant data</a:t>
            </a:r>
          </a:p>
          <a:p>
            <a:pPr lvl="1"/>
            <a:r>
              <a:rPr lang="en-US"/>
              <a:t> PDFT shows which columns should be filled</a:t>
            </a:r>
          </a:p>
          <a:p>
            <a:pPr marL="457200" lvl="1" indent="0">
              <a:buNone/>
            </a:pPr>
            <a:endParaRPr lang="en-US"/>
          </a:p>
          <a:p>
            <a:r>
              <a:rPr lang="en-US"/>
              <a:t>Step 3: Format the data</a:t>
            </a:r>
          </a:p>
          <a:p>
            <a:pPr lvl="1"/>
            <a:r>
              <a:rPr lang="en-US"/>
              <a:t>PDFT contains notes on formatting for each column/data element</a:t>
            </a:r>
          </a:p>
          <a:p>
            <a:pPr marL="457200" lvl="1" indent="0">
              <a:buNone/>
            </a:pPr>
            <a:endParaRPr lang="en-US"/>
          </a:p>
        </p:txBody>
      </p:sp>
      <p:sp>
        <p:nvSpPr>
          <p:cNvPr id="2" name="Slide Number Placeholder 1">
            <a:extLst>
              <a:ext uri="{FF2B5EF4-FFF2-40B4-BE49-F238E27FC236}">
                <a16:creationId xmlns:a16="http://schemas.microsoft.com/office/drawing/2014/main" id="{C49B8309-A4BC-4441-9D6E-3BD650EB47DC}"/>
              </a:ext>
            </a:extLst>
          </p:cNvPr>
          <p:cNvSpPr>
            <a:spLocks noGrp="1"/>
          </p:cNvSpPr>
          <p:nvPr>
            <p:ph type="sldNum" sz="quarter" idx="12"/>
          </p:nvPr>
        </p:nvSpPr>
        <p:spPr/>
        <p:txBody>
          <a:bodyPr/>
          <a:lstStyle/>
          <a:p>
            <a:fld id="{158B7785-F6D6-45F8-833E-07BD84680091}" type="slidenum">
              <a:rPr lang="en-US" smtClean="0"/>
              <a:t>55</a:t>
            </a:fld>
            <a:endParaRPr lang="en-US"/>
          </a:p>
        </p:txBody>
      </p:sp>
    </p:spTree>
    <p:extLst>
      <p:ext uri="{BB962C8B-B14F-4D97-AF65-F5344CB8AC3E}">
        <p14:creationId xmlns:p14="http://schemas.microsoft.com/office/powerpoint/2010/main" val="26546080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E3F46-E516-4F08-8077-EBC9A8748596}"/>
              </a:ext>
            </a:extLst>
          </p:cNvPr>
          <p:cNvSpPr>
            <a:spLocks noGrp="1"/>
          </p:cNvSpPr>
          <p:nvPr>
            <p:ph type="title"/>
          </p:nvPr>
        </p:nvSpPr>
        <p:spPr/>
        <p:txBody>
          <a:bodyPr>
            <a:normAutofit/>
          </a:bodyPr>
          <a:lstStyle/>
          <a:p>
            <a:r>
              <a:rPr lang="en-US" dirty="0"/>
              <a:t>Building a Participant Data File (9)</a:t>
            </a:r>
          </a:p>
        </p:txBody>
      </p:sp>
      <p:sp>
        <p:nvSpPr>
          <p:cNvPr id="6" name="Rectangle: Rounded Corners 5">
            <a:extLst>
              <a:ext uri="{FF2B5EF4-FFF2-40B4-BE49-F238E27FC236}">
                <a16:creationId xmlns:a16="http://schemas.microsoft.com/office/drawing/2014/main" id="{62DA97A3-3FF7-480A-D04B-7A672F37FACF}"/>
              </a:ext>
            </a:extLst>
          </p:cNvPr>
          <p:cNvSpPr/>
          <p:nvPr/>
        </p:nvSpPr>
        <p:spPr>
          <a:xfrm>
            <a:off x="1138238" y="1090961"/>
            <a:ext cx="9915525" cy="786385"/>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rPr>
              <a:t>Accepted file formats: .csv, .txt, .zip</a:t>
            </a:r>
          </a:p>
        </p:txBody>
      </p:sp>
      <p:sp>
        <p:nvSpPr>
          <p:cNvPr id="5" name="Content Placeholder 4">
            <a:extLst>
              <a:ext uri="{FF2B5EF4-FFF2-40B4-BE49-F238E27FC236}">
                <a16:creationId xmlns:a16="http://schemas.microsoft.com/office/drawing/2014/main" id="{A35725F5-FAA8-E50D-3DA4-1AB1ACF8BFD2}"/>
              </a:ext>
            </a:extLst>
          </p:cNvPr>
          <p:cNvSpPr>
            <a:spLocks noGrp="1"/>
          </p:cNvSpPr>
          <p:nvPr>
            <p:ph idx="1"/>
          </p:nvPr>
        </p:nvSpPr>
        <p:spPr>
          <a:xfrm>
            <a:off x="805866" y="2243138"/>
            <a:ext cx="11081334" cy="3933825"/>
          </a:xfrm>
        </p:spPr>
        <p:txBody>
          <a:bodyPr>
            <a:normAutofit/>
          </a:bodyPr>
          <a:lstStyle/>
          <a:p>
            <a:r>
              <a:rPr lang="en-US" dirty="0"/>
              <a:t>Step 1: Set up a spreadsheet with the required columns</a:t>
            </a:r>
          </a:p>
          <a:p>
            <a:pPr lvl="1"/>
            <a:r>
              <a:rPr lang="en-US" dirty="0"/>
              <a:t>PDFT shows how to structure the participant data file (which columns to include)</a:t>
            </a:r>
          </a:p>
          <a:p>
            <a:pPr marL="457200" lvl="1" indent="0">
              <a:buNone/>
            </a:pPr>
            <a:endParaRPr lang="en-US" dirty="0"/>
          </a:p>
          <a:p>
            <a:r>
              <a:rPr lang="en-US" dirty="0"/>
              <a:t>Step 2: Populate a spreadsheet with participant data</a:t>
            </a:r>
          </a:p>
          <a:p>
            <a:pPr lvl="1"/>
            <a:r>
              <a:rPr lang="en-US" dirty="0"/>
              <a:t> PDFT shows which columns should be filled</a:t>
            </a:r>
          </a:p>
          <a:p>
            <a:pPr marL="457200" lvl="1" indent="0">
              <a:buNone/>
            </a:pPr>
            <a:endParaRPr lang="en-US" dirty="0"/>
          </a:p>
          <a:p>
            <a:r>
              <a:rPr lang="en-US" dirty="0"/>
              <a:t>Step 3: Format the data</a:t>
            </a:r>
          </a:p>
          <a:p>
            <a:pPr lvl="1"/>
            <a:r>
              <a:rPr lang="en-US" dirty="0"/>
              <a:t>PDFT contains notes on formatting for each column/data element</a:t>
            </a:r>
          </a:p>
          <a:p>
            <a:pPr marL="457200" lvl="1" indent="0">
              <a:buNone/>
            </a:pPr>
            <a:endParaRPr lang="en-US" dirty="0"/>
          </a:p>
        </p:txBody>
      </p:sp>
      <p:sp>
        <p:nvSpPr>
          <p:cNvPr id="2" name="Slide Number Placeholder 1">
            <a:extLst>
              <a:ext uri="{FF2B5EF4-FFF2-40B4-BE49-F238E27FC236}">
                <a16:creationId xmlns:a16="http://schemas.microsoft.com/office/drawing/2014/main" id="{C49B8309-A4BC-4441-9D6E-3BD650EB47DC}"/>
              </a:ext>
            </a:extLst>
          </p:cNvPr>
          <p:cNvSpPr>
            <a:spLocks noGrp="1"/>
          </p:cNvSpPr>
          <p:nvPr>
            <p:ph type="sldNum" sz="quarter" idx="12"/>
          </p:nvPr>
        </p:nvSpPr>
        <p:spPr/>
        <p:txBody>
          <a:bodyPr/>
          <a:lstStyle/>
          <a:p>
            <a:fld id="{158B7785-F6D6-45F8-833E-07BD84680091}" type="slidenum">
              <a:rPr lang="en-US" smtClean="0"/>
              <a:t>56</a:t>
            </a:fld>
            <a:endParaRPr lang="en-US"/>
          </a:p>
        </p:txBody>
      </p:sp>
    </p:spTree>
    <p:extLst>
      <p:ext uri="{BB962C8B-B14F-4D97-AF65-F5344CB8AC3E}">
        <p14:creationId xmlns:p14="http://schemas.microsoft.com/office/powerpoint/2010/main" val="42030770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E3F46-E516-4F08-8077-EBC9A8748596}"/>
              </a:ext>
            </a:extLst>
          </p:cNvPr>
          <p:cNvSpPr>
            <a:spLocks noGrp="1"/>
          </p:cNvSpPr>
          <p:nvPr>
            <p:ph type="title"/>
          </p:nvPr>
        </p:nvSpPr>
        <p:spPr/>
        <p:txBody>
          <a:bodyPr>
            <a:normAutofit/>
          </a:bodyPr>
          <a:lstStyle/>
          <a:p>
            <a:r>
              <a:rPr lang="en-US" dirty="0"/>
              <a:t>Building a Participant Data File (10)</a:t>
            </a:r>
          </a:p>
        </p:txBody>
      </p:sp>
      <p:sp>
        <p:nvSpPr>
          <p:cNvPr id="6" name="Rectangle: Rounded Corners 5">
            <a:extLst>
              <a:ext uri="{FF2B5EF4-FFF2-40B4-BE49-F238E27FC236}">
                <a16:creationId xmlns:a16="http://schemas.microsoft.com/office/drawing/2014/main" id="{62DA97A3-3FF7-480A-D04B-7A672F37FACF}"/>
              </a:ext>
            </a:extLst>
          </p:cNvPr>
          <p:cNvSpPr/>
          <p:nvPr/>
        </p:nvSpPr>
        <p:spPr>
          <a:xfrm>
            <a:off x="1138238" y="1090961"/>
            <a:ext cx="9915525" cy="786385"/>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rPr>
              <a:t>Accepted file formats: .csv, .txt, .zip</a:t>
            </a:r>
          </a:p>
        </p:txBody>
      </p:sp>
      <p:sp>
        <p:nvSpPr>
          <p:cNvPr id="5" name="Content Placeholder 4">
            <a:extLst>
              <a:ext uri="{FF2B5EF4-FFF2-40B4-BE49-F238E27FC236}">
                <a16:creationId xmlns:a16="http://schemas.microsoft.com/office/drawing/2014/main" id="{A35725F5-FAA8-E50D-3DA4-1AB1ACF8BFD2}"/>
              </a:ext>
            </a:extLst>
          </p:cNvPr>
          <p:cNvSpPr>
            <a:spLocks noGrp="1"/>
          </p:cNvSpPr>
          <p:nvPr>
            <p:ph idx="1"/>
          </p:nvPr>
        </p:nvSpPr>
        <p:spPr>
          <a:xfrm>
            <a:off x="805866" y="2243138"/>
            <a:ext cx="11081334" cy="3933825"/>
          </a:xfrm>
        </p:spPr>
        <p:txBody>
          <a:bodyPr>
            <a:normAutofit lnSpcReduction="10000"/>
          </a:bodyPr>
          <a:lstStyle/>
          <a:p>
            <a:r>
              <a:rPr lang="en-US" dirty="0"/>
              <a:t>Include the appropriate data elements</a:t>
            </a:r>
          </a:p>
          <a:p>
            <a:pPr lvl="1"/>
            <a:r>
              <a:rPr lang="en-US" dirty="0"/>
              <a:t>PDFT shows how to structure the participant data file (which data elements to include)</a:t>
            </a:r>
          </a:p>
          <a:p>
            <a:pPr marL="457200" lvl="1" indent="0">
              <a:buNone/>
            </a:pPr>
            <a:endParaRPr lang="en-US" dirty="0"/>
          </a:p>
          <a:p>
            <a:r>
              <a:rPr lang="en-US" dirty="0"/>
              <a:t>Populate your file with participant data</a:t>
            </a:r>
          </a:p>
          <a:p>
            <a:pPr lvl="1"/>
            <a:r>
              <a:rPr lang="en-US" dirty="0"/>
              <a:t> PDFT shows which data elements should contain data</a:t>
            </a:r>
          </a:p>
          <a:p>
            <a:pPr marL="457200" lvl="1" indent="0">
              <a:buNone/>
            </a:pPr>
            <a:endParaRPr lang="en-US" dirty="0"/>
          </a:p>
          <a:p>
            <a:r>
              <a:rPr lang="en-US" dirty="0"/>
              <a:t>Format the data</a:t>
            </a:r>
          </a:p>
          <a:p>
            <a:pPr lvl="1"/>
            <a:r>
              <a:rPr lang="en-US" dirty="0"/>
              <a:t>PDFT contains notes on formatting for each column/data element</a:t>
            </a:r>
          </a:p>
          <a:p>
            <a:pPr marL="457200" lvl="1" indent="0">
              <a:buNone/>
            </a:pPr>
            <a:endParaRPr lang="en-US" dirty="0"/>
          </a:p>
        </p:txBody>
      </p:sp>
      <p:sp>
        <p:nvSpPr>
          <p:cNvPr id="2" name="Slide Number Placeholder 1">
            <a:extLst>
              <a:ext uri="{FF2B5EF4-FFF2-40B4-BE49-F238E27FC236}">
                <a16:creationId xmlns:a16="http://schemas.microsoft.com/office/drawing/2014/main" id="{C49B8309-A4BC-4441-9D6E-3BD650EB47DC}"/>
              </a:ext>
            </a:extLst>
          </p:cNvPr>
          <p:cNvSpPr>
            <a:spLocks noGrp="1"/>
          </p:cNvSpPr>
          <p:nvPr>
            <p:ph type="sldNum" sz="quarter" idx="12"/>
          </p:nvPr>
        </p:nvSpPr>
        <p:spPr/>
        <p:txBody>
          <a:bodyPr/>
          <a:lstStyle/>
          <a:p>
            <a:fld id="{158B7785-F6D6-45F8-833E-07BD84680091}" type="slidenum">
              <a:rPr lang="en-US" smtClean="0"/>
              <a:t>57</a:t>
            </a:fld>
            <a:endParaRPr lang="en-US"/>
          </a:p>
        </p:txBody>
      </p:sp>
    </p:spTree>
    <p:extLst>
      <p:ext uri="{BB962C8B-B14F-4D97-AF65-F5344CB8AC3E}">
        <p14:creationId xmlns:p14="http://schemas.microsoft.com/office/powerpoint/2010/main" val="21828646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BE3F46-E516-4F08-8077-EBC9A8748596}"/>
              </a:ext>
            </a:extLst>
          </p:cNvPr>
          <p:cNvSpPr>
            <a:spLocks noGrp="1"/>
          </p:cNvSpPr>
          <p:nvPr>
            <p:ph type="title"/>
          </p:nvPr>
        </p:nvSpPr>
        <p:spPr/>
        <p:txBody>
          <a:bodyPr>
            <a:normAutofit/>
          </a:bodyPr>
          <a:lstStyle/>
          <a:p>
            <a:r>
              <a:rPr lang="en-US" dirty="0"/>
              <a:t>Building a Participant Data File (11)</a:t>
            </a:r>
          </a:p>
        </p:txBody>
      </p:sp>
      <p:sp>
        <p:nvSpPr>
          <p:cNvPr id="6" name="Rectangle: Rounded Corners 5">
            <a:extLst>
              <a:ext uri="{FF2B5EF4-FFF2-40B4-BE49-F238E27FC236}">
                <a16:creationId xmlns:a16="http://schemas.microsoft.com/office/drawing/2014/main" id="{62DA97A3-3FF7-480A-D04B-7A672F37FACF}"/>
              </a:ext>
            </a:extLst>
          </p:cNvPr>
          <p:cNvSpPr/>
          <p:nvPr/>
        </p:nvSpPr>
        <p:spPr>
          <a:xfrm>
            <a:off x="1138238" y="1090961"/>
            <a:ext cx="9915525" cy="786385"/>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rPr>
              <a:t>Final step: upload the file to WIPS</a:t>
            </a:r>
          </a:p>
        </p:txBody>
      </p:sp>
      <p:sp>
        <p:nvSpPr>
          <p:cNvPr id="5" name="Content Placeholder 4">
            <a:extLst>
              <a:ext uri="{FF2B5EF4-FFF2-40B4-BE49-F238E27FC236}">
                <a16:creationId xmlns:a16="http://schemas.microsoft.com/office/drawing/2014/main" id="{A35725F5-FAA8-E50D-3DA4-1AB1ACF8BFD2}"/>
              </a:ext>
            </a:extLst>
          </p:cNvPr>
          <p:cNvSpPr>
            <a:spLocks noGrp="1"/>
          </p:cNvSpPr>
          <p:nvPr>
            <p:ph idx="1"/>
          </p:nvPr>
        </p:nvSpPr>
        <p:spPr>
          <a:xfrm>
            <a:off x="805866" y="2243138"/>
            <a:ext cx="11081334" cy="3933825"/>
          </a:xfrm>
        </p:spPr>
        <p:txBody>
          <a:bodyPr>
            <a:normAutofit lnSpcReduction="10000"/>
          </a:bodyPr>
          <a:lstStyle/>
          <a:p>
            <a:r>
              <a:rPr lang="en-US" dirty="0"/>
              <a:t>Include the appropriate data elements</a:t>
            </a:r>
          </a:p>
          <a:p>
            <a:pPr lvl="1"/>
            <a:r>
              <a:rPr lang="en-US" dirty="0"/>
              <a:t>PDFT shows how to structure the participant data file (which data elements to include)</a:t>
            </a:r>
          </a:p>
          <a:p>
            <a:pPr marL="457200" lvl="1" indent="0">
              <a:buNone/>
            </a:pPr>
            <a:endParaRPr lang="en-US" dirty="0"/>
          </a:p>
          <a:p>
            <a:r>
              <a:rPr lang="en-US" dirty="0"/>
              <a:t>Populate your file with participant data</a:t>
            </a:r>
          </a:p>
          <a:p>
            <a:pPr lvl="1"/>
            <a:r>
              <a:rPr lang="en-US" dirty="0"/>
              <a:t> PDFT shows which data elements should contain data</a:t>
            </a:r>
          </a:p>
          <a:p>
            <a:pPr marL="457200" lvl="1" indent="0">
              <a:buNone/>
            </a:pPr>
            <a:endParaRPr lang="en-US" dirty="0"/>
          </a:p>
          <a:p>
            <a:r>
              <a:rPr lang="en-US" dirty="0"/>
              <a:t>Format the data</a:t>
            </a:r>
          </a:p>
          <a:p>
            <a:pPr lvl="1"/>
            <a:r>
              <a:rPr lang="en-US" dirty="0"/>
              <a:t>PDFT contains notes on formatting for each column/data element</a:t>
            </a:r>
          </a:p>
          <a:p>
            <a:pPr marL="457200" lvl="1" indent="0">
              <a:buNone/>
            </a:pPr>
            <a:endParaRPr lang="en-US" dirty="0"/>
          </a:p>
        </p:txBody>
      </p:sp>
      <p:sp>
        <p:nvSpPr>
          <p:cNvPr id="2" name="Slide Number Placeholder 1">
            <a:extLst>
              <a:ext uri="{FF2B5EF4-FFF2-40B4-BE49-F238E27FC236}">
                <a16:creationId xmlns:a16="http://schemas.microsoft.com/office/drawing/2014/main" id="{C49B8309-A4BC-4441-9D6E-3BD650EB47DC}"/>
              </a:ext>
            </a:extLst>
          </p:cNvPr>
          <p:cNvSpPr>
            <a:spLocks noGrp="1"/>
          </p:cNvSpPr>
          <p:nvPr>
            <p:ph type="sldNum" sz="quarter" idx="12"/>
          </p:nvPr>
        </p:nvSpPr>
        <p:spPr/>
        <p:txBody>
          <a:bodyPr/>
          <a:lstStyle/>
          <a:p>
            <a:fld id="{158B7785-F6D6-45F8-833E-07BD84680091}" type="slidenum">
              <a:rPr lang="en-US" smtClean="0"/>
              <a:t>58</a:t>
            </a:fld>
            <a:endParaRPr lang="en-US"/>
          </a:p>
        </p:txBody>
      </p:sp>
    </p:spTree>
    <p:extLst>
      <p:ext uri="{BB962C8B-B14F-4D97-AF65-F5344CB8AC3E}">
        <p14:creationId xmlns:p14="http://schemas.microsoft.com/office/powerpoint/2010/main" val="36134538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E2E17C22-5132-A540-F701-8420D8E7CE1B}"/>
              </a:ext>
            </a:extLst>
          </p:cNvPr>
          <p:cNvSpPr>
            <a:spLocks noGrp="1"/>
          </p:cNvSpPr>
          <p:nvPr>
            <p:ph type="title"/>
          </p:nvPr>
        </p:nvSpPr>
        <p:spPr>
          <a:xfrm>
            <a:off x="806450" y="46038"/>
            <a:ext cx="11080750" cy="785812"/>
          </a:xfrm>
        </p:spPr>
        <p:txBody>
          <a:bodyPr/>
          <a:lstStyle/>
          <a:p>
            <a:r>
              <a:rPr lang="en-US" dirty="0"/>
              <a:t>QPRs: Review (6)</a:t>
            </a:r>
          </a:p>
        </p:txBody>
      </p:sp>
      <p:graphicFrame>
        <p:nvGraphicFramePr>
          <p:cNvPr id="5" name="Diagram 4"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a:extLst>
              <a:ext uri="{FF2B5EF4-FFF2-40B4-BE49-F238E27FC236}">
                <a16:creationId xmlns:a16="http://schemas.microsoft.com/office/drawing/2014/main" id="{7E4DC47A-6C0B-19AE-1E7C-978F45FFF7D7}"/>
              </a:ext>
            </a:extLst>
          </p:cNvPr>
          <p:cNvGraphicFramePr/>
          <p:nvPr>
            <p:extLst>
              <p:ext uri="{D42A27DB-BD31-4B8C-83A1-F6EECF244321}">
                <p14:modId xmlns:p14="http://schemas.microsoft.com/office/powerpoint/2010/main" val="3430192310"/>
              </p:ext>
            </p:extLst>
          </p:nvPr>
        </p:nvGraphicFramePr>
        <p:xfrm>
          <a:off x="128739" y="1011979"/>
          <a:ext cx="11582400"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17C9B430-10B4-1A59-6D9F-633C2E5A97EC}"/>
              </a:ext>
            </a:extLst>
          </p:cNvPr>
          <p:cNvSpPr>
            <a:spLocks noGrp="1"/>
          </p:cNvSpPr>
          <p:nvPr>
            <p:ph type="sldNum" sz="quarter" idx="12"/>
          </p:nvPr>
        </p:nvSpPr>
        <p:spPr/>
        <p:txBody>
          <a:bodyPr/>
          <a:lstStyle/>
          <a:p>
            <a:fld id="{158B7785-F6D6-45F8-833E-07BD84680091}" type="slidenum">
              <a:rPr lang="en-US" smtClean="0"/>
              <a:t>59</a:t>
            </a:fld>
            <a:endParaRPr lang="en-US"/>
          </a:p>
        </p:txBody>
      </p:sp>
    </p:spTree>
    <p:extLst>
      <p:ext uri="{BB962C8B-B14F-4D97-AF65-F5344CB8AC3E}">
        <p14:creationId xmlns:p14="http://schemas.microsoft.com/office/powerpoint/2010/main" val="31610135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92659B-5C6E-6D01-0D14-F539D9993231}"/>
              </a:ext>
            </a:extLst>
          </p:cNvPr>
          <p:cNvSpPr>
            <a:spLocks noGrp="1"/>
          </p:cNvSpPr>
          <p:nvPr>
            <p:ph type="title"/>
          </p:nvPr>
        </p:nvSpPr>
        <p:spPr/>
        <p:txBody>
          <a:bodyPr/>
          <a:lstStyle/>
          <a:p>
            <a:r>
              <a:rPr lang="en-US"/>
              <a:t>Uploading the Participant Data File to WIPS</a:t>
            </a:r>
          </a:p>
        </p:txBody>
      </p:sp>
      <p:sp>
        <p:nvSpPr>
          <p:cNvPr id="4" name="Content Placeholder 3">
            <a:extLst>
              <a:ext uri="{FF2B5EF4-FFF2-40B4-BE49-F238E27FC236}">
                <a16:creationId xmlns:a16="http://schemas.microsoft.com/office/drawing/2014/main" id="{ACDFCC1B-8ADA-F54F-D6CA-B84E170327C9}"/>
              </a:ext>
            </a:extLst>
          </p:cNvPr>
          <p:cNvSpPr>
            <a:spLocks noGrp="1"/>
          </p:cNvSpPr>
          <p:nvPr>
            <p:ph idx="1"/>
          </p:nvPr>
        </p:nvSpPr>
        <p:spPr/>
        <p:txBody>
          <a:bodyPr vert="horz" lIns="91440" tIns="45720" rIns="91440" bIns="45720" rtlCol="0" anchor="t">
            <a:normAutofit/>
          </a:bodyPr>
          <a:lstStyle/>
          <a:p>
            <a:r>
              <a:rPr lang="en-US" dirty="0"/>
              <a:t>The </a:t>
            </a:r>
            <a:r>
              <a:rPr lang="en-US" dirty="0">
                <a:hlinkClick r:id="rId3"/>
              </a:rPr>
              <a:t>DWG Performance Reporting Reference Guide 2022 </a:t>
            </a:r>
            <a:r>
              <a:rPr lang="en-US" dirty="0"/>
              <a:t>contains step by step instructions for uploading participant data files to WIPS (WORC grantees can utilize DWG performance reporting requirements)</a:t>
            </a:r>
            <a:endParaRPr lang="en-US" dirty="0">
              <a:cs typeface="Calibri"/>
            </a:endParaRPr>
          </a:p>
          <a:p>
            <a:endParaRPr lang="en-US" dirty="0"/>
          </a:p>
        </p:txBody>
      </p:sp>
      <p:pic>
        <p:nvPicPr>
          <p:cNvPr id="8" name="Picture 7" descr="Screenshot of the cover of the National Dislocated Worker Grants Quarterly Reporting Reference Guide">
            <a:extLst>
              <a:ext uri="{FF2B5EF4-FFF2-40B4-BE49-F238E27FC236}">
                <a16:creationId xmlns:a16="http://schemas.microsoft.com/office/drawing/2014/main" id="{994CF61B-1642-D6EB-0A1A-C34D9174C7DE}"/>
              </a:ext>
            </a:extLst>
          </p:cNvPr>
          <p:cNvPicPr>
            <a:picLocks noChangeAspect="1"/>
          </p:cNvPicPr>
          <p:nvPr/>
        </p:nvPicPr>
        <p:blipFill>
          <a:blip r:embed="rId4"/>
          <a:stretch>
            <a:fillRect/>
          </a:stretch>
        </p:blipFill>
        <p:spPr>
          <a:xfrm>
            <a:off x="857150" y="2539424"/>
            <a:ext cx="5137250" cy="1991064"/>
          </a:xfrm>
          <a:prstGeom prst="rect">
            <a:avLst/>
          </a:prstGeom>
        </p:spPr>
      </p:pic>
      <p:pic>
        <p:nvPicPr>
          <p:cNvPr id="6" name="Picture 5" descr="Screenshot of the cover of the National Dislocated Worker Grants Quarterly Reporting Reference Guide' appendix:&#10;- Appendix A: Uploading the Participant Data File and Certifying the QPR (pg. 21)&#10;- Appendix B: Viewing Error Reports in WIPS (pg. 26)&#10;- Appendix C: Viewing QPRs in WIPS (pg. 28)">
            <a:extLst>
              <a:ext uri="{FF2B5EF4-FFF2-40B4-BE49-F238E27FC236}">
                <a16:creationId xmlns:a16="http://schemas.microsoft.com/office/drawing/2014/main" id="{00F95AAA-BF63-A235-79F5-E41EC26C566E}"/>
              </a:ext>
            </a:extLst>
          </p:cNvPr>
          <p:cNvPicPr>
            <a:picLocks noChangeAspect="1"/>
          </p:cNvPicPr>
          <p:nvPr/>
        </p:nvPicPr>
        <p:blipFill>
          <a:blip r:embed="rId5"/>
          <a:stretch>
            <a:fillRect/>
          </a:stretch>
        </p:blipFill>
        <p:spPr>
          <a:xfrm>
            <a:off x="761693" y="4792372"/>
            <a:ext cx="6769407" cy="820534"/>
          </a:xfrm>
          <a:prstGeom prst="rect">
            <a:avLst/>
          </a:prstGeom>
        </p:spPr>
      </p:pic>
      <p:sp>
        <p:nvSpPr>
          <p:cNvPr id="2" name="Slide Number Placeholder 1">
            <a:extLst>
              <a:ext uri="{FF2B5EF4-FFF2-40B4-BE49-F238E27FC236}">
                <a16:creationId xmlns:a16="http://schemas.microsoft.com/office/drawing/2014/main" id="{7C8B5534-374D-65F0-0357-61CB912ADBC3}"/>
              </a:ext>
            </a:extLst>
          </p:cNvPr>
          <p:cNvSpPr>
            <a:spLocks noGrp="1"/>
          </p:cNvSpPr>
          <p:nvPr>
            <p:ph type="sldNum" sz="quarter" idx="12"/>
          </p:nvPr>
        </p:nvSpPr>
        <p:spPr/>
        <p:txBody>
          <a:bodyPr/>
          <a:lstStyle/>
          <a:p>
            <a:fld id="{158B7785-F6D6-45F8-833E-07BD84680091}" type="slidenum">
              <a:rPr lang="en-US" smtClean="0"/>
              <a:t>60</a:t>
            </a:fld>
            <a:endParaRPr lang="en-US"/>
          </a:p>
        </p:txBody>
      </p:sp>
    </p:spTree>
    <p:extLst>
      <p:ext uri="{BB962C8B-B14F-4D97-AF65-F5344CB8AC3E}">
        <p14:creationId xmlns:p14="http://schemas.microsoft.com/office/powerpoint/2010/main" val="41087619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itle 5">
            <a:extLst>
              <a:ext uri="{FF2B5EF4-FFF2-40B4-BE49-F238E27FC236}">
                <a16:creationId xmlns:a16="http://schemas.microsoft.com/office/drawing/2014/main" id="{AFF72128-92E4-4B6E-930D-8F9083F61943}"/>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400" kern="1200">
                <a:solidFill>
                  <a:srgbClr val="FFFFFF"/>
                </a:solidFill>
                <a:latin typeface="+mj-lt"/>
                <a:ea typeface="+mj-ea"/>
                <a:cs typeface="+mj-cs"/>
              </a:rPr>
              <a:t>Edit Checks</a:t>
            </a:r>
          </a:p>
        </p:txBody>
      </p:sp>
      <p:sp>
        <p:nvSpPr>
          <p:cNvPr id="16" name="Arc 1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42021"/>
              </a:solidFill>
              <a:effectLst/>
              <a:uLnTx/>
              <a:uFillTx/>
              <a:latin typeface="Calibri" panose="020F0502020204030204"/>
              <a:ea typeface="+mn-ea"/>
              <a:cs typeface="+mn-cs"/>
            </a:endParaRPr>
          </a:p>
        </p:txBody>
      </p:sp>
      <p:sp>
        <p:nvSpPr>
          <p:cNvPr id="7" name="Content Placeholder 6">
            <a:extLst>
              <a:ext uri="{FF2B5EF4-FFF2-40B4-BE49-F238E27FC236}">
                <a16:creationId xmlns:a16="http://schemas.microsoft.com/office/drawing/2014/main" id="{EA0D5C72-2B77-4E45-8DAC-E1A8DF96E24D}"/>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569913" indent="-457200">
              <a:lnSpc>
                <a:spcPct val="90000"/>
              </a:lnSpc>
              <a:spcBef>
                <a:spcPts val="1200"/>
              </a:spcBef>
              <a:spcAft>
                <a:spcPts val="600"/>
              </a:spcAft>
            </a:pPr>
            <a:r>
              <a:rPr lang="en-US" sz="3200">
                <a:effectLst/>
              </a:rPr>
              <a:t>WIPS will run a series of edit checks on the submitted file.</a:t>
            </a:r>
          </a:p>
          <a:p>
            <a:pPr marL="569913" indent="-457200">
              <a:lnSpc>
                <a:spcPct val="90000"/>
              </a:lnSpc>
              <a:spcBef>
                <a:spcPts val="1200"/>
              </a:spcBef>
              <a:spcAft>
                <a:spcPts val="600"/>
              </a:spcAft>
            </a:pPr>
            <a:r>
              <a:rPr lang="en-US" sz="3200"/>
              <a:t>Grantees will need to correct errors identified in the edit check and resubmit the participant data file</a:t>
            </a:r>
          </a:p>
          <a:p>
            <a:pPr marL="569913" indent="-457200">
              <a:lnSpc>
                <a:spcPct val="90000"/>
              </a:lnSpc>
              <a:spcBef>
                <a:spcPts val="1200"/>
              </a:spcBef>
              <a:spcAft>
                <a:spcPts val="600"/>
              </a:spcAft>
            </a:pPr>
            <a:r>
              <a:rPr lang="en-US" sz="3200">
                <a:effectLst/>
              </a:rPr>
              <a:t>It is common to resubmit multiple times </a:t>
            </a:r>
          </a:p>
          <a:p>
            <a:pPr marL="569913" indent="-457200">
              <a:lnSpc>
                <a:spcPct val="90000"/>
              </a:lnSpc>
              <a:spcBef>
                <a:spcPts val="1200"/>
              </a:spcBef>
              <a:spcAft>
                <a:spcPts val="600"/>
              </a:spcAft>
            </a:pPr>
            <a:r>
              <a:rPr lang="en-US" sz="3200">
                <a:effectLst/>
              </a:rPr>
              <a:t>Once the participant data file passes the edit checks, WIPS will generate the QPR.</a:t>
            </a:r>
          </a:p>
        </p:txBody>
      </p:sp>
      <p:sp>
        <p:nvSpPr>
          <p:cNvPr id="2" name="Slide Number Placeholder 1">
            <a:extLst>
              <a:ext uri="{FF2B5EF4-FFF2-40B4-BE49-F238E27FC236}">
                <a16:creationId xmlns:a16="http://schemas.microsoft.com/office/drawing/2014/main" id="{C7944A02-E882-4775-8D33-01D25225F824}"/>
              </a:ext>
            </a:extLst>
          </p:cNvPr>
          <p:cNvSpPr>
            <a:spLocks noGrp="1"/>
          </p:cNvSpPr>
          <p:nvPr>
            <p:ph type="sldNum" sz="quarter" idx="12"/>
          </p:nvPr>
        </p:nvSpPr>
        <p:spPr>
          <a:xfrm>
            <a:off x="9541564" y="6356350"/>
            <a:ext cx="181223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58B7785-F6D6-45F8-833E-07BD84680091}" type="slidenum">
              <a:rPr kumimoji="0" lang="en-US" sz="1200" b="1" i="0" u="none" strike="noStrike" kern="1200" cap="none" spc="0" normalizeH="0" baseline="0" noProof="0" smtClean="0">
                <a:ln>
                  <a:noFill/>
                </a:ln>
                <a:solidFill>
                  <a:srgbClr val="242021">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61</a:t>
            </a:fld>
            <a:endParaRPr kumimoji="0" lang="en-US" sz="1200" b="1" i="0" u="none" strike="noStrike" kern="1200" cap="none" spc="0" normalizeH="0" baseline="0" noProof="0">
              <a:ln>
                <a:noFill/>
              </a:ln>
              <a:solidFill>
                <a:srgbClr val="242021">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8696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itle 5">
            <a:extLst>
              <a:ext uri="{FF2B5EF4-FFF2-40B4-BE49-F238E27FC236}">
                <a16:creationId xmlns:a16="http://schemas.microsoft.com/office/drawing/2014/main" id="{AFF72128-92E4-4B6E-930D-8F9083F61943}"/>
              </a:ext>
            </a:extLst>
          </p:cNvPr>
          <p:cNvSpPr>
            <a:spLocks noGrp="1"/>
          </p:cNvSpPr>
          <p:nvPr>
            <p:ph type="title"/>
          </p:nvPr>
        </p:nvSpPr>
        <p:spPr>
          <a:xfrm>
            <a:off x="100208" y="2767106"/>
            <a:ext cx="3820439" cy="3071906"/>
          </a:xfrm>
        </p:spPr>
        <p:txBody>
          <a:bodyPr vert="horz" lIns="91440" tIns="45720" rIns="91440" bIns="45720" rtlCol="0" anchor="t">
            <a:normAutofit/>
          </a:bodyPr>
          <a:lstStyle/>
          <a:p>
            <a:pPr algn="ctr"/>
            <a:r>
              <a:rPr lang="en-US" sz="4000" kern="1200" dirty="0">
                <a:solidFill>
                  <a:srgbClr val="FFFFFF"/>
                </a:solidFill>
                <a:latin typeface="+mj-lt"/>
                <a:ea typeface="+mj-ea"/>
                <a:cs typeface="+mj-cs"/>
              </a:rPr>
              <a:t>Edit Check Resource</a:t>
            </a:r>
            <a:br>
              <a:rPr lang="en-US" sz="4000" kern="1200" dirty="0">
                <a:solidFill>
                  <a:srgbClr val="FFFFFF"/>
                </a:solidFill>
                <a:latin typeface="+mj-lt"/>
                <a:ea typeface="+mj-ea"/>
                <a:cs typeface="+mj-cs"/>
              </a:rPr>
            </a:br>
            <a:br>
              <a:rPr lang="en-US" sz="2400" kern="1200" dirty="0">
                <a:solidFill>
                  <a:srgbClr val="FFFFFF"/>
                </a:solidFill>
                <a:latin typeface="+mj-lt"/>
                <a:ea typeface="+mj-ea"/>
                <a:cs typeface="+mj-cs"/>
              </a:rPr>
            </a:br>
            <a:r>
              <a:rPr lang="en-US" sz="2400" i="1" kern="1200" dirty="0">
                <a:solidFill>
                  <a:schemeClr val="bg1"/>
                </a:solidFill>
                <a:latin typeface="+mj-lt"/>
                <a:ea typeface="+mj-ea"/>
                <a:cs typeface="+mj-cs"/>
                <a:hlinkClick r:id="rId3">
                  <a:extLst>
                    <a:ext uri="{A12FA001-AC4F-418D-AE19-62706E023703}">
                      <ahyp:hlinkClr xmlns:ahyp="http://schemas.microsoft.com/office/drawing/2018/hyperlinkcolor" val="tx"/>
                    </a:ext>
                  </a:extLst>
                </a:hlinkClick>
              </a:rPr>
              <a:t>Located on WorkforceGPS</a:t>
            </a:r>
            <a:endParaRPr lang="en-US" sz="2400" i="1" kern="1200" dirty="0">
              <a:solidFill>
                <a:schemeClr val="bg1"/>
              </a:solidFill>
              <a:latin typeface="+mj-lt"/>
              <a:ea typeface="+mj-ea"/>
              <a:cs typeface="+mj-cs"/>
            </a:endParaRPr>
          </a:p>
        </p:txBody>
      </p:sp>
      <p:pic>
        <p:nvPicPr>
          <p:cNvPr id="5" name="Picture 4" descr="Screen shot of the WIPS Edit Check Resource">
            <a:extLst>
              <a:ext uri="{FF2B5EF4-FFF2-40B4-BE49-F238E27FC236}">
                <a16:creationId xmlns:a16="http://schemas.microsoft.com/office/drawing/2014/main" id="{D2C49D91-D050-5044-A214-80CB6B8DE0B9}"/>
              </a:ext>
            </a:extLst>
          </p:cNvPr>
          <p:cNvPicPr>
            <a:picLocks noChangeAspect="1"/>
          </p:cNvPicPr>
          <p:nvPr/>
        </p:nvPicPr>
        <p:blipFill>
          <a:blip r:embed="rId4"/>
          <a:stretch>
            <a:fillRect/>
          </a:stretch>
        </p:blipFill>
        <p:spPr>
          <a:xfrm>
            <a:off x="5689343" y="115834"/>
            <a:ext cx="5135407" cy="6626331"/>
          </a:xfrm>
          <a:prstGeom prst="rect">
            <a:avLst/>
          </a:prstGeom>
          <a:effectLst>
            <a:outerShdw blurRad="63500" sx="102000" sy="102000" algn="ctr" rotWithShape="0">
              <a:prstClr val="black">
                <a:alpha val="40000"/>
              </a:prstClr>
            </a:outerShdw>
          </a:effectLst>
        </p:spPr>
      </p:pic>
      <p:sp>
        <p:nvSpPr>
          <p:cNvPr id="2" name="Slide Number Placeholder 1">
            <a:extLst>
              <a:ext uri="{FF2B5EF4-FFF2-40B4-BE49-F238E27FC236}">
                <a16:creationId xmlns:a16="http://schemas.microsoft.com/office/drawing/2014/main" id="{C7944A02-E882-4775-8D33-01D25225F824}"/>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marR="0" lvl="0" indent="0" algn="r" fontAlgn="auto">
              <a:spcBef>
                <a:spcPts val="0"/>
              </a:spcBef>
              <a:spcAft>
                <a:spcPts val="600"/>
              </a:spcAft>
              <a:buClrTx/>
              <a:buSzTx/>
              <a:buFontTx/>
              <a:buNone/>
              <a:tabLst/>
              <a:defRPr/>
            </a:pPr>
            <a:fld id="{158B7785-F6D6-45F8-833E-07BD84680091}" type="slidenum">
              <a:rPr kumimoji="0" lang="en-US" sz="1100" b="1" i="0" u="none" strike="noStrike" cap="none" spc="0" normalizeH="0" baseline="0" noProof="0">
                <a:ln>
                  <a:noFill/>
                </a:ln>
                <a:solidFill>
                  <a:schemeClr val="tx1">
                    <a:lumMod val="50000"/>
                    <a:lumOff val="50000"/>
                  </a:schemeClr>
                </a:solidFill>
                <a:effectLst/>
                <a:uLnTx/>
                <a:uFillTx/>
              </a:rPr>
              <a:pPr marR="0" lvl="0" indent="0" algn="r" fontAlgn="auto">
                <a:spcBef>
                  <a:spcPts val="0"/>
                </a:spcBef>
                <a:spcAft>
                  <a:spcPts val="600"/>
                </a:spcAft>
                <a:buClrTx/>
                <a:buSzTx/>
                <a:buFontTx/>
                <a:buNone/>
                <a:tabLst/>
                <a:defRPr/>
              </a:pPr>
              <a:t>62</a:t>
            </a:fld>
            <a:endParaRPr kumimoji="0" lang="en-US" sz="1100" b="1" i="0" u="none" strike="noStrike" cap="none" spc="0" normalizeH="0" baseline="0" noProof="0">
              <a:ln>
                <a:noFill/>
              </a:ln>
              <a:solidFill>
                <a:schemeClr val="tx1">
                  <a:lumMod val="50000"/>
                  <a:lumOff val="50000"/>
                </a:schemeClr>
              </a:solidFill>
              <a:effectLst/>
              <a:uLnTx/>
              <a:uFillTx/>
            </a:endParaRPr>
          </a:p>
        </p:txBody>
      </p:sp>
    </p:spTree>
    <p:extLst>
      <p:ext uri="{BB962C8B-B14F-4D97-AF65-F5344CB8AC3E}">
        <p14:creationId xmlns:p14="http://schemas.microsoft.com/office/powerpoint/2010/main" val="31130521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E2E17C22-5132-A540-F701-8420D8E7CE1B}"/>
              </a:ext>
            </a:extLst>
          </p:cNvPr>
          <p:cNvSpPr>
            <a:spLocks noGrp="1"/>
          </p:cNvSpPr>
          <p:nvPr>
            <p:ph type="title"/>
          </p:nvPr>
        </p:nvSpPr>
        <p:spPr>
          <a:xfrm>
            <a:off x="806450" y="46038"/>
            <a:ext cx="11080750" cy="785812"/>
          </a:xfrm>
        </p:spPr>
        <p:txBody>
          <a:bodyPr/>
          <a:lstStyle/>
          <a:p>
            <a:r>
              <a:rPr lang="en-US" dirty="0"/>
              <a:t>QPRs: Review (7)</a:t>
            </a:r>
          </a:p>
        </p:txBody>
      </p:sp>
      <p:graphicFrame>
        <p:nvGraphicFramePr>
          <p:cNvPr id="5" name="Diagram 4"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a:extLst>
              <a:ext uri="{FF2B5EF4-FFF2-40B4-BE49-F238E27FC236}">
                <a16:creationId xmlns:a16="http://schemas.microsoft.com/office/drawing/2014/main" id="{7E4DC47A-6C0B-19AE-1E7C-978F45FFF7D7}"/>
              </a:ext>
            </a:extLst>
          </p:cNvPr>
          <p:cNvGraphicFramePr/>
          <p:nvPr>
            <p:extLst>
              <p:ext uri="{D42A27DB-BD31-4B8C-83A1-F6EECF244321}">
                <p14:modId xmlns:p14="http://schemas.microsoft.com/office/powerpoint/2010/main" val="2821356908"/>
              </p:ext>
            </p:extLst>
          </p:nvPr>
        </p:nvGraphicFramePr>
        <p:xfrm>
          <a:off x="128739" y="1011979"/>
          <a:ext cx="11582400"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17C9B430-10B4-1A59-6D9F-633C2E5A97EC}"/>
              </a:ext>
            </a:extLst>
          </p:cNvPr>
          <p:cNvSpPr>
            <a:spLocks noGrp="1"/>
          </p:cNvSpPr>
          <p:nvPr>
            <p:ph type="sldNum" sz="quarter" idx="12"/>
          </p:nvPr>
        </p:nvSpPr>
        <p:spPr/>
        <p:txBody>
          <a:bodyPr/>
          <a:lstStyle/>
          <a:p>
            <a:fld id="{158B7785-F6D6-45F8-833E-07BD84680091}" type="slidenum">
              <a:rPr lang="en-US" smtClean="0"/>
              <a:t>63</a:t>
            </a:fld>
            <a:endParaRPr lang="en-US"/>
          </a:p>
        </p:txBody>
      </p:sp>
    </p:spTree>
    <p:extLst>
      <p:ext uri="{BB962C8B-B14F-4D97-AF65-F5344CB8AC3E}">
        <p14:creationId xmlns:p14="http://schemas.microsoft.com/office/powerpoint/2010/main" val="27926132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24C2DD7-939C-421A-5223-4BE0F4E98132}"/>
              </a:ext>
            </a:extLst>
          </p:cNvPr>
          <p:cNvSpPr>
            <a:spLocks noGrp="1"/>
          </p:cNvSpPr>
          <p:nvPr>
            <p:ph type="title"/>
          </p:nvPr>
        </p:nvSpPr>
        <p:spPr/>
        <p:txBody>
          <a:bodyPr/>
          <a:lstStyle/>
          <a:p>
            <a:r>
              <a:rPr lang="en-US" dirty="0"/>
              <a:t>QPR Generation: Outcomes Data (1)</a:t>
            </a:r>
          </a:p>
        </p:txBody>
      </p:sp>
      <p:sp>
        <p:nvSpPr>
          <p:cNvPr id="4" name="Content Placeholder 3">
            <a:extLst>
              <a:ext uri="{FF2B5EF4-FFF2-40B4-BE49-F238E27FC236}">
                <a16:creationId xmlns:a16="http://schemas.microsoft.com/office/drawing/2014/main" id="{EB8F4F55-865B-99D6-BA29-F1B68F377B60}"/>
              </a:ext>
            </a:extLst>
          </p:cNvPr>
          <p:cNvSpPr>
            <a:spLocks noGrp="1"/>
          </p:cNvSpPr>
          <p:nvPr>
            <p:ph idx="1"/>
          </p:nvPr>
        </p:nvSpPr>
        <p:spPr/>
        <p:txBody>
          <a:bodyPr>
            <a:normAutofit/>
          </a:bodyPr>
          <a:lstStyle/>
          <a:p>
            <a:r>
              <a:rPr lang="en-US" sz="2800" dirty="0"/>
              <a:t>Data elements 1600 – 1813 in the PDFT pertain to </a:t>
            </a:r>
            <a:r>
              <a:rPr lang="en-US" sz="2800" b="1" dirty="0"/>
              <a:t>program outcomes</a:t>
            </a:r>
            <a:r>
              <a:rPr lang="en-US" sz="2800" dirty="0"/>
              <a:t>, including:</a:t>
            </a:r>
          </a:p>
          <a:p>
            <a:pPr lvl="1"/>
            <a:r>
              <a:rPr lang="en-US" sz="2600" dirty="0"/>
              <a:t>Employment</a:t>
            </a:r>
          </a:p>
          <a:p>
            <a:pPr lvl="1"/>
            <a:r>
              <a:rPr lang="en-US" sz="2600" dirty="0"/>
              <a:t>Job retention</a:t>
            </a:r>
          </a:p>
          <a:p>
            <a:pPr lvl="1"/>
            <a:r>
              <a:rPr lang="en-US" sz="2600" dirty="0"/>
              <a:t>Earnings</a:t>
            </a:r>
          </a:p>
          <a:p>
            <a:pPr lvl="1"/>
            <a:r>
              <a:rPr lang="en-US" sz="2600" dirty="0"/>
              <a:t>Skill gains</a:t>
            </a:r>
          </a:p>
          <a:p>
            <a:pPr lvl="1"/>
            <a:r>
              <a:rPr lang="en-US" sz="2600" dirty="0"/>
              <a:t>Credential attainment</a:t>
            </a:r>
          </a:p>
          <a:p>
            <a:pPr lvl="1"/>
            <a:r>
              <a:rPr lang="en-US" sz="2600" dirty="0"/>
              <a:t>Education</a:t>
            </a:r>
          </a:p>
          <a:p>
            <a:r>
              <a:rPr lang="en-US" sz="2800" dirty="0"/>
              <a:t>These data elements require following up with participants after program exit</a:t>
            </a:r>
          </a:p>
        </p:txBody>
      </p:sp>
      <p:sp>
        <p:nvSpPr>
          <p:cNvPr id="2" name="Slide Number Placeholder 1">
            <a:extLst>
              <a:ext uri="{FF2B5EF4-FFF2-40B4-BE49-F238E27FC236}">
                <a16:creationId xmlns:a16="http://schemas.microsoft.com/office/drawing/2014/main" id="{FD15C7D0-421C-CD5C-F79F-34435E58C7A6}"/>
              </a:ext>
            </a:extLst>
          </p:cNvPr>
          <p:cNvSpPr>
            <a:spLocks noGrp="1"/>
          </p:cNvSpPr>
          <p:nvPr>
            <p:ph type="sldNum" sz="quarter" idx="12"/>
          </p:nvPr>
        </p:nvSpPr>
        <p:spPr/>
        <p:txBody>
          <a:bodyPr/>
          <a:lstStyle/>
          <a:p>
            <a:fld id="{158B7785-F6D6-45F8-833E-07BD84680091}" type="slidenum">
              <a:rPr lang="en-US" smtClean="0"/>
              <a:t>64</a:t>
            </a:fld>
            <a:endParaRPr lang="en-US"/>
          </a:p>
        </p:txBody>
      </p:sp>
    </p:spTree>
    <p:extLst>
      <p:ext uri="{BB962C8B-B14F-4D97-AF65-F5344CB8AC3E}">
        <p14:creationId xmlns:p14="http://schemas.microsoft.com/office/powerpoint/2010/main" val="25163515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2BC192-6D78-0543-02DC-0760B1E0FC84}"/>
              </a:ext>
            </a:extLst>
          </p:cNvPr>
          <p:cNvSpPr>
            <a:spLocks noGrp="1"/>
          </p:cNvSpPr>
          <p:nvPr>
            <p:ph type="title"/>
          </p:nvPr>
        </p:nvSpPr>
        <p:spPr/>
        <p:txBody>
          <a:bodyPr/>
          <a:lstStyle/>
          <a:p>
            <a:r>
              <a:rPr lang="en-US" dirty="0"/>
              <a:t>QPR Generation: Outcomes Data (2)</a:t>
            </a:r>
          </a:p>
        </p:txBody>
      </p:sp>
      <p:sp>
        <p:nvSpPr>
          <p:cNvPr id="4" name="Content Placeholder 3">
            <a:extLst>
              <a:ext uri="{FF2B5EF4-FFF2-40B4-BE49-F238E27FC236}">
                <a16:creationId xmlns:a16="http://schemas.microsoft.com/office/drawing/2014/main" id="{C752D49E-9392-D47B-9A83-C455C10DD01A}"/>
              </a:ext>
            </a:extLst>
          </p:cNvPr>
          <p:cNvSpPr>
            <a:spLocks noGrp="1"/>
          </p:cNvSpPr>
          <p:nvPr>
            <p:ph idx="1"/>
          </p:nvPr>
        </p:nvSpPr>
        <p:spPr/>
        <p:txBody>
          <a:bodyPr vert="horz" lIns="91440" tIns="45720" rIns="91440" bIns="45720" rtlCol="0" anchor="t">
            <a:normAutofit/>
          </a:bodyPr>
          <a:lstStyle/>
          <a:p>
            <a:pPr marL="0" indent="0" algn="ctr">
              <a:buNone/>
            </a:pPr>
            <a:r>
              <a:rPr lang="en-US" sz="3200" i="1" dirty="0"/>
              <a:t>Non-state grantees may submit participant data files </a:t>
            </a:r>
            <a:r>
              <a:rPr lang="en-US" sz="3200" b="1" i="1" dirty="0"/>
              <a:t>without</a:t>
            </a:r>
            <a:r>
              <a:rPr lang="en-US" sz="3200" i="1" dirty="0"/>
              <a:t> employment and earnings data</a:t>
            </a:r>
          </a:p>
          <a:p>
            <a:r>
              <a:rPr lang="en-US" sz="3200" dirty="0"/>
              <a:t>Employment and earnings data elements that may be left blank:</a:t>
            </a:r>
          </a:p>
          <a:p>
            <a:pPr lvl="1"/>
            <a:r>
              <a:rPr lang="en-US" sz="3000" dirty="0"/>
              <a:t>1602</a:t>
            </a:r>
          </a:p>
          <a:p>
            <a:pPr lvl="1"/>
            <a:r>
              <a:rPr lang="en-US" sz="3000" dirty="0"/>
              <a:t>1603</a:t>
            </a:r>
          </a:p>
          <a:p>
            <a:pPr lvl="1"/>
            <a:r>
              <a:rPr lang="en-US" sz="3000" dirty="0"/>
              <a:t>1606</a:t>
            </a:r>
          </a:p>
          <a:p>
            <a:pPr lvl="1"/>
            <a:r>
              <a:rPr lang="en-US" sz="3000" dirty="0"/>
              <a:t>1607</a:t>
            </a:r>
          </a:p>
          <a:p>
            <a:pPr lvl="1"/>
            <a:r>
              <a:rPr lang="en-US" sz="3000" dirty="0"/>
              <a:t>1618</a:t>
            </a:r>
          </a:p>
          <a:p>
            <a:pPr lvl="1"/>
            <a:r>
              <a:rPr lang="en-US" sz="3000" dirty="0"/>
              <a:t>1704</a:t>
            </a:r>
          </a:p>
          <a:p>
            <a:pPr marL="0" indent="0">
              <a:buNone/>
            </a:pPr>
            <a:endParaRPr lang="en-US" sz="3200" dirty="0"/>
          </a:p>
          <a:p>
            <a:endParaRPr lang="en-US" sz="3200" dirty="0"/>
          </a:p>
        </p:txBody>
      </p:sp>
      <p:sp>
        <p:nvSpPr>
          <p:cNvPr id="2" name="Slide Number Placeholder 1">
            <a:extLst>
              <a:ext uri="{FF2B5EF4-FFF2-40B4-BE49-F238E27FC236}">
                <a16:creationId xmlns:a16="http://schemas.microsoft.com/office/drawing/2014/main" id="{7CAF1656-42DB-F17C-B5D3-519BF2A1BD8E}"/>
              </a:ext>
            </a:extLst>
          </p:cNvPr>
          <p:cNvSpPr>
            <a:spLocks noGrp="1"/>
          </p:cNvSpPr>
          <p:nvPr>
            <p:ph type="sldNum" sz="quarter" idx="12"/>
          </p:nvPr>
        </p:nvSpPr>
        <p:spPr/>
        <p:txBody>
          <a:bodyPr/>
          <a:lstStyle/>
          <a:p>
            <a:fld id="{158B7785-F6D6-45F8-833E-07BD84680091}" type="slidenum">
              <a:rPr lang="en-US" smtClean="0"/>
              <a:t>65</a:t>
            </a:fld>
            <a:endParaRPr lang="en-US"/>
          </a:p>
        </p:txBody>
      </p:sp>
    </p:spTree>
    <p:extLst>
      <p:ext uri="{BB962C8B-B14F-4D97-AF65-F5344CB8AC3E}">
        <p14:creationId xmlns:p14="http://schemas.microsoft.com/office/powerpoint/2010/main" val="3438501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2BC192-6D78-0543-02DC-0760B1E0FC84}"/>
              </a:ext>
            </a:extLst>
          </p:cNvPr>
          <p:cNvSpPr>
            <a:spLocks noGrp="1"/>
          </p:cNvSpPr>
          <p:nvPr>
            <p:ph type="title"/>
          </p:nvPr>
        </p:nvSpPr>
        <p:spPr/>
        <p:txBody>
          <a:bodyPr/>
          <a:lstStyle/>
          <a:p>
            <a:r>
              <a:rPr lang="en-US" dirty="0"/>
              <a:t>QPR Generation: Outcomes Data (3)</a:t>
            </a:r>
          </a:p>
        </p:txBody>
      </p:sp>
      <p:sp>
        <p:nvSpPr>
          <p:cNvPr id="4" name="Content Placeholder 3">
            <a:extLst>
              <a:ext uri="{FF2B5EF4-FFF2-40B4-BE49-F238E27FC236}">
                <a16:creationId xmlns:a16="http://schemas.microsoft.com/office/drawing/2014/main" id="{C752D49E-9392-D47B-9A83-C455C10DD01A}"/>
              </a:ext>
            </a:extLst>
          </p:cNvPr>
          <p:cNvSpPr>
            <a:spLocks noGrp="1"/>
          </p:cNvSpPr>
          <p:nvPr>
            <p:ph idx="1"/>
          </p:nvPr>
        </p:nvSpPr>
        <p:spPr/>
        <p:txBody>
          <a:bodyPr vert="horz" lIns="91440" tIns="45720" rIns="91440" bIns="45720" rtlCol="0" anchor="t">
            <a:normAutofit/>
          </a:bodyPr>
          <a:lstStyle/>
          <a:p>
            <a:r>
              <a:rPr lang="en-US" sz="3200" dirty="0"/>
              <a:t>WIPS retrieves participant employment and earnings outcomes through a secure third-party system</a:t>
            </a:r>
          </a:p>
          <a:p>
            <a:r>
              <a:rPr lang="en-US" sz="3200" dirty="0"/>
              <a:t>WIPS will populate QPRs with the missing information</a:t>
            </a:r>
          </a:p>
          <a:p>
            <a:pPr lvl="1"/>
            <a:r>
              <a:rPr lang="en-US" sz="3000" dirty="0">
                <a:solidFill>
                  <a:srgbClr val="242021"/>
                </a:solidFill>
                <a:cs typeface="Calibri"/>
              </a:rPr>
              <a:t>This process may take up to 30 days </a:t>
            </a:r>
          </a:p>
          <a:p>
            <a:pPr marL="0" indent="0">
              <a:buNone/>
            </a:pPr>
            <a:endParaRPr lang="en-US" sz="3200" dirty="0">
              <a:solidFill>
                <a:srgbClr val="242021"/>
              </a:solidFill>
              <a:cs typeface="Calibri"/>
            </a:endParaRPr>
          </a:p>
          <a:p>
            <a:pPr marL="0" indent="0">
              <a:buNone/>
            </a:pPr>
            <a:r>
              <a:rPr lang="en-US" sz="3200" i="1" dirty="0">
                <a:solidFill>
                  <a:srgbClr val="242021"/>
                </a:solidFill>
                <a:cs typeface="Calibri"/>
              </a:rPr>
              <a:t>WIPS is only able to retrieve outcomes information for individuals with a social security number (SSN) in the participant data file</a:t>
            </a:r>
          </a:p>
          <a:p>
            <a:endParaRPr lang="en-US" sz="3200" dirty="0">
              <a:cs typeface="Calibri"/>
            </a:endParaRPr>
          </a:p>
        </p:txBody>
      </p:sp>
      <p:sp>
        <p:nvSpPr>
          <p:cNvPr id="2" name="Slide Number Placeholder 1">
            <a:extLst>
              <a:ext uri="{FF2B5EF4-FFF2-40B4-BE49-F238E27FC236}">
                <a16:creationId xmlns:a16="http://schemas.microsoft.com/office/drawing/2014/main" id="{7CAF1656-42DB-F17C-B5D3-519BF2A1BD8E}"/>
              </a:ext>
            </a:extLst>
          </p:cNvPr>
          <p:cNvSpPr>
            <a:spLocks noGrp="1"/>
          </p:cNvSpPr>
          <p:nvPr>
            <p:ph type="sldNum" sz="quarter" idx="12"/>
          </p:nvPr>
        </p:nvSpPr>
        <p:spPr/>
        <p:txBody>
          <a:bodyPr/>
          <a:lstStyle/>
          <a:p>
            <a:fld id="{158B7785-F6D6-45F8-833E-07BD84680091}" type="slidenum">
              <a:rPr lang="en-US" smtClean="0"/>
              <a:t>66</a:t>
            </a:fld>
            <a:endParaRPr lang="en-US"/>
          </a:p>
        </p:txBody>
      </p:sp>
    </p:spTree>
    <p:extLst>
      <p:ext uri="{BB962C8B-B14F-4D97-AF65-F5344CB8AC3E}">
        <p14:creationId xmlns:p14="http://schemas.microsoft.com/office/powerpoint/2010/main" val="19936621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2BC192-6D78-0543-02DC-0760B1E0FC84}"/>
              </a:ext>
            </a:extLst>
          </p:cNvPr>
          <p:cNvSpPr>
            <a:spLocks noGrp="1"/>
          </p:cNvSpPr>
          <p:nvPr>
            <p:ph type="title"/>
          </p:nvPr>
        </p:nvSpPr>
        <p:spPr/>
        <p:txBody>
          <a:bodyPr/>
          <a:lstStyle/>
          <a:p>
            <a:r>
              <a:rPr lang="en-US" dirty="0"/>
              <a:t>QPR Generation: Outcomes Data (4)</a:t>
            </a:r>
          </a:p>
        </p:txBody>
      </p:sp>
      <p:sp>
        <p:nvSpPr>
          <p:cNvPr id="4" name="Content Placeholder 3">
            <a:extLst>
              <a:ext uri="{FF2B5EF4-FFF2-40B4-BE49-F238E27FC236}">
                <a16:creationId xmlns:a16="http://schemas.microsoft.com/office/drawing/2014/main" id="{C752D49E-9392-D47B-9A83-C455C10DD01A}"/>
              </a:ext>
            </a:extLst>
          </p:cNvPr>
          <p:cNvSpPr>
            <a:spLocks noGrp="1"/>
          </p:cNvSpPr>
          <p:nvPr>
            <p:ph idx="1"/>
          </p:nvPr>
        </p:nvSpPr>
        <p:spPr/>
        <p:txBody>
          <a:bodyPr vert="horz" lIns="91440" tIns="45720" rIns="91440" bIns="45720" rtlCol="0" anchor="t">
            <a:normAutofit/>
          </a:bodyPr>
          <a:lstStyle/>
          <a:p>
            <a:r>
              <a:rPr lang="en-US" sz="3200" dirty="0"/>
              <a:t>Social Security Numbers (SSNs)</a:t>
            </a:r>
          </a:p>
          <a:p>
            <a:pPr lvl="1"/>
            <a:r>
              <a:rPr lang="en-US" sz="3000" dirty="0"/>
              <a:t>SSNs must be in the file for WIPS to retrieve outcomes </a:t>
            </a:r>
            <a:endParaRPr lang="en-US" sz="3000">
              <a:cs typeface="Calibri"/>
            </a:endParaRPr>
          </a:p>
          <a:p>
            <a:pPr lvl="1"/>
            <a:r>
              <a:rPr lang="en-US" sz="3000" dirty="0"/>
              <a:t>That's why SSNs are included in the participant data file (data element 2700)</a:t>
            </a:r>
          </a:p>
          <a:p>
            <a:pPr lvl="1"/>
            <a:r>
              <a:rPr lang="en-US" sz="3000" dirty="0"/>
              <a:t>SSNs are not required for individuals to participate in the program</a:t>
            </a:r>
            <a:endParaRPr lang="en-US" sz="3000" dirty="0">
              <a:cs typeface="Calibri"/>
            </a:endParaRPr>
          </a:p>
        </p:txBody>
      </p:sp>
      <p:pic>
        <p:nvPicPr>
          <p:cNvPr id="8" name="Picture 7" descr="An example of the Participant Data File Tool on the section of social security numbers listed as a data element.">
            <a:extLst>
              <a:ext uri="{FF2B5EF4-FFF2-40B4-BE49-F238E27FC236}">
                <a16:creationId xmlns:a16="http://schemas.microsoft.com/office/drawing/2014/main" id="{C4C7CBC8-F892-D4F6-1FDD-E69AF7E7F203}"/>
              </a:ext>
            </a:extLst>
          </p:cNvPr>
          <p:cNvPicPr>
            <a:picLocks noChangeAspect="1"/>
          </p:cNvPicPr>
          <p:nvPr/>
        </p:nvPicPr>
        <p:blipFill>
          <a:blip r:embed="rId3"/>
          <a:stretch>
            <a:fillRect/>
          </a:stretch>
        </p:blipFill>
        <p:spPr>
          <a:xfrm>
            <a:off x="37254" y="4323290"/>
            <a:ext cx="12117491" cy="1267002"/>
          </a:xfrm>
          <a:prstGeom prst="rect">
            <a:avLst/>
          </a:prstGeom>
          <a:effectLst>
            <a:outerShdw blurRad="63500" sx="102000" sy="102000" algn="ctr" rotWithShape="0">
              <a:prstClr val="black">
                <a:alpha val="40000"/>
              </a:prstClr>
            </a:outerShdw>
          </a:effectLst>
        </p:spPr>
      </p:pic>
      <p:sp>
        <p:nvSpPr>
          <p:cNvPr id="2" name="Slide Number Placeholder 1">
            <a:extLst>
              <a:ext uri="{FF2B5EF4-FFF2-40B4-BE49-F238E27FC236}">
                <a16:creationId xmlns:a16="http://schemas.microsoft.com/office/drawing/2014/main" id="{7CAF1656-42DB-F17C-B5D3-519BF2A1BD8E}"/>
              </a:ext>
            </a:extLst>
          </p:cNvPr>
          <p:cNvSpPr>
            <a:spLocks noGrp="1"/>
          </p:cNvSpPr>
          <p:nvPr>
            <p:ph type="sldNum" sz="quarter" idx="12"/>
          </p:nvPr>
        </p:nvSpPr>
        <p:spPr/>
        <p:txBody>
          <a:bodyPr/>
          <a:lstStyle/>
          <a:p>
            <a:fld id="{158B7785-F6D6-45F8-833E-07BD84680091}" type="slidenum">
              <a:rPr lang="en-US" smtClean="0"/>
              <a:t>67</a:t>
            </a:fld>
            <a:endParaRPr lang="en-US"/>
          </a:p>
        </p:txBody>
      </p:sp>
    </p:spTree>
    <p:extLst>
      <p:ext uri="{BB962C8B-B14F-4D97-AF65-F5344CB8AC3E}">
        <p14:creationId xmlns:p14="http://schemas.microsoft.com/office/powerpoint/2010/main" val="42116357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BEFB448-680D-B7D1-B7AE-7A9155421085}"/>
              </a:ext>
            </a:extLst>
          </p:cNvPr>
          <p:cNvSpPr>
            <a:spLocks noGrp="1"/>
          </p:cNvSpPr>
          <p:nvPr>
            <p:ph type="title"/>
          </p:nvPr>
        </p:nvSpPr>
        <p:spPr/>
        <p:txBody>
          <a:bodyPr/>
          <a:lstStyle/>
          <a:p>
            <a:r>
              <a:rPr lang="en-US" dirty="0"/>
              <a:t>QPR Generation: Outcomes Data (5)</a:t>
            </a:r>
          </a:p>
        </p:txBody>
      </p:sp>
      <p:sp>
        <p:nvSpPr>
          <p:cNvPr id="4" name="Content Placeholder 3">
            <a:extLst>
              <a:ext uri="{FF2B5EF4-FFF2-40B4-BE49-F238E27FC236}">
                <a16:creationId xmlns:a16="http://schemas.microsoft.com/office/drawing/2014/main" id="{D1E61E7E-746A-6A9B-F65A-B7872D621B32}"/>
              </a:ext>
            </a:extLst>
          </p:cNvPr>
          <p:cNvSpPr>
            <a:spLocks noGrp="1"/>
          </p:cNvSpPr>
          <p:nvPr>
            <p:ph idx="1"/>
          </p:nvPr>
        </p:nvSpPr>
        <p:spPr/>
        <p:txBody>
          <a:bodyPr>
            <a:normAutofit/>
          </a:bodyPr>
          <a:lstStyle/>
          <a:p>
            <a:pPr marL="0" indent="0">
              <a:buNone/>
            </a:pPr>
            <a:r>
              <a:rPr lang="en-US" sz="3400" dirty="0"/>
              <a:t>Summary</a:t>
            </a:r>
          </a:p>
          <a:p>
            <a:r>
              <a:rPr lang="en-US" sz="2800" dirty="0"/>
              <a:t>Follow up with participants to collect all the outcomes data you can</a:t>
            </a:r>
          </a:p>
          <a:p>
            <a:r>
              <a:rPr lang="en-US" sz="2800" dirty="0"/>
              <a:t>WIPS will retrieve employment and earnings information for individuals with SSNs recorded in the participant data file</a:t>
            </a:r>
          </a:p>
          <a:p>
            <a:r>
              <a:rPr lang="en-US" sz="2800" dirty="0"/>
              <a:t>The PDFT will indicate the data elements for which WIPS is able to retrieve information</a:t>
            </a:r>
          </a:p>
        </p:txBody>
      </p:sp>
      <p:sp>
        <p:nvSpPr>
          <p:cNvPr id="2" name="Slide Number Placeholder 1">
            <a:extLst>
              <a:ext uri="{FF2B5EF4-FFF2-40B4-BE49-F238E27FC236}">
                <a16:creationId xmlns:a16="http://schemas.microsoft.com/office/drawing/2014/main" id="{D5D73FBC-1EFD-E378-EE12-DCF91DCD6FA5}"/>
              </a:ext>
            </a:extLst>
          </p:cNvPr>
          <p:cNvSpPr>
            <a:spLocks noGrp="1"/>
          </p:cNvSpPr>
          <p:nvPr>
            <p:ph type="sldNum" sz="quarter" idx="12"/>
          </p:nvPr>
        </p:nvSpPr>
        <p:spPr/>
        <p:txBody>
          <a:bodyPr/>
          <a:lstStyle/>
          <a:p>
            <a:fld id="{158B7785-F6D6-45F8-833E-07BD84680091}" type="slidenum">
              <a:rPr lang="en-US" smtClean="0"/>
              <a:t>68</a:t>
            </a:fld>
            <a:endParaRPr lang="en-US"/>
          </a:p>
        </p:txBody>
      </p:sp>
    </p:spTree>
    <p:extLst>
      <p:ext uri="{BB962C8B-B14F-4D97-AF65-F5344CB8AC3E}">
        <p14:creationId xmlns:p14="http://schemas.microsoft.com/office/powerpoint/2010/main" val="27707435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8C23B6-F2F8-DA9D-C2D9-5800C9C2AE8D}"/>
              </a:ext>
            </a:extLst>
          </p:cNvPr>
          <p:cNvSpPr>
            <a:spLocks noGrp="1"/>
          </p:cNvSpPr>
          <p:nvPr>
            <p:ph type="title"/>
          </p:nvPr>
        </p:nvSpPr>
        <p:spPr/>
        <p:txBody>
          <a:bodyPr/>
          <a:lstStyle/>
          <a:p>
            <a:r>
              <a:rPr lang="en-US" dirty="0"/>
              <a:t>QPR Generation</a:t>
            </a:r>
          </a:p>
        </p:txBody>
      </p:sp>
      <p:graphicFrame>
        <p:nvGraphicFramePr>
          <p:cNvPr id="5" name="Content Placeholder 4" descr="Timeline of QPR Generation:&#10;1. Participant data file is uploaded to WIPS &#10;2. Data file passes edit checks&#10;3. Automatic generation of QPR in WIPS&#10;4. Grantee certifies QPR&#10;5. WIPS retrieves outcomes info&#10;6. Complete QPR becomes viewable in WIPS">
            <a:extLst>
              <a:ext uri="{FF2B5EF4-FFF2-40B4-BE49-F238E27FC236}">
                <a16:creationId xmlns:a16="http://schemas.microsoft.com/office/drawing/2014/main" id="{CADD2912-2674-8484-6CDB-EF00B4BAA938}"/>
              </a:ext>
            </a:extLst>
          </p:cNvPr>
          <p:cNvGraphicFramePr>
            <a:graphicFrameLocks noGrp="1"/>
          </p:cNvGraphicFramePr>
          <p:nvPr>
            <p:ph idx="1"/>
            <p:extLst>
              <p:ext uri="{D42A27DB-BD31-4B8C-83A1-F6EECF244321}">
                <p14:modId xmlns:p14="http://schemas.microsoft.com/office/powerpoint/2010/main" val="3521598648"/>
              </p:ext>
            </p:extLst>
          </p:nvPr>
        </p:nvGraphicFramePr>
        <p:xfrm>
          <a:off x="0" y="1138238"/>
          <a:ext cx="12192000" cy="5038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FBBA0CA7-47B0-6BF6-A970-553066743A9A}"/>
              </a:ext>
            </a:extLst>
          </p:cNvPr>
          <p:cNvSpPr>
            <a:spLocks noGrp="1"/>
          </p:cNvSpPr>
          <p:nvPr>
            <p:ph type="sldNum" sz="quarter" idx="12"/>
          </p:nvPr>
        </p:nvSpPr>
        <p:spPr/>
        <p:txBody>
          <a:bodyPr/>
          <a:lstStyle/>
          <a:p>
            <a:fld id="{158B7785-F6D6-45F8-833E-07BD84680091}" type="slidenum">
              <a:rPr lang="en-US" smtClean="0"/>
              <a:t>69</a:t>
            </a:fld>
            <a:endParaRPr lang="en-US"/>
          </a:p>
        </p:txBody>
      </p:sp>
    </p:spTree>
    <p:extLst>
      <p:ext uri="{BB962C8B-B14F-4D97-AF65-F5344CB8AC3E}">
        <p14:creationId xmlns:p14="http://schemas.microsoft.com/office/powerpoint/2010/main" val="16340253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E2E17C22-5132-A540-F701-8420D8E7CE1B}"/>
              </a:ext>
            </a:extLst>
          </p:cNvPr>
          <p:cNvSpPr>
            <a:spLocks noGrp="1"/>
          </p:cNvSpPr>
          <p:nvPr>
            <p:ph type="title"/>
          </p:nvPr>
        </p:nvSpPr>
        <p:spPr>
          <a:xfrm>
            <a:off x="806450" y="46038"/>
            <a:ext cx="11080750" cy="785812"/>
          </a:xfrm>
        </p:spPr>
        <p:txBody>
          <a:bodyPr/>
          <a:lstStyle/>
          <a:p>
            <a:r>
              <a:rPr lang="en-US" dirty="0"/>
              <a:t>QPRs: Review (8)</a:t>
            </a:r>
          </a:p>
        </p:txBody>
      </p:sp>
      <p:graphicFrame>
        <p:nvGraphicFramePr>
          <p:cNvPr id="5" name="Diagram 4"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a:extLst>
              <a:ext uri="{FF2B5EF4-FFF2-40B4-BE49-F238E27FC236}">
                <a16:creationId xmlns:a16="http://schemas.microsoft.com/office/drawing/2014/main" id="{7E4DC47A-6C0B-19AE-1E7C-978F45FFF7D7}"/>
              </a:ext>
            </a:extLst>
          </p:cNvPr>
          <p:cNvGraphicFramePr/>
          <p:nvPr>
            <p:extLst>
              <p:ext uri="{D42A27DB-BD31-4B8C-83A1-F6EECF244321}">
                <p14:modId xmlns:p14="http://schemas.microsoft.com/office/powerpoint/2010/main" val="2582556076"/>
              </p:ext>
            </p:extLst>
          </p:nvPr>
        </p:nvGraphicFramePr>
        <p:xfrm>
          <a:off x="128739" y="297604"/>
          <a:ext cx="11582400"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17C9B430-10B4-1A59-6D9F-633C2E5A97EC}"/>
              </a:ext>
            </a:extLst>
          </p:cNvPr>
          <p:cNvSpPr>
            <a:spLocks noGrp="1"/>
          </p:cNvSpPr>
          <p:nvPr>
            <p:ph type="sldNum" sz="quarter" idx="12"/>
          </p:nvPr>
        </p:nvSpPr>
        <p:spPr/>
        <p:txBody>
          <a:bodyPr/>
          <a:lstStyle/>
          <a:p>
            <a:fld id="{158B7785-F6D6-45F8-833E-07BD84680091}" type="slidenum">
              <a:rPr lang="en-US" smtClean="0"/>
              <a:t>70</a:t>
            </a:fld>
            <a:endParaRPr lang="en-US"/>
          </a:p>
        </p:txBody>
      </p:sp>
    </p:spTree>
    <p:extLst>
      <p:ext uri="{BB962C8B-B14F-4D97-AF65-F5344CB8AC3E}">
        <p14:creationId xmlns:p14="http://schemas.microsoft.com/office/powerpoint/2010/main" val="19738623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E2E17C22-5132-A540-F701-8420D8E7CE1B}"/>
              </a:ext>
            </a:extLst>
          </p:cNvPr>
          <p:cNvSpPr>
            <a:spLocks noGrp="1"/>
          </p:cNvSpPr>
          <p:nvPr>
            <p:ph type="title"/>
          </p:nvPr>
        </p:nvSpPr>
        <p:spPr>
          <a:xfrm>
            <a:off x="806450" y="46038"/>
            <a:ext cx="11080750" cy="785812"/>
          </a:xfrm>
        </p:spPr>
        <p:txBody>
          <a:bodyPr/>
          <a:lstStyle/>
          <a:p>
            <a:r>
              <a:rPr lang="en-US" dirty="0"/>
              <a:t>QPRs: Review (9)</a:t>
            </a:r>
          </a:p>
        </p:txBody>
      </p:sp>
      <p:graphicFrame>
        <p:nvGraphicFramePr>
          <p:cNvPr id="5" name="Diagram 4"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a:extLst>
              <a:ext uri="{FF2B5EF4-FFF2-40B4-BE49-F238E27FC236}">
                <a16:creationId xmlns:a16="http://schemas.microsoft.com/office/drawing/2014/main" id="{7E4DC47A-6C0B-19AE-1E7C-978F45FFF7D7}"/>
              </a:ext>
            </a:extLst>
          </p:cNvPr>
          <p:cNvGraphicFramePr/>
          <p:nvPr/>
        </p:nvGraphicFramePr>
        <p:xfrm>
          <a:off x="128739" y="297604"/>
          <a:ext cx="11582400"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17C9B430-10B4-1A59-6D9F-633C2E5A97EC}"/>
              </a:ext>
            </a:extLst>
          </p:cNvPr>
          <p:cNvSpPr>
            <a:spLocks noGrp="1"/>
          </p:cNvSpPr>
          <p:nvPr>
            <p:ph type="sldNum" sz="quarter" idx="12"/>
          </p:nvPr>
        </p:nvSpPr>
        <p:spPr/>
        <p:txBody>
          <a:bodyPr/>
          <a:lstStyle/>
          <a:p>
            <a:fld id="{158B7785-F6D6-45F8-833E-07BD84680091}" type="slidenum">
              <a:rPr lang="en-US" smtClean="0"/>
              <a:t>71</a:t>
            </a:fld>
            <a:endParaRPr lang="en-US"/>
          </a:p>
        </p:txBody>
      </p:sp>
    </p:spTree>
    <p:extLst>
      <p:ext uri="{BB962C8B-B14F-4D97-AF65-F5344CB8AC3E}">
        <p14:creationId xmlns:p14="http://schemas.microsoft.com/office/powerpoint/2010/main" val="25385213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E2E17C22-5132-A540-F701-8420D8E7CE1B}"/>
              </a:ext>
            </a:extLst>
          </p:cNvPr>
          <p:cNvSpPr>
            <a:spLocks noGrp="1"/>
          </p:cNvSpPr>
          <p:nvPr>
            <p:ph type="title"/>
          </p:nvPr>
        </p:nvSpPr>
        <p:spPr>
          <a:xfrm>
            <a:off x="806450" y="46038"/>
            <a:ext cx="11080750" cy="785812"/>
          </a:xfrm>
        </p:spPr>
        <p:txBody>
          <a:bodyPr/>
          <a:lstStyle/>
          <a:p>
            <a:r>
              <a:rPr lang="en-US" dirty="0"/>
              <a:t>QPRs: Review (10)</a:t>
            </a:r>
          </a:p>
        </p:txBody>
      </p:sp>
      <p:graphicFrame>
        <p:nvGraphicFramePr>
          <p:cNvPr id="5" name="Diagram 4"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a:extLst>
              <a:ext uri="{FF2B5EF4-FFF2-40B4-BE49-F238E27FC236}">
                <a16:creationId xmlns:a16="http://schemas.microsoft.com/office/drawing/2014/main" id="{7E4DC47A-6C0B-19AE-1E7C-978F45FFF7D7}"/>
              </a:ext>
            </a:extLst>
          </p:cNvPr>
          <p:cNvGraphicFramePr/>
          <p:nvPr>
            <p:extLst>
              <p:ext uri="{D42A27DB-BD31-4B8C-83A1-F6EECF244321}">
                <p14:modId xmlns:p14="http://schemas.microsoft.com/office/powerpoint/2010/main" val="553410877"/>
              </p:ext>
            </p:extLst>
          </p:nvPr>
        </p:nvGraphicFramePr>
        <p:xfrm>
          <a:off x="128739" y="297604"/>
          <a:ext cx="11582400"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17C9B430-10B4-1A59-6D9F-633C2E5A97EC}"/>
              </a:ext>
            </a:extLst>
          </p:cNvPr>
          <p:cNvSpPr>
            <a:spLocks noGrp="1"/>
          </p:cNvSpPr>
          <p:nvPr>
            <p:ph type="sldNum" sz="quarter" idx="12"/>
          </p:nvPr>
        </p:nvSpPr>
        <p:spPr/>
        <p:txBody>
          <a:bodyPr/>
          <a:lstStyle/>
          <a:p>
            <a:fld id="{158B7785-F6D6-45F8-833E-07BD84680091}" type="slidenum">
              <a:rPr lang="en-US" smtClean="0"/>
              <a:t>72</a:t>
            </a:fld>
            <a:endParaRPr lang="en-US"/>
          </a:p>
        </p:txBody>
      </p:sp>
    </p:spTree>
    <p:extLst>
      <p:ext uri="{BB962C8B-B14F-4D97-AF65-F5344CB8AC3E}">
        <p14:creationId xmlns:p14="http://schemas.microsoft.com/office/powerpoint/2010/main" val="41349291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7">
            <a:extLst>
              <a:ext uri="{FF2B5EF4-FFF2-40B4-BE49-F238E27FC236}">
                <a16:creationId xmlns:a16="http://schemas.microsoft.com/office/drawing/2014/main" id="{E2E17C22-5132-A540-F701-8420D8E7CE1B}"/>
              </a:ext>
            </a:extLst>
          </p:cNvPr>
          <p:cNvSpPr>
            <a:spLocks noGrp="1"/>
          </p:cNvSpPr>
          <p:nvPr>
            <p:ph type="title"/>
          </p:nvPr>
        </p:nvSpPr>
        <p:spPr>
          <a:xfrm>
            <a:off x="806450" y="46038"/>
            <a:ext cx="11080750" cy="785812"/>
          </a:xfrm>
        </p:spPr>
        <p:txBody>
          <a:bodyPr/>
          <a:lstStyle/>
          <a:p>
            <a:r>
              <a:rPr lang="en-US" dirty="0"/>
              <a:t>QPRs: Review (11)</a:t>
            </a:r>
          </a:p>
        </p:txBody>
      </p:sp>
      <p:graphicFrame>
        <p:nvGraphicFramePr>
          <p:cNvPr id="5" name="Diagram 4" descr="Diagram that illustrates how a QPR is generated. Grantees collect data, create a participant data file, and upload the file to WIPS, where it is automatically converted into a QPR.&#10;&#10;(1) Data Collection &#10;- Grantees collect data on program participants &#10;- Occurs during service delivery &#10;&#10;(2) Data File Creation &#10;- Grantees create the data file outside of WIPS&#10;- .csv, .txt, or .zip format&#10;&#10;(3) Data File Upload&#10;- WIPS runs edit checks on uploaded files&#10;- Grantees may have to correct errors and upload multiple times&#10;&#10;(4) QPR Generation&#10;- WIPS automatically generates the QPR when a certified data file passes the edit checks">
            <a:extLst>
              <a:ext uri="{FF2B5EF4-FFF2-40B4-BE49-F238E27FC236}">
                <a16:creationId xmlns:a16="http://schemas.microsoft.com/office/drawing/2014/main" id="{7E4DC47A-6C0B-19AE-1E7C-978F45FFF7D7}"/>
              </a:ext>
            </a:extLst>
          </p:cNvPr>
          <p:cNvGraphicFramePr/>
          <p:nvPr>
            <p:extLst>
              <p:ext uri="{D42A27DB-BD31-4B8C-83A1-F6EECF244321}">
                <p14:modId xmlns:p14="http://schemas.microsoft.com/office/powerpoint/2010/main" val="1164589212"/>
              </p:ext>
            </p:extLst>
          </p:nvPr>
        </p:nvGraphicFramePr>
        <p:xfrm>
          <a:off x="128739" y="297604"/>
          <a:ext cx="11582400"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17C9B430-10B4-1A59-6D9F-633C2E5A97EC}"/>
              </a:ext>
            </a:extLst>
          </p:cNvPr>
          <p:cNvSpPr>
            <a:spLocks noGrp="1"/>
          </p:cNvSpPr>
          <p:nvPr>
            <p:ph type="sldNum" sz="quarter" idx="12"/>
          </p:nvPr>
        </p:nvSpPr>
        <p:spPr/>
        <p:txBody>
          <a:bodyPr/>
          <a:lstStyle/>
          <a:p>
            <a:fld id="{158B7785-F6D6-45F8-833E-07BD84680091}" type="slidenum">
              <a:rPr lang="en-US" smtClean="0"/>
              <a:t>73</a:t>
            </a:fld>
            <a:endParaRPr lang="en-US"/>
          </a:p>
        </p:txBody>
      </p:sp>
    </p:spTree>
    <p:extLst>
      <p:ext uri="{BB962C8B-B14F-4D97-AF65-F5344CB8AC3E}">
        <p14:creationId xmlns:p14="http://schemas.microsoft.com/office/powerpoint/2010/main" val="27016568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A2A8D-8F8E-FE48-8ADA-D14381236E7E}"/>
              </a:ext>
            </a:extLst>
          </p:cNvPr>
          <p:cNvSpPr>
            <a:spLocks noGrp="1"/>
          </p:cNvSpPr>
          <p:nvPr>
            <p:ph type="title"/>
          </p:nvPr>
        </p:nvSpPr>
        <p:spPr/>
        <p:txBody>
          <a:bodyPr anchor="ctr">
            <a:normAutofit/>
          </a:bodyPr>
          <a:lstStyle/>
          <a:p>
            <a:r>
              <a:rPr lang="en-US" dirty="0"/>
              <a:t>Agenda (6)</a:t>
            </a:r>
          </a:p>
        </p:txBody>
      </p:sp>
      <p:graphicFrame>
        <p:nvGraphicFramePr>
          <p:cNvPr id="25" name="Content Placeholder 22" descr="The agenda which highlights WorkforceGPS Resources">
            <a:extLst>
              <a:ext uri="{FF2B5EF4-FFF2-40B4-BE49-F238E27FC236}">
                <a16:creationId xmlns:a16="http://schemas.microsoft.com/office/drawing/2014/main" id="{7E457F80-1969-8561-85BA-EAFF8DE8D3F0}"/>
              </a:ext>
            </a:extLst>
          </p:cNvPr>
          <p:cNvGraphicFramePr>
            <a:graphicFrameLocks noGrp="1"/>
          </p:cNvGraphicFramePr>
          <p:nvPr>
            <p:ph idx="1"/>
            <p:extLst>
              <p:ext uri="{D42A27DB-BD31-4B8C-83A1-F6EECF244321}">
                <p14:modId xmlns:p14="http://schemas.microsoft.com/office/powerpoint/2010/main" val="1231377247"/>
              </p:ext>
            </p:extLst>
          </p:nvPr>
        </p:nvGraphicFramePr>
        <p:xfrm>
          <a:off x="805866" y="1137446"/>
          <a:ext cx="10699197"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28136536-D505-FF44-95C3-9D8610FCBE68}"/>
              </a:ext>
            </a:extLst>
          </p:cNvPr>
          <p:cNvSpPr>
            <a:spLocks noGrp="1"/>
          </p:cNvSpPr>
          <p:nvPr>
            <p:ph type="sldNum" sz="quarter" idx="12"/>
          </p:nvPr>
        </p:nvSpPr>
        <p:spPr/>
        <p:txBody>
          <a:bodyPr anchor="ctr">
            <a:normAutofit/>
          </a:bodyPr>
          <a:lstStyle/>
          <a:p>
            <a:pPr>
              <a:spcAft>
                <a:spcPts val="600"/>
              </a:spcAft>
            </a:pPr>
            <a:fld id="{158B7785-F6D6-45F8-833E-07BD84680091}" type="slidenum">
              <a:rPr lang="en-US" smtClean="0"/>
              <a:pPr>
                <a:spcAft>
                  <a:spcPts val="600"/>
                </a:spcAft>
              </a:pPr>
              <a:t>74</a:t>
            </a:fld>
            <a:endParaRPr lang="en-US"/>
          </a:p>
        </p:txBody>
      </p:sp>
    </p:spTree>
    <p:extLst>
      <p:ext uri="{BB962C8B-B14F-4D97-AF65-F5344CB8AC3E}">
        <p14:creationId xmlns:p14="http://schemas.microsoft.com/office/powerpoint/2010/main" val="1065439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1E7E59-9593-5B8F-06CD-E3FDC4A61FAD}"/>
              </a:ext>
            </a:extLst>
          </p:cNvPr>
          <p:cNvSpPr>
            <a:spLocks noGrp="1"/>
          </p:cNvSpPr>
          <p:nvPr>
            <p:ph type="title"/>
          </p:nvPr>
        </p:nvSpPr>
        <p:spPr/>
        <p:txBody>
          <a:bodyPr>
            <a:normAutofit/>
          </a:bodyPr>
          <a:lstStyle/>
          <a:p>
            <a:r>
              <a:rPr lang="en-US" sz="3600" dirty="0"/>
              <a:t>Reporting Resources on WorkforceGPS</a:t>
            </a:r>
          </a:p>
        </p:txBody>
      </p:sp>
      <p:sp>
        <p:nvSpPr>
          <p:cNvPr id="5" name="Text Placeholder 4">
            <a:extLst>
              <a:ext uri="{FF2B5EF4-FFF2-40B4-BE49-F238E27FC236}">
                <a16:creationId xmlns:a16="http://schemas.microsoft.com/office/drawing/2014/main" id="{D02CBD3A-626A-A865-0D6A-51268DC8C162}"/>
              </a:ext>
            </a:extLst>
          </p:cNvPr>
          <p:cNvSpPr>
            <a:spLocks noGrp="1"/>
          </p:cNvSpPr>
          <p:nvPr>
            <p:ph idx="1"/>
          </p:nvPr>
        </p:nvSpPr>
        <p:spPr/>
        <p:txBody>
          <a:bodyPr>
            <a:normAutofit/>
          </a:bodyPr>
          <a:lstStyle/>
          <a:p>
            <a:pPr marL="514350" indent="-514350">
              <a:buAutoNum type="arabicPeriod"/>
            </a:pPr>
            <a:r>
              <a:rPr lang="en-US" sz="4000" dirty="0">
                <a:latin typeface="+mn-lt"/>
              </a:rPr>
              <a:t>Navigate to </a:t>
            </a:r>
            <a:r>
              <a:rPr lang="en-US" sz="4000" b="1" dirty="0">
                <a:solidFill>
                  <a:schemeClr val="accent6"/>
                </a:solidFill>
                <a:latin typeface="+mn-lt"/>
              </a:rPr>
              <a:t>workforcegps.org</a:t>
            </a:r>
          </a:p>
          <a:p>
            <a:pPr marL="514350" indent="-514350">
              <a:buAutoNum type="arabicPeriod"/>
            </a:pPr>
            <a:r>
              <a:rPr lang="en-US" sz="4000" dirty="0">
                <a:latin typeface="+mn-lt"/>
              </a:rPr>
              <a:t>Select </a:t>
            </a:r>
            <a:r>
              <a:rPr lang="en-US" sz="4000" b="1" dirty="0">
                <a:solidFill>
                  <a:schemeClr val="accent6"/>
                </a:solidFill>
                <a:latin typeface="+mn-lt"/>
              </a:rPr>
              <a:t>National Dislocated Worker Grants </a:t>
            </a:r>
            <a:r>
              <a:rPr lang="en-US" sz="4000" dirty="0">
                <a:latin typeface="+mn-lt"/>
              </a:rPr>
              <a:t>from the </a:t>
            </a:r>
            <a:r>
              <a:rPr lang="en-US" sz="4000" b="1" dirty="0">
                <a:solidFill>
                  <a:schemeClr val="accent6"/>
                </a:solidFill>
                <a:latin typeface="+mn-lt"/>
              </a:rPr>
              <a:t>Communities tab</a:t>
            </a:r>
            <a:r>
              <a:rPr lang="en-US" sz="4000" b="1" dirty="0">
                <a:latin typeface="+mn-lt"/>
              </a:rPr>
              <a:t> </a:t>
            </a:r>
            <a:r>
              <a:rPr lang="en-US" sz="4000" dirty="0">
                <a:latin typeface="+mn-lt"/>
              </a:rPr>
              <a:t>at the top of the page</a:t>
            </a:r>
          </a:p>
          <a:p>
            <a:pPr lvl="1" indent="0">
              <a:spcBef>
                <a:spcPts val="0"/>
              </a:spcBef>
              <a:buNone/>
            </a:pPr>
            <a:r>
              <a:rPr lang="en-US" sz="3600" dirty="0"/>
              <a:t>		</a:t>
            </a:r>
            <a:r>
              <a:rPr lang="en-US" sz="3600" dirty="0">
                <a:latin typeface="+mn-lt"/>
              </a:rPr>
              <a:t>(</a:t>
            </a:r>
            <a:r>
              <a:rPr lang="en-US" sz="3600" dirty="0">
                <a:solidFill>
                  <a:schemeClr val="accent6"/>
                </a:solidFill>
                <a:latin typeface="+mn-lt"/>
              </a:rPr>
              <a:t>dw</a:t>
            </a:r>
            <a:r>
              <a:rPr lang="en-US" sz="3600" dirty="0">
                <a:solidFill>
                  <a:schemeClr val="accent6"/>
                </a:solidFill>
              </a:rPr>
              <a:t>g.workforcegps.org</a:t>
            </a:r>
            <a:r>
              <a:rPr lang="en-US" sz="3600" dirty="0"/>
              <a:t>)</a:t>
            </a:r>
            <a:endParaRPr lang="en-US" sz="3600" dirty="0">
              <a:latin typeface="+mn-lt"/>
            </a:endParaRPr>
          </a:p>
          <a:p>
            <a:pPr marL="514350" indent="-514350">
              <a:buAutoNum type="arabicPeriod"/>
            </a:pPr>
            <a:r>
              <a:rPr lang="en-US" sz="4000" dirty="0">
                <a:latin typeface="+mn-lt"/>
              </a:rPr>
              <a:t>Scroll down to Featured Content (left side)</a:t>
            </a:r>
          </a:p>
          <a:p>
            <a:pPr marL="514350" indent="-514350">
              <a:buAutoNum type="arabicPeriod"/>
            </a:pPr>
            <a:r>
              <a:rPr lang="en-US" sz="4000" dirty="0">
                <a:latin typeface="+mn-lt"/>
              </a:rPr>
              <a:t>Open the </a:t>
            </a:r>
            <a:r>
              <a:rPr lang="en-US" sz="4000" b="1" dirty="0">
                <a:solidFill>
                  <a:schemeClr val="accent6"/>
                </a:solidFill>
                <a:latin typeface="+mn-lt"/>
              </a:rPr>
              <a:t>DWG Reporting Resources </a:t>
            </a:r>
            <a:r>
              <a:rPr lang="en-US" sz="4000" dirty="0">
                <a:latin typeface="+mn-lt"/>
              </a:rPr>
              <a:t>page</a:t>
            </a:r>
          </a:p>
        </p:txBody>
      </p:sp>
      <p:sp>
        <p:nvSpPr>
          <p:cNvPr id="6" name="Arrow: Right 5" descr="Arrow pointing towards website (dwg.workforcegps.org)">
            <a:extLst>
              <a:ext uri="{FF2B5EF4-FFF2-40B4-BE49-F238E27FC236}">
                <a16:creationId xmlns:a16="http://schemas.microsoft.com/office/drawing/2014/main" id="{40EDB0E5-7F5B-40B7-AE98-FFC9180110F8}"/>
              </a:ext>
            </a:extLst>
          </p:cNvPr>
          <p:cNvSpPr/>
          <p:nvPr/>
        </p:nvSpPr>
        <p:spPr>
          <a:xfrm>
            <a:off x="2108725" y="3325586"/>
            <a:ext cx="511628" cy="206828"/>
          </a:xfrm>
          <a:prstGeom prst="rightArrow">
            <a:avLst/>
          </a:prstGeom>
          <a:solidFill>
            <a:schemeClr val="accent5">
              <a:lumMod val="75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06FC71DA-EEC2-8B1E-EF3E-F4F8EC047B3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75</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3211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D96D4F-5571-3915-3F04-D6DFD51E7D00}"/>
              </a:ext>
            </a:extLst>
          </p:cNvPr>
          <p:cNvSpPr>
            <a:spLocks noGrp="1"/>
          </p:cNvSpPr>
          <p:nvPr>
            <p:ph type="title" idx="4294967295"/>
          </p:nvPr>
        </p:nvSpPr>
        <p:spPr>
          <a:xfrm>
            <a:off x="629805" y="-786384"/>
            <a:ext cx="11081334" cy="786384"/>
          </a:xfrm>
        </p:spPr>
        <p:txBody>
          <a:bodyPr/>
          <a:lstStyle/>
          <a:p>
            <a:r>
              <a:rPr lang="en-US" dirty="0"/>
              <a:t>Guide to DWG Performance</a:t>
            </a:r>
            <a:r>
              <a:rPr lang="en-US" baseline="0" dirty="0"/>
              <a:t> Reporting Resources (1)</a:t>
            </a:r>
            <a:endParaRPr lang="en-US" dirty="0"/>
          </a:p>
        </p:txBody>
      </p:sp>
      <p:pic>
        <p:nvPicPr>
          <p:cNvPr id="5" name="Picture 4" descr="A screenshot to point out the dwg.workforcegps.org and where to find the DWG Performacne Reporting Resources in the Featured Content Box.">
            <a:extLst>
              <a:ext uri="{FF2B5EF4-FFF2-40B4-BE49-F238E27FC236}">
                <a16:creationId xmlns:a16="http://schemas.microsoft.com/office/drawing/2014/main" id="{702E04BF-6A4E-3B1C-4050-F1662D0DCA91}"/>
              </a:ext>
            </a:extLst>
          </p:cNvPr>
          <p:cNvPicPr>
            <a:picLocks noChangeAspect="1"/>
          </p:cNvPicPr>
          <p:nvPr/>
        </p:nvPicPr>
        <p:blipFill>
          <a:blip r:embed="rId3"/>
          <a:stretch>
            <a:fillRect/>
          </a:stretch>
        </p:blipFill>
        <p:spPr>
          <a:xfrm>
            <a:off x="-4490" y="0"/>
            <a:ext cx="11221404" cy="6858000"/>
          </a:xfrm>
          <a:prstGeom prst="rect">
            <a:avLst/>
          </a:prstGeom>
        </p:spPr>
      </p:pic>
      <p:sp>
        <p:nvSpPr>
          <p:cNvPr id="2" name="Slide Number Placeholder 1">
            <a:extLst>
              <a:ext uri="{FF2B5EF4-FFF2-40B4-BE49-F238E27FC236}">
                <a16:creationId xmlns:a16="http://schemas.microsoft.com/office/drawing/2014/main" id="{8E27CCED-515C-4316-BD2C-4D9CB01A43D2}"/>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76</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95881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3296B12-62A0-FBEA-8FC3-036190768F69}"/>
              </a:ext>
            </a:extLst>
          </p:cNvPr>
          <p:cNvSpPr>
            <a:spLocks noGrp="1"/>
          </p:cNvSpPr>
          <p:nvPr>
            <p:ph type="title" idx="4294967295"/>
          </p:nvPr>
        </p:nvSpPr>
        <p:spPr>
          <a:xfrm>
            <a:off x="780814" y="-786384"/>
            <a:ext cx="11081334" cy="786384"/>
          </a:xfrm>
        </p:spPr>
        <p:txBody>
          <a:bodyPr/>
          <a:lstStyle/>
          <a:p>
            <a:r>
              <a:rPr lang="en-US" sz="3200" b="1" kern="1200" dirty="0">
                <a:solidFill>
                  <a:srgbClr val="2C5261"/>
                </a:solidFill>
                <a:effectLst/>
                <a:latin typeface="Calibri" panose="020F0502020204030204" pitchFamily="34" charset="0"/>
                <a:ea typeface="+mj-ea"/>
                <a:cs typeface="+mj-cs"/>
              </a:rPr>
              <a:t>Guide to DWG Performance</a:t>
            </a:r>
            <a:r>
              <a:rPr lang="en-US" sz="3200" b="1" kern="1200" baseline="0" dirty="0">
                <a:solidFill>
                  <a:srgbClr val="2C5261"/>
                </a:solidFill>
                <a:effectLst/>
                <a:latin typeface="Calibri" panose="020F0502020204030204" pitchFamily="34" charset="0"/>
                <a:ea typeface="+mj-ea"/>
                <a:cs typeface="+mj-cs"/>
              </a:rPr>
              <a:t> Reporting Resources (2)</a:t>
            </a:r>
            <a:endParaRPr lang="en-US" dirty="0"/>
          </a:p>
        </p:txBody>
      </p:sp>
      <p:pic>
        <p:nvPicPr>
          <p:cNvPr id="6" name="Picture 5" descr="A screenshot of the DWG Performance Reporting Resources with two arrows pointing to: (1) 1. DWG General Performace Reporting Resources and (2) 3. WORC 4 Performance Reporting Resources">
            <a:extLst>
              <a:ext uri="{FF2B5EF4-FFF2-40B4-BE49-F238E27FC236}">
                <a16:creationId xmlns:a16="http://schemas.microsoft.com/office/drawing/2014/main" id="{E1BA6B5A-B408-5EF7-0CE2-0AD59E331830}"/>
              </a:ext>
            </a:extLst>
          </p:cNvPr>
          <p:cNvPicPr>
            <a:picLocks noChangeAspect="1"/>
          </p:cNvPicPr>
          <p:nvPr/>
        </p:nvPicPr>
        <p:blipFill rotWithShape="1">
          <a:blip r:embed="rId3"/>
          <a:srcRect l="578"/>
          <a:stretch/>
        </p:blipFill>
        <p:spPr>
          <a:xfrm>
            <a:off x="6819" y="240879"/>
            <a:ext cx="11704320" cy="5926075"/>
          </a:xfrm>
          <a:prstGeom prst="rect">
            <a:avLst/>
          </a:prstGeom>
        </p:spPr>
      </p:pic>
      <p:sp>
        <p:nvSpPr>
          <p:cNvPr id="2" name="Slide Number Placeholder 1">
            <a:extLst>
              <a:ext uri="{FF2B5EF4-FFF2-40B4-BE49-F238E27FC236}">
                <a16:creationId xmlns:a16="http://schemas.microsoft.com/office/drawing/2014/main" id="{83EC8298-75BD-44AF-BC15-520667BA7A4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77</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43997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80C280-A7CB-DDC2-1670-45891520DBE3}"/>
              </a:ext>
            </a:extLst>
          </p:cNvPr>
          <p:cNvSpPr>
            <a:spLocks noGrp="1"/>
          </p:cNvSpPr>
          <p:nvPr>
            <p:ph type="title" idx="4294967295"/>
          </p:nvPr>
        </p:nvSpPr>
        <p:spPr>
          <a:xfrm>
            <a:off x="629805" y="-1068609"/>
            <a:ext cx="11081334" cy="786384"/>
          </a:xfrm>
        </p:spPr>
        <p:txBody>
          <a:bodyPr/>
          <a:lstStyle/>
          <a:p>
            <a:r>
              <a:rPr lang="en-US" sz="3200" b="1" kern="1200" dirty="0">
                <a:solidFill>
                  <a:srgbClr val="2C5261"/>
                </a:solidFill>
                <a:effectLst/>
                <a:latin typeface="Calibri" panose="020F0502020204030204" pitchFamily="34" charset="0"/>
                <a:ea typeface="+mj-ea"/>
                <a:cs typeface="+mj-cs"/>
              </a:rPr>
              <a:t>Guide to DWG Performance</a:t>
            </a:r>
            <a:r>
              <a:rPr lang="en-US" sz="3200" b="1" kern="1200" baseline="0" dirty="0">
                <a:solidFill>
                  <a:srgbClr val="2C5261"/>
                </a:solidFill>
                <a:effectLst/>
                <a:latin typeface="Calibri" panose="020F0502020204030204" pitchFamily="34" charset="0"/>
                <a:ea typeface="+mj-ea"/>
                <a:cs typeface="+mj-cs"/>
              </a:rPr>
              <a:t> Reporting Resources (3)</a:t>
            </a:r>
            <a:endParaRPr lang="en-US" dirty="0"/>
          </a:p>
        </p:txBody>
      </p:sp>
      <p:pic>
        <p:nvPicPr>
          <p:cNvPr id="6" name="Picture 5" descr="A screenshot of the DWG Performance Reporting Resources with an arrow pointing to 3. WORC 4 Performance Reporting Resources">
            <a:extLst>
              <a:ext uri="{FF2B5EF4-FFF2-40B4-BE49-F238E27FC236}">
                <a16:creationId xmlns:a16="http://schemas.microsoft.com/office/drawing/2014/main" id="{F4BEBA07-3AFF-5EDE-E535-61579C259763}"/>
              </a:ext>
            </a:extLst>
          </p:cNvPr>
          <p:cNvPicPr>
            <a:picLocks noChangeAspect="1"/>
          </p:cNvPicPr>
          <p:nvPr/>
        </p:nvPicPr>
        <p:blipFill>
          <a:blip r:embed="rId3"/>
          <a:stretch>
            <a:fillRect/>
          </a:stretch>
        </p:blipFill>
        <p:spPr>
          <a:xfrm>
            <a:off x="1038664" y="0"/>
            <a:ext cx="10114671" cy="6140051"/>
          </a:xfrm>
          <a:prstGeom prst="rect">
            <a:avLst/>
          </a:prstGeom>
        </p:spPr>
      </p:pic>
      <p:sp>
        <p:nvSpPr>
          <p:cNvPr id="7" name="Slide Number Placeholder 1">
            <a:extLst>
              <a:ext uri="{FF2B5EF4-FFF2-40B4-BE49-F238E27FC236}">
                <a16:creationId xmlns:a16="http://schemas.microsoft.com/office/drawing/2014/main" id="{514FDD50-C69D-DDC3-723F-F5EEBF8625E1}"/>
              </a:ext>
            </a:extLst>
          </p:cNvPr>
          <p:cNvSpPr>
            <a:spLocks noGrp="1"/>
          </p:cNvSpPr>
          <p:nvPr>
            <p:ph type="sldNum" sz="quarter" idx="12"/>
          </p:nvPr>
        </p:nvSpPr>
        <p:spPr>
          <a:xfrm>
            <a:off x="11384678" y="6356350"/>
            <a:ext cx="65292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78</a:t>
            </a:fld>
            <a:endParaRPr kumimoji="0" lang="en-US" sz="1600" b="1" i="0" u="none" strike="noStrike" kern="1200" cap="none" spc="0" normalizeH="0" baseline="0" noProof="0" dirty="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96056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E6A597-8742-3B1B-CE57-027761EBCB30}"/>
              </a:ext>
            </a:extLst>
          </p:cNvPr>
          <p:cNvSpPr>
            <a:spLocks noGrp="1"/>
          </p:cNvSpPr>
          <p:nvPr>
            <p:ph type="title" idx="4294967295"/>
          </p:nvPr>
        </p:nvSpPr>
        <p:spPr>
          <a:xfrm>
            <a:off x="487339" y="-1056083"/>
            <a:ext cx="11081334" cy="786384"/>
          </a:xfrm>
        </p:spPr>
        <p:txBody>
          <a:bodyPr/>
          <a:lstStyle/>
          <a:p>
            <a:r>
              <a:rPr lang="en-US" sz="3200" b="1" kern="1200" dirty="0">
                <a:solidFill>
                  <a:srgbClr val="2C5261"/>
                </a:solidFill>
                <a:effectLst/>
                <a:latin typeface="Calibri" panose="020F0502020204030204" pitchFamily="34" charset="0"/>
                <a:ea typeface="+mj-ea"/>
                <a:cs typeface="+mj-cs"/>
              </a:rPr>
              <a:t>Guide to DWG Performance</a:t>
            </a:r>
            <a:r>
              <a:rPr lang="en-US" sz="3200" b="1" kern="1200" baseline="0" dirty="0">
                <a:solidFill>
                  <a:srgbClr val="2C5261"/>
                </a:solidFill>
                <a:effectLst/>
                <a:latin typeface="Calibri" panose="020F0502020204030204" pitchFamily="34" charset="0"/>
                <a:ea typeface="+mj-ea"/>
                <a:cs typeface="+mj-cs"/>
              </a:rPr>
              <a:t> Reporting Resources (4)</a:t>
            </a:r>
            <a:endParaRPr lang="en-US" dirty="0"/>
          </a:p>
        </p:txBody>
      </p:sp>
      <p:pic>
        <p:nvPicPr>
          <p:cNvPr id="4" name="Picture 3" descr="A screenshot of the DWG Performance Reporting: WORC Round 4 with an arrow pointing to WORC Round 4 Performance Webinar Part 1">
            <a:extLst>
              <a:ext uri="{FF2B5EF4-FFF2-40B4-BE49-F238E27FC236}">
                <a16:creationId xmlns:a16="http://schemas.microsoft.com/office/drawing/2014/main" id="{25EF3CCB-889C-95FC-F355-32DE493A0BA9}"/>
              </a:ext>
            </a:extLst>
          </p:cNvPr>
          <p:cNvPicPr>
            <a:picLocks noChangeAspect="1"/>
          </p:cNvPicPr>
          <p:nvPr/>
        </p:nvPicPr>
        <p:blipFill>
          <a:blip r:embed="rId3"/>
          <a:stretch>
            <a:fillRect/>
          </a:stretch>
        </p:blipFill>
        <p:spPr>
          <a:xfrm>
            <a:off x="1139483" y="-2940"/>
            <a:ext cx="9777046" cy="6234928"/>
          </a:xfrm>
          <a:prstGeom prst="rect">
            <a:avLst/>
          </a:prstGeom>
        </p:spPr>
      </p:pic>
      <p:sp>
        <p:nvSpPr>
          <p:cNvPr id="2" name="Slide Number Placeholder 1">
            <a:extLst>
              <a:ext uri="{FF2B5EF4-FFF2-40B4-BE49-F238E27FC236}">
                <a16:creationId xmlns:a16="http://schemas.microsoft.com/office/drawing/2014/main" id="{770FD4C2-BD21-4778-AE5B-522829131DE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79</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97673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594D62F-9812-A28B-E07E-B68DE080E05F}"/>
              </a:ext>
            </a:extLst>
          </p:cNvPr>
          <p:cNvSpPr>
            <a:spLocks noGrp="1"/>
          </p:cNvSpPr>
          <p:nvPr>
            <p:ph type="title" idx="4294967295"/>
          </p:nvPr>
        </p:nvSpPr>
        <p:spPr>
          <a:xfrm>
            <a:off x="555333" y="-786384"/>
            <a:ext cx="11081334" cy="786384"/>
          </a:xfrm>
        </p:spPr>
        <p:txBody>
          <a:bodyPr/>
          <a:lstStyle/>
          <a:p>
            <a:r>
              <a:rPr lang="en-US" sz="3200" b="1" kern="1200" dirty="0">
                <a:solidFill>
                  <a:srgbClr val="2C5261"/>
                </a:solidFill>
                <a:effectLst/>
                <a:latin typeface="Calibri" panose="020F0502020204030204" pitchFamily="34" charset="0"/>
                <a:ea typeface="+mj-ea"/>
                <a:cs typeface="+mj-cs"/>
              </a:rPr>
              <a:t>Guide to DWG Performance</a:t>
            </a:r>
            <a:r>
              <a:rPr lang="en-US" sz="3200" b="1" kern="1200" baseline="0" dirty="0">
                <a:solidFill>
                  <a:srgbClr val="2C5261"/>
                </a:solidFill>
                <a:effectLst/>
                <a:latin typeface="Calibri" panose="020F0502020204030204" pitchFamily="34" charset="0"/>
                <a:ea typeface="+mj-ea"/>
                <a:cs typeface="+mj-cs"/>
              </a:rPr>
              <a:t> Reporting Resources (5)</a:t>
            </a:r>
            <a:endParaRPr lang="en-US" dirty="0"/>
          </a:p>
        </p:txBody>
      </p:sp>
      <p:pic>
        <p:nvPicPr>
          <p:cNvPr id="5" name="Picture 4" descr="A screenshot of the DWG Performance Reporting: WORC Round 4 with two arrows pointing to: (1) Participant Data File Tool for Demonstration Grants' description and (2) Participant Data File Tool for Demonstration Grants' link to download the tool">
            <a:extLst>
              <a:ext uri="{FF2B5EF4-FFF2-40B4-BE49-F238E27FC236}">
                <a16:creationId xmlns:a16="http://schemas.microsoft.com/office/drawing/2014/main" id="{A5F3849D-38F8-207F-DF15-48877AACC34F}"/>
              </a:ext>
            </a:extLst>
          </p:cNvPr>
          <p:cNvPicPr>
            <a:picLocks noChangeAspect="1"/>
          </p:cNvPicPr>
          <p:nvPr/>
        </p:nvPicPr>
        <p:blipFill>
          <a:blip r:embed="rId3"/>
          <a:stretch>
            <a:fillRect/>
          </a:stretch>
        </p:blipFill>
        <p:spPr>
          <a:xfrm>
            <a:off x="885919" y="60423"/>
            <a:ext cx="9536379" cy="6295927"/>
          </a:xfrm>
          <a:prstGeom prst="rect">
            <a:avLst/>
          </a:prstGeom>
        </p:spPr>
      </p:pic>
      <p:sp>
        <p:nvSpPr>
          <p:cNvPr id="2" name="Slide Number Placeholder 1">
            <a:extLst>
              <a:ext uri="{FF2B5EF4-FFF2-40B4-BE49-F238E27FC236}">
                <a16:creationId xmlns:a16="http://schemas.microsoft.com/office/drawing/2014/main" id="{770FD4C2-BD21-4778-AE5B-522829131DE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80</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08571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BBE06-2445-1FB9-9131-645E4C4BD6A0}"/>
              </a:ext>
            </a:extLst>
          </p:cNvPr>
          <p:cNvSpPr>
            <a:spLocks noGrp="1"/>
          </p:cNvSpPr>
          <p:nvPr>
            <p:ph type="title" idx="4294967295"/>
          </p:nvPr>
        </p:nvSpPr>
        <p:spPr>
          <a:xfrm>
            <a:off x="303344" y="-1474011"/>
            <a:ext cx="11081334" cy="786384"/>
          </a:xfrm>
        </p:spPr>
        <p:txBody>
          <a:bodyPr/>
          <a:lstStyle/>
          <a:p>
            <a:r>
              <a:rPr lang="en-US" sz="3200" b="1" kern="1200" dirty="0">
                <a:solidFill>
                  <a:srgbClr val="2C5261"/>
                </a:solidFill>
                <a:effectLst/>
                <a:latin typeface="Calibri" panose="020F0502020204030204" pitchFamily="34" charset="0"/>
                <a:ea typeface="+mj-ea"/>
                <a:cs typeface="+mj-cs"/>
              </a:rPr>
              <a:t>Guide to DWG Performance</a:t>
            </a:r>
            <a:r>
              <a:rPr lang="en-US" sz="3200" b="1" kern="1200" baseline="0" dirty="0">
                <a:solidFill>
                  <a:srgbClr val="2C5261"/>
                </a:solidFill>
                <a:effectLst/>
                <a:latin typeface="Calibri" panose="020F0502020204030204" pitchFamily="34" charset="0"/>
                <a:ea typeface="+mj-ea"/>
                <a:cs typeface="+mj-cs"/>
              </a:rPr>
              <a:t> Reporting Resources (6)</a:t>
            </a:r>
            <a:endParaRPr lang="en-US" dirty="0"/>
          </a:p>
        </p:txBody>
      </p:sp>
      <p:pic>
        <p:nvPicPr>
          <p:cNvPr id="5" name="Picture 4" descr="A screenshot of the DWG Performance Reporting with an arrow pointing to 1. DWG General Performance Reporting Resources">
            <a:extLst>
              <a:ext uri="{FF2B5EF4-FFF2-40B4-BE49-F238E27FC236}">
                <a16:creationId xmlns:a16="http://schemas.microsoft.com/office/drawing/2014/main" id="{179609D1-4842-4202-29D3-87AB024C195E}"/>
              </a:ext>
            </a:extLst>
          </p:cNvPr>
          <p:cNvPicPr>
            <a:picLocks noChangeAspect="1"/>
          </p:cNvPicPr>
          <p:nvPr/>
        </p:nvPicPr>
        <p:blipFill>
          <a:blip r:embed="rId3"/>
          <a:stretch>
            <a:fillRect/>
          </a:stretch>
        </p:blipFill>
        <p:spPr>
          <a:xfrm>
            <a:off x="47084" y="0"/>
            <a:ext cx="12144915" cy="6190735"/>
          </a:xfrm>
          <a:prstGeom prst="rect">
            <a:avLst/>
          </a:prstGeom>
        </p:spPr>
      </p:pic>
      <p:sp>
        <p:nvSpPr>
          <p:cNvPr id="2" name="Slide Number Placeholder 1">
            <a:extLst>
              <a:ext uri="{FF2B5EF4-FFF2-40B4-BE49-F238E27FC236}">
                <a16:creationId xmlns:a16="http://schemas.microsoft.com/office/drawing/2014/main" id="{83EC8298-75BD-44AF-BC15-520667BA7A4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81</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3204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04A7F8-08A7-475E-99A3-8D900044D0F5}"/>
              </a:ext>
            </a:extLst>
          </p:cNvPr>
          <p:cNvSpPr>
            <a:spLocks noGrp="1"/>
          </p:cNvSpPr>
          <p:nvPr>
            <p:ph type="title" idx="4294967295"/>
          </p:nvPr>
        </p:nvSpPr>
        <p:spPr>
          <a:xfrm>
            <a:off x="805866" y="-786384"/>
            <a:ext cx="11081334" cy="786384"/>
          </a:xfrm>
        </p:spPr>
        <p:txBody>
          <a:bodyPr vert="horz" lIns="182880" tIns="45720" rIns="91440" bIns="45720" rtlCol="0" anchor="b">
            <a:normAutofit/>
          </a:bodyPr>
          <a:lstStyle/>
          <a:p>
            <a:r>
              <a:rPr lang="en-US" dirty="0">
                <a:solidFill>
                  <a:srgbClr val="2C5261"/>
                </a:solidFill>
                <a:latin typeface="Calibri" panose="020F0502020204030204" pitchFamily="34" charset="0"/>
              </a:rPr>
              <a:t>Guide to DWG Performance Reporting Resources (7)</a:t>
            </a:r>
            <a:endParaRPr lang="en-US" dirty="0"/>
          </a:p>
        </p:txBody>
      </p:sp>
      <p:pic>
        <p:nvPicPr>
          <p:cNvPr id="5" name="Picture 4" descr="A screenshot of the DWG General Performance Reporting Resources with two arrows pointing to: (1) Participant Data File Toolkit's description and (2) Participant Data File Toolkit Video Tutorial">
            <a:extLst>
              <a:ext uri="{FF2B5EF4-FFF2-40B4-BE49-F238E27FC236}">
                <a16:creationId xmlns:a16="http://schemas.microsoft.com/office/drawing/2014/main" id="{CF72BD85-FFF6-EDF3-64C4-DAFA0DBE3E4B}"/>
              </a:ext>
            </a:extLst>
          </p:cNvPr>
          <p:cNvPicPr>
            <a:picLocks noChangeAspect="1"/>
          </p:cNvPicPr>
          <p:nvPr/>
        </p:nvPicPr>
        <p:blipFill rotWithShape="1">
          <a:blip r:embed="rId3"/>
          <a:srcRect b="1855"/>
          <a:stretch/>
        </p:blipFill>
        <p:spPr>
          <a:xfrm>
            <a:off x="805866" y="17332"/>
            <a:ext cx="10068080" cy="6264876"/>
          </a:xfrm>
          <a:prstGeom prst="rect">
            <a:avLst/>
          </a:prstGeom>
        </p:spPr>
      </p:pic>
      <p:sp>
        <p:nvSpPr>
          <p:cNvPr id="2" name="Slide Number Placeholder 1">
            <a:extLst>
              <a:ext uri="{FF2B5EF4-FFF2-40B4-BE49-F238E27FC236}">
                <a16:creationId xmlns:a16="http://schemas.microsoft.com/office/drawing/2014/main" id="{83EC8298-75BD-44AF-BC15-520667BA7A4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82</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79244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04A7F8-08A7-475E-99A3-8D900044D0F5}"/>
              </a:ext>
            </a:extLst>
          </p:cNvPr>
          <p:cNvSpPr>
            <a:spLocks noGrp="1"/>
          </p:cNvSpPr>
          <p:nvPr>
            <p:ph type="title" idx="4294967295"/>
          </p:nvPr>
        </p:nvSpPr>
        <p:spPr>
          <a:xfrm>
            <a:off x="805866" y="-786384"/>
            <a:ext cx="11081334" cy="786384"/>
          </a:xfrm>
        </p:spPr>
        <p:txBody>
          <a:bodyPr vert="horz" lIns="182880" tIns="45720" rIns="91440" bIns="45720" rtlCol="0" anchor="b">
            <a:normAutofit/>
          </a:bodyPr>
          <a:lstStyle/>
          <a:p>
            <a:r>
              <a:rPr lang="en-US" dirty="0">
                <a:solidFill>
                  <a:srgbClr val="2C5261"/>
                </a:solidFill>
                <a:latin typeface="Calibri" panose="020F0502020204030204" pitchFamily="34" charset="0"/>
              </a:rPr>
              <a:t>Guide to DWG Performance Reporting Resources (8)</a:t>
            </a:r>
            <a:endParaRPr lang="en-US" dirty="0"/>
          </a:p>
        </p:txBody>
      </p:sp>
      <p:pic>
        <p:nvPicPr>
          <p:cNvPr id="5" name="Picture 4" descr="A screenshot of the DWG General Performance Reporting Resources with an arrow pointing to DWG Performance Reporting Reference Guide 2022">
            <a:extLst>
              <a:ext uri="{FF2B5EF4-FFF2-40B4-BE49-F238E27FC236}">
                <a16:creationId xmlns:a16="http://schemas.microsoft.com/office/drawing/2014/main" id="{F58D0288-97E6-E350-069E-51B5A89A85FA}"/>
              </a:ext>
            </a:extLst>
          </p:cNvPr>
          <p:cNvPicPr>
            <a:picLocks noChangeAspect="1"/>
          </p:cNvPicPr>
          <p:nvPr/>
        </p:nvPicPr>
        <p:blipFill>
          <a:blip r:embed="rId3"/>
          <a:stretch>
            <a:fillRect/>
          </a:stretch>
        </p:blipFill>
        <p:spPr>
          <a:xfrm>
            <a:off x="950667" y="0"/>
            <a:ext cx="9762641" cy="6368461"/>
          </a:xfrm>
          <a:prstGeom prst="rect">
            <a:avLst/>
          </a:prstGeom>
        </p:spPr>
      </p:pic>
      <p:sp>
        <p:nvSpPr>
          <p:cNvPr id="2" name="Slide Number Placeholder 1">
            <a:extLst>
              <a:ext uri="{FF2B5EF4-FFF2-40B4-BE49-F238E27FC236}">
                <a16:creationId xmlns:a16="http://schemas.microsoft.com/office/drawing/2014/main" id="{83EC8298-75BD-44AF-BC15-520667BA7A4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83</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584873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490A1E41-7969-4F62-9075-46C8DD486A09}"/>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marL="0" indent="0"/>
            <a:r>
              <a:rPr lang="en-US" sz="3100" b="1" kern="1200" dirty="0">
                <a:solidFill>
                  <a:schemeClr val="bg1"/>
                </a:solidFill>
                <a:latin typeface="+mj-lt"/>
                <a:ea typeface="+mj-ea"/>
                <a:cs typeface="+mj-cs"/>
                <a:hlinkClick r:id="rId3">
                  <a:extLst>
                    <a:ext uri="{A12FA001-AC4F-418D-AE19-62706E023703}">
                      <ahyp:hlinkClr xmlns:ahyp="http://schemas.microsoft.com/office/drawing/2018/hyperlinkcolor" val="tx"/>
                    </a:ext>
                  </a:extLst>
                </a:hlinkClick>
              </a:rPr>
              <a:t>National Dislocated Worker Grants Quarterly Reporting Reference Guide</a:t>
            </a:r>
            <a:endParaRPr lang="en-US" sz="3100" b="1" kern="1200" dirty="0">
              <a:solidFill>
                <a:schemeClr val="bg1"/>
              </a:solidFill>
              <a:latin typeface="+mj-lt"/>
              <a:ea typeface="+mj-ea"/>
              <a:cs typeface="+mj-cs"/>
            </a:endParaRPr>
          </a:p>
        </p:txBody>
      </p:sp>
      <p:pic>
        <p:nvPicPr>
          <p:cNvPr id="4" name="Picture 3" descr="Image of National Dislocated Worker Grants Quarterly Reporting Handbook">
            <a:extLst>
              <a:ext uri="{FF2B5EF4-FFF2-40B4-BE49-F238E27FC236}">
                <a16:creationId xmlns:a16="http://schemas.microsoft.com/office/drawing/2014/main" id="{A0021043-0840-4DBB-8BA8-77714C570463}"/>
              </a:ext>
            </a:extLst>
          </p:cNvPr>
          <p:cNvPicPr>
            <a:picLocks noChangeAspect="1"/>
          </p:cNvPicPr>
          <p:nvPr/>
        </p:nvPicPr>
        <p:blipFill>
          <a:blip r:embed="rId4"/>
          <a:stretch>
            <a:fillRect/>
          </a:stretch>
        </p:blipFill>
        <p:spPr>
          <a:xfrm>
            <a:off x="5276628" y="170226"/>
            <a:ext cx="5398001" cy="6705593"/>
          </a:xfrm>
          <a:prstGeom prst="rect">
            <a:avLst/>
          </a:prstGeom>
          <a:ln>
            <a:solidFill>
              <a:srgbClr val="2C5261"/>
            </a:solidFill>
          </a:ln>
          <a:effectLst>
            <a:outerShdw blurRad="63500" sx="102000" sy="102000" algn="ctr" rotWithShape="0">
              <a:prstClr val="black">
                <a:alpha val="40000"/>
              </a:prstClr>
            </a:outerShdw>
          </a:effectLst>
        </p:spPr>
      </p:pic>
      <p:sp>
        <p:nvSpPr>
          <p:cNvPr id="3" name="Slide Number Placeholder 1">
            <a:extLst>
              <a:ext uri="{FF2B5EF4-FFF2-40B4-BE49-F238E27FC236}">
                <a16:creationId xmlns:a16="http://schemas.microsoft.com/office/drawing/2014/main" id="{93BA18DF-0DB4-2E21-6DA4-5594CB6910B8}"/>
              </a:ext>
            </a:extLst>
          </p:cNvPr>
          <p:cNvSpPr>
            <a:spLocks noGrp="1"/>
          </p:cNvSpPr>
          <p:nvPr>
            <p:ph type="sldNum" sz="quarter" idx="12"/>
          </p:nvPr>
        </p:nvSpPr>
        <p:spPr>
          <a:xfrm>
            <a:off x="11384678" y="6356350"/>
            <a:ext cx="652922"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84</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80582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04A7F8-08A7-475E-99A3-8D900044D0F5}"/>
              </a:ext>
            </a:extLst>
          </p:cNvPr>
          <p:cNvSpPr>
            <a:spLocks noGrp="1"/>
          </p:cNvSpPr>
          <p:nvPr>
            <p:ph type="title" idx="4294967295"/>
          </p:nvPr>
        </p:nvSpPr>
        <p:spPr>
          <a:xfrm>
            <a:off x="805866" y="-786384"/>
            <a:ext cx="11081334" cy="786384"/>
          </a:xfrm>
        </p:spPr>
        <p:txBody>
          <a:bodyPr vert="horz" lIns="182880" tIns="45720" rIns="91440" bIns="45720" rtlCol="0" anchor="b">
            <a:normAutofit/>
          </a:bodyPr>
          <a:lstStyle/>
          <a:p>
            <a:r>
              <a:rPr lang="en-US" dirty="0">
                <a:solidFill>
                  <a:srgbClr val="2C5261"/>
                </a:solidFill>
                <a:latin typeface="Calibri" panose="020F0502020204030204" pitchFamily="34" charset="0"/>
              </a:rPr>
              <a:t>Guide to DWG Performance Reporting Resources (9)</a:t>
            </a:r>
            <a:endParaRPr lang="en-US" dirty="0"/>
          </a:p>
        </p:txBody>
      </p:sp>
      <p:pic>
        <p:nvPicPr>
          <p:cNvPr id="5" name="Picture 4" descr="A screenshot of the DWG General Performance Reporting Resources with two arrows pointing to: (1) DWG Edit Check Resource's description and (2) DWG Edit Check Resource's downloadable file">
            <a:extLst>
              <a:ext uri="{FF2B5EF4-FFF2-40B4-BE49-F238E27FC236}">
                <a16:creationId xmlns:a16="http://schemas.microsoft.com/office/drawing/2014/main" id="{52F7841D-EA1C-D00B-64E1-2B7CD5A25410}"/>
              </a:ext>
            </a:extLst>
          </p:cNvPr>
          <p:cNvPicPr>
            <a:picLocks noChangeAspect="1"/>
          </p:cNvPicPr>
          <p:nvPr/>
        </p:nvPicPr>
        <p:blipFill>
          <a:blip r:embed="rId3"/>
          <a:stretch>
            <a:fillRect/>
          </a:stretch>
        </p:blipFill>
        <p:spPr>
          <a:xfrm>
            <a:off x="805865" y="0"/>
            <a:ext cx="9875207" cy="6356350"/>
          </a:xfrm>
          <a:prstGeom prst="rect">
            <a:avLst/>
          </a:prstGeom>
        </p:spPr>
      </p:pic>
      <p:sp>
        <p:nvSpPr>
          <p:cNvPr id="2" name="Slide Number Placeholder 1">
            <a:extLst>
              <a:ext uri="{FF2B5EF4-FFF2-40B4-BE49-F238E27FC236}">
                <a16:creationId xmlns:a16="http://schemas.microsoft.com/office/drawing/2014/main" id="{83EC8298-75BD-44AF-BC15-520667BA7A4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85</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47941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04A7F8-08A7-475E-99A3-8D900044D0F5}"/>
              </a:ext>
            </a:extLst>
          </p:cNvPr>
          <p:cNvSpPr>
            <a:spLocks noGrp="1"/>
          </p:cNvSpPr>
          <p:nvPr>
            <p:ph type="title" idx="4294967295"/>
          </p:nvPr>
        </p:nvSpPr>
        <p:spPr>
          <a:xfrm>
            <a:off x="805866" y="-786384"/>
            <a:ext cx="11081334" cy="786384"/>
          </a:xfrm>
        </p:spPr>
        <p:txBody>
          <a:bodyPr vert="horz" lIns="182880" tIns="45720" rIns="91440" bIns="45720" rtlCol="0" anchor="b">
            <a:normAutofit/>
          </a:bodyPr>
          <a:lstStyle/>
          <a:p>
            <a:r>
              <a:rPr lang="en-US" dirty="0">
                <a:solidFill>
                  <a:srgbClr val="2C5261"/>
                </a:solidFill>
                <a:latin typeface="Calibri" panose="020F0502020204030204" pitchFamily="34" charset="0"/>
              </a:rPr>
              <a:t>Guide to DWG Performance Reporting Resources (10)</a:t>
            </a:r>
            <a:endParaRPr lang="en-US" dirty="0"/>
          </a:p>
        </p:txBody>
      </p:sp>
      <p:pic>
        <p:nvPicPr>
          <p:cNvPr id="5" name="Picture 4" descr="A screenshot of the DWG General Performance Reporting Resources with an arrow pointing to QNR Template">
            <a:extLst>
              <a:ext uri="{FF2B5EF4-FFF2-40B4-BE49-F238E27FC236}">
                <a16:creationId xmlns:a16="http://schemas.microsoft.com/office/drawing/2014/main" id="{33450040-4B59-1E47-1484-EE84BB024745}"/>
              </a:ext>
            </a:extLst>
          </p:cNvPr>
          <p:cNvPicPr>
            <a:picLocks noChangeAspect="1"/>
          </p:cNvPicPr>
          <p:nvPr/>
        </p:nvPicPr>
        <p:blipFill rotWithShape="1">
          <a:blip r:embed="rId3"/>
          <a:srcRect l="748"/>
          <a:stretch/>
        </p:blipFill>
        <p:spPr>
          <a:xfrm>
            <a:off x="682299" y="0"/>
            <a:ext cx="9944512" cy="6409569"/>
          </a:xfrm>
          <a:prstGeom prst="rect">
            <a:avLst/>
          </a:prstGeom>
        </p:spPr>
      </p:pic>
      <p:sp>
        <p:nvSpPr>
          <p:cNvPr id="2" name="Slide Number Placeholder 1">
            <a:extLst>
              <a:ext uri="{FF2B5EF4-FFF2-40B4-BE49-F238E27FC236}">
                <a16:creationId xmlns:a16="http://schemas.microsoft.com/office/drawing/2014/main" id="{83EC8298-75BD-44AF-BC15-520667BA7A4A}"/>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86</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19780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A2A8D-8F8E-FE48-8ADA-D14381236E7E}"/>
              </a:ext>
            </a:extLst>
          </p:cNvPr>
          <p:cNvSpPr>
            <a:spLocks noGrp="1"/>
          </p:cNvSpPr>
          <p:nvPr>
            <p:ph type="title"/>
          </p:nvPr>
        </p:nvSpPr>
        <p:spPr/>
        <p:txBody>
          <a:bodyPr anchor="ctr">
            <a:normAutofit/>
          </a:bodyPr>
          <a:lstStyle/>
          <a:p>
            <a:r>
              <a:rPr lang="en-US" dirty="0"/>
              <a:t>Agenda (7)</a:t>
            </a:r>
          </a:p>
        </p:txBody>
      </p:sp>
      <p:graphicFrame>
        <p:nvGraphicFramePr>
          <p:cNvPr id="25" name="Content Placeholder 22" descr="The agenda which highlights Technical Assistance">
            <a:extLst>
              <a:ext uri="{FF2B5EF4-FFF2-40B4-BE49-F238E27FC236}">
                <a16:creationId xmlns:a16="http://schemas.microsoft.com/office/drawing/2014/main" id="{7E457F80-1969-8561-85BA-EAFF8DE8D3F0}"/>
              </a:ext>
            </a:extLst>
          </p:cNvPr>
          <p:cNvGraphicFramePr>
            <a:graphicFrameLocks noGrp="1"/>
          </p:cNvGraphicFramePr>
          <p:nvPr>
            <p:ph idx="1"/>
            <p:extLst>
              <p:ext uri="{D42A27DB-BD31-4B8C-83A1-F6EECF244321}">
                <p14:modId xmlns:p14="http://schemas.microsoft.com/office/powerpoint/2010/main" val="1236201278"/>
              </p:ext>
            </p:extLst>
          </p:nvPr>
        </p:nvGraphicFramePr>
        <p:xfrm>
          <a:off x="805866" y="1137446"/>
          <a:ext cx="10699197" cy="50395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28136536-D505-FF44-95C3-9D8610FCBE68}"/>
              </a:ext>
            </a:extLst>
          </p:cNvPr>
          <p:cNvSpPr>
            <a:spLocks noGrp="1"/>
          </p:cNvSpPr>
          <p:nvPr>
            <p:ph type="sldNum" sz="quarter" idx="12"/>
          </p:nvPr>
        </p:nvSpPr>
        <p:spPr/>
        <p:txBody>
          <a:bodyPr anchor="ctr">
            <a:normAutofit/>
          </a:bodyPr>
          <a:lstStyle/>
          <a:p>
            <a:pPr>
              <a:spcAft>
                <a:spcPts val="600"/>
              </a:spcAft>
            </a:pPr>
            <a:fld id="{158B7785-F6D6-45F8-833E-07BD84680091}" type="slidenum">
              <a:rPr lang="en-US" smtClean="0"/>
              <a:pPr>
                <a:spcAft>
                  <a:spcPts val="600"/>
                </a:spcAft>
              </a:pPr>
              <a:t>87</a:t>
            </a:fld>
            <a:endParaRPr lang="en-US"/>
          </a:p>
        </p:txBody>
      </p:sp>
    </p:spTree>
    <p:extLst>
      <p:ext uri="{BB962C8B-B14F-4D97-AF65-F5344CB8AC3E}">
        <p14:creationId xmlns:p14="http://schemas.microsoft.com/office/powerpoint/2010/main" val="10551512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Wood human figure">
            <a:extLst>
              <a:ext uri="{FF2B5EF4-FFF2-40B4-BE49-F238E27FC236}">
                <a16:creationId xmlns:a16="http://schemas.microsoft.com/office/drawing/2014/main" id="{DDA0BFBF-55DF-429D-9037-75479FD9ADB8}"/>
              </a:ext>
              <a:ext uri="{C183D7F6-B498-43B3-948B-1728B52AA6E4}">
                <adec:decorative xmlns:adec="http://schemas.microsoft.com/office/drawing/2017/decorative" val="0"/>
              </a:ext>
            </a:extLst>
          </p:cNvPr>
          <p:cNvPicPr>
            <a:picLocks noChangeAspect="1"/>
          </p:cNvPicPr>
          <p:nvPr/>
        </p:nvPicPr>
        <p:blipFill>
          <a:blip r:embed="rId3">
            <a:alphaModFix amt="23000"/>
            <a:extLst>
              <a:ext uri="{28A0092B-C50C-407E-A947-70E740481C1C}">
                <a14:useLocalDpi xmlns:a14="http://schemas.microsoft.com/office/drawing/2010/main" val="0"/>
              </a:ext>
            </a:extLst>
          </a:blip>
          <a:stretch>
            <a:fillRect/>
          </a:stretch>
        </p:blipFill>
        <p:spPr>
          <a:xfrm>
            <a:off x="0" y="-997043"/>
            <a:ext cx="12192000" cy="8127999"/>
          </a:xfrm>
          <a:prstGeom prst="rect">
            <a:avLst/>
          </a:prstGeom>
          <a:effectLst/>
        </p:spPr>
      </p:pic>
      <p:sp>
        <p:nvSpPr>
          <p:cNvPr id="9" name="Title 8">
            <a:extLst>
              <a:ext uri="{FF2B5EF4-FFF2-40B4-BE49-F238E27FC236}">
                <a16:creationId xmlns:a16="http://schemas.microsoft.com/office/drawing/2014/main" id="{22AA6A0E-9968-4694-85A2-F25F3518D8A6}"/>
              </a:ext>
            </a:extLst>
          </p:cNvPr>
          <p:cNvSpPr>
            <a:spLocks noGrp="1"/>
          </p:cNvSpPr>
          <p:nvPr>
            <p:ph type="title"/>
          </p:nvPr>
        </p:nvSpPr>
        <p:spPr>
          <a:xfrm>
            <a:off x="629805" y="136525"/>
            <a:ext cx="11081334" cy="786384"/>
          </a:xfrm>
        </p:spPr>
        <p:txBody>
          <a:bodyPr/>
          <a:lstStyle/>
          <a:p>
            <a:r>
              <a:rPr lang="en-US">
                <a:solidFill>
                  <a:schemeClr val="accent5">
                    <a:lumMod val="75000"/>
                  </a:schemeClr>
                </a:solidFill>
              </a:rPr>
              <a:t>Federal Project Officers (FPOs)</a:t>
            </a:r>
          </a:p>
        </p:txBody>
      </p:sp>
      <p:sp>
        <p:nvSpPr>
          <p:cNvPr id="10" name="Content Placeholder 9">
            <a:extLst>
              <a:ext uri="{FF2B5EF4-FFF2-40B4-BE49-F238E27FC236}">
                <a16:creationId xmlns:a16="http://schemas.microsoft.com/office/drawing/2014/main" id="{4C763821-51C3-4427-BC2E-D0160C181049}"/>
              </a:ext>
            </a:extLst>
          </p:cNvPr>
          <p:cNvSpPr>
            <a:spLocks noGrp="1"/>
          </p:cNvSpPr>
          <p:nvPr>
            <p:ph idx="1"/>
          </p:nvPr>
        </p:nvSpPr>
        <p:spPr>
          <a:xfrm>
            <a:off x="364943" y="3016155"/>
            <a:ext cx="11235654" cy="2770496"/>
          </a:xfrm>
        </p:spPr>
        <p:txBody>
          <a:bodyPr anchor="t">
            <a:normAutofit/>
          </a:bodyPr>
          <a:lstStyle/>
          <a:p>
            <a:pPr marL="0" marR="0" lvl="0" indent="0" algn="ctr" defTabSz="914400" rtl="0" eaLnBrk="1" fontAlgn="auto" latinLnBrk="0" hangingPunct="1">
              <a:lnSpc>
                <a:spcPct val="95000"/>
              </a:lnSpc>
              <a:spcBef>
                <a:spcPts val="1800"/>
              </a:spcBef>
              <a:spcAft>
                <a:spcPts val="0"/>
              </a:spcAft>
              <a:buClr>
                <a:srgbClr val="7A232F"/>
              </a:buClr>
              <a:buSzTx/>
              <a:buNone/>
              <a:tabLst/>
              <a:defRPr/>
            </a:pPr>
            <a:r>
              <a:rPr kumimoji="0" lang="en-US" sz="3600" b="1" i="0" u="none" strike="noStrike" kern="1200" cap="none" spc="0" normalizeH="0" baseline="0" noProof="0">
                <a:ln>
                  <a:noFill/>
                </a:ln>
                <a:solidFill>
                  <a:srgbClr val="242021"/>
                </a:solidFill>
                <a:effectLst/>
                <a:uLnTx/>
                <a:uFillTx/>
                <a:latin typeface="Calibri" panose="020F0502020204030204"/>
                <a:ea typeface="+mn-ea"/>
                <a:cs typeface="+mn-cs"/>
              </a:rPr>
              <a:t>FPOs are </a:t>
            </a:r>
            <a:r>
              <a:rPr lang="en-US" sz="3600" b="1" dirty="0">
                <a:solidFill>
                  <a:srgbClr val="242021"/>
                </a:solidFill>
                <a:latin typeface="Calibri" panose="020F0502020204030204"/>
              </a:rPr>
              <a:t>available</a:t>
            </a:r>
            <a:r>
              <a:rPr kumimoji="0" lang="en-US" sz="3600" b="1" i="0" u="none" strike="noStrike" kern="1200" cap="none" spc="0" normalizeH="0" baseline="0" noProof="0">
                <a:ln>
                  <a:noFill/>
                </a:ln>
                <a:solidFill>
                  <a:srgbClr val="242021"/>
                </a:solidFill>
                <a:effectLst/>
                <a:uLnTx/>
                <a:uFillTx/>
                <a:latin typeface="Calibri" panose="020F0502020204030204"/>
                <a:ea typeface="+mn-ea"/>
                <a:cs typeface="+mn-cs"/>
              </a:rPr>
              <a:t> to provide support—contact them at any time with questions</a:t>
            </a:r>
          </a:p>
          <a:p>
            <a:pPr marL="0" indent="0" algn="ctr">
              <a:buNone/>
            </a:pPr>
            <a:endParaRPr lang="en-US"/>
          </a:p>
        </p:txBody>
      </p:sp>
      <p:sp>
        <p:nvSpPr>
          <p:cNvPr id="2" name="Slide Number Placeholder 1">
            <a:extLst>
              <a:ext uri="{FF2B5EF4-FFF2-40B4-BE49-F238E27FC236}">
                <a16:creationId xmlns:a16="http://schemas.microsoft.com/office/drawing/2014/main" id="{47562E53-CD23-4B08-80D8-E57F2322FEC8}"/>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88</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09520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08CBDD3B-41EB-4281-B869-D6CB1C966CF0}"/>
              </a:ext>
            </a:extLst>
          </p:cNvPr>
          <p:cNvSpPr txBox="1">
            <a:spLocks noGrp="1"/>
          </p:cNvSpPr>
          <p:nvPr>
            <p:ph type="title" idx="4294967295"/>
          </p:nvPr>
        </p:nvSpPr>
        <p:spPr>
          <a:xfrm>
            <a:off x="629805" y="27296"/>
            <a:ext cx="11081334" cy="990600"/>
          </a:xfrm>
          <a:prstGeom prst="rect">
            <a:avLst/>
          </a:prstGeom>
          <a:noFill/>
          <a:ln>
            <a:noFill/>
            <a:prstDash/>
          </a:ln>
          <a:effectLst/>
        </p:spPr>
        <p:txBody>
          <a:bodyPr rot="0" spcFirstLastPara="0" vertOverflow="overflow" horzOverflow="overflow" vert="horz" wrap="square" lIns="18288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3600" b="1" kern="1200">
                <a:solidFill>
                  <a:schemeClr val="tx2"/>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chemeClr val="accent1"/>
                </a:solidFill>
                <a:effectLst/>
                <a:uLnTx/>
                <a:uFillTx/>
                <a:latin typeface="+mn-lt"/>
                <a:ea typeface="+mj-ea"/>
                <a:cs typeface="+mj-cs"/>
              </a:rPr>
              <a:t>WIPS Assistance: File a TA Request (1)</a:t>
            </a:r>
          </a:p>
        </p:txBody>
      </p:sp>
      <p:pic>
        <p:nvPicPr>
          <p:cNvPr id="6" name="Picture 5" descr="Screen of the Workforce Integrated Performance System (WIPS) with an arrow pointing to Request WIPS Assistance">
            <a:extLst>
              <a:ext uri="{FF2B5EF4-FFF2-40B4-BE49-F238E27FC236}">
                <a16:creationId xmlns:a16="http://schemas.microsoft.com/office/drawing/2014/main" id="{3192697F-FD2B-9BFB-FDF0-EECCA87AEBFC}"/>
              </a:ext>
            </a:extLst>
          </p:cNvPr>
          <p:cNvPicPr>
            <a:picLocks noChangeAspect="1"/>
          </p:cNvPicPr>
          <p:nvPr/>
        </p:nvPicPr>
        <p:blipFill rotWithShape="1">
          <a:blip r:embed="rId3"/>
          <a:srcRect b="8877"/>
          <a:stretch/>
        </p:blipFill>
        <p:spPr>
          <a:xfrm>
            <a:off x="394890" y="1294495"/>
            <a:ext cx="11402220" cy="4785256"/>
          </a:xfrm>
          <a:prstGeom prst="rect">
            <a:avLst/>
          </a:prstGeom>
        </p:spPr>
      </p:pic>
      <p:sp>
        <p:nvSpPr>
          <p:cNvPr id="2" name="Slide Number Placeholder 1">
            <a:extLst>
              <a:ext uri="{FF2B5EF4-FFF2-40B4-BE49-F238E27FC236}">
                <a16:creationId xmlns:a16="http://schemas.microsoft.com/office/drawing/2014/main" id="{4C3E4623-F636-714B-B1F0-1881F47FB9C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89</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0407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08CBDD3B-41EB-4281-B869-D6CB1C966CF0}"/>
              </a:ext>
            </a:extLst>
          </p:cNvPr>
          <p:cNvSpPr txBox="1">
            <a:spLocks noGrp="1"/>
          </p:cNvSpPr>
          <p:nvPr>
            <p:ph type="title" idx="4294967295"/>
          </p:nvPr>
        </p:nvSpPr>
        <p:spPr>
          <a:xfrm>
            <a:off x="629805" y="27296"/>
            <a:ext cx="11081334" cy="990600"/>
          </a:xfrm>
          <a:prstGeom prst="rect">
            <a:avLst/>
          </a:prstGeom>
          <a:noFill/>
          <a:ln>
            <a:noFill/>
            <a:prstDash/>
          </a:ln>
          <a:effectLst/>
        </p:spPr>
        <p:txBody>
          <a:bodyPr rot="0" spcFirstLastPara="0" vertOverflow="overflow" horzOverflow="overflow" vert="horz" wrap="square" lIns="182880" tIns="45720" rIns="91440" bIns="45720" numCol="1" spcCol="0" rtlCol="0" fromWordArt="0" anchor="ctr" anchorCtr="0" forceAA="0" compatLnSpc="1">
            <a:prstTxWarp prst="textNoShape">
              <a:avLst/>
            </a:prstTxWarp>
            <a:normAutofit fontScale="97500"/>
          </a:bodyPr>
          <a:lstStyle>
            <a:lvl1pPr algn="l" defTabSz="914400" rtl="0" eaLnBrk="1" latinLnBrk="0" hangingPunct="1">
              <a:lnSpc>
                <a:spcPct val="90000"/>
              </a:lnSpc>
              <a:spcBef>
                <a:spcPct val="0"/>
              </a:spcBef>
              <a:buNone/>
              <a:defRPr sz="3600" b="1" kern="1200">
                <a:solidFill>
                  <a:schemeClr val="tx2"/>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chemeClr val="accent1"/>
                </a:solidFill>
                <a:effectLst/>
                <a:uLnTx/>
                <a:uFillTx/>
                <a:latin typeface="+mn-lt"/>
                <a:ea typeface="+mj-ea"/>
                <a:cs typeface="+mj-cs"/>
              </a:rPr>
              <a:t>WIPS Assistance: File a TA Request (2) </a:t>
            </a:r>
          </a:p>
        </p:txBody>
      </p:sp>
      <p:pic>
        <p:nvPicPr>
          <p:cNvPr id="4" name="Picture 3" descr="Screen shot of WIPS TA Request Page">
            <a:extLst>
              <a:ext uri="{FF2B5EF4-FFF2-40B4-BE49-F238E27FC236}">
                <a16:creationId xmlns:a16="http://schemas.microsoft.com/office/drawing/2014/main" id="{3249CFCF-C31B-4338-A4B5-B0536BC84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603" y="1066848"/>
            <a:ext cx="10866708" cy="5703579"/>
          </a:xfrm>
          <a:prstGeom prst="rect">
            <a:avLst/>
          </a:prstGeom>
          <a:ln w="19050">
            <a:solidFill>
              <a:schemeClr val="accent2">
                <a:lumMod val="75000"/>
              </a:schemeClr>
            </a:solidFill>
          </a:ln>
        </p:spPr>
      </p:pic>
      <p:sp>
        <p:nvSpPr>
          <p:cNvPr id="2" name="Slide Number Placeholder 1">
            <a:extLst>
              <a:ext uri="{FF2B5EF4-FFF2-40B4-BE49-F238E27FC236}">
                <a16:creationId xmlns:a16="http://schemas.microsoft.com/office/drawing/2014/main" id="{4C3E4623-F636-714B-B1F0-1881F47FB9CC}"/>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90</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6815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A2A8D-8F8E-FE48-8ADA-D14381236E7E}"/>
              </a:ext>
            </a:extLst>
          </p:cNvPr>
          <p:cNvSpPr>
            <a:spLocks noGrp="1"/>
          </p:cNvSpPr>
          <p:nvPr>
            <p:ph type="ctrTitle"/>
          </p:nvPr>
        </p:nvSpPr>
        <p:spPr>
          <a:xfrm>
            <a:off x="228600" y="1244600"/>
            <a:ext cx="6419850" cy="1478758"/>
          </a:xfrm>
        </p:spPr>
        <p:txBody>
          <a:bodyPr>
            <a:normAutofit/>
          </a:bodyPr>
          <a:lstStyle/>
          <a:p>
            <a:pPr algn="ctr"/>
            <a:r>
              <a:rPr lang="en-US" sz="9600"/>
              <a:t>Q&amp;A</a:t>
            </a:r>
          </a:p>
        </p:txBody>
      </p:sp>
      <p:sp>
        <p:nvSpPr>
          <p:cNvPr id="4" name="Subtitle 3">
            <a:extLst>
              <a:ext uri="{FF2B5EF4-FFF2-40B4-BE49-F238E27FC236}">
                <a16:creationId xmlns:a16="http://schemas.microsoft.com/office/drawing/2014/main" id="{08B54FF9-50A9-481E-B0BA-47F4AB733A4A}"/>
              </a:ext>
            </a:extLst>
          </p:cNvPr>
          <p:cNvSpPr>
            <a:spLocks noGrp="1"/>
          </p:cNvSpPr>
          <p:nvPr>
            <p:ph type="subTitle" idx="1"/>
          </p:nvPr>
        </p:nvSpPr>
        <p:spPr/>
        <p:txBody>
          <a:bodyPr/>
          <a:lstStyle/>
          <a:p>
            <a:r>
              <a:rPr lang="en-US"/>
              <a:t>Thank you for coming today!</a:t>
            </a:r>
          </a:p>
        </p:txBody>
      </p:sp>
      <p:sp>
        <p:nvSpPr>
          <p:cNvPr id="2" name="Slide Number Placeholder 1">
            <a:extLst>
              <a:ext uri="{FF2B5EF4-FFF2-40B4-BE49-F238E27FC236}">
                <a16:creationId xmlns:a16="http://schemas.microsoft.com/office/drawing/2014/main" id="{28136536-D505-FF44-95C3-9D8610FCBE68}"/>
              </a:ext>
            </a:extLst>
          </p:cNvPr>
          <p:cNvSpPr>
            <a:spLocks noGrp="1"/>
          </p:cNvSpPr>
          <p:nvPr>
            <p:ph type="sldNum" sz="quarter" idx="4294967295"/>
          </p:nvPr>
        </p:nvSpPr>
        <p:spPr>
          <a:xfrm>
            <a:off x="11537950" y="6356350"/>
            <a:ext cx="65405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600" b="1" i="0" u="none" strike="noStrike" kern="1200" cap="none" spc="0" normalizeH="0" baseline="0" noProof="0" smtClean="0">
                <a:ln>
                  <a:noFill/>
                </a:ln>
                <a:solidFill>
                  <a:srgbClr val="2C5261"/>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91</a:t>
            </a:fld>
            <a:endParaRPr kumimoji="0" lang="en-US" sz="1600" b="1" i="0" u="none" strike="noStrike" kern="1200" cap="none" spc="0" normalizeH="0" baseline="0" noProof="0">
              <a:ln>
                <a:noFill/>
              </a:ln>
              <a:solidFill>
                <a:srgbClr val="2C526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3127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2.xml><?xml version="1.0" encoding="utf-8"?>
<p:properties xmlns:p="http://schemas.microsoft.com/office/2006/metadata/properties" xmlns:xsi="http://www.w3.org/2001/XMLSchema-instance" xmlns:pc="http://schemas.microsoft.com/office/infopath/2007/PartnerControls">
  <documentManagement>
    <TaxCatchAll xmlns="23f65337-f694-4da1-a45c-7b4c6d106318" xsi:nil="true"/>
    <lcf76f155ced4ddcb4097134ff3c332f xmlns="079a70bf-4589-4d1f-86a8-e112856d00a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2E62E9FB4A6DCB4CA8E1E6C4EE3127D5" ma:contentTypeVersion="16" ma:contentTypeDescription="Create a new document." ma:contentTypeScope="" ma:versionID="bbbe90c0fb185218d3248348b4b3293d">
  <xsd:schema xmlns:xsd="http://www.w3.org/2001/XMLSchema" xmlns:xs="http://www.w3.org/2001/XMLSchema" xmlns:p="http://schemas.microsoft.com/office/2006/metadata/properties" xmlns:ns2="079a70bf-4589-4d1f-86a8-e112856d00a0" xmlns:ns3="23f65337-f694-4da1-a45c-7b4c6d106318" targetNamespace="http://schemas.microsoft.com/office/2006/metadata/properties" ma:root="true" ma:fieldsID="bf45aa4b8242d0c9d3331c5c1c4b8d8b" ns2:_="" ns3:_="">
    <xsd:import namespace="079a70bf-4589-4d1f-86a8-e112856d00a0"/>
    <xsd:import namespace="23f65337-f694-4da1-a45c-7b4c6d10631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3:SharedWithUsers" minOccurs="0"/>
                <xsd:element ref="ns3:SharedWithDetail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9a70bf-4589-4d1f-86a8-e112856d00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2df8674-7991-4a6b-90e1-4315b024bc0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f65337-f694-4da1-a45c-7b4c6d106318"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45abeea-357e-4e74-aed3-7dedf37fa8d3}" ma:internalName="TaxCatchAll" ma:showField="CatchAllData" ma:web="23f65337-f694-4da1-a45c-7b4c6d1063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2.xml><?xml version="1.0" encoding="utf-8"?>
<ds:datastoreItem xmlns:ds="http://schemas.openxmlformats.org/officeDocument/2006/customXml" ds:itemID="{52EDB46F-721E-447F-9C46-16F9E16EE877}">
  <ds:schemaRefs>
    <ds:schemaRef ds:uri="http://schemas.openxmlformats.org/package/2006/metadata/core-properties"/>
    <ds:schemaRef ds:uri="http://schemas.microsoft.com/office/2006/documentManagement/types"/>
    <ds:schemaRef ds:uri="http://schemas.microsoft.com/office/2006/metadata/properties"/>
    <ds:schemaRef ds:uri="http://purl.org/dc/dcmitype/"/>
    <ds:schemaRef ds:uri="http://schemas.microsoft.com/office/infopath/2007/PartnerControls"/>
    <ds:schemaRef ds:uri="http://www.w3.org/XML/1998/namespace"/>
    <ds:schemaRef ds:uri="079a70bf-4589-4d1f-86a8-e112856d00a0"/>
    <ds:schemaRef ds:uri="http://purl.org/dc/terms/"/>
    <ds:schemaRef ds:uri="23f65337-f694-4da1-a45c-7b4c6d106318"/>
    <ds:schemaRef ds:uri="http://purl.org/dc/elements/1.1/"/>
  </ds:schemaRefs>
</ds:datastoreItem>
</file>

<file path=customXml/itemProps3.xml><?xml version="1.0" encoding="utf-8"?>
<ds:datastoreItem xmlns:ds="http://schemas.openxmlformats.org/officeDocument/2006/customXml" ds:itemID="{92EA4854-6DAA-48C4-BDD1-7339C22FB2E8}">
  <ds:schemaRefs>
    <ds:schemaRef ds:uri="http://schemas.microsoft.com/sharepoint/v3/contenttype/forms"/>
  </ds:schemaRefs>
</ds:datastoreItem>
</file>

<file path=customXml/itemProps4.xml><?xml version="1.0" encoding="utf-8"?>
<ds:datastoreItem xmlns:ds="http://schemas.openxmlformats.org/officeDocument/2006/customXml" ds:itemID="{E46DA46E-71C0-439D-820A-AE9B27ECC2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9a70bf-4589-4d1f-86a8-e112856d00a0"/>
    <ds:schemaRef ds:uri="23f65337-f694-4da1-a45c-7b4c6d1063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Non State Perform_v 2</Template>
  <TotalTime>4633</TotalTime>
  <Words>10016</Words>
  <Application>Microsoft Office PowerPoint</Application>
  <PresentationFormat>Widescreen</PresentationFormat>
  <Paragraphs>1146</Paragraphs>
  <Slides>91</Slides>
  <Notes>91</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91</vt:i4>
      </vt:variant>
    </vt:vector>
  </HeadingPairs>
  <TitlesOfParts>
    <vt:vector size="108" baseType="lpstr">
      <vt:lpstr>Arial</vt:lpstr>
      <vt:lpstr>Calibri</vt:lpstr>
      <vt:lpstr>Calibri Light</vt:lpstr>
      <vt:lpstr>Franklin Gothic Book</vt:lpstr>
      <vt:lpstr>Gill Sans MT</vt:lpstr>
      <vt:lpstr>Merriweather</vt:lpstr>
      <vt:lpstr>Symbol</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Workforce Opportunity for Rural Communities (WORC) Grants Round 4</vt:lpstr>
      <vt:lpstr>Welcome</vt:lpstr>
      <vt:lpstr>Department of Labor Structure</vt:lpstr>
      <vt:lpstr>The WORC initiative is a Partnership Between DOL, ARC, and DRA</vt:lpstr>
      <vt:lpstr>Training Goals</vt:lpstr>
      <vt:lpstr>Today’s Speakers (1)</vt:lpstr>
      <vt:lpstr>Today’s Speakers (2)</vt:lpstr>
      <vt:lpstr>Agenda (1)</vt:lpstr>
      <vt:lpstr>Agenda (2) </vt:lpstr>
      <vt:lpstr>Reporting Overview (1)</vt:lpstr>
      <vt:lpstr>Reporting Overview (2)</vt:lpstr>
      <vt:lpstr>Reporting Overview (3)</vt:lpstr>
      <vt:lpstr>WORC Training Part 1 (1)</vt:lpstr>
      <vt:lpstr>WORC Training Part 1 (2)</vt:lpstr>
      <vt:lpstr>WORC Training Part 2</vt:lpstr>
      <vt:lpstr>Reporting due dates</vt:lpstr>
      <vt:lpstr>Poll</vt:lpstr>
      <vt:lpstr>Agenda (3)</vt:lpstr>
      <vt:lpstr>QPR Overview (1)</vt:lpstr>
      <vt:lpstr>QPR Overview (2)</vt:lpstr>
      <vt:lpstr>QPR Overview (3)</vt:lpstr>
      <vt:lpstr>QPR Overview (4)</vt:lpstr>
      <vt:lpstr>Agenda (4)</vt:lpstr>
      <vt:lpstr>What is in the Participant Data File?</vt:lpstr>
      <vt:lpstr>How do I know what information to include in the data file?</vt:lpstr>
      <vt:lpstr>Generating a QPR</vt:lpstr>
      <vt:lpstr>QPR Data Collection</vt:lpstr>
      <vt:lpstr>QPR Overview (5)</vt:lpstr>
      <vt:lpstr>Data Collection Overview</vt:lpstr>
      <vt:lpstr>Data Collection Overview:  What data will you collect?</vt:lpstr>
      <vt:lpstr>Data Collection Task Summary</vt:lpstr>
      <vt:lpstr>Data Collection Tips (1)</vt:lpstr>
      <vt:lpstr>Data Collection Tips (2)</vt:lpstr>
      <vt:lpstr>Who To Collect Data On</vt:lpstr>
      <vt:lpstr>DWG Performance Policy </vt:lpstr>
      <vt:lpstr>Review</vt:lpstr>
      <vt:lpstr>QPRs: Review (1)</vt:lpstr>
      <vt:lpstr>QPRs: Review (2)</vt:lpstr>
      <vt:lpstr>QPRs: Review (3)</vt:lpstr>
      <vt:lpstr>QPRs: Review (4)</vt:lpstr>
      <vt:lpstr>QPRs: Review (5)</vt:lpstr>
      <vt:lpstr>Agenda (5)</vt:lpstr>
      <vt:lpstr>QPR Process (1)</vt:lpstr>
      <vt:lpstr>QPR Process (2)</vt:lpstr>
      <vt:lpstr>Building a Participant Data File (1)</vt:lpstr>
      <vt:lpstr>Building a Participant Data File (2)</vt:lpstr>
      <vt:lpstr>Building a Participant Data File (3)</vt:lpstr>
      <vt:lpstr>Building a Participant Data File (4)</vt:lpstr>
      <vt:lpstr>Building a Participant Data File (5)</vt:lpstr>
      <vt:lpstr>PDFT (1) </vt:lpstr>
      <vt:lpstr>Building a Participant Data File (6)</vt:lpstr>
      <vt:lpstr>PDFT (2) </vt:lpstr>
      <vt:lpstr>Building a Participant Data File (7)</vt:lpstr>
      <vt:lpstr>PDFT (3) </vt:lpstr>
      <vt:lpstr>Building a Participant Data File (8)</vt:lpstr>
      <vt:lpstr>Building a Participant Data File (9)</vt:lpstr>
      <vt:lpstr>Building a Participant Data File (10)</vt:lpstr>
      <vt:lpstr>Building a Participant Data File (11)</vt:lpstr>
      <vt:lpstr>QPRs: Review (6)</vt:lpstr>
      <vt:lpstr>Uploading the Participant Data File to WIPS</vt:lpstr>
      <vt:lpstr>Edit Checks</vt:lpstr>
      <vt:lpstr>Edit Check Resource  Located on WorkforceGPS</vt:lpstr>
      <vt:lpstr>QPRs: Review (7)</vt:lpstr>
      <vt:lpstr>QPR Generation: Outcomes Data (1)</vt:lpstr>
      <vt:lpstr>QPR Generation: Outcomes Data (2)</vt:lpstr>
      <vt:lpstr>QPR Generation: Outcomes Data (3)</vt:lpstr>
      <vt:lpstr>QPR Generation: Outcomes Data (4)</vt:lpstr>
      <vt:lpstr>QPR Generation: Outcomes Data (5)</vt:lpstr>
      <vt:lpstr>QPR Generation</vt:lpstr>
      <vt:lpstr>QPRs: Review (8)</vt:lpstr>
      <vt:lpstr>QPRs: Review (9)</vt:lpstr>
      <vt:lpstr>QPRs: Review (10)</vt:lpstr>
      <vt:lpstr>QPRs: Review (11)</vt:lpstr>
      <vt:lpstr>Agenda (6)</vt:lpstr>
      <vt:lpstr>Reporting Resources on WorkforceGPS</vt:lpstr>
      <vt:lpstr>Guide to DWG Performance Reporting Resources (1)</vt:lpstr>
      <vt:lpstr>Guide to DWG Performance Reporting Resources (2)</vt:lpstr>
      <vt:lpstr>Guide to DWG Performance Reporting Resources (3)</vt:lpstr>
      <vt:lpstr>Guide to DWG Performance Reporting Resources (4)</vt:lpstr>
      <vt:lpstr>Guide to DWG Performance Reporting Resources (5)</vt:lpstr>
      <vt:lpstr>Guide to DWG Performance Reporting Resources (6)</vt:lpstr>
      <vt:lpstr>Guide to DWG Performance Reporting Resources (7)</vt:lpstr>
      <vt:lpstr>Guide to DWG Performance Reporting Resources (8)</vt:lpstr>
      <vt:lpstr>National Dislocated Worker Grants Quarterly Reporting Reference Guide</vt:lpstr>
      <vt:lpstr>Guide to DWG Performance Reporting Resources (9)</vt:lpstr>
      <vt:lpstr>Guide to DWG Performance Reporting Resources (10)</vt:lpstr>
      <vt:lpstr>Agenda (7)</vt:lpstr>
      <vt:lpstr>Federal Project Officers (FPOs)</vt:lpstr>
      <vt:lpstr>WIPS Assistance: File a TA Request (1)</vt:lpstr>
      <vt:lpstr>WIPS Assistance: File a TA Request (2) </vt:lpstr>
      <vt:lpstr>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Dislocated Worker Grants</dc:title>
  <dc:creator>Ben Mahrer</dc:creator>
  <cp:lastModifiedBy>Ryan, Jeff - ETA</cp:lastModifiedBy>
  <cp:revision>124</cp:revision>
  <dcterms:created xsi:type="dcterms:W3CDTF">2022-10-07T00:02:09Z</dcterms:created>
  <dcterms:modified xsi:type="dcterms:W3CDTF">2023-02-21T11:30:40Z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0x0101002E62E9FB4A6DCB4CA8E1E6C4EE3127D5</vt:lpwstr>
  </property>
  <property fmtid="{D5CDD505-2E9C-101B-9397-08002B2CF9AE}" pid="5" name="MediaServiceImageTags">
    <vt:lpwstr/>
  </property>
</Properties>
</file>