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notesSlides/notesSlide13.xml" ContentType="application/vnd.openxmlformats-officedocument.presentationml.notesSlide+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notesSlides/notesSlide30.xml" ContentType="application/vnd.openxmlformats-officedocument.presentationml.notesSlide+xml"/>
  <Override PartName="/ppt/tags/tag38.xml" ContentType="application/vnd.openxmlformats-officedocument.presentationml.tags+xml"/>
  <Override PartName="/ppt/notesSlides/notesSlide31.xml" ContentType="application/vnd.openxmlformats-officedocument.presentationml.notesSlide+xml"/>
  <Override PartName="/ppt/tags/tag39.xml" ContentType="application/vnd.openxmlformats-officedocument.presentationml.tags+xml"/>
  <Override PartName="/ppt/notesSlides/notesSlide32.xml" ContentType="application/vnd.openxmlformats-officedocument.presentationml.notesSlide+xml"/>
  <Override PartName="/ppt/tags/tag40.xml" ContentType="application/vnd.openxmlformats-officedocument.presentationml.tags+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26" r:id="rId5"/>
  </p:sldMasterIdLst>
  <p:notesMasterIdLst>
    <p:notesMasterId r:id="rId39"/>
  </p:notesMasterIdLst>
  <p:sldIdLst>
    <p:sldId id="1733" r:id="rId6"/>
    <p:sldId id="1720" r:id="rId7"/>
    <p:sldId id="1721" r:id="rId8"/>
    <p:sldId id="1694" r:id="rId9"/>
    <p:sldId id="1695" r:id="rId10"/>
    <p:sldId id="1696" r:id="rId11"/>
    <p:sldId id="1697" r:id="rId12"/>
    <p:sldId id="1722" r:id="rId13"/>
    <p:sldId id="1698" r:id="rId14"/>
    <p:sldId id="1723" r:id="rId15"/>
    <p:sldId id="1725" r:id="rId16"/>
    <p:sldId id="1701" r:id="rId17"/>
    <p:sldId id="1726" r:id="rId18"/>
    <p:sldId id="1703" r:id="rId19"/>
    <p:sldId id="1727" r:id="rId20"/>
    <p:sldId id="1705" r:id="rId21"/>
    <p:sldId id="1706" r:id="rId22"/>
    <p:sldId id="1707" r:id="rId23"/>
    <p:sldId id="1708" r:id="rId24"/>
    <p:sldId id="1717" r:id="rId25"/>
    <p:sldId id="1686" r:id="rId26"/>
    <p:sldId id="1709" r:id="rId27"/>
    <p:sldId id="1732" r:id="rId28"/>
    <p:sldId id="1687" r:id="rId29"/>
    <p:sldId id="1711" r:id="rId30"/>
    <p:sldId id="1730" r:id="rId31"/>
    <p:sldId id="1718" r:id="rId32"/>
    <p:sldId id="1712" r:id="rId33"/>
    <p:sldId id="1713" r:id="rId34"/>
    <p:sldId id="1714" r:id="rId35"/>
    <p:sldId id="1715" r:id="rId36"/>
    <p:sldId id="1731" r:id="rId37"/>
    <p:sldId id="297" r:id="rId38"/>
  </p:sldIdLst>
  <p:sldSz cx="12192000" cy="6858000"/>
  <p:notesSz cx="6858000" cy="9313863"/>
  <p:embeddedFontLst>
    <p:embeddedFont>
      <p:font typeface="ＭＳ Ｐゴシック" panose="020B0600070205080204" pitchFamily="34" charset="-128"/>
      <p:regular r:id="rId40"/>
    </p:embeddedFont>
    <p:embeddedFont>
      <p:font typeface="Franklin Gothic Demi Cond" panose="020B0706030402020204" pitchFamily="34" charset="0"/>
      <p:regular r:id="rId41"/>
    </p:embeddedFont>
    <p:embeddedFont>
      <p:font typeface="Segoe UI" panose="020B0502040204020203" pitchFamily="34" charset="0"/>
      <p:regular r:id="rId42"/>
      <p:bold r:id="rId43"/>
      <p:italic r:id="rId44"/>
      <p:boldItalic r:id="rId45"/>
    </p:embeddedFont>
    <p:embeddedFont>
      <p:font typeface="Wingdings 2" panose="05020102010507070707" pitchFamily="18" charset="2"/>
      <p:regular r:id="rId46"/>
    </p:embeddedFont>
    <p:embeddedFont>
      <p:font typeface="Wingdings 3" panose="05040102010807070707" pitchFamily="18" charset="2"/>
      <p:regular r:id="rId47"/>
    </p:embeddedFont>
  </p:embeddedFontLst>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Default)" id="{A8541289-67DB-4083-8AA2-EE389C64CB80}">
          <p14:sldIdLst>
            <p14:sldId id="1733"/>
            <p14:sldId id="1720"/>
          </p14:sldIdLst>
        </p14:section>
        <p14:section name="Section (Untitled)" id="{212259FD-A5EE-41C2-9270-A4C8855A236B}">
          <p14:sldIdLst>
            <p14:sldId id="1721"/>
            <p14:sldId id="1694"/>
            <p14:sldId id="1695"/>
            <p14:sldId id="1696"/>
            <p14:sldId id="1697"/>
            <p14:sldId id="1722"/>
            <p14:sldId id="1698"/>
            <p14:sldId id="1723"/>
            <p14:sldId id="1725"/>
            <p14:sldId id="1701"/>
            <p14:sldId id="1726"/>
            <p14:sldId id="1703"/>
            <p14:sldId id="1727"/>
            <p14:sldId id="1705"/>
            <p14:sldId id="1706"/>
            <p14:sldId id="1707"/>
            <p14:sldId id="1708"/>
            <p14:sldId id="1717"/>
            <p14:sldId id="1686"/>
            <p14:sldId id="1709"/>
            <p14:sldId id="1732"/>
            <p14:sldId id="1687"/>
            <p14:sldId id="1711"/>
            <p14:sldId id="1730"/>
            <p14:sldId id="1718"/>
            <p14:sldId id="1712"/>
            <p14:sldId id="1713"/>
            <p14:sldId id="1714"/>
            <p14:sldId id="1715"/>
            <p14:sldId id="1731"/>
            <p14:sldId id="29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88F434-6523-76ED-5119-E7BEB2007D39}" name="Haylie Schuster" initials="HS" userId="S::Haylie.Schuster@safalpartners.com::2d43d25b-5453-4c71-bb4f-021108d57edd" providerId="AD"/>
  <p188:author id="{8F06C062-5143-2F6D-6184-D063DD299289}" name="Sandra Jones" initials="SJ" userId="S::sandra.jones@safalpartners.com::e810c0a7-3de9-47ff-a054-46c0dbb3ba68" providerId="AD"/>
  <p188:author id="{9ED5E079-A86B-76DE-A9F2-F780703EA270}" name="India Johnson" initials="IJ" userId="S::India.Johnson@safalpartners.com::6df23cc5-0fe6-4afb-bd20-79b1ff91c580" providerId="AD"/>
  <p188:author id="{0C6D138D-25F1-1093-07AC-989A8563ABA7}" name="Cynthia Forland" initials="CF" userId="756a90f5ec104add" providerId="Windows Live"/>
  <p188:author id="{6F998692-C449-2756-F2EC-4721E62005B8}" name="Chris Times" initials="CT" userId="S::chris.times@safalpartners.com::6e786231-f7a4-40d8-8e22-051cc5db6f85" providerId="AD"/>
  <p188:author id="{175D94DF-0B6F-D89A-6D92-8D9818223141}" name="Theresa Anderson" initials="TA" userId="e76dcd799142c118" providerId="Windows Live"/>
  <p188:author id="{491E4DE4-0247-C1FF-A0BC-5FAAC8E266C2}" name="Michelle Carson" initials="MC" userId="S::michelle.carson@safalpartners.com::c12fad4d-602b-46c9-b455-39d7a6962d12" providerId="AD"/>
  <p188:author id="{E430BCEF-0380-C19C-B805-D3951F09177A}" name="Salas-Kos, Gloria - ETA" initials="SKGE" userId="S::Salas-Kos.Gloria@dol.gov::022db5c6-67ff-456e-9141-c7f5206bafa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Ingrid Schonfield" initials="IS" lastIdx="2" clrIdx="6">
    <p:extLst>
      <p:ext uri="{19B8F6BF-5375-455C-9EA6-DF929625EA0E}">
        <p15:presenceInfo xmlns:p15="http://schemas.microsoft.com/office/powerpoint/2012/main" userId="Ingrid Schonfield" providerId="None"/>
      </p:ext>
    </p:extLst>
  </p:cmAuthor>
  <p:cmAuthor id="1" name="margaret researchallies.org" initials="mr" lastIdx="8" clrIdx="0">
    <p:extLst>
      <p:ext uri="{19B8F6BF-5375-455C-9EA6-DF929625EA0E}">
        <p15:presenceInfo xmlns:p15="http://schemas.microsoft.com/office/powerpoint/2012/main" userId="margaret researchallies.org" providerId="None"/>
      </p:ext>
    </p:extLst>
  </p:cmAuthor>
  <p:cmAuthor id="2" name="Cynthia Forland" initials="CF" lastIdx="19" clrIdx="1">
    <p:extLst>
      <p:ext uri="{19B8F6BF-5375-455C-9EA6-DF929625EA0E}">
        <p15:presenceInfo xmlns:p15="http://schemas.microsoft.com/office/powerpoint/2012/main" userId="756a90f5ec104add" providerId="Windows Live"/>
      </p:ext>
    </p:extLst>
  </p:cmAuthor>
  <p:cmAuthor id="3" name="Salas-Kos, Gloria - ETA" initials="SG-E" lastIdx="30" clrIdx="2">
    <p:extLst>
      <p:ext uri="{19B8F6BF-5375-455C-9EA6-DF929625EA0E}">
        <p15:presenceInfo xmlns:p15="http://schemas.microsoft.com/office/powerpoint/2012/main" userId="S-1-5-21-2522062978-2635407418-847139880-4677" providerId="AD"/>
      </p:ext>
    </p:extLst>
  </p:cmAuthor>
  <p:cmAuthor id="4" name="Margaret Patterson" initials="MP" lastIdx="3" clrIdx="3">
    <p:extLst>
      <p:ext uri="{19B8F6BF-5375-455C-9EA6-DF929625EA0E}">
        <p15:presenceInfo xmlns:p15="http://schemas.microsoft.com/office/powerpoint/2012/main" userId="a074158b3f6257b6" providerId="Windows Live"/>
      </p:ext>
    </p:extLst>
  </p:cmAuthor>
  <p:cmAuthor id="5" name="Michelle" initials="MC" lastIdx="4" clrIdx="4">
    <p:extLst>
      <p:ext uri="{19B8F6BF-5375-455C-9EA6-DF929625EA0E}">
        <p15:presenceInfo xmlns:p15="http://schemas.microsoft.com/office/powerpoint/2012/main" userId="Michelle" providerId="None"/>
      </p:ext>
    </p:extLst>
  </p:cmAuthor>
  <p:cmAuthor id="6" name="Cynthia Forland" initials="CF [2]" lastIdx="2" clrIdx="5">
    <p:extLst>
      <p:ext uri="{19B8F6BF-5375-455C-9EA6-DF929625EA0E}">
        <p15:presenceInfo xmlns:p15="http://schemas.microsoft.com/office/powerpoint/2012/main" userId="Cynthia For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92"/>
    <a:srgbClr val="F3F4F4"/>
    <a:srgbClr val="E6E6E6"/>
    <a:srgbClr val="BCBFC3"/>
    <a:srgbClr val="00191C"/>
    <a:srgbClr val="00111E"/>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D94556-D155-420E-A778-9D124BB8F1EA}" v="34" dt="2024-05-08T16:48:11.100"/>
    <p1510:client id="{24B9C5CF-4D49-4A26-B3F1-1078AE77CB31}" v="2272" dt="2024-05-08T10:41:16.076"/>
    <p1510:client id="{4AA895A9-0586-47AD-B887-4D8F5486AD63}" v="7" dt="2024-05-08T21:09:00.5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78" y="9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4.fntdata"/><Relationship Id="rId48"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7.fntdata"/><Relationship Id="rId20" Type="http://schemas.openxmlformats.org/officeDocument/2006/relationships/slide" Target="slides/slide15.xml"/><Relationship Id="rId41" Type="http://schemas.openxmlformats.org/officeDocument/2006/relationships/font" Target="fonts/font2.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11A970-569F-43D6-8B5D-363DE44B3C38}" type="doc">
      <dgm:prSet loTypeId="urn:microsoft.com/office/officeart/2005/8/layout/chart3" loCatId="cycle" qsTypeId="urn:microsoft.com/office/officeart/2005/8/quickstyle/simple1" qsCatId="simple" csTypeId="urn:microsoft.com/office/officeart/2005/8/colors/accent1_3" csCatId="accent1" phldr="1"/>
      <dgm:spPr/>
    </dgm:pt>
    <dgm:pt modelId="{EB0D069B-559B-4B09-AC4D-2E97E5A7CC86}">
      <dgm:prSet phldrT="[Text]" custT="1"/>
      <dgm:spPr/>
      <dgm:t>
        <a:bodyPr/>
        <a:lstStyle/>
        <a:p>
          <a:endParaRPr lang="en-US" sz="1900"/>
        </a:p>
      </dgm:t>
    </dgm:pt>
    <dgm:pt modelId="{2E1890EF-8C83-48D0-AE39-FA0E587DE0F8}" type="parTrans" cxnId="{EDE29321-FD92-4A15-B0EE-846616F4CD77}">
      <dgm:prSet/>
      <dgm:spPr/>
      <dgm:t>
        <a:bodyPr/>
        <a:lstStyle/>
        <a:p>
          <a:endParaRPr lang="en-US"/>
        </a:p>
      </dgm:t>
    </dgm:pt>
    <dgm:pt modelId="{ED846449-1637-4099-8F5A-CA82F4499C61}" type="sibTrans" cxnId="{EDE29321-FD92-4A15-B0EE-846616F4CD77}">
      <dgm:prSet/>
      <dgm:spPr/>
      <dgm:t>
        <a:bodyPr/>
        <a:lstStyle/>
        <a:p>
          <a:endParaRPr lang="en-US"/>
        </a:p>
      </dgm:t>
    </dgm:pt>
    <dgm:pt modelId="{642E469B-35C3-420F-BB09-3E35F037C83A}">
      <dgm:prSet phldrT="[Text]" custT="1"/>
      <dgm:spPr>
        <a:solidFill>
          <a:schemeClr val="accent3"/>
        </a:solidFill>
      </dgm:spPr>
      <dgm:t>
        <a:bodyPr/>
        <a:lstStyle/>
        <a:p>
          <a:endParaRPr lang="en-US" sz="1900"/>
        </a:p>
      </dgm:t>
    </dgm:pt>
    <dgm:pt modelId="{24968B7A-9A01-48BD-BEBE-470712330ABE}" type="parTrans" cxnId="{999B9A16-136E-4FB9-8E5F-4BC1A2FE6DB3}">
      <dgm:prSet/>
      <dgm:spPr/>
      <dgm:t>
        <a:bodyPr/>
        <a:lstStyle/>
        <a:p>
          <a:endParaRPr lang="en-US"/>
        </a:p>
      </dgm:t>
    </dgm:pt>
    <dgm:pt modelId="{1DE8EC76-6C3E-489F-B807-803556C802EC}" type="sibTrans" cxnId="{999B9A16-136E-4FB9-8E5F-4BC1A2FE6DB3}">
      <dgm:prSet/>
      <dgm:spPr/>
      <dgm:t>
        <a:bodyPr/>
        <a:lstStyle/>
        <a:p>
          <a:endParaRPr lang="en-US"/>
        </a:p>
      </dgm:t>
    </dgm:pt>
    <dgm:pt modelId="{5BB2197E-AB25-4A34-AB95-DB7019639C4A}">
      <dgm:prSet custT="1"/>
      <dgm:spPr>
        <a:solidFill>
          <a:schemeClr val="accent2"/>
        </a:solidFill>
      </dgm:spPr>
      <dgm:t>
        <a:bodyPr/>
        <a:lstStyle/>
        <a:p>
          <a:endParaRPr lang="en-US" sz="1900" b="1"/>
        </a:p>
      </dgm:t>
    </dgm:pt>
    <dgm:pt modelId="{29CB2211-0057-493A-83B5-BE16385B18AC}" type="parTrans" cxnId="{1112DC1C-0F00-41F3-8153-1378D071A630}">
      <dgm:prSet/>
      <dgm:spPr/>
      <dgm:t>
        <a:bodyPr/>
        <a:lstStyle/>
        <a:p>
          <a:endParaRPr lang="en-US"/>
        </a:p>
      </dgm:t>
    </dgm:pt>
    <dgm:pt modelId="{46D4C8B9-33D1-4C0D-AFC9-EBE2390EA10D}" type="sibTrans" cxnId="{1112DC1C-0F00-41F3-8153-1378D071A630}">
      <dgm:prSet/>
      <dgm:spPr/>
      <dgm:t>
        <a:bodyPr/>
        <a:lstStyle/>
        <a:p>
          <a:endParaRPr lang="en-US"/>
        </a:p>
      </dgm:t>
    </dgm:pt>
    <dgm:pt modelId="{F434067E-3222-4DC7-AFE8-ABD847B1716E}" type="pres">
      <dgm:prSet presAssocID="{5011A970-569F-43D6-8B5D-363DE44B3C38}" presName="compositeShape" presStyleCnt="0">
        <dgm:presLayoutVars>
          <dgm:chMax val="7"/>
          <dgm:dir/>
          <dgm:resizeHandles val="exact"/>
        </dgm:presLayoutVars>
      </dgm:prSet>
      <dgm:spPr/>
    </dgm:pt>
    <dgm:pt modelId="{AC3633E2-91BF-4313-A4B9-5640C7B1E761}" type="pres">
      <dgm:prSet presAssocID="{5011A970-569F-43D6-8B5D-363DE44B3C38}" presName="wedge1" presStyleLbl="node1" presStyleIdx="0" presStyleCnt="3" custLinFactNeighborX="-5791" custLinFactNeighborY="2433"/>
      <dgm:spPr/>
    </dgm:pt>
    <dgm:pt modelId="{C949DA4E-711E-4399-8772-343CF6AEA6A0}" type="pres">
      <dgm:prSet presAssocID="{5011A970-569F-43D6-8B5D-363DE44B3C38}" presName="wedge1Tx" presStyleLbl="node1" presStyleIdx="0" presStyleCnt="3">
        <dgm:presLayoutVars>
          <dgm:chMax val="0"/>
          <dgm:chPref val="0"/>
          <dgm:bulletEnabled val="1"/>
        </dgm:presLayoutVars>
      </dgm:prSet>
      <dgm:spPr/>
    </dgm:pt>
    <dgm:pt modelId="{5445D6F1-0872-4905-9DB0-F9CF6F0EC537}" type="pres">
      <dgm:prSet presAssocID="{5011A970-569F-43D6-8B5D-363DE44B3C38}" presName="wedge2" presStyleLbl="node1" presStyleIdx="1" presStyleCnt="3" custLinFactNeighborX="-838" custLinFactNeighborY="1010"/>
      <dgm:spPr/>
    </dgm:pt>
    <dgm:pt modelId="{E1FF3855-094C-48E6-A682-53C60BF41C8C}" type="pres">
      <dgm:prSet presAssocID="{5011A970-569F-43D6-8B5D-363DE44B3C38}" presName="wedge2Tx" presStyleLbl="node1" presStyleIdx="1" presStyleCnt="3">
        <dgm:presLayoutVars>
          <dgm:chMax val="0"/>
          <dgm:chPref val="0"/>
          <dgm:bulletEnabled val="1"/>
        </dgm:presLayoutVars>
      </dgm:prSet>
      <dgm:spPr/>
    </dgm:pt>
    <dgm:pt modelId="{05FAC190-396A-4982-9333-6BC2AE00ADB7}" type="pres">
      <dgm:prSet presAssocID="{5011A970-569F-43D6-8B5D-363DE44B3C38}" presName="wedge3" presStyleLbl="node1" presStyleIdx="2" presStyleCnt="3" custLinFactNeighborX="-1282" custLinFactNeighborY="-536"/>
      <dgm:spPr/>
    </dgm:pt>
    <dgm:pt modelId="{AA1ECC30-3C5E-4B22-912C-2EFA81FFF828}" type="pres">
      <dgm:prSet presAssocID="{5011A970-569F-43D6-8B5D-363DE44B3C38}" presName="wedge3Tx" presStyleLbl="node1" presStyleIdx="2" presStyleCnt="3">
        <dgm:presLayoutVars>
          <dgm:chMax val="0"/>
          <dgm:chPref val="0"/>
          <dgm:bulletEnabled val="1"/>
        </dgm:presLayoutVars>
      </dgm:prSet>
      <dgm:spPr/>
    </dgm:pt>
  </dgm:ptLst>
  <dgm:cxnLst>
    <dgm:cxn modelId="{56076B07-8C31-4B6B-8D7B-AD75D9170F8A}" type="presOf" srcId="{642E469B-35C3-420F-BB09-3E35F037C83A}" destId="{AA1ECC30-3C5E-4B22-912C-2EFA81FFF828}" srcOrd="1" destOrd="0" presId="urn:microsoft.com/office/officeart/2005/8/layout/chart3"/>
    <dgm:cxn modelId="{999B9A16-136E-4FB9-8E5F-4BC1A2FE6DB3}" srcId="{5011A970-569F-43D6-8B5D-363DE44B3C38}" destId="{642E469B-35C3-420F-BB09-3E35F037C83A}" srcOrd="2" destOrd="0" parTransId="{24968B7A-9A01-48BD-BEBE-470712330ABE}" sibTransId="{1DE8EC76-6C3E-489F-B807-803556C802EC}"/>
    <dgm:cxn modelId="{1112DC1C-0F00-41F3-8153-1378D071A630}" srcId="{5011A970-569F-43D6-8B5D-363DE44B3C38}" destId="{5BB2197E-AB25-4A34-AB95-DB7019639C4A}" srcOrd="1" destOrd="0" parTransId="{29CB2211-0057-493A-83B5-BE16385B18AC}" sibTransId="{46D4C8B9-33D1-4C0D-AFC9-EBE2390EA10D}"/>
    <dgm:cxn modelId="{EDE29321-FD92-4A15-B0EE-846616F4CD77}" srcId="{5011A970-569F-43D6-8B5D-363DE44B3C38}" destId="{EB0D069B-559B-4B09-AC4D-2E97E5A7CC86}" srcOrd="0" destOrd="0" parTransId="{2E1890EF-8C83-48D0-AE39-FA0E587DE0F8}" sibTransId="{ED846449-1637-4099-8F5A-CA82F4499C61}"/>
    <dgm:cxn modelId="{CE053136-9388-43D9-981B-94AB84CD7E4C}" type="presOf" srcId="{5011A970-569F-43D6-8B5D-363DE44B3C38}" destId="{F434067E-3222-4DC7-AFE8-ABD847B1716E}" srcOrd="0" destOrd="0" presId="urn:microsoft.com/office/officeart/2005/8/layout/chart3"/>
    <dgm:cxn modelId="{89ECAF3F-B1CE-4E4A-8938-2D29B46103B4}" type="presOf" srcId="{EB0D069B-559B-4B09-AC4D-2E97E5A7CC86}" destId="{C949DA4E-711E-4399-8772-343CF6AEA6A0}" srcOrd="1" destOrd="0" presId="urn:microsoft.com/office/officeart/2005/8/layout/chart3"/>
    <dgm:cxn modelId="{2DC4A24D-58AA-408F-8220-8D178D05EC1F}" type="presOf" srcId="{5BB2197E-AB25-4A34-AB95-DB7019639C4A}" destId="{E1FF3855-094C-48E6-A682-53C60BF41C8C}" srcOrd="1" destOrd="0" presId="urn:microsoft.com/office/officeart/2005/8/layout/chart3"/>
    <dgm:cxn modelId="{1C4E309F-A136-4116-B6CF-803D072AD514}" type="presOf" srcId="{642E469B-35C3-420F-BB09-3E35F037C83A}" destId="{05FAC190-396A-4982-9333-6BC2AE00ADB7}" srcOrd="0" destOrd="0" presId="urn:microsoft.com/office/officeart/2005/8/layout/chart3"/>
    <dgm:cxn modelId="{01CE5FE0-2B46-413E-A4CB-686891AF779D}" type="presOf" srcId="{5BB2197E-AB25-4A34-AB95-DB7019639C4A}" destId="{5445D6F1-0872-4905-9DB0-F9CF6F0EC537}" srcOrd="0" destOrd="0" presId="urn:microsoft.com/office/officeart/2005/8/layout/chart3"/>
    <dgm:cxn modelId="{2CFFDCE7-03BE-4C9C-9D7E-DF24C9642820}" type="presOf" srcId="{EB0D069B-559B-4B09-AC4D-2E97E5A7CC86}" destId="{AC3633E2-91BF-4313-A4B9-5640C7B1E761}" srcOrd="0" destOrd="0" presId="urn:microsoft.com/office/officeart/2005/8/layout/chart3"/>
    <dgm:cxn modelId="{26C014D1-F5B3-457D-99E7-20D7FFD34D0F}" type="presParOf" srcId="{F434067E-3222-4DC7-AFE8-ABD847B1716E}" destId="{AC3633E2-91BF-4313-A4B9-5640C7B1E761}" srcOrd="0" destOrd="0" presId="urn:microsoft.com/office/officeart/2005/8/layout/chart3"/>
    <dgm:cxn modelId="{B6BCC218-96CC-4DE2-AFB9-523800D78A13}" type="presParOf" srcId="{F434067E-3222-4DC7-AFE8-ABD847B1716E}" destId="{C949DA4E-711E-4399-8772-343CF6AEA6A0}" srcOrd="1" destOrd="0" presId="urn:microsoft.com/office/officeart/2005/8/layout/chart3"/>
    <dgm:cxn modelId="{482EBE96-B05B-4596-8568-46DF3BF7A57E}" type="presParOf" srcId="{F434067E-3222-4DC7-AFE8-ABD847B1716E}" destId="{5445D6F1-0872-4905-9DB0-F9CF6F0EC537}" srcOrd="2" destOrd="0" presId="urn:microsoft.com/office/officeart/2005/8/layout/chart3"/>
    <dgm:cxn modelId="{B107DF78-F9C2-465A-89BA-557D6F71BD1B}" type="presParOf" srcId="{F434067E-3222-4DC7-AFE8-ABD847B1716E}" destId="{E1FF3855-094C-48E6-A682-53C60BF41C8C}" srcOrd="3" destOrd="0" presId="urn:microsoft.com/office/officeart/2005/8/layout/chart3"/>
    <dgm:cxn modelId="{44F64419-F097-4F48-8A31-28B4EEAC0771}" type="presParOf" srcId="{F434067E-3222-4DC7-AFE8-ABD847B1716E}" destId="{05FAC190-396A-4982-9333-6BC2AE00ADB7}" srcOrd="4" destOrd="0" presId="urn:microsoft.com/office/officeart/2005/8/layout/chart3"/>
    <dgm:cxn modelId="{6A85EBF1-C5A8-4C19-99E9-371AEDE860C0}" type="presParOf" srcId="{F434067E-3222-4DC7-AFE8-ABD847B1716E}" destId="{AA1ECC30-3C5E-4B22-912C-2EFA81FFF828}" srcOrd="5" destOrd="0" presId="urn:microsoft.com/office/officeart/2005/8/layout/char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3633E2-91BF-4313-A4B9-5640C7B1E761}">
      <dsp:nvSpPr>
        <dsp:cNvPr id="0" name=""/>
        <dsp:cNvSpPr/>
      </dsp:nvSpPr>
      <dsp:spPr>
        <a:xfrm>
          <a:off x="1641886" y="476502"/>
          <a:ext cx="4551680" cy="4551680"/>
        </a:xfrm>
        <a:prstGeom prst="pie">
          <a:avLst>
            <a:gd name="adj1" fmla="val 16200000"/>
            <a:gd name="adj2" fmla="val 1800000"/>
          </a:avLst>
        </a:prstGeom>
        <a:solidFill>
          <a:schemeClr val="accent1">
            <a:shade val="8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116591" y="1316395"/>
        <a:ext cx="1544320" cy="1517226"/>
      </dsp:txXfrm>
    </dsp:sp>
    <dsp:sp modelId="{5445D6F1-0872-4905-9DB0-F9CF6F0EC537}">
      <dsp:nvSpPr>
        <dsp:cNvPr id="0" name=""/>
        <dsp:cNvSpPr/>
      </dsp:nvSpPr>
      <dsp:spPr>
        <a:xfrm>
          <a:off x="1632702" y="547198"/>
          <a:ext cx="4551680" cy="4551680"/>
        </a:xfrm>
        <a:prstGeom prst="pie">
          <a:avLst>
            <a:gd name="adj1" fmla="val 1800000"/>
            <a:gd name="adj2" fmla="val 9000000"/>
          </a:avLst>
        </a:prstGeom>
        <a:solidFill>
          <a:schemeClr val="accent2"/>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b="1" kern="1200"/>
        </a:p>
      </dsp:txBody>
      <dsp:txXfrm>
        <a:off x="2878996" y="3419092"/>
        <a:ext cx="2059093" cy="1408853"/>
      </dsp:txXfrm>
    </dsp:sp>
    <dsp:sp modelId="{05FAC190-396A-4982-9333-6BC2AE00ADB7}">
      <dsp:nvSpPr>
        <dsp:cNvPr id="0" name=""/>
        <dsp:cNvSpPr/>
      </dsp:nvSpPr>
      <dsp:spPr>
        <a:xfrm>
          <a:off x="1612493" y="476829"/>
          <a:ext cx="4551680" cy="4551680"/>
        </a:xfrm>
        <a:prstGeom prst="pie">
          <a:avLst>
            <a:gd name="adj1" fmla="val 9000000"/>
            <a:gd name="adj2" fmla="val 16200000"/>
          </a:avLst>
        </a:prstGeom>
        <a:solidFill>
          <a:schemeClr val="accent3"/>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100173" y="1370909"/>
        <a:ext cx="1544320" cy="1517226"/>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7310"/>
          </a:xfrm>
          <a:prstGeom prst="rect">
            <a:avLst/>
          </a:prstGeom>
        </p:spPr>
        <p:txBody>
          <a:bodyPr vert="horz" lIns="93177" tIns="46589" rIns="93177" bIns="46589" rtlCol="0"/>
          <a:lstStyle>
            <a:lvl1pPr algn="r">
              <a:defRPr sz="1200"/>
            </a:lvl1pPr>
          </a:lstStyle>
          <a:p>
            <a:fld id="{E9B57773-3BAA-418C-9BDB-0F9C1E1BF433}" type="datetimeFigureOut">
              <a:rPr lang="en-US" smtClean="0"/>
              <a:t>5/24/2024</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54"/>
            <a:ext cx="2971800" cy="467309"/>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7309"/>
          </a:xfrm>
          <a:prstGeom prst="rect">
            <a:avLst/>
          </a:prstGeom>
        </p:spPr>
        <p:txBody>
          <a:bodyPr vert="horz" lIns="93177" tIns="46589" rIns="93177" bIns="46589"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altLang="en-US">
              <a:solidFill>
                <a:srgbClr val="FF0000"/>
              </a:solidFill>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2733589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3848433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146466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US" altLang="en-US" b="1">
              <a:solidFill>
                <a:srgbClr val="FF0000"/>
              </a:solidFill>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542278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2904058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eaLnBrk="1" hangingPunct="1">
              <a:spcBef>
                <a:spcPct val="0"/>
              </a:spcBef>
            </a:pPr>
            <a:endParaRPr lang="en-US" altLang="en-US" b="1">
              <a:solidFill>
                <a:srgbClr val="FF0000"/>
              </a:solidFill>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3010745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60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4157532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816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4126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440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9494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125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5710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94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900">
                <a:ea typeface="ＭＳ Ｐゴシック" panose="020B0600070205080204" pitchFamily="34" charset="-128"/>
              </a:rPr>
              <a:t> </a:t>
            </a:r>
          </a:p>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776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02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203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0904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091447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1949934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389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446181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a:ea typeface="ＭＳ Ｐゴシック" panose="020B0600070205080204" pitchFamily="34" charset="-128"/>
              </a:rPr>
              <a:t> </a:t>
            </a:r>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474181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723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3441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668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073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US" altLang="en-US" b="1">
              <a:solidFill>
                <a:srgbClr val="FF0000"/>
              </a:solidFill>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253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41274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ja-JP" sz="110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7990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40571515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3144436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23.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6" name="Footer Graphic">
            <a:extLst>
              <a:ext uri="{FF2B5EF4-FFF2-40B4-BE49-F238E27FC236}">
                <a16:creationId xmlns:a16="http://schemas.microsoft.com/office/drawing/2014/main" id="{92C56A97-D7ED-41E0-A17F-1E448C135DA3}"/>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434935"/>
            <a:ext cx="12192000" cy="1423065"/>
          </a:xfrm>
          <a:prstGeom prst="rect">
            <a:avLst/>
          </a:prstGeom>
        </p:spPr>
      </p:pic>
      <p:pic>
        <p:nvPicPr>
          <p:cNvPr id="10" name="Graphic 9">
            <a:extLst>
              <a:ext uri="{FF2B5EF4-FFF2-40B4-BE49-F238E27FC236}">
                <a16:creationId xmlns:a16="http://schemas.microsoft.com/office/drawing/2014/main" id="{2B4EF439-0B2F-49DB-8C20-B72EE4F376F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617729" y="-1"/>
            <a:ext cx="2574272" cy="4826114"/>
          </a:xfrm>
          <a:prstGeom prst="rect">
            <a:avLst/>
          </a:prstGeom>
        </p:spPr>
      </p:pic>
      <p:pic>
        <p:nvPicPr>
          <p:cNvPr id="14" name="Eval Hub Logo" descr="Logo for the Evaluation and Research Hub">
            <a:extLst>
              <a:ext uri="{FF2B5EF4-FFF2-40B4-BE49-F238E27FC236}">
                <a16:creationId xmlns:a16="http://schemas.microsoft.com/office/drawing/2014/main" id="{16F0659A-A318-41B6-92B2-BEB31CADEBB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461397" y="5937568"/>
            <a:ext cx="3566538" cy="891634"/>
          </a:xfrm>
          <a:prstGeom prst="rect">
            <a:avLst/>
          </a:prstGeom>
          <a:effectLst/>
        </p:spPr>
      </p:pic>
      <p:sp>
        <p:nvSpPr>
          <p:cNvPr id="2" name="Presentation Title">
            <a:extLst>
              <a:ext uri="{FF2B5EF4-FFF2-40B4-BE49-F238E27FC236}">
                <a16:creationId xmlns:a16="http://schemas.microsoft.com/office/drawing/2014/main" id="{DAE136CE-2099-43E6-A78F-37528C2B1CF3}"/>
              </a:ext>
            </a:extLst>
          </p:cNvPr>
          <p:cNvSpPr>
            <a:spLocks noGrp="1"/>
          </p:cNvSpPr>
          <p:nvPr userDrawn="1">
            <p:ph type="ctrTitle" hasCustomPrompt="1"/>
          </p:nvPr>
        </p:nvSpPr>
        <p:spPr>
          <a:xfrm>
            <a:off x="701749" y="444734"/>
            <a:ext cx="9357753" cy="3480993"/>
          </a:xfrm>
        </p:spPr>
        <p:txBody>
          <a:bodyPr lIns="91440" anchor="ctr">
            <a:normAutofit/>
          </a:bodyPr>
          <a:lstStyle>
            <a:lvl1pPr algn="l">
              <a:lnSpc>
                <a:spcPct val="100000"/>
              </a:lnSpc>
              <a:defRPr sz="6000" b="1" cap="none" spc="40" baseline="0">
                <a:ln w="6350">
                  <a:noFill/>
                </a:ln>
                <a:gradFill flip="none" rotWithShape="1">
                  <a:gsLst>
                    <a:gs pos="0">
                      <a:schemeClr val="accent4"/>
                    </a:gs>
                    <a:gs pos="99115">
                      <a:schemeClr val="accent1"/>
                    </a:gs>
                    <a:gs pos="57000">
                      <a:schemeClr val="accent2"/>
                    </a:gs>
                  </a:gsLst>
                  <a:lin ang="16200000" scaled="1"/>
                  <a:tileRect/>
                </a:gradFill>
                <a:latin typeface="+mj-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userDrawn="1">
            <p:ph type="subTitle" idx="1" hasCustomPrompt="1"/>
          </p:nvPr>
        </p:nvSpPr>
        <p:spPr>
          <a:xfrm>
            <a:off x="5779977" y="3976577"/>
            <a:ext cx="5235353" cy="1294271"/>
          </a:xfrm>
        </p:spPr>
        <p:txBody>
          <a:bodyPr anchor="t">
            <a:normAutofit/>
          </a:bodyPr>
          <a:lstStyle>
            <a:lvl1pPr marL="0" indent="0" algn="ctr">
              <a:lnSpc>
                <a:spcPct val="100000"/>
              </a:lnSpc>
              <a:buNone/>
              <a:defRPr sz="3600" b="0">
                <a:solidFill>
                  <a:schemeClr val="accent3"/>
                </a:solidFill>
                <a:latin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userDrawn="1">
            <p:ph type="dt" sz="half" idx="10"/>
          </p:nvPr>
        </p:nvSpPr>
        <p:spPr>
          <a:xfrm>
            <a:off x="7553324" y="5485354"/>
            <a:ext cx="2886075" cy="365125"/>
          </a:xfrm>
          <a:prstGeom prst="rect">
            <a:avLst/>
          </a:prstGeom>
        </p:spPr>
        <p:txBody>
          <a:bodyPr anchor="ctr"/>
          <a:lstStyle>
            <a:lvl1pPr algn="ctr">
              <a:defRPr sz="1400" b="1" spc="50" baseline="0">
                <a:solidFill>
                  <a:schemeClr val="bg1"/>
                </a:solidFill>
                <a:latin typeface="+mj-lt"/>
              </a:defRPr>
            </a:lvl1pPr>
          </a:lstStyle>
          <a:p>
            <a:pPr algn="r"/>
            <a:endParaRPr lang="en-US"/>
          </a:p>
        </p:txBody>
      </p:sp>
    </p:spTree>
    <p:extLst>
      <p:ext uri="{BB962C8B-B14F-4D97-AF65-F5344CB8AC3E}">
        <p14:creationId xmlns:p14="http://schemas.microsoft.com/office/powerpoint/2010/main" val="2540377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lvl1pPr>
              <a:lnSpc>
                <a:spcPct val="1050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r>
              <a:rPr lang="en-US"/>
              <a:t>Evaluation Funding Strategies | Peer Learning Cohort: Session 3</a:t>
            </a:r>
          </a:p>
        </p:txBody>
      </p:sp>
    </p:spTree>
    <p:custDataLst>
      <p:tags r:id="rId1"/>
    </p:custDataLst>
    <p:extLst>
      <p:ext uri="{BB962C8B-B14F-4D97-AF65-F5344CB8AC3E}">
        <p14:creationId xmlns:p14="http://schemas.microsoft.com/office/powerpoint/2010/main" val="2362497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2">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a:xfrm>
            <a:off x="805867" y="1137447"/>
            <a:ext cx="10224084" cy="2799852"/>
          </a:xfrm>
        </p:spPr>
        <p:txBody>
          <a:bodyPr/>
          <a:lstStyle>
            <a:lvl1pPr>
              <a:lnSpc>
                <a:spcPct val="1050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r>
              <a:rPr lang="en-US"/>
              <a:t>Evaluation Funding Strategies | Peer Learning Cohort: Session 3</a:t>
            </a:r>
          </a:p>
        </p:txBody>
      </p:sp>
      <p:sp>
        <p:nvSpPr>
          <p:cNvPr id="7" name="Content Placeholder 6">
            <a:extLst>
              <a:ext uri="{FF2B5EF4-FFF2-40B4-BE49-F238E27FC236}">
                <a16:creationId xmlns:a16="http://schemas.microsoft.com/office/drawing/2014/main" id="{CA6D90E9-8533-1073-4259-BA933B832C3A}"/>
              </a:ext>
            </a:extLst>
          </p:cNvPr>
          <p:cNvSpPr>
            <a:spLocks noGrp="1"/>
          </p:cNvSpPr>
          <p:nvPr>
            <p:ph sz="quarter" idx="13"/>
          </p:nvPr>
        </p:nvSpPr>
        <p:spPr>
          <a:xfrm>
            <a:off x="806450" y="4044950"/>
            <a:ext cx="10231438" cy="2076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06831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3">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a:xfrm>
            <a:off x="805867" y="1647572"/>
            <a:ext cx="10224084" cy="1020324"/>
          </a:xfrm>
        </p:spPr>
        <p:txBody>
          <a:bodyPr/>
          <a:lstStyle>
            <a:lvl1pPr>
              <a:lnSpc>
                <a:spcPct val="1050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r>
              <a:rPr lang="en-US"/>
              <a:t>Evaluation Funding Strategies | Peer Learning Cohort: Session 3</a:t>
            </a:r>
          </a:p>
        </p:txBody>
      </p:sp>
      <p:sp>
        <p:nvSpPr>
          <p:cNvPr id="7" name="Content Placeholder 6">
            <a:extLst>
              <a:ext uri="{FF2B5EF4-FFF2-40B4-BE49-F238E27FC236}">
                <a16:creationId xmlns:a16="http://schemas.microsoft.com/office/drawing/2014/main" id="{CA6D90E9-8533-1073-4259-BA933B832C3A}"/>
              </a:ext>
            </a:extLst>
          </p:cNvPr>
          <p:cNvSpPr>
            <a:spLocks noGrp="1"/>
          </p:cNvSpPr>
          <p:nvPr>
            <p:ph sz="quarter" idx="13"/>
          </p:nvPr>
        </p:nvSpPr>
        <p:spPr>
          <a:xfrm>
            <a:off x="806450" y="3192950"/>
            <a:ext cx="10231438" cy="10203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5659C4C7-951D-91D3-BCBA-6045265CCBC0}"/>
              </a:ext>
            </a:extLst>
          </p:cNvPr>
          <p:cNvSpPr>
            <a:spLocks noGrp="1"/>
          </p:cNvSpPr>
          <p:nvPr>
            <p:ph type="body" sz="quarter" idx="14"/>
          </p:nvPr>
        </p:nvSpPr>
        <p:spPr>
          <a:xfrm>
            <a:off x="798512" y="4764209"/>
            <a:ext cx="10223500" cy="91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1274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4">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a:xfrm>
            <a:off x="797928" y="1504710"/>
            <a:ext cx="10224084" cy="660167"/>
          </a:xfrm>
        </p:spPr>
        <p:txBody>
          <a:bodyPr/>
          <a:lstStyle>
            <a:lvl1pPr marL="0" indent="0">
              <a:lnSpc>
                <a:spcPct val="105000"/>
              </a:lnSpc>
              <a:buFontTx/>
              <a:buNone/>
              <a:defRPr/>
            </a:lvl1pPr>
            <a:lvl2pPr marL="411480" indent="0">
              <a:buFontTx/>
              <a:buNone/>
              <a:defRPr/>
            </a:lvl2pPr>
            <a:lvl3pPr marL="86868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r>
              <a:rPr lang="en-US"/>
              <a:t>Evaluation Funding Strategies | Peer Learning Cohort: Session 3</a:t>
            </a:r>
          </a:p>
        </p:txBody>
      </p:sp>
      <p:sp>
        <p:nvSpPr>
          <p:cNvPr id="7" name="Content Placeholder 6">
            <a:extLst>
              <a:ext uri="{FF2B5EF4-FFF2-40B4-BE49-F238E27FC236}">
                <a16:creationId xmlns:a16="http://schemas.microsoft.com/office/drawing/2014/main" id="{CA6D90E9-8533-1073-4259-BA933B832C3A}"/>
              </a:ext>
            </a:extLst>
          </p:cNvPr>
          <p:cNvSpPr>
            <a:spLocks noGrp="1"/>
          </p:cNvSpPr>
          <p:nvPr>
            <p:ph sz="quarter" idx="13"/>
          </p:nvPr>
        </p:nvSpPr>
        <p:spPr>
          <a:xfrm>
            <a:off x="806450" y="2728360"/>
            <a:ext cx="10231438" cy="70064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5659C4C7-951D-91D3-BCBA-6045265CCBC0}"/>
              </a:ext>
            </a:extLst>
          </p:cNvPr>
          <p:cNvSpPr>
            <a:spLocks noGrp="1"/>
          </p:cNvSpPr>
          <p:nvPr>
            <p:ph type="body" sz="quarter" idx="14"/>
          </p:nvPr>
        </p:nvSpPr>
        <p:spPr>
          <a:xfrm>
            <a:off x="712451" y="4049739"/>
            <a:ext cx="10223500" cy="780445"/>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E6FE660A-01BF-9DD6-4DD7-CA6663222F7B}"/>
              </a:ext>
            </a:extLst>
          </p:cNvPr>
          <p:cNvSpPr>
            <a:spLocks noGrp="1"/>
          </p:cNvSpPr>
          <p:nvPr>
            <p:ph type="body" sz="quarter" idx="15"/>
          </p:nvPr>
        </p:nvSpPr>
        <p:spPr>
          <a:xfrm>
            <a:off x="712788" y="5195887"/>
            <a:ext cx="10223500" cy="871425"/>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001788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5">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a:xfrm>
            <a:off x="805866" y="2655778"/>
            <a:ext cx="1999060" cy="660167"/>
          </a:xfrm>
        </p:spPr>
        <p:txBody>
          <a:bodyPr/>
          <a:lstStyle>
            <a:lvl1pPr marL="0" indent="0">
              <a:lnSpc>
                <a:spcPct val="105000"/>
              </a:lnSpc>
              <a:buFontTx/>
              <a:buNone/>
              <a:defRPr/>
            </a:lvl1pPr>
            <a:lvl2pPr marL="411480" indent="0">
              <a:buFontTx/>
              <a:buNone/>
              <a:defRPr/>
            </a:lvl2pPr>
            <a:lvl3pPr marL="868680" indent="0">
              <a:buFontTx/>
              <a:buNone/>
              <a:defRPr/>
            </a:lvl3pPr>
            <a:lvl4pPr marL="1371600" indent="0">
              <a:buFontTx/>
              <a:buNone/>
              <a:defRPr/>
            </a:lvl4pPr>
            <a:lvl5pPr marL="1828800" indent="0">
              <a:buFontTx/>
              <a:buNone/>
              <a:defRPr/>
            </a:lvl5pPr>
          </a:lstStyle>
          <a:p>
            <a:pPr lvl="0"/>
            <a:r>
              <a:rPr lang="en-US"/>
              <a:t>Click to</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r>
              <a:rPr lang="en-US"/>
              <a:t>Evaluation Funding Strategies | Peer Learning Cohort: Session 3</a:t>
            </a:r>
          </a:p>
        </p:txBody>
      </p:sp>
      <p:sp>
        <p:nvSpPr>
          <p:cNvPr id="7" name="Content Placeholder 6">
            <a:extLst>
              <a:ext uri="{FF2B5EF4-FFF2-40B4-BE49-F238E27FC236}">
                <a16:creationId xmlns:a16="http://schemas.microsoft.com/office/drawing/2014/main" id="{CA6D90E9-8533-1073-4259-BA933B832C3A}"/>
              </a:ext>
            </a:extLst>
          </p:cNvPr>
          <p:cNvSpPr>
            <a:spLocks noGrp="1"/>
          </p:cNvSpPr>
          <p:nvPr>
            <p:ph sz="quarter" idx="13"/>
          </p:nvPr>
        </p:nvSpPr>
        <p:spPr>
          <a:xfrm>
            <a:off x="3073493" y="2633952"/>
            <a:ext cx="1999060" cy="700640"/>
          </a:xfrm>
        </p:spPr>
        <p:txBody>
          <a:bodyPr/>
          <a:lstStyle>
            <a:lvl1pPr marL="0" indent="0">
              <a:buFontTx/>
              <a:buNone/>
              <a:defRPr/>
            </a:lvl1pPr>
          </a:lstStyle>
          <a:p>
            <a:pPr lvl="0"/>
            <a:r>
              <a:rPr lang="en-US"/>
              <a:t>Click to</a:t>
            </a:r>
          </a:p>
        </p:txBody>
      </p:sp>
      <p:sp>
        <p:nvSpPr>
          <p:cNvPr id="8" name="Text Placeholder 7">
            <a:extLst>
              <a:ext uri="{FF2B5EF4-FFF2-40B4-BE49-F238E27FC236}">
                <a16:creationId xmlns:a16="http://schemas.microsoft.com/office/drawing/2014/main" id="{5659C4C7-951D-91D3-BCBA-6045265CCBC0}"/>
              </a:ext>
            </a:extLst>
          </p:cNvPr>
          <p:cNvSpPr>
            <a:spLocks noGrp="1"/>
          </p:cNvSpPr>
          <p:nvPr>
            <p:ph type="body" sz="quarter" idx="14"/>
          </p:nvPr>
        </p:nvSpPr>
        <p:spPr>
          <a:xfrm>
            <a:off x="5341119" y="2633952"/>
            <a:ext cx="1999061" cy="722467"/>
          </a:xfrm>
        </p:spPr>
        <p:txBody>
          <a:bodyPr/>
          <a:lstStyle>
            <a:lvl1pPr marL="0" indent="0">
              <a:buFontTx/>
              <a:buNone/>
              <a:defRPr/>
            </a:lvl1pPr>
          </a:lstStyle>
          <a:p>
            <a:pPr lvl="0"/>
            <a:r>
              <a:rPr lang="en-US"/>
              <a:t>Click to</a:t>
            </a:r>
          </a:p>
        </p:txBody>
      </p:sp>
      <p:sp>
        <p:nvSpPr>
          <p:cNvPr id="9" name="Text Placeholder 8">
            <a:extLst>
              <a:ext uri="{FF2B5EF4-FFF2-40B4-BE49-F238E27FC236}">
                <a16:creationId xmlns:a16="http://schemas.microsoft.com/office/drawing/2014/main" id="{E6FE660A-01BF-9DD6-4DD7-CA6663222F7B}"/>
              </a:ext>
            </a:extLst>
          </p:cNvPr>
          <p:cNvSpPr>
            <a:spLocks noGrp="1"/>
          </p:cNvSpPr>
          <p:nvPr>
            <p:ph type="body" sz="quarter" idx="15"/>
          </p:nvPr>
        </p:nvSpPr>
        <p:spPr>
          <a:xfrm>
            <a:off x="7608746" y="2655779"/>
            <a:ext cx="2084201" cy="700640"/>
          </a:xfrm>
        </p:spPr>
        <p:txBody>
          <a:bodyPr/>
          <a:lstStyle>
            <a:lvl1pPr marL="0" indent="0">
              <a:buFontTx/>
              <a:buNone/>
              <a:defRPr/>
            </a:lvl1pPr>
          </a:lstStyle>
          <a:p>
            <a:pPr lvl="0"/>
            <a:r>
              <a:rPr lang="en-US"/>
              <a:t>Click to edit</a:t>
            </a:r>
          </a:p>
        </p:txBody>
      </p:sp>
      <p:sp>
        <p:nvSpPr>
          <p:cNvPr id="10" name="Text Placeholder 9">
            <a:extLst>
              <a:ext uri="{FF2B5EF4-FFF2-40B4-BE49-F238E27FC236}">
                <a16:creationId xmlns:a16="http://schemas.microsoft.com/office/drawing/2014/main" id="{DCD157DE-0385-B6B9-805B-9319316782BE}"/>
              </a:ext>
            </a:extLst>
          </p:cNvPr>
          <p:cNvSpPr>
            <a:spLocks noGrp="1"/>
          </p:cNvSpPr>
          <p:nvPr>
            <p:ph type="body" sz="quarter" idx="16"/>
          </p:nvPr>
        </p:nvSpPr>
        <p:spPr>
          <a:xfrm>
            <a:off x="9973555" y="2655778"/>
            <a:ext cx="1999061" cy="700640"/>
          </a:xfrm>
        </p:spPr>
        <p:txBody>
          <a:bodyPr/>
          <a:lstStyle>
            <a:lvl1pPr marL="0" indent="0">
              <a:buNone/>
              <a:defRPr/>
            </a:lvl1pPr>
          </a:lstStyle>
          <a:p>
            <a:pPr lvl="0"/>
            <a:r>
              <a:rPr lang="en-US"/>
              <a:t>Click to edit</a:t>
            </a:r>
          </a:p>
        </p:txBody>
      </p:sp>
      <p:sp>
        <p:nvSpPr>
          <p:cNvPr id="12" name="Text Placeholder 11">
            <a:extLst>
              <a:ext uri="{FF2B5EF4-FFF2-40B4-BE49-F238E27FC236}">
                <a16:creationId xmlns:a16="http://schemas.microsoft.com/office/drawing/2014/main" id="{C6F23297-96CD-A76B-ADD8-506DD0E048CF}"/>
              </a:ext>
            </a:extLst>
          </p:cNvPr>
          <p:cNvSpPr>
            <a:spLocks noGrp="1"/>
          </p:cNvSpPr>
          <p:nvPr>
            <p:ph type="body" sz="quarter" idx="17"/>
          </p:nvPr>
        </p:nvSpPr>
        <p:spPr>
          <a:xfrm>
            <a:off x="806450" y="3762375"/>
            <a:ext cx="1998663" cy="660400"/>
          </a:xfrm>
        </p:spPr>
        <p:txBody>
          <a:bodyPr/>
          <a:lstStyle>
            <a:lvl1pPr marL="0" indent="0">
              <a:buFontTx/>
              <a:buNone/>
              <a:defRPr/>
            </a:lvl1pPr>
          </a:lstStyle>
          <a:p>
            <a:pPr lvl="0"/>
            <a:r>
              <a:rPr lang="en-US"/>
              <a:t>Click to edit</a:t>
            </a:r>
          </a:p>
        </p:txBody>
      </p:sp>
      <p:sp>
        <p:nvSpPr>
          <p:cNvPr id="14" name="Text Placeholder 13">
            <a:extLst>
              <a:ext uri="{FF2B5EF4-FFF2-40B4-BE49-F238E27FC236}">
                <a16:creationId xmlns:a16="http://schemas.microsoft.com/office/drawing/2014/main" id="{DDA1B601-A96B-C2A4-2002-7D45C4817C9A}"/>
              </a:ext>
            </a:extLst>
          </p:cNvPr>
          <p:cNvSpPr>
            <a:spLocks noGrp="1"/>
          </p:cNvSpPr>
          <p:nvPr>
            <p:ph type="body" sz="quarter" idx="18"/>
          </p:nvPr>
        </p:nvSpPr>
        <p:spPr>
          <a:xfrm>
            <a:off x="3073400" y="3762375"/>
            <a:ext cx="1998663" cy="700088"/>
          </a:xfrm>
        </p:spPr>
        <p:txBody>
          <a:bodyPr/>
          <a:lstStyle>
            <a:lvl1pPr marL="0" indent="0">
              <a:buFontTx/>
              <a:buNone/>
              <a:defRPr/>
            </a:lvl1pPr>
          </a:lstStyle>
          <a:p>
            <a:pPr lvl="0"/>
            <a:r>
              <a:rPr lang="en-US"/>
              <a:t>Click to edit</a:t>
            </a:r>
          </a:p>
        </p:txBody>
      </p:sp>
      <p:sp>
        <p:nvSpPr>
          <p:cNvPr id="16" name="Text Placeholder 15">
            <a:extLst>
              <a:ext uri="{FF2B5EF4-FFF2-40B4-BE49-F238E27FC236}">
                <a16:creationId xmlns:a16="http://schemas.microsoft.com/office/drawing/2014/main" id="{BC7371D1-D533-D256-BD82-ED15F9115257}"/>
              </a:ext>
            </a:extLst>
          </p:cNvPr>
          <p:cNvSpPr>
            <a:spLocks noGrp="1"/>
          </p:cNvSpPr>
          <p:nvPr>
            <p:ph type="body" sz="quarter" idx="19"/>
          </p:nvPr>
        </p:nvSpPr>
        <p:spPr>
          <a:xfrm>
            <a:off x="5340350" y="3762375"/>
            <a:ext cx="1998663" cy="722313"/>
          </a:xfrm>
        </p:spPr>
        <p:txBody>
          <a:bodyPr/>
          <a:lstStyle>
            <a:lvl1pPr marL="0" indent="0">
              <a:buFontTx/>
              <a:buNone/>
              <a:defRPr/>
            </a:lvl1pPr>
          </a:lstStyle>
          <a:p>
            <a:pPr lvl="0"/>
            <a:r>
              <a:rPr lang="en-US"/>
              <a:t>Click to edit</a:t>
            </a:r>
          </a:p>
        </p:txBody>
      </p:sp>
      <p:sp>
        <p:nvSpPr>
          <p:cNvPr id="18" name="Text Placeholder 17">
            <a:extLst>
              <a:ext uri="{FF2B5EF4-FFF2-40B4-BE49-F238E27FC236}">
                <a16:creationId xmlns:a16="http://schemas.microsoft.com/office/drawing/2014/main" id="{C3B9362E-4ABD-9BEE-4019-6809CB555E0C}"/>
              </a:ext>
            </a:extLst>
          </p:cNvPr>
          <p:cNvSpPr>
            <a:spLocks noGrp="1"/>
          </p:cNvSpPr>
          <p:nvPr>
            <p:ph type="body" sz="quarter" idx="20"/>
          </p:nvPr>
        </p:nvSpPr>
        <p:spPr>
          <a:xfrm>
            <a:off x="7607300" y="3762375"/>
            <a:ext cx="2084388" cy="722313"/>
          </a:xfrm>
        </p:spPr>
        <p:txBody>
          <a:bodyPr/>
          <a:lstStyle>
            <a:lvl1pPr marL="0" indent="0">
              <a:buFontTx/>
              <a:buNone/>
              <a:defRPr/>
            </a:lvl1pPr>
          </a:lstStyle>
          <a:p>
            <a:pPr lvl="0"/>
            <a:r>
              <a:rPr lang="en-US"/>
              <a:t>Click to edit</a:t>
            </a:r>
          </a:p>
        </p:txBody>
      </p:sp>
      <p:sp>
        <p:nvSpPr>
          <p:cNvPr id="20" name="Text Placeholder 19">
            <a:extLst>
              <a:ext uri="{FF2B5EF4-FFF2-40B4-BE49-F238E27FC236}">
                <a16:creationId xmlns:a16="http://schemas.microsoft.com/office/drawing/2014/main" id="{4D0E0563-F8E4-54DE-470E-B37EB1DD618D}"/>
              </a:ext>
            </a:extLst>
          </p:cNvPr>
          <p:cNvSpPr>
            <a:spLocks noGrp="1"/>
          </p:cNvSpPr>
          <p:nvPr>
            <p:ph type="body" sz="quarter" idx="21"/>
          </p:nvPr>
        </p:nvSpPr>
        <p:spPr>
          <a:xfrm>
            <a:off x="9974263" y="3762375"/>
            <a:ext cx="1998662" cy="722313"/>
          </a:xfrm>
        </p:spPr>
        <p:txBody>
          <a:bodyPr/>
          <a:lstStyle>
            <a:lvl1pPr marL="0" indent="0">
              <a:buFontTx/>
              <a:buNone/>
              <a:defRPr/>
            </a:lvl1pPr>
          </a:lstStyle>
          <a:p>
            <a:pPr lvl="0"/>
            <a:r>
              <a:rPr lang="en-US"/>
              <a:t>Click to edit</a:t>
            </a:r>
          </a:p>
        </p:txBody>
      </p:sp>
      <p:sp>
        <p:nvSpPr>
          <p:cNvPr id="22" name="Text Placeholder 21">
            <a:extLst>
              <a:ext uri="{FF2B5EF4-FFF2-40B4-BE49-F238E27FC236}">
                <a16:creationId xmlns:a16="http://schemas.microsoft.com/office/drawing/2014/main" id="{778504BF-072A-6689-407E-128E2DA7CFCE}"/>
              </a:ext>
            </a:extLst>
          </p:cNvPr>
          <p:cNvSpPr>
            <a:spLocks noGrp="1"/>
          </p:cNvSpPr>
          <p:nvPr>
            <p:ph type="body" sz="quarter" idx="22"/>
          </p:nvPr>
        </p:nvSpPr>
        <p:spPr>
          <a:xfrm>
            <a:off x="806450" y="4970463"/>
            <a:ext cx="1998663" cy="660400"/>
          </a:xfrm>
        </p:spPr>
        <p:txBody>
          <a:bodyPr/>
          <a:lstStyle>
            <a:lvl1pPr marL="0" indent="0">
              <a:buFontTx/>
              <a:buNone/>
              <a:defRPr/>
            </a:lvl1pPr>
          </a:lstStyle>
          <a:p>
            <a:pPr lvl="0"/>
            <a:r>
              <a:rPr lang="en-US"/>
              <a:t>Click to edit</a:t>
            </a:r>
          </a:p>
        </p:txBody>
      </p:sp>
      <p:sp>
        <p:nvSpPr>
          <p:cNvPr id="24" name="Text Placeholder 23">
            <a:extLst>
              <a:ext uri="{FF2B5EF4-FFF2-40B4-BE49-F238E27FC236}">
                <a16:creationId xmlns:a16="http://schemas.microsoft.com/office/drawing/2014/main" id="{7CB3136D-BC54-1090-7516-5604FB49E8EC}"/>
              </a:ext>
            </a:extLst>
          </p:cNvPr>
          <p:cNvSpPr>
            <a:spLocks noGrp="1"/>
          </p:cNvSpPr>
          <p:nvPr>
            <p:ph type="body" sz="quarter" idx="23"/>
          </p:nvPr>
        </p:nvSpPr>
        <p:spPr>
          <a:xfrm>
            <a:off x="3073400" y="4970463"/>
            <a:ext cx="1998663" cy="700087"/>
          </a:xfrm>
        </p:spPr>
        <p:txBody>
          <a:bodyPr/>
          <a:lstStyle>
            <a:lvl1pPr marL="0" indent="0">
              <a:buFontTx/>
              <a:buNone/>
              <a:defRPr/>
            </a:lvl1pPr>
          </a:lstStyle>
          <a:p>
            <a:pPr lvl="0"/>
            <a:r>
              <a:rPr lang="en-US"/>
              <a:t>Click to edit</a:t>
            </a:r>
          </a:p>
        </p:txBody>
      </p:sp>
      <p:sp>
        <p:nvSpPr>
          <p:cNvPr id="26" name="Text Placeholder 25">
            <a:extLst>
              <a:ext uri="{FF2B5EF4-FFF2-40B4-BE49-F238E27FC236}">
                <a16:creationId xmlns:a16="http://schemas.microsoft.com/office/drawing/2014/main" id="{C4A03BFF-6AFA-4443-C956-C3C7810FCEC0}"/>
              </a:ext>
            </a:extLst>
          </p:cNvPr>
          <p:cNvSpPr>
            <a:spLocks noGrp="1"/>
          </p:cNvSpPr>
          <p:nvPr>
            <p:ph type="body" sz="quarter" idx="24"/>
          </p:nvPr>
        </p:nvSpPr>
        <p:spPr>
          <a:xfrm>
            <a:off x="5340350" y="4970463"/>
            <a:ext cx="1998663" cy="660400"/>
          </a:xfrm>
        </p:spPr>
        <p:txBody>
          <a:bodyPr/>
          <a:lstStyle>
            <a:lvl1pPr marL="0" indent="0">
              <a:buFontTx/>
              <a:buNone/>
              <a:defRPr/>
            </a:lvl1pPr>
          </a:lstStyle>
          <a:p>
            <a:pPr lvl="0"/>
            <a:r>
              <a:rPr lang="en-US"/>
              <a:t>Click to edit</a:t>
            </a:r>
          </a:p>
        </p:txBody>
      </p:sp>
      <p:sp>
        <p:nvSpPr>
          <p:cNvPr id="28" name="Text Placeholder 27">
            <a:extLst>
              <a:ext uri="{FF2B5EF4-FFF2-40B4-BE49-F238E27FC236}">
                <a16:creationId xmlns:a16="http://schemas.microsoft.com/office/drawing/2014/main" id="{7808B335-4D1A-FF80-73B5-C318B8DCDBC5}"/>
              </a:ext>
            </a:extLst>
          </p:cNvPr>
          <p:cNvSpPr>
            <a:spLocks noGrp="1"/>
          </p:cNvSpPr>
          <p:nvPr>
            <p:ph type="body" sz="quarter" idx="25"/>
          </p:nvPr>
        </p:nvSpPr>
        <p:spPr>
          <a:xfrm>
            <a:off x="7607300" y="4970463"/>
            <a:ext cx="2084388" cy="722312"/>
          </a:xfrm>
        </p:spPr>
        <p:txBody>
          <a:bodyPr/>
          <a:lstStyle>
            <a:lvl1pPr marL="0" indent="0">
              <a:buFontTx/>
              <a:buNone/>
              <a:defRPr/>
            </a:lvl1pPr>
          </a:lstStyle>
          <a:p>
            <a:pPr lvl="0"/>
            <a:r>
              <a:rPr lang="en-US"/>
              <a:t>Click to edit</a:t>
            </a:r>
          </a:p>
        </p:txBody>
      </p:sp>
      <p:sp>
        <p:nvSpPr>
          <p:cNvPr id="30" name="Text Placeholder 29">
            <a:extLst>
              <a:ext uri="{FF2B5EF4-FFF2-40B4-BE49-F238E27FC236}">
                <a16:creationId xmlns:a16="http://schemas.microsoft.com/office/drawing/2014/main" id="{45325AFB-CA91-BBE7-58C3-98990C556CF8}"/>
              </a:ext>
            </a:extLst>
          </p:cNvPr>
          <p:cNvSpPr>
            <a:spLocks noGrp="1"/>
          </p:cNvSpPr>
          <p:nvPr>
            <p:ph type="body" sz="quarter" idx="26"/>
          </p:nvPr>
        </p:nvSpPr>
        <p:spPr>
          <a:xfrm>
            <a:off x="9974263" y="4970463"/>
            <a:ext cx="2084387" cy="722312"/>
          </a:xfrm>
        </p:spPr>
        <p:txBody>
          <a:bodyPr/>
          <a:lstStyle>
            <a:lvl1pPr marL="0" indent="0">
              <a:buFontTx/>
              <a:buNone/>
              <a:defRPr/>
            </a:lvl1pPr>
          </a:lstStyle>
          <a:p>
            <a:pPr lvl="0"/>
            <a:r>
              <a:rPr lang="en-US"/>
              <a:t>Click to edit</a:t>
            </a:r>
          </a:p>
        </p:txBody>
      </p:sp>
    </p:spTree>
    <p:custDataLst>
      <p:tags r:id="rId1"/>
    </p:custDataLst>
    <p:extLst>
      <p:ext uri="{BB962C8B-B14F-4D97-AF65-F5344CB8AC3E}">
        <p14:creationId xmlns:p14="http://schemas.microsoft.com/office/powerpoint/2010/main" val="2021862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B7F13-E1F2-477C-852E-93AC78E3BC8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A4549F5-9E30-4FBF-B2FE-AFF1AC089F82}"/>
              </a:ext>
            </a:extLst>
          </p:cNvPr>
          <p:cNvSpPr>
            <a:spLocks noGrp="1"/>
          </p:cNvSpPr>
          <p:nvPr>
            <p:ph type="sldNum" sz="quarter" idx="10"/>
          </p:nvPr>
        </p:nvSpPr>
        <p:spPr/>
        <p:txBody>
          <a:bodyPr/>
          <a:lstStyle/>
          <a:p>
            <a:fld id="{158B7785-F6D6-45F8-833E-07BD84680091}" type="slidenum">
              <a:rPr lang="en-US" smtClean="0"/>
              <a:pPr/>
              <a:t>‹#›</a:t>
            </a:fld>
            <a:endParaRPr lang="en-US"/>
          </a:p>
        </p:txBody>
      </p:sp>
      <p:sp>
        <p:nvSpPr>
          <p:cNvPr id="4" name="Footer Placeholder 3">
            <a:extLst>
              <a:ext uri="{FF2B5EF4-FFF2-40B4-BE49-F238E27FC236}">
                <a16:creationId xmlns:a16="http://schemas.microsoft.com/office/drawing/2014/main" id="{B8B59684-ED9E-42CD-92F3-01C0C8C534D0}"/>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234512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1"/>
      </p:bgRef>
    </p:bg>
    <p:spTree>
      <p:nvGrpSpPr>
        <p:cNvPr id="1" name=""/>
        <p:cNvGrpSpPr/>
        <p:nvPr/>
      </p:nvGrpSpPr>
      <p:grpSpPr>
        <a:xfrm>
          <a:off x="0" y="0"/>
          <a:ext cx="0" cy="0"/>
          <a:chOff x="0" y="0"/>
          <a:chExt cx="0" cy="0"/>
        </a:xfrm>
      </p:grpSpPr>
      <p:pic>
        <p:nvPicPr>
          <p:cNvPr id="15" name="Footer background">
            <a:extLst>
              <a:ext uri="{FF2B5EF4-FFF2-40B4-BE49-F238E27FC236}">
                <a16:creationId xmlns:a16="http://schemas.microsoft.com/office/drawing/2014/main" id="{914BABD4-9182-438B-A112-843FD53CD75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248944"/>
            <a:ext cx="12192000" cy="1609056"/>
          </a:xfrm>
          <a:prstGeom prst="rect">
            <a:avLst/>
          </a:prstGeom>
        </p:spPr>
      </p:pic>
      <p:pic>
        <p:nvPicPr>
          <p:cNvPr id="11" name="Picture 10">
            <a:extLst>
              <a:ext uri="{FF2B5EF4-FFF2-40B4-BE49-F238E27FC236}">
                <a16:creationId xmlns:a16="http://schemas.microsoft.com/office/drawing/2014/main" id="{28FDBA45-E200-4AA3-9E82-A6E719D3446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1627504"/>
          </a:xfrm>
          <a:prstGeom prst="rect">
            <a:avLst/>
          </a:prstGeom>
        </p:spPr>
      </p:pic>
      <p:pic>
        <p:nvPicPr>
          <p:cNvPr id="40" name="Graphic 39">
            <a:extLst>
              <a:ext uri="{FF2B5EF4-FFF2-40B4-BE49-F238E27FC236}">
                <a16:creationId xmlns:a16="http://schemas.microsoft.com/office/drawing/2014/main" id="{620EB6A8-39CE-4CA2-9CC4-323BFA85C437}"/>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1" y="0"/>
            <a:ext cx="3696055" cy="6876142"/>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userDrawn="1">
            <p:ph type="sldNum" sz="quarter" idx="12"/>
          </p:nvPr>
        </p:nvSpPr>
        <p:spPr/>
        <p:txBody>
          <a:bodyPr/>
          <a:lstStyle>
            <a:lvl1pPr>
              <a:defRPr>
                <a:solidFill>
                  <a:schemeClr val="bg1"/>
                </a:solidFill>
              </a:defRPr>
            </a:lvl1pPr>
          </a:lstStyle>
          <a:p>
            <a:fld id="{158B7785-F6D6-45F8-833E-07BD84680091}" type="slidenum">
              <a:rPr lang="en-US" smtClean="0"/>
              <a:pPr/>
              <a:t>‹#›</a:t>
            </a:fld>
            <a:endParaRPr lang="en-US"/>
          </a:p>
        </p:txBody>
      </p:sp>
      <p:sp>
        <p:nvSpPr>
          <p:cNvPr id="4" name="Title 3">
            <a:extLst>
              <a:ext uri="{FF2B5EF4-FFF2-40B4-BE49-F238E27FC236}">
                <a16:creationId xmlns:a16="http://schemas.microsoft.com/office/drawing/2014/main" id="{E2ECFE1F-3B9E-446F-B9EE-0EC9E024AA19}"/>
              </a:ext>
            </a:extLst>
          </p:cNvPr>
          <p:cNvSpPr>
            <a:spLocks noGrp="1"/>
          </p:cNvSpPr>
          <p:nvPr>
            <p:ph type="title" hasCustomPrompt="1"/>
          </p:nvPr>
        </p:nvSpPr>
        <p:spPr>
          <a:xfrm>
            <a:off x="3337156" y="1971590"/>
            <a:ext cx="8111894" cy="1729039"/>
          </a:xfrm>
        </p:spPr>
        <p:txBody>
          <a:bodyPr lIns="91440" anchor="ctr">
            <a:normAutofit/>
          </a:bodyPr>
          <a:lstStyle>
            <a:lvl1pPr algn="l">
              <a:defRPr sz="4800">
                <a:gradFill>
                  <a:gsLst>
                    <a:gs pos="0">
                      <a:schemeClr val="accent4"/>
                    </a:gs>
                    <a:gs pos="99115">
                      <a:schemeClr val="accent1"/>
                    </a:gs>
                    <a:gs pos="57000">
                      <a:schemeClr val="accent2"/>
                    </a:gs>
                  </a:gsLst>
                  <a:lin ang="16200000" scaled="1"/>
                </a:gradFill>
              </a:defRPr>
            </a:lvl1pPr>
          </a:lstStyle>
          <a:p>
            <a:r>
              <a:rPr lang="en-US"/>
              <a:t>Click to edit Section title style</a:t>
            </a:r>
          </a:p>
        </p:txBody>
      </p:sp>
      <p:sp>
        <p:nvSpPr>
          <p:cNvPr id="3" name="Section Subtitle">
            <a:extLst>
              <a:ext uri="{FF2B5EF4-FFF2-40B4-BE49-F238E27FC236}">
                <a16:creationId xmlns:a16="http://schemas.microsoft.com/office/drawing/2014/main" id="{B3C775B5-BBF5-4684-873B-88ACF9DA3EF8}"/>
              </a:ext>
            </a:extLst>
          </p:cNvPr>
          <p:cNvSpPr>
            <a:spLocks noGrp="1"/>
          </p:cNvSpPr>
          <p:nvPr userDrawn="1">
            <p:ph type="body" idx="1" hasCustomPrompt="1"/>
          </p:nvPr>
        </p:nvSpPr>
        <p:spPr>
          <a:xfrm>
            <a:off x="3337156" y="3817340"/>
            <a:ext cx="8111894" cy="1154793"/>
          </a:xfrm>
        </p:spPr>
        <p:txBody>
          <a:bodyPr anchor="t">
            <a:normAutofit/>
          </a:bodyPr>
          <a:lstStyle>
            <a:lvl1pPr marL="0" indent="0" algn="l">
              <a:buNone/>
              <a:defRPr sz="32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userDrawn="1">
            <p:ph type="ftr" sz="quarter" idx="11"/>
          </p:nvPr>
        </p:nvSpPr>
        <p:spPr>
          <a:xfrm>
            <a:off x="2300836" y="6249742"/>
            <a:ext cx="7589520" cy="274320"/>
          </a:xfrm>
        </p:spPr>
        <p:txBody>
          <a:bodyPr/>
          <a:lstStyle>
            <a:lvl1pPr algn="ctr">
              <a:defRPr sz="1200">
                <a:solidFill>
                  <a:schemeClr val="accent4">
                    <a:lumMod val="40000"/>
                    <a:lumOff val="60000"/>
                  </a:schemeClr>
                </a:solidFill>
              </a:defRPr>
            </a:lvl1pPr>
          </a:lstStyle>
          <a:p>
            <a:r>
              <a:rPr lang="en-US"/>
              <a:t>Evaluation Funding Strategies | Peer Learning Cohort: Session 3</a:t>
            </a:r>
          </a:p>
        </p:txBody>
      </p:sp>
    </p:spTree>
    <p:extLst>
      <p:ext uri="{BB962C8B-B14F-4D97-AF65-F5344CB8AC3E}">
        <p14:creationId xmlns:p14="http://schemas.microsoft.com/office/powerpoint/2010/main" val="316209878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gradFill>
            <a:gsLst>
              <a:gs pos="0">
                <a:schemeClr val="accent1"/>
              </a:gs>
              <a:gs pos="50000">
                <a:schemeClr val="accent3">
                  <a:shade val="45000"/>
                  <a:satMod val="170000"/>
                </a:schemeClr>
              </a:gs>
              <a:gs pos="70000">
                <a:schemeClr val="accent3">
                  <a:tint val="99000"/>
                  <a:shade val="65000"/>
                  <a:satMod val="155000"/>
                </a:schemeClr>
              </a:gs>
              <a:gs pos="100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lIns="182880" rIns="182880" anchor="ctr">
            <a:normAutofit/>
          </a:bodyPr>
          <a:lstStyle>
            <a:lvl1pPr marL="0" indent="0" algn="l">
              <a:buNone/>
              <a:defRPr sz="2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732875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428750"/>
            <a:ext cx="5181600" cy="4718050"/>
          </a:xfrm>
        </p:spPr>
        <p:txBody>
          <a:bodyPr anchor="t">
            <a:noAutofit/>
          </a:bodyPr>
          <a:lstStyle>
            <a:lvl1pPr>
              <a:spcBef>
                <a:spcPts val="15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428750"/>
            <a:ext cx="5181600" cy="4718050"/>
          </a:xfrm>
        </p:spPr>
        <p:txBody>
          <a:bodyPr anchor="t">
            <a:noAutofit/>
          </a:bodyPr>
          <a:lstStyle>
            <a:lvl1pPr>
              <a:spcBef>
                <a:spcPts val="15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2886109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1271420"/>
            <a:ext cx="5212080" cy="640080"/>
          </a:xfrm>
          <a:gradFill>
            <a:gsLst>
              <a:gs pos="0">
                <a:schemeClr val="accent1"/>
              </a:gs>
              <a:gs pos="50000">
                <a:schemeClr val="accent3">
                  <a:shade val="45000"/>
                  <a:satMod val="170000"/>
                </a:schemeClr>
              </a:gs>
              <a:gs pos="70000">
                <a:schemeClr val="accent3">
                  <a:tint val="99000"/>
                  <a:shade val="65000"/>
                  <a:satMod val="155000"/>
                </a:schemeClr>
              </a:gs>
              <a:gs pos="100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lIns="182880" rIns="182880" anchor="ctr">
            <a:normAutofit/>
          </a:bodyPr>
          <a:lstStyle>
            <a:lvl1pPr marL="0" indent="0" algn="l">
              <a:buNone/>
              <a:defRPr sz="25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2266949"/>
            <a:ext cx="5212080" cy="3854451"/>
          </a:xfrm>
        </p:spPr>
        <p:txBody>
          <a:bodyPr anchor="t">
            <a:noAutofit/>
          </a:bodyPr>
          <a:lstStyle>
            <a:lvl1pPr>
              <a:spcBef>
                <a:spcPts val="1200"/>
              </a:spcBef>
              <a:defRPr sz="2200"/>
            </a:lvl1pPr>
            <a:lvl2pPr>
              <a:defRPr sz="2000"/>
            </a:lvl2pPr>
            <a:lvl3pPr>
              <a:defRPr sz="19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1271420"/>
            <a:ext cx="5212080" cy="640080"/>
          </a:xfrm>
          <a:gradFill>
            <a:gsLst>
              <a:gs pos="0">
                <a:schemeClr val="accent1"/>
              </a:gs>
              <a:gs pos="50000">
                <a:schemeClr val="accent3">
                  <a:shade val="45000"/>
                  <a:satMod val="170000"/>
                </a:schemeClr>
              </a:gs>
              <a:gs pos="70000">
                <a:schemeClr val="accent3">
                  <a:tint val="99000"/>
                  <a:shade val="65000"/>
                  <a:satMod val="155000"/>
                </a:schemeClr>
              </a:gs>
              <a:gs pos="100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lIns="182880" rIns="182880" anchor="ctr">
            <a:normAutofit/>
          </a:bodyPr>
          <a:lstStyle>
            <a:lvl1pPr marL="0" indent="0" algn="l">
              <a:buNone/>
              <a:defRPr sz="25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2266949"/>
            <a:ext cx="5212080" cy="3854451"/>
          </a:xfrm>
        </p:spPr>
        <p:txBody>
          <a:bodyPr anchor="t">
            <a:noAutofit/>
          </a:bodyPr>
          <a:lstStyle>
            <a:lvl1pPr>
              <a:spcBef>
                <a:spcPts val="1200"/>
              </a:spcBef>
              <a:defRPr sz="2200"/>
            </a:lvl1pPr>
            <a:lvl2pPr>
              <a:defRPr sz="2000"/>
            </a:lvl2pPr>
            <a:lvl3pPr>
              <a:defRPr sz="19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2789940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1702731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FBCE1B-4339-4787-8FB1-A294C8820371}"/>
              </a:ext>
              <a:ext uri="{C183D7F6-B498-43B3-948B-1728B52AA6E4}">
                <adec:decorative xmlns:adec="http://schemas.microsoft.com/office/drawing/2017/decorative" val="1"/>
              </a:ext>
            </a:extLst>
          </p:cNvPr>
          <p:cNvSpPr/>
          <p:nvPr userDrawn="1"/>
        </p:nvSpPr>
        <p:spPr>
          <a:xfrm>
            <a:off x="6096000" y="-1"/>
            <a:ext cx="6096000" cy="2295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1716111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gradFill>
            <a:gsLst>
              <a:gs pos="0">
                <a:schemeClr val="accent1"/>
              </a:gs>
              <a:gs pos="50000">
                <a:schemeClr val="accent3">
                  <a:shade val="45000"/>
                  <a:satMod val="170000"/>
                </a:schemeClr>
              </a:gs>
              <a:gs pos="70000">
                <a:schemeClr val="accent3">
                  <a:tint val="99000"/>
                  <a:shade val="65000"/>
                  <a:satMod val="155000"/>
                </a:schemeClr>
              </a:gs>
              <a:gs pos="100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lIns="182880" tIns="182880" rIns="182880" bIns="182880" anchor="ctr">
            <a:normAutofit/>
          </a:bodyPr>
          <a:lstStyle>
            <a:lvl1pPr marL="0" indent="0" algn="ctr">
              <a:buNone/>
              <a:defRPr sz="240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spcBef>
                <a:spcPts val="1800"/>
              </a:spcBef>
              <a:spcAft>
                <a:spcPts val="600"/>
              </a:spcAft>
              <a:defRPr sz="2800"/>
            </a:lvl1pPr>
            <a:lvl2pPr>
              <a:spcBef>
                <a:spcPts val="100"/>
              </a:spcBef>
              <a:spcAft>
                <a:spcPts val="300"/>
              </a:spcAft>
              <a:defRPr sz="2600"/>
            </a:lvl2pPr>
            <a:lvl3pPr>
              <a:spcBef>
                <a:spcPts val="100"/>
              </a:spcBef>
              <a:spcAft>
                <a:spcPts val="200"/>
              </a:spcAft>
              <a:defRPr sz="2400"/>
            </a:lvl3pPr>
            <a:lvl4pPr>
              <a:spcBef>
                <a:spcPts val="100"/>
              </a:spcBef>
              <a:spcAft>
                <a:spcPts val="200"/>
              </a:spcAft>
              <a:defRPr sz="2000"/>
            </a:lvl4pPr>
            <a:lvl5pPr>
              <a:spcBef>
                <a:spcPts val="100"/>
              </a:spcBef>
              <a:spcAft>
                <a:spcPts val="200"/>
              </a:spcAft>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504622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gradFill>
            <a:gsLst>
              <a:gs pos="0">
                <a:schemeClr val="accent1"/>
              </a:gs>
              <a:gs pos="50000">
                <a:schemeClr val="accent3">
                  <a:shade val="45000"/>
                  <a:satMod val="170000"/>
                </a:schemeClr>
              </a:gs>
              <a:gs pos="70000">
                <a:schemeClr val="accent3">
                  <a:tint val="99000"/>
                  <a:shade val="65000"/>
                  <a:satMod val="155000"/>
                </a:schemeClr>
              </a:gs>
              <a:gs pos="100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lIns="182880" tIns="182880" rIns="182880" bIns="182880" anchor="ctr">
            <a:normAutofit/>
          </a:bodyPr>
          <a:lstStyle>
            <a:lvl1pPr marL="0" indent="0" algn="ctr">
              <a:buNone/>
              <a:defRPr sz="240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21208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r>
              <a:rPr lang="en-US"/>
              <a:t>Evaluation Funding Strategies | Peer Learning Cohort: Session 3</a:t>
            </a:r>
          </a:p>
        </p:txBody>
      </p:sp>
      <p:sp>
        <p:nvSpPr>
          <p:cNvPr id="8" name="Text Placeholder 7">
            <a:extLst>
              <a:ext uri="{FF2B5EF4-FFF2-40B4-BE49-F238E27FC236}">
                <a16:creationId xmlns:a16="http://schemas.microsoft.com/office/drawing/2014/main" id="{9D91346B-1FC0-4A63-BE4B-4B2D487B4B3F}"/>
              </a:ext>
            </a:extLst>
          </p:cNvPr>
          <p:cNvSpPr>
            <a:spLocks noGrp="1"/>
          </p:cNvSpPr>
          <p:nvPr>
            <p:ph type="body" sz="quarter" idx="14" hasCustomPrompt="1"/>
          </p:nvPr>
        </p:nvSpPr>
        <p:spPr>
          <a:xfrm>
            <a:off x="5183188" y="5811838"/>
            <a:ext cx="5616575" cy="365125"/>
          </a:xfrm>
        </p:spPr>
        <p:txBody>
          <a:bodyPr/>
          <a:lstStyle>
            <a:lvl1pPr indent="-182880" algn="r">
              <a:buClr>
                <a:schemeClr val="accent1"/>
              </a:buClr>
              <a:buSzPct val="150000"/>
              <a:buFont typeface="Webdings" panose="05030102010509060703" pitchFamily="18" charset="2"/>
              <a:buChar char=""/>
              <a:defRPr sz="1300" i="1">
                <a:solidFill>
                  <a:schemeClr val="bg2">
                    <a:lumMod val="25000"/>
                  </a:schemeClr>
                </a:solidFill>
              </a:defRPr>
            </a:lvl1pPr>
          </a:lstStyle>
          <a:p>
            <a:pPr lvl="0"/>
            <a:r>
              <a:rPr lang="en-US"/>
              <a:t>Add image citation here; otherwise delete block.</a:t>
            </a:r>
          </a:p>
        </p:txBody>
      </p:sp>
    </p:spTree>
    <p:extLst>
      <p:ext uri="{BB962C8B-B14F-4D97-AF65-F5344CB8AC3E}">
        <p14:creationId xmlns:p14="http://schemas.microsoft.com/office/powerpoint/2010/main" val="124807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Content with Caption">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5" name="Title 4">
            <a:extLst>
              <a:ext uri="{FF2B5EF4-FFF2-40B4-BE49-F238E27FC236}">
                <a16:creationId xmlns:a16="http://schemas.microsoft.com/office/drawing/2014/main" id="{8B756B3C-80B6-4827-A8EA-D33BD7DFD48F}"/>
              </a:ext>
            </a:extLst>
          </p:cNvPr>
          <p:cNvSpPr>
            <a:spLocks noGrp="1"/>
          </p:cNvSpPr>
          <p:nvPr>
            <p:ph type="title"/>
          </p:nvPr>
        </p:nvSpPr>
        <p:spPr/>
        <p:txBody>
          <a:bodyPr/>
          <a:lstStyle/>
          <a:p>
            <a:r>
              <a:rPr lang="en-US"/>
              <a:t>Click to edit Master title style</a:t>
            </a:r>
          </a:p>
        </p:txBody>
      </p:sp>
      <p:sp>
        <p:nvSpPr>
          <p:cNvPr id="9" name="Text Placeholder 8">
            <a:extLst>
              <a:ext uri="{FF2B5EF4-FFF2-40B4-BE49-F238E27FC236}">
                <a16:creationId xmlns:a16="http://schemas.microsoft.com/office/drawing/2014/main" id="{87EFCAC2-4DA6-4DCE-8DC0-794C8D539470}"/>
              </a:ext>
            </a:extLst>
          </p:cNvPr>
          <p:cNvSpPr>
            <a:spLocks noGrp="1"/>
          </p:cNvSpPr>
          <p:nvPr>
            <p:ph type="body" sz="quarter" idx="13"/>
          </p:nvPr>
        </p:nvSpPr>
        <p:spPr>
          <a:xfrm>
            <a:off x="805866" y="1552046"/>
            <a:ext cx="5594934" cy="42599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603999" y="1552046"/>
            <a:ext cx="4196217" cy="1270773"/>
          </a:xfrm>
          <a:gradFill>
            <a:gsLst>
              <a:gs pos="0">
                <a:schemeClr val="accent1"/>
              </a:gs>
              <a:gs pos="50000">
                <a:schemeClr val="accent3">
                  <a:shade val="45000"/>
                  <a:satMod val="170000"/>
                </a:schemeClr>
              </a:gs>
              <a:gs pos="70000">
                <a:schemeClr val="accent3">
                  <a:tint val="99000"/>
                  <a:shade val="65000"/>
                  <a:satMod val="155000"/>
                </a:schemeClr>
              </a:gs>
              <a:gs pos="100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lIns="182880" tIns="182880" rIns="182880" bIns="182880" anchor="ctr">
            <a:normAutofit/>
          </a:bodyPr>
          <a:lstStyle>
            <a:lvl1pPr marL="0" indent="0" algn="ctr">
              <a:lnSpc>
                <a:spcPct val="108000"/>
              </a:lnSpc>
              <a:buNone/>
              <a:defRPr sz="240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6603999" y="2930905"/>
            <a:ext cx="4196217" cy="2837543"/>
          </a:xfrm>
          <a:prstGeom prst="roundRect">
            <a:avLst>
              <a:gd name="adj" fmla="val 7460"/>
            </a:avLst>
          </a:prstGeom>
          <a:solidFill>
            <a:schemeClr val="bg1">
              <a:lumMod val="85000"/>
            </a:schemeClr>
          </a:solidFill>
          <a:ln w="50800">
            <a:gradFill flip="none" rotWithShape="1">
              <a:gsLst>
                <a:gs pos="0">
                  <a:schemeClr val="accent2">
                    <a:lumMod val="67000"/>
                  </a:schemeClr>
                </a:gs>
                <a:gs pos="34000">
                  <a:schemeClr val="accent2">
                    <a:lumMod val="97000"/>
                    <a:lumOff val="3000"/>
                  </a:schemeClr>
                </a:gs>
                <a:gs pos="100000">
                  <a:schemeClr val="accent4"/>
                </a:gs>
              </a:gsLst>
              <a:lin ang="16200000" scaled="1"/>
              <a:tileRect/>
            </a:gradFill>
          </a:ln>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r>
              <a:rPr lang="en-US"/>
              <a:t>Evaluation Funding Strategies | Peer Learning Cohort: Session 3</a:t>
            </a:r>
          </a:p>
        </p:txBody>
      </p:sp>
      <p:sp>
        <p:nvSpPr>
          <p:cNvPr id="8" name="Text Placeholder 7">
            <a:extLst>
              <a:ext uri="{FF2B5EF4-FFF2-40B4-BE49-F238E27FC236}">
                <a16:creationId xmlns:a16="http://schemas.microsoft.com/office/drawing/2014/main" id="{5E47EF34-60FA-4FBD-8D67-E0511F85FD8F}"/>
              </a:ext>
            </a:extLst>
          </p:cNvPr>
          <p:cNvSpPr>
            <a:spLocks noGrp="1"/>
          </p:cNvSpPr>
          <p:nvPr>
            <p:ph type="body" sz="quarter" idx="14" hasCustomPrompt="1"/>
          </p:nvPr>
        </p:nvSpPr>
        <p:spPr>
          <a:xfrm>
            <a:off x="6604000" y="5811838"/>
            <a:ext cx="4195763" cy="365125"/>
          </a:xfrm>
        </p:spPr>
        <p:txBody>
          <a:bodyPr/>
          <a:lstStyle>
            <a:lvl1pPr indent="-182880" algn="r">
              <a:buClr>
                <a:schemeClr val="accent1"/>
              </a:buClr>
              <a:buSzPct val="150000"/>
              <a:buFont typeface="Webdings" panose="05030102010509060703" pitchFamily="18" charset="2"/>
              <a:buChar char=""/>
              <a:defRPr sz="1300" i="1">
                <a:solidFill>
                  <a:schemeClr val="bg2">
                    <a:lumMod val="25000"/>
                  </a:schemeClr>
                </a:solidFill>
              </a:defRPr>
            </a:lvl1pPr>
          </a:lstStyle>
          <a:p>
            <a:pPr lvl="0"/>
            <a:r>
              <a:rPr lang="en-US"/>
              <a:t>Add image citation here; otherwise delete block.</a:t>
            </a:r>
          </a:p>
        </p:txBody>
      </p:sp>
    </p:spTree>
    <p:extLst>
      <p:ext uri="{BB962C8B-B14F-4D97-AF65-F5344CB8AC3E}">
        <p14:creationId xmlns:p14="http://schemas.microsoft.com/office/powerpoint/2010/main" val="2546480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CE2B4E-1DEE-45A9-BE70-EDD62FA17F2D}"/>
              </a:ext>
              <a:ext uri="{C183D7F6-B498-43B3-948B-1728B52AA6E4}">
                <adec:decorative xmlns:adec="http://schemas.microsoft.com/office/drawing/2017/decorative" val="1"/>
              </a:ext>
            </a:extLst>
          </p:cNvPr>
          <p:cNvSpPr/>
          <p:nvPr userDrawn="1"/>
        </p:nvSpPr>
        <p:spPr>
          <a:xfrm>
            <a:off x="7453423" y="0"/>
            <a:ext cx="4738577" cy="2519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10EEF68D-C5C8-4069-A002-CF0650148CC7}"/>
              </a:ext>
              <a:ext uri="{C183D7F6-B498-43B3-948B-1728B52AA6E4}">
                <adec:decorative xmlns:adec="http://schemas.microsoft.com/office/drawing/2017/decorative" val="1"/>
              </a:ext>
            </a:extLst>
          </p:cNvPr>
          <p:cNvGrpSpPr/>
          <p:nvPr userDrawn="1"/>
        </p:nvGrpSpPr>
        <p:grpSpPr>
          <a:xfrm>
            <a:off x="-1" y="0"/>
            <a:ext cx="4629739" cy="6082453"/>
            <a:chOff x="-1" y="0"/>
            <a:chExt cx="4629739" cy="6082453"/>
          </a:xfrm>
        </p:grpSpPr>
        <p:pic>
          <p:nvPicPr>
            <p:cNvPr id="12" name="Graphic 11">
              <a:extLst>
                <a:ext uri="{FF2B5EF4-FFF2-40B4-BE49-F238E27FC236}">
                  <a16:creationId xmlns:a16="http://schemas.microsoft.com/office/drawing/2014/main" id="{7D0BF9C7-0168-4481-8574-7FBE5E07E89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4629739" cy="5921829"/>
            </a:xfrm>
            <a:prstGeom prst="rect">
              <a:avLst/>
            </a:prstGeom>
          </p:spPr>
        </p:pic>
        <p:sp>
          <p:nvSpPr>
            <p:cNvPr id="19" name="Rectangle 18">
              <a:extLst>
                <a:ext uri="{FF2B5EF4-FFF2-40B4-BE49-F238E27FC236}">
                  <a16:creationId xmlns:a16="http://schemas.microsoft.com/office/drawing/2014/main" id="{9AA7A86E-AFDB-4DEA-9165-72137F09DD82}"/>
                </a:ext>
                <a:ext uri="{C183D7F6-B498-43B3-948B-1728B52AA6E4}">
                  <adec:decorative xmlns:adec="http://schemas.microsoft.com/office/drawing/2017/decorative" val="1"/>
                </a:ext>
              </a:extLst>
            </p:cNvPr>
            <p:cNvSpPr/>
            <p:nvPr userDrawn="1"/>
          </p:nvSpPr>
          <p:spPr>
            <a:xfrm>
              <a:off x="0" y="5350933"/>
              <a:ext cx="4049611" cy="731520"/>
            </a:xfrm>
            <a:prstGeom prst="rect">
              <a:avLst/>
            </a:prstGeom>
            <a:gradFill flip="none" rotWithShape="1">
              <a:gsLst>
                <a:gs pos="0">
                  <a:schemeClr val="bg1">
                    <a:alpha val="0"/>
                  </a:schemeClr>
                </a:gs>
                <a:gs pos="51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lide Number">
            <a:extLst>
              <a:ext uri="{FF2B5EF4-FFF2-40B4-BE49-F238E27FC236}">
                <a16:creationId xmlns:a16="http://schemas.microsoft.com/office/drawing/2014/main" id="{07E76459-9783-4638-A403-290188AF83C5}"/>
              </a:ext>
            </a:extLst>
          </p:cNvPr>
          <p:cNvSpPr>
            <a:spLocks noGrp="1"/>
          </p:cNvSpPr>
          <p:nvPr userDrawn="1">
            <p:ph type="sldNum" sz="quarter" idx="12"/>
          </p:nvPr>
        </p:nvSpPr>
        <p:spPr>
          <a:xfrm>
            <a:off x="11213418" y="5966048"/>
            <a:ext cx="652922" cy="365125"/>
          </a:xfrm>
        </p:spPr>
        <p:txBody>
          <a:bodyPr/>
          <a:lstStyle>
            <a:lvl1pPr>
              <a:defRPr>
                <a:solidFill>
                  <a:schemeClr val="bg1"/>
                </a:solidFill>
              </a:defRPr>
            </a:lvl1pPr>
          </a:lstStyle>
          <a:p>
            <a:fld id="{158B7785-F6D6-45F8-833E-07BD84680091}" type="slidenum">
              <a:rPr lang="en-US" smtClean="0"/>
              <a:pPr/>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userDrawn="1">
            <p:ph type="title" hasCustomPrompt="1"/>
          </p:nvPr>
        </p:nvSpPr>
        <p:spPr>
          <a:xfrm>
            <a:off x="3785192" y="210800"/>
            <a:ext cx="8102008" cy="786384"/>
          </a:xfrm>
        </p:spPr>
        <p:txBody>
          <a:bodyPr anchor="ctr">
            <a:noAutofit/>
          </a:bodyPr>
          <a:lstStyle>
            <a:lvl1pPr>
              <a:defRPr sz="3200"/>
            </a:lvl1pPr>
          </a:lstStyle>
          <a:p>
            <a:r>
              <a:rPr lang="en-US"/>
              <a:t>Enter title for Speaker / Moderator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userDrawn="1">
            <p:ph type="pic" sz="quarter" idx="13" hasCustomPrompt="1"/>
          </p:nvPr>
        </p:nvSpPr>
        <p:spPr>
          <a:xfrm>
            <a:off x="1306873" y="1924743"/>
            <a:ext cx="2284400" cy="2284400"/>
          </a:xfrm>
          <a:prstGeom prst="ellipse">
            <a:avLst/>
          </a:prstGeom>
          <a:solidFill>
            <a:srgbClr val="F3F4F4"/>
          </a:solidFill>
          <a:ln w="190500">
            <a:gradFill flip="none" rotWithShape="1">
              <a:gsLst>
                <a:gs pos="2655">
                  <a:schemeClr val="accent4">
                    <a:lumMod val="78000"/>
                    <a:lumOff val="22000"/>
                  </a:schemeClr>
                </a:gs>
                <a:gs pos="29000">
                  <a:schemeClr val="accent4"/>
                </a:gs>
                <a:gs pos="56000">
                  <a:schemeClr val="accent3"/>
                </a:gs>
                <a:gs pos="78000">
                  <a:schemeClr val="accent2"/>
                </a:gs>
                <a:gs pos="100000">
                  <a:schemeClr val="accent1"/>
                </a:gs>
              </a:gsLst>
              <a:path path="circle">
                <a:fillToRect r="100000" b="100000"/>
              </a:path>
              <a:tileRect l="-100000" t="-100000"/>
            </a:gradFill>
          </a:ln>
          <a:effectLst/>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userDrawn="1">
            <p:ph sz="half" idx="2" hasCustomPrompt="1"/>
          </p:nvPr>
        </p:nvSpPr>
        <p:spPr>
          <a:xfrm>
            <a:off x="4439823" y="1966049"/>
            <a:ext cx="7447376" cy="2201789"/>
          </a:xfrm>
        </p:spPr>
        <p:txBody>
          <a:bodyPr>
            <a:noAutofit/>
          </a:bodyPr>
          <a:lstStyle>
            <a:lvl1pPr marL="0" indent="0">
              <a:lnSpc>
                <a:spcPct val="100000"/>
              </a:lnSpc>
              <a:buNone/>
              <a:defRPr sz="3600" b="1" baseline="0">
                <a:solidFill>
                  <a:schemeClr val="accent3"/>
                </a:solidFill>
                <a:latin typeface="+mj-lt"/>
              </a:defRPr>
            </a:lvl1pPr>
            <a:lvl2pPr marL="411480" indent="0">
              <a:lnSpc>
                <a:spcPct val="100000"/>
              </a:lnSpc>
              <a:spcAft>
                <a:spcPts val="300"/>
              </a:spcAft>
              <a:buNone/>
              <a:defRPr sz="2400" i="1"/>
            </a:lvl2pPr>
            <a:lvl3pPr marL="411480" indent="0">
              <a:lnSpc>
                <a:spcPct val="100000"/>
              </a:lnSpc>
              <a:spcBef>
                <a:spcPts val="300"/>
              </a:spcBef>
              <a:buNone/>
              <a:defRPr sz="2400" b="1">
                <a:solidFill>
                  <a:schemeClr val="accent2">
                    <a:lumMod val="75000"/>
                  </a:schemeClr>
                </a:solidFill>
              </a:defRPr>
            </a:lvl3pPr>
            <a:lvl4pPr marL="731520" indent="-274320">
              <a:lnSpc>
                <a:spcPct val="100000"/>
              </a:lnSpc>
              <a:buFont typeface="Wingdings" panose="05000000000000000000" pitchFamily="2" charset="2"/>
              <a:buChar char=""/>
              <a:defRPr sz="1800"/>
            </a:lvl4pPr>
            <a:lvl5pPr marL="704088" indent="-228600">
              <a:lnSpc>
                <a:spcPct val="100000"/>
              </a:lnSpc>
              <a:buSzPct val="120000"/>
              <a:buFont typeface="Wingdings" panose="05000000000000000000" pitchFamily="2" charset="2"/>
              <a:buChar cha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userDrawn="1">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2899003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CE2B4E-1DEE-45A9-BE70-EDD62FA17F2D}"/>
              </a:ext>
              <a:ext uri="{C183D7F6-B498-43B3-948B-1728B52AA6E4}">
                <adec:decorative xmlns:adec="http://schemas.microsoft.com/office/drawing/2017/decorative" val="1"/>
              </a:ext>
            </a:extLst>
          </p:cNvPr>
          <p:cNvSpPr/>
          <p:nvPr userDrawn="1"/>
        </p:nvSpPr>
        <p:spPr>
          <a:xfrm>
            <a:off x="7453423" y="0"/>
            <a:ext cx="4738577" cy="2519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C8A2E20-610A-4DF9-BEEB-BE74E9DC48CF}"/>
              </a:ext>
              <a:ext uri="{C183D7F6-B498-43B3-948B-1728B52AA6E4}">
                <adec:decorative xmlns:adec="http://schemas.microsoft.com/office/drawing/2017/decorative" val="1"/>
              </a:ext>
            </a:extLst>
          </p:cNvPr>
          <p:cNvGrpSpPr/>
          <p:nvPr userDrawn="1"/>
        </p:nvGrpSpPr>
        <p:grpSpPr>
          <a:xfrm>
            <a:off x="0" y="0"/>
            <a:ext cx="4049611" cy="6082453"/>
            <a:chOff x="0" y="0"/>
            <a:chExt cx="4049611" cy="6082453"/>
          </a:xfrm>
        </p:grpSpPr>
        <p:pic>
          <p:nvPicPr>
            <p:cNvPr id="5" name="Graphic 4">
              <a:extLst>
                <a:ext uri="{FF2B5EF4-FFF2-40B4-BE49-F238E27FC236}">
                  <a16:creationId xmlns:a16="http://schemas.microsoft.com/office/drawing/2014/main" id="{4350FF70-9ABC-4FE6-A9A5-84E33104A7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t="284" b="284"/>
            <a:stretch/>
          </p:blipFill>
          <p:spPr>
            <a:xfrm>
              <a:off x="0" y="0"/>
              <a:ext cx="3710068" cy="5966048"/>
            </a:xfrm>
            <a:prstGeom prst="rect">
              <a:avLst/>
            </a:prstGeom>
          </p:spPr>
        </p:pic>
        <p:sp>
          <p:nvSpPr>
            <p:cNvPr id="19" name="Rectangle 18">
              <a:extLst>
                <a:ext uri="{FF2B5EF4-FFF2-40B4-BE49-F238E27FC236}">
                  <a16:creationId xmlns:a16="http://schemas.microsoft.com/office/drawing/2014/main" id="{9AA7A86E-AFDB-4DEA-9165-72137F09DD82}"/>
                </a:ext>
              </a:extLst>
            </p:cNvPr>
            <p:cNvSpPr/>
            <p:nvPr userDrawn="1"/>
          </p:nvSpPr>
          <p:spPr>
            <a:xfrm>
              <a:off x="0" y="5350933"/>
              <a:ext cx="4049611" cy="731520"/>
            </a:xfrm>
            <a:prstGeom prst="rect">
              <a:avLst/>
            </a:prstGeom>
            <a:gradFill flip="none" rotWithShape="1">
              <a:gsLst>
                <a:gs pos="0">
                  <a:schemeClr val="bg1">
                    <a:alpha val="0"/>
                  </a:schemeClr>
                </a:gs>
                <a:gs pos="51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a:xfrm>
            <a:off x="11213418" y="5966048"/>
            <a:ext cx="652922" cy="365125"/>
          </a:xfrm>
        </p:spPr>
        <p:txBody>
          <a:bodyPr/>
          <a:lstStyle>
            <a:lvl1pPr>
              <a:defRPr>
                <a:solidFill>
                  <a:schemeClr val="bg1"/>
                </a:solidFill>
              </a:defRPr>
            </a:lvl1pPr>
          </a:lstStyle>
          <a:p>
            <a:fld id="{158B7785-F6D6-45F8-833E-07BD84680091}" type="slidenum">
              <a:rPr lang="en-US" smtClean="0"/>
              <a:pPr/>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a:xfrm>
            <a:off x="3785192" y="210800"/>
            <a:ext cx="8102008" cy="786384"/>
          </a:xfrm>
        </p:spPr>
        <p:txBody>
          <a:bodyPr anchor="ctr">
            <a:noAutofit/>
          </a:bodyPr>
          <a:lstStyle>
            <a:lvl1pPr>
              <a:defRPr sz="32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916011" y="1288742"/>
            <a:ext cx="2133600" cy="2133600"/>
          </a:xfrm>
          <a:prstGeom prst="ellipse">
            <a:avLst/>
          </a:prstGeom>
          <a:solidFill>
            <a:srgbClr val="F3F4F4"/>
          </a:solidFill>
          <a:ln w="50800">
            <a:gradFill flip="none" rotWithShape="1">
              <a:gsLst>
                <a:gs pos="0">
                  <a:schemeClr val="accent3"/>
                </a:gs>
                <a:gs pos="38000">
                  <a:schemeClr val="accent2"/>
                </a:gs>
                <a:gs pos="83000">
                  <a:schemeClr val="accent1"/>
                </a:gs>
                <a:gs pos="100000">
                  <a:schemeClr val="tx2"/>
                </a:gs>
              </a:gsLst>
              <a:lin ang="18900000" scaled="1"/>
              <a:tileRect/>
            </a:gra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7447376" cy="2201789"/>
          </a:xfrm>
        </p:spPr>
        <p:txBody>
          <a:bodyPr>
            <a:noAutofit/>
          </a:bodyPr>
          <a:lstStyle>
            <a:lvl1pPr marL="0" indent="0">
              <a:lnSpc>
                <a:spcPct val="100000"/>
              </a:lnSpc>
              <a:buNone/>
              <a:defRPr sz="2400" b="1" baseline="0">
                <a:solidFill>
                  <a:schemeClr val="accent3"/>
                </a:solidFill>
                <a:latin typeface="+mj-lt"/>
              </a:defRPr>
            </a:lvl1pPr>
            <a:lvl2pPr marL="411480" indent="0">
              <a:lnSpc>
                <a:spcPct val="100000"/>
              </a:lnSpc>
              <a:spcAft>
                <a:spcPts val="300"/>
              </a:spcAft>
              <a:buNone/>
              <a:defRPr sz="1800" i="1"/>
            </a:lvl2pPr>
            <a:lvl3pPr marL="411480" indent="0">
              <a:lnSpc>
                <a:spcPct val="100000"/>
              </a:lnSpc>
              <a:spcBef>
                <a:spcPts val="300"/>
              </a:spcBef>
              <a:buNone/>
              <a:defRPr sz="1800" b="1">
                <a:solidFill>
                  <a:schemeClr val="accent2">
                    <a:lumMod val="75000"/>
                  </a:schemeClr>
                </a:solidFill>
              </a:defRPr>
            </a:lvl3pPr>
            <a:lvl4pPr marL="731520" indent="-274320">
              <a:lnSpc>
                <a:spcPct val="100000"/>
              </a:lnSpc>
              <a:buFont typeface="Wingdings" panose="05000000000000000000" pitchFamily="2" charset="2"/>
              <a:buChar char=""/>
              <a:defRPr sz="1400"/>
            </a:lvl4pPr>
            <a:lvl5pPr marL="704088" indent="-228600">
              <a:lnSpc>
                <a:spcPct val="100000"/>
              </a:lnSpc>
              <a:buSzPct val="120000"/>
              <a:buFont typeface="Wingdings" panose="05000000000000000000" pitchFamily="2" charset="2"/>
              <a:buChar char=")"/>
              <a:defRPr sz="14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865343" y="3832448"/>
            <a:ext cx="2133600" cy="2133600"/>
          </a:xfrm>
          <a:prstGeom prst="ellipse">
            <a:avLst/>
          </a:prstGeom>
          <a:solidFill>
            <a:srgbClr val="F3F4F4"/>
          </a:solidFill>
          <a:ln w="50800">
            <a:gradFill flip="none" rotWithShape="1">
              <a:gsLst>
                <a:gs pos="0">
                  <a:schemeClr val="accent3"/>
                </a:gs>
                <a:gs pos="38000">
                  <a:schemeClr val="accent2"/>
                </a:gs>
                <a:gs pos="83000">
                  <a:schemeClr val="accent1"/>
                </a:gs>
                <a:gs pos="100000">
                  <a:schemeClr val="tx2"/>
                </a:gs>
              </a:gsLst>
              <a:lin ang="2700000" scaled="1"/>
              <a:tileRect/>
            </a:gra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7447376" cy="2201789"/>
          </a:xfrm>
        </p:spPr>
        <p:txBody>
          <a:bodyPr>
            <a:noAutofit/>
          </a:bodyPr>
          <a:lstStyle>
            <a:lvl1pPr marL="0" indent="0">
              <a:lnSpc>
                <a:spcPct val="100000"/>
              </a:lnSpc>
              <a:buNone/>
              <a:defRPr sz="2400" b="1">
                <a:solidFill>
                  <a:schemeClr val="accent3"/>
                </a:solidFill>
                <a:latin typeface="+mj-lt"/>
              </a:defRPr>
            </a:lvl1pPr>
            <a:lvl2pPr marL="411480" indent="0">
              <a:lnSpc>
                <a:spcPct val="100000"/>
              </a:lnSpc>
              <a:spcAft>
                <a:spcPts val="300"/>
              </a:spcAft>
              <a:buNone/>
              <a:defRPr sz="1800" i="1"/>
            </a:lvl2pPr>
            <a:lvl3pPr marL="411480" indent="0">
              <a:lnSpc>
                <a:spcPct val="100000"/>
              </a:lnSpc>
              <a:spcBef>
                <a:spcPts val="300"/>
              </a:spcBef>
              <a:buNone/>
              <a:defRPr sz="1800" b="1">
                <a:solidFill>
                  <a:schemeClr val="accent2">
                    <a:lumMod val="75000"/>
                  </a:schemeClr>
                </a:solidFill>
              </a:defRPr>
            </a:lvl3pPr>
            <a:lvl4pPr marL="731520" indent="-274320">
              <a:lnSpc>
                <a:spcPct val="100000"/>
              </a:lnSpc>
              <a:buFont typeface="Wingdings" panose="05000000000000000000" pitchFamily="2" charset="2"/>
              <a:buChar char="*"/>
              <a:defRPr sz="1400"/>
            </a:lvl4pPr>
            <a:lvl5pPr marL="704088" indent="-228600">
              <a:lnSpc>
                <a:spcPct val="100000"/>
              </a:lnSpc>
              <a:buSzPct val="120000"/>
              <a:buFont typeface="Wingdings" panose="05000000000000000000" pitchFamily="2" charset="2"/>
              <a:buChar char=""/>
              <a:defRPr sz="14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871122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CE2B4E-1DEE-45A9-BE70-EDD62FA17F2D}"/>
              </a:ext>
              <a:ext uri="{C183D7F6-B498-43B3-948B-1728B52AA6E4}">
                <adec:decorative xmlns:adec="http://schemas.microsoft.com/office/drawing/2017/decorative" val="1"/>
              </a:ext>
            </a:extLst>
          </p:cNvPr>
          <p:cNvSpPr/>
          <p:nvPr userDrawn="1"/>
        </p:nvSpPr>
        <p:spPr>
          <a:xfrm>
            <a:off x="7453423" y="0"/>
            <a:ext cx="4738577" cy="2519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E6AC3D60-6D1B-45C0-B944-9E680CD131FC}"/>
              </a:ext>
              <a:ext uri="{C183D7F6-B498-43B3-948B-1728B52AA6E4}">
                <adec:decorative xmlns:adec="http://schemas.microsoft.com/office/drawing/2017/decorative" val="1"/>
              </a:ext>
            </a:extLst>
          </p:cNvPr>
          <p:cNvGrpSpPr/>
          <p:nvPr userDrawn="1"/>
        </p:nvGrpSpPr>
        <p:grpSpPr>
          <a:xfrm>
            <a:off x="0" y="295283"/>
            <a:ext cx="4920416" cy="5850670"/>
            <a:chOff x="0" y="295283"/>
            <a:chExt cx="4920416" cy="5850670"/>
          </a:xfrm>
        </p:grpSpPr>
        <p:pic>
          <p:nvPicPr>
            <p:cNvPr id="24" name="Picture 23">
              <a:extLst>
                <a:ext uri="{FF2B5EF4-FFF2-40B4-BE49-F238E27FC236}">
                  <a16:creationId xmlns:a16="http://schemas.microsoft.com/office/drawing/2014/main" id="{EEADECBA-29FE-4E14-AC92-279990E2406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95283"/>
              <a:ext cx="4920416" cy="5825269"/>
            </a:xfrm>
            <a:prstGeom prst="rect">
              <a:avLst/>
            </a:prstGeom>
          </p:spPr>
        </p:pic>
        <p:sp>
          <p:nvSpPr>
            <p:cNvPr id="19" name="Rectangle 18">
              <a:extLst>
                <a:ext uri="{FF2B5EF4-FFF2-40B4-BE49-F238E27FC236}">
                  <a16:creationId xmlns:a16="http://schemas.microsoft.com/office/drawing/2014/main" id="{9AA7A86E-AFDB-4DEA-9165-72137F09DD82}"/>
                </a:ext>
                <a:ext uri="{C183D7F6-B498-43B3-948B-1728B52AA6E4}">
                  <adec:decorative xmlns:adec="http://schemas.microsoft.com/office/drawing/2017/decorative" val="1"/>
                </a:ext>
              </a:extLst>
            </p:cNvPr>
            <p:cNvSpPr/>
            <p:nvPr userDrawn="1"/>
          </p:nvSpPr>
          <p:spPr>
            <a:xfrm>
              <a:off x="1" y="5414433"/>
              <a:ext cx="2052034" cy="731520"/>
            </a:xfrm>
            <a:prstGeom prst="rect">
              <a:avLst/>
            </a:prstGeom>
            <a:gradFill flip="none" rotWithShape="1">
              <a:gsLst>
                <a:gs pos="0">
                  <a:schemeClr val="bg1">
                    <a:alpha val="0"/>
                  </a:schemeClr>
                </a:gs>
                <a:gs pos="51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a:xfrm>
            <a:off x="11213418" y="5966048"/>
            <a:ext cx="652922" cy="365125"/>
          </a:xfrm>
        </p:spPr>
        <p:txBody>
          <a:bodyPr/>
          <a:lstStyle>
            <a:lvl1pPr>
              <a:defRPr>
                <a:solidFill>
                  <a:schemeClr val="bg1"/>
                </a:solidFill>
              </a:defRPr>
            </a:lvl1pPr>
          </a:lstStyle>
          <a:p>
            <a:fld id="{158B7785-F6D6-45F8-833E-07BD84680091}" type="slidenum">
              <a:rPr lang="en-US" smtClean="0"/>
              <a:pPr/>
              <a:t>‹#›</a:t>
            </a:fld>
            <a:endParaRPr lang="en-US"/>
          </a:p>
        </p:txBody>
      </p:sp>
      <p:sp>
        <p:nvSpPr>
          <p:cNvPr id="15" name="Title 14">
            <a:extLst>
              <a:ext uri="{FF2B5EF4-FFF2-40B4-BE49-F238E27FC236}">
                <a16:creationId xmlns:a16="http://schemas.microsoft.com/office/drawing/2014/main" id="{04FFD3E6-8AB1-48A7-82AB-D399BCCDCC80}"/>
              </a:ext>
            </a:extLst>
          </p:cNvPr>
          <p:cNvSpPr>
            <a:spLocks noGrp="1"/>
          </p:cNvSpPr>
          <p:nvPr>
            <p:ph type="title" hasCustomPrompt="1"/>
          </p:nvPr>
        </p:nvSpPr>
        <p:spPr/>
        <p:txBody>
          <a:body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905223" y="1288742"/>
            <a:ext cx="1645920" cy="1645920"/>
          </a:xfrm>
          <a:prstGeom prst="ellipse">
            <a:avLst/>
          </a:prstGeom>
          <a:solidFill>
            <a:srgbClr val="F3F4F4"/>
          </a:solidFill>
          <a:ln w="50800">
            <a:gradFill flip="none" rotWithShape="1">
              <a:gsLst>
                <a:gs pos="0">
                  <a:schemeClr val="accent3"/>
                </a:gs>
                <a:gs pos="38000">
                  <a:schemeClr val="accent2"/>
                </a:gs>
                <a:gs pos="83000">
                  <a:schemeClr val="accent1"/>
                </a:gs>
                <a:gs pos="100000">
                  <a:schemeClr val="tx2"/>
                </a:gs>
              </a:gsLst>
              <a:lin ang="18900000" scaled="1"/>
              <a:tileRect/>
            </a:gradFill>
          </a:ln>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4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2767792" y="1254648"/>
            <a:ext cx="5852160" cy="1463040"/>
          </a:xfrm>
        </p:spPr>
        <p:txBody>
          <a:bodyPr>
            <a:noAutofit/>
          </a:bodyPr>
          <a:lstStyle>
            <a:lvl1pPr marL="0" indent="0">
              <a:lnSpc>
                <a:spcPct val="100000"/>
              </a:lnSpc>
              <a:buNone/>
              <a:defRPr sz="2000" b="1" baseline="0">
                <a:solidFill>
                  <a:schemeClr val="accent3"/>
                </a:solidFill>
                <a:latin typeface="+mj-lt"/>
              </a:defRPr>
            </a:lvl1pPr>
            <a:lvl2pPr marL="411480" indent="0">
              <a:lnSpc>
                <a:spcPct val="100000"/>
              </a:lnSpc>
              <a:spcBef>
                <a:spcPts val="300"/>
              </a:spcBef>
              <a:spcAft>
                <a:spcPts val="300"/>
              </a:spcAft>
              <a:buNone/>
              <a:defRPr sz="1800" i="1"/>
            </a:lvl2pPr>
            <a:lvl3pPr marL="411480" indent="0">
              <a:lnSpc>
                <a:spcPct val="100000"/>
              </a:lnSpc>
              <a:spcBef>
                <a:spcPts val="0"/>
              </a:spcBef>
              <a:buNone/>
              <a:defRPr sz="1800" b="1">
                <a:solidFill>
                  <a:schemeClr val="accent2">
                    <a:lumMod val="75000"/>
                  </a:schemeClr>
                </a:solidFill>
              </a:defRPr>
            </a:lvl3pPr>
            <a:lvl4pPr marL="731520" indent="-274320">
              <a:lnSpc>
                <a:spcPct val="100000"/>
              </a:lnSpc>
              <a:buFont typeface="Wingdings" panose="05000000000000000000" pitchFamily="2" charset="2"/>
              <a:buChar char=""/>
              <a:defRPr sz="1400"/>
            </a:lvl4pPr>
            <a:lvl5pPr marL="704088" indent="-228600">
              <a:lnSpc>
                <a:spcPct val="100000"/>
              </a:lnSpc>
              <a:buSzPct val="120000"/>
              <a:buFont typeface="Wingdings" panose="05000000000000000000" pitchFamily="2" charset="2"/>
              <a:buChar char=")"/>
              <a:defRPr sz="14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052034" y="2836350"/>
            <a:ext cx="1645920" cy="1645920"/>
          </a:xfrm>
          <a:prstGeom prst="ellipse">
            <a:avLst/>
          </a:prstGeom>
          <a:solidFill>
            <a:srgbClr val="F3F4F4"/>
          </a:solidFill>
          <a:ln w="50800">
            <a:gradFill flip="none" rotWithShape="1">
              <a:gsLst>
                <a:gs pos="0">
                  <a:schemeClr val="accent3"/>
                </a:gs>
                <a:gs pos="38000">
                  <a:schemeClr val="accent2"/>
                </a:gs>
                <a:gs pos="83000">
                  <a:schemeClr val="accent1"/>
                </a:gs>
                <a:gs pos="100000">
                  <a:schemeClr val="tx2"/>
                </a:gs>
              </a:gsLst>
              <a:lin ang="2700000" scaled="1"/>
              <a:tileRect/>
            </a:gradFill>
          </a:ln>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4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3939936" y="2865023"/>
            <a:ext cx="5852160" cy="1463040"/>
          </a:xfrm>
        </p:spPr>
        <p:txBody>
          <a:bodyPr>
            <a:noAutofit/>
          </a:bodyPr>
          <a:lstStyle>
            <a:lvl1pPr marL="0" indent="0">
              <a:lnSpc>
                <a:spcPct val="100000"/>
              </a:lnSpc>
              <a:buNone/>
              <a:defRPr sz="2000" b="1">
                <a:solidFill>
                  <a:schemeClr val="accent3"/>
                </a:solidFill>
                <a:latin typeface="+mj-lt"/>
              </a:defRPr>
            </a:lvl1pPr>
            <a:lvl2pPr marL="411480" indent="0">
              <a:lnSpc>
                <a:spcPct val="100000"/>
              </a:lnSpc>
              <a:spcBef>
                <a:spcPts val="300"/>
              </a:spcBef>
              <a:spcAft>
                <a:spcPts val="300"/>
              </a:spcAft>
              <a:buNone/>
              <a:defRPr sz="1800" i="1"/>
            </a:lvl2pPr>
            <a:lvl3pPr marL="411480" indent="0">
              <a:lnSpc>
                <a:spcPct val="100000"/>
              </a:lnSpc>
              <a:spcBef>
                <a:spcPts val="0"/>
              </a:spcBef>
              <a:buNone/>
              <a:defRPr sz="1800" b="1">
                <a:solidFill>
                  <a:schemeClr val="accent2">
                    <a:lumMod val="75000"/>
                  </a:schemeClr>
                </a:solidFill>
              </a:defRPr>
            </a:lvl3pPr>
            <a:lvl4pPr marL="731520" indent="-274320">
              <a:lnSpc>
                <a:spcPct val="100000"/>
              </a:lnSpc>
              <a:buFont typeface="Wingdings" panose="05000000000000000000" pitchFamily="2" charset="2"/>
              <a:buChar char="*"/>
              <a:defRPr sz="1400"/>
            </a:lvl4pPr>
            <a:lvl5pPr marL="704088" indent="-228600">
              <a:lnSpc>
                <a:spcPct val="100000"/>
              </a:lnSpc>
              <a:buSzPct val="120000"/>
              <a:buFont typeface="Wingdings" panose="05000000000000000000" pitchFamily="2" charset="2"/>
              <a:buChar char=""/>
              <a:defRPr sz="14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6" name="Person Photo 3">
            <a:extLst>
              <a:ext uri="{FF2B5EF4-FFF2-40B4-BE49-F238E27FC236}">
                <a16:creationId xmlns:a16="http://schemas.microsoft.com/office/drawing/2014/main" id="{575BFC53-2A3D-4DD1-A840-A0CD9EF2A8F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3198844" y="4383958"/>
            <a:ext cx="1645920" cy="1645920"/>
          </a:xfrm>
          <a:prstGeom prst="ellipse">
            <a:avLst/>
          </a:prstGeom>
          <a:solidFill>
            <a:srgbClr val="F3F4F4"/>
          </a:solidFill>
          <a:ln w="50800">
            <a:gradFill flip="none" rotWithShape="1">
              <a:gsLst>
                <a:gs pos="0">
                  <a:schemeClr val="accent3"/>
                </a:gs>
                <a:gs pos="38000">
                  <a:schemeClr val="accent2"/>
                </a:gs>
                <a:gs pos="83000">
                  <a:schemeClr val="accent1"/>
                </a:gs>
                <a:gs pos="100000">
                  <a:schemeClr val="tx2"/>
                </a:gs>
              </a:gsLst>
              <a:lin ang="2700000" scaled="1"/>
              <a:tileRect/>
            </a:gradFill>
          </a:ln>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4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7" name="Person Info 3">
            <a:extLst>
              <a:ext uri="{FF2B5EF4-FFF2-40B4-BE49-F238E27FC236}">
                <a16:creationId xmlns:a16="http://schemas.microsoft.com/office/drawing/2014/main" id="{7044D133-9771-4CDC-A1AA-FA0A3937A54E}"/>
              </a:ext>
            </a:extLst>
          </p:cNvPr>
          <p:cNvSpPr>
            <a:spLocks noGrp="1"/>
          </p:cNvSpPr>
          <p:nvPr>
            <p:ph sz="half" idx="16" hasCustomPrompt="1"/>
          </p:nvPr>
        </p:nvSpPr>
        <p:spPr>
          <a:xfrm>
            <a:off x="5112080" y="4475398"/>
            <a:ext cx="5852160" cy="1463040"/>
          </a:xfrm>
        </p:spPr>
        <p:txBody>
          <a:bodyPr>
            <a:noAutofit/>
          </a:bodyPr>
          <a:lstStyle>
            <a:lvl1pPr marL="0" indent="0">
              <a:lnSpc>
                <a:spcPct val="100000"/>
              </a:lnSpc>
              <a:buNone/>
              <a:defRPr sz="2000" b="1">
                <a:solidFill>
                  <a:schemeClr val="accent3"/>
                </a:solidFill>
                <a:latin typeface="+mj-lt"/>
              </a:defRPr>
            </a:lvl1pPr>
            <a:lvl2pPr marL="411480" indent="0">
              <a:lnSpc>
                <a:spcPct val="100000"/>
              </a:lnSpc>
              <a:spcBef>
                <a:spcPts val="300"/>
              </a:spcBef>
              <a:spcAft>
                <a:spcPts val="300"/>
              </a:spcAft>
              <a:buNone/>
              <a:defRPr sz="1800" i="1"/>
            </a:lvl2pPr>
            <a:lvl3pPr marL="411480" indent="0">
              <a:lnSpc>
                <a:spcPct val="100000"/>
              </a:lnSpc>
              <a:spcBef>
                <a:spcPts val="0"/>
              </a:spcBef>
              <a:buNone/>
              <a:defRPr sz="1800" b="1">
                <a:solidFill>
                  <a:schemeClr val="accent2">
                    <a:lumMod val="75000"/>
                  </a:schemeClr>
                </a:solidFill>
              </a:defRPr>
            </a:lvl3pPr>
            <a:lvl4pPr marL="731520" indent="-274320">
              <a:lnSpc>
                <a:spcPct val="100000"/>
              </a:lnSpc>
              <a:buFont typeface="Wingdings" panose="05000000000000000000" pitchFamily="2" charset="2"/>
              <a:buChar char="*"/>
              <a:defRPr sz="1400"/>
            </a:lvl4pPr>
            <a:lvl5pPr marL="704088" indent="-228600">
              <a:lnSpc>
                <a:spcPct val="100000"/>
              </a:lnSpc>
              <a:buSzPct val="120000"/>
              <a:buFont typeface="Wingdings" panose="05000000000000000000" pitchFamily="2" charset="2"/>
              <a:buChar char=""/>
              <a:defRPr sz="14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3667617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cussion">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33789FE-6CF1-4D22-AC2C-603A3F2DE791}"/>
              </a:ext>
              <a:ext uri="{C183D7F6-B498-43B3-948B-1728B52AA6E4}">
                <adec:decorative xmlns:adec="http://schemas.microsoft.com/office/drawing/2017/decorative" val="1"/>
              </a:ext>
            </a:extLst>
          </p:cNvPr>
          <p:cNvSpPr/>
          <p:nvPr userDrawn="1"/>
        </p:nvSpPr>
        <p:spPr>
          <a:xfrm>
            <a:off x="6096000" y="-1"/>
            <a:ext cx="6096000" cy="2295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462B52E-A97F-4466-A312-1AB58F931EC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183773"/>
          </a:xfrm>
          <a:prstGeom prst="rect">
            <a:avLst/>
          </a:prstGeom>
        </p:spPr>
      </p:pic>
      <p:grpSp>
        <p:nvGrpSpPr>
          <p:cNvPr id="27" name="Group 26">
            <a:extLst>
              <a:ext uri="{FF2B5EF4-FFF2-40B4-BE49-F238E27FC236}">
                <a16:creationId xmlns:a16="http://schemas.microsoft.com/office/drawing/2014/main" id="{609E8F75-8378-4CCD-BB0F-03854FA848BB}"/>
              </a:ext>
              <a:ext uri="{C183D7F6-B498-43B3-948B-1728B52AA6E4}">
                <adec:decorative xmlns:adec="http://schemas.microsoft.com/office/drawing/2017/decorative" val="1"/>
              </a:ext>
            </a:extLst>
          </p:cNvPr>
          <p:cNvGrpSpPr/>
          <p:nvPr userDrawn="1"/>
        </p:nvGrpSpPr>
        <p:grpSpPr>
          <a:xfrm>
            <a:off x="0" y="2031886"/>
            <a:ext cx="2574272" cy="4826114"/>
            <a:chOff x="0" y="2031886"/>
            <a:chExt cx="2574272" cy="4826114"/>
          </a:xfrm>
        </p:grpSpPr>
        <p:grpSp>
          <p:nvGrpSpPr>
            <p:cNvPr id="23" name="Group 22">
              <a:extLst>
                <a:ext uri="{FF2B5EF4-FFF2-40B4-BE49-F238E27FC236}">
                  <a16:creationId xmlns:a16="http://schemas.microsoft.com/office/drawing/2014/main" id="{C68906D2-CF82-470E-8905-E0A7A4F04C0A}"/>
                </a:ext>
              </a:extLst>
            </p:cNvPr>
            <p:cNvGrpSpPr/>
            <p:nvPr userDrawn="1"/>
          </p:nvGrpSpPr>
          <p:grpSpPr>
            <a:xfrm>
              <a:off x="0" y="2031886"/>
              <a:ext cx="2574272" cy="4826114"/>
              <a:chOff x="0" y="2031886"/>
              <a:chExt cx="2574272" cy="4826114"/>
            </a:xfrm>
          </p:grpSpPr>
          <p:pic>
            <p:nvPicPr>
              <p:cNvPr id="10" name="Graphic 9">
                <a:extLst>
                  <a:ext uri="{FF2B5EF4-FFF2-40B4-BE49-F238E27FC236}">
                    <a16:creationId xmlns:a16="http://schemas.microsoft.com/office/drawing/2014/main" id="{2B4EF439-0B2F-49DB-8C20-B72EE4F376F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flipV="1">
                <a:off x="0" y="2031886"/>
                <a:ext cx="2574272" cy="4826114"/>
              </a:xfrm>
              <a:prstGeom prst="rect">
                <a:avLst/>
              </a:prstGeom>
            </p:spPr>
          </p:pic>
          <p:pic>
            <p:nvPicPr>
              <p:cNvPr id="22" name="Graphic 21">
                <a:extLst>
                  <a:ext uri="{FF2B5EF4-FFF2-40B4-BE49-F238E27FC236}">
                    <a16:creationId xmlns:a16="http://schemas.microsoft.com/office/drawing/2014/main" id="{095B5365-382B-4BCC-BE05-D2EB651225B1}"/>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0" y="4973460"/>
                <a:ext cx="701040" cy="701040"/>
              </a:xfrm>
              <a:prstGeom prst="rect">
                <a:avLst/>
              </a:prstGeom>
            </p:spPr>
          </p:pic>
        </p:grpSp>
        <p:pic>
          <p:nvPicPr>
            <p:cNvPr id="26" name="Graphic 25">
              <a:extLst>
                <a:ext uri="{FF2B5EF4-FFF2-40B4-BE49-F238E27FC236}">
                  <a16:creationId xmlns:a16="http://schemas.microsoft.com/office/drawing/2014/main" id="{73EAC9C5-BB20-4B26-AA8E-14B29F59D308}"/>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23900" y="2467729"/>
              <a:ext cx="457200" cy="457200"/>
            </a:xfrm>
            <a:prstGeom prst="rect">
              <a:avLst/>
            </a:prstGeom>
          </p:spPr>
        </p:pic>
      </p:grpSp>
      <p:sp>
        <p:nvSpPr>
          <p:cNvPr id="12" name="Slide Number Placeholder 11">
            <a:extLst>
              <a:ext uri="{FF2B5EF4-FFF2-40B4-BE49-F238E27FC236}">
                <a16:creationId xmlns:a16="http://schemas.microsoft.com/office/drawing/2014/main" id="{103DF045-75A9-4CB0-9ED0-47EBEC6AE4ED}"/>
              </a:ext>
            </a:extLst>
          </p:cNvPr>
          <p:cNvSpPr>
            <a:spLocks noGrp="1"/>
          </p:cNvSpPr>
          <p:nvPr>
            <p:ph type="sldNum" sz="quarter" idx="13"/>
          </p:nvPr>
        </p:nvSpPr>
        <p:spPr/>
        <p:txBody>
          <a:bodyPr/>
          <a:lstStyle/>
          <a:p>
            <a:fld id="{158B7785-F6D6-45F8-833E-07BD84680091}" type="slidenum">
              <a:rPr lang="en-US" smtClean="0"/>
              <a:pPr/>
              <a:t>‹#›</a:t>
            </a:fld>
            <a:endParaRPr lang="en-US"/>
          </a:p>
        </p:txBody>
      </p:sp>
      <p:sp>
        <p:nvSpPr>
          <p:cNvPr id="16" name="Title 15">
            <a:extLst>
              <a:ext uri="{FF2B5EF4-FFF2-40B4-BE49-F238E27FC236}">
                <a16:creationId xmlns:a16="http://schemas.microsoft.com/office/drawing/2014/main" id="{5A8AB324-3A53-4D51-AD45-0262606FFE73}"/>
              </a:ext>
            </a:extLst>
          </p:cNvPr>
          <p:cNvSpPr>
            <a:spLocks noGrp="1"/>
          </p:cNvSpPr>
          <p:nvPr>
            <p:ph type="title" hasCustomPrompt="1"/>
          </p:nvPr>
        </p:nvSpPr>
        <p:spPr>
          <a:xfrm>
            <a:off x="805865" y="333937"/>
            <a:ext cx="10386161" cy="783243"/>
          </a:xfrm>
        </p:spPr>
        <p:txBody>
          <a:bodyPr/>
          <a:lstStyle>
            <a:lvl1pPr>
              <a:defR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16200000" scaled="1"/>
                </a:gradFill>
              </a:defRPr>
            </a:lvl1pPr>
          </a:lstStyle>
          <a:p>
            <a:r>
              <a:rPr lang="en-US"/>
              <a:t>Add Discussion Title</a:t>
            </a:r>
          </a:p>
        </p:txBody>
      </p:sp>
      <p:sp>
        <p:nvSpPr>
          <p:cNvPr id="3" name="Discussion Topic">
            <a:extLst>
              <a:ext uri="{FF2B5EF4-FFF2-40B4-BE49-F238E27FC236}">
                <a16:creationId xmlns:a16="http://schemas.microsoft.com/office/drawing/2014/main" id="{C25573A4-A9C4-47F0-9576-FF873A4291CD}"/>
              </a:ext>
            </a:extLst>
          </p:cNvPr>
          <p:cNvSpPr>
            <a:spLocks noGrp="1"/>
          </p:cNvSpPr>
          <p:nvPr userDrawn="1">
            <p:ph type="subTitle" idx="1" hasCustomPrompt="1"/>
          </p:nvPr>
        </p:nvSpPr>
        <p:spPr>
          <a:xfrm>
            <a:off x="2975429" y="1258865"/>
            <a:ext cx="8216598" cy="4654052"/>
          </a:xfrm>
        </p:spPr>
        <p:txBody>
          <a:bodyPr anchor="ctr">
            <a:normAutofit/>
          </a:bodyPr>
          <a:lstStyle>
            <a:lvl1pPr marL="0" indent="0" algn="l">
              <a:lnSpc>
                <a:spcPct val="100000"/>
              </a:lnSpc>
              <a:buNone/>
              <a:defRPr sz="3600" b="0">
                <a:solidFill>
                  <a:schemeClr val="accent3"/>
                </a:solidFill>
                <a:latin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discussion topic content</a:t>
            </a:r>
          </a:p>
        </p:txBody>
      </p:sp>
      <p:sp>
        <p:nvSpPr>
          <p:cNvPr id="7" name="Footer Placeholder 6">
            <a:extLst>
              <a:ext uri="{FF2B5EF4-FFF2-40B4-BE49-F238E27FC236}">
                <a16:creationId xmlns:a16="http://schemas.microsoft.com/office/drawing/2014/main" id="{464715CE-D0D1-466F-9A33-B0A5F8D23F03}"/>
              </a:ext>
            </a:extLst>
          </p:cNvPr>
          <p:cNvSpPr>
            <a:spLocks noGrp="1"/>
          </p:cNvSpPr>
          <p:nvPr>
            <p:ph type="ftr" sz="quarter" idx="12"/>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36610879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oll">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33789FE-6CF1-4D22-AC2C-603A3F2DE791}"/>
              </a:ext>
              <a:ext uri="{C183D7F6-B498-43B3-948B-1728B52AA6E4}">
                <adec:decorative xmlns:adec="http://schemas.microsoft.com/office/drawing/2017/decorative" val="1"/>
              </a:ext>
            </a:extLst>
          </p:cNvPr>
          <p:cNvSpPr/>
          <p:nvPr userDrawn="1"/>
        </p:nvSpPr>
        <p:spPr>
          <a:xfrm>
            <a:off x="6096000" y="-1"/>
            <a:ext cx="6096000" cy="2295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7F35F3B-A527-4CE1-A0B2-C57A102C2C0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183773"/>
          </a:xfrm>
          <a:prstGeom prst="rect">
            <a:avLst/>
          </a:prstGeom>
        </p:spPr>
      </p:pic>
      <p:sp>
        <p:nvSpPr>
          <p:cNvPr id="7" name="Footer Placeholder 6">
            <a:extLst>
              <a:ext uri="{FF2B5EF4-FFF2-40B4-BE49-F238E27FC236}">
                <a16:creationId xmlns:a16="http://schemas.microsoft.com/office/drawing/2014/main" id="{464715CE-D0D1-466F-9A33-B0A5F8D23F03}"/>
              </a:ext>
            </a:extLst>
          </p:cNvPr>
          <p:cNvSpPr>
            <a:spLocks noGrp="1"/>
          </p:cNvSpPr>
          <p:nvPr>
            <p:ph type="ftr" sz="quarter" idx="12"/>
          </p:nvPr>
        </p:nvSpPr>
        <p:spPr/>
        <p:txBody>
          <a:bodyPr/>
          <a:lstStyle/>
          <a:p>
            <a:r>
              <a:rPr lang="en-US"/>
              <a:t>Evaluation Funding Strategies | Peer Learning Cohort: Session 3</a:t>
            </a:r>
          </a:p>
        </p:txBody>
      </p:sp>
      <p:grpSp>
        <p:nvGrpSpPr>
          <p:cNvPr id="27" name="Group 26">
            <a:extLst>
              <a:ext uri="{FF2B5EF4-FFF2-40B4-BE49-F238E27FC236}">
                <a16:creationId xmlns:a16="http://schemas.microsoft.com/office/drawing/2014/main" id="{609E8F75-8378-4CCD-BB0F-03854FA848BB}"/>
              </a:ext>
              <a:ext uri="{C183D7F6-B498-43B3-948B-1728B52AA6E4}">
                <adec:decorative xmlns:adec="http://schemas.microsoft.com/office/drawing/2017/decorative" val="1"/>
              </a:ext>
            </a:extLst>
          </p:cNvPr>
          <p:cNvGrpSpPr/>
          <p:nvPr userDrawn="1"/>
        </p:nvGrpSpPr>
        <p:grpSpPr>
          <a:xfrm>
            <a:off x="0" y="2031886"/>
            <a:ext cx="2574272" cy="4826114"/>
            <a:chOff x="0" y="2031886"/>
            <a:chExt cx="2574272" cy="4826114"/>
          </a:xfrm>
        </p:grpSpPr>
        <p:grpSp>
          <p:nvGrpSpPr>
            <p:cNvPr id="23" name="Group 22">
              <a:extLst>
                <a:ext uri="{FF2B5EF4-FFF2-40B4-BE49-F238E27FC236}">
                  <a16:creationId xmlns:a16="http://schemas.microsoft.com/office/drawing/2014/main" id="{C68906D2-CF82-470E-8905-E0A7A4F04C0A}"/>
                </a:ext>
              </a:extLst>
            </p:cNvPr>
            <p:cNvGrpSpPr/>
            <p:nvPr userDrawn="1"/>
          </p:nvGrpSpPr>
          <p:grpSpPr>
            <a:xfrm>
              <a:off x="0" y="2031886"/>
              <a:ext cx="2574272" cy="4826114"/>
              <a:chOff x="0" y="2031886"/>
              <a:chExt cx="2574272" cy="4826114"/>
            </a:xfrm>
          </p:grpSpPr>
          <p:pic>
            <p:nvPicPr>
              <p:cNvPr id="10" name="Graphic 9">
                <a:extLst>
                  <a:ext uri="{FF2B5EF4-FFF2-40B4-BE49-F238E27FC236}">
                    <a16:creationId xmlns:a16="http://schemas.microsoft.com/office/drawing/2014/main" id="{2B4EF439-0B2F-49DB-8C20-B72EE4F376F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flipV="1">
                <a:off x="0" y="2031886"/>
                <a:ext cx="2574272" cy="4826114"/>
              </a:xfrm>
              <a:prstGeom prst="rect">
                <a:avLst/>
              </a:prstGeom>
            </p:spPr>
          </p:pic>
          <p:pic>
            <p:nvPicPr>
              <p:cNvPr id="22" name="Graphic 21" descr="Customer review">
                <a:extLst>
                  <a:ext uri="{FF2B5EF4-FFF2-40B4-BE49-F238E27FC236}">
                    <a16:creationId xmlns:a16="http://schemas.microsoft.com/office/drawing/2014/main" id="{095B5365-382B-4BCC-BE05-D2EB651225B1}"/>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0" y="4998860"/>
                <a:ext cx="658990" cy="658990"/>
              </a:xfrm>
              <a:prstGeom prst="rect">
                <a:avLst/>
              </a:prstGeom>
            </p:spPr>
          </p:pic>
        </p:grpSp>
        <p:pic>
          <p:nvPicPr>
            <p:cNvPr id="26" name="Graphic 25">
              <a:extLst>
                <a:ext uri="{FF2B5EF4-FFF2-40B4-BE49-F238E27FC236}">
                  <a16:creationId xmlns:a16="http://schemas.microsoft.com/office/drawing/2014/main" id="{73EAC9C5-BB20-4B26-AA8E-14B29F59D308}"/>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23900" y="2467729"/>
              <a:ext cx="457200" cy="457200"/>
            </a:xfrm>
            <a:prstGeom prst="rect">
              <a:avLst/>
            </a:prstGeom>
          </p:spPr>
        </p:pic>
      </p:grpSp>
      <p:sp>
        <p:nvSpPr>
          <p:cNvPr id="12" name="Slide Number Placeholder 11">
            <a:extLst>
              <a:ext uri="{FF2B5EF4-FFF2-40B4-BE49-F238E27FC236}">
                <a16:creationId xmlns:a16="http://schemas.microsoft.com/office/drawing/2014/main" id="{103DF045-75A9-4CB0-9ED0-47EBEC6AE4ED}"/>
              </a:ext>
            </a:extLst>
          </p:cNvPr>
          <p:cNvSpPr>
            <a:spLocks noGrp="1"/>
          </p:cNvSpPr>
          <p:nvPr>
            <p:ph type="sldNum" sz="quarter" idx="13"/>
          </p:nvPr>
        </p:nvSpPr>
        <p:spPr/>
        <p:txBody>
          <a:bodyPr/>
          <a:lstStyle/>
          <a:p>
            <a:fld id="{158B7785-F6D6-45F8-833E-07BD84680091}" type="slidenum">
              <a:rPr lang="en-US" smtClean="0"/>
              <a:pPr/>
              <a:t>‹#›</a:t>
            </a:fld>
            <a:endParaRPr lang="en-US"/>
          </a:p>
        </p:txBody>
      </p:sp>
      <p:sp>
        <p:nvSpPr>
          <p:cNvPr id="16" name="Title 15">
            <a:extLst>
              <a:ext uri="{FF2B5EF4-FFF2-40B4-BE49-F238E27FC236}">
                <a16:creationId xmlns:a16="http://schemas.microsoft.com/office/drawing/2014/main" id="{5A8AB324-3A53-4D51-AD45-0262606FFE73}"/>
              </a:ext>
            </a:extLst>
          </p:cNvPr>
          <p:cNvSpPr>
            <a:spLocks noGrp="1"/>
          </p:cNvSpPr>
          <p:nvPr>
            <p:ph type="title" hasCustomPrompt="1"/>
          </p:nvPr>
        </p:nvSpPr>
        <p:spPr>
          <a:xfrm>
            <a:off x="805865" y="333937"/>
            <a:ext cx="10386161" cy="783243"/>
          </a:xfrm>
        </p:spPr>
        <p:txBody>
          <a:bodyPr/>
          <a:lstStyle>
            <a:lvl1pPr>
              <a:defR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16200000" scaled="1"/>
                </a:gradFill>
              </a:defRPr>
            </a:lvl1pPr>
          </a:lstStyle>
          <a:p>
            <a:r>
              <a:rPr lang="en-US"/>
              <a:t>Add Polling Question Title</a:t>
            </a:r>
          </a:p>
        </p:txBody>
      </p:sp>
      <p:sp>
        <p:nvSpPr>
          <p:cNvPr id="3" name="Poll Question">
            <a:extLst>
              <a:ext uri="{FF2B5EF4-FFF2-40B4-BE49-F238E27FC236}">
                <a16:creationId xmlns:a16="http://schemas.microsoft.com/office/drawing/2014/main" id="{C25573A4-A9C4-47F0-9576-FF873A4291CD}"/>
              </a:ext>
            </a:extLst>
          </p:cNvPr>
          <p:cNvSpPr>
            <a:spLocks noGrp="1"/>
          </p:cNvSpPr>
          <p:nvPr userDrawn="1">
            <p:ph type="subTitle" idx="1" hasCustomPrompt="1"/>
          </p:nvPr>
        </p:nvSpPr>
        <p:spPr>
          <a:xfrm>
            <a:off x="2000250" y="1258865"/>
            <a:ext cx="9191777" cy="1275645"/>
          </a:xfrm>
        </p:spPr>
        <p:txBody>
          <a:bodyPr anchor="ctr">
            <a:normAutofit/>
          </a:bodyPr>
          <a:lstStyle>
            <a:lvl1pPr marL="0" indent="0" algn="l">
              <a:lnSpc>
                <a:spcPct val="100000"/>
              </a:lnSpc>
              <a:buNone/>
              <a:defRPr sz="2800" b="0">
                <a:solidFill>
                  <a:schemeClr val="accent3"/>
                </a:solidFill>
                <a:latin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poll question</a:t>
            </a:r>
          </a:p>
        </p:txBody>
      </p:sp>
      <p:sp>
        <p:nvSpPr>
          <p:cNvPr id="4" name="Text Placeholder 3">
            <a:extLst>
              <a:ext uri="{FF2B5EF4-FFF2-40B4-BE49-F238E27FC236}">
                <a16:creationId xmlns:a16="http://schemas.microsoft.com/office/drawing/2014/main" id="{73416667-CA2D-4DDC-AD50-735BBA133708}"/>
              </a:ext>
            </a:extLst>
          </p:cNvPr>
          <p:cNvSpPr>
            <a:spLocks noGrp="1"/>
          </p:cNvSpPr>
          <p:nvPr>
            <p:ph type="body" sz="quarter" idx="14"/>
          </p:nvPr>
        </p:nvSpPr>
        <p:spPr>
          <a:xfrm>
            <a:off x="2574122" y="2609875"/>
            <a:ext cx="8617754" cy="2914625"/>
          </a:xfrm>
        </p:spPr>
        <p:txBody>
          <a:bodyPr anchor="t"/>
          <a:lstStyle>
            <a:lvl1pPr marL="457200" indent="-457200">
              <a:spcBef>
                <a:spcPts val="1800"/>
              </a:spcBef>
              <a:buFont typeface="+mj-lt"/>
              <a:buAutoNum type="arabicPeriod"/>
              <a:defRPr sz="2400"/>
            </a:lvl1pPr>
            <a:lvl2pPr marL="777240">
              <a:spcBef>
                <a:spcPts val="400"/>
              </a:spcBef>
              <a:defRPr sz="2000"/>
            </a:lvl2pPr>
            <a:lvl3pPr>
              <a:spcBef>
                <a:spcPts val="200"/>
              </a:spcBef>
              <a:defRPr sz="1900"/>
            </a:lvl3pPr>
            <a:lvl4pPr>
              <a:spcBef>
                <a:spcPts val="200"/>
              </a:spcBef>
              <a:defRPr sz="1800"/>
            </a:lvl4pPr>
            <a:lvl5pPr>
              <a:spcBef>
                <a:spcPts val="2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1086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ries / Grouping Set Content">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BC92F1E-7A60-460E-9CC5-421820E8E47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24770"/>
          <a:stretch/>
        </p:blipFill>
        <p:spPr>
          <a:xfrm>
            <a:off x="0" y="0"/>
            <a:ext cx="12192000" cy="2249714"/>
          </a:xfrm>
          <a:prstGeom prst="rect">
            <a:avLst/>
          </a:prstGeom>
          <a:solidFill>
            <a:schemeClr val="bg1"/>
          </a:solidFill>
        </p:spPr>
      </p:pic>
      <p:pic>
        <p:nvPicPr>
          <p:cNvPr id="10" name="Graphic 9">
            <a:extLst>
              <a:ext uri="{FF2B5EF4-FFF2-40B4-BE49-F238E27FC236}">
                <a16:creationId xmlns:a16="http://schemas.microsoft.com/office/drawing/2014/main" id="{2B4EF439-0B2F-49DB-8C20-B72EE4F376F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617729" y="-1"/>
            <a:ext cx="2574272" cy="4826114"/>
          </a:xfrm>
          <a:prstGeom prst="rect">
            <a:avLst/>
          </a:prstGeom>
        </p:spPr>
      </p:pic>
      <p:sp>
        <p:nvSpPr>
          <p:cNvPr id="9" name="Series Title">
            <a:extLst>
              <a:ext uri="{FF2B5EF4-FFF2-40B4-BE49-F238E27FC236}">
                <a16:creationId xmlns:a16="http://schemas.microsoft.com/office/drawing/2014/main" id="{663AAE9B-64EB-4361-9AEB-EA97997D5CE0}"/>
              </a:ext>
            </a:extLst>
          </p:cNvPr>
          <p:cNvSpPr>
            <a:spLocks noGrp="1"/>
          </p:cNvSpPr>
          <p:nvPr>
            <p:ph type="body" sz="quarter" idx="11" hasCustomPrompt="1"/>
          </p:nvPr>
        </p:nvSpPr>
        <p:spPr>
          <a:xfrm>
            <a:off x="805865" y="333938"/>
            <a:ext cx="8811864" cy="666188"/>
          </a:xfrm>
        </p:spPr>
        <p:txBody>
          <a:bodyPr>
            <a:normAutofit/>
          </a:bodyPr>
          <a:lstStyle>
            <a:lvl1pPr marL="0" indent="0" algn="l">
              <a:buNone/>
              <a:defRPr sz="2400" b="1" i="1" spc="0" baseline="0">
                <a:gradFill flip="none" rotWithShape="1">
                  <a:gsLst>
                    <a:gs pos="0">
                      <a:schemeClr val="accent4">
                        <a:lumMod val="5000"/>
                        <a:lumOff val="95000"/>
                      </a:schemeClr>
                    </a:gs>
                    <a:gs pos="83000">
                      <a:schemeClr val="accent4">
                        <a:lumMod val="45000"/>
                        <a:lumOff val="55000"/>
                      </a:schemeClr>
                    </a:gs>
                    <a:gs pos="100000">
                      <a:schemeClr val="accent4">
                        <a:lumMod val="30000"/>
                        <a:lumOff val="70000"/>
                      </a:schemeClr>
                    </a:gs>
                  </a:gsLst>
                  <a:lin ang="16200000" scaled="1"/>
                  <a:tileRect/>
                </a:gradFill>
                <a:latin typeface="+mj-lt"/>
              </a:defRPr>
            </a:lvl1pPr>
          </a:lstStyle>
          <a:p>
            <a:pPr lvl="0"/>
            <a:r>
              <a:rPr lang="en-US"/>
              <a:t>Click to Add Series/Set Title</a:t>
            </a:r>
          </a:p>
        </p:txBody>
      </p:sp>
      <p:sp>
        <p:nvSpPr>
          <p:cNvPr id="24" name="Slide Number">
            <a:extLst>
              <a:ext uri="{FF2B5EF4-FFF2-40B4-BE49-F238E27FC236}">
                <a16:creationId xmlns:a16="http://schemas.microsoft.com/office/drawing/2014/main" id="{61FE6CB5-7547-4D2B-8D49-30FBC691EAF4}"/>
              </a:ext>
            </a:extLst>
          </p:cNvPr>
          <p:cNvSpPr>
            <a:spLocks noGrp="1"/>
          </p:cNvSpPr>
          <p:nvPr>
            <p:ph type="sldNum" sz="quarter" idx="4"/>
          </p:nvPr>
        </p:nvSpPr>
        <p:spPr>
          <a:xfrm>
            <a:off x="11192027" y="5966048"/>
            <a:ext cx="652922" cy="365125"/>
          </a:xfrm>
          <a:prstGeom prst="rect">
            <a:avLst/>
          </a:prstGeom>
        </p:spPr>
        <p:txBody>
          <a:bodyPr vert="horz" lIns="91440" tIns="45720" rIns="91440" bIns="45720" rtlCol="0" anchor="ctr"/>
          <a:lstStyle>
            <a:lvl1pPr algn="ctr">
              <a:defRPr sz="1600" b="1">
                <a:solidFill>
                  <a:schemeClr val="bg1"/>
                </a:solidFill>
              </a:defRPr>
            </a:lvl1pPr>
          </a:lstStyle>
          <a:p>
            <a:fld id="{158B7785-F6D6-45F8-833E-07BD84680091}" type="slidenum">
              <a:rPr lang="en-US" smtClean="0"/>
              <a:pPr/>
              <a:t>‹#›</a:t>
            </a:fld>
            <a:endParaRPr lang="en-US"/>
          </a:p>
        </p:txBody>
      </p:sp>
      <p:sp>
        <p:nvSpPr>
          <p:cNvPr id="23" name="Title 22">
            <a:extLst>
              <a:ext uri="{FF2B5EF4-FFF2-40B4-BE49-F238E27FC236}">
                <a16:creationId xmlns:a16="http://schemas.microsoft.com/office/drawing/2014/main" id="{7E051696-97A7-4AA8-8C53-574DEB3EBB4B}"/>
              </a:ext>
            </a:extLst>
          </p:cNvPr>
          <p:cNvSpPr>
            <a:spLocks noGrp="1"/>
          </p:cNvSpPr>
          <p:nvPr>
            <p:ph type="title"/>
          </p:nvPr>
        </p:nvSpPr>
        <p:spPr>
          <a:xfrm>
            <a:off x="805866" y="1035313"/>
            <a:ext cx="9531934" cy="1005840"/>
          </a:xfrm>
        </p:spPr>
        <p:txBody>
          <a:bodyPr anchor="ctr">
            <a:normAutofit/>
          </a:bodyPr>
          <a:lstStyle>
            <a:lvl1pPr>
              <a:defRPr sz="3200"/>
            </a:lvl1pPr>
          </a:lstStyle>
          <a:p>
            <a:r>
              <a:rPr lang="en-US"/>
              <a:t>Click to edit Master title style</a:t>
            </a:r>
          </a:p>
        </p:txBody>
      </p:sp>
      <p:sp>
        <p:nvSpPr>
          <p:cNvPr id="26" name="Text Placeholder">
            <a:extLst>
              <a:ext uri="{FF2B5EF4-FFF2-40B4-BE49-F238E27FC236}">
                <a16:creationId xmlns:a16="http://schemas.microsoft.com/office/drawing/2014/main" id="{C6AB1A51-D60B-41F6-A074-EF5262C0C1E6}"/>
              </a:ext>
            </a:extLst>
          </p:cNvPr>
          <p:cNvSpPr>
            <a:spLocks noGrp="1"/>
          </p:cNvSpPr>
          <p:nvPr>
            <p:ph idx="1" hasCustomPrompt="1"/>
          </p:nvPr>
        </p:nvSpPr>
        <p:spPr>
          <a:xfrm>
            <a:off x="805867" y="2076339"/>
            <a:ext cx="10224084" cy="3997083"/>
          </a:xfrm>
          <a:prstGeom prst="rect">
            <a:avLst/>
          </a:prstGeom>
        </p:spPr>
        <p:txBody>
          <a:bodyPr vert="horz" lIns="91440" tIns="45720" rIns="91440" bIns="45720" rtlCol="0" anchor="ctr">
            <a:normAutofit/>
          </a:bodyPr>
          <a:lstStyle>
            <a:lvl1pPr>
              <a:lnSpc>
                <a:spcPct val="100000"/>
              </a:lnSpc>
              <a:spcBef>
                <a:spcPts val="1500"/>
              </a:spcBef>
              <a:spcAft>
                <a:spcPts val="200"/>
              </a:spcAft>
              <a:defRPr sz="2400"/>
            </a:lvl1pPr>
            <a:lvl2pPr>
              <a:lnSpc>
                <a:spcPct val="100000"/>
              </a:lnSpc>
              <a:spcBef>
                <a:spcPts val="300"/>
              </a:spcBef>
              <a:spcAft>
                <a:spcPts val="300"/>
              </a:spcAft>
              <a:defRPr sz="2100"/>
            </a:lvl2pPr>
            <a:lvl3pPr>
              <a:lnSpc>
                <a:spcPct val="100000"/>
              </a:lnSpc>
              <a:spcBef>
                <a:spcPts val="100"/>
              </a:spcBef>
              <a:spcAft>
                <a:spcPts val="200"/>
              </a:spcAft>
              <a:defRPr sz="2000"/>
            </a:lvl3pPr>
            <a:lvl4pPr>
              <a:lnSpc>
                <a:spcPct val="100000"/>
              </a:lnSpc>
              <a:spcBef>
                <a:spcPts val="100"/>
              </a:spcBef>
              <a:spcAft>
                <a:spcPts val="200"/>
              </a:spcAft>
              <a:defRPr sz="1900"/>
            </a:lvl4pPr>
            <a:lvl5pPr>
              <a:lnSpc>
                <a:spcPct val="100000"/>
              </a:lnSpc>
              <a:spcBef>
                <a:spcPts val="100"/>
              </a:spcBef>
              <a:spcAft>
                <a:spcPts val="1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Footer Placeholder 26">
            <a:extLst>
              <a:ext uri="{FF2B5EF4-FFF2-40B4-BE49-F238E27FC236}">
                <a16:creationId xmlns:a16="http://schemas.microsoft.com/office/drawing/2014/main" id="{311851E4-347C-46EA-9B6C-F52A9EAB3D43}"/>
              </a:ext>
            </a:extLst>
          </p:cNvPr>
          <p:cNvSpPr>
            <a:spLocks noGrp="1"/>
          </p:cNvSpPr>
          <p:nvPr>
            <p:ph type="ftr" sz="quarter" idx="12"/>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4079776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estions?">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33789FE-6CF1-4D22-AC2C-603A3F2DE791}"/>
              </a:ext>
              <a:ext uri="{C183D7F6-B498-43B3-948B-1728B52AA6E4}">
                <adec:decorative xmlns:adec="http://schemas.microsoft.com/office/drawing/2017/decorative" val="1"/>
              </a:ext>
            </a:extLst>
          </p:cNvPr>
          <p:cNvSpPr/>
          <p:nvPr userDrawn="1"/>
        </p:nvSpPr>
        <p:spPr>
          <a:xfrm>
            <a:off x="6096000" y="-1"/>
            <a:ext cx="6096000" cy="2295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0B1E5E3A-C793-4513-9F33-659F6899016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627504"/>
          </a:xfrm>
          <a:prstGeom prst="rect">
            <a:avLst/>
          </a:prstGeom>
        </p:spPr>
      </p:pic>
      <p:sp>
        <p:nvSpPr>
          <p:cNvPr id="7" name="Footer Placeholder 6">
            <a:extLst>
              <a:ext uri="{FF2B5EF4-FFF2-40B4-BE49-F238E27FC236}">
                <a16:creationId xmlns:a16="http://schemas.microsoft.com/office/drawing/2014/main" id="{464715CE-D0D1-466F-9A33-B0A5F8D23F03}"/>
              </a:ext>
            </a:extLst>
          </p:cNvPr>
          <p:cNvSpPr>
            <a:spLocks noGrp="1"/>
          </p:cNvSpPr>
          <p:nvPr>
            <p:ph type="ftr" sz="quarter" idx="12"/>
          </p:nvPr>
        </p:nvSpPr>
        <p:spPr/>
        <p:txBody>
          <a:bodyPr/>
          <a:lstStyle/>
          <a:p>
            <a:r>
              <a:rPr lang="en-US"/>
              <a:t>Evaluation Funding Strategies | Peer Learning Cohort: Session 3</a:t>
            </a:r>
          </a:p>
        </p:txBody>
      </p:sp>
      <p:pic>
        <p:nvPicPr>
          <p:cNvPr id="32" name="Picture 31">
            <a:extLst>
              <a:ext uri="{FF2B5EF4-FFF2-40B4-BE49-F238E27FC236}">
                <a16:creationId xmlns:a16="http://schemas.microsoft.com/office/drawing/2014/main" id="{5FEF1B9D-90A4-47D8-949C-2A2EF515503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16139" y="1695812"/>
            <a:ext cx="4107819" cy="4923648"/>
          </a:xfrm>
          <a:prstGeom prst="rect">
            <a:avLst/>
          </a:prstGeom>
          <a:effectLst>
            <a:innerShdw blurRad="228600" dist="50800" dir="5400000">
              <a:schemeClr val="accent2">
                <a:alpha val="83000"/>
              </a:schemeClr>
            </a:innerShdw>
          </a:effectLst>
        </p:spPr>
      </p:pic>
      <p:sp>
        <p:nvSpPr>
          <p:cNvPr id="12" name="Slide Number Placeholder 11">
            <a:extLst>
              <a:ext uri="{FF2B5EF4-FFF2-40B4-BE49-F238E27FC236}">
                <a16:creationId xmlns:a16="http://schemas.microsoft.com/office/drawing/2014/main" id="{103DF045-75A9-4CB0-9ED0-47EBEC6AE4ED}"/>
              </a:ext>
            </a:extLst>
          </p:cNvPr>
          <p:cNvSpPr>
            <a:spLocks noGrp="1"/>
          </p:cNvSpPr>
          <p:nvPr>
            <p:ph type="sldNum" sz="quarter" idx="13"/>
          </p:nvPr>
        </p:nvSpPr>
        <p:spPr/>
        <p:txBody>
          <a:bodyPr/>
          <a:lstStyle/>
          <a:p>
            <a:fld id="{158B7785-F6D6-45F8-833E-07BD84680091}" type="slidenum">
              <a:rPr lang="en-US" smtClean="0"/>
              <a:pPr/>
              <a:t>‹#›</a:t>
            </a:fld>
            <a:endParaRPr lang="en-US"/>
          </a:p>
        </p:txBody>
      </p:sp>
      <p:sp>
        <p:nvSpPr>
          <p:cNvPr id="16" name="Title 15">
            <a:extLst>
              <a:ext uri="{FF2B5EF4-FFF2-40B4-BE49-F238E27FC236}">
                <a16:creationId xmlns:a16="http://schemas.microsoft.com/office/drawing/2014/main" id="{5A8AB324-3A53-4D51-AD45-0262606FFE73}"/>
              </a:ext>
            </a:extLst>
          </p:cNvPr>
          <p:cNvSpPr>
            <a:spLocks noGrp="1"/>
          </p:cNvSpPr>
          <p:nvPr>
            <p:ph type="title" hasCustomPrompt="1"/>
          </p:nvPr>
        </p:nvSpPr>
        <p:spPr>
          <a:xfrm>
            <a:off x="805865" y="439816"/>
            <a:ext cx="10386161" cy="1020324"/>
          </a:xfrm>
        </p:spPr>
        <p:txBody>
          <a:bodyPr lIns="91440" anchor="ctr">
            <a:noAutofit/>
          </a:bodyPr>
          <a:lstStyle>
            <a:lvl1pPr>
              <a:defRPr sz="4800">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16200000" scaled="1"/>
                </a:gradFill>
              </a:defRPr>
            </a:lvl1pPr>
          </a:lstStyle>
          <a:p>
            <a:r>
              <a:rPr lang="en-US"/>
              <a:t>Add “Any Questions” Slide Title</a:t>
            </a:r>
          </a:p>
        </p:txBody>
      </p:sp>
      <p:sp>
        <p:nvSpPr>
          <p:cNvPr id="3" name="Questions Guidance">
            <a:extLst>
              <a:ext uri="{FF2B5EF4-FFF2-40B4-BE49-F238E27FC236}">
                <a16:creationId xmlns:a16="http://schemas.microsoft.com/office/drawing/2014/main" id="{C25573A4-A9C4-47F0-9576-FF873A4291CD}"/>
              </a:ext>
            </a:extLst>
          </p:cNvPr>
          <p:cNvSpPr>
            <a:spLocks noGrp="1"/>
          </p:cNvSpPr>
          <p:nvPr userDrawn="1">
            <p:ph type="subTitle" idx="1" hasCustomPrompt="1"/>
          </p:nvPr>
        </p:nvSpPr>
        <p:spPr>
          <a:xfrm>
            <a:off x="803271" y="1826041"/>
            <a:ext cx="5953352" cy="4086876"/>
          </a:xfrm>
        </p:spPr>
        <p:txBody>
          <a:bodyPr anchor="ctr">
            <a:normAutofit/>
          </a:bodyPr>
          <a:lstStyle>
            <a:lvl1pPr marL="0" indent="0" algn="l">
              <a:lnSpc>
                <a:spcPct val="100000"/>
              </a:lnSpc>
              <a:buNone/>
              <a:defRPr sz="3600" b="0">
                <a:solidFill>
                  <a:schemeClr val="accent3"/>
                </a:solidFill>
                <a:latin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guidance for how to answer questions here.</a:t>
            </a:r>
          </a:p>
        </p:txBody>
      </p:sp>
    </p:spTree>
    <p:extLst>
      <p:ext uri="{BB962C8B-B14F-4D97-AF65-F5344CB8AC3E}">
        <p14:creationId xmlns:p14="http://schemas.microsoft.com/office/powerpoint/2010/main" val="4183344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lstStyle>
            <a:lvl1pPr>
              <a:defRPr/>
            </a:lvl1pPr>
          </a:lstStyle>
          <a:p>
            <a:r>
              <a:rPr lang="en-US"/>
              <a:t>Add “Resources” Title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428750"/>
            <a:ext cx="5181600" cy="4718050"/>
          </a:xfrm>
        </p:spPr>
        <p:txBody>
          <a:bodyPr anchor="t">
            <a:noAutofit/>
          </a:bodyPr>
          <a:lstStyle>
            <a:lvl1pPr>
              <a:defRPr sz="2300" b="0" i="1">
                <a:solidFill>
                  <a:schemeClr val="accent3"/>
                </a:solidFill>
              </a:defRPr>
            </a:lvl1pPr>
            <a:lvl2pPr marL="731520" indent="-365760">
              <a:buClr>
                <a:schemeClr val="accent2"/>
              </a:buClr>
              <a:buSzPct val="110000"/>
              <a:buFont typeface="Wingdings" panose="05000000000000000000" pitchFamily="2" charset="2"/>
              <a:buChar char=""/>
              <a:defRPr sz="1800" u="sng">
                <a:solidFill>
                  <a:schemeClr val="accent2"/>
                </a:solidFill>
              </a:defRPr>
            </a:lvl2pPr>
            <a:lvl3pPr marL="365760">
              <a:buClr>
                <a:schemeClr val="bg1"/>
              </a:buClr>
              <a:defRPr sz="1800" i="1"/>
            </a:lvl3pPr>
            <a:lvl4pPr>
              <a:defRPr sz="1800"/>
            </a:lvl4pPr>
            <a:lvl5pPr>
              <a:defRPr sz="1800"/>
            </a:lvl5pPr>
          </a:lstStyle>
          <a:p>
            <a:pPr lvl="0"/>
            <a:r>
              <a:rPr lang="en-US"/>
              <a:t>Add Resource Title</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428750"/>
            <a:ext cx="5181600" cy="4718050"/>
          </a:xfrm>
        </p:spPr>
        <p:txBody>
          <a:bodyPr anchor="t">
            <a:noAutofit/>
          </a:bodyPr>
          <a:lstStyle>
            <a:lvl1pPr>
              <a:defRPr sz="2300" b="0" i="1">
                <a:solidFill>
                  <a:schemeClr val="accent3"/>
                </a:solidFill>
              </a:defRPr>
            </a:lvl1pPr>
            <a:lvl2pPr marL="731520" indent="-365760">
              <a:buClr>
                <a:schemeClr val="accent2"/>
              </a:buClr>
              <a:buSzPct val="110000"/>
              <a:buFont typeface="Wingdings" panose="05000000000000000000" pitchFamily="2" charset="2"/>
              <a:buChar char="ð"/>
              <a:defRPr sz="1800" u="sng">
                <a:solidFill>
                  <a:schemeClr val="accent2"/>
                </a:solidFill>
              </a:defRPr>
            </a:lvl2pPr>
            <a:lvl3pPr marL="365760" indent="-274320">
              <a:buClr>
                <a:schemeClr val="bg1"/>
              </a:buClr>
              <a:defRPr sz="1800" i="1"/>
            </a:lvl3pPr>
            <a:lvl4pPr>
              <a:defRPr sz="1800"/>
            </a:lvl4pPr>
            <a:lvl5pPr>
              <a:defRPr sz="1800"/>
            </a:lvl5pPr>
          </a:lstStyle>
          <a:p>
            <a:pPr lvl="0"/>
            <a:r>
              <a:rPr lang="en-US"/>
              <a:t>Add Resource Title</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3922772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CE2B4E-1DEE-45A9-BE70-EDD62FA17F2D}"/>
              </a:ext>
              <a:ext uri="{C183D7F6-B498-43B3-948B-1728B52AA6E4}">
                <adec:decorative xmlns:adec="http://schemas.microsoft.com/office/drawing/2017/decorative" val="1"/>
              </a:ext>
            </a:extLst>
          </p:cNvPr>
          <p:cNvSpPr/>
          <p:nvPr userDrawn="1"/>
        </p:nvSpPr>
        <p:spPr>
          <a:xfrm>
            <a:off x="7453423" y="0"/>
            <a:ext cx="4738577" cy="2519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0F4C6916-6EAD-46F7-8175-71C007AD7ACB}"/>
              </a:ext>
              <a:ext uri="{C183D7F6-B498-43B3-948B-1728B52AA6E4}">
                <adec:decorative xmlns:adec="http://schemas.microsoft.com/office/drawing/2017/decorative" val="1"/>
              </a:ext>
            </a:extLst>
          </p:cNvPr>
          <p:cNvGrpSpPr/>
          <p:nvPr userDrawn="1"/>
        </p:nvGrpSpPr>
        <p:grpSpPr>
          <a:xfrm>
            <a:off x="-1" y="0"/>
            <a:ext cx="4629739" cy="6082453"/>
            <a:chOff x="-1" y="0"/>
            <a:chExt cx="4629739" cy="6082453"/>
          </a:xfrm>
        </p:grpSpPr>
        <p:grpSp>
          <p:nvGrpSpPr>
            <p:cNvPr id="9" name="Group 8">
              <a:extLst>
                <a:ext uri="{FF2B5EF4-FFF2-40B4-BE49-F238E27FC236}">
                  <a16:creationId xmlns:a16="http://schemas.microsoft.com/office/drawing/2014/main" id="{5F41EC18-D6C8-440E-87F1-B9FD8EEBA146}"/>
                </a:ext>
                <a:ext uri="{C183D7F6-B498-43B3-948B-1728B52AA6E4}">
                  <adec:decorative xmlns:adec="http://schemas.microsoft.com/office/drawing/2017/decorative" val="1"/>
                </a:ext>
              </a:extLst>
            </p:cNvPr>
            <p:cNvGrpSpPr/>
            <p:nvPr userDrawn="1"/>
          </p:nvGrpSpPr>
          <p:grpSpPr>
            <a:xfrm>
              <a:off x="-1" y="0"/>
              <a:ext cx="4629739" cy="5921829"/>
              <a:chOff x="-1" y="0"/>
              <a:chExt cx="4629739" cy="5921829"/>
            </a:xfrm>
          </p:grpSpPr>
          <p:pic>
            <p:nvPicPr>
              <p:cNvPr id="12" name="Graphic 11">
                <a:extLst>
                  <a:ext uri="{FF2B5EF4-FFF2-40B4-BE49-F238E27FC236}">
                    <a16:creationId xmlns:a16="http://schemas.microsoft.com/office/drawing/2014/main" id="{7D0BF9C7-0168-4481-8574-7FBE5E07E89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4629739" cy="5921829"/>
              </a:xfrm>
              <a:prstGeom prst="rect">
                <a:avLst/>
              </a:prstGeom>
            </p:spPr>
          </p:pic>
          <p:pic>
            <p:nvPicPr>
              <p:cNvPr id="3" name="Graphic 2">
                <a:extLst>
                  <a:ext uri="{FF2B5EF4-FFF2-40B4-BE49-F238E27FC236}">
                    <a16:creationId xmlns:a16="http://schemas.microsoft.com/office/drawing/2014/main" id="{D237FDB0-CBBA-47AB-BC08-A356AAE9748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986704" y="2749034"/>
                <a:ext cx="851746" cy="851746"/>
              </a:xfrm>
              <a:prstGeom prst="rect">
                <a:avLst/>
              </a:prstGeom>
            </p:spPr>
          </p:pic>
        </p:grpSp>
        <p:sp>
          <p:nvSpPr>
            <p:cNvPr id="19" name="Rectangle 18">
              <a:extLst>
                <a:ext uri="{FF2B5EF4-FFF2-40B4-BE49-F238E27FC236}">
                  <a16:creationId xmlns:a16="http://schemas.microsoft.com/office/drawing/2014/main" id="{9AA7A86E-AFDB-4DEA-9165-72137F09DD82}"/>
                </a:ext>
              </a:extLst>
            </p:cNvPr>
            <p:cNvSpPr/>
            <p:nvPr userDrawn="1"/>
          </p:nvSpPr>
          <p:spPr>
            <a:xfrm>
              <a:off x="0" y="5350933"/>
              <a:ext cx="4049611" cy="731520"/>
            </a:xfrm>
            <a:prstGeom prst="rect">
              <a:avLst/>
            </a:prstGeom>
            <a:gradFill flip="none" rotWithShape="1">
              <a:gsLst>
                <a:gs pos="0">
                  <a:schemeClr val="bg1">
                    <a:alpha val="0"/>
                  </a:schemeClr>
                </a:gs>
                <a:gs pos="51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lide Number">
            <a:extLst>
              <a:ext uri="{FF2B5EF4-FFF2-40B4-BE49-F238E27FC236}">
                <a16:creationId xmlns:a16="http://schemas.microsoft.com/office/drawing/2014/main" id="{07E76459-9783-4638-A403-290188AF83C5}"/>
              </a:ext>
            </a:extLst>
          </p:cNvPr>
          <p:cNvSpPr>
            <a:spLocks noGrp="1"/>
          </p:cNvSpPr>
          <p:nvPr userDrawn="1">
            <p:ph type="sldNum" sz="quarter" idx="12"/>
          </p:nvPr>
        </p:nvSpPr>
        <p:spPr>
          <a:xfrm>
            <a:off x="11213418" y="5966048"/>
            <a:ext cx="652922" cy="365125"/>
          </a:xfrm>
        </p:spPr>
        <p:txBody>
          <a:bodyPr/>
          <a:lstStyle>
            <a:lvl1pPr>
              <a:defRPr>
                <a:solidFill>
                  <a:schemeClr val="bg1"/>
                </a:solidFill>
              </a:defRPr>
            </a:lvl1pPr>
          </a:lstStyle>
          <a:p>
            <a:fld id="{158B7785-F6D6-45F8-833E-07BD84680091}" type="slidenum">
              <a:rPr lang="en-US" smtClean="0"/>
              <a:pPr/>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userDrawn="1">
            <p:ph type="title" hasCustomPrompt="1"/>
          </p:nvPr>
        </p:nvSpPr>
        <p:spPr>
          <a:xfrm>
            <a:off x="3785192" y="210800"/>
            <a:ext cx="8102008" cy="786384"/>
          </a:xfrm>
        </p:spPr>
        <p:txBody>
          <a:bodyPr anchor="ctr">
            <a:noAutofit/>
          </a:bodyPr>
          <a:lstStyle>
            <a:lvl1pPr>
              <a:defRPr sz="3200"/>
            </a:lvl1pPr>
          </a:lstStyle>
          <a:p>
            <a:r>
              <a:rPr lang="en-US"/>
              <a:t>Enter Title for “Contact” Slide</a:t>
            </a:r>
          </a:p>
        </p:txBody>
      </p:sp>
      <p:sp>
        <p:nvSpPr>
          <p:cNvPr id="4" name="Contact Info">
            <a:extLst>
              <a:ext uri="{FF2B5EF4-FFF2-40B4-BE49-F238E27FC236}">
                <a16:creationId xmlns:a16="http://schemas.microsoft.com/office/drawing/2014/main" id="{134CD3E4-027C-4B7D-A65C-7DBA57E90025}"/>
              </a:ext>
            </a:extLst>
          </p:cNvPr>
          <p:cNvSpPr>
            <a:spLocks noGrp="1"/>
          </p:cNvSpPr>
          <p:nvPr userDrawn="1">
            <p:ph sz="half" idx="2" hasCustomPrompt="1"/>
          </p:nvPr>
        </p:nvSpPr>
        <p:spPr>
          <a:xfrm>
            <a:off x="4978400" y="1207984"/>
            <a:ext cx="6908798" cy="4874469"/>
          </a:xfrm>
        </p:spPr>
        <p:txBody>
          <a:bodyPr>
            <a:normAutofit/>
          </a:bodyPr>
          <a:lstStyle>
            <a:lvl1pPr marL="0" indent="0">
              <a:lnSpc>
                <a:spcPct val="100000"/>
              </a:lnSpc>
              <a:spcBef>
                <a:spcPts val="1200"/>
              </a:spcBef>
              <a:buNone/>
              <a:defRPr sz="2100" b="1" baseline="0">
                <a:solidFill>
                  <a:schemeClr val="accent3"/>
                </a:solidFill>
                <a:latin typeface="+mj-lt"/>
              </a:defRPr>
            </a:lvl1pPr>
            <a:lvl2pPr marL="411480" indent="0">
              <a:lnSpc>
                <a:spcPct val="100000"/>
              </a:lnSpc>
              <a:spcBef>
                <a:spcPts val="200"/>
              </a:spcBef>
              <a:spcAft>
                <a:spcPts val="100"/>
              </a:spcAft>
              <a:buNone/>
              <a:defRPr sz="1800" i="1"/>
            </a:lvl2pPr>
            <a:lvl3pPr marL="411480" indent="0">
              <a:lnSpc>
                <a:spcPct val="100000"/>
              </a:lnSpc>
              <a:spcBef>
                <a:spcPts val="100"/>
              </a:spcBef>
              <a:spcAft>
                <a:spcPts val="300"/>
              </a:spcAft>
              <a:buNone/>
              <a:defRPr sz="1800" b="1">
                <a:solidFill>
                  <a:schemeClr val="accent2">
                    <a:lumMod val="75000"/>
                  </a:schemeClr>
                </a:solidFill>
              </a:defRPr>
            </a:lvl3pPr>
            <a:lvl4pPr marL="822960" indent="-365760">
              <a:lnSpc>
                <a:spcPct val="100000"/>
              </a:lnSpc>
              <a:spcBef>
                <a:spcPts val="100"/>
              </a:spcBef>
              <a:spcAft>
                <a:spcPts val="100"/>
              </a:spcAft>
              <a:buFont typeface="Wingdings" panose="05000000000000000000" pitchFamily="2" charset="2"/>
              <a:buChar char=""/>
              <a:defRPr sz="1600"/>
            </a:lvl4pPr>
            <a:lvl5pPr marL="841248" indent="-365760">
              <a:lnSpc>
                <a:spcPct val="100000"/>
              </a:lnSpc>
              <a:spcBef>
                <a:spcPts val="100"/>
              </a:spcBef>
              <a:spcAft>
                <a:spcPts val="100"/>
              </a:spcAft>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userDrawn="1">
            <p:ph type="ftr" sz="quarter" idx="11"/>
          </p:nvPr>
        </p:nvSpPr>
        <p:spPr/>
        <p:txBody>
          <a:bodyPr/>
          <a:lstStyle/>
          <a:p>
            <a:r>
              <a:rPr lang="en-US"/>
              <a:t>Evaluation Funding Strategies | Peer Learning Cohort: Session 3</a:t>
            </a:r>
          </a:p>
        </p:txBody>
      </p:sp>
    </p:spTree>
    <p:extLst>
      <p:ext uri="{BB962C8B-B14F-4D97-AF65-F5344CB8AC3E}">
        <p14:creationId xmlns:p14="http://schemas.microsoft.com/office/powerpoint/2010/main" val="930865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hank You">
    <p:bg>
      <p:bgRef idx="1001">
        <a:schemeClr val="bg1"/>
      </p:bgRef>
    </p:bg>
    <p:spTree>
      <p:nvGrpSpPr>
        <p:cNvPr id="1" name=""/>
        <p:cNvGrpSpPr/>
        <p:nvPr/>
      </p:nvGrpSpPr>
      <p:grpSpPr>
        <a:xfrm>
          <a:off x="0" y="0"/>
          <a:ext cx="0" cy="0"/>
          <a:chOff x="0" y="0"/>
          <a:chExt cx="0" cy="0"/>
        </a:xfrm>
      </p:grpSpPr>
      <p:pic>
        <p:nvPicPr>
          <p:cNvPr id="8" name="Footer background">
            <a:extLst>
              <a:ext uri="{FF2B5EF4-FFF2-40B4-BE49-F238E27FC236}">
                <a16:creationId xmlns:a16="http://schemas.microsoft.com/office/drawing/2014/main" id="{C46FF2D2-4AAF-402F-964B-91A543E6937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248944"/>
            <a:ext cx="12192000" cy="1609056"/>
          </a:xfrm>
          <a:prstGeom prst="rect">
            <a:avLst/>
          </a:prstGeom>
        </p:spPr>
      </p:pic>
      <p:grpSp>
        <p:nvGrpSpPr>
          <p:cNvPr id="12" name="Header background">
            <a:extLst>
              <a:ext uri="{FF2B5EF4-FFF2-40B4-BE49-F238E27FC236}">
                <a16:creationId xmlns:a16="http://schemas.microsoft.com/office/drawing/2014/main" id="{E4344E84-CC38-4DCB-A5FF-A8EC3B3CA20D}"/>
              </a:ext>
              <a:ext uri="{C183D7F6-B498-43B3-948B-1728B52AA6E4}">
                <adec:decorative xmlns:adec="http://schemas.microsoft.com/office/drawing/2017/decorative" val="1"/>
              </a:ext>
            </a:extLst>
          </p:cNvPr>
          <p:cNvGrpSpPr/>
          <p:nvPr userDrawn="1"/>
        </p:nvGrpSpPr>
        <p:grpSpPr>
          <a:xfrm>
            <a:off x="0" y="-1"/>
            <a:ext cx="12192000" cy="3429001"/>
            <a:chOff x="0" y="-1"/>
            <a:chExt cx="12192000" cy="3429001"/>
          </a:xfrm>
        </p:grpSpPr>
        <p:sp>
          <p:nvSpPr>
            <p:cNvPr id="27" name="Rectangle 26">
              <a:extLst>
                <a:ext uri="{FF2B5EF4-FFF2-40B4-BE49-F238E27FC236}">
                  <a16:creationId xmlns:a16="http://schemas.microsoft.com/office/drawing/2014/main" id="{03F8A3FB-1099-4176-9AF2-13552A3A82FF}"/>
                </a:ext>
              </a:extLst>
            </p:cNvPr>
            <p:cNvSpPr/>
            <p:nvPr userDrawn="1"/>
          </p:nvSpPr>
          <p:spPr>
            <a:xfrm>
              <a:off x="0" y="-1"/>
              <a:ext cx="12192000" cy="3429001"/>
            </a:xfrm>
            <a:prstGeom prst="rect">
              <a:avLst/>
            </a:prstGeom>
            <a:solidFill>
              <a:schemeClr val="tx2"/>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2DF2E83-AA12-4E59-92F2-61534EDE6F0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1422400"/>
            </a:xfrm>
            <a:prstGeom prst="rect">
              <a:avLst/>
            </a:prstGeom>
          </p:spPr>
        </p:pic>
      </p:grpSp>
      <p:pic>
        <p:nvPicPr>
          <p:cNvPr id="40" name="Graphic 39">
            <a:extLst>
              <a:ext uri="{FF2B5EF4-FFF2-40B4-BE49-F238E27FC236}">
                <a16:creationId xmlns:a16="http://schemas.microsoft.com/office/drawing/2014/main" id="{620EB6A8-39CE-4CA2-9CC4-323BFA85C437}"/>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l="36" r="36"/>
          <a:stretch/>
        </p:blipFill>
        <p:spPr>
          <a:xfrm>
            <a:off x="-1" y="0"/>
            <a:ext cx="3696055" cy="6876142"/>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userDrawn="1">
            <p:ph type="sldNum" sz="quarter" idx="12"/>
          </p:nvPr>
        </p:nvSpPr>
        <p:spPr/>
        <p:txBody>
          <a:bodyPr/>
          <a:lstStyle>
            <a:lvl1pPr>
              <a:defRPr>
                <a:solidFill>
                  <a:schemeClr val="bg1"/>
                </a:solidFill>
              </a:defRPr>
            </a:lvl1pPr>
          </a:lstStyle>
          <a:p>
            <a:fld id="{158B7785-F6D6-45F8-833E-07BD84680091}" type="slidenum">
              <a:rPr lang="en-US" smtClean="0"/>
              <a:pPr/>
              <a:t>‹#›</a:t>
            </a:fld>
            <a:endParaRPr lang="en-US"/>
          </a:p>
        </p:txBody>
      </p:sp>
      <p:sp>
        <p:nvSpPr>
          <p:cNvPr id="4" name="Title 3">
            <a:extLst>
              <a:ext uri="{FF2B5EF4-FFF2-40B4-BE49-F238E27FC236}">
                <a16:creationId xmlns:a16="http://schemas.microsoft.com/office/drawing/2014/main" id="{E2ECFE1F-3B9E-446F-B9EE-0EC9E024AA19}"/>
              </a:ext>
            </a:extLst>
          </p:cNvPr>
          <p:cNvSpPr>
            <a:spLocks noGrp="1"/>
          </p:cNvSpPr>
          <p:nvPr userDrawn="1">
            <p:ph type="title" hasCustomPrompt="1"/>
          </p:nvPr>
        </p:nvSpPr>
        <p:spPr>
          <a:xfrm>
            <a:off x="3337156" y="1028824"/>
            <a:ext cx="8111894" cy="1729039"/>
          </a:xfrm>
        </p:spPr>
        <p:txBody>
          <a:bodyPr anchor="ctr">
            <a:noAutofit/>
          </a:bodyPr>
          <a:lstStyle>
            <a:lvl1pPr algn="ctr">
              <a:defRPr sz="8000" b="1">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defRPr>
            </a:lvl1pPr>
          </a:lstStyle>
          <a:p>
            <a:r>
              <a:rPr lang="en-US"/>
              <a:t>Add “Thank You” Title</a:t>
            </a:r>
          </a:p>
        </p:txBody>
      </p:sp>
      <p:sp>
        <p:nvSpPr>
          <p:cNvPr id="3" name="Closing Message">
            <a:extLst>
              <a:ext uri="{FF2B5EF4-FFF2-40B4-BE49-F238E27FC236}">
                <a16:creationId xmlns:a16="http://schemas.microsoft.com/office/drawing/2014/main" id="{B3C775B5-BBF5-4684-873B-88ACF9DA3EF8}"/>
              </a:ext>
            </a:extLst>
          </p:cNvPr>
          <p:cNvSpPr>
            <a:spLocks noGrp="1"/>
          </p:cNvSpPr>
          <p:nvPr userDrawn="1">
            <p:ph type="body" idx="1" hasCustomPrompt="1"/>
          </p:nvPr>
        </p:nvSpPr>
        <p:spPr>
          <a:xfrm>
            <a:off x="3337156" y="3580104"/>
            <a:ext cx="8111894" cy="1521447"/>
          </a:xfrm>
        </p:spPr>
        <p:txBody>
          <a:bodyPr>
            <a:normAutofit/>
          </a:bodyPr>
          <a:lstStyle>
            <a:lvl1pPr marL="0" indent="0" algn="l">
              <a:buNone/>
              <a:defRPr sz="30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Add closing message or information.</a:t>
            </a:r>
          </a:p>
        </p:txBody>
      </p:sp>
      <p:sp>
        <p:nvSpPr>
          <p:cNvPr id="5" name="Footer Placeholder">
            <a:extLst>
              <a:ext uri="{FF2B5EF4-FFF2-40B4-BE49-F238E27FC236}">
                <a16:creationId xmlns:a16="http://schemas.microsoft.com/office/drawing/2014/main" id="{E3DA2094-8407-4565-9749-E84DB7A2871B}"/>
              </a:ext>
            </a:extLst>
          </p:cNvPr>
          <p:cNvSpPr>
            <a:spLocks noGrp="1"/>
          </p:cNvSpPr>
          <p:nvPr userDrawn="1">
            <p:ph type="ftr" sz="quarter" idx="11"/>
          </p:nvPr>
        </p:nvSpPr>
        <p:spPr>
          <a:xfrm>
            <a:off x="2300836" y="6249742"/>
            <a:ext cx="7589520" cy="274320"/>
          </a:xfrm>
        </p:spPr>
        <p:txBody>
          <a:bodyPr/>
          <a:lstStyle>
            <a:lvl1pPr algn="ctr">
              <a:defRPr sz="1200">
                <a:solidFill>
                  <a:schemeClr val="accent3">
                    <a:lumMod val="40000"/>
                    <a:lumOff val="60000"/>
                  </a:schemeClr>
                </a:solidFill>
              </a:defRPr>
            </a:lvl1pPr>
          </a:lstStyle>
          <a:p>
            <a:r>
              <a:rPr lang="en-US"/>
              <a:t>Evaluation Funding Strategies | Peer Learning Cohort: Session 3</a:t>
            </a:r>
          </a:p>
        </p:txBody>
      </p:sp>
    </p:spTree>
    <p:extLst>
      <p:ext uri="{BB962C8B-B14F-4D97-AF65-F5344CB8AC3E}">
        <p14:creationId xmlns:p14="http://schemas.microsoft.com/office/powerpoint/2010/main" val="251069147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99049180-5101-4108-B5EF-5B476C89AAC8}"/>
              </a:ext>
              <a:ext uri="{C183D7F6-B498-43B3-948B-1728B52AA6E4}">
                <adec:decorative xmlns:adec="http://schemas.microsoft.com/office/drawing/2017/decorative" val="1"/>
              </a:ext>
            </a:extLst>
          </p:cNvPr>
          <p:cNvPicPr>
            <a:picLocks noChangeAspect="1"/>
          </p:cNvPicPr>
          <p:nvPr userDrawn="1"/>
        </p:nvPicPr>
        <p:blipFill>
          <a:blip r:embed="rId29" cstate="screen">
            <a:extLst>
              <a:ext uri="{28A0092B-C50C-407E-A947-70E740481C1C}">
                <a14:useLocalDpi xmlns:a14="http://schemas.microsoft.com/office/drawing/2010/main"/>
              </a:ext>
            </a:extLst>
          </a:blip>
          <a:srcRect t="43" b="43"/>
          <a:stretch/>
        </p:blipFill>
        <p:spPr>
          <a:xfrm>
            <a:off x="10337800" y="-567"/>
            <a:ext cx="1854200" cy="2120399"/>
          </a:xfrm>
          <a:prstGeom prst="rect">
            <a:avLst/>
          </a:prstGeom>
        </p:spPr>
      </p:pic>
      <p:pic>
        <p:nvPicPr>
          <p:cNvPr id="28" name="Footer Graphic">
            <a:extLst>
              <a:ext uri="{FF2B5EF4-FFF2-40B4-BE49-F238E27FC236}">
                <a16:creationId xmlns:a16="http://schemas.microsoft.com/office/drawing/2014/main" id="{62E37EF6-AD48-4ECA-B34B-CF6DA0CF4CF6}"/>
              </a:ext>
              <a:ext uri="{C183D7F6-B498-43B3-948B-1728B52AA6E4}">
                <adec:decorative xmlns:adec="http://schemas.microsoft.com/office/drawing/2017/decorative" val="1"/>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192027" y="5966048"/>
            <a:ext cx="652922" cy="365125"/>
          </a:xfrm>
          <a:prstGeom prst="rect">
            <a:avLst/>
          </a:prstGeom>
        </p:spPr>
        <p:txBody>
          <a:bodyPr vert="horz" lIns="91440" tIns="45720" rIns="91440" bIns="45720" rtlCol="0" anchor="ctr"/>
          <a:lstStyle>
            <a:lvl1pPr algn="ctr">
              <a:defRPr sz="1600" b="1">
                <a:solidFill>
                  <a:schemeClr val="bg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96857"/>
            <a:ext cx="9531934" cy="1020324"/>
          </a:xfrm>
          <a:prstGeom prst="rect">
            <a:avLst/>
          </a:prstGeom>
        </p:spPr>
        <p:txBody>
          <a:bodyPr vert="horz" lIns="0" tIns="45720" rIns="91440" bIns="45720" rtlCol="0" anchor="b">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7" y="1137447"/>
            <a:ext cx="10224084" cy="4935976"/>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2301644" y="6246855"/>
            <a:ext cx="7588712" cy="277207"/>
          </a:xfrm>
          <a:prstGeom prst="rect">
            <a:avLst/>
          </a:prstGeom>
        </p:spPr>
        <p:txBody>
          <a:bodyPr vert="horz" lIns="91440" tIns="45720" rIns="91440" bIns="45720" rtlCol="0" anchor="ctr"/>
          <a:lstStyle>
            <a:lvl1pPr algn="ctr">
              <a:defRPr sz="1200">
                <a:solidFill>
                  <a:schemeClr val="accent3">
                    <a:lumMod val="40000"/>
                    <a:lumOff val="60000"/>
                  </a:schemeClr>
                </a:solidFill>
              </a:defRPr>
            </a:lvl1pPr>
          </a:lstStyle>
          <a:p>
            <a:r>
              <a:rPr lang="en-US"/>
              <a:t>Evaluation Funding Strategies | Peer Learning Cohort: Session 3</a:t>
            </a:r>
          </a:p>
        </p:txBody>
      </p:sp>
    </p:spTree>
    <p:custDataLst>
      <p:tags r:id="rId28"/>
    </p:custDataLst>
    <p:extLst>
      <p:ext uri="{BB962C8B-B14F-4D97-AF65-F5344CB8AC3E}">
        <p14:creationId xmlns:p14="http://schemas.microsoft.com/office/powerpoint/2010/main" val="1066297295"/>
      </p:ext>
    </p:extLst>
  </p:cSld>
  <p:clrMap bg1="lt1" tx1="dk1" bg2="lt2" tx2="dk2" accent1="accent1" accent2="accent2" accent3="accent3" accent4="accent4" accent5="accent5" accent6="accent6" hlink="hlink" folHlink="folHlink"/>
  <p:sldLayoutIdLst>
    <p:sldLayoutId id="2147483728" r:id="rId1"/>
    <p:sldLayoutId id="2147483733" r:id="rId2"/>
    <p:sldLayoutId id="2147483756" r:id="rId3"/>
    <p:sldLayoutId id="2147483757" r:id="rId4"/>
    <p:sldLayoutId id="2147483758" r:id="rId5"/>
    <p:sldLayoutId id="2147483759" r:id="rId6"/>
    <p:sldLayoutId id="2147483755" r:id="rId7"/>
    <p:sldLayoutId id="2147483745" r:id="rId8"/>
    <p:sldLayoutId id="2147483735" r:id="rId9"/>
    <p:sldLayoutId id="2147483736" r:id="rId10"/>
    <p:sldLayoutId id="2147483737" r:id="rId11"/>
    <p:sldLayoutId id="2147483738" r:id="rId12"/>
    <p:sldLayoutId id="2147483740" r:id="rId13"/>
    <p:sldLayoutId id="2147483741" r:id="rId14"/>
    <p:sldLayoutId id="2147483742" r:id="rId15"/>
    <p:sldLayoutId id="2147483750" r:id="rId16"/>
    <p:sldLayoutId id="2147483746" r:id="rId17"/>
    <p:sldLayoutId id="2147483739" r:id="rId18"/>
    <p:sldLayoutId id="2147483747" r:id="rId19"/>
    <p:sldLayoutId id="2147483749" r:id="rId20"/>
    <p:sldLayoutId id="2147483753" r:id="rId21"/>
    <p:sldLayoutId id="2147483729" r:id="rId22"/>
    <p:sldLayoutId id="2147483754" r:id="rId23"/>
    <p:sldLayoutId id="2147483751" r:id="rId24"/>
    <p:sldLayoutId id="2147483752" r:id="rId25"/>
    <p:sldLayoutId id="2147483748" r:id="rId26"/>
  </p:sldLayoutIdLst>
  <p:hf hdr="0" dt="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365760" indent="-365760" algn="l" defTabSz="914400" rtl="0" eaLnBrk="1" latinLnBrk="0" hangingPunct="1">
        <a:lnSpc>
          <a:spcPct val="100000"/>
        </a:lnSpc>
        <a:spcBef>
          <a:spcPts val="2400"/>
        </a:spcBef>
        <a:buClr>
          <a:schemeClr val="accent2"/>
        </a:buClr>
        <a:buFont typeface="Wingdings" panose="05000000000000000000" pitchFamily="2" charset="2"/>
        <a:buChar char=""/>
        <a:defRPr sz="2600" kern="1200">
          <a:solidFill>
            <a:schemeClr val="tx1"/>
          </a:solidFill>
          <a:latin typeface="+mn-lt"/>
          <a:ea typeface="+mn-ea"/>
          <a:cs typeface="+mn-cs"/>
        </a:defRPr>
      </a:lvl1pPr>
      <a:lvl2pPr marL="685800" indent="-274320" algn="l" defTabSz="914400" rtl="0" eaLnBrk="1" latinLnBrk="0" hangingPunct="1">
        <a:lnSpc>
          <a:spcPct val="100000"/>
        </a:lnSpc>
        <a:spcBef>
          <a:spcPts val="800"/>
        </a:spcBef>
        <a:buClr>
          <a:schemeClr val="accent4"/>
        </a:buClr>
        <a:buFont typeface="Wingdings 2" panose="05020102010507070707" pitchFamily="18" charset="2"/>
        <a:buChar char=""/>
        <a:defRPr sz="2400" kern="1200">
          <a:solidFill>
            <a:schemeClr val="bg2">
              <a:lumMod val="25000"/>
            </a:schemeClr>
          </a:solidFill>
          <a:latin typeface="+mn-lt"/>
          <a:ea typeface="+mn-ea"/>
          <a:cs typeface="+mn-cs"/>
        </a:defRPr>
      </a:lvl2pPr>
      <a:lvl3pPr marL="1143000" indent="-274320" algn="l" defTabSz="914400" rtl="0" eaLnBrk="1" latinLnBrk="0" hangingPunct="1">
        <a:lnSpc>
          <a:spcPct val="100000"/>
        </a:lnSpc>
        <a:spcBef>
          <a:spcPts val="500"/>
        </a:spcBef>
        <a:buClr>
          <a:schemeClr val="accent1"/>
        </a:buClr>
        <a:buFont typeface="Wingdings" panose="05000000000000000000" pitchFamily="2" charset="2"/>
        <a:buChar char=""/>
        <a:defRPr sz="2200" kern="1200">
          <a:solidFill>
            <a:schemeClr val="bg2">
              <a:lumMod val="25000"/>
            </a:schemeClr>
          </a:solidFill>
          <a:latin typeface="+mn-lt"/>
          <a:ea typeface="+mn-ea"/>
          <a:cs typeface="+mn-cs"/>
        </a:defRPr>
      </a:lvl3pPr>
      <a:lvl4pPr marL="1600200" indent="-228600" algn="l" defTabSz="914400" rtl="0" eaLnBrk="1" latinLnBrk="0" hangingPunct="1">
        <a:lnSpc>
          <a:spcPct val="100000"/>
        </a:lnSpc>
        <a:spcBef>
          <a:spcPts val="500"/>
        </a:spcBef>
        <a:buClr>
          <a:schemeClr val="accent2"/>
        </a:buClr>
        <a:buFont typeface="Franklin Gothic Demi Cond" panose="020B0706030402020204" pitchFamily="34" charset="0"/>
        <a:buChar char="◦"/>
        <a:defRPr sz="2000" kern="1200">
          <a:solidFill>
            <a:schemeClr val="bg2">
              <a:lumMod val="25000"/>
            </a:schemeClr>
          </a:solidFill>
          <a:latin typeface="+mn-lt"/>
          <a:ea typeface="+mn-ea"/>
          <a:cs typeface="+mn-cs"/>
        </a:defRPr>
      </a:lvl4pPr>
      <a:lvl5pPr marL="2057400" indent="-228600" algn="l" defTabSz="914400" rtl="0" eaLnBrk="1" latinLnBrk="0" hangingPunct="1">
        <a:lnSpc>
          <a:spcPct val="100000"/>
        </a:lnSpc>
        <a:spcBef>
          <a:spcPts val="500"/>
        </a:spcBef>
        <a:buClr>
          <a:schemeClr val="accent3"/>
        </a:buClr>
        <a:buFont typeface="Wingdings 2" panose="05020102010507070707" pitchFamily="18"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26.png"/><Relationship Id="rId5" Type="http://schemas.openxmlformats.org/officeDocument/2006/relationships/image" Target="../media/image28.jpeg"/><Relationship Id="rId4" Type="http://schemas.openxmlformats.org/officeDocument/2006/relationships/image" Target="../media/image2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26.png"/><Relationship Id="rId5" Type="http://schemas.openxmlformats.org/officeDocument/2006/relationships/image" Target="../media/image29.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6.png"/><Relationship Id="rId5" Type="http://schemas.openxmlformats.org/officeDocument/2006/relationships/image" Target="../media/image31.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6.pn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10.xml"/><Relationship Id="rId7" Type="http://schemas.openxmlformats.org/officeDocument/2006/relationships/diagramQuickStyle" Target="../diagrams/quickStyle1.xml"/><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6.pn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6.pn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26.pn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26.png"/><Relationship Id="rId5" Type="http://schemas.openxmlformats.org/officeDocument/2006/relationships/image" Target="../media/image31.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2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23.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31.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26.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6.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26.png"/><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29.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30.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26.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3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33.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tags" Target="../tags/tag34.xml"/><Relationship Id="rId5" Type="http://schemas.openxmlformats.org/officeDocument/2006/relationships/image" Target="../media/image26.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26.png"/><Relationship Id="rId5" Type="http://schemas.openxmlformats.org/officeDocument/2006/relationships/image" Target="../media/image30.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26.png"/><Relationship Id="rId5" Type="http://schemas.openxmlformats.org/officeDocument/2006/relationships/image" Target="../media/image29.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26.png"/><Relationship Id="rId5" Type="http://schemas.openxmlformats.org/officeDocument/2006/relationships/image" Target="../media/image31.jpe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8.xml"/><Relationship Id="rId1" Type="http://schemas.openxmlformats.org/officeDocument/2006/relationships/tags" Target="../tags/tag39.xml"/><Relationship Id="rId6" Type="http://schemas.openxmlformats.org/officeDocument/2006/relationships/image" Target="../media/image26.png"/><Relationship Id="rId5" Type="http://schemas.openxmlformats.org/officeDocument/2006/relationships/hyperlink" Target="https://evalhub.workforcegps.org/" TargetMode="External"/><Relationship Id="rId4" Type="http://schemas.openxmlformats.org/officeDocument/2006/relationships/hyperlink" Target="https://strategies.workforcegps.org/"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6.xml"/><Relationship Id="rId1" Type="http://schemas.openxmlformats.org/officeDocument/2006/relationships/tags" Target="../tags/tag40.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9A64C82-C33B-40C8-BE56-7F242EBC904F}"/>
              </a:ext>
            </a:extLst>
          </p:cNvPr>
          <p:cNvSpPr>
            <a:spLocks noGrp="1"/>
          </p:cNvSpPr>
          <p:nvPr>
            <p:ph type="ctrTitle"/>
          </p:nvPr>
        </p:nvSpPr>
        <p:spPr>
          <a:xfrm>
            <a:off x="994611" y="444734"/>
            <a:ext cx="8572901" cy="3480993"/>
          </a:xfrm>
        </p:spPr>
        <p:txBody>
          <a:bodyPr>
            <a:normAutofit/>
          </a:bodyPr>
          <a:lstStyle/>
          <a:p>
            <a:r>
              <a:rPr lang="en-US" sz="4800"/>
              <a:t>Making the Case for </a:t>
            </a:r>
            <a:br>
              <a:rPr lang="en-US" sz="4800"/>
            </a:br>
            <a:r>
              <a:rPr lang="en-US" sz="4800"/>
              <a:t>What Works: Using Evidence-Based Practices to Support Innovation</a:t>
            </a:r>
          </a:p>
        </p:txBody>
      </p:sp>
      <p:sp>
        <p:nvSpPr>
          <p:cNvPr id="9" name="Subtitle 8">
            <a:extLst>
              <a:ext uri="{FF2B5EF4-FFF2-40B4-BE49-F238E27FC236}">
                <a16:creationId xmlns:a16="http://schemas.microsoft.com/office/drawing/2014/main" id="{97621881-306D-4681-8F86-A5C90DE6A52D}"/>
              </a:ext>
            </a:extLst>
          </p:cNvPr>
          <p:cNvSpPr>
            <a:spLocks noGrp="1"/>
          </p:cNvSpPr>
          <p:nvPr>
            <p:ph type="subTitle" idx="1"/>
          </p:nvPr>
        </p:nvSpPr>
        <p:spPr>
          <a:xfrm>
            <a:off x="994611" y="3976577"/>
            <a:ext cx="8431731" cy="1117937"/>
          </a:xfrm>
        </p:spPr>
        <p:txBody>
          <a:bodyPr>
            <a:normAutofit/>
          </a:bodyPr>
          <a:lstStyle/>
          <a:p>
            <a:pPr algn="l">
              <a:spcBef>
                <a:spcPts val="600"/>
              </a:spcBef>
            </a:pPr>
            <a:r>
              <a:rPr lang="en-US" sz="2800"/>
              <a:t>Online Tutorial </a:t>
            </a:r>
          </a:p>
        </p:txBody>
      </p:sp>
      <p:pic>
        <p:nvPicPr>
          <p:cNvPr id="2" name="Picture 1" descr="WFGPS logo">
            <a:extLst>
              <a:ext uri="{FF2B5EF4-FFF2-40B4-BE49-F238E27FC236}">
                <a16:creationId xmlns:a16="http://schemas.microsoft.com/office/drawing/2014/main" id="{3572629D-D0DE-4885-F7C9-26FA2D2808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122" y="6202954"/>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Tree>
    <p:custDataLst>
      <p:tags r:id="rId1"/>
    </p:custDataLst>
    <p:extLst>
      <p:ext uri="{BB962C8B-B14F-4D97-AF65-F5344CB8AC3E}">
        <p14:creationId xmlns:p14="http://schemas.microsoft.com/office/powerpoint/2010/main" val="467955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D760CD-A44A-7065-CE9D-25A139BD2541}"/>
              </a:ext>
              <a:ext uri="{C183D7F6-B498-43B3-948B-1728B52AA6E4}">
                <adec:decorative xmlns:adec="http://schemas.microsoft.com/office/drawing/2017/decorative" val="0"/>
              </a:ext>
            </a:extLst>
          </p:cNvPr>
          <p:cNvSpPr>
            <a:spLocks noGrp="1"/>
          </p:cNvSpPr>
          <p:nvPr>
            <p:ph type="title"/>
          </p:nvPr>
        </p:nvSpPr>
        <p:spPr>
          <a:xfrm>
            <a:off x="3447288" y="2204978"/>
            <a:ext cx="8111894" cy="6192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srgbClr val="008092"/>
                </a:solidFill>
                <a:effectLst/>
                <a:uLnTx/>
                <a:uFillTx/>
                <a:latin typeface="+mn-lt"/>
                <a:ea typeface="+mn-ea"/>
                <a:cs typeface="+mn-cs"/>
              </a:rPr>
              <a:t>Evidence-based practices can be used to:</a:t>
            </a:r>
            <a:endParaRPr kumimoji="0" lang="en-US" sz="1600" b="0" i="0" u="none" strike="noStrike" kern="1200" cap="none" spc="0" normalizeH="0" baseline="0" noProof="0">
              <a:ln>
                <a:noFill/>
              </a:ln>
              <a:solidFill>
                <a:schemeClr val="bg1"/>
              </a:solidFill>
              <a:effectLst/>
              <a:uLnTx/>
              <a:uFillTx/>
              <a:latin typeface="+mn-lt"/>
              <a:ea typeface="+mn-ea"/>
              <a:cs typeface="+mn-cs"/>
            </a:endParaRPr>
          </a:p>
        </p:txBody>
      </p:sp>
      <p:sp>
        <p:nvSpPr>
          <p:cNvPr id="4" name="Text Placeholder 3">
            <a:extLst>
              <a:ext uri="{FF2B5EF4-FFF2-40B4-BE49-F238E27FC236}">
                <a16:creationId xmlns:a16="http://schemas.microsoft.com/office/drawing/2014/main" id="{1DFA362F-29B2-FD2B-9A71-7C0BE10747B3}"/>
              </a:ext>
            </a:extLst>
          </p:cNvPr>
          <p:cNvSpPr>
            <a:spLocks noGrp="1"/>
          </p:cNvSpPr>
          <p:nvPr>
            <p:ph type="body" idx="1"/>
          </p:nvPr>
        </p:nvSpPr>
        <p:spPr>
          <a:xfrm>
            <a:off x="3447288" y="2812649"/>
            <a:ext cx="8111894" cy="2066887"/>
          </a:xfrm>
        </p:spPr>
        <p:txBody>
          <a:bodyPr>
            <a:noAutofit/>
          </a:bodyPr>
          <a:lstStyle/>
          <a:p>
            <a:pPr marL="457200" indent="-457200">
              <a:spcBef>
                <a:spcPts val="1800"/>
              </a:spcBef>
              <a:buFont typeface="Wingdings" panose="05000000000000000000" pitchFamily="2" charset="2"/>
              <a:buChar char="ü"/>
            </a:pPr>
            <a:r>
              <a:rPr lang="en-US" sz="2500"/>
              <a:t>Inform </a:t>
            </a:r>
          </a:p>
          <a:p>
            <a:pPr marL="457200" indent="-457200">
              <a:spcBef>
                <a:spcPts val="1800"/>
              </a:spcBef>
              <a:buFont typeface="Wingdings" panose="05000000000000000000" pitchFamily="2" charset="2"/>
              <a:buChar char="ü"/>
            </a:pPr>
            <a:r>
              <a:rPr lang="en-US" sz="2500"/>
              <a:t>Improve</a:t>
            </a:r>
          </a:p>
          <a:p>
            <a:pPr marL="457200" indent="-457200">
              <a:spcBef>
                <a:spcPts val="1800"/>
              </a:spcBef>
              <a:buFont typeface="Wingdings" panose="05000000000000000000" pitchFamily="2" charset="2"/>
              <a:buChar char="ü"/>
            </a:pPr>
            <a:r>
              <a:rPr lang="en-US" sz="2500"/>
              <a:t>Communicate</a:t>
            </a:r>
          </a:p>
        </p:txBody>
      </p:sp>
      <p:pic>
        <p:nvPicPr>
          <p:cNvPr id="6" name="Picture 5" descr="WFGPS logo">
            <a:extLst>
              <a:ext uri="{FF2B5EF4-FFF2-40B4-BE49-F238E27FC236}">
                <a16:creationId xmlns:a16="http://schemas.microsoft.com/office/drawing/2014/main" id="{6B5B0808-F12D-1F18-B00C-3BB3345ABA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122" y="6202954"/>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87E311AE-ADDB-89EB-D196-00D9BC8237C7}"/>
              </a:ext>
            </a:extLst>
          </p:cNvPr>
          <p:cNvSpPr>
            <a:spLocks noGrp="1"/>
          </p:cNvSpPr>
          <p:nvPr>
            <p:ph type="ftr" sz="quarter" idx="11"/>
          </p:nvPr>
        </p:nvSpPr>
        <p:spPr/>
        <p:txBody>
          <a:bodyPr anchor="t"/>
          <a:lstStyle/>
          <a:p>
            <a:r>
              <a:rPr lang="en-US">
                <a:solidFill>
                  <a:schemeClr val="accent3">
                    <a:lumMod val="60000"/>
                    <a:lumOff val="40000"/>
                  </a:schemeClr>
                </a:solidFill>
                <a:latin typeface="Segoe UI" panose="020B0502040204020203" pitchFamily="34" charset="0"/>
              </a:rPr>
              <a:t>Us</a:t>
            </a:r>
            <a:r>
              <a:rPr lang="en-US" b="0" i="0">
                <a:solidFill>
                  <a:schemeClr val="accent3">
                    <a:lumMod val="60000"/>
                    <a:lumOff val="40000"/>
                  </a:schemeClr>
                </a:solidFill>
                <a:effectLst/>
                <a:latin typeface="Segoe UI" panose="020B0502040204020203" pitchFamily="34" charset="0"/>
              </a:rPr>
              <a:t>ing Evidence-Based Practices to Support Innovation</a:t>
            </a:r>
            <a:endParaRPr lang="en-US">
              <a:solidFill>
                <a:schemeClr val="accent3">
                  <a:lumMod val="60000"/>
                  <a:lumOff val="40000"/>
                </a:schemeClr>
              </a:solidFill>
            </a:endParaRPr>
          </a:p>
          <a:p>
            <a:endParaRPr lang="en-US"/>
          </a:p>
        </p:txBody>
      </p:sp>
      <p:sp>
        <p:nvSpPr>
          <p:cNvPr id="3" name="Slide Number Placeholder 1">
            <a:extLst>
              <a:ext uri="{FF2B5EF4-FFF2-40B4-BE49-F238E27FC236}">
                <a16:creationId xmlns:a16="http://schemas.microsoft.com/office/drawing/2014/main" id="{4175EEBA-2EFC-AAA1-B132-283ADBAB871E}"/>
              </a:ext>
            </a:extLst>
          </p:cNvPr>
          <p:cNvSpPr txBox="1">
            <a:spLocks/>
          </p:cNvSpPr>
          <p:nvPr/>
        </p:nvSpPr>
        <p:spPr>
          <a:xfrm>
            <a:off x="11191875" y="5965825"/>
            <a:ext cx="652463"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a:lstStyle>
          <a:p>
            <a:pPr algn="ctr">
              <a:lnSpc>
                <a:spcPct val="100000"/>
              </a:lnSpc>
              <a:spcBef>
                <a:spcPts val="0"/>
              </a:spcBef>
              <a:defRPr/>
            </a:pPr>
            <a:fld id="{158B7785-F6D6-45F8-833E-07BD84680091}" type="slidenum">
              <a:rPr lang="en-US" sz="1600" smtClean="0">
                <a:solidFill>
                  <a:schemeClr val="bg1"/>
                </a:solidFill>
                <a:latin typeface="+mn-lt"/>
                <a:ea typeface="+mn-ea"/>
                <a:cs typeface="+mn-cs"/>
              </a:rPr>
              <a:pPr algn="ctr">
                <a:lnSpc>
                  <a:spcPct val="100000"/>
                </a:lnSpc>
                <a:spcBef>
                  <a:spcPts val="0"/>
                </a:spcBef>
                <a:defRPr/>
              </a:pPr>
              <a:t>2</a:t>
            </a:fld>
            <a:endParaRPr lang="en-US" sz="1600">
              <a:solidFill>
                <a:schemeClr val="bg1"/>
              </a:solidFill>
              <a:latin typeface="+mn-lt"/>
              <a:ea typeface="+mn-ea"/>
              <a:cs typeface="+mn-cs"/>
            </a:endParaRPr>
          </a:p>
        </p:txBody>
      </p:sp>
    </p:spTree>
    <p:custDataLst>
      <p:tags r:id="rId1"/>
    </p:custDataLst>
    <p:extLst>
      <p:ext uri="{BB962C8B-B14F-4D97-AF65-F5344CB8AC3E}">
        <p14:creationId xmlns:p14="http://schemas.microsoft.com/office/powerpoint/2010/main" val="126984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805866" y="96857"/>
            <a:ext cx="4083634" cy="1020324"/>
          </a:xfrm>
        </p:spPr>
        <p:txBody>
          <a:bodyPr/>
          <a:lstStyle/>
          <a:p>
            <a:r>
              <a:rPr lang="en-US"/>
              <a:t>Introduction</a:t>
            </a:r>
          </a:p>
        </p:txBody>
      </p:sp>
      <p:pic>
        <p:nvPicPr>
          <p:cNvPr id="9" name="Picture 8">
            <a:extLst>
              <a:ext uri="{FF2B5EF4-FFF2-40B4-BE49-F238E27FC236}">
                <a16:creationId xmlns:a16="http://schemas.microsoft.com/office/drawing/2014/main" id="{D5D3D502-F3B7-2C20-B64A-869566F7989B}"/>
              </a:ext>
              <a:ext uri="{C183D7F6-B498-43B3-948B-1728B52AA6E4}">
                <adec:decorative xmlns:adec="http://schemas.microsoft.com/office/drawing/2017/decorative" val="1"/>
              </a:ext>
            </a:extLst>
          </p:cNvPr>
          <p:cNvPicPr>
            <a:picLocks noChangeAspect="1"/>
          </p:cNvPicPr>
          <p:nvPr/>
        </p:nvPicPr>
        <p:blipFill>
          <a:blip r:embed="rId4" cstate="print"/>
          <a:stretch>
            <a:fillRect/>
          </a:stretch>
        </p:blipFill>
        <p:spPr>
          <a:xfrm>
            <a:off x="1509487" y="1319664"/>
            <a:ext cx="2893084" cy="4334514"/>
          </a:xfrm>
          <a:prstGeom prst="rect">
            <a:avLst/>
          </a:prstGeom>
          <a:ln>
            <a:noFill/>
          </a:ln>
          <a:effectLst>
            <a:softEdge rad="112500"/>
          </a:effectLst>
        </p:spPr>
      </p:pic>
      <p:pic>
        <p:nvPicPr>
          <p:cNvPr id="12" name="Picture 11" descr="A person sitting at a desk with her computer">
            <a:extLst>
              <a:ext uri="{FF2B5EF4-FFF2-40B4-BE49-F238E27FC236}">
                <a16:creationId xmlns:a16="http://schemas.microsoft.com/office/drawing/2014/main" id="{946B788C-9DAF-38FE-E76A-FEAD0DDA69B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40175" y="769533"/>
            <a:ext cx="4174537" cy="543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Callout 40">
            <a:extLst>
              <a:ext uri="{FF2B5EF4-FFF2-40B4-BE49-F238E27FC236}">
                <a16:creationId xmlns:a16="http://schemas.microsoft.com/office/drawing/2014/main" id="{894527ED-091B-EC44-A15B-8FB40BC95943}"/>
              </a:ext>
              <a:ext uri="{C183D7F6-B498-43B3-948B-1728B52AA6E4}">
                <adec:decorative xmlns:adec="http://schemas.microsoft.com/office/drawing/2017/decorative" val="1"/>
              </a:ext>
            </a:extLst>
          </p:cNvPr>
          <p:cNvSpPr/>
          <p:nvPr/>
        </p:nvSpPr>
        <p:spPr>
          <a:xfrm>
            <a:off x="5734415" y="922157"/>
            <a:ext cx="2819400" cy="1752600"/>
          </a:xfrm>
          <a:prstGeom prst="wedgeEllipseCallout">
            <a:avLst>
              <a:gd name="adj1" fmla="val 23627"/>
              <a:gd name="adj2" fmla="val 6121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b="1">
              <a:solidFill>
                <a:schemeClr val="tx1"/>
              </a:solidFill>
            </a:endParaRPr>
          </a:p>
        </p:txBody>
      </p:sp>
      <p:sp>
        <p:nvSpPr>
          <p:cNvPr id="4" name="Content Placeholder 3">
            <a:extLst>
              <a:ext uri="{FF2B5EF4-FFF2-40B4-BE49-F238E27FC236}">
                <a16:creationId xmlns:a16="http://schemas.microsoft.com/office/drawing/2014/main" id="{B72861B1-9F0A-C2A9-841F-48C5B9F96D36}"/>
              </a:ext>
            </a:extLst>
          </p:cNvPr>
          <p:cNvSpPr>
            <a:spLocks noGrp="1"/>
          </p:cNvSpPr>
          <p:nvPr>
            <p:ph idx="1"/>
          </p:nvPr>
        </p:nvSpPr>
        <p:spPr>
          <a:xfrm>
            <a:off x="5808044" y="922157"/>
            <a:ext cx="2672141" cy="1808554"/>
          </a:xfrm>
        </p:spPr>
        <p:txBody>
          <a:bodyPr/>
          <a:lstStyle/>
          <a:p>
            <a:pPr marL="0" indent="0" algn="ctr">
              <a:buNone/>
            </a:pPr>
            <a:r>
              <a:rPr lang="en-US" sz="2400" b="1"/>
              <a:t>What’s </a:t>
            </a:r>
            <a:br>
              <a:rPr lang="en-US" sz="2400" b="1"/>
            </a:br>
            <a:r>
              <a:rPr lang="en-US" sz="2400" b="1"/>
              <a:t>going on </a:t>
            </a:r>
            <a:br>
              <a:rPr lang="en-US" sz="2400" b="1"/>
            </a:br>
            <a:r>
              <a:rPr lang="en-US" sz="2400" b="1"/>
              <a:t>here?</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fld id="{158B7785-F6D6-45F8-833E-07BD84680091}" type="slidenum">
              <a:rPr lang="en-US" smtClean="0"/>
              <a:t>3</a:t>
            </a:fld>
            <a:endParaRPr lang="en-US"/>
          </a:p>
        </p:txBody>
      </p:sp>
    </p:spTree>
    <p:custDataLst>
      <p:tags r:id="rId1"/>
    </p:custDataLst>
    <p:extLst>
      <p:ext uri="{BB962C8B-B14F-4D97-AF65-F5344CB8AC3E}">
        <p14:creationId xmlns:p14="http://schemas.microsoft.com/office/powerpoint/2010/main" val="288014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6000">
                <a:solidFill>
                  <a:schemeClr val="tx1"/>
                </a:solidFill>
              </a:rPr>
              <a:t>Meet Rosa</a:t>
            </a: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4" descr="A person smiling at the camera">
            <a:extLst>
              <a:ext uri="{FF2B5EF4-FFF2-40B4-BE49-F238E27FC236}">
                <a16:creationId xmlns:a16="http://schemas.microsoft.com/office/drawing/2014/main" id="{19C5EF75-1F75-31D1-A84A-C7E704984F08}"/>
              </a:ext>
            </a:extLst>
          </p:cNvPr>
          <p:cNvPicPr>
            <a:picLocks noChangeAspect="1"/>
          </p:cNvPicPr>
          <p:nvPr/>
        </p:nvPicPr>
        <p:blipFill rotWithShape="1">
          <a:blip r:embed="rId5">
            <a:extLst>
              <a:ext uri="{28A0092B-C50C-407E-A947-70E740481C1C}">
                <a14:useLocalDpi xmlns:a14="http://schemas.microsoft.com/office/drawing/2010/main" val="0"/>
              </a:ext>
            </a:extLst>
          </a:blip>
          <a:srcRect t="2549" r="-1" b="26912"/>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algn="l">
              <a:spcAft>
                <a:spcPts val="600"/>
              </a:spcAft>
              <a:defRPr/>
            </a:pPr>
            <a:fld id="{158B7785-F6D6-45F8-833E-07BD84680091}" type="slidenum">
              <a:rPr lang="en-US" sz="1200" b="0" smtClean="0">
                <a:solidFill>
                  <a:prstClr val="black">
                    <a:tint val="75000"/>
                  </a:prstClr>
                </a:solidFill>
                <a:latin typeface="Calibri" panose="020F0502020204030204"/>
              </a:rPr>
              <a:pPr algn="l">
                <a:spcAft>
                  <a:spcPts val="600"/>
                </a:spcAft>
                <a:defRPr/>
              </a:pPr>
              <a:t>4</a:t>
            </a:fld>
            <a:endParaRPr lang="en-US" sz="1200" b="0">
              <a:solidFill>
                <a:prstClr val="black">
                  <a:tint val="75000"/>
                </a:prstClr>
              </a:solidFill>
              <a:latin typeface="Calibri" panose="020F0502020204030204"/>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4</a:t>
            </a:fld>
            <a:endParaRPr lang="en-US"/>
          </a:p>
        </p:txBody>
      </p:sp>
    </p:spTree>
    <p:custDataLst>
      <p:tags r:id="rId1"/>
    </p:custDataLst>
    <p:extLst>
      <p:ext uri="{BB962C8B-B14F-4D97-AF65-F5344CB8AC3E}">
        <p14:creationId xmlns:p14="http://schemas.microsoft.com/office/powerpoint/2010/main" val="1842975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6000">
                <a:solidFill>
                  <a:schemeClr val="tx1"/>
                </a:solidFill>
              </a:rPr>
              <a:t>Meet Hannah</a:t>
            </a: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4" descr="A person in a blue shirt">
            <a:extLst>
              <a:ext uri="{FF2B5EF4-FFF2-40B4-BE49-F238E27FC236}">
                <a16:creationId xmlns:a16="http://schemas.microsoft.com/office/drawing/2014/main" id="{19C5EF75-1F75-31D1-A84A-C7E704984F08}"/>
              </a:ext>
            </a:extLst>
          </p:cNvPr>
          <p:cNvPicPr>
            <a:picLocks noChangeAspect="1"/>
          </p:cNvPicPr>
          <p:nvPr/>
        </p:nvPicPr>
        <p:blipFill>
          <a:blip r:embed="rId5">
            <a:extLst>
              <a:ext uri="{28A0092B-C50C-407E-A947-70E740481C1C}">
                <a14:useLocalDpi xmlns:a14="http://schemas.microsoft.com/office/drawing/2010/main" val="0"/>
              </a:ext>
            </a:extLst>
          </a:blip>
          <a:srcRect t="13460" b="13460"/>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algn="l">
              <a:spcAft>
                <a:spcPts val="600"/>
              </a:spcAft>
              <a:defRPr/>
            </a:pPr>
            <a:fld id="{158B7785-F6D6-45F8-833E-07BD84680091}" type="slidenum">
              <a:rPr lang="en-US" sz="1200" b="0" smtClean="0">
                <a:solidFill>
                  <a:prstClr val="black">
                    <a:tint val="75000"/>
                  </a:prstClr>
                </a:solidFill>
                <a:latin typeface="Calibri" panose="020F0502020204030204"/>
              </a:rPr>
              <a:pPr algn="l">
                <a:spcAft>
                  <a:spcPts val="600"/>
                </a:spcAft>
                <a:defRPr/>
              </a:pPr>
              <a:t>5</a:t>
            </a:fld>
            <a:endParaRPr lang="en-US" sz="1200" b="0">
              <a:solidFill>
                <a:prstClr val="black">
                  <a:tint val="75000"/>
                </a:prstClr>
              </a:solidFill>
              <a:latin typeface="Calibri" panose="020F0502020204030204"/>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5</a:t>
            </a:fld>
            <a:endParaRPr lang="en-US"/>
          </a:p>
        </p:txBody>
      </p:sp>
    </p:spTree>
    <p:custDataLst>
      <p:tags r:id="rId1"/>
    </p:custDataLst>
    <p:extLst>
      <p:ext uri="{BB962C8B-B14F-4D97-AF65-F5344CB8AC3E}">
        <p14:creationId xmlns:p14="http://schemas.microsoft.com/office/powerpoint/2010/main" val="3434009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6000">
                <a:solidFill>
                  <a:schemeClr val="tx1"/>
                </a:solidFill>
              </a:rPr>
              <a:t>Meet Miguel</a:t>
            </a: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4" descr="A person in a brown suit">
            <a:extLst>
              <a:ext uri="{FF2B5EF4-FFF2-40B4-BE49-F238E27FC236}">
                <a16:creationId xmlns:a16="http://schemas.microsoft.com/office/drawing/2014/main" id="{19C5EF75-1F75-31D1-A84A-C7E704984F08}"/>
              </a:ext>
            </a:extLst>
          </p:cNvPr>
          <p:cNvPicPr>
            <a:picLocks noChangeAspect="1"/>
          </p:cNvPicPr>
          <p:nvPr/>
        </p:nvPicPr>
        <p:blipFill>
          <a:blip r:embed="rId5">
            <a:extLst>
              <a:ext uri="{28A0092B-C50C-407E-A947-70E740481C1C}">
                <a14:useLocalDpi xmlns:a14="http://schemas.microsoft.com/office/drawing/2010/main" val="0"/>
              </a:ext>
            </a:extLst>
          </a:blip>
          <a:srcRect t="19400" b="19400"/>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algn="l">
              <a:spcAft>
                <a:spcPts val="600"/>
              </a:spcAft>
              <a:defRPr/>
            </a:pPr>
            <a:fld id="{158B7785-F6D6-45F8-833E-07BD84680091}" type="slidenum">
              <a:rPr lang="en-US" sz="1200" b="0" smtClean="0">
                <a:solidFill>
                  <a:prstClr val="black">
                    <a:tint val="75000"/>
                  </a:prstClr>
                </a:solidFill>
                <a:latin typeface="Calibri" panose="020F0502020204030204"/>
              </a:rPr>
              <a:pPr algn="l">
                <a:spcAft>
                  <a:spcPts val="600"/>
                </a:spcAft>
                <a:defRPr/>
              </a:pPr>
              <a:t>6</a:t>
            </a:fld>
            <a:endParaRPr lang="en-US" sz="1200" b="0">
              <a:solidFill>
                <a:prstClr val="black">
                  <a:tint val="75000"/>
                </a:prstClr>
              </a:solidFill>
              <a:latin typeface="Calibri" panose="020F0502020204030204"/>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6</a:t>
            </a:fld>
            <a:endParaRPr lang="en-US"/>
          </a:p>
        </p:txBody>
      </p:sp>
    </p:spTree>
    <p:custDataLst>
      <p:tags r:id="rId1"/>
    </p:custDataLst>
    <p:extLst>
      <p:ext uri="{BB962C8B-B14F-4D97-AF65-F5344CB8AC3E}">
        <p14:creationId xmlns:p14="http://schemas.microsoft.com/office/powerpoint/2010/main" val="1556762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0D7861F0-0E45-04E7-2489-29AC061834D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6625" r="30769"/>
          <a:stretch>
            <a:fillRect/>
          </a:stretch>
        </p:blipFill>
        <p:spPr bwMode="auto">
          <a:xfrm>
            <a:off x="330200" y="2654591"/>
            <a:ext cx="41148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p:txBody>
          <a:bodyPr anchor="ctr"/>
          <a:lstStyle/>
          <a:p>
            <a:r>
              <a:rPr lang="en-US"/>
              <a:t>So…..</a:t>
            </a:r>
          </a:p>
        </p:txBody>
      </p:sp>
      <p:sp>
        <p:nvSpPr>
          <p:cNvPr id="8" name="Oval Callout 5" descr="What is evidence-based practice bubble question">
            <a:extLst>
              <a:ext uri="{FF2B5EF4-FFF2-40B4-BE49-F238E27FC236}">
                <a16:creationId xmlns:a16="http://schemas.microsoft.com/office/drawing/2014/main" id="{EF46D078-8114-1416-BE22-B542B10CB0DB}"/>
              </a:ext>
            </a:extLst>
          </p:cNvPr>
          <p:cNvSpPr/>
          <p:nvPr/>
        </p:nvSpPr>
        <p:spPr>
          <a:xfrm>
            <a:off x="2743200" y="152400"/>
            <a:ext cx="5029200" cy="3429000"/>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Content Placeholder 9">
            <a:extLst>
              <a:ext uri="{FF2B5EF4-FFF2-40B4-BE49-F238E27FC236}">
                <a16:creationId xmlns:a16="http://schemas.microsoft.com/office/drawing/2014/main" id="{CFB35FA1-0EF9-09D2-AD40-39C04CDE57A6}"/>
              </a:ext>
            </a:extLst>
          </p:cNvPr>
          <p:cNvSpPr>
            <a:spLocks noGrp="1"/>
          </p:cNvSpPr>
          <p:nvPr>
            <p:ph idx="1"/>
          </p:nvPr>
        </p:nvSpPr>
        <p:spPr>
          <a:xfrm>
            <a:off x="3076334" y="861891"/>
            <a:ext cx="4362932" cy="195750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1202D"/>
                </a:solidFill>
                <a:effectLst/>
                <a:uLnTx/>
                <a:uFillTx/>
                <a:latin typeface="Arial" panose="020B0604020202020204"/>
                <a:ea typeface="+mn-ea"/>
                <a:cs typeface="+mn-cs"/>
              </a:rPr>
              <a:t>What is evidence-based practice?</a:t>
            </a:r>
            <a:endParaRPr kumimoji="0" lang="en-US" sz="3600" b="0" i="0" u="none" strike="noStrike" kern="1200" cap="none" spc="0" normalizeH="0" baseline="0" noProof="0">
              <a:ln>
                <a:noFill/>
              </a:ln>
              <a:solidFill>
                <a:srgbClr val="01202D"/>
              </a:solidFill>
              <a:effectLst/>
              <a:uLnTx/>
              <a:uFillTx/>
              <a:latin typeface="Arial" panose="020B0604020202020204"/>
              <a:ea typeface="+mn-ea"/>
              <a:cs typeface="+mn-cs"/>
            </a:endParaRP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798663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51AE30-859B-461B-BE27-D8EB6CB555CA}"/>
              </a:ext>
            </a:extLst>
          </p:cNvPr>
          <p:cNvSpPr>
            <a:spLocks noGrp="1"/>
          </p:cNvSpPr>
          <p:nvPr>
            <p:ph type="title"/>
          </p:nvPr>
        </p:nvSpPr>
        <p:spPr/>
        <p:txBody>
          <a:bodyPr anchor="ctr"/>
          <a:lstStyle/>
          <a:p>
            <a:r>
              <a:rPr lang="en-US"/>
              <a:t>What is Evidence-Based Practice?</a:t>
            </a:r>
          </a:p>
        </p:txBody>
      </p:sp>
      <p:sp>
        <p:nvSpPr>
          <p:cNvPr id="11" name="Rectangle 10">
            <a:extLst>
              <a:ext uri="{FF2B5EF4-FFF2-40B4-BE49-F238E27FC236}">
                <a16:creationId xmlns:a16="http://schemas.microsoft.com/office/drawing/2014/main" id="{F5502DC7-CC44-2598-079D-79650B6D31F9}"/>
              </a:ext>
              <a:ext uri="{C183D7F6-B498-43B3-948B-1728B52AA6E4}">
                <adec:decorative xmlns:adec="http://schemas.microsoft.com/office/drawing/2017/decorative" val="1"/>
              </a:ext>
            </a:extLst>
          </p:cNvPr>
          <p:cNvSpPr/>
          <p:nvPr/>
        </p:nvSpPr>
        <p:spPr>
          <a:xfrm>
            <a:off x="804672" y="1963568"/>
            <a:ext cx="9681745" cy="630942"/>
          </a:xfrm>
          <a:prstGeom prst="rect">
            <a:avLst/>
          </a:prstGeom>
          <a:solidFill>
            <a:schemeClr val="accent1"/>
          </a:solidFill>
          <a:ln>
            <a:solidFill>
              <a:schemeClr val="tx1"/>
            </a:solidFill>
          </a:ln>
        </p:spPr>
        <p:txBody>
          <a:bodyPr wrap="square" lIns="91440" tIns="45720" rIns="91440" bIns="45720" anchor="t">
            <a:spAutoFit/>
          </a:bodyPr>
          <a:lstStyle/>
          <a:p>
            <a:pPr algn="ctr" eaLnBrk="1" hangingPunct="1">
              <a:defRPr/>
            </a:pPr>
            <a:endParaRPr lang="en-US" sz="3500">
              <a:solidFill>
                <a:schemeClr val="bg1"/>
              </a:solidFill>
              <a:latin typeface="+mn-lt"/>
              <a:ea typeface="ＭＳ Ｐゴシック"/>
            </a:endParaRPr>
          </a:p>
        </p:txBody>
      </p:sp>
      <p:sp>
        <p:nvSpPr>
          <p:cNvPr id="4" name="Content Placeholder 3">
            <a:extLst>
              <a:ext uri="{FF2B5EF4-FFF2-40B4-BE49-F238E27FC236}">
                <a16:creationId xmlns:a16="http://schemas.microsoft.com/office/drawing/2014/main" id="{A97328F4-4499-3F8F-A7CE-4229806134A1}"/>
              </a:ext>
            </a:extLst>
          </p:cNvPr>
          <p:cNvSpPr>
            <a:spLocks noGrp="1"/>
          </p:cNvSpPr>
          <p:nvPr>
            <p:ph idx="1"/>
          </p:nvPr>
        </p:nvSpPr>
        <p:spPr>
          <a:xfrm>
            <a:off x="804672" y="1928843"/>
            <a:ext cx="9681745" cy="657561"/>
          </a:xfrm>
        </p:spPr>
        <p:txBody>
          <a:bodyPr>
            <a:normAutofit/>
          </a:bodyPr>
          <a:lstStyle/>
          <a:p>
            <a:pPr marL="0" indent="0" algn="ctr">
              <a:buNone/>
            </a:pPr>
            <a:r>
              <a:rPr lang="en-US" sz="3500">
                <a:solidFill>
                  <a:schemeClr val="bg1"/>
                </a:solidFill>
              </a:rPr>
              <a:t>Finding, appraising, and using research</a:t>
            </a:r>
          </a:p>
        </p:txBody>
      </p:sp>
      <p:sp>
        <p:nvSpPr>
          <p:cNvPr id="12" name="Down Arrow 6" descr="Arrow pointing down">
            <a:extLst>
              <a:ext uri="{FF2B5EF4-FFF2-40B4-BE49-F238E27FC236}">
                <a16:creationId xmlns:a16="http://schemas.microsoft.com/office/drawing/2014/main" id="{F3A6AC99-8E9C-8CE3-21DD-356AB9BA6623}"/>
              </a:ext>
            </a:extLst>
          </p:cNvPr>
          <p:cNvSpPr/>
          <p:nvPr/>
        </p:nvSpPr>
        <p:spPr>
          <a:xfrm>
            <a:off x="5340744" y="3094682"/>
            <a:ext cx="609600" cy="977900"/>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TextBox 9">
            <a:extLst>
              <a:ext uri="{FF2B5EF4-FFF2-40B4-BE49-F238E27FC236}">
                <a16:creationId xmlns:a16="http://schemas.microsoft.com/office/drawing/2014/main" id="{2144E678-D05E-E449-78F2-EE366370D07D}"/>
              </a:ext>
              <a:ext uri="{C183D7F6-B498-43B3-948B-1728B52AA6E4}">
                <adec:decorative xmlns:adec="http://schemas.microsoft.com/office/drawing/2017/decorative" val="1"/>
              </a:ext>
            </a:extLst>
          </p:cNvPr>
          <p:cNvSpPr txBox="1"/>
          <p:nvPr/>
        </p:nvSpPr>
        <p:spPr>
          <a:xfrm>
            <a:off x="804672" y="4546135"/>
            <a:ext cx="9681745" cy="630942"/>
          </a:xfrm>
          <a:prstGeom prst="rect">
            <a:avLst/>
          </a:prstGeom>
          <a:solidFill>
            <a:schemeClr val="accent2"/>
          </a:solidFill>
          <a:ln>
            <a:solidFill>
              <a:schemeClr val="tx1"/>
            </a:solidFill>
          </a:ln>
        </p:spPr>
        <p:txBody>
          <a:bodyPr wrap="square" anchor="ctr" anchorCtr="1">
            <a:spAutoFit/>
          </a:bodyPr>
          <a:lstStyle/>
          <a:p>
            <a:pPr algn="ctr" eaLnBrk="1" hangingPunct="1">
              <a:defRPr/>
            </a:pPr>
            <a:endParaRPr lang="en-US" sz="3500">
              <a:solidFill>
                <a:schemeClr val="bg1"/>
              </a:solidFill>
              <a:latin typeface="+mn-lt"/>
              <a:ea typeface="ＭＳ Ｐゴシック" charset="-128"/>
            </a:endParaRPr>
          </a:p>
        </p:txBody>
      </p:sp>
      <p:sp>
        <p:nvSpPr>
          <p:cNvPr id="7" name="Content Placeholder 6">
            <a:extLst>
              <a:ext uri="{FF2B5EF4-FFF2-40B4-BE49-F238E27FC236}">
                <a16:creationId xmlns:a16="http://schemas.microsoft.com/office/drawing/2014/main" id="{007D1D94-356A-EBE6-3F7F-27928DE9FD1D}"/>
              </a:ext>
            </a:extLst>
          </p:cNvPr>
          <p:cNvSpPr>
            <a:spLocks noGrp="1"/>
          </p:cNvSpPr>
          <p:nvPr>
            <p:ph sz="quarter" idx="13"/>
          </p:nvPr>
        </p:nvSpPr>
        <p:spPr>
          <a:xfrm>
            <a:off x="804672" y="4361610"/>
            <a:ext cx="9681745" cy="907391"/>
          </a:xfrm>
        </p:spPr>
        <p:txBody>
          <a:bodyPr>
            <a:normAutofit/>
          </a:bodyPr>
          <a:lstStyle/>
          <a:p>
            <a:pPr marL="0" indent="0" algn="ctr">
              <a:buNone/>
            </a:pPr>
            <a:r>
              <a:rPr lang="en-US" sz="3500">
                <a:solidFill>
                  <a:schemeClr val="bg1"/>
                </a:solidFill>
              </a:rPr>
              <a:t>Making sound program design decisions</a:t>
            </a:r>
          </a:p>
        </p:txBody>
      </p:sp>
      <p:pic>
        <p:nvPicPr>
          <p:cNvPr id="6" name="Picture 5" descr="WFGPS logo">
            <a:extLst>
              <a:ext uri="{FF2B5EF4-FFF2-40B4-BE49-F238E27FC236}">
                <a16:creationId xmlns:a16="http://schemas.microsoft.com/office/drawing/2014/main" id="{35DF4E9F-D745-4853-4BB5-684CA5B9BC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764" y="6318504"/>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6D82B94C-FE77-4736-9E83-3059D0318B34}"/>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5A583ED3-CB9B-45C5-89AC-163537B06FF7}"/>
              </a:ext>
            </a:extLst>
          </p:cNvPr>
          <p:cNvSpPr>
            <a:spLocks noGrp="1"/>
          </p:cNvSpPr>
          <p:nvPr>
            <p:ph type="sldNum" sz="quarter" idx="12"/>
          </p:nvPr>
        </p:nvSpPr>
        <p:spPr/>
        <p:txBody>
          <a:bodyPr/>
          <a:lstStyle/>
          <a:p>
            <a:fld id="{158B7785-F6D6-45F8-833E-07BD84680091}" type="slidenum">
              <a:rPr lang="en-US" smtClean="0"/>
              <a:t>8</a:t>
            </a:fld>
            <a:endParaRPr lang="en-US"/>
          </a:p>
        </p:txBody>
      </p:sp>
    </p:spTree>
    <p:custDataLst>
      <p:tags r:id="rId1"/>
    </p:custDataLst>
    <p:extLst>
      <p:ext uri="{BB962C8B-B14F-4D97-AF65-F5344CB8AC3E}">
        <p14:creationId xmlns:p14="http://schemas.microsoft.com/office/powerpoint/2010/main" val="4139441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805866" y="96857"/>
            <a:ext cx="9531934" cy="791417"/>
          </a:xfrm>
        </p:spPr>
        <p:txBody>
          <a:bodyPr/>
          <a:lstStyle/>
          <a:p>
            <a:r>
              <a:rPr lang="en-US"/>
              <a:t>Origins</a:t>
            </a:r>
          </a:p>
        </p:txBody>
      </p:sp>
      <p:pic>
        <p:nvPicPr>
          <p:cNvPr id="10" name="Picture 3" descr="A person in a white lab coat">
            <a:extLst>
              <a:ext uri="{FF2B5EF4-FFF2-40B4-BE49-F238E27FC236}">
                <a16:creationId xmlns:a16="http://schemas.microsoft.com/office/drawing/2014/main" id="{CBFB8FE1-C6C7-91AD-FB58-12836DCB8E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40021" y="377731"/>
            <a:ext cx="199484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A person in a suit">
            <a:extLst>
              <a:ext uri="{FF2B5EF4-FFF2-40B4-BE49-F238E27FC236}">
                <a16:creationId xmlns:a16="http://schemas.microsoft.com/office/drawing/2014/main" id="{B3ACC35A-7447-BFB5-7B93-4C3A69B5A6A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98702" y="333938"/>
            <a:ext cx="1794596"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 doctor holding a clipboard">
            <a:extLst>
              <a:ext uri="{FF2B5EF4-FFF2-40B4-BE49-F238E27FC236}">
                <a16:creationId xmlns:a16="http://schemas.microsoft.com/office/drawing/2014/main" id="{DF270ADF-825C-7A3A-53F3-B1CBE68A47E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56100" y="662210"/>
            <a:ext cx="2095879"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540112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p:txBody>
          <a:bodyPr anchor="ctr">
            <a:normAutofit/>
          </a:bodyPr>
          <a:lstStyle/>
          <a:p>
            <a:r>
              <a:rPr lang="en-US"/>
              <a:t>Evidence-Based Practices</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graphicFrame>
        <p:nvGraphicFramePr>
          <p:cNvPr id="21" name="Diagram 20" descr="Pie chart with Professional Expertise &amp; Experience in one piece, Customer needs in another piece, and Best Research Evidence in the third piece. ">
            <a:extLst>
              <a:ext uri="{FF2B5EF4-FFF2-40B4-BE49-F238E27FC236}">
                <a16:creationId xmlns:a16="http://schemas.microsoft.com/office/drawing/2014/main" id="{4075B9A5-6830-C8AE-A2A7-19E9A650EF82}"/>
              </a:ext>
            </a:extLst>
          </p:cNvPr>
          <p:cNvGraphicFramePr/>
          <p:nvPr>
            <p:extLst>
              <p:ext uri="{D42A27DB-BD31-4B8C-83A1-F6EECF244321}">
                <p14:modId xmlns:p14="http://schemas.microsoft.com/office/powerpoint/2010/main" val="2165159062"/>
              </p:ext>
            </p:extLst>
          </p:nvPr>
        </p:nvGraphicFramePr>
        <p:xfrm>
          <a:off x="2032000" y="744534"/>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Content Placeholder 6">
            <a:extLst>
              <a:ext uri="{FF2B5EF4-FFF2-40B4-BE49-F238E27FC236}">
                <a16:creationId xmlns:a16="http://schemas.microsoft.com/office/drawing/2014/main" id="{137C21AE-6B78-B4EE-CFC1-28BEE73EE908}"/>
              </a:ext>
            </a:extLst>
          </p:cNvPr>
          <p:cNvSpPr>
            <a:spLocks noGrp="1"/>
          </p:cNvSpPr>
          <p:nvPr>
            <p:ph idx="1"/>
          </p:nvPr>
        </p:nvSpPr>
        <p:spPr>
          <a:xfrm>
            <a:off x="4056247" y="2358950"/>
            <a:ext cx="1709738" cy="1020324"/>
          </a:xfrm>
        </p:spPr>
        <p:txBody>
          <a:bodyPr>
            <a:normAutofit/>
          </a:bodyPr>
          <a:lstStyle/>
          <a:p>
            <a:pPr marL="0" indent="0" algn="ctr">
              <a:lnSpc>
                <a:spcPct val="100000"/>
              </a:lnSpc>
              <a:spcBef>
                <a:spcPts val="0"/>
              </a:spcBef>
              <a:buNone/>
            </a:pPr>
            <a:r>
              <a:rPr lang="en-US" sz="1900" b="1">
                <a:solidFill>
                  <a:schemeClr val="bg1"/>
                </a:solidFill>
              </a:rPr>
              <a:t>Professional Expertise &amp; Experience</a:t>
            </a:r>
          </a:p>
        </p:txBody>
      </p:sp>
      <p:sp>
        <p:nvSpPr>
          <p:cNvPr id="8" name="Content Placeholder 7">
            <a:extLst>
              <a:ext uri="{FF2B5EF4-FFF2-40B4-BE49-F238E27FC236}">
                <a16:creationId xmlns:a16="http://schemas.microsoft.com/office/drawing/2014/main" id="{BDB2E47A-B69A-DF11-51C2-4EFBF65D08D8}"/>
              </a:ext>
            </a:extLst>
          </p:cNvPr>
          <p:cNvSpPr>
            <a:spLocks noGrp="1"/>
          </p:cNvSpPr>
          <p:nvPr>
            <p:ph sz="quarter" idx="13"/>
          </p:nvPr>
        </p:nvSpPr>
        <p:spPr>
          <a:xfrm>
            <a:off x="6395676" y="2541236"/>
            <a:ext cx="1456343" cy="1020324"/>
          </a:xfrm>
        </p:spPr>
        <p:txBody>
          <a:bodyPr>
            <a:normAutofit/>
          </a:bodyPr>
          <a:lstStyle/>
          <a:p>
            <a:pPr marL="0" indent="0" algn="ctr">
              <a:spcBef>
                <a:spcPts val="0"/>
              </a:spcBef>
              <a:buNone/>
            </a:pPr>
            <a:r>
              <a:rPr lang="en-US" sz="1900" b="1">
                <a:solidFill>
                  <a:schemeClr val="bg1"/>
                </a:solidFill>
              </a:rPr>
              <a:t>Customer Needs</a:t>
            </a:r>
          </a:p>
        </p:txBody>
      </p:sp>
      <p:sp>
        <p:nvSpPr>
          <p:cNvPr id="9" name="Text Placeholder 8">
            <a:extLst>
              <a:ext uri="{FF2B5EF4-FFF2-40B4-BE49-F238E27FC236}">
                <a16:creationId xmlns:a16="http://schemas.microsoft.com/office/drawing/2014/main" id="{2BC05ADB-9827-F28E-A940-D60D49DB7555}"/>
              </a:ext>
            </a:extLst>
          </p:cNvPr>
          <p:cNvSpPr>
            <a:spLocks noGrp="1"/>
          </p:cNvSpPr>
          <p:nvPr>
            <p:ph type="body" sz="quarter" idx="14"/>
          </p:nvPr>
        </p:nvSpPr>
        <p:spPr>
          <a:xfrm>
            <a:off x="4905110" y="4311656"/>
            <a:ext cx="2218737" cy="919163"/>
          </a:xfrm>
        </p:spPr>
        <p:txBody>
          <a:bodyPr>
            <a:normAutofit/>
          </a:bodyPr>
          <a:lstStyle/>
          <a:p>
            <a:pPr marL="0" indent="0" algn="ctr">
              <a:spcBef>
                <a:spcPts val="0"/>
              </a:spcBef>
              <a:buNone/>
            </a:pPr>
            <a:r>
              <a:rPr lang="en-US" sz="1900" b="1">
                <a:solidFill>
                  <a:schemeClr val="bg1"/>
                </a:solidFill>
              </a:rPr>
              <a:t>Best Research Evidence</a:t>
            </a:r>
          </a:p>
        </p:txBody>
      </p:sp>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4199189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p:txBody>
          <a:bodyPr/>
          <a:lstStyle/>
          <a:p>
            <a:r>
              <a:rPr lang="en-US"/>
              <a:t>So…..</a:t>
            </a:r>
            <a:r>
              <a:rPr lang="en-US">
                <a:solidFill>
                  <a:schemeClr val="bg1"/>
                </a:solidFill>
              </a:rPr>
              <a:t>1</a:t>
            </a:r>
          </a:p>
        </p:txBody>
      </p:sp>
      <p:pic>
        <p:nvPicPr>
          <p:cNvPr id="7" name="Picture 5" descr="A person holding her chin">
            <a:extLst>
              <a:ext uri="{FF2B5EF4-FFF2-40B4-BE49-F238E27FC236}">
                <a16:creationId xmlns:a16="http://schemas.microsoft.com/office/drawing/2014/main" id="{0D7861F0-0E45-04E7-2489-29AC061834D4}"/>
              </a:ext>
            </a:extLst>
          </p:cNvPr>
          <p:cNvPicPr>
            <a:picLocks noChangeAspect="1"/>
          </p:cNvPicPr>
          <p:nvPr/>
        </p:nvPicPr>
        <p:blipFill>
          <a:blip r:embed="rId4">
            <a:extLst>
              <a:ext uri="{28A0092B-C50C-407E-A947-70E740481C1C}">
                <a14:useLocalDpi xmlns:a14="http://schemas.microsoft.com/office/drawing/2010/main" val="0"/>
              </a:ext>
            </a:extLst>
          </a:blip>
          <a:srcRect t="6625" r="30769"/>
          <a:stretch>
            <a:fillRect/>
          </a:stretch>
        </p:blipFill>
        <p:spPr bwMode="auto">
          <a:xfrm>
            <a:off x="330200" y="2654591"/>
            <a:ext cx="41148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Callout 5" descr="Bubble with Why should I use evidence-based practice? What's in it for me. ">
            <a:extLst>
              <a:ext uri="{FF2B5EF4-FFF2-40B4-BE49-F238E27FC236}">
                <a16:creationId xmlns:a16="http://schemas.microsoft.com/office/drawing/2014/main" id="{EF46D078-8114-1416-BE22-B542B10CB0DB}"/>
              </a:ext>
            </a:extLst>
          </p:cNvPr>
          <p:cNvSpPr/>
          <p:nvPr/>
        </p:nvSpPr>
        <p:spPr>
          <a:xfrm>
            <a:off x="2743200" y="152400"/>
            <a:ext cx="5029200" cy="3429000"/>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ontent Placeholder 8">
            <a:extLst>
              <a:ext uri="{FF2B5EF4-FFF2-40B4-BE49-F238E27FC236}">
                <a16:creationId xmlns:a16="http://schemas.microsoft.com/office/drawing/2014/main" id="{356A3FCF-F3D6-4B6A-3ECF-A3C154452A7C}"/>
              </a:ext>
            </a:extLst>
          </p:cNvPr>
          <p:cNvSpPr>
            <a:spLocks noGrp="1"/>
          </p:cNvSpPr>
          <p:nvPr>
            <p:ph idx="1"/>
          </p:nvPr>
        </p:nvSpPr>
        <p:spPr>
          <a:xfrm>
            <a:off x="2743200" y="397926"/>
            <a:ext cx="5080564" cy="3246166"/>
          </a:xfrm>
        </p:spPr>
        <p:txBody>
          <a:bodyPr/>
          <a:lstStyle/>
          <a:p>
            <a:pPr marL="0" indent="0" algn="ctr">
              <a:buNone/>
            </a:pPr>
            <a:r>
              <a:rPr kumimoji="0" lang="en-US" sz="3600" b="1" i="0" u="none" strike="noStrike" kern="1200" cap="none" spc="0" normalizeH="0" baseline="0" noProof="0">
                <a:ln>
                  <a:noFill/>
                </a:ln>
                <a:solidFill>
                  <a:srgbClr val="01202D"/>
                </a:solidFill>
                <a:effectLst/>
                <a:uLnTx/>
                <a:uFillTx/>
                <a:latin typeface="Arial" panose="020B0604020202020204"/>
                <a:ea typeface="+mn-ea"/>
                <a:cs typeface="+mn-cs"/>
              </a:rPr>
              <a:t>Why should I use </a:t>
            </a:r>
            <a:r>
              <a:rPr lang="en-US" sz="3600" b="1">
                <a:solidFill>
                  <a:srgbClr val="01202D"/>
                </a:solidFill>
                <a:latin typeface="Arial" panose="020B0604020202020204"/>
              </a:rPr>
              <a:t>evidence-based</a:t>
            </a:r>
            <a:r>
              <a:rPr kumimoji="0" lang="en-US" sz="3600" b="1" i="0" u="none" strike="noStrike" kern="1200" cap="none" spc="0" normalizeH="0" baseline="0" noProof="0">
                <a:ln>
                  <a:noFill/>
                </a:ln>
                <a:solidFill>
                  <a:srgbClr val="01202D"/>
                </a:solidFill>
                <a:effectLst/>
                <a:uLnTx/>
                <a:uFillTx/>
                <a:latin typeface="Arial" panose="020B0604020202020204"/>
                <a:ea typeface="+mn-ea"/>
                <a:cs typeface="+mn-cs"/>
              </a:rPr>
              <a:t> </a:t>
            </a:r>
            <a:r>
              <a:rPr lang="en-US" sz="3600" b="1">
                <a:solidFill>
                  <a:srgbClr val="01202D"/>
                </a:solidFill>
                <a:latin typeface="Arial" panose="020B0604020202020204"/>
              </a:rPr>
              <a:t>practice</a:t>
            </a:r>
            <a:r>
              <a:rPr kumimoji="0" lang="en-US" sz="3600" b="1" i="0" u="none" strike="noStrike" kern="1200" cap="none" spc="0" normalizeH="0" baseline="0" noProof="0">
                <a:ln>
                  <a:noFill/>
                </a:ln>
                <a:solidFill>
                  <a:srgbClr val="01202D"/>
                </a:solidFill>
                <a:effectLst/>
                <a:uLnTx/>
                <a:uFillTx/>
                <a:latin typeface="Arial" panose="020B0604020202020204"/>
                <a:ea typeface="+mn-ea"/>
                <a:cs typeface="+mn-cs"/>
              </a:rPr>
              <a:t>? What’s </a:t>
            </a:r>
            <a:br>
              <a:rPr kumimoji="0" lang="en-US" sz="3600" b="1" i="0" u="none" strike="noStrike" kern="1200" cap="none" spc="0" normalizeH="0" baseline="0" noProof="0">
                <a:ln>
                  <a:noFill/>
                </a:ln>
                <a:solidFill>
                  <a:srgbClr val="01202D"/>
                </a:solidFill>
                <a:effectLst/>
                <a:uLnTx/>
                <a:uFillTx/>
                <a:latin typeface="Arial" panose="020B0604020202020204"/>
                <a:ea typeface="+mn-ea"/>
                <a:cs typeface="+mn-cs"/>
              </a:rPr>
            </a:br>
            <a:r>
              <a:rPr kumimoji="0" lang="en-US" sz="3600" b="1" i="0" u="none" strike="noStrike" kern="1200" cap="none" spc="0" normalizeH="0" baseline="0" noProof="0">
                <a:ln>
                  <a:noFill/>
                </a:ln>
                <a:solidFill>
                  <a:srgbClr val="01202D"/>
                </a:solidFill>
                <a:effectLst/>
                <a:uLnTx/>
                <a:uFillTx/>
                <a:latin typeface="Arial" panose="020B0604020202020204"/>
                <a:ea typeface="+mn-ea"/>
                <a:cs typeface="+mn-cs"/>
              </a:rPr>
              <a:t>in it for me?</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999095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805866" y="96857"/>
            <a:ext cx="9531934" cy="791417"/>
          </a:xfrm>
        </p:spPr>
        <p:txBody>
          <a:bodyPr>
            <a:normAutofit/>
          </a:bodyPr>
          <a:lstStyle/>
          <a:p>
            <a:r>
              <a:rPr lang="en-US"/>
              <a:t>Evidence-Based Practices</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9BE38316-4165-E350-ABF1-6FCD7DB8E14B}"/>
              </a:ext>
            </a:extLst>
          </p:cNvPr>
          <p:cNvSpPr txBox="1">
            <a:spLocks/>
          </p:cNvSpPr>
          <p:nvPr/>
        </p:nvSpPr>
        <p:spPr bwMode="auto">
          <a:xfrm>
            <a:off x="0" y="6248400"/>
            <a:ext cx="5334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defPPr>
              <a:defRPr lang="en-US"/>
            </a:defPPr>
            <a:lvl1pPr marL="0" algn="l" defTabSz="914400" rtl="0" eaLnBrk="1" latinLnBrk="0" hangingPunct="1">
              <a:spcBef>
                <a:spcPts val="700"/>
              </a:spcBef>
              <a:buClr>
                <a:schemeClr val="accent2"/>
              </a:buClr>
              <a:buSzPct val="60000"/>
              <a:buFont typeface="Wingdings" panose="05000000000000000000" pitchFamily="2" charset="2"/>
              <a:buChar char=""/>
              <a:defRPr sz="2900" kern="1200">
                <a:solidFill>
                  <a:schemeClr val="tx1"/>
                </a:solidFill>
                <a:latin typeface="Calibri" panose="020F0502020204030204" pitchFamily="34" charset="0"/>
                <a:ea typeface="ＭＳ Ｐゴシック" panose="020B0600070205080204" pitchFamily="34" charset="-128"/>
                <a:cs typeface="+mn-cs"/>
              </a:defRPr>
            </a:lvl1pPr>
            <a:lvl2pPr marL="742950" indent="-285750" algn="l" defTabSz="914400" rtl="0" eaLnBrk="1" latinLnBrk="0" hangingPunct="1">
              <a:spcBef>
                <a:spcPts val="550"/>
              </a:spcBef>
              <a:buClr>
                <a:schemeClr val="accent1"/>
              </a:buClr>
              <a:buSzPct val="70000"/>
              <a:buFont typeface="Wingdings 2" panose="05020102010507070707" pitchFamily="18" charset="2"/>
              <a:buChar char=""/>
              <a:defRPr sz="2600" kern="1200">
                <a:solidFill>
                  <a:schemeClr val="tx1"/>
                </a:solidFill>
                <a:latin typeface="Calibri" panose="020F0502020204030204" pitchFamily="34" charset="0"/>
                <a:ea typeface="ＭＳ Ｐゴシック" panose="020B0600070205080204" pitchFamily="34" charset="-128"/>
                <a:cs typeface="+mn-cs"/>
              </a:defRPr>
            </a:lvl2pPr>
            <a:lvl3pPr marL="1143000" indent="-228600" algn="l" defTabSz="914400" rtl="0" eaLnBrk="1" latinLnBrk="0" hangingPunct="1">
              <a:spcBef>
                <a:spcPts val="500"/>
              </a:spcBef>
              <a:buClr>
                <a:schemeClr val="accent2"/>
              </a:buClr>
              <a:buSzPct val="75000"/>
              <a:buFont typeface="Wingdings" panose="05000000000000000000" pitchFamily="2" charset="2"/>
              <a:buChar char=""/>
              <a:defRPr sz="2300" kern="1200">
                <a:solidFill>
                  <a:schemeClr val="tx1"/>
                </a:solidFill>
                <a:latin typeface="Calibri" panose="020F0502020204030204" pitchFamily="34" charset="0"/>
                <a:ea typeface="ＭＳ Ｐゴシック" panose="020B0600070205080204" pitchFamily="34" charset="-128"/>
                <a:cs typeface="+mn-cs"/>
              </a:defRPr>
            </a:lvl3pPr>
            <a:lvl4pPr marL="1600200" indent="-228600" algn="l" defTabSz="914400" rtl="0" eaLnBrk="1" latinLnBrk="0" hangingPunct="1">
              <a:spcBef>
                <a:spcPts val="400"/>
              </a:spcBef>
              <a:buClr>
                <a:srgbClr val="A5AB81"/>
              </a:buClr>
              <a:buSzPct val="75000"/>
              <a:buFont typeface="Wingdings" panose="05000000000000000000" pitchFamily="2" charset="2"/>
              <a:buChar char=""/>
              <a:defRPr sz="2000" kern="1200">
                <a:solidFill>
                  <a:schemeClr val="tx1"/>
                </a:solidFill>
                <a:latin typeface="Calibri" panose="020F0502020204030204" pitchFamily="34" charset="0"/>
                <a:ea typeface="ＭＳ Ｐゴシック" panose="020B0600070205080204" pitchFamily="34" charset="-128"/>
                <a:cs typeface="+mn-cs"/>
              </a:defRPr>
            </a:lvl4pPr>
            <a:lvl5pPr marL="2057400" indent="-228600" algn="l" defTabSz="914400" rtl="0" eaLnBrk="1" latinLnBrk="0" hangingPunct="1">
              <a:spcBef>
                <a:spcPts val="400"/>
              </a:spcBef>
              <a:buClr>
                <a:srgbClr val="00B0F0"/>
              </a:buClr>
              <a:buSzPct val="65000"/>
              <a:buFont typeface="Wingdings" panose="05000000000000000000" pitchFamily="2" charset="2"/>
              <a:buChar char=""/>
              <a:defRPr sz="2000" kern="1200">
                <a:solidFill>
                  <a:schemeClr val="tx1"/>
                </a:solidFill>
                <a:latin typeface="Calibri" panose="020F0502020204030204" pitchFamily="34" charset="0"/>
                <a:ea typeface="ＭＳ Ｐゴシック" panose="020B0600070205080204" pitchFamily="34" charset="-128"/>
                <a:cs typeface="+mn-cs"/>
              </a:defRPr>
            </a:lvl5pPr>
            <a:lvl6pPr marL="2514600" indent="-228600" algn="l" defTabSz="914400" rtl="0" eaLnBrk="0" fontAlgn="base" latinLnBrk="0" hangingPunct="0">
              <a:spcBef>
                <a:spcPts val="400"/>
              </a:spcBef>
              <a:spcAft>
                <a:spcPct val="0"/>
              </a:spcAft>
              <a:buClr>
                <a:srgbClr val="00B0F0"/>
              </a:buClr>
              <a:buSzPct val="65000"/>
              <a:buFont typeface="Wingdings" panose="05000000000000000000" pitchFamily="2" charset="2"/>
              <a:buChar char=""/>
              <a:defRPr sz="2000" kern="1200">
                <a:solidFill>
                  <a:schemeClr val="tx1"/>
                </a:solidFill>
                <a:latin typeface="Calibri" panose="020F0502020204030204" pitchFamily="34" charset="0"/>
                <a:ea typeface="ＭＳ Ｐゴシック" panose="020B0600070205080204" pitchFamily="34" charset="-128"/>
                <a:cs typeface="+mn-cs"/>
              </a:defRPr>
            </a:lvl6pPr>
            <a:lvl7pPr marL="2971800" indent="-228600" algn="l" defTabSz="914400" rtl="0" eaLnBrk="0" fontAlgn="base" latinLnBrk="0" hangingPunct="0">
              <a:spcBef>
                <a:spcPts val="400"/>
              </a:spcBef>
              <a:spcAft>
                <a:spcPct val="0"/>
              </a:spcAft>
              <a:buClr>
                <a:srgbClr val="00B0F0"/>
              </a:buClr>
              <a:buSzPct val="65000"/>
              <a:buFont typeface="Wingdings" panose="05000000000000000000" pitchFamily="2" charset="2"/>
              <a:buChar char=""/>
              <a:defRPr sz="2000" kern="1200">
                <a:solidFill>
                  <a:schemeClr val="tx1"/>
                </a:solidFill>
                <a:latin typeface="Calibri" panose="020F0502020204030204" pitchFamily="34" charset="0"/>
                <a:ea typeface="ＭＳ Ｐゴシック" panose="020B0600070205080204" pitchFamily="34" charset="-128"/>
                <a:cs typeface="+mn-cs"/>
              </a:defRPr>
            </a:lvl7pPr>
            <a:lvl8pPr marL="3429000" indent="-228600" algn="l" defTabSz="914400" rtl="0" eaLnBrk="0" fontAlgn="base" latinLnBrk="0" hangingPunct="0">
              <a:spcBef>
                <a:spcPts val="400"/>
              </a:spcBef>
              <a:spcAft>
                <a:spcPct val="0"/>
              </a:spcAft>
              <a:buClr>
                <a:srgbClr val="00B0F0"/>
              </a:buClr>
              <a:buSzPct val="65000"/>
              <a:buFont typeface="Wingdings" panose="05000000000000000000" pitchFamily="2" charset="2"/>
              <a:buChar char=""/>
              <a:defRPr sz="2000" kern="1200">
                <a:solidFill>
                  <a:schemeClr val="tx1"/>
                </a:solidFill>
                <a:latin typeface="Calibri" panose="020F0502020204030204" pitchFamily="34" charset="0"/>
                <a:ea typeface="ＭＳ Ｐゴシック" panose="020B0600070205080204" pitchFamily="34" charset="-128"/>
                <a:cs typeface="+mn-cs"/>
              </a:defRPr>
            </a:lvl8pPr>
            <a:lvl9pPr marL="3886200" indent="-228600" algn="l" defTabSz="914400" rtl="0" eaLnBrk="0" fontAlgn="base" latinLnBrk="0" hangingPunct="0">
              <a:spcBef>
                <a:spcPts val="400"/>
              </a:spcBef>
              <a:spcAft>
                <a:spcPct val="0"/>
              </a:spcAft>
              <a:buClr>
                <a:srgbClr val="00B0F0"/>
              </a:buClr>
              <a:buSzPct val="65000"/>
              <a:buFont typeface="Wingdings" panose="05000000000000000000" pitchFamily="2" charset="2"/>
              <a:buChar char=""/>
              <a:defRPr sz="2000" kern="1200">
                <a:solidFill>
                  <a:schemeClr val="tx1"/>
                </a:solidFill>
                <a:latin typeface="Calibri" panose="020F0502020204030204" pitchFamily="34" charset="0"/>
                <a:ea typeface="ＭＳ Ｐゴシック" panose="020B0600070205080204" pitchFamily="34" charset="-128"/>
                <a:cs typeface="+mn-cs"/>
              </a:defRPr>
            </a:lvl9pPr>
          </a:lstStyle>
          <a:p>
            <a:pPr marL="0" marR="0" lvl="0" indent="0" algn="l" defTabSz="914400" rtl="0" eaLnBrk="1" fontAlgn="auto" latinLnBrk="0" hangingPunct="1">
              <a:lnSpc>
                <a:spcPct val="80000"/>
              </a:lnSpc>
              <a:spcBef>
                <a:spcPct val="0"/>
              </a:spcBef>
              <a:spcAft>
                <a:spcPts val="0"/>
              </a:spcAft>
              <a:buClrTx/>
              <a:buSzTx/>
              <a:buFontTx/>
              <a:buNone/>
              <a:tabLst/>
              <a:defRPr/>
            </a:pPr>
            <a:fld id="{DF1292FD-A1A4-4E0F-9210-A6B876B41511}" type="slidenum">
              <a:rPr kumimoji="0" lang="en-US" altLang="en-US" sz="130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panose="020B0600070205080204" pitchFamily="34" charset="-128"/>
                <a:cs typeface="+mn-cs"/>
              </a:rPr>
              <a:pPr marL="0" marR="0" lvl="0" indent="0" algn="l" defTabSz="914400" rtl="0" eaLnBrk="1" fontAlgn="auto" latinLnBrk="0" hangingPunct="1">
                <a:lnSpc>
                  <a:spcPct val="80000"/>
                </a:lnSpc>
                <a:spcBef>
                  <a:spcPct val="0"/>
                </a:spcBef>
                <a:spcAft>
                  <a:spcPts val="0"/>
                </a:spcAft>
                <a:buClrTx/>
                <a:buSzTx/>
                <a:buFontTx/>
                <a:buNone/>
                <a:tabLst/>
                <a:defRPr/>
              </a:pPr>
              <a:t>12</a:t>
            </a:fld>
            <a:endParaRPr kumimoji="0" lang="en-US" altLang="en-US" sz="13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endParaRPr>
          </a:p>
        </p:txBody>
      </p:sp>
      <p:sp>
        <p:nvSpPr>
          <p:cNvPr id="18" name="Rectangle 17">
            <a:extLst>
              <a:ext uri="{FF2B5EF4-FFF2-40B4-BE49-F238E27FC236}">
                <a16:creationId xmlns:a16="http://schemas.microsoft.com/office/drawing/2014/main" id="{64C19A17-D926-18F3-8081-F0C30E64AC06}"/>
              </a:ext>
            </a:extLst>
          </p:cNvPr>
          <p:cNvSpPr/>
          <p:nvPr/>
        </p:nvSpPr>
        <p:spPr>
          <a:xfrm>
            <a:off x="3445212" y="1851248"/>
            <a:ext cx="2209800" cy="12001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a:ea typeface="+mn-ea"/>
                <a:cs typeface="+mn-cs"/>
              </a:rPr>
              <a:t>Professional Expertise &amp; Experience</a:t>
            </a:r>
          </a:p>
        </p:txBody>
      </p:sp>
      <p:sp>
        <p:nvSpPr>
          <p:cNvPr id="19" name="Rectangle 18">
            <a:extLst>
              <a:ext uri="{FF2B5EF4-FFF2-40B4-BE49-F238E27FC236}">
                <a16:creationId xmlns:a16="http://schemas.microsoft.com/office/drawing/2014/main" id="{CEF45E74-803B-543D-09AA-C78EE43BC9E6}"/>
              </a:ext>
            </a:extLst>
          </p:cNvPr>
          <p:cNvSpPr/>
          <p:nvPr/>
        </p:nvSpPr>
        <p:spPr>
          <a:xfrm>
            <a:off x="6798012" y="1927448"/>
            <a:ext cx="1709738" cy="12001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a:ea typeface="+mn-ea"/>
                <a:cs typeface="+mn-cs"/>
              </a:rPr>
              <a:t>Workforce System Needs</a:t>
            </a:r>
          </a:p>
        </p:txBody>
      </p:sp>
      <p:grpSp>
        <p:nvGrpSpPr>
          <p:cNvPr id="7" name="Group 5">
            <a:extLst>
              <a:ext uri="{FF2B5EF4-FFF2-40B4-BE49-F238E27FC236}">
                <a16:creationId xmlns:a16="http://schemas.microsoft.com/office/drawing/2014/main" id="{2FA295FB-340F-8B63-E572-C68B14B1CF70}"/>
              </a:ext>
            </a:extLst>
          </p:cNvPr>
          <p:cNvGrpSpPr>
            <a:grpSpLocks/>
          </p:cNvGrpSpPr>
          <p:nvPr/>
        </p:nvGrpSpPr>
        <p:grpSpPr bwMode="auto">
          <a:xfrm>
            <a:off x="1433513" y="1154113"/>
            <a:ext cx="6403975" cy="989012"/>
            <a:chOff x="0" y="0"/>
            <a:chExt cx="6403238" cy="989076"/>
          </a:xfrm>
        </p:grpSpPr>
        <p:sp>
          <p:nvSpPr>
            <p:cNvPr id="8" name="Rounded Rectangle 24">
              <a:extLst>
                <a:ext uri="{FF2B5EF4-FFF2-40B4-BE49-F238E27FC236}">
                  <a16:creationId xmlns:a16="http://schemas.microsoft.com/office/drawing/2014/main" id="{0A9C7AEE-C895-627F-ECB0-0F3194607F6E}"/>
                </a:ext>
              </a:extLst>
            </p:cNvPr>
            <p:cNvSpPr/>
            <p:nvPr/>
          </p:nvSpPr>
          <p:spPr>
            <a:xfrm>
              <a:off x="0" y="0"/>
              <a:ext cx="6403238" cy="989076"/>
            </a:xfrm>
            <a:prstGeom prst="roundRect">
              <a:avLst>
                <a:gd name="adj" fmla="val 10000"/>
              </a:avLst>
            </a:prstGeom>
            <a:solidFill>
              <a:schemeClr val="tx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eaLnBrk="1" hangingPunct="1">
                <a:defRPr/>
              </a:pPr>
              <a:endParaRPr lang="en-US"/>
            </a:p>
          </p:txBody>
        </p:sp>
        <p:sp>
          <p:nvSpPr>
            <p:cNvPr id="9" name="Rounded Rectangle 4">
              <a:extLst>
                <a:ext uri="{FF2B5EF4-FFF2-40B4-BE49-F238E27FC236}">
                  <a16:creationId xmlns:a16="http://schemas.microsoft.com/office/drawing/2014/main" id="{0BE92E1E-C6AF-C1CE-57B4-7D8D0B32A655}"/>
                </a:ext>
              </a:extLst>
            </p:cNvPr>
            <p:cNvSpPr/>
            <p:nvPr/>
          </p:nvSpPr>
          <p:spPr>
            <a:xfrm>
              <a:off x="28572" y="28577"/>
              <a:ext cx="5252432" cy="931922"/>
            </a:xfrm>
            <a:prstGeom prst="rect">
              <a:avLst/>
            </a:prstGeom>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a:t>Make informed design decisions</a:t>
              </a:r>
            </a:p>
          </p:txBody>
        </p:sp>
      </p:grpSp>
      <p:grpSp>
        <p:nvGrpSpPr>
          <p:cNvPr id="10" name="Group 6">
            <a:extLst>
              <a:ext uri="{FF2B5EF4-FFF2-40B4-BE49-F238E27FC236}">
                <a16:creationId xmlns:a16="http://schemas.microsoft.com/office/drawing/2014/main" id="{76006CA1-00E1-7F44-0D07-61A1479F6E3B}"/>
              </a:ext>
            </a:extLst>
          </p:cNvPr>
          <p:cNvGrpSpPr>
            <a:grpSpLocks/>
          </p:cNvGrpSpPr>
          <p:nvPr/>
        </p:nvGrpSpPr>
        <p:grpSpPr bwMode="auto">
          <a:xfrm>
            <a:off x="1970088" y="2322513"/>
            <a:ext cx="6402387" cy="989012"/>
            <a:chOff x="536271" y="1168908"/>
            <a:chExt cx="6403238" cy="989076"/>
          </a:xfrm>
          <a:solidFill>
            <a:schemeClr val="accent2"/>
          </a:solidFill>
        </p:grpSpPr>
        <p:sp>
          <p:nvSpPr>
            <p:cNvPr id="11" name="Rounded Rectangle 22">
              <a:extLst>
                <a:ext uri="{FF2B5EF4-FFF2-40B4-BE49-F238E27FC236}">
                  <a16:creationId xmlns:a16="http://schemas.microsoft.com/office/drawing/2014/main" id="{A3D98312-89BA-8547-E0C9-5B745A5C46AF}"/>
                </a:ext>
              </a:extLst>
            </p:cNvPr>
            <p:cNvSpPr/>
            <p:nvPr/>
          </p:nvSpPr>
          <p:spPr>
            <a:xfrm>
              <a:off x="536271" y="1168908"/>
              <a:ext cx="6403238" cy="989076"/>
            </a:xfrm>
            <a:prstGeom prst="roundRect">
              <a:avLst>
                <a:gd name="adj" fmla="val 1000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eaLnBrk="1" hangingPunct="1">
                <a:defRPr/>
              </a:pPr>
              <a:endParaRPr lang="en-US"/>
            </a:p>
          </p:txBody>
        </p:sp>
        <p:sp>
          <p:nvSpPr>
            <p:cNvPr id="12" name="Rounded Rectangle 6">
              <a:extLst>
                <a:ext uri="{FF2B5EF4-FFF2-40B4-BE49-F238E27FC236}">
                  <a16:creationId xmlns:a16="http://schemas.microsoft.com/office/drawing/2014/main" id="{DF1C8E30-1928-D575-3EC6-2B093928AEBD}"/>
                </a:ext>
              </a:extLst>
            </p:cNvPr>
            <p:cNvSpPr/>
            <p:nvPr/>
          </p:nvSpPr>
          <p:spPr>
            <a:xfrm>
              <a:off x="564850" y="1197485"/>
              <a:ext cx="5166412" cy="931922"/>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a:t>Learn from the lessons of others</a:t>
              </a:r>
            </a:p>
          </p:txBody>
        </p:sp>
      </p:grpSp>
      <p:grpSp>
        <p:nvGrpSpPr>
          <p:cNvPr id="13" name="Group 7">
            <a:extLst>
              <a:ext uri="{FF2B5EF4-FFF2-40B4-BE49-F238E27FC236}">
                <a16:creationId xmlns:a16="http://schemas.microsoft.com/office/drawing/2014/main" id="{3B8A37CC-E190-7D2A-A96A-CBF38CB5137C}"/>
              </a:ext>
            </a:extLst>
          </p:cNvPr>
          <p:cNvGrpSpPr>
            <a:grpSpLocks/>
          </p:cNvGrpSpPr>
          <p:nvPr/>
        </p:nvGrpSpPr>
        <p:grpSpPr bwMode="auto">
          <a:xfrm>
            <a:off x="2498725" y="3492500"/>
            <a:ext cx="6402388" cy="989013"/>
            <a:chOff x="1064538" y="2337816"/>
            <a:chExt cx="6403238" cy="989076"/>
          </a:xfrm>
          <a:solidFill>
            <a:schemeClr val="accent2"/>
          </a:solidFill>
        </p:grpSpPr>
        <p:sp>
          <p:nvSpPr>
            <p:cNvPr id="14" name="Rounded Rectangle 20">
              <a:extLst>
                <a:ext uri="{FF2B5EF4-FFF2-40B4-BE49-F238E27FC236}">
                  <a16:creationId xmlns:a16="http://schemas.microsoft.com/office/drawing/2014/main" id="{F9722C24-1E86-CC6F-878C-18C68AC2FEB5}"/>
                </a:ext>
              </a:extLst>
            </p:cNvPr>
            <p:cNvSpPr/>
            <p:nvPr/>
          </p:nvSpPr>
          <p:spPr>
            <a:xfrm>
              <a:off x="1064538" y="2337816"/>
              <a:ext cx="6403238" cy="989076"/>
            </a:xfrm>
            <a:prstGeom prst="roundRect">
              <a:avLst>
                <a:gd name="adj" fmla="val 10000"/>
              </a:avLst>
            </a:prstGeom>
            <a:solidFill>
              <a:schemeClr val="accent3"/>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pPr eaLnBrk="1" hangingPunct="1">
                <a:defRPr/>
              </a:pPr>
              <a:endParaRPr lang="en-US"/>
            </a:p>
          </p:txBody>
        </p:sp>
        <p:sp>
          <p:nvSpPr>
            <p:cNvPr id="15" name="Rounded Rectangle 8">
              <a:extLst>
                <a:ext uri="{FF2B5EF4-FFF2-40B4-BE49-F238E27FC236}">
                  <a16:creationId xmlns:a16="http://schemas.microsoft.com/office/drawing/2014/main" id="{39C0120F-703F-D638-E9CA-931A45BC591B}"/>
                </a:ext>
              </a:extLst>
            </p:cNvPr>
            <p:cNvSpPr/>
            <p:nvPr/>
          </p:nvSpPr>
          <p:spPr>
            <a:xfrm>
              <a:off x="1093117" y="2366393"/>
              <a:ext cx="5174350" cy="931922"/>
            </a:xfrm>
            <a:prstGeom prst="rect">
              <a:avLst/>
            </a:prstGeom>
            <a:solidFill>
              <a:schemeClr val="accent3"/>
            </a:solidFill>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a:t>Make a case for how your strategy works</a:t>
              </a:r>
            </a:p>
          </p:txBody>
        </p:sp>
      </p:grpSp>
      <p:grpSp>
        <p:nvGrpSpPr>
          <p:cNvPr id="16" name="Group 8">
            <a:extLst>
              <a:ext uri="{FF2B5EF4-FFF2-40B4-BE49-F238E27FC236}">
                <a16:creationId xmlns:a16="http://schemas.microsoft.com/office/drawing/2014/main" id="{4AC0A1C6-483D-23D0-05F2-FF82C6F9B95F}"/>
              </a:ext>
            </a:extLst>
          </p:cNvPr>
          <p:cNvGrpSpPr>
            <a:grpSpLocks/>
          </p:cNvGrpSpPr>
          <p:nvPr/>
        </p:nvGrpSpPr>
        <p:grpSpPr bwMode="auto">
          <a:xfrm>
            <a:off x="3033713" y="4660900"/>
            <a:ext cx="6403975" cy="989013"/>
            <a:chOff x="1600809" y="3506724"/>
            <a:chExt cx="6403238" cy="989076"/>
          </a:xfrm>
          <a:solidFill>
            <a:schemeClr val="accent2"/>
          </a:solidFill>
        </p:grpSpPr>
        <p:sp>
          <p:nvSpPr>
            <p:cNvPr id="17" name="Rounded Rectangle 18">
              <a:extLst>
                <a:ext uri="{FF2B5EF4-FFF2-40B4-BE49-F238E27FC236}">
                  <a16:creationId xmlns:a16="http://schemas.microsoft.com/office/drawing/2014/main" id="{BFC93C1D-3BC9-356A-3791-CCF0F8CDC707}"/>
                </a:ext>
              </a:extLst>
            </p:cNvPr>
            <p:cNvSpPr/>
            <p:nvPr/>
          </p:nvSpPr>
          <p:spPr>
            <a:xfrm>
              <a:off x="1600809" y="3506724"/>
              <a:ext cx="6403238" cy="989076"/>
            </a:xfrm>
            <a:prstGeom prst="roundRect">
              <a:avLst>
                <a:gd name="adj" fmla="val 10000"/>
              </a:avLst>
            </a:prstGeom>
            <a:solidFill>
              <a:schemeClr val="accent4"/>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eaLnBrk="1" hangingPunct="1">
                <a:defRPr/>
              </a:pPr>
              <a:endParaRPr lang="en-US"/>
            </a:p>
          </p:txBody>
        </p:sp>
        <p:sp>
          <p:nvSpPr>
            <p:cNvPr id="20" name="Rounded Rectangle 10">
              <a:extLst>
                <a:ext uri="{FF2B5EF4-FFF2-40B4-BE49-F238E27FC236}">
                  <a16:creationId xmlns:a16="http://schemas.microsoft.com/office/drawing/2014/main" id="{75C9C976-0D36-59E7-C11D-BB22292AECF6}"/>
                </a:ext>
              </a:extLst>
            </p:cNvPr>
            <p:cNvSpPr/>
            <p:nvPr/>
          </p:nvSpPr>
          <p:spPr>
            <a:xfrm>
              <a:off x="1629381" y="3535301"/>
              <a:ext cx="5166717" cy="931922"/>
            </a:xfrm>
            <a:prstGeom prst="rect">
              <a:avLst/>
            </a:prstGeom>
            <a:solidFill>
              <a:schemeClr val="accent4"/>
            </a:solidFill>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a:t>Strengthen your proposals</a:t>
              </a:r>
            </a:p>
          </p:txBody>
        </p:sp>
      </p:grpSp>
      <p:grpSp>
        <p:nvGrpSpPr>
          <p:cNvPr id="22" name="Group 9">
            <a:extLst>
              <a:ext uri="{FF2B5EF4-FFF2-40B4-BE49-F238E27FC236}">
                <a16:creationId xmlns:a16="http://schemas.microsoft.com/office/drawing/2014/main" id="{628776D7-1FCE-273C-6154-88C6466AAD82}"/>
              </a:ext>
            </a:extLst>
          </p:cNvPr>
          <p:cNvGrpSpPr>
            <a:grpSpLocks/>
          </p:cNvGrpSpPr>
          <p:nvPr/>
        </p:nvGrpSpPr>
        <p:grpSpPr bwMode="auto">
          <a:xfrm>
            <a:off x="7194550" y="1839913"/>
            <a:ext cx="642938" cy="642937"/>
            <a:chOff x="5760339" y="685801"/>
            <a:chExt cx="642899" cy="642899"/>
          </a:xfrm>
          <a:solidFill>
            <a:schemeClr val="bg1">
              <a:lumMod val="65000"/>
            </a:schemeClr>
          </a:solidFill>
        </p:grpSpPr>
        <p:sp>
          <p:nvSpPr>
            <p:cNvPr id="23" name="Down Arrow 16">
              <a:extLst>
                <a:ext uri="{FF2B5EF4-FFF2-40B4-BE49-F238E27FC236}">
                  <a16:creationId xmlns:a16="http://schemas.microsoft.com/office/drawing/2014/main" id="{776A3F4D-FF55-D445-A085-F22038AD39F7}"/>
                </a:ext>
              </a:extLst>
            </p:cNvPr>
            <p:cNvSpPr/>
            <p:nvPr/>
          </p:nvSpPr>
          <p:spPr>
            <a:xfrm>
              <a:off x="5760339" y="685801"/>
              <a:ext cx="642899" cy="642899"/>
            </a:xfrm>
            <a:prstGeom prst="downArrow">
              <a:avLst>
                <a:gd name="adj1" fmla="val 55000"/>
                <a:gd name="adj2" fmla="val 45000"/>
              </a:avLst>
            </a:prstGeom>
            <a:grp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24" name="Down Arrow 12">
              <a:extLst>
                <a:ext uri="{FF2B5EF4-FFF2-40B4-BE49-F238E27FC236}">
                  <a16:creationId xmlns:a16="http://schemas.microsoft.com/office/drawing/2014/main" id="{7B9765D3-2BB4-73CE-2AD7-8F6713F32EFD}"/>
                </a:ext>
              </a:extLst>
            </p:cNvPr>
            <p:cNvSpPr/>
            <p:nvPr/>
          </p:nvSpPr>
          <p:spPr>
            <a:xfrm>
              <a:off x="5904793" y="685801"/>
              <a:ext cx="353991" cy="48415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36830" tIns="36830" rIns="36830" bIns="36830" spcCol="1270" anchor="ctr"/>
            <a:lstStyle/>
            <a:p>
              <a:pPr algn="ctr" defTabSz="1289050" eaLnBrk="1" hangingPunct="1">
                <a:lnSpc>
                  <a:spcPct val="90000"/>
                </a:lnSpc>
                <a:spcAft>
                  <a:spcPct val="35000"/>
                </a:spcAft>
                <a:defRPr/>
              </a:pPr>
              <a:endParaRPr lang="en-US" sz="2900"/>
            </a:p>
          </p:txBody>
        </p:sp>
      </p:grpSp>
      <p:grpSp>
        <p:nvGrpSpPr>
          <p:cNvPr id="25" name="Group 10">
            <a:extLst>
              <a:ext uri="{FF2B5EF4-FFF2-40B4-BE49-F238E27FC236}">
                <a16:creationId xmlns:a16="http://schemas.microsoft.com/office/drawing/2014/main" id="{3B01EEAD-513B-FEFE-0B39-14EB89937761}"/>
              </a:ext>
            </a:extLst>
          </p:cNvPr>
          <p:cNvGrpSpPr>
            <a:grpSpLocks/>
          </p:cNvGrpSpPr>
          <p:nvPr/>
        </p:nvGrpSpPr>
        <p:grpSpPr bwMode="auto">
          <a:xfrm>
            <a:off x="7729538" y="3081338"/>
            <a:ext cx="642937" cy="641350"/>
            <a:chOff x="6296610" y="1926450"/>
            <a:chExt cx="642899" cy="642899"/>
          </a:xfrm>
          <a:solidFill>
            <a:schemeClr val="bg1">
              <a:lumMod val="65000"/>
            </a:schemeClr>
          </a:solidFill>
        </p:grpSpPr>
        <p:sp>
          <p:nvSpPr>
            <p:cNvPr id="26" name="Down Arrow 14">
              <a:extLst>
                <a:ext uri="{FF2B5EF4-FFF2-40B4-BE49-F238E27FC236}">
                  <a16:creationId xmlns:a16="http://schemas.microsoft.com/office/drawing/2014/main" id="{99F66514-0F76-F714-7C21-C831D5C893C7}"/>
                </a:ext>
              </a:extLst>
            </p:cNvPr>
            <p:cNvSpPr/>
            <p:nvPr/>
          </p:nvSpPr>
          <p:spPr>
            <a:xfrm>
              <a:off x="6296610" y="1926450"/>
              <a:ext cx="642899" cy="642899"/>
            </a:xfrm>
            <a:prstGeom prst="downArrow">
              <a:avLst>
                <a:gd name="adj1" fmla="val 55000"/>
                <a:gd name="adj2" fmla="val 45000"/>
              </a:avLst>
            </a:prstGeom>
            <a:grp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27" name="Down Arrow 14">
              <a:extLst>
                <a:ext uri="{FF2B5EF4-FFF2-40B4-BE49-F238E27FC236}">
                  <a16:creationId xmlns:a16="http://schemas.microsoft.com/office/drawing/2014/main" id="{E32F2A6A-96B2-FE25-5805-F0E03CE620B7}"/>
                </a:ext>
              </a:extLst>
            </p:cNvPr>
            <p:cNvSpPr/>
            <p:nvPr/>
          </p:nvSpPr>
          <p:spPr>
            <a:xfrm>
              <a:off x="6441063" y="1926450"/>
              <a:ext cx="353992" cy="483766"/>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36830" tIns="36830" rIns="36830" bIns="36830" spcCol="1270" anchor="ctr"/>
            <a:lstStyle/>
            <a:p>
              <a:pPr algn="ctr" defTabSz="1289050" eaLnBrk="1" hangingPunct="1">
                <a:lnSpc>
                  <a:spcPct val="90000"/>
                </a:lnSpc>
                <a:spcAft>
                  <a:spcPct val="35000"/>
                </a:spcAft>
                <a:defRPr/>
              </a:pPr>
              <a:endParaRPr lang="en-US" sz="2900"/>
            </a:p>
          </p:txBody>
        </p:sp>
      </p:grpSp>
      <p:grpSp>
        <p:nvGrpSpPr>
          <p:cNvPr id="28" name="Group 11">
            <a:extLst>
              <a:ext uri="{FF2B5EF4-FFF2-40B4-BE49-F238E27FC236}">
                <a16:creationId xmlns:a16="http://schemas.microsoft.com/office/drawing/2014/main" id="{1F21B4F4-2C17-74E8-4401-B46E85336338}"/>
              </a:ext>
            </a:extLst>
          </p:cNvPr>
          <p:cNvGrpSpPr>
            <a:grpSpLocks/>
          </p:cNvGrpSpPr>
          <p:nvPr/>
        </p:nvGrpSpPr>
        <p:grpSpPr bwMode="auto">
          <a:xfrm>
            <a:off x="8258175" y="4249738"/>
            <a:ext cx="642938" cy="642937"/>
            <a:chOff x="6824877" y="3095358"/>
            <a:chExt cx="642899" cy="642899"/>
          </a:xfrm>
          <a:solidFill>
            <a:schemeClr val="bg1">
              <a:lumMod val="65000"/>
            </a:schemeClr>
          </a:solidFill>
        </p:grpSpPr>
        <p:sp>
          <p:nvSpPr>
            <p:cNvPr id="29" name="Down Arrow 12">
              <a:extLst>
                <a:ext uri="{FF2B5EF4-FFF2-40B4-BE49-F238E27FC236}">
                  <a16:creationId xmlns:a16="http://schemas.microsoft.com/office/drawing/2014/main" id="{53F3D194-9AD4-3013-FF5A-FE47F82803B6}"/>
                </a:ext>
              </a:extLst>
            </p:cNvPr>
            <p:cNvSpPr/>
            <p:nvPr/>
          </p:nvSpPr>
          <p:spPr>
            <a:xfrm>
              <a:off x="6824877" y="3095358"/>
              <a:ext cx="642899" cy="642899"/>
            </a:xfrm>
            <a:prstGeom prst="downArrow">
              <a:avLst>
                <a:gd name="adj1" fmla="val 55000"/>
                <a:gd name="adj2" fmla="val 45000"/>
              </a:avLst>
            </a:prstGeom>
            <a:grp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30" name="Down Arrow 16">
              <a:extLst>
                <a:ext uri="{FF2B5EF4-FFF2-40B4-BE49-F238E27FC236}">
                  <a16:creationId xmlns:a16="http://schemas.microsoft.com/office/drawing/2014/main" id="{8FDAF0AA-7159-B340-7A60-75D3CE56F951}"/>
                </a:ext>
              </a:extLst>
            </p:cNvPr>
            <p:cNvSpPr/>
            <p:nvPr/>
          </p:nvSpPr>
          <p:spPr>
            <a:xfrm>
              <a:off x="6969331" y="3095358"/>
              <a:ext cx="353991" cy="48415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36830" tIns="36830" rIns="36830" bIns="36830" spcCol="1270" anchor="ctr"/>
            <a:lstStyle/>
            <a:p>
              <a:pPr algn="ctr" defTabSz="1289050" eaLnBrk="1" hangingPunct="1">
                <a:lnSpc>
                  <a:spcPct val="90000"/>
                </a:lnSpc>
                <a:spcAft>
                  <a:spcPct val="35000"/>
                </a:spcAft>
                <a:defRPr/>
              </a:pPr>
              <a:endParaRPr lang="en-US" sz="2900"/>
            </a:p>
          </p:txBody>
        </p:sp>
      </p:grpSp>
    </p:spTree>
    <p:custDataLst>
      <p:tags r:id="rId1"/>
    </p:custDataLst>
    <p:extLst>
      <p:ext uri="{BB962C8B-B14F-4D97-AF65-F5344CB8AC3E}">
        <p14:creationId xmlns:p14="http://schemas.microsoft.com/office/powerpoint/2010/main" val="150877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p:txBody>
          <a:bodyPr/>
          <a:lstStyle/>
          <a:p>
            <a:r>
              <a:rPr lang="en-US"/>
              <a:t>So…..</a:t>
            </a:r>
            <a:r>
              <a:rPr lang="en-US">
                <a:solidFill>
                  <a:schemeClr val="bg1"/>
                </a:solidFill>
              </a:rPr>
              <a:t>2</a:t>
            </a:r>
          </a:p>
        </p:txBody>
      </p:sp>
      <p:pic>
        <p:nvPicPr>
          <p:cNvPr id="7" name="Picture 5" descr="A person holding her chin">
            <a:extLst>
              <a:ext uri="{FF2B5EF4-FFF2-40B4-BE49-F238E27FC236}">
                <a16:creationId xmlns:a16="http://schemas.microsoft.com/office/drawing/2014/main" id="{0D7861F0-0E45-04E7-2489-29AC061834D4}"/>
              </a:ext>
            </a:extLst>
          </p:cNvPr>
          <p:cNvPicPr>
            <a:picLocks noChangeAspect="1"/>
          </p:cNvPicPr>
          <p:nvPr/>
        </p:nvPicPr>
        <p:blipFill>
          <a:blip r:embed="rId4">
            <a:extLst>
              <a:ext uri="{28A0092B-C50C-407E-A947-70E740481C1C}">
                <a14:useLocalDpi xmlns:a14="http://schemas.microsoft.com/office/drawing/2010/main" val="0"/>
              </a:ext>
            </a:extLst>
          </a:blip>
          <a:srcRect t="6625" r="30769"/>
          <a:stretch>
            <a:fillRect/>
          </a:stretch>
        </p:blipFill>
        <p:spPr bwMode="auto">
          <a:xfrm>
            <a:off x="330200" y="2654591"/>
            <a:ext cx="41148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Callout 5" descr="How do I use evidence-based practice?">
            <a:extLst>
              <a:ext uri="{FF2B5EF4-FFF2-40B4-BE49-F238E27FC236}">
                <a16:creationId xmlns:a16="http://schemas.microsoft.com/office/drawing/2014/main" id="{EF46D078-8114-1416-BE22-B542B10CB0DB}"/>
              </a:ext>
            </a:extLst>
          </p:cNvPr>
          <p:cNvSpPr/>
          <p:nvPr/>
        </p:nvSpPr>
        <p:spPr>
          <a:xfrm>
            <a:off x="2743200" y="152400"/>
            <a:ext cx="5029200" cy="3429000"/>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ontent Placeholder 8">
            <a:extLst>
              <a:ext uri="{FF2B5EF4-FFF2-40B4-BE49-F238E27FC236}">
                <a16:creationId xmlns:a16="http://schemas.microsoft.com/office/drawing/2014/main" id="{00D5AF69-5727-4A51-D4B6-409F8792C80C}"/>
              </a:ext>
            </a:extLst>
          </p:cNvPr>
          <p:cNvSpPr>
            <a:spLocks noGrp="1"/>
          </p:cNvSpPr>
          <p:nvPr>
            <p:ph idx="1"/>
          </p:nvPr>
        </p:nvSpPr>
        <p:spPr>
          <a:xfrm>
            <a:off x="3128419" y="544305"/>
            <a:ext cx="4258761" cy="264518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1202D"/>
                </a:solidFill>
                <a:effectLst/>
                <a:uLnTx/>
                <a:uFillTx/>
                <a:latin typeface="Arial" panose="020B0604020202020204"/>
                <a:ea typeface="+mn-ea"/>
                <a:cs typeface="+mn-cs"/>
              </a:rPr>
              <a:t>How do I use evidence-based practice?</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4102419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4000">
                <a:solidFill>
                  <a:schemeClr val="tx1"/>
                </a:solidFill>
              </a:rPr>
              <a:t>How to Build </a:t>
            </a:r>
            <a:br>
              <a:rPr lang="en-US" sz="4000">
                <a:solidFill>
                  <a:schemeClr val="tx1"/>
                </a:solidFill>
              </a:rPr>
            </a:br>
            <a:r>
              <a:rPr lang="en-US" sz="4000">
                <a:solidFill>
                  <a:schemeClr val="tx1"/>
                </a:solidFill>
              </a:rPr>
              <a:t>Your Case</a:t>
            </a: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pic>
        <p:nvPicPr>
          <p:cNvPr id="4" name="Picture 4" descr="A person in a brown suit">
            <a:extLst>
              <a:ext uri="{FF2B5EF4-FFF2-40B4-BE49-F238E27FC236}">
                <a16:creationId xmlns:a16="http://schemas.microsoft.com/office/drawing/2014/main" id="{19C5EF75-1F75-31D1-A84A-C7E704984F08}"/>
              </a:ext>
            </a:extLst>
          </p:cNvPr>
          <p:cNvPicPr>
            <a:picLocks noChangeAspect="1"/>
          </p:cNvPicPr>
          <p:nvPr/>
        </p:nvPicPr>
        <p:blipFill>
          <a:blip r:embed="rId5">
            <a:extLst>
              <a:ext uri="{28A0092B-C50C-407E-A947-70E740481C1C}">
                <a14:useLocalDpi xmlns:a14="http://schemas.microsoft.com/office/drawing/2010/main" val="0"/>
              </a:ext>
            </a:extLst>
          </a:blip>
          <a:srcRect t="19400" b="19400"/>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100913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805866" y="0"/>
            <a:ext cx="9531934" cy="1020324"/>
          </a:xfrm>
        </p:spPr>
        <p:txBody>
          <a:bodyPr>
            <a:normAutofit/>
          </a:bodyPr>
          <a:lstStyle/>
          <a:p>
            <a:r>
              <a:rPr lang="en-US"/>
              <a:t>How to Build Your Case</a:t>
            </a:r>
          </a:p>
        </p:txBody>
      </p:sp>
      <p:sp>
        <p:nvSpPr>
          <p:cNvPr id="21" name="Right Arrow 4" descr="Step One: Assess the problem and clarify the goal&#10;Step two: Ask the question&#10;Step Three: acquire the evidence&#10;Step Four: Appraise the evidence&#10;Step Five:: Apply the evidence&#10;">
            <a:extLst>
              <a:ext uri="{FF2B5EF4-FFF2-40B4-BE49-F238E27FC236}">
                <a16:creationId xmlns:a16="http://schemas.microsoft.com/office/drawing/2014/main" id="{FE3E3FF9-B33D-8CBB-7116-8427C2A73742}"/>
              </a:ext>
            </a:extLst>
          </p:cNvPr>
          <p:cNvSpPr/>
          <p:nvPr/>
        </p:nvSpPr>
        <p:spPr>
          <a:xfrm>
            <a:off x="0" y="706702"/>
            <a:ext cx="9144000" cy="5052633"/>
          </a:xfrm>
          <a:prstGeom prst="rightArrow">
            <a:avLst/>
          </a:prstGeom>
          <a:solidFill>
            <a:schemeClr val="bg1">
              <a:lumMod val="6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31" name="Rectangle 30">
            <a:extLst>
              <a:ext uri="{FF2B5EF4-FFF2-40B4-BE49-F238E27FC236}">
                <a16:creationId xmlns:a16="http://schemas.microsoft.com/office/drawing/2014/main" id="{899B93B9-A9EB-D4CA-169E-CD7EDF5F4701}"/>
              </a:ext>
              <a:ext uri="{C183D7F6-B498-43B3-948B-1728B52AA6E4}">
                <adec:decorative xmlns:adec="http://schemas.microsoft.com/office/drawing/2017/decorative" val="1"/>
              </a:ext>
            </a:extLst>
          </p:cNvPr>
          <p:cNvSpPr/>
          <p:nvPr/>
        </p:nvSpPr>
        <p:spPr>
          <a:xfrm>
            <a:off x="0" y="2154503"/>
            <a:ext cx="1371600" cy="2111152"/>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a:br>
            <a:br>
              <a:rPr lang="en-US"/>
            </a:br>
            <a:endParaRPr lang="en-US"/>
          </a:p>
        </p:txBody>
      </p:sp>
      <p:sp>
        <p:nvSpPr>
          <p:cNvPr id="4" name="Content Placeholder 3">
            <a:extLst>
              <a:ext uri="{FF2B5EF4-FFF2-40B4-BE49-F238E27FC236}">
                <a16:creationId xmlns:a16="http://schemas.microsoft.com/office/drawing/2014/main" id="{33E68DCB-E14C-49A0-4247-D5D1F68FA6F3}"/>
              </a:ext>
            </a:extLst>
          </p:cNvPr>
          <p:cNvSpPr>
            <a:spLocks noGrp="1"/>
          </p:cNvSpPr>
          <p:nvPr>
            <p:ph idx="1"/>
          </p:nvPr>
        </p:nvSpPr>
        <p:spPr>
          <a:xfrm>
            <a:off x="-8735" y="2564982"/>
            <a:ext cx="1357668" cy="1723611"/>
          </a:xfrm>
        </p:spPr>
        <p:txBody>
          <a:bodyPr>
            <a:noAutofit/>
          </a:bodyPr>
          <a:lstStyle/>
          <a:p>
            <a:pPr algn="ctr">
              <a:lnSpc>
                <a:spcPct val="90000"/>
              </a:lnSpc>
              <a:spcBef>
                <a:spcPts val="0"/>
              </a:spcBef>
              <a:spcAft>
                <a:spcPts val="756"/>
              </a:spcAft>
            </a:pPr>
            <a:r>
              <a:rPr lang="en-US" sz="1800">
                <a:solidFill>
                  <a:schemeClr val="lt1"/>
                </a:solidFill>
              </a:rPr>
              <a:t>STEP ONE: Assess the Problem &amp; Clarify the Goal</a:t>
            </a:r>
          </a:p>
        </p:txBody>
      </p:sp>
      <p:sp>
        <p:nvSpPr>
          <p:cNvPr id="32" name="Rectangle 31">
            <a:extLst>
              <a:ext uri="{FF2B5EF4-FFF2-40B4-BE49-F238E27FC236}">
                <a16:creationId xmlns:a16="http://schemas.microsoft.com/office/drawing/2014/main" id="{B15DCCDF-E4F1-248D-299A-5ECB61C62BA9}"/>
              </a:ext>
              <a:ext uri="{C183D7F6-B498-43B3-948B-1728B52AA6E4}">
                <adec:decorative xmlns:adec="http://schemas.microsoft.com/office/drawing/2017/decorative" val="1"/>
              </a:ext>
            </a:extLst>
          </p:cNvPr>
          <p:cNvSpPr/>
          <p:nvPr/>
        </p:nvSpPr>
        <p:spPr>
          <a:xfrm>
            <a:off x="1447800" y="2154503"/>
            <a:ext cx="1371600" cy="2111152"/>
          </a:xfrm>
          <a:prstGeom prst="rect">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711200">
              <a:lnSpc>
                <a:spcPct val="90000"/>
              </a:lnSpc>
              <a:spcAft>
                <a:spcPct val="35000"/>
              </a:spcAft>
              <a:defRPr/>
            </a:pPr>
            <a:endParaRPr lang="en-US"/>
          </a:p>
        </p:txBody>
      </p:sp>
      <p:sp>
        <p:nvSpPr>
          <p:cNvPr id="7" name="Content Placeholder 6">
            <a:extLst>
              <a:ext uri="{FF2B5EF4-FFF2-40B4-BE49-F238E27FC236}">
                <a16:creationId xmlns:a16="http://schemas.microsoft.com/office/drawing/2014/main" id="{DE68BC36-DD0B-267E-5278-B981874F3EBB}"/>
              </a:ext>
            </a:extLst>
          </p:cNvPr>
          <p:cNvSpPr>
            <a:spLocks noGrp="1"/>
          </p:cNvSpPr>
          <p:nvPr>
            <p:ph sz="quarter" idx="13"/>
          </p:nvPr>
        </p:nvSpPr>
        <p:spPr>
          <a:xfrm>
            <a:off x="1447800" y="2117473"/>
            <a:ext cx="1323119" cy="2088213"/>
          </a:xfrm>
        </p:spPr>
        <p:txBody>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TWO: </a:t>
            </a: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Ask the Question</a:t>
            </a:r>
          </a:p>
        </p:txBody>
      </p:sp>
      <p:sp>
        <p:nvSpPr>
          <p:cNvPr id="33" name="Rectangle 32">
            <a:extLst>
              <a:ext uri="{FF2B5EF4-FFF2-40B4-BE49-F238E27FC236}">
                <a16:creationId xmlns:a16="http://schemas.microsoft.com/office/drawing/2014/main" id="{C210ADEE-4623-6969-9D72-374C3C44F8FF}"/>
              </a:ext>
              <a:ext uri="{C183D7F6-B498-43B3-948B-1728B52AA6E4}">
                <adec:decorative xmlns:adec="http://schemas.microsoft.com/office/drawing/2017/decorative" val="1"/>
              </a:ext>
            </a:extLst>
          </p:cNvPr>
          <p:cNvSpPr/>
          <p:nvPr/>
        </p:nvSpPr>
        <p:spPr>
          <a:xfrm>
            <a:off x="2895600" y="2154503"/>
            <a:ext cx="1371600" cy="2111152"/>
          </a:xfrm>
          <a:prstGeom prst="rect">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endParaRPr lang="en-US">
              <a:solidFill>
                <a:schemeClr val="bg1"/>
              </a:solidFill>
            </a:endParaRPr>
          </a:p>
        </p:txBody>
      </p:sp>
      <p:sp>
        <p:nvSpPr>
          <p:cNvPr id="8" name="Text Placeholder 7">
            <a:extLst>
              <a:ext uri="{FF2B5EF4-FFF2-40B4-BE49-F238E27FC236}">
                <a16:creationId xmlns:a16="http://schemas.microsoft.com/office/drawing/2014/main" id="{5626E10B-3C95-1014-AD18-E0571F7FBF9B}"/>
              </a:ext>
            </a:extLst>
          </p:cNvPr>
          <p:cNvSpPr>
            <a:spLocks noGrp="1"/>
          </p:cNvSpPr>
          <p:nvPr>
            <p:ph type="body" sz="quarter" idx="14"/>
          </p:nvPr>
        </p:nvSpPr>
        <p:spPr>
          <a:xfrm>
            <a:off x="2893258" y="2076450"/>
            <a:ext cx="1371600" cy="2189205"/>
          </a:xfrm>
        </p:spPr>
        <p:txBody>
          <a:bodyPr anchor="ct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THREE: Acquire the Evidence </a:t>
            </a:r>
          </a:p>
        </p:txBody>
      </p:sp>
      <p:sp>
        <p:nvSpPr>
          <p:cNvPr id="34" name="Rectangle 33">
            <a:extLst>
              <a:ext uri="{FF2B5EF4-FFF2-40B4-BE49-F238E27FC236}">
                <a16:creationId xmlns:a16="http://schemas.microsoft.com/office/drawing/2014/main" id="{68288C20-F3CF-3B7D-AB85-76497E5CFEE4}"/>
              </a:ext>
              <a:ext uri="{C183D7F6-B498-43B3-948B-1728B52AA6E4}">
                <adec:decorative xmlns:adec="http://schemas.microsoft.com/office/drawing/2017/decorative" val="1"/>
              </a:ext>
            </a:extLst>
          </p:cNvPr>
          <p:cNvSpPr/>
          <p:nvPr/>
        </p:nvSpPr>
        <p:spPr>
          <a:xfrm>
            <a:off x="4343400" y="2154503"/>
            <a:ext cx="1371600" cy="2111152"/>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a:br>
            <a:endParaRPr lang="en-US">
              <a:solidFill>
                <a:schemeClr val="tx1"/>
              </a:solidFill>
            </a:endParaRPr>
          </a:p>
        </p:txBody>
      </p:sp>
      <p:sp>
        <p:nvSpPr>
          <p:cNvPr id="9" name="Text Placeholder 8">
            <a:extLst>
              <a:ext uri="{FF2B5EF4-FFF2-40B4-BE49-F238E27FC236}">
                <a16:creationId xmlns:a16="http://schemas.microsoft.com/office/drawing/2014/main" id="{F2A8F913-AD1B-3881-D83A-C28F54F069F0}"/>
              </a:ext>
            </a:extLst>
          </p:cNvPr>
          <p:cNvSpPr>
            <a:spLocks noGrp="1"/>
          </p:cNvSpPr>
          <p:nvPr>
            <p:ph type="body" sz="quarter" idx="15"/>
          </p:nvPr>
        </p:nvSpPr>
        <p:spPr>
          <a:xfrm>
            <a:off x="4292576" y="2305050"/>
            <a:ext cx="1371601" cy="1972074"/>
          </a:xfrm>
        </p:spPr>
        <p:txBody>
          <a:bodyPr>
            <a:normAutofit/>
          </a:bodyPr>
          <a:lstStyle/>
          <a:p>
            <a:pPr algn="ctr">
              <a:lnSpc>
                <a:spcPct val="90000"/>
              </a:lnSpc>
              <a:spcBef>
                <a:spcPts val="0"/>
              </a:spcBef>
              <a:spcAft>
                <a:spcPts val="756"/>
              </a:spcAft>
            </a:pP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STEP FOUR: Appraise  the Evidence</a:t>
            </a:r>
            <a:endParaRPr lang="en-US"/>
          </a:p>
        </p:txBody>
      </p:sp>
      <p:sp>
        <p:nvSpPr>
          <p:cNvPr id="35" name="Rectangle 34">
            <a:extLst>
              <a:ext uri="{FF2B5EF4-FFF2-40B4-BE49-F238E27FC236}">
                <a16:creationId xmlns:a16="http://schemas.microsoft.com/office/drawing/2014/main" id="{1993E422-04E4-A079-7E4B-718524F6AE72}"/>
              </a:ext>
              <a:ext uri="{C183D7F6-B498-43B3-948B-1728B52AA6E4}">
                <adec:decorative xmlns:adec="http://schemas.microsoft.com/office/drawing/2017/decorative" val="1"/>
              </a:ext>
            </a:extLst>
          </p:cNvPr>
          <p:cNvSpPr/>
          <p:nvPr/>
        </p:nvSpPr>
        <p:spPr>
          <a:xfrm>
            <a:off x="5791200" y="2154503"/>
            <a:ext cx="1371600" cy="2111152"/>
          </a:xfrm>
          <a:prstGeom prst="rect">
            <a:avLst/>
          </a:prstGeom>
          <a:solidFill>
            <a:schemeClr val="accent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endParaRPr lang="en-US">
              <a:solidFill>
                <a:schemeClr val="tx1"/>
              </a:solidFill>
            </a:endParaRPr>
          </a:p>
        </p:txBody>
      </p:sp>
      <p:sp>
        <p:nvSpPr>
          <p:cNvPr id="10" name="Text Placeholder 9">
            <a:extLst>
              <a:ext uri="{FF2B5EF4-FFF2-40B4-BE49-F238E27FC236}">
                <a16:creationId xmlns:a16="http://schemas.microsoft.com/office/drawing/2014/main" id="{4AD419A0-ADBE-D504-F5CE-22F2511AC560}"/>
              </a:ext>
            </a:extLst>
          </p:cNvPr>
          <p:cNvSpPr>
            <a:spLocks noGrp="1"/>
          </p:cNvSpPr>
          <p:nvPr>
            <p:ph type="body" sz="quarter" idx="16"/>
          </p:nvPr>
        </p:nvSpPr>
        <p:spPr>
          <a:xfrm>
            <a:off x="5808476" y="2076450"/>
            <a:ext cx="1354324" cy="2189205"/>
          </a:xfrm>
        </p:spPr>
        <p:txBody>
          <a:bodyP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STEP FIVE: Apply the Evidence</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74631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24701 4.44444E-6 L 6.93889E-18 4.44444E-6 " pathEditMode="relative" rAng="0" ptsTypes="AA">
                                      <p:cBhvr>
                                        <p:cTn id="8" dur="2000" fill="hold"/>
                                        <p:tgtEl>
                                          <p:spTgt spid="31"/>
                                        </p:tgtEl>
                                        <p:attrNameLst>
                                          <p:attrName>ppt_x</p:attrName>
                                          <p:attrName>ppt_y</p:attrName>
                                        </p:attrNameLst>
                                      </p:cBhvr>
                                      <p:rCtr x="12357" y="0"/>
                                    </p:animMotion>
                                  </p:childTnLst>
                                </p:cTn>
                              </p:par>
                              <p:par>
                                <p:cTn id="9" presetID="1" presetClass="entr" presetSubtype="0" fill="hold" grpId="1"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63" presetClass="path" presetSubtype="0" accel="50000" decel="50000" fill="hold" grpId="0" nodeType="withEffect">
                                  <p:stCondLst>
                                    <p:cond delay="0"/>
                                  </p:stCondLst>
                                  <p:childTnLst>
                                    <p:animMotion origin="layout" path="M -0.25 3.33333E-6 L 1.38889E-6 3.33333E-6 " pathEditMode="relative" rAng="0" ptsTypes="AA">
                                      <p:cBhvr>
                                        <p:cTn id="12" dur="2000" fill="hold"/>
                                        <p:tgtEl>
                                          <p:spTgt spid="32"/>
                                        </p:tgtEl>
                                        <p:attrNameLst>
                                          <p:attrName>ppt_x</p:attrName>
                                          <p:attrName>ppt_y</p:attrName>
                                        </p:attrNameLst>
                                      </p:cBhvr>
                                      <p:rCtr x="12500" y="0"/>
                                    </p:animMotion>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63" presetClass="path" presetSubtype="0" accel="50000" decel="50000" fill="hold" grpId="1" nodeType="withEffect">
                                  <p:stCondLst>
                                    <p:cond delay="0"/>
                                  </p:stCondLst>
                                  <p:childTnLst>
                                    <p:animMotion origin="layout" path="M -0.39167 0.00555 L 0 4.44444E-6 " pathEditMode="relative" rAng="0" ptsTypes="AA">
                                      <p:cBhvr>
                                        <p:cTn id="16" dur="2000" fill="hold"/>
                                        <p:tgtEl>
                                          <p:spTgt spid="33"/>
                                        </p:tgtEl>
                                        <p:attrNameLst>
                                          <p:attrName>ppt_x</p:attrName>
                                          <p:attrName>ppt_y</p:attrName>
                                        </p:attrNameLst>
                                      </p:cBhvr>
                                      <p:rCtr x="19583" y="-278"/>
                                    </p:animMotion>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0.575 3.33333E-6 L 0 3.33333E-6 " pathEditMode="relative" rAng="0" ptsTypes="AA">
                                      <p:cBhvr>
                                        <p:cTn id="20" dur="2000" fill="hold"/>
                                        <p:tgtEl>
                                          <p:spTgt spid="34"/>
                                        </p:tgtEl>
                                        <p:attrNameLst>
                                          <p:attrName>ppt_x</p:attrName>
                                          <p:attrName>ppt_y</p:attrName>
                                        </p:attrNameLst>
                                      </p:cBhvr>
                                      <p:rCtr x="28750" y="0"/>
                                    </p:animMotion>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63" presetClass="path" presetSubtype="0" accel="50000" decel="50000" fill="hold" grpId="1" nodeType="withEffect">
                                  <p:stCondLst>
                                    <p:cond delay="0"/>
                                  </p:stCondLst>
                                  <p:childTnLst>
                                    <p:animMotion origin="layout" path="M -0.74166 0.01111 L -3.33333E-6 1.11111E-6 " pathEditMode="relative" rAng="0" ptsTypes="AA">
                                      <p:cBhvr>
                                        <p:cTn id="24" dur="2000" fill="hold"/>
                                        <p:tgtEl>
                                          <p:spTgt spid="35"/>
                                        </p:tgtEl>
                                        <p:attrNameLst>
                                          <p:attrName>ppt_x</p:attrName>
                                          <p:attrName>ppt_y</p:attrName>
                                        </p:attrNameLst>
                                      </p:cBhvr>
                                      <p:rCtr x="37083" y="-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442451" y="410279"/>
            <a:ext cx="6157641" cy="1020324"/>
          </a:xfrm>
        </p:spPr>
        <p:txBody>
          <a:bodyPr>
            <a:normAutofit/>
          </a:bodyPr>
          <a:lstStyle/>
          <a:p>
            <a:r>
              <a:rPr lang="en-US"/>
              <a:t>Step One: </a:t>
            </a:r>
            <a:br>
              <a:rPr lang="en-US"/>
            </a:br>
            <a:r>
              <a:rPr lang="en-US"/>
              <a:t>Assess Problem &amp; Clarify Goal</a:t>
            </a:r>
          </a:p>
        </p:txBody>
      </p:sp>
      <p:sp>
        <p:nvSpPr>
          <p:cNvPr id="21" name="Right Arrow 4" descr="Step one: Assess the problem and clarify the goal">
            <a:extLst>
              <a:ext uri="{FF2B5EF4-FFF2-40B4-BE49-F238E27FC236}">
                <a16:creationId xmlns:a16="http://schemas.microsoft.com/office/drawing/2014/main" id="{FE3E3FF9-B33D-8CBB-7116-8427C2A73742}"/>
              </a:ext>
            </a:extLst>
          </p:cNvPr>
          <p:cNvSpPr/>
          <p:nvPr/>
        </p:nvSpPr>
        <p:spPr>
          <a:xfrm>
            <a:off x="0" y="706702"/>
            <a:ext cx="9144000" cy="5052633"/>
          </a:xfrm>
          <a:prstGeom prst="rightArrow">
            <a:avLst/>
          </a:prstGeom>
          <a:solidFill>
            <a:schemeClr val="bg1">
              <a:lumMod val="6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31" name="Rectangle 30">
            <a:extLst>
              <a:ext uri="{FF2B5EF4-FFF2-40B4-BE49-F238E27FC236}">
                <a16:creationId xmlns:a16="http://schemas.microsoft.com/office/drawing/2014/main" id="{899B93B9-A9EB-D4CA-169E-CD7EDF5F4701}"/>
              </a:ext>
              <a:ext uri="{C183D7F6-B498-43B3-948B-1728B52AA6E4}">
                <adec:decorative xmlns:adec="http://schemas.microsoft.com/office/drawing/2017/decorative" val="1"/>
              </a:ext>
            </a:extLst>
          </p:cNvPr>
          <p:cNvSpPr/>
          <p:nvPr/>
        </p:nvSpPr>
        <p:spPr>
          <a:xfrm>
            <a:off x="0" y="2154503"/>
            <a:ext cx="1371600" cy="2111152"/>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a:br>
            <a:br>
              <a:rPr lang="en-US"/>
            </a:br>
            <a:endParaRPr lang="en-US"/>
          </a:p>
        </p:txBody>
      </p:sp>
      <p:sp>
        <p:nvSpPr>
          <p:cNvPr id="4" name="Content Placeholder 3">
            <a:extLst>
              <a:ext uri="{FF2B5EF4-FFF2-40B4-BE49-F238E27FC236}">
                <a16:creationId xmlns:a16="http://schemas.microsoft.com/office/drawing/2014/main" id="{6B46278B-9C4F-83C1-38DD-0538F70B76CC}"/>
              </a:ext>
            </a:extLst>
          </p:cNvPr>
          <p:cNvSpPr>
            <a:spLocks noGrp="1"/>
          </p:cNvSpPr>
          <p:nvPr>
            <p:ph idx="1"/>
          </p:nvPr>
        </p:nvSpPr>
        <p:spPr>
          <a:xfrm>
            <a:off x="0" y="2279016"/>
            <a:ext cx="1371600" cy="2111152"/>
          </a:xfrm>
        </p:spPr>
        <p:txBody>
          <a:bodyPr>
            <a:normAutofit/>
          </a:bodyPr>
          <a:lstStyle/>
          <a:p>
            <a:pPr algn="ctr">
              <a:lnSpc>
                <a:spcPct val="90000"/>
              </a:lnSpc>
              <a:spcBef>
                <a:spcPts val="0"/>
              </a:spcBef>
              <a:spcAft>
                <a:spcPts val="756"/>
              </a:spcAft>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ONE: Assess the Problem &amp; Clarify the Goal</a:t>
            </a:r>
            <a:endParaRPr lang="en-US"/>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56047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24705 4.44444E-6 L -1.94444E-6 4.44444E-6 " pathEditMode="relative" rAng="0" ptsTypes="AA">
                                      <p:cBhvr>
                                        <p:cTn id="8" dur="2000" fill="hold"/>
                                        <p:tgtEl>
                                          <p:spTgt spid="31"/>
                                        </p:tgtEl>
                                        <p:attrNameLst>
                                          <p:attrName>ppt_x</p:attrName>
                                          <p:attrName>ppt_y</p:attrName>
                                        </p:attrNameLst>
                                      </p:cBhvr>
                                      <p:rCtr x="1236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438912" y="411480"/>
            <a:ext cx="6153912" cy="1020324"/>
          </a:xfrm>
        </p:spPr>
        <p:txBody>
          <a:bodyPr>
            <a:normAutofit/>
          </a:bodyPr>
          <a:lstStyle/>
          <a:p>
            <a:r>
              <a:rPr lang="en-US"/>
              <a:t>Step Two: </a:t>
            </a:r>
            <a:br>
              <a:rPr lang="en-US"/>
            </a:br>
            <a:r>
              <a:rPr lang="en-US"/>
              <a:t>Ask the Question</a:t>
            </a:r>
          </a:p>
        </p:txBody>
      </p:sp>
      <p:sp>
        <p:nvSpPr>
          <p:cNvPr id="21" name="Right Arrow 4" descr="Step two: Ask the question">
            <a:extLst>
              <a:ext uri="{FF2B5EF4-FFF2-40B4-BE49-F238E27FC236}">
                <a16:creationId xmlns:a16="http://schemas.microsoft.com/office/drawing/2014/main" id="{FE3E3FF9-B33D-8CBB-7116-8427C2A73742}"/>
              </a:ext>
            </a:extLst>
          </p:cNvPr>
          <p:cNvSpPr/>
          <p:nvPr/>
        </p:nvSpPr>
        <p:spPr>
          <a:xfrm>
            <a:off x="0" y="706702"/>
            <a:ext cx="9144000" cy="5052633"/>
          </a:xfrm>
          <a:prstGeom prst="rightArrow">
            <a:avLst/>
          </a:prstGeom>
          <a:solidFill>
            <a:schemeClr val="bg1">
              <a:lumMod val="6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31" name="Rectangle 30">
            <a:extLst>
              <a:ext uri="{FF2B5EF4-FFF2-40B4-BE49-F238E27FC236}">
                <a16:creationId xmlns:a16="http://schemas.microsoft.com/office/drawing/2014/main" id="{899B93B9-A9EB-D4CA-169E-CD7EDF5F4701}"/>
              </a:ext>
              <a:ext uri="{C183D7F6-B498-43B3-948B-1728B52AA6E4}">
                <adec:decorative xmlns:adec="http://schemas.microsoft.com/office/drawing/2017/decorative" val="1"/>
              </a:ext>
            </a:extLst>
          </p:cNvPr>
          <p:cNvSpPr/>
          <p:nvPr/>
        </p:nvSpPr>
        <p:spPr>
          <a:xfrm>
            <a:off x="0" y="2154503"/>
            <a:ext cx="1371600" cy="2111152"/>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a:br>
            <a:br>
              <a:rPr lang="en-US"/>
            </a:br>
            <a:endParaRPr lang="en-US"/>
          </a:p>
        </p:txBody>
      </p:sp>
      <p:sp>
        <p:nvSpPr>
          <p:cNvPr id="4" name="Content Placeholder 3">
            <a:extLst>
              <a:ext uri="{FF2B5EF4-FFF2-40B4-BE49-F238E27FC236}">
                <a16:creationId xmlns:a16="http://schemas.microsoft.com/office/drawing/2014/main" id="{F5A1C346-3C76-8AFC-BCFD-E37C408CBDC6}"/>
              </a:ext>
            </a:extLst>
          </p:cNvPr>
          <p:cNvSpPr>
            <a:spLocks noGrp="1"/>
          </p:cNvSpPr>
          <p:nvPr>
            <p:ph idx="1"/>
          </p:nvPr>
        </p:nvSpPr>
        <p:spPr>
          <a:xfrm>
            <a:off x="0" y="2154503"/>
            <a:ext cx="1371600" cy="2111152"/>
          </a:xfrm>
        </p:spPr>
        <p:txBody>
          <a:bodyPr>
            <a:normAutofit/>
          </a:bodyPr>
          <a:lstStyle/>
          <a:p>
            <a:pPr algn="ctr">
              <a:lnSpc>
                <a:spcPct val="90000"/>
              </a:lnSpc>
              <a:spcBef>
                <a:spcPts val="0"/>
              </a:spcBef>
              <a:spcAft>
                <a:spcPts val="756"/>
              </a:spcAft>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ONE: Assess the Problem &amp; Clarify the Goal</a:t>
            </a:r>
            <a:endParaRPr lang="en-US"/>
          </a:p>
        </p:txBody>
      </p:sp>
      <p:sp>
        <p:nvSpPr>
          <p:cNvPr id="32" name="Rectangle 31">
            <a:extLst>
              <a:ext uri="{FF2B5EF4-FFF2-40B4-BE49-F238E27FC236}">
                <a16:creationId xmlns:a16="http://schemas.microsoft.com/office/drawing/2014/main" id="{B15DCCDF-E4F1-248D-299A-5ECB61C62BA9}"/>
              </a:ext>
              <a:ext uri="{C183D7F6-B498-43B3-948B-1728B52AA6E4}">
                <adec:decorative xmlns:adec="http://schemas.microsoft.com/office/drawing/2017/decorative" val="1"/>
              </a:ext>
            </a:extLst>
          </p:cNvPr>
          <p:cNvSpPr/>
          <p:nvPr/>
        </p:nvSpPr>
        <p:spPr>
          <a:xfrm>
            <a:off x="1447800" y="2154503"/>
            <a:ext cx="1371600" cy="2111152"/>
          </a:xfrm>
          <a:prstGeom prst="rect">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711200">
              <a:lnSpc>
                <a:spcPct val="90000"/>
              </a:lnSpc>
              <a:spcAft>
                <a:spcPct val="35000"/>
              </a:spcAft>
              <a:defRPr/>
            </a:pPr>
            <a:endParaRPr lang="en-US"/>
          </a:p>
        </p:txBody>
      </p:sp>
      <p:sp>
        <p:nvSpPr>
          <p:cNvPr id="7" name="Content Placeholder 6">
            <a:extLst>
              <a:ext uri="{FF2B5EF4-FFF2-40B4-BE49-F238E27FC236}">
                <a16:creationId xmlns:a16="http://schemas.microsoft.com/office/drawing/2014/main" id="{AB66845F-818A-FA40-A233-7EFDF0B333CF}"/>
              </a:ext>
            </a:extLst>
          </p:cNvPr>
          <p:cNvSpPr>
            <a:spLocks noGrp="1"/>
          </p:cNvSpPr>
          <p:nvPr>
            <p:ph sz="quarter" idx="13"/>
          </p:nvPr>
        </p:nvSpPr>
        <p:spPr>
          <a:xfrm>
            <a:off x="1447800" y="2154503"/>
            <a:ext cx="1371600" cy="2111152"/>
          </a:xfrm>
        </p:spPr>
        <p:txBody>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TWO: </a:t>
            </a: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Ask the Question</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14210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63" presetClass="path" presetSubtype="0" accel="50000" decel="50000" fill="hold" grpId="0" nodeType="withEffect">
                                  <p:stCondLst>
                                    <p:cond delay="0"/>
                                  </p:stCondLst>
                                  <p:childTnLst>
                                    <p:animMotion origin="layout" path="M -0.25 3.33333E-6 L 1.38889E-6 3.33333E-6 " pathEditMode="relative" rAng="0" ptsTypes="AA">
                                      <p:cBhvr>
                                        <p:cTn id="8" dur="2000" fill="hold"/>
                                        <p:tgtEl>
                                          <p:spTgt spid="32"/>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6381913" y="1597706"/>
            <a:ext cx="5334930" cy="3004145"/>
          </a:xfrm>
        </p:spPr>
        <p:txBody>
          <a:bodyPr vert="horz" lIns="91440" tIns="45720" rIns="91440" bIns="45720" rtlCol="0" anchor="b">
            <a:normAutofit/>
          </a:bodyPr>
          <a:lstStyle/>
          <a:p>
            <a:r>
              <a:rPr lang="en-US" sz="3000">
                <a:solidFill>
                  <a:schemeClr val="tx1"/>
                </a:solidFill>
              </a:rPr>
              <a:t>What workforce strategies can help improve employment, retention, and income opportunities for young adults who have aged out of the foster care system?</a:t>
            </a: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pic>
        <p:nvPicPr>
          <p:cNvPr id="4" name="Picture 4" descr="A person in a brown suit">
            <a:extLst>
              <a:ext uri="{FF2B5EF4-FFF2-40B4-BE49-F238E27FC236}">
                <a16:creationId xmlns:a16="http://schemas.microsoft.com/office/drawing/2014/main" id="{19C5EF75-1F75-31D1-A84A-C7E704984F08}"/>
              </a:ext>
            </a:extLst>
          </p:cNvPr>
          <p:cNvPicPr>
            <a:picLocks noChangeAspect="1"/>
          </p:cNvPicPr>
          <p:nvPr/>
        </p:nvPicPr>
        <p:blipFill>
          <a:blip r:embed="rId5">
            <a:extLst>
              <a:ext uri="{28A0092B-C50C-407E-A947-70E740481C1C}">
                <a14:useLocalDpi xmlns:a14="http://schemas.microsoft.com/office/drawing/2010/main" val="0"/>
              </a:ext>
            </a:extLst>
          </a:blip>
          <a:srcRect t="19400" b="19400"/>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887765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438912" y="411480"/>
            <a:ext cx="6153912" cy="1020324"/>
          </a:xfrm>
        </p:spPr>
        <p:txBody>
          <a:bodyPr>
            <a:normAutofit/>
          </a:bodyPr>
          <a:lstStyle/>
          <a:p>
            <a:r>
              <a:rPr lang="en-US"/>
              <a:t>Step Three: </a:t>
            </a:r>
            <a:br>
              <a:rPr lang="en-US"/>
            </a:br>
            <a:r>
              <a:rPr lang="en-US"/>
              <a:t>Acquire the Evidence</a:t>
            </a:r>
          </a:p>
        </p:txBody>
      </p:sp>
      <p:sp>
        <p:nvSpPr>
          <p:cNvPr id="21" name="Right Arrow 4" descr="Step Three: Acquire the evidence">
            <a:extLst>
              <a:ext uri="{FF2B5EF4-FFF2-40B4-BE49-F238E27FC236}">
                <a16:creationId xmlns:a16="http://schemas.microsoft.com/office/drawing/2014/main" id="{FE3E3FF9-B33D-8CBB-7116-8427C2A73742}"/>
              </a:ext>
            </a:extLst>
          </p:cNvPr>
          <p:cNvSpPr/>
          <p:nvPr/>
        </p:nvSpPr>
        <p:spPr>
          <a:xfrm>
            <a:off x="0" y="706702"/>
            <a:ext cx="9144000" cy="5052633"/>
          </a:xfrm>
          <a:prstGeom prst="rightArrow">
            <a:avLst/>
          </a:prstGeom>
          <a:solidFill>
            <a:schemeClr val="bg1">
              <a:lumMod val="6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hueOff val="0"/>
                  <a:satOff val="0"/>
                  <a:lumOff val="0"/>
                  <a:alphaOff val="0"/>
                </a:srgbClr>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899B93B9-A9EB-D4CA-169E-CD7EDF5F4701}"/>
              </a:ext>
              <a:ext uri="{C183D7F6-B498-43B3-948B-1728B52AA6E4}">
                <adec:decorative xmlns:adec="http://schemas.microsoft.com/office/drawing/2017/decorative" val="1"/>
              </a:ext>
            </a:extLst>
          </p:cNvPr>
          <p:cNvSpPr/>
          <p:nvPr/>
        </p:nvSpPr>
        <p:spPr>
          <a:xfrm>
            <a:off x="0" y="2154503"/>
            <a:ext cx="1371600" cy="2111152"/>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136CD775-C537-7AAB-17D5-9BA84E5ECF2D}"/>
              </a:ext>
            </a:extLst>
          </p:cNvPr>
          <p:cNvSpPr>
            <a:spLocks noGrp="1"/>
          </p:cNvSpPr>
          <p:nvPr>
            <p:ph idx="1"/>
          </p:nvPr>
        </p:nvSpPr>
        <p:spPr>
          <a:xfrm>
            <a:off x="0" y="2154503"/>
            <a:ext cx="1371600" cy="2111152"/>
          </a:xfrm>
        </p:spPr>
        <p:txBody>
          <a:bodyPr>
            <a:normAutofit/>
          </a:bodyPr>
          <a:lstStyle/>
          <a:p>
            <a:pPr algn="ctr">
              <a:lnSpc>
                <a:spcPct val="90000"/>
              </a:lnSpc>
              <a:spcBef>
                <a:spcPts val="600"/>
              </a:spcBef>
              <a:spcAft>
                <a:spcPts val="756"/>
              </a:spcAft>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ONE: Assess the Problem &amp; Clarify the Goal</a:t>
            </a:r>
            <a:endParaRPr lang="en-US"/>
          </a:p>
        </p:txBody>
      </p:sp>
      <p:sp>
        <p:nvSpPr>
          <p:cNvPr id="32" name="Rectangle 31">
            <a:extLst>
              <a:ext uri="{FF2B5EF4-FFF2-40B4-BE49-F238E27FC236}">
                <a16:creationId xmlns:a16="http://schemas.microsoft.com/office/drawing/2014/main" id="{B15DCCDF-E4F1-248D-299A-5ECB61C62BA9}"/>
              </a:ext>
              <a:ext uri="{C183D7F6-B498-43B3-948B-1728B52AA6E4}">
                <adec:decorative xmlns:adec="http://schemas.microsoft.com/office/drawing/2017/decorative" val="1"/>
              </a:ext>
            </a:extLst>
          </p:cNvPr>
          <p:cNvSpPr/>
          <p:nvPr/>
        </p:nvSpPr>
        <p:spPr>
          <a:xfrm>
            <a:off x="1447800" y="2154503"/>
            <a:ext cx="1371600" cy="2111152"/>
          </a:xfrm>
          <a:prstGeom prst="rect">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711200">
              <a:lnSpc>
                <a:spcPct val="90000"/>
              </a:lnSpc>
              <a:spcAft>
                <a:spcPct val="35000"/>
              </a:spcAf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ontent Placeholder 6">
            <a:extLst>
              <a:ext uri="{FF2B5EF4-FFF2-40B4-BE49-F238E27FC236}">
                <a16:creationId xmlns:a16="http://schemas.microsoft.com/office/drawing/2014/main" id="{36433CD0-8426-4F55-933F-828BFF86123B}"/>
              </a:ext>
            </a:extLst>
          </p:cNvPr>
          <p:cNvSpPr>
            <a:spLocks noGrp="1"/>
          </p:cNvSpPr>
          <p:nvPr>
            <p:ph sz="quarter" idx="13"/>
          </p:nvPr>
        </p:nvSpPr>
        <p:spPr>
          <a:xfrm>
            <a:off x="1471108" y="2177442"/>
            <a:ext cx="1324983" cy="2111151"/>
          </a:xfrm>
        </p:spPr>
        <p:txBody>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TWO: </a:t>
            </a: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Ask the Question</a:t>
            </a:r>
          </a:p>
        </p:txBody>
      </p:sp>
      <p:sp>
        <p:nvSpPr>
          <p:cNvPr id="33" name="Rectangle 32">
            <a:extLst>
              <a:ext uri="{FF2B5EF4-FFF2-40B4-BE49-F238E27FC236}">
                <a16:creationId xmlns:a16="http://schemas.microsoft.com/office/drawing/2014/main" id="{C210ADEE-4623-6969-9D72-374C3C44F8FF}"/>
              </a:ext>
              <a:ext uri="{C183D7F6-B498-43B3-948B-1728B52AA6E4}">
                <adec:decorative xmlns:adec="http://schemas.microsoft.com/office/drawing/2017/decorative" val="1"/>
              </a:ext>
            </a:extLst>
          </p:cNvPr>
          <p:cNvSpPr/>
          <p:nvPr/>
        </p:nvSpPr>
        <p:spPr>
          <a:xfrm>
            <a:off x="2895600" y="2154503"/>
            <a:ext cx="1371600" cy="2111152"/>
          </a:xfrm>
          <a:prstGeom prst="rect">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7">
            <a:extLst>
              <a:ext uri="{FF2B5EF4-FFF2-40B4-BE49-F238E27FC236}">
                <a16:creationId xmlns:a16="http://schemas.microsoft.com/office/drawing/2014/main" id="{AA5F672C-089B-E84F-8829-845D6BC998C5}"/>
              </a:ext>
            </a:extLst>
          </p:cNvPr>
          <p:cNvSpPr>
            <a:spLocks noGrp="1"/>
          </p:cNvSpPr>
          <p:nvPr>
            <p:ph type="body" sz="quarter" idx="14"/>
          </p:nvPr>
        </p:nvSpPr>
        <p:spPr>
          <a:xfrm>
            <a:off x="2895462" y="2177442"/>
            <a:ext cx="1371600" cy="2134090"/>
          </a:xfrm>
        </p:spPr>
        <p:txBody>
          <a:bodyP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THREE: Acquire the Evidence </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3235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39167 0.00555 L 0 4.44444E-6 " pathEditMode="relative" rAng="0" ptsTypes="AA">
                                      <p:cBhvr>
                                        <p:cTn id="8" dur="2000" fill="hold"/>
                                        <p:tgtEl>
                                          <p:spTgt spid="33"/>
                                        </p:tgtEl>
                                        <p:attrNameLst>
                                          <p:attrName>ppt_x</p:attrName>
                                          <p:attrName>ppt_y</p:attrName>
                                        </p:attrNameLst>
                                      </p:cBhvr>
                                      <p:rCtr x="19583"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6A99CDA-1EC5-5E48-D723-9F69F2045201}"/>
              </a:ext>
            </a:extLst>
          </p:cNvPr>
          <p:cNvSpPr>
            <a:spLocks noGrp="1"/>
          </p:cNvSpPr>
          <p:nvPr>
            <p:ph type="title"/>
          </p:nvPr>
        </p:nvSpPr>
        <p:spPr>
          <a:xfrm>
            <a:off x="805866" y="96857"/>
            <a:ext cx="9531934" cy="817544"/>
          </a:xfrm>
        </p:spPr>
        <p:txBody>
          <a:bodyPr/>
          <a:lstStyle/>
          <a:p>
            <a:r>
              <a:rPr lang="en-US"/>
              <a:t>Workforce System Strategies</a:t>
            </a:r>
          </a:p>
        </p:txBody>
      </p:sp>
      <p:pic>
        <p:nvPicPr>
          <p:cNvPr id="14" name="Content Placeholder 13" descr="Screenshot of Workforce System Strategies Featured Content webpage on the WorkforceGPS website.">
            <a:extLst>
              <a:ext uri="{FF2B5EF4-FFF2-40B4-BE49-F238E27FC236}">
                <a16:creationId xmlns:a16="http://schemas.microsoft.com/office/drawing/2014/main" id="{C7F77C5A-A043-8926-C45E-74D253E92770}"/>
              </a:ext>
            </a:extLst>
          </p:cNvPr>
          <p:cNvPicPr>
            <a:picLocks noGrp="1" noChangeAspect="1"/>
          </p:cNvPicPr>
          <p:nvPr>
            <p:ph idx="1"/>
          </p:nvPr>
        </p:nvPicPr>
        <p:blipFill rotWithShape="1">
          <a:blip r:embed="rId4"/>
          <a:srcRect l="7479" t="3987" r="11645" b="9972"/>
          <a:stretch/>
        </p:blipFill>
        <p:spPr bwMode="auto">
          <a:xfrm>
            <a:off x="1133865" y="1035050"/>
            <a:ext cx="9568670" cy="5080937"/>
          </a:xfrm>
          <a:prstGeom prst="rect">
            <a:avLst/>
          </a:prstGeom>
          <a:ln>
            <a:noFill/>
          </a:ln>
          <a:extLst>
            <a:ext uri="{53640926-AAD7-44D8-BBD7-CCE9431645EC}">
              <a14:shadowObscured xmlns:a14="http://schemas.microsoft.com/office/drawing/2010/main"/>
            </a:ext>
          </a:extLst>
        </p:spPr>
      </p:pic>
      <p:sp>
        <p:nvSpPr>
          <p:cNvPr id="7" name="Oval 6" descr="Join community">
            <a:extLst>
              <a:ext uri="{FF2B5EF4-FFF2-40B4-BE49-F238E27FC236}">
                <a16:creationId xmlns:a16="http://schemas.microsoft.com/office/drawing/2014/main" id="{917CB305-837A-F41F-FDB8-27F1FF331922}"/>
              </a:ext>
            </a:extLst>
          </p:cNvPr>
          <p:cNvSpPr/>
          <p:nvPr/>
        </p:nvSpPr>
        <p:spPr>
          <a:xfrm>
            <a:off x="4262202" y="1240436"/>
            <a:ext cx="2308486" cy="929390"/>
          </a:xfrm>
          <a:prstGeom prst="ellipse">
            <a:avLst/>
          </a:prstGeom>
          <a:noFill/>
          <a:ln>
            <a:solidFill>
              <a:schemeClr val="accent1"/>
            </a:solidFill>
          </a:ln>
          <a:scene3d>
            <a:camera prst="perspectiveRelaxedModerately"/>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WFGPS logo">
            <a:extLst>
              <a:ext uri="{FF2B5EF4-FFF2-40B4-BE49-F238E27FC236}">
                <a16:creationId xmlns:a16="http://schemas.microsoft.com/office/drawing/2014/main" id="{49B25A6B-860E-6FAB-0637-55E4A0F91B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6" name="Footer Placeholder 5">
            <a:extLst>
              <a:ext uri="{FF2B5EF4-FFF2-40B4-BE49-F238E27FC236}">
                <a16:creationId xmlns:a16="http://schemas.microsoft.com/office/drawing/2014/main" id="{A80C9E1C-614A-0224-38EA-EF3A3D145BCB}"/>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73F5416E-B1F2-9055-C338-DE930E06A555}"/>
              </a:ext>
            </a:extLst>
          </p:cNvPr>
          <p:cNvSpPr>
            <a:spLocks noGrp="1"/>
          </p:cNvSpPr>
          <p:nvPr>
            <p:ph type="sldNum" sz="quarter" idx="12"/>
          </p:nvPr>
        </p:nvSpPr>
        <p:spPr/>
        <p:txBody>
          <a:bodyPr/>
          <a:lstStyle/>
          <a:p>
            <a:fld id="{158B7785-F6D6-45F8-833E-07BD84680091}" type="slidenum">
              <a:rPr lang="en-US" smtClean="0"/>
              <a:t>20</a:t>
            </a:fld>
            <a:endParaRPr lang="en-US"/>
          </a:p>
        </p:txBody>
      </p:sp>
    </p:spTree>
    <p:custDataLst>
      <p:tags r:id="rId1"/>
    </p:custDataLst>
    <p:extLst>
      <p:ext uri="{BB962C8B-B14F-4D97-AF65-F5344CB8AC3E}">
        <p14:creationId xmlns:p14="http://schemas.microsoft.com/office/powerpoint/2010/main" val="160229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1524000" y="4914855"/>
            <a:ext cx="9144000" cy="786703"/>
          </a:xfrm>
        </p:spPr>
        <p:txBody>
          <a:bodyPr vert="horz" lIns="91440" tIns="45720" rIns="91440" bIns="45720" rtlCol="0" anchor="b">
            <a:normAutofit/>
          </a:bodyPr>
          <a:lstStyle/>
          <a:p>
            <a:pPr algn="ctr"/>
            <a:r>
              <a:rPr lang="en-US" sz="3600">
                <a:solidFill>
                  <a:schemeClr val="tx1"/>
                </a:solidFill>
              </a:rPr>
              <a:t>Step Three: Acquire the Evidence</a:t>
            </a:r>
          </a:p>
        </p:txBody>
      </p:sp>
      <p:pic>
        <p:nvPicPr>
          <p:cNvPr id="7" name="Picture 2" descr="Man looking at computer screen">
            <a:extLst>
              <a:ext uri="{FF2B5EF4-FFF2-40B4-BE49-F238E27FC236}">
                <a16:creationId xmlns:a16="http://schemas.microsoft.com/office/drawing/2014/main" id="{542B0A34-E03B-58F6-82B9-EFC5416AB4B9}"/>
              </a:ext>
              <a:ext uri="{C183D7F6-B498-43B3-948B-1728B52AA6E4}">
                <adec:decorative xmlns:adec="http://schemas.microsoft.com/office/drawing/2017/decorative" val="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087" b="15740"/>
          <a:stretch/>
        </p:blipFill>
        <p:spPr bwMode="auto">
          <a:xfrm>
            <a:off x="20" y="10"/>
            <a:ext cx="12191980" cy="46056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8" name="Footer Placeholder 4">
            <a:extLst>
              <a:ext uri="{FF2B5EF4-FFF2-40B4-BE49-F238E27FC236}">
                <a16:creationId xmlns:a16="http://schemas.microsoft.com/office/drawing/2014/main" id="{36813CC9-CDAD-D9E0-C3DC-4A7DF733E201}"/>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10" name="Slide Number Placeholder 1">
            <a:extLst>
              <a:ext uri="{FF2B5EF4-FFF2-40B4-BE49-F238E27FC236}">
                <a16:creationId xmlns:a16="http://schemas.microsoft.com/office/drawing/2014/main" id="{759963E5-1955-776A-8DB9-97C1F1F8D6EE}"/>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58B7785-F6D6-45F8-833E-07BD84680091}" type="slidenum">
              <a:rPr lang="en-US" smtClean="0">
                <a:solidFill>
                  <a:srgbClr val="FFFFFF"/>
                </a:solidFill>
                <a:latin typeface="Arial" panose="020B0604020202020204"/>
              </a:rPr>
              <a:pPr>
                <a:defRPr/>
              </a:pPr>
              <a:t>21</a:t>
            </a:fld>
            <a:endParaRPr lang="en-US">
              <a:solidFill>
                <a:srgbClr val="FFFFFF"/>
              </a:solidFill>
              <a:latin typeface="Arial" panose="020B0604020202020204"/>
            </a:endParaRPr>
          </a:p>
        </p:txBody>
      </p:sp>
    </p:spTree>
    <p:custDataLst>
      <p:tags r:id="rId1"/>
    </p:custDataLst>
    <p:extLst>
      <p:ext uri="{BB962C8B-B14F-4D97-AF65-F5344CB8AC3E}">
        <p14:creationId xmlns:p14="http://schemas.microsoft.com/office/powerpoint/2010/main" val="3875271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438912" y="411480"/>
            <a:ext cx="6153912" cy="1020324"/>
          </a:xfrm>
        </p:spPr>
        <p:txBody>
          <a:bodyPr>
            <a:normAutofit/>
          </a:bodyPr>
          <a:lstStyle/>
          <a:p>
            <a:r>
              <a:rPr lang="en-US"/>
              <a:t>Step Four: </a:t>
            </a:r>
            <a:br>
              <a:rPr lang="en-US"/>
            </a:br>
            <a:r>
              <a:rPr lang="en-US"/>
              <a:t>Appraise the Evidence</a:t>
            </a:r>
          </a:p>
        </p:txBody>
      </p:sp>
      <p:sp>
        <p:nvSpPr>
          <p:cNvPr id="21" name="Right Arrow 4" descr="Step Four appraise the evidence">
            <a:extLst>
              <a:ext uri="{FF2B5EF4-FFF2-40B4-BE49-F238E27FC236}">
                <a16:creationId xmlns:a16="http://schemas.microsoft.com/office/drawing/2014/main" id="{FE3E3FF9-B33D-8CBB-7116-8427C2A73742}"/>
              </a:ext>
            </a:extLst>
          </p:cNvPr>
          <p:cNvSpPr/>
          <p:nvPr/>
        </p:nvSpPr>
        <p:spPr>
          <a:xfrm>
            <a:off x="0" y="706702"/>
            <a:ext cx="9144000" cy="5052633"/>
          </a:xfrm>
          <a:prstGeom prst="rightArrow">
            <a:avLst/>
          </a:prstGeom>
          <a:solidFill>
            <a:schemeClr val="bg1">
              <a:lumMod val="6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hueOff val="0"/>
                  <a:satOff val="0"/>
                  <a:lumOff val="0"/>
                  <a:alphaOff val="0"/>
                </a:srgbClr>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899B93B9-A9EB-D4CA-169E-CD7EDF5F4701}"/>
              </a:ext>
              <a:ext uri="{C183D7F6-B498-43B3-948B-1728B52AA6E4}">
                <adec:decorative xmlns:adec="http://schemas.microsoft.com/office/drawing/2017/decorative" val="1"/>
              </a:ext>
            </a:extLst>
          </p:cNvPr>
          <p:cNvSpPr/>
          <p:nvPr/>
        </p:nvSpPr>
        <p:spPr>
          <a:xfrm>
            <a:off x="0" y="2154503"/>
            <a:ext cx="1371600" cy="2111152"/>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46B0A4FF-6F35-624F-BC28-5E7718DC8366}"/>
              </a:ext>
            </a:extLst>
          </p:cNvPr>
          <p:cNvSpPr>
            <a:spLocks noGrp="1"/>
          </p:cNvSpPr>
          <p:nvPr>
            <p:ph idx="1"/>
          </p:nvPr>
        </p:nvSpPr>
        <p:spPr>
          <a:xfrm>
            <a:off x="0" y="2332892"/>
            <a:ext cx="1371600" cy="1932763"/>
          </a:xfrm>
        </p:spPr>
        <p:txBody>
          <a:bodyPr>
            <a:normAutofit/>
          </a:bodyPr>
          <a:lstStyle/>
          <a:p>
            <a:pPr algn="ctr">
              <a:lnSpc>
                <a:spcPct val="90000"/>
              </a:lnSpc>
              <a:spcBef>
                <a:spcPts val="0"/>
              </a:spcBef>
              <a:spcAft>
                <a:spcPts val="756"/>
              </a:spcAft>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ONE: Assess the Problem &amp; Clarify the Goal</a:t>
            </a:r>
            <a:endParaRPr lang="en-US"/>
          </a:p>
        </p:txBody>
      </p:sp>
      <p:sp>
        <p:nvSpPr>
          <p:cNvPr id="32" name="Rectangle 31">
            <a:extLst>
              <a:ext uri="{FF2B5EF4-FFF2-40B4-BE49-F238E27FC236}">
                <a16:creationId xmlns:a16="http://schemas.microsoft.com/office/drawing/2014/main" id="{B15DCCDF-E4F1-248D-299A-5ECB61C62BA9}"/>
              </a:ext>
              <a:ext uri="{C183D7F6-B498-43B3-948B-1728B52AA6E4}">
                <adec:decorative xmlns:adec="http://schemas.microsoft.com/office/drawing/2017/decorative" val="1"/>
              </a:ext>
            </a:extLst>
          </p:cNvPr>
          <p:cNvSpPr/>
          <p:nvPr/>
        </p:nvSpPr>
        <p:spPr>
          <a:xfrm>
            <a:off x="1447800" y="2154503"/>
            <a:ext cx="1371600" cy="2111152"/>
          </a:xfrm>
          <a:prstGeom prst="rect">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711200">
              <a:lnSpc>
                <a:spcPct val="90000"/>
              </a:lnSpc>
              <a:spcAft>
                <a:spcPct val="35000"/>
              </a:spcAf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ontent Placeholder 6">
            <a:extLst>
              <a:ext uri="{FF2B5EF4-FFF2-40B4-BE49-F238E27FC236}">
                <a16:creationId xmlns:a16="http://schemas.microsoft.com/office/drawing/2014/main" id="{4563375D-8B4B-B3AE-EA4E-3653B0524F3B}"/>
              </a:ext>
            </a:extLst>
          </p:cNvPr>
          <p:cNvSpPr>
            <a:spLocks noGrp="1"/>
          </p:cNvSpPr>
          <p:nvPr>
            <p:ph sz="quarter" idx="13"/>
          </p:nvPr>
        </p:nvSpPr>
        <p:spPr>
          <a:xfrm>
            <a:off x="1447800" y="2099977"/>
            <a:ext cx="1371600" cy="1932763"/>
          </a:xfrm>
        </p:spPr>
        <p:txBody>
          <a:bodyP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TWO: </a:t>
            </a: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Ask the Question</a:t>
            </a:r>
          </a:p>
        </p:txBody>
      </p:sp>
      <p:sp>
        <p:nvSpPr>
          <p:cNvPr id="33" name="Rectangle 32">
            <a:extLst>
              <a:ext uri="{FF2B5EF4-FFF2-40B4-BE49-F238E27FC236}">
                <a16:creationId xmlns:a16="http://schemas.microsoft.com/office/drawing/2014/main" id="{C210ADEE-4623-6969-9D72-374C3C44F8FF}"/>
              </a:ext>
              <a:ext uri="{C183D7F6-B498-43B3-948B-1728B52AA6E4}">
                <adec:decorative xmlns:adec="http://schemas.microsoft.com/office/drawing/2017/decorative" val="1"/>
              </a:ext>
            </a:extLst>
          </p:cNvPr>
          <p:cNvSpPr/>
          <p:nvPr/>
        </p:nvSpPr>
        <p:spPr>
          <a:xfrm>
            <a:off x="2895600" y="2154503"/>
            <a:ext cx="1371600" cy="2111152"/>
          </a:xfrm>
          <a:prstGeom prst="rect">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7">
            <a:extLst>
              <a:ext uri="{FF2B5EF4-FFF2-40B4-BE49-F238E27FC236}">
                <a16:creationId xmlns:a16="http://schemas.microsoft.com/office/drawing/2014/main" id="{EA9F1BFE-2E5D-83FF-2F61-C38FDCC26427}"/>
              </a:ext>
            </a:extLst>
          </p:cNvPr>
          <p:cNvSpPr>
            <a:spLocks noGrp="1"/>
          </p:cNvSpPr>
          <p:nvPr>
            <p:ph type="body" sz="quarter" idx="14"/>
          </p:nvPr>
        </p:nvSpPr>
        <p:spPr>
          <a:xfrm>
            <a:off x="2895600" y="2146869"/>
            <a:ext cx="1371600" cy="1838977"/>
          </a:xfrm>
        </p:spPr>
        <p:txBody>
          <a:bodyP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THREE: Acquire the Evidence </a:t>
            </a:r>
          </a:p>
        </p:txBody>
      </p:sp>
      <p:sp>
        <p:nvSpPr>
          <p:cNvPr id="34" name="Rectangle 33">
            <a:extLst>
              <a:ext uri="{FF2B5EF4-FFF2-40B4-BE49-F238E27FC236}">
                <a16:creationId xmlns:a16="http://schemas.microsoft.com/office/drawing/2014/main" id="{68288C20-F3CF-3B7D-AB85-76497E5CFEE4}"/>
              </a:ext>
              <a:ext uri="{C183D7F6-B498-43B3-948B-1728B52AA6E4}">
                <adec:decorative xmlns:adec="http://schemas.microsoft.com/office/drawing/2017/decorative" val="1"/>
              </a:ext>
            </a:extLst>
          </p:cNvPr>
          <p:cNvSpPr/>
          <p:nvPr/>
        </p:nvSpPr>
        <p:spPr>
          <a:xfrm>
            <a:off x="4343400" y="2154503"/>
            <a:ext cx="1371600" cy="2111152"/>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endParaRPr kumimoji="0" lang="en-US" sz="1800" b="0" i="0" u="none" strike="noStrike" kern="1200" cap="none" spc="0" normalizeH="0" baseline="0" noProof="0">
              <a:ln>
                <a:noFill/>
              </a:ln>
              <a:solidFill>
                <a:schemeClr val="tx1"/>
              </a:solidFill>
              <a:effectLst/>
              <a:uLnTx/>
              <a:uFillTx/>
              <a:latin typeface="Arial" panose="020B0604020202020204"/>
              <a:ea typeface="+mn-ea"/>
              <a:cs typeface="+mn-cs"/>
            </a:endParaRPr>
          </a:p>
        </p:txBody>
      </p:sp>
      <p:sp>
        <p:nvSpPr>
          <p:cNvPr id="9" name="Text Placeholder 8">
            <a:extLst>
              <a:ext uri="{FF2B5EF4-FFF2-40B4-BE49-F238E27FC236}">
                <a16:creationId xmlns:a16="http://schemas.microsoft.com/office/drawing/2014/main" id="{7D5D91ED-5E7B-6159-5A34-3D1856C98604}"/>
              </a:ext>
            </a:extLst>
          </p:cNvPr>
          <p:cNvSpPr>
            <a:spLocks noGrp="1"/>
          </p:cNvSpPr>
          <p:nvPr>
            <p:ph type="body" sz="quarter" idx="15"/>
          </p:nvPr>
        </p:nvSpPr>
        <p:spPr>
          <a:xfrm>
            <a:off x="4392801" y="2099977"/>
            <a:ext cx="1322199" cy="2165677"/>
          </a:xfrm>
        </p:spPr>
        <p:txBody>
          <a:bodyPr>
            <a:normAutofit/>
          </a:bodyPr>
          <a:lstStyle/>
          <a:p>
            <a:pPr algn="ctr">
              <a:lnSpc>
                <a:spcPct val="90000"/>
              </a:lnSpc>
              <a:spcBef>
                <a:spcPts val="0"/>
              </a:spcBef>
              <a:spcAft>
                <a:spcPts val="756"/>
              </a:spcAft>
            </a:pP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STEP FOUR: Appraise  the Evidence</a:t>
            </a:r>
            <a:endParaRPr lang="en-US"/>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33531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575 3.33333E-6 L 0 3.33333E-6 " pathEditMode="relative" rAng="0" ptsTypes="AA">
                                      <p:cBhvr>
                                        <p:cTn id="8" dur="2000" fill="hold"/>
                                        <p:tgtEl>
                                          <p:spTgt spid="34"/>
                                        </p:tgtEl>
                                        <p:attrNameLst>
                                          <p:attrName>ppt_x</p:attrName>
                                          <p:attrName>ppt_y</p:attrName>
                                        </p:attrNameLst>
                                      </p:cBhvr>
                                      <p:rCtr x="2875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672490" y="0"/>
            <a:ext cx="9531934" cy="648390"/>
          </a:xfrm>
        </p:spPr>
        <p:txBody>
          <a:bodyPr>
            <a:normAutofit/>
          </a:bodyPr>
          <a:lstStyle/>
          <a:p>
            <a:r>
              <a:rPr lang="en-US"/>
              <a:t>Types of Evidence &amp; Levels of Rigor</a:t>
            </a:r>
          </a:p>
        </p:txBody>
      </p:sp>
      <p:sp>
        <p:nvSpPr>
          <p:cNvPr id="4" name="Content Placeholder 3">
            <a:extLst>
              <a:ext uri="{FF2B5EF4-FFF2-40B4-BE49-F238E27FC236}">
                <a16:creationId xmlns:a16="http://schemas.microsoft.com/office/drawing/2014/main" id="{E5B83F12-F46F-3433-1A5A-B4A41CADB8EF}"/>
              </a:ext>
            </a:extLst>
          </p:cNvPr>
          <p:cNvSpPr>
            <a:spLocks noGrp="1"/>
          </p:cNvSpPr>
          <p:nvPr>
            <p:ph idx="1"/>
          </p:nvPr>
        </p:nvSpPr>
        <p:spPr>
          <a:xfrm>
            <a:off x="672490" y="1299674"/>
            <a:ext cx="1254443" cy="66016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50505"/>
                </a:solidFill>
                <a:effectLst/>
                <a:uLnTx/>
                <a:uFillTx/>
                <a:latin typeface="Arial" panose="020B0604020202020204"/>
                <a:ea typeface="ＭＳ Ｐゴシック" charset="0"/>
                <a:cs typeface="ＭＳ Ｐゴシック" charset="0"/>
              </a:rPr>
              <a:t>Level 1</a:t>
            </a:r>
          </a:p>
        </p:txBody>
      </p:sp>
      <p:sp>
        <p:nvSpPr>
          <p:cNvPr id="11" name="Trapezoid 10">
            <a:extLst>
              <a:ext uri="{FF2B5EF4-FFF2-40B4-BE49-F238E27FC236}">
                <a16:creationId xmlns:a16="http://schemas.microsoft.com/office/drawing/2014/main" id="{E09685AD-8942-1059-8E87-30B44D647393}"/>
              </a:ext>
              <a:ext uri="{C183D7F6-B498-43B3-948B-1728B52AA6E4}">
                <adec:decorative xmlns:adec="http://schemas.microsoft.com/office/drawing/2017/decorative" val="1"/>
              </a:ext>
            </a:extLst>
          </p:cNvPr>
          <p:cNvSpPr/>
          <p:nvPr/>
        </p:nvSpPr>
        <p:spPr>
          <a:xfrm>
            <a:off x="3036328" y="761255"/>
            <a:ext cx="6107672" cy="1782262"/>
          </a:xfrm>
          <a:prstGeom prst="trapezoid">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en-US" b="1">
              <a:solidFill>
                <a:schemeClr val="bg1"/>
              </a:solidFill>
              <a:ea typeface="ＭＳ Ｐゴシック"/>
              <a:cs typeface="ＭＳ Ｐゴシック" charset="0"/>
            </a:endParaRPr>
          </a:p>
        </p:txBody>
      </p:sp>
      <p:sp>
        <p:nvSpPr>
          <p:cNvPr id="7" name="Content Placeholder 6">
            <a:extLst>
              <a:ext uri="{FF2B5EF4-FFF2-40B4-BE49-F238E27FC236}">
                <a16:creationId xmlns:a16="http://schemas.microsoft.com/office/drawing/2014/main" id="{81E14C83-0DFA-D3DC-AF52-D20C3D282AED}"/>
              </a:ext>
            </a:extLst>
          </p:cNvPr>
          <p:cNvSpPr>
            <a:spLocks noGrp="1"/>
          </p:cNvSpPr>
          <p:nvPr>
            <p:ph sz="quarter" idx="13"/>
          </p:nvPr>
        </p:nvSpPr>
        <p:spPr>
          <a:xfrm>
            <a:off x="3491916" y="715610"/>
            <a:ext cx="5239265" cy="1802051"/>
          </a:xfrm>
        </p:spPr>
        <p:txBody>
          <a:bodyPr>
            <a:normAutofit fontScale="925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FFFFFF"/>
                </a:solidFill>
                <a:effectLst/>
                <a:uLnTx/>
                <a:uFillTx/>
                <a:latin typeface="Arial" panose="020B0604020202020204"/>
                <a:ea typeface="ＭＳ Ｐゴシック"/>
                <a:cs typeface="ＭＳ Ｐゴシック" charset="0"/>
              </a:rPr>
              <a:t>Rigorous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ＭＳ Ｐゴシック"/>
                <a:cs typeface="ＭＳ Ｐゴシック" charset="0"/>
              </a:rPr>
              <a:t>Randomized Controlled Trials (Randomization) </a:t>
            </a:r>
            <a:endParaRPr kumimoji="0" lang="en-US" sz="1800" b="1" i="0" u="none" strike="noStrike" kern="1200" cap="none" spc="0" normalizeH="0" baseline="0" noProof="0">
              <a:ln>
                <a:noFill/>
              </a:ln>
              <a:solidFill>
                <a:srgbClr val="FFFFFF"/>
              </a:solidFill>
              <a:effectLst/>
              <a:uLnTx/>
              <a:uFillTx/>
              <a:latin typeface="Arial" panose="020B0604020202020204"/>
              <a:ea typeface="ＭＳ Ｐゴシック" charset="0"/>
              <a:cs typeface="ＭＳ Ｐゴシック"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ＭＳ Ｐゴシック"/>
                <a:cs typeface="ＭＳ Ｐゴシック" charset="0"/>
              </a:rPr>
              <a:t>Quasi-Experimental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ＭＳ Ｐゴシック"/>
                <a:cs typeface="ＭＳ Ｐゴシック" charset="0"/>
              </a:rPr>
              <a:t>Statistical Modeling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ＭＳ Ｐゴシック"/>
                <a:cs typeface="ＭＳ Ｐゴシック" charset="0"/>
              </a:rPr>
              <a:t>Impact Evaluations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ＭＳ Ｐゴシック"/>
                <a:cs typeface="ＭＳ Ｐゴシック" charset="0"/>
              </a:rPr>
              <a:t>Outcome Evaluations</a:t>
            </a:r>
          </a:p>
        </p:txBody>
      </p:sp>
      <p:sp>
        <p:nvSpPr>
          <p:cNvPr id="8" name="Text Placeholder 7">
            <a:extLst>
              <a:ext uri="{FF2B5EF4-FFF2-40B4-BE49-F238E27FC236}">
                <a16:creationId xmlns:a16="http://schemas.microsoft.com/office/drawing/2014/main" id="{DB5A674D-4FCC-10E7-60BA-D07BB9BD7FD9}"/>
              </a:ext>
            </a:extLst>
          </p:cNvPr>
          <p:cNvSpPr>
            <a:spLocks noGrp="1"/>
          </p:cNvSpPr>
          <p:nvPr>
            <p:ph type="body" sz="quarter" idx="14"/>
          </p:nvPr>
        </p:nvSpPr>
        <p:spPr>
          <a:xfrm>
            <a:off x="672490" y="3039908"/>
            <a:ext cx="1999061" cy="72246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50505"/>
                </a:solidFill>
                <a:effectLst/>
                <a:uLnTx/>
                <a:uFillTx/>
                <a:latin typeface="Arial" panose="020B0604020202020204"/>
                <a:ea typeface="ＭＳ Ｐゴシック" charset="0"/>
                <a:cs typeface="ＭＳ Ｐゴシック" charset="0"/>
              </a:rPr>
              <a:t>Level 2</a:t>
            </a:r>
          </a:p>
        </p:txBody>
      </p:sp>
      <p:sp>
        <p:nvSpPr>
          <p:cNvPr id="10" name="Trapezoid 9">
            <a:extLst>
              <a:ext uri="{FF2B5EF4-FFF2-40B4-BE49-F238E27FC236}">
                <a16:creationId xmlns:a16="http://schemas.microsoft.com/office/drawing/2014/main" id="{28A9885D-D718-3010-F289-7B06D3534C50}"/>
              </a:ext>
              <a:ext uri="{C183D7F6-B498-43B3-948B-1728B52AA6E4}">
                <adec:decorative xmlns:adec="http://schemas.microsoft.com/office/drawing/2017/decorative" val="1"/>
              </a:ext>
            </a:extLst>
          </p:cNvPr>
          <p:cNvSpPr/>
          <p:nvPr/>
        </p:nvSpPr>
        <p:spPr>
          <a:xfrm>
            <a:off x="2514600" y="2583496"/>
            <a:ext cx="7137971" cy="1981200"/>
          </a:xfrm>
          <a:prstGeom prst="trapezoid">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hangingPunct="1">
              <a:defRPr/>
            </a:pPr>
            <a:endParaRPr lang="en-US" b="1">
              <a:solidFill>
                <a:schemeClr val="bg1"/>
              </a:solidFill>
              <a:cs typeface="Arial"/>
            </a:endParaRPr>
          </a:p>
        </p:txBody>
      </p:sp>
      <p:sp>
        <p:nvSpPr>
          <p:cNvPr id="15" name="Text Placeholder 14">
            <a:extLst>
              <a:ext uri="{FF2B5EF4-FFF2-40B4-BE49-F238E27FC236}">
                <a16:creationId xmlns:a16="http://schemas.microsoft.com/office/drawing/2014/main" id="{739B5634-DF7F-E84C-EE5C-3CBEA8D696DD}"/>
              </a:ext>
            </a:extLst>
          </p:cNvPr>
          <p:cNvSpPr>
            <a:spLocks noGrp="1"/>
          </p:cNvSpPr>
          <p:nvPr>
            <p:ph type="body" sz="quarter" idx="15"/>
          </p:nvPr>
        </p:nvSpPr>
        <p:spPr>
          <a:xfrm>
            <a:off x="3048001" y="2516277"/>
            <a:ext cx="6107672" cy="198119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a:ea typeface="+mn-ea"/>
                <a:cs typeface="+mn-cs"/>
              </a:rPr>
              <a:t>Systemic Analyses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rPr>
              <a:t>Characterization/Quantification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rPr>
              <a:t>Outcome/Performance Analyses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rPr>
              <a:t>Literature Reviews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rPr>
              <a:t>Process Studies that Include Performance Data</a:t>
            </a:r>
            <a:endParaRPr kumimoji="0" lang="en-US" sz="1700" b="1"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rPr>
              <a:t>Pilot/Demonstration Reports</a:t>
            </a:r>
            <a:endParaRPr kumimoji="0" lang="en-US" sz="17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16" name="Text Placeholder 15">
            <a:extLst>
              <a:ext uri="{FF2B5EF4-FFF2-40B4-BE49-F238E27FC236}">
                <a16:creationId xmlns:a16="http://schemas.microsoft.com/office/drawing/2014/main" id="{4A3A91A9-93F1-D668-2CC1-853050E61F09}"/>
              </a:ext>
            </a:extLst>
          </p:cNvPr>
          <p:cNvSpPr>
            <a:spLocks noGrp="1"/>
          </p:cNvSpPr>
          <p:nvPr>
            <p:ph type="body" sz="quarter" idx="16"/>
          </p:nvPr>
        </p:nvSpPr>
        <p:spPr>
          <a:xfrm>
            <a:off x="680488" y="4988200"/>
            <a:ext cx="1254444" cy="7006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50505"/>
                </a:solidFill>
                <a:effectLst/>
                <a:uLnTx/>
                <a:uFillTx/>
                <a:latin typeface="Arial" panose="020B0604020202020204"/>
                <a:ea typeface="ＭＳ Ｐゴシック" charset="0"/>
                <a:cs typeface="ＭＳ Ｐゴシック" charset="0"/>
              </a:rPr>
              <a:t>Level 3</a:t>
            </a:r>
          </a:p>
        </p:txBody>
      </p:sp>
      <p:sp>
        <p:nvSpPr>
          <p:cNvPr id="9" name="Trapezoid 8">
            <a:extLst>
              <a:ext uri="{FF2B5EF4-FFF2-40B4-BE49-F238E27FC236}">
                <a16:creationId xmlns:a16="http://schemas.microsoft.com/office/drawing/2014/main" id="{CCF327B1-2A39-37F5-7AE9-A2EAC328A912}"/>
              </a:ext>
              <a:ext uri="{C183D7F6-B498-43B3-948B-1728B52AA6E4}">
                <adec:decorative xmlns:adec="http://schemas.microsoft.com/office/drawing/2017/decorative" val="1"/>
              </a:ext>
            </a:extLst>
          </p:cNvPr>
          <p:cNvSpPr/>
          <p:nvPr/>
        </p:nvSpPr>
        <p:spPr>
          <a:xfrm>
            <a:off x="2101850" y="4600917"/>
            <a:ext cx="7956550" cy="1600200"/>
          </a:xfrm>
          <a:prstGeom prst="trapezoid">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hangingPunct="1">
              <a:defRPr/>
            </a:pPr>
            <a:endParaRPr lang="en-US" b="1">
              <a:solidFill>
                <a:schemeClr val="bg1"/>
              </a:solidFill>
              <a:cs typeface="Arial"/>
            </a:endParaRPr>
          </a:p>
        </p:txBody>
      </p:sp>
      <p:sp>
        <p:nvSpPr>
          <p:cNvPr id="17" name="Text Placeholder 16">
            <a:extLst>
              <a:ext uri="{FF2B5EF4-FFF2-40B4-BE49-F238E27FC236}">
                <a16:creationId xmlns:a16="http://schemas.microsoft.com/office/drawing/2014/main" id="{77AA48D9-1FF7-65F3-BF3A-3E70CE94925B}"/>
              </a:ext>
            </a:extLst>
          </p:cNvPr>
          <p:cNvSpPr>
            <a:spLocks noGrp="1"/>
          </p:cNvSpPr>
          <p:nvPr>
            <p:ph type="body" sz="quarter" idx="17"/>
          </p:nvPr>
        </p:nvSpPr>
        <p:spPr>
          <a:xfrm>
            <a:off x="2301644" y="4613705"/>
            <a:ext cx="7390044" cy="1587411"/>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a:ea typeface="+mn-ea"/>
                <a:cs typeface="+mn-cs"/>
              </a:rPr>
              <a:t>Supporting Resources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rPr>
              <a:t>Models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cs typeface="Arial"/>
              </a:rPr>
              <a:t>Frameworks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Arial" panose="020B0604020202020204"/>
                <a:ea typeface="+mn-ea"/>
                <a:cs typeface="Arial"/>
              </a:rPr>
              <a:t>Toolkits</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fld id="{158B7785-F6D6-45F8-833E-07BD84680091}" type="slidenum">
              <a:rPr lang="en-US" smtClean="0"/>
              <a:t>23</a:t>
            </a:fld>
            <a:endParaRPr lang="en-US"/>
          </a:p>
        </p:txBody>
      </p:sp>
    </p:spTree>
    <p:custDataLst>
      <p:tags r:id="rId1"/>
    </p:custDataLst>
    <p:extLst>
      <p:ext uri="{BB962C8B-B14F-4D97-AF65-F5344CB8AC3E}">
        <p14:creationId xmlns:p14="http://schemas.microsoft.com/office/powerpoint/2010/main" val="213646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1524000" y="4914855"/>
            <a:ext cx="9144000" cy="786703"/>
          </a:xfrm>
        </p:spPr>
        <p:txBody>
          <a:bodyPr vert="horz" lIns="91440" tIns="45720" rIns="91440" bIns="45720" rtlCol="0" anchor="b">
            <a:normAutofit/>
          </a:bodyPr>
          <a:lstStyle/>
          <a:p>
            <a:pPr algn="ctr"/>
            <a:r>
              <a:rPr lang="en-US" sz="3600">
                <a:solidFill>
                  <a:schemeClr val="tx1"/>
                </a:solidFill>
              </a:rPr>
              <a:t>Step Four: Appraise the Evidence</a:t>
            </a:r>
          </a:p>
        </p:txBody>
      </p:sp>
      <p:pic>
        <p:nvPicPr>
          <p:cNvPr id="9" name="Picture 8" descr="A stack of books on a table">
            <a:extLst>
              <a:ext uri="{FF2B5EF4-FFF2-40B4-BE49-F238E27FC236}">
                <a16:creationId xmlns:a16="http://schemas.microsoft.com/office/drawing/2014/main" id="{766CCF74-A222-DA4C-F680-41FCA2422E95}"/>
              </a:ext>
            </a:extLst>
          </p:cNvPr>
          <p:cNvPicPr>
            <a:picLocks noChangeAspect="1"/>
          </p:cNvPicPr>
          <p:nvPr/>
        </p:nvPicPr>
        <p:blipFill rotWithShape="1">
          <a:blip r:embed="rId4"/>
          <a:srcRect t="36006" b="38778"/>
          <a:stretch/>
        </p:blipFill>
        <p:spPr>
          <a:xfrm>
            <a:off x="20" y="10"/>
            <a:ext cx="12191980" cy="4605671"/>
          </a:xfrm>
          <a:prstGeom prst="rect">
            <a:avLst/>
          </a:prstGeom>
        </p:spPr>
      </p:pic>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0" name="Footer Placeholder 4">
            <a:extLst>
              <a:ext uri="{FF2B5EF4-FFF2-40B4-BE49-F238E27FC236}">
                <a16:creationId xmlns:a16="http://schemas.microsoft.com/office/drawing/2014/main" id="{6398D4F8-BBC7-5A60-FA92-F4D9F22E4D6F}"/>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12" name="Slide Number Placeholder 1">
            <a:extLst>
              <a:ext uri="{FF2B5EF4-FFF2-40B4-BE49-F238E27FC236}">
                <a16:creationId xmlns:a16="http://schemas.microsoft.com/office/drawing/2014/main" id="{DE4DC75C-B946-7E30-52F1-5541B3549B29}"/>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24</a:t>
            </a:fld>
            <a:endParaRPr lang="en-US"/>
          </a:p>
        </p:txBody>
      </p:sp>
    </p:spTree>
    <p:custDataLst>
      <p:tags r:id="rId1"/>
    </p:custDataLst>
    <p:extLst>
      <p:ext uri="{BB962C8B-B14F-4D97-AF65-F5344CB8AC3E}">
        <p14:creationId xmlns:p14="http://schemas.microsoft.com/office/powerpoint/2010/main" val="4144854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438912" y="411480"/>
            <a:ext cx="6153912" cy="1020324"/>
          </a:xfrm>
        </p:spPr>
        <p:txBody>
          <a:bodyPr>
            <a:normAutofit/>
          </a:bodyPr>
          <a:lstStyle/>
          <a:p>
            <a:r>
              <a:rPr lang="en-US"/>
              <a:t>Step Five: </a:t>
            </a:r>
            <a:br>
              <a:rPr lang="en-US"/>
            </a:br>
            <a:r>
              <a:rPr lang="en-US"/>
              <a:t>Apply the Evidence</a:t>
            </a:r>
          </a:p>
        </p:txBody>
      </p:sp>
      <p:sp>
        <p:nvSpPr>
          <p:cNvPr id="17" name="Right Arrow 4" descr="Right Arrow">
            <a:extLst>
              <a:ext uri="{FF2B5EF4-FFF2-40B4-BE49-F238E27FC236}">
                <a16:creationId xmlns:a16="http://schemas.microsoft.com/office/drawing/2014/main" id="{6F9EE15C-49DF-448E-A1D5-280836A923E2}"/>
              </a:ext>
            </a:extLst>
          </p:cNvPr>
          <p:cNvSpPr/>
          <p:nvPr/>
        </p:nvSpPr>
        <p:spPr>
          <a:xfrm>
            <a:off x="0" y="547487"/>
            <a:ext cx="9144000" cy="5052633"/>
          </a:xfrm>
          <a:prstGeom prst="rightArrow">
            <a:avLst/>
          </a:prstGeom>
          <a:solidFill>
            <a:schemeClr val="bg1">
              <a:lumMod val="6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hueOff val="0"/>
                  <a:satOff val="0"/>
                  <a:lumOff val="0"/>
                  <a:alphaOff val="0"/>
                </a:srgbClr>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30CF2FB4-EFF0-C5DF-9DF4-C6D11873A8F4}"/>
              </a:ext>
              <a:ext uri="{C183D7F6-B498-43B3-948B-1728B52AA6E4}">
                <adec:decorative xmlns:adec="http://schemas.microsoft.com/office/drawing/2017/decorative" val="1"/>
              </a:ext>
            </a:extLst>
          </p:cNvPr>
          <p:cNvSpPr/>
          <p:nvPr/>
        </p:nvSpPr>
        <p:spPr>
          <a:xfrm>
            <a:off x="0" y="2035507"/>
            <a:ext cx="1371600" cy="2111152"/>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6E658BFA-9E65-5CB6-BDC5-6C26C281C6B8}"/>
              </a:ext>
            </a:extLst>
          </p:cNvPr>
          <p:cNvSpPr>
            <a:spLocks noGrp="1"/>
          </p:cNvSpPr>
          <p:nvPr>
            <p:ph idx="1"/>
          </p:nvPr>
        </p:nvSpPr>
        <p:spPr>
          <a:xfrm>
            <a:off x="18975" y="2506973"/>
            <a:ext cx="1333891" cy="1593854"/>
          </a:xfrm>
        </p:spPr>
        <p:txBody>
          <a:bodyPr>
            <a:normAutofit/>
          </a:bodyPr>
          <a:lstStyle/>
          <a:p>
            <a:pPr marL="0" marR="0" lvl="0" indent="0" algn="ctr" defTabSz="711200" rtl="0" eaLnBrk="1" fontAlgn="auto" latinLnBrk="0" hangingPunct="1">
              <a:lnSpc>
                <a:spcPct val="90000"/>
              </a:lnSpc>
              <a:spcBef>
                <a:spcPts val="0"/>
              </a:spcBef>
              <a:spcAft>
                <a:spcPts val="756"/>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ONE: Assess the Problem &amp; Clarify the Goal</a:t>
            </a:r>
          </a:p>
        </p:txBody>
      </p:sp>
      <p:sp>
        <p:nvSpPr>
          <p:cNvPr id="19" name="Rectangle 18">
            <a:extLst>
              <a:ext uri="{FF2B5EF4-FFF2-40B4-BE49-F238E27FC236}">
                <a16:creationId xmlns:a16="http://schemas.microsoft.com/office/drawing/2014/main" id="{0E5B4EF8-B9EB-2630-F4D9-63725AFC8554}"/>
              </a:ext>
              <a:ext uri="{C183D7F6-B498-43B3-948B-1728B52AA6E4}">
                <adec:decorative xmlns:adec="http://schemas.microsoft.com/office/drawing/2017/decorative" val="1"/>
              </a:ext>
            </a:extLst>
          </p:cNvPr>
          <p:cNvSpPr/>
          <p:nvPr/>
        </p:nvSpPr>
        <p:spPr>
          <a:xfrm>
            <a:off x="1447800" y="2035507"/>
            <a:ext cx="1371600" cy="2111152"/>
          </a:xfrm>
          <a:prstGeom prst="rect">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711200">
              <a:lnSpc>
                <a:spcPct val="90000"/>
              </a:lnSpc>
              <a:spcAft>
                <a:spcPct val="35000"/>
              </a:spcAf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ontent Placeholder 6">
            <a:extLst>
              <a:ext uri="{FF2B5EF4-FFF2-40B4-BE49-F238E27FC236}">
                <a16:creationId xmlns:a16="http://schemas.microsoft.com/office/drawing/2014/main" id="{A4336C32-8B74-AFE6-17F4-054832D32439}"/>
              </a:ext>
            </a:extLst>
          </p:cNvPr>
          <p:cNvSpPr>
            <a:spLocks noGrp="1"/>
          </p:cNvSpPr>
          <p:nvPr>
            <p:ph sz="quarter" idx="13"/>
          </p:nvPr>
        </p:nvSpPr>
        <p:spPr>
          <a:xfrm>
            <a:off x="1471987" y="2035507"/>
            <a:ext cx="1340008" cy="2046359"/>
          </a:xfrm>
        </p:spPr>
        <p:txBody>
          <a:bodyP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a:t>
            </a: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TWO: </a:t>
            </a: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Ask the Question</a:t>
            </a:r>
          </a:p>
        </p:txBody>
      </p:sp>
      <p:sp>
        <p:nvSpPr>
          <p:cNvPr id="20" name="Rectangle 19">
            <a:extLst>
              <a:ext uri="{FF2B5EF4-FFF2-40B4-BE49-F238E27FC236}">
                <a16:creationId xmlns:a16="http://schemas.microsoft.com/office/drawing/2014/main" id="{F112C614-213F-B2A8-5E88-76039ADC00B3}"/>
              </a:ext>
              <a:ext uri="{C183D7F6-B498-43B3-948B-1728B52AA6E4}">
                <adec:decorative xmlns:adec="http://schemas.microsoft.com/office/drawing/2017/decorative" val="1"/>
              </a:ext>
            </a:extLst>
          </p:cNvPr>
          <p:cNvSpPr/>
          <p:nvPr/>
        </p:nvSpPr>
        <p:spPr>
          <a:xfrm>
            <a:off x="2895600" y="2035507"/>
            <a:ext cx="1371600" cy="2111152"/>
          </a:xfrm>
          <a:prstGeom prst="rect">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 Placeholder 8">
            <a:extLst>
              <a:ext uri="{FF2B5EF4-FFF2-40B4-BE49-F238E27FC236}">
                <a16:creationId xmlns:a16="http://schemas.microsoft.com/office/drawing/2014/main" id="{C52623E0-3C53-5499-DDBF-47F6FB95611F}"/>
              </a:ext>
            </a:extLst>
          </p:cNvPr>
          <p:cNvSpPr>
            <a:spLocks noGrp="1"/>
          </p:cNvSpPr>
          <p:nvPr>
            <p:ph type="body" sz="quarter" idx="14"/>
          </p:nvPr>
        </p:nvSpPr>
        <p:spPr>
          <a:xfrm>
            <a:off x="2865307" y="1994388"/>
            <a:ext cx="1367473" cy="2148133"/>
          </a:xfrm>
        </p:spPr>
        <p:txBody>
          <a:bodyP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STEP THREE: Acquire the Evidence </a:t>
            </a:r>
          </a:p>
        </p:txBody>
      </p:sp>
      <p:sp>
        <p:nvSpPr>
          <p:cNvPr id="21" name="Rectangle 20">
            <a:extLst>
              <a:ext uri="{FF2B5EF4-FFF2-40B4-BE49-F238E27FC236}">
                <a16:creationId xmlns:a16="http://schemas.microsoft.com/office/drawing/2014/main" id="{77091168-C83B-F88F-0BDC-05ABAA161A03}"/>
              </a:ext>
              <a:ext uri="{C183D7F6-B498-43B3-948B-1728B52AA6E4}">
                <adec:decorative xmlns:adec="http://schemas.microsoft.com/office/drawing/2017/decorative" val="1"/>
              </a:ext>
            </a:extLst>
          </p:cNvPr>
          <p:cNvSpPr/>
          <p:nvPr/>
        </p:nvSpPr>
        <p:spPr>
          <a:xfrm>
            <a:off x="4343400" y="2035507"/>
            <a:ext cx="1371600" cy="2111152"/>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b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br>
            <a:endParaRPr kumimoji="0" lang="en-US" sz="1800" b="0" i="0" u="none" strike="noStrike" kern="1200" cap="none" spc="0" normalizeH="0" baseline="0" noProof="0">
              <a:ln>
                <a:noFill/>
              </a:ln>
              <a:solidFill>
                <a:schemeClr val="tx1"/>
              </a:solidFill>
              <a:effectLst/>
              <a:uLnTx/>
              <a:uFillTx/>
              <a:latin typeface="Arial" panose="020B0604020202020204"/>
              <a:ea typeface="+mn-ea"/>
              <a:cs typeface="+mn-cs"/>
            </a:endParaRPr>
          </a:p>
        </p:txBody>
      </p:sp>
      <p:sp>
        <p:nvSpPr>
          <p:cNvPr id="14" name="Text Placeholder 13">
            <a:extLst>
              <a:ext uri="{FF2B5EF4-FFF2-40B4-BE49-F238E27FC236}">
                <a16:creationId xmlns:a16="http://schemas.microsoft.com/office/drawing/2014/main" id="{05063FA5-3504-44A9-FC7D-A8A35521F93F}"/>
              </a:ext>
            </a:extLst>
          </p:cNvPr>
          <p:cNvSpPr>
            <a:spLocks noGrp="1"/>
          </p:cNvSpPr>
          <p:nvPr>
            <p:ph type="body" sz="quarter" idx="15"/>
          </p:nvPr>
        </p:nvSpPr>
        <p:spPr>
          <a:xfrm>
            <a:off x="4394073" y="2232318"/>
            <a:ext cx="1333890" cy="1894393"/>
          </a:xfrm>
        </p:spPr>
        <p:txBody>
          <a:bodyPr>
            <a:normAutofit/>
          </a:bodyPr>
          <a:lstStyle/>
          <a:p>
            <a:pPr algn="ctr">
              <a:lnSpc>
                <a:spcPct val="90000"/>
              </a:lnSpc>
              <a:spcBef>
                <a:spcPts val="0"/>
              </a:spcBef>
              <a:spcAft>
                <a:spcPts val="756"/>
              </a:spcAft>
            </a:pP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STEP </a:t>
            </a:r>
            <a:b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FOUR: Appraise the Evidence</a:t>
            </a:r>
            <a:endParaRPr lang="en-US" sz="1800"/>
          </a:p>
        </p:txBody>
      </p:sp>
      <p:sp>
        <p:nvSpPr>
          <p:cNvPr id="22" name="Rectangle 21">
            <a:extLst>
              <a:ext uri="{FF2B5EF4-FFF2-40B4-BE49-F238E27FC236}">
                <a16:creationId xmlns:a16="http://schemas.microsoft.com/office/drawing/2014/main" id="{E64ADF7B-859F-44FB-33BC-AEC71A60A516}"/>
              </a:ext>
              <a:ext uri="{C183D7F6-B498-43B3-948B-1728B52AA6E4}">
                <adec:decorative xmlns:adec="http://schemas.microsoft.com/office/drawing/2017/decorative" val="1"/>
              </a:ext>
            </a:extLst>
          </p:cNvPr>
          <p:cNvSpPr/>
          <p:nvPr/>
        </p:nvSpPr>
        <p:spPr>
          <a:xfrm>
            <a:off x="5791200" y="2035507"/>
            <a:ext cx="1371600" cy="2111152"/>
          </a:xfrm>
          <a:prstGeom prst="rect">
            <a:avLst/>
          </a:prstGeom>
          <a:solidFill>
            <a:schemeClr val="accent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15" name="Text Placeholder 14">
            <a:extLst>
              <a:ext uri="{FF2B5EF4-FFF2-40B4-BE49-F238E27FC236}">
                <a16:creationId xmlns:a16="http://schemas.microsoft.com/office/drawing/2014/main" id="{E4BBE059-0A79-856F-2177-ABC2BAC2E6C0}"/>
              </a:ext>
            </a:extLst>
          </p:cNvPr>
          <p:cNvSpPr>
            <a:spLocks noGrp="1"/>
          </p:cNvSpPr>
          <p:nvPr>
            <p:ph type="body" sz="quarter" idx="16"/>
          </p:nvPr>
        </p:nvSpPr>
        <p:spPr>
          <a:xfrm>
            <a:off x="5765177" y="2035508"/>
            <a:ext cx="1460019" cy="2056288"/>
          </a:xfrm>
        </p:spPr>
        <p:txBody>
          <a:bodyPr>
            <a:normAutofit/>
          </a:bodyPr>
          <a:lstStyle/>
          <a:p>
            <a:pPr marL="0" marR="0" lvl="0" indent="0" algn="ctr" defTabSz="711200" rtl="0" eaLnBrk="1" fontAlgn="auto" latinLnBrk="0" hangingPunct="1">
              <a:lnSpc>
                <a:spcPct val="90000"/>
              </a:lnSpc>
              <a:spcBef>
                <a:spcPts val="0"/>
              </a:spcBef>
              <a:spcAft>
                <a:spcPts val="756"/>
              </a:spcAft>
              <a:buClrTx/>
              <a:buSzTx/>
              <a:buFontTx/>
              <a:buNone/>
              <a:tabLst/>
              <a:defRPr/>
            </a:pP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STEP </a:t>
            </a:r>
            <a:b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FIVE: </a:t>
            </a:r>
            <a:b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50505"/>
                </a:solidFill>
                <a:effectLst/>
                <a:uLnTx/>
                <a:uFillTx/>
                <a:latin typeface="Arial" panose="020B0604020202020204"/>
                <a:ea typeface="+mn-ea"/>
                <a:cs typeface="+mn-cs"/>
              </a:rPr>
              <a:t>Apply the Evidence</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86780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74167 0.01112 L 0 -4.44444E-6 " pathEditMode="relative" rAng="0" ptsTypes="AA">
                                      <p:cBhvr>
                                        <p:cTn id="8" dur="2000" fill="hold"/>
                                        <p:tgtEl>
                                          <p:spTgt spid="22"/>
                                        </p:tgtEl>
                                        <p:attrNameLst>
                                          <p:attrName>ppt_x</p:attrName>
                                          <p:attrName>ppt_y</p:attrName>
                                        </p:attrNameLst>
                                      </p:cBhvr>
                                      <p:rCtr x="37083" y="-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p:txBody>
          <a:bodyPr>
            <a:normAutofit/>
          </a:bodyPr>
          <a:lstStyle/>
          <a:p>
            <a:r>
              <a:rPr lang="en-US"/>
              <a:t>Step Five: </a:t>
            </a:r>
            <a:br>
              <a:rPr lang="en-US"/>
            </a:br>
            <a:r>
              <a:rPr lang="en-US"/>
              <a:t>Apply the Evidence </a:t>
            </a:r>
            <a:r>
              <a:rPr lang="en-US">
                <a:solidFill>
                  <a:schemeClr val="bg1"/>
                </a:solidFill>
              </a:rPr>
              <a:t>1</a:t>
            </a:r>
          </a:p>
        </p:txBody>
      </p:sp>
      <p:sp>
        <p:nvSpPr>
          <p:cNvPr id="25" name="Right Arrow 4" descr="Right Arrow">
            <a:extLst>
              <a:ext uri="{FF2B5EF4-FFF2-40B4-BE49-F238E27FC236}">
                <a16:creationId xmlns:a16="http://schemas.microsoft.com/office/drawing/2014/main" id="{6E67A859-57C7-77E8-DE6F-0CACDAE4CCBB}"/>
              </a:ext>
            </a:extLst>
          </p:cNvPr>
          <p:cNvSpPr/>
          <p:nvPr/>
        </p:nvSpPr>
        <p:spPr>
          <a:xfrm>
            <a:off x="0" y="887122"/>
            <a:ext cx="7968343" cy="3427197"/>
          </a:xfrm>
          <a:custGeom>
            <a:avLst/>
            <a:gdLst>
              <a:gd name="connsiteX0" fmla="*/ 0 w 7968343"/>
              <a:gd name="connsiteY0" fmla="*/ 1046211 h 4184843"/>
              <a:gd name="connsiteX1" fmla="*/ 5875922 w 7968343"/>
              <a:gd name="connsiteY1" fmla="*/ 1046211 h 4184843"/>
              <a:gd name="connsiteX2" fmla="*/ 5875922 w 7968343"/>
              <a:gd name="connsiteY2" fmla="*/ 0 h 4184843"/>
              <a:gd name="connsiteX3" fmla="*/ 7968343 w 7968343"/>
              <a:gd name="connsiteY3" fmla="*/ 2092422 h 4184843"/>
              <a:gd name="connsiteX4" fmla="*/ 5875922 w 7968343"/>
              <a:gd name="connsiteY4" fmla="*/ 4184843 h 4184843"/>
              <a:gd name="connsiteX5" fmla="*/ 5875922 w 7968343"/>
              <a:gd name="connsiteY5" fmla="*/ 3138632 h 4184843"/>
              <a:gd name="connsiteX6" fmla="*/ 0 w 7968343"/>
              <a:gd name="connsiteY6" fmla="*/ 3138632 h 4184843"/>
              <a:gd name="connsiteX7" fmla="*/ 0 w 7968343"/>
              <a:gd name="connsiteY7" fmla="*/ 1046211 h 4184843"/>
              <a:gd name="connsiteX0" fmla="*/ 0 w 7968343"/>
              <a:gd name="connsiteY0" fmla="*/ 811079 h 3949711"/>
              <a:gd name="connsiteX1" fmla="*/ 5875922 w 7968343"/>
              <a:gd name="connsiteY1" fmla="*/ 811079 h 3949711"/>
              <a:gd name="connsiteX2" fmla="*/ 5875922 w 7968343"/>
              <a:gd name="connsiteY2" fmla="*/ 0 h 3949711"/>
              <a:gd name="connsiteX3" fmla="*/ 7968343 w 7968343"/>
              <a:gd name="connsiteY3" fmla="*/ 1857290 h 3949711"/>
              <a:gd name="connsiteX4" fmla="*/ 5875922 w 7968343"/>
              <a:gd name="connsiteY4" fmla="*/ 3949711 h 3949711"/>
              <a:gd name="connsiteX5" fmla="*/ 5875922 w 7968343"/>
              <a:gd name="connsiteY5" fmla="*/ 2903500 h 3949711"/>
              <a:gd name="connsiteX6" fmla="*/ 0 w 7968343"/>
              <a:gd name="connsiteY6" fmla="*/ 2903500 h 3949711"/>
              <a:gd name="connsiteX7" fmla="*/ 0 w 7968343"/>
              <a:gd name="connsiteY7" fmla="*/ 811079 h 3949711"/>
              <a:gd name="connsiteX0" fmla="*/ 0 w 7968343"/>
              <a:gd name="connsiteY0" fmla="*/ 811079 h 3531700"/>
              <a:gd name="connsiteX1" fmla="*/ 5875922 w 7968343"/>
              <a:gd name="connsiteY1" fmla="*/ 811079 h 3531700"/>
              <a:gd name="connsiteX2" fmla="*/ 5875922 w 7968343"/>
              <a:gd name="connsiteY2" fmla="*/ 0 h 3531700"/>
              <a:gd name="connsiteX3" fmla="*/ 7968343 w 7968343"/>
              <a:gd name="connsiteY3" fmla="*/ 1857290 h 3531700"/>
              <a:gd name="connsiteX4" fmla="*/ 5862860 w 7968343"/>
              <a:gd name="connsiteY4" fmla="*/ 3531700 h 3531700"/>
              <a:gd name="connsiteX5" fmla="*/ 5875922 w 7968343"/>
              <a:gd name="connsiteY5" fmla="*/ 2903500 h 3531700"/>
              <a:gd name="connsiteX6" fmla="*/ 0 w 7968343"/>
              <a:gd name="connsiteY6" fmla="*/ 2903500 h 3531700"/>
              <a:gd name="connsiteX7" fmla="*/ 0 w 7968343"/>
              <a:gd name="connsiteY7" fmla="*/ 811079 h 3531700"/>
              <a:gd name="connsiteX0" fmla="*/ 0 w 7968343"/>
              <a:gd name="connsiteY0" fmla="*/ 706576 h 3427197"/>
              <a:gd name="connsiteX1" fmla="*/ 5875922 w 7968343"/>
              <a:gd name="connsiteY1" fmla="*/ 706576 h 3427197"/>
              <a:gd name="connsiteX2" fmla="*/ 5875922 w 7968343"/>
              <a:gd name="connsiteY2" fmla="*/ 0 h 3427197"/>
              <a:gd name="connsiteX3" fmla="*/ 7968343 w 7968343"/>
              <a:gd name="connsiteY3" fmla="*/ 1752787 h 3427197"/>
              <a:gd name="connsiteX4" fmla="*/ 5862860 w 7968343"/>
              <a:gd name="connsiteY4" fmla="*/ 3427197 h 3427197"/>
              <a:gd name="connsiteX5" fmla="*/ 5875922 w 7968343"/>
              <a:gd name="connsiteY5" fmla="*/ 2798997 h 3427197"/>
              <a:gd name="connsiteX6" fmla="*/ 0 w 7968343"/>
              <a:gd name="connsiteY6" fmla="*/ 2798997 h 3427197"/>
              <a:gd name="connsiteX7" fmla="*/ 0 w 7968343"/>
              <a:gd name="connsiteY7" fmla="*/ 706576 h 3427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68343" h="3427197">
                <a:moveTo>
                  <a:pt x="0" y="706576"/>
                </a:moveTo>
                <a:lnTo>
                  <a:pt x="5875922" y="706576"/>
                </a:lnTo>
                <a:lnTo>
                  <a:pt x="5875922" y="0"/>
                </a:lnTo>
                <a:lnTo>
                  <a:pt x="7968343" y="1752787"/>
                </a:lnTo>
                <a:lnTo>
                  <a:pt x="5862860" y="3427197"/>
                </a:lnTo>
                <a:lnTo>
                  <a:pt x="5875922" y="2798997"/>
                </a:lnTo>
                <a:lnTo>
                  <a:pt x="0" y="2798997"/>
                </a:lnTo>
                <a:lnTo>
                  <a:pt x="0" y="706576"/>
                </a:lnTo>
                <a:close/>
              </a:path>
            </a:pathLst>
          </a:custGeom>
          <a:solidFill>
            <a:schemeClr val="bg1">
              <a:lumMod val="6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hueOff val="0"/>
                  <a:satOff val="0"/>
                  <a:lumOff val="0"/>
                  <a:alphaOff val="0"/>
                </a:srgbClr>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63150C58-1C4B-0A86-69CD-3860A93A493F}"/>
              </a:ext>
              <a:ext uri="{C183D7F6-B498-43B3-948B-1728B52AA6E4}">
                <adec:decorative xmlns:adec="http://schemas.microsoft.com/office/drawing/2017/decorative" val="1"/>
              </a:ext>
            </a:extLst>
          </p:cNvPr>
          <p:cNvSpPr/>
          <p:nvPr/>
        </p:nvSpPr>
        <p:spPr>
          <a:xfrm>
            <a:off x="0" y="1758287"/>
            <a:ext cx="1195251" cy="1748562"/>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br>
              <a:rPr kumimoji="0" lang="en-US" sz="1500" b="0" i="0" u="none" strike="noStrike" kern="1200" cap="none" spc="0" normalizeH="0" baseline="0" noProof="0">
                <a:ln>
                  <a:noFill/>
                </a:ln>
                <a:solidFill>
                  <a:srgbClr val="FFFFFF"/>
                </a:solidFill>
                <a:effectLst/>
                <a:uLnTx/>
                <a:uFillTx/>
                <a:latin typeface="Arial" panose="020B0604020202020204"/>
                <a:ea typeface="+mn-ea"/>
                <a:cs typeface="+mn-cs"/>
              </a:rPr>
            </a:br>
            <a:endParaRPr kumimoji="0" lang="en-US" sz="15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6E658BFA-9E65-5CB6-BDC5-6C26C281C6B8}"/>
              </a:ext>
            </a:extLst>
          </p:cNvPr>
          <p:cNvSpPr>
            <a:spLocks noGrp="1"/>
          </p:cNvSpPr>
          <p:nvPr>
            <p:ph idx="1"/>
          </p:nvPr>
        </p:nvSpPr>
        <p:spPr>
          <a:xfrm>
            <a:off x="25277" y="2130014"/>
            <a:ext cx="1169973" cy="1342985"/>
          </a:xfrm>
        </p:spPr>
        <p:txBody>
          <a:bodyPr>
            <a:normAutofit/>
          </a:bodyPr>
          <a:lstStyle/>
          <a:p>
            <a:pPr marL="0" marR="0" lvl="0" indent="0" algn="ctr" defTabSz="711200" rtl="0" eaLnBrk="1" fontAlgn="auto" latinLnBrk="0" hangingPunct="1">
              <a:lnSpc>
                <a:spcPct val="90000"/>
              </a:lnSpc>
              <a:spcBef>
                <a:spcPts val="0"/>
              </a:spcBef>
              <a:spcAft>
                <a:spcPts val="756"/>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a:ea typeface="+mn-ea"/>
                <a:cs typeface="+mn-cs"/>
              </a:rPr>
              <a:t>STEP ONE: Assess the Problem &amp; Clarify the Goal</a:t>
            </a:r>
          </a:p>
        </p:txBody>
      </p:sp>
      <p:sp>
        <p:nvSpPr>
          <p:cNvPr id="27" name="Rectangle 26">
            <a:extLst>
              <a:ext uri="{FF2B5EF4-FFF2-40B4-BE49-F238E27FC236}">
                <a16:creationId xmlns:a16="http://schemas.microsoft.com/office/drawing/2014/main" id="{029A3F65-679F-FA1B-0491-8765C82B8743}"/>
              </a:ext>
              <a:ext uri="{C183D7F6-B498-43B3-948B-1728B52AA6E4}">
                <adec:decorative xmlns:adec="http://schemas.microsoft.com/office/drawing/2017/decorative" val="1"/>
              </a:ext>
            </a:extLst>
          </p:cNvPr>
          <p:cNvSpPr/>
          <p:nvPr/>
        </p:nvSpPr>
        <p:spPr>
          <a:xfrm>
            <a:off x="1261654" y="1758287"/>
            <a:ext cx="1195251" cy="1748562"/>
          </a:xfrm>
          <a:prstGeom prst="rect">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711200">
              <a:lnSpc>
                <a:spcPct val="90000"/>
              </a:lnSpc>
              <a:spcAft>
                <a:spcPct val="35000"/>
              </a:spcAft>
              <a:defRPr/>
            </a:pPr>
            <a:endParaRPr kumimoji="0" lang="en-US" sz="1500" b="0" i="0" u="none" strike="noStrike" kern="1200" cap="none" spc="0" normalizeH="0" baseline="0" noProof="0">
              <a:ln>
                <a:noFill/>
              </a:ln>
              <a:solidFill>
                <a:srgbClr val="FFFFFF"/>
              </a:solidFill>
              <a:effectLst/>
              <a:uLnTx/>
              <a:uFillTx/>
              <a:latin typeface="Arial" panose="020B0604020202020204"/>
            </a:endParaRPr>
          </a:p>
        </p:txBody>
      </p:sp>
      <p:sp>
        <p:nvSpPr>
          <p:cNvPr id="7" name="Content Placeholder 6">
            <a:extLst>
              <a:ext uri="{FF2B5EF4-FFF2-40B4-BE49-F238E27FC236}">
                <a16:creationId xmlns:a16="http://schemas.microsoft.com/office/drawing/2014/main" id="{A4336C32-8B74-AFE6-17F4-054832D32439}"/>
              </a:ext>
            </a:extLst>
          </p:cNvPr>
          <p:cNvSpPr>
            <a:spLocks noGrp="1"/>
          </p:cNvSpPr>
          <p:nvPr>
            <p:ph sz="quarter" idx="13"/>
          </p:nvPr>
        </p:nvSpPr>
        <p:spPr>
          <a:xfrm>
            <a:off x="1298686" y="1648015"/>
            <a:ext cx="1121187" cy="1858833"/>
          </a:xfrm>
        </p:spPr>
        <p:txBody>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a:ea typeface="+mn-ea"/>
                <a:cs typeface="+mn-cs"/>
              </a:rPr>
              <a:t>STEP TWO: </a:t>
            </a:r>
            <a:br>
              <a:rPr kumimoji="0" lang="en-US" sz="15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500" b="0" i="0" u="none" strike="noStrike" kern="1200" cap="none" spc="0" normalizeH="0" baseline="0" noProof="0">
                <a:ln>
                  <a:noFill/>
                </a:ln>
                <a:solidFill>
                  <a:srgbClr val="FFFFFF"/>
                </a:solidFill>
                <a:effectLst/>
                <a:uLnTx/>
                <a:uFillTx/>
                <a:latin typeface="Arial" panose="020B0604020202020204"/>
                <a:ea typeface="+mn-ea"/>
                <a:cs typeface="+mn-cs"/>
              </a:rPr>
              <a:t>Ask the Question</a:t>
            </a:r>
          </a:p>
        </p:txBody>
      </p:sp>
      <p:sp>
        <p:nvSpPr>
          <p:cNvPr id="28" name="Rectangle 27">
            <a:extLst>
              <a:ext uri="{FF2B5EF4-FFF2-40B4-BE49-F238E27FC236}">
                <a16:creationId xmlns:a16="http://schemas.microsoft.com/office/drawing/2014/main" id="{2C80220E-7EF9-2F59-98A5-87E789A4B893}"/>
              </a:ext>
              <a:ext uri="{C183D7F6-B498-43B3-948B-1728B52AA6E4}">
                <adec:decorative xmlns:adec="http://schemas.microsoft.com/office/drawing/2017/decorative" val="1"/>
              </a:ext>
            </a:extLst>
          </p:cNvPr>
          <p:cNvSpPr/>
          <p:nvPr/>
        </p:nvSpPr>
        <p:spPr>
          <a:xfrm>
            <a:off x="2523309" y="1758287"/>
            <a:ext cx="1195251" cy="1748562"/>
          </a:xfrm>
          <a:prstGeom prst="rect">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 Placeholder 8">
            <a:extLst>
              <a:ext uri="{FF2B5EF4-FFF2-40B4-BE49-F238E27FC236}">
                <a16:creationId xmlns:a16="http://schemas.microsoft.com/office/drawing/2014/main" id="{C52623E0-3C53-5499-DDBF-47F6FB95611F}"/>
              </a:ext>
            </a:extLst>
          </p:cNvPr>
          <p:cNvSpPr>
            <a:spLocks noGrp="1"/>
          </p:cNvSpPr>
          <p:nvPr>
            <p:ph type="body" sz="quarter" idx="14"/>
          </p:nvPr>
        </p:nvSpPr>
        <p:spPr>
          <a:xfrm>
            <a:off x="2581172" y="1733173"/>
            <a:ext cx="1137388" cy="1858833"/>
          </a:xfrm>
        </p:spPr>
        <p:txBody>
          <a:bodyPr>
            <a:normAutofit/>
          </a:bodyPr>
          <a:lstStyle/>
          <a:p>
            <a:pPr marL="0" marR="0" lvl="0" indent="0" algn="ctr" defTabSz="711200" rtl="0" eaLnBrk="1" fontAlgn="auto" latinLnBrk="0" hangingPunct="1">
              <a:lnSpc>
                <a:spcPct val="90000"/>
              </a:lnSpc>
              <a:spcBef>
                <a:spcPts val="0"/>
              </a:spcBef>
              <a:spcAft>
                <a:spcPct val="3500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a:ea typeface="+mn-ea"/>
                <a:cs typeface="+mn-cs"/>
              </a:rPr>
              <a:t>STEP THREE: Acquire the Evidence </a:t>
            </a:r>
          </a:p>
        </p:txBody>
      </p:sp>
      <p:sp>
        <p:nvSpPr>
          <p:cNvPr id="29" name="Rectangle 28">
            <a:extLst>
              <a:ext uri="{FF2B5EF4-FFF2-40B4-BE49-F238E27FC236}">
                <a16:creationId xmlns:a16="http://schemas.microsoft.com/office/drawing/2014/main" id="{4B624A46-4288-E458-23FA-B2C38AA32DBE}"/>
              </a:ext>
              <a:ext uri="{C183D7F6-B498-43B3-948B-1728B52AA6E4}">
                <adec:decorative xmlns:adec="http://schemas.microsoft.com/office/drawing/2017/decorative" val="1"/>
              </a:ext>
            </a:extLst>
          </p:cNvPr>
          <p:cNvSpPr/>
          <p:nvPr/>
        </p:nvSpPr>
        <p:spPr>
          <a:xfrm>
            <a:off x="3784963" y="1758287"/>
            <a:ext cx="1195251" cy="1748562"/>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lnSpc>
                <a:spcPct val="90000"/>
              </a:lnSpc>
              <a:spcBef>
                <a:spcPts val="0"/>
              </a:spcBef>
              <a:spcAft>
                <a:spcPct val="35000"/>
              </a:spcAft>
              <a:buClrTx/>
              <a:buSzTx/>
              <a:buFontTx/>
              <a:buNone/>
              <a:tabLst/>
              <a:defRPr/>
            </a:pPr>
            <a:br>
              <a:rPr kumimoji="0" lang="en-US" sz="1500" b="0" i="0" u="none" strike="noStrike" kern="1200" cap="none" spc="0" normalizeH="0" baseline="0" noProof="0">
                <a:ln>
                  <a:noFill/>
                </a:ln>
                <a:solidFill>
                  <a:srgbClr val="FFFFFF"/>
                </a:solidFill>
                <a:effectLst/>
                <a:uLnTx/>
                <a:uFillTx/>
                <a:latin typeface="Arial" panose="020B0604020202020204"/>
                <a:ea typeface="+mn-ea"/>
                <a:cs typeface="+mn-cs"/>
              </a:rPr>
            </a:br>
            <a:endParaRPr kumimoji="0" lang="en-US" sz="1500" b="0" i="0" u="none" strike="noStrike" kern="1200" cap="none" spc="0" normalizeH="0" baseline="0" noProof="0">
              <a:ln>
                <a:noFill/>
              </a:ln>
              <a:solidFill>
                <a:schemeClr val="tx1"/>
              </a:solidFill>
              <a:effectLst/>
              <a:uLnTx/>
              <a:uFillTx/>
              <a:latin typeface="Arial" panose="020B0604020202020204"/>
              <a:ea typeface="+mn-ea"/>
              <a:cs typeface="+mn-cs"/>
            </a:endParaRPr>
          </a:p>
        </p:txBody>
      </p:sp>
      <p:sp>
        <p:nvSpPr>
          <p:cNvPr id="14" name="Text Placeholder 13">
            <a:extLst>
              <a:ext uri="{FF2B5EF4-FFF2-40B4-BE49-F238E27FC236}">
                <a16:creationId xmlns:a16="http://schemas.microsoft.com/office/drawing/2014/main" id="{05063FA5-3504-44A9-FC7D-A8A35521F93F}"/>
              </a:ext>
            </a:extLst>
          </p:cNvPr>
          <p:cNvSpPr>
            <a:spLocks noGrp="1"/>
          </p:cNvSpPr>
          <p:nvPr>
            <p:ph type="body" sz="quarter" idx="15"/>
          </p:nvPr>
        </p:nvSpPr>
        <p:spPr>
          <a:xfrm>
            <a:off x="3842826" y="1829840"/>
            <a:ext cx="1100357" cy="1715080"/>
          </a:xfrm>
        </p:spPr>
        <p:txBody>
          <a:bodyPr>
            <a:normAutofit/>
          </a:bodyPr>
          <a:lstStyle/>
          <a:p>
            <a:pPr algn="ctr">
              <a:lnSpc>
                <a:spcPct val="90000"/>
              </a:lnSpc>
              <a:spcBef>
                <a:spcPts val="0"/>
              </a:spcBef>
              <a:spcAft>
                <a:spcPts val="756"/>
              </a:spcAft>
            </a:pPr>
            <a:r>
              <a:rPr kumimoji="0" lang="en-US" sz="1500" b="0" i="0" u="none" strike="noStrike" kern="1200" cap="none" spc="0" normalizeH="0" baseline="0" noProof="0">
                <a:ln>
                  <a:noFill/>
                </a:ln>
                <a:solidFill>
                  <a:srgbClr val="050505"/>
                </a:solidFill>
                <a:effectLst/>
                <a:uLnTx/>
                <a:uFillTx/>
                <a:latin typeface="Arial" panose="020B0604020202020204"/>
                <a:ea typeface="+mn-ea"/>
                <a:cs typeface="+mn-cs"/>
              </a:rPr>
              <a:t>STEP FOUR: Appraise  the Evidence</a:t>
            </a:r>
            <a:endParaRPr lang="en-US"/>
          </a:p>
        </p:txBody>
      </p:sp>
      <p:sp>
        <p:nvSpPr>
          <p:cNvPr id="30" name="Rectangle 29">
            <a:extLst>
              <a:ext uri="{FF2B5EF4-FFF2-40B4-BE49-F238E27FC236}">
                <a16:creationId xmlns:a16="http://schemas.microsoft.com/office/drawing/2014/main" id="{43BBF546-E8B1-DBCC-21BC-957F0A45D58A}"/>
              </a:ext>
              <a:ext uri="{C183D7F6-B498-43B3-948B-1728B52AA6E4}">
                <adec:decorative xmlns:adec="http://schemas.microsoft.com/office/drawing/2017/decorative" val="1"/>
              </a:ext>
            </a:extLst>
          </p:cNvPr>
          <p:cNvSpPr/>
          <p:nvPr/>
        </p:nvSpPr>
        <p:spPr>
          <a:xfrm>
            <a:off x="5046617" y="1758287"/>
            <a:ext cx="1195251" cy="1748562"/>
          </a:xfrm>
          <a:prstGeom prst="rect">
            <a:avLst/>
          </a:prstGeom>
          <a:solidFill>
            <a:schemeClr val="accent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11200" rtl="0" eaLnBrk="1" fontAlgn="auto" latinLnBrk="0" hangingPunct="1">
              <a:spcBef>
                <a:spcPts val="0"/>
              </a:spcBef>
              <a:buClrTx/>
              <a:buSzTx/>
              <a:buFontTx/>
              <a:buNone/>
              <a:tabLst/>
              <a:defRPr/>
            </a:pPr>
            <a:endParaRPr kumimoji="0" lang="en-US" sz="15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15" name="Text Placeholder 14">
            <a:extLst>
              <a:ext uri="{FF2B5EF4-FFF2-40B4-BE49-F238E27FC236}">
                <a16:creationId xmlns:a16="http://schemas.microsoft.com/office/drawing/2014/main" id="{E4BBE059-0A79-856F-2177-ABC2BAC2E6C0}"/>
              </a:ext>
            </a:extLst>
          </p:cNvPr>
          <p:cNvSpPr>
            <a:spLocks noGrp="1"/>
          </p:cNvSpPr>
          <p:nvPr>
            <p:ph type="body" sz="quarter" idx="16"/>
          </p:nvPr>
        </p:nvSpPr>
        <p:spPr>
          <a:xfrm>
            <a:off x="5067449" y="1733173"/>
            <a:ext cx="1174419" cy="1827479"/>
          </a:xfrm>
        </p:spPr>
        <p:txBody>
          <a:bodyPr>
            <a:normAutofit/>
          </a:bodyPr>
          <a:lstStyle/>
          <a:p>
            <a:pPr marL="0" marR="0" lvl="0" indent="0" algn="ctr" defTabSz="711200" rtl="0" eaLnBrk="1" fontAlgn="auto" latinLnBrk="0" hangingPunct="1">
              <a:lnSpc>
                <a:spcPct val="90000"/>
              </a:lnSpc>
              <a:spcBef>
                <a:spcPts val="0"/>
              </a:spcBef>
              <a:spcAft>
                <a:spcPts val="756"/>
              </a:spcAft>
              <a:buClrTx/>
              <a:buSzTx/>
              <a:buFontTx/>
              <a:buNone/>
              <a:tabLst/>
              <a:defRPr/>
            </a:pPr>
            <a:r>
              <a:rPr kumimoji="0" lang="en-US" sz="1500" b="0" i="0" u="none" strike="noStrike" kern="1200" cap="none" spc="0" normalizeH="0" baseline="0" noProof="0">
                <a:ln>
                  <a:noFill/>
                </a:ln>
                <a:solidFill>
                  <a:srgbClr val="050505"/>
                </a:solidFill>
                <a:effectLst/>
                <a:uLnTx/>
                <a:uFillTx/>
                <a:latin typeface="Arial" panose="020B0604020202020204"/>
                <a:ea typeface="+mn-ea"/>
                <a:cs typeface="+mn-cs"/>
              </a:rPr>
              <a:t>STEP </a:t>
            </a:r>
            <a:br>
              <a:rPr kumimoji="0" lang="en-US" sz="1500" b="0" i="0" u="none" strike="noStrike" kern="1200" cap="none" spc="0" normalizeH="0" baseline="0" noProof="0">
                <a:ln>
                  <a:noFill/>
                </a:ln>
                <a:solidFill>
                  <a:srgbClr val="050505"/>
                </a:solidFill>
                <a:effectLst/>
                <a:uLnTx/>
                <a:uFillTx/>
                <a:latin typeface="Arial" panose="020B0604020202020204"/>
                <a:ea typeface="+mn-ea"/>
                <a:cs typeface="+mn-cs"/>
              </a:rPr>
            </a:br>
            <a:r>
              <a:rPr kumimoji="0" lang="en-US" sz="1500" b="0" i="0" u="none" strike="noStrike" kern="1200" cap="none" spc="0" normalizeH="0" baseline="0" noProof="0">
                <a:ln>
                  <a:noFill/>
                </a:ln>
                <a:solidFill>
                  <a:srgbClr val="050505"/>
                </a:solidFill>
                <a:effectLst/>
                <a:uLnTx/>
                <a:uFillTx/>
                <a:latin typeface="Arial" panose="020B0604020202020204"/>
                <a:ea typeface="+mn-ea"/>
                <a:cs typeface="+mn-cs"/>
              </a:rPr>
              <a:t>FIVE: Apply the Evidence</a:t>
            </a:r>
          </a:p>
        </p:txBody>
      </p:sp>
      <p:sp>
        <p:nvSpPr>
          <p:cNvPr id="11" name="Down Arrow 20" descr="Down arrow">
            <a:extLst>
              <a:ext uri="{FF2B5EF4-FFF2-40B4-BE49-F238E27FC236}">
                <a16:creationId xmlns:a16="http://schemas.microsoft.com/office/drawing/2014/main" id="{DED786DC-2DF4-E04E-219F-B85CFEFB9AE9}"/>
              </a:ext>
            </a:extLst>
          </p:cNvPr>
          <p:cNvSpPr/>
          <p:nvPr/>
        </p:nvSpPr>
        <p:spPr>
          <a:xfrm>
            <a:off x="4230188" y="4021027"/>
            <a:ext cx="304800" cy="381000"/>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6" name="Text Placeholder 15">
            <a:extLst>
              <a:ext uri="{FF2B5EF4-FFF2-40B4-BE49-F238E27FC236}">
                <a16:creationId xmlns:a16="http://schemas.microsoft.com/office/drawing/2014/main" id="{1052D85A-1FC9-A57D-6EF7-608C4139883E}"/>
              </a:ext>
            </a:extLst>
          </p:cNvPr>
          <p:cNvSpPr>
            <a:spLocks noGrp="1"/>
          </p:cNvSpPr>
          <p:nvPr>
            <p:ph type="body" sz="quarter" idx="17"/>
          </p:nvPr>
        </p:nvSpPr>
        <p:spPr>
          <a:xfrm>
            <a:off x="3838350" y="4625225"/>
            <a:ext cx="1169974" cy="6604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50505"/>
                </a:solidFill>
                <a:effectLst/>
                <a:uLnTx/>
                <a:uFillTx/>
                <a:latin typeface="Arial" panose="020B0604020202020204"/>
                <a:ea typeface="ＭＳ Ｐゴシック" charset="-128"/>
                <a:cs typeface="+mn-cs"/>
              </a:rPr>
              <a:t>Goals</a:t>
            </a:r>
          </a:p>
        </p:txBody>
      </p:sp>
      <p:sp>
        <p:nvSpPr>
          <p:cNvPr id="17" name="Text Placeholder 16">
            <a:extLst>
              <a:ext uri="{FF2B5EF4-FFF2-40B4-BE49-F238E27FC236}">
                <a16:creationId xmlns:a16="http://schemas.microsoft.com/office/drawing/2014/main" id="{E4BBC220-8B78-816C-C042-1E3D550AA101}"/>
              </a:ext>
            </a:extLst>
          </p:cNvPr>
          <p:cNvSpPr>
            <a:spLocks noGrp="1"/>
          </p:cNvSpPr>
          <p:nvPr>
            <p:ph type="body" sz="quarter" idx="18"/>
          </p:nvPr>
        </p:nvSpPr>
        <p:spPr>
          <a:xfrm>
            <a:off x="6374089" y="3925137"/>
            <a:ext cx="1998663" cy="700088"/>
          </a:xfrm>
        </p:spPr>
        <p:txBody>
          <a:bodyPr>
            <a:normAutofit fontScale="85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1200" cap="none" spc="0" normalizeH="0" baseline="0" noProof="0">
                <a:ln>
                  <a:noFill/>
                </a:ln>
                <a:solidFill>
                  <a:srgbClr val="050505"/>
                </a:solidFill>
                <a:effectLst/>
                <a:uLnTx/>
                <a:uFillTx/>
                <a:latin typeface="Arial" panose="020B0604020202020204"/>
                <a:ea typeface="+mn-ea"/>
                <a:cs typeface="+mn-cs"/>
              </a:rPr>
              <a:t>Logic Model</a:t>
            </a:r>
          </a:p>
        </p:txBody>
      </p:sp>
      <p:grpSp>
        <p:nvGrpSpPr>
          <p:cNvPr id="32" name="Group 31">
            <a:extLst>
              <a:ext uri="{FF2B5EF4-FFF2-40B4-BE49-F238E27FC236}">
                <a16:creationId xmlns:a16="http://schemas.microsoft.com/office/drawing/2014/main" id="{9F175F12-B2D2-1F3C-69D1-043D104E57BD}"/>
              </a:ext>
              <a:ext uri="{C183D7F6-B498-43B3-948B-1728B52AA6E4}">
                <adec:decorative xmlns:adec="http://schemas.microsoft.com/office/drawing/2017/decorative" val="1"/>
              </a:ext>
            </a:extLst>
          </p:cNvPr>
          <p:cNvGrpSpPr/>
          <p:nvPr/>
        </p:nvGrpSpPr>
        <p:grpSpPr>
          <a:xfrm>
            <a:off x="5044270" y="3927420"/>
            <a:ext cx="4794755" cy="2438400"/>
            <a:chOff x="5044270" y="3927420"/>
            <a:chExt cx="4794755" cy="2438400"/>
          </a:xfrm>
        </p:grpSpPr>
        <p:sp>
          <p:nvSpPr>
            <p:cNvPr id="33" name="Arrow: Right 32">
              <a:extLst>
                <a:ext uri="{FF2B5EF4-FFF2-40B4-BE49-F238E27FC236}">
                  <a16:creationId xmlns:a16="http://schemas.microsoft.com/office/drawing/2014/main" id="{01DB2960-6DA7-DEFA-7125-5E90D576075F}"/>
                </a:ext>
              </a:extLst>
            </p:cNvPr>
            <p:cNvSpPr/>
            <p:nvPr/>
          </p:nvSpPr>
          <p:spPr>
            <a:xfrm>
              <a:off x="5122209" y="3927420"/>
              <a:ext cx="4716816" cy="2438400"/>
            </a:xfrm>
            <a:prstGeom prst="rightArrow">
              <a:avLst/>
            </a:prstGeom>
            <a:solidFill>
              <a:schemeClr val="accent3"/>
            </a:solidFill>
          </p:spPr>
          <p:style>
            <a:lnRef idx="0">
              <a:schemeClr val="dk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4" name="Freeform: Shape 33">
              <a:extLst>
                <a:ext uri="{FF2B5EF4-FFF2-40B4-BE49-F238E27FC236}">
                  <a16:creationId xmlns:a16="http://schemas.microsoft.com/office/drawing/2014/main" id="{6D369C19-590F-BA3B-4D71-31110EE71738}"/>
                </a:ext>
              </a:extLst>
            </p:cNvPr>
            <p:cNvSpPr/>
            <p:nvPr/>
          </p:nvSpPr>
          <p:spPr>
            <a:xfrm>
              <a:off x="5044270" y="4773398"/>
              <a:ext cx="1167561" cy="746443"/>
            </a:xfrm>
            <a:custGeom>
              <a:avLst/>
              <a:gdLst>
                <a:gd name="connsiteX0" fmla="*/ 0 w 1167561"/>
                <a:gd name="connsiteY0" fmla="*/ 124410 h 746443"/>
                <a:gd name="connsiteX1" fmla="*/ 124410 w 1167561"/>
                <a:gd name="connsiteY1" fmla="*/ 0 h 746443"/>
                <a:gd name="connsiteX2" fmla="*/ 1043151 w 1167561"/>
                <a:gd name="connsiteY2" fmla="*/ 0 h 746443"/>
                <a:gd name="connsiteX3" fmla="*/ 1167561 w 1167561"/>
                <a:gd name="connsiteY3" fmla="*/ 124410 h 746443"/>
                <a:gd name="connsiteX4" fmla="*/ 1167561 w 1167561"/>
                <a:gd name="connsiteY4" fmla="*/ 622033 h 746443"/>
                <a:gd name="connsiteX5" fmla="*/ 1043151 w 1167561"/>
                <a:gd name="connsiteY5" fmla="*/ 746443 h 746443"/>
                <a:gd name="connsiteX6" fmla="*/ 124410 w 1167561"/>
                <a:gd name="connsiteY6" fmla="*/ 746443 h 746443"/>
                <a:gd name="connsiteX7" fmla="*/ 0 w 1167561"/>
                <a:gd name="connsiteY7" fmla="*/ 622033 h 746443"/>
                <a:gd name="connsiteX8" fmla="*/ 0 w 1167561"/>
                <a:gd name="connsiteY8" fmla="*/ 124410 h 74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7561" h="746443">
                  <a:moveTo>
                    <a:pt x="0" y="124410"/>
                  </a:moveTo>
                  <a:cubicBezTo>
                    <a:pt x="0" y="55700"/>
                    <a:pt x="55700" y="0"/>
                    <a:pt x="124410" y="0"/>
                  </a:cubicBezTo>
                  <a:lnTo>
                    <a:pt x="1043151" y="0"/>
                  </a:lnTo>
                  <a:cubicBezTo>
                    <a:pt x="1111861" y="0"/>
                    <a:pt x="1167561" y="55700"/>
                    <a:pt x="1167561" y="124410"/>
                  </a:cubicBezTo>
                  <a:lnTo>
                    <a:pt x="1167561" y="622033"/>
                  </a:lnTo>
                  <a:cubicBezTo>
                    <a:pt x="1167561" y="690743"/>
                    <a:pt x="1111861" y="746443"/>
                    <a:pt x="1043151" y="746443"/>
                  </a:cubicBezTo>
                  <a:lnTo>
                    <a:pt x="124410" y="746443"/>
                  </a:lnTo>
                  <a:cubicBezTo>
                    <a:pt x="55700" y="746443"/>
                    <a:pt x="0" y="690743"/>
                    <a:pt x="0" y="622033"/>
                  </a:cubicBezTo>
                  <a:lnTo>
                    <a:pt x="0" y="124410"/>
                  </a:lnTo>
                  <a:close/>
                </a:path>
              </a:pathLst>
            </a:custGeom>
            <a:solidFill>
              <a:schemeClr val="tx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97398" tIns="97398" rIns="97398" bIns="97398" numCol="1" spcCol="1270" anchor="ctr" anchorCtr="0">
              <a:noAutofit/>
            </a:bodyPr>
            <a:lstStyle/>
            <a:p>
              <a:pPr marL="0" lvl="0" indent="0" algn="ctr" defTabSz="711200" rtl="0">
                <a:lnSpc>
                  <a:spcPct val="90000"/>
                </a:lnSpc>
                <a:spcBef>
                  <a:spcPct val="0"/>
                </a:spcBef>
                <a:spcAft>
                  <a:spcPct val="35000"/>
                </a:spcAft>
                <a:buNone/>
              </a:pPr>
              <a:endParaRPr lang="en-US" sz="1600" b="1" kern="1200"/>
            </a:p>
          </p:txBody>
        </p:sp>
        <p:sp>
          <p:nvSpPr>
            <p:cNvPr id="35" name="Freeform: Shape 34">
              <a:extLst>
                <a:ext uri="{FF2B5EF4-FFF2-40B4-BE49-F238E27FC236}">
                  <a16:creationId xmlns:a16="http://schemas.microsoft.com/office/drawing/2014/main" id="{7DAEA10B-37DC-4139-74DF-767B618A11C4}"/>
                </a:ext>
              </a:extLst>
            </p:cNvPr>
            <p:cNvSpPr/>
            <p:nvPr/>
          </p:nvSpPr>
          <p:spPr>
            <a:xfrm>
              <a:off x="6247658" y="4773398"/>
              <a:ext cx="1125763" cy="746443"/>
            </a:xfrm>
            <a:custGeom>
              <a:avLst/>
              <a:gdLst>
                <a:gd name="connsiteX0" fmla="*/ 0 w 1125763"/>
                <a:gd name="connsiteY0" fmla="*/ 124410 h 746443"/>
                <a:gd name="connsiteX1" fmla="*/ 124410 w 1125763"/>
                <a:gd name="connsiteY1" fmla="*/ 0 h 746443"/>
                <a:gd name="connsiteX2" fmla="*/ 1001353 w 1125763"/>
                <a:gd name="connsiteY2" fmla="*/ 0 h 746443"/>
                <a:gd name="connsiteX3" fmla="*/ 1125763 w 1125763"/>
                <a:gd name="connsiteY3" fmla="*/ 124410 h 746443"/>
                <a:gd name="connsiteX4" fmla="*/ 1125763 w 1125763"/>
                <a:gd name="connsiteY4" fmla="*/ 622033 h 746443"/>
                <a:gd name="connsiteX5" fmla="*/ 1001353 w 1125763"/>
                <a:gd name="connsiteY5" fmla="*/ 746443 h 746443"/>
                <a:gd name="connsiteX6" fmla="*/ 124410 w 1125763"/>
                <a:gd name="connsiteY6" fmla="*/ 746443 h 746443"/>
                <a:gd name="connsiteX7" fmla="*/ 0 w 1125763"/>
                <a:gd name="connsiteY7" fmla="*/ 622033 h 746443"/>
                <a:gd name="connsiteX8" fmla="*/ 0 w 1125763"/>
                <a:gd name="connsiteY8" fmla="*/ 124410 h 74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5763" h="746443">
                  <a:moveTo>
                    <a:pt x="0" y="124410"/>
                  </a:moveTo>
                  <a:cubicBezTo>
                    <a:pt x="0" y="55700"/>
                    <a:pt x="55700" y="0"/>
                    <a:pt x="124410" y="0"/>
                  </a:cubicBezTo>
                  <a:lnTo>
                    <a:pt x="1001353" y="0"/>
                  </a:lnTo>
                  <a:cubicBezTo>
                    <a:pt x="1070063" y="0"/>
                    <a:pt x="1125763" y="55700"/>
                    <a:pt x="1125763" y="124410"/>
                  </a:cubicBezTo>
                  <a:lnTo>
                    <a:pt x="1125763" y="622033"/>
                  </a:lnTo>
                  <a:cubicBezTo>
                    <a:pt x="1125763" y="690743"/>
                    <a:pt x="1070063" y="746443"/>
                    <a:pt x="1001353" y="746443"/>
                  </a:cubicBezTo>
                  <a:lnTo>
                    <a:pt x="124410" y="746443"/>
                  </a:lnTo>
                  <a:cubicBezTo>
                    <a:pt x="55700" y="746443"/>
                    <a:pt x="0" y="690743"/>
                    <a:pt x="0" y="622033"/>
                  </a:cubicBezTo>
                  <a:lnTo>
                    <a:pt x="0" y="124410"/>
                  </a:lnTo>
                  <a:close/>
                </a:path>
              </a:pathLst>
            </a:custGeom>
            <a:solidFill>
              <a:schemeClr val="accent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7398" tIns="97398" rIns="97398" bIns="97398" numCol="1" spcCol="1270" anchor="ctr" anchorCtr="0">
              <a:noAutofit/>
            </a:bodyPr>
            <a:lstStyle/>
            <a:p>
              <a:pPr marL="0" lvl="0" indent="0" algn="ctr" defTabSz="711200" rtl="0">
                <a:lnSpc>
                  <a:spcPct val="90000"/>
                </a:lnSpc>
                <a:spcBef>
                  <a:spcPct val="0"/>
                </a:spcBef>
                <a:spcAft>
                  <a:spcPct val="35000"/>
                </a:spcAft>
                <a:buNone/>
              </a:pPr>
              <a:endParaRPr lang="en-US" sz="1600" b="1" kern="1200"/>
            </a:p>
          </p:txBody>
        </p:sp>
        <p:sp>
          <p:nvSpPr>
            <p:cNvPr id="36" name="Freeform: Shape 35">
              <a:extLst>
                <a:ext uri="{FF2B5EF4-FFF2-40B4-BE49-F238E27FC236}">
                  <a16:creationId xmlns:a16="http://schemas.microsoft.com/office/drawing/2014/main" id="{07175841-E58A-2220-370E-6810B73139BB}"/>
                </a:ext>
              </a:extLst>
            </p:cNvPr>
            <p:cNvSpPr/>
            <p:nvPr/>
          </p:nvSpPr>
          <p:spPr>
            <a:xfrm>
              <a:off x="7410452" y="4773398"/>
              <a:ext cx="1129193" cy="746443"/>
            </a:xfrm>
            <a:custGeom>
              <a:avLst/>
              <a:gdLst>
                <a:gd name="connsiteX0" fmla="*/ 0 w 1129193"/>
                <a:gd name="connsiteY0" fmla="*/ 124410 h 746443"/>
                <a:gd name="connsiteX1" fmla="*/ 124410 w 1129193"/>
                <a:gd name="connsiteY1" fmla="*/ 0 h 746443"/>
                <a:gd name="connsiteX2" fmla="*/ 1004783 w 1129193"/>
                <a:gd name="connsiteY2" fmla="*/ 0 h 746443"/>
                <a:gd name="connsiteX3" fmla="*/ 1129193 w 1129193"/>
                <a:gd name="connsiteY3" fmla="*/ 124410 h 746443"/>
                <a:gd name="connsiteX4" fmla="*/ 1129193 w 1129193"/>
                <a:gd name="connsiteY4" fmla="*/ 622033 h 746443"/>
                <a:gd name="connsiteX5" fmla="*/ 1004783 w 1129193"/>
                <a:gd name="connsiteY5" fmla="*/ 746443 h 746443"/>
                <a:gd name="connsiteX6" fmla="*/ 124410 w 1129193"/>
                <a:gd name="connsiteY6" fmla="*/ 746443 h 746443"/>
                <a:gd name="connsiteX7" fmla="*/ 0 w 1129193"/>
                <a:gd name="connsiteY7" fmla="*/ 622033 h 746443"/>
                <a:gd name="connsiteX8" fmla="*/ 0 w 1129193"/>
                <a:gd name="connsiteY8" fmla="*/ 124410 h 74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193" h="746443">
                  <a:moveTo>
                    <a:pt x="0" y="124410"/>
                  </a:moveTo>
                  <a:cubicBezTo>
                    <a:pt x="0" y="55700"/>
                    <a:pt x="55700" y="0"/>
                    <a:pt x="124410" y="0"/>
                  </a:cubicBezTo>
                  <a:lnTo>
                    <a:pt x="1004783" y="0"/>
                  </a:lnTo>
                  <a:cubicBezTo>
                    <a:pt x="1073493" y="0"/>
                    <a:pt x="1129193" y="55700"/>
                    <a:pt x="1129193" y="124410"/>
                  </a:cubicBezTo>
                  <a:lnTo>
                    <a:pt x="1129193" y="622033"/>
                  </a:lnTo>
                  <a:cubicBezTo>
                    <a:pt x="1129193" y="690743"/>
                    <a:pt x="1073493" y="746443"/>
                    <a:pt x="1004783" y="746443"/>
                  </a:cubicBezTo>
                  <a:lnTo>
                    <a:pt x="124410" y="746443"/>
                  </a:lnTo>
                  <a:cubicBezTo>
                    <a:pt x="55700" y="746443"/>
                    <a:pt x="0" y="690743"/>
                    <a:pt x="0" y="622033"/>
                  </a:cubicBezTo>
                  <a:lnTo>
                    <a:pt x="0" y="124410"/>
                  </a:lnTo>
                  <a:close/>
                </a:path>
              </a:pathLst>
            </a:custGeom>
            <a:solidFill>
              <a:schemeClr val="accent4"/>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89778" tIns="89778" rIns="89778" bIns="89778" numCol="1" spcCol="1270" anchor="ctr" anchorCtr="0">
              <a:noAutofit/>
            </a:bodyPr>
            <a:lstStyle/>
            <a:p>
              <a:pPr marL="0" lvl="0" indent="0" algn="ctr" defTabSz="622300" rtl="0">
                <a:lnSpc>
                  <a:spcPct val="90000"/>
                </a:lnSpc>
                <a:spcBef>
                  <a:spcPct val="0"/>
                </a:spcBef>
                <a:spcAft>
                  <a:spcPct val="35000"/>
                </a:spcAft>
                <a:buNone/>
              </a:pPr>
              <a:endParaRPr lang="en-US" sz="1400" b="1" kern="1200">
                <a:solidFill>
                  <a:schemeClr val="tx1"/>
                </a:solidFill>
              </a:endParaRPr>
            </a:p>
          </p:txBody>
        </p:sp>
        <p:sp>
          <p:nvSpPr>
            <p:cNvPr id="37" name="Freeform: Shape 36">
              <a:extLst>
                <a:ext uri="{FF2B5EF4-FFF2-40B4-BE49-F238E27FC236}">
                  <a16:creationId xmlns:a16="http://schemas.microsoft.com/office/drawing/2014/main" id="{693093D5-9BC6-F6A2-8F2E-A36EDEAB0CF7}"/>
                </a:ext>
              </a:extLst>
            </p:cNvPr>
            <p:cNvSpPr/>
            <p:nvPr/>
          </p:nvSpPr>
          <p:spPr>
            <a:xfrm>
              <a:off x="8530255" y="4773393"/>
              <a:ext cx="1140146" cy="746452"/>
            </a:xfrm>
            <a:custGeom>
              <a:avLst/>
              <a:gdLst>
                <a:gd name="connsiteX0" fmla="*/ 0 w 1140146"/>
                <a:gd name="connsiteY0" fmla="*/ 124411 h 746452"/>
                <a:gd name="connsiteX1" fmla="*/ 124411 w 1140146"/>
                <a:gd name="connsiteY1" fmla="*/ 0 h 746452"/>
                <a:gd name="connsiteX2" fmla="*/ 1015735 w 1140146"/>
                <a:gd name="connsiteY2" fmla="*/ 0 h 746452"/>
                <a:gd name="connsiteX3" fmla="*/ 1140146 w 1140146"/>
                <a:gd name="connsiteY3" fmla="*/ 124411 h 746452"/>
                <a:gd name="connsiteX4" fmla="*/ 1140146 w 1140146"/>
                <a:gd name="connsiteY4" fmla="*/ 622041 h 746452"/>
                <a:gd name="connsiteX5" fmla="*/ 1015735 w 1140146"/>
                <a:gd name="connsiteY5" fmla="*/ 746452 h 746452"/>
                <a:gd name="connsiteX6" fmla="*/ 124411 w 1140146"/>
                <a:gd name="connsiteY6" fmla="*/ 746452 h 746452"/>
                <a:gd name="connsiteX7" fmla="*/ 0 w 1140146"/>
                <a:gd name="connsiteY7" fmla="*/ 622041 h 746452"/>
                <a:gd name="connsiteX8" fmla="*/ 0 w 1140146"/>
                <a:gd name="connsiteY8" fmla="*/ 124411 h 74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0146" h="746452">
                  <a:moveTo>
                    <a:pt x="0" y="124411"/>
                  </a:moveTo>
                  <a:cubicBezTo>
                    <a:pt x="0" y="55701"/>
                    <a:pt x="55701" y="0"/>
                    <a:pt x="124411" y="0"/>
                  </a:cubicBezTo>
                  <a:lnTo>
                    <a:pt x="1015735" y="0"/>
                  </a:lnTo>
                  <a:cubicBezTo>
                    <a:pt x="1084445" y="0"/>
                    <a:pt x="1140146" y="55701"/>
                    <a:pt x="1140146" y="124411"/>
                  </a:cubicBezTo>
                  <a:lnTo>
                    <a:pt x="1140146" y="622041"/>
                  </a:lnTo>
                  <a:cubicBezTo>
                    <a:pt x="1140146" y="690751"/>
                    <a:pt x="1084445" y="746452"/>
                    <a:pt x="1015735" y="746452"/>
                  </a:cubicBezTo>
                  <a:lnTo>
                    <a:pt x="124411" y="746452"/>
                  </a:lnTo>
                  <a:cubicBezTo>
                    <a:pt x="55701" y="746452"/>
                    <a:pt x="0" y="690751"/>
                    <a:pt x="0" y="622041"/>
                  </a:cubicBezTo>
                  <a:lnTo>
                    <a:pt x="0" y="124411"/>
                  </a:lnTo>
                  <a:close/>
                </a:path>
              </a:pathLst>
            </a:custGeom>
            <a:solidFill>
              <a:schemeClr val="accent5"/>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89779" tIns="89779" rIns="89779" bIns="89779" numCol="1" spcCol="1270" anchor="ctr" anchorCtr="0">
              <a:noAutofit/>
            </a:bodyPr>
            <a:lstStyle/>
            <a:p>
              <a:pPr marL="0" lvl="0" indent="0" algn="ctr" defTabSz="622300" rtl="0">
                <a:lnSpc>
                  <a:spcPct val="90000"/>
                </a:lnSpc>
                <a:spcBef>
                  <a:spcPct val="0"/>
                </a:spcBef>
                <a:spcAft>
                  <a:spcPct val="35000"/>
                </a:spcAft>
                <a:buNone/>
              </a:pPr>
              <a:endParaRPr lang="en-US" sz="1400" b="1" kern="1200">
                <a:solidFill>
                  <a:schemeClr val="tx1"/>
                </a:solidFill>
              </a:endParaRPr>
            </a:p>
          </p:txBody>
        </p:sp>
      </p:grpSp>
      <p:sp>
        <p:nvSpPr>
          <p:cNvPr id="18" name="Text Placeholder 17">
            <a:extLst>
              <a:ext uri="{FF2B5EF4-FFF2-40B4-BE49-F238E27FC236}">
                <a16:creationId xmlns:a16="http://schemas.microsoft.com/office/drawing/2014/main" id="{04D66EE8-B85A-B8FF-23AA-13A8D91D4AE3}"/>
              </a:ext>
            </a:extLst>
          </p:cNvPr>
          <p:cNvSpPr>
            <a:spLocks noGrp="1"/>
          </p:cNvSpPr>
          <p:nvPr>
            <p:ph type="body" sz="quarter" idx="19"/>
          </p:nvPr>
        </p:nvSpPr>
        <p:spPr>
          <a:xfrm>
            <a:off x="5058119" y="4785462"/>
            <a:ext cx="1133748" cy="722313"/>
          </a:xfrm>
        </p:spPr>
        <p:txBody>
          <a:bodyPr>
            <a:norm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Inputs</a:t>
            </a:r>
          </a:p>
        </p:txBody>
      </p:sp>
      <p:sp>
        <p:nvSpPr>
          <p:cNvPr id="19" name="Text Placeholder 18">
            <a:extLst>
              <a:ext uri="{FF2B5EF4-FFF2-40B4-BE49-F238E27FC236}">
                <a16:creationId xmlns:a16="http://schemas.microsoft.com/office/drawing/2014/main" id="{8CDA331B-FB31-14CB-998A-4C45BC2830B1}"/>
              </a:ext>
            </a:extLst>
          </p:cNvPr>
          <p:cNvSpPr>
            <a:spLocks noGrp="1"/>
          </p:cNvSpPr>
          <p:nvPr>
            <p:ph type="body" sz="quarter" idx="20"/>
          </p:nvPr>
        </p:nvSpPr>
        <p:spPr>
          <a:xfrm>
            <a:off x="6275438" y="4785493"/>
            <a:ext cx="1091422" cy="722313"/>
          </a:xfrm>
        </p:spPr>
        <p:txBody>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Activities</a:t>
            </a:r>
          </a:p>
        </p:txBody>
      </p:sp>
      <p:sp>
        <p:nvSpPr>
          <p:cNvPr id="20" name="Text Placeholder 19">
            <a:extLst>
              <a:ext uri="{FF2B5EF4-FFF2-40B4-BE49-F238E27FC236}">
                <a16:creationId xmlns:a16="http://schemas.microsoft.com/office/drawing/2014/main" id="{9541A8B7-A9AC-83FE-94F4-02CD17E948BD}"/>
              </a:ext>
            </a:extLst>
          </p:cNvPr>
          <p:cNvSpPr>
            <a:spLocks noGrp="1"/>
          </p:cNvSpPr>
          <p:nvPr>
            <p:ph type="body" sz="quarter" idx="21"/>
          </p:nvPr>
        </p:nvSpPr>
        <p:spPr>
          <a:xfrm>
            <a:off x="7420255" y="4773393"/>
            <a:ext cx="1057608" cy="722313"/>
          </a:xfrm>
        </p:spPr>
        <p:txBody>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50505"/>
                </a:solidFill>
                <a:effectLst/>
                <a:uLnTx/>
                <a:uFillTx/>
                <a:latin typeface="Arial" panose="020B0604020202020204"/>
                <a:ea typeface="+mn-ea"/>
                <a:cs typeface="+mn-cs"/>
              </a:rPr>
              <a:t>Outputs</a:t>
            </a:r>
          </a:p>
        </p:txBody>
      </p:sp>
      <p:sp>
        <p:nvSpPr>
          <p:cNvPr id="21" name="Text Placeholder 20">
            <a:extLst>
              <a:ext uri="{FF2B5EF4-FFF2-40B4-BE49-F238E27FC236}">
                <a16:creationId xmlns:a16="http://schemas.microsoft.com/office/drawing/2014/main" id="{58B259C3-5E9F-9798-B7B5-4DEC5745A8BC}"/>
              </a:ext>
            </a:extLst>
          </p:cNvPr>
          <p:cNvSpPr>
            <a:spLocks noGrp="1"/>
          </p:cNvSpPr>
          <p:nvPr>
            <p:ph type="body" sz="quarter" idx="22"/>
          </p:nvPr>
        </p:nvSpPr>
        <p:spPr>
          <a:xfrm>
            <a:off x="8589791" y="4799788"/>
            <a:ext cx="1105109" cy="660400"/>
          </a:xfrm>
        </p:spPr>
        <p:txBody>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50505"/>
                </a:solidFill>
                <a:effectLst/>
                <a:uLnTx/>
                <a:uFillTx/>
                <a:latin typeface="Arial" panose="020B0604020202020204"/>
                <a:ea typeface="+mn-ea"/>
                <a:cs typeface="+mn-cs"/>
              </a:rPr>
              <a:t>Outcomes</a:t>
            </a:r>
          </a:p>
        </p:txBody>
      </p:sp>
      <p:sp>
        <p:nvSpPr>
          <p:cNvPr id="22" name="Text Placeholder 21">
            <a:extLst>
              <a:ext uri="{FF2B5EF4-FFF2-40B4-BE49-F238E27FC236}">
                <a16:creationId xmlns:a16="http://schemas.microsoft.com/office/drawing/2014/main" id="{7A7796B5-E256-8397-0558-B0B4099B7305}"/>
              </a:ext>
            </a:extLst>
          </p:cNvPr>
          <p:cNvSpPr>
            <a:spLocks noGrp="1"/>
          </p:cNvSpPr>
          <p:nvPr>
            <p:ph type="body" sz="quarter" idx="23"/>
          </p:nvPr>
        </p:nvSpPr>
        <p:spPr>
          <a:xfrm>
            <a:off x="9967927" y="4879413"/>
            <a:ext cx="1224100" cy="50114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50505"/>
                </a:solidFill>
                <a:effectLst/>
                <a:uLnTx/>
                <a:uFillTx/>
                <a:latin typeface="Arial" panose="020B0604020202020204"/>
                <a:ea typeface="ＭＳ Ｐゴシック" charset="-128"/>
                <a:cs typeface="+mn-cs"/>
              </a:rPr>
              <a:t>Impacts</a:t>
            </a: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72586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287DB39-4B65-DDC1-843A-94CB5ED43EBA}"/>
              </a:ext>
            </a:extLst>
          </p:cNvPr>
          <p:cNvSpPr>
            <a:spLocks noGrp="1"/>
          </p:cNvSpPr>
          <p:nvPr>
            <p:ph type="title"/>
          </p:nvPr>
        </p:nvSpPr>
        <p:spPr>
          <a:xfrm>
            <a:off x="805866" y="96857"/>
            <a:ext cx="9531934" cy="742592"/>
          </a:xfrm>
        </p:spPr>
        <p:txBody>
          <a:bodyPr/>
          <a:lstStyle/>
          <a:p>
            <a:r>
              <a:rPr lang="en-US"/>
              <a:t>Logic Models and Other Evaluation Resources</a:t>
            </a:r>
          </a:p>
        </p:txBody>
      </p:sp>
      <p:pic>
        <p:nvPicPr>
          <p:cNvPr id="12" name="Content Placeholder 11" descr="Screenshot of Evaluation and Research Hub on WorkforceGPS website.">
            <a:extLst>
              <a:ext uri="{FF2B5EF4-FFF2-40B4-BE49-F238E27FC236}">
                <a16:creationId xmlns:a16="http://schemas.microsoft.com/office/drawing/2014/main" id="{326A11A3-8650-37FC-2524-755D5055019E}"/>
              </a:ext>
            </a:extLst>
          </p:cNvPr>
          <p:cNvPicPr>
            <a:picLocks noGrp="1" noChangeAspect="1"/>
          </p:cNvPicPr>
          <p:nvPr>
            <p:ph sz="half" idx="1"/>
          </p:nvPr>
        </p:nvPicPr>
        <p:blipFill rotWithShape="1">
          <a:blip r:embed="rId4"/>
          <a:srcRect l="7585" t="8547" r="11752" b="5032"/>
          <a:stretch/>
        </p:blipFill>
        <p:spPr bwMode="auto">
          <a:xfrm>
            <a:off x="1256616" y="839449"/>
            <a:ext cx="8806643" cy="5307351"/>
          </a:xfrm>
          <a:prstGeom prst="rect">
            <a:avLst/>
          </a:prstGeom>
          <a:ln>
            <a:noFill/>
          </a:ln>
          <a:extLst>
            <a:ext uri="{53640926-AAD7-44D8-BBD7-CCE9431645EC}">
              <a14:shadowObscured xmlns:a14="http://schemas.microsoft.com/office/drawing/2010/main"/>
            </a:ext>
          </a:extLst>
        </p:spPr>
      </p:pic>
      <p:pic>
        <p:nvPicPr>
          <p:cNvPr id="8" name="Picture 7" descr="WFGPS logo">
            <a:extLst>
              <a:ext uri="{FF2B5EF4-FFF2-40B4-BE49-F238E27FC236}">
                <a16:creationId xmlns:a16="http://schemas.microsoft.com/office/drawing/2014/main" id="{49B25A6B-860E-6FAB-0637-55E4A0F91B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6" name="Footer Placeholder 5">
            <a:extLst>
              <a:ext uri="{FF2B5EF4-FFF2-40B4-BE49-F238E27FC236}">
                <a16:creationId xmlns:a16="http://schemas.microsoft.com/office/drawing/2014/main" id="{A80C9E1C-614A-0224-38EA-EF3A3D145BC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8092">
                    <a:lumMod val="60000"/>
                    <a:lumOff val="40000"/>
                  </a:srgbClr>
                </a:solidFill>
                <a:effectLst/>
                <a:uLnTx/>
                <a:uFillTx/>
                <a:latin typeface="Segoe UI" panose="020B0502040204020203" pitchFamily="34" charset="0"/>
                <a:ea typeface="+mn-ea"/>
                <a:cs typeface="+mn-cs"/>
              </a:rPr>
              <a:t>Using Evidence-Based Practices to Support Innovation</a:t>
            </a:r>
            <a:endParaRPr kumimoji="0" lang="en-US" sz="1200" b="0" i="0" u="none" strike="noStrike" kern="1200" cap="none" spc="0" normalizeH="0" baseline="0" noProof="0">
              <a:ln>
                <a:noFill/>
              </a:ln>
              <a:solidFill>
                <a:srgbClr val="008092">
                  <a:lumMod val="60000"/>
                  <a:lumOff val="40000"/>
                </a:srgbClr>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73F5416E-B1F2-9055-C338-DE930E06A55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777493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5786643" y="2762810"/>
            <a:ext cx="6399371" cy="1262042"/>
          </a:xfrm>
          <a:noFill/>
        </p:spPr>
        <p:txBody>
          <a:bodyPr vert="horz" lIns="91440" tIns="45720" rIns="91440" bIns="45720" rtlCol="0" anchor="b">
            <a:normAutofit/>
          </a:bodyPr>
          <a:lstStyle/>
          <a:p>
            <a:pPr algn="ctr"/>
            <a:r>
              <a:rPr lang="en-US" sz="3800">
                <a:solidFill>
                  <a:schemeClr val="tx1"/>
                </a:solidFill>
              </a:rPr>
              <a:t>Evidence-Based Practice in Action </a:t>
            </a:r>
            <a:r>
              <a:rPr lang="en-US" sz="3800">
                <a:solidFill>
                  <a:schemeClr val="tx1"/>
                </a:solidFill>
                <a:ea typeface="+mj-lt"/>
                <a:cs typeface="+mj-lt"/>
              </a:rPr>
              <a:t>–</a:t>
            </a:r>
            <a:r>
              <a:rPr lang="en-US" sz="3800" b="0">
                <a:solidFill>
                  <a:schemeClr val="tx1"/>
                </a:solidFill>
                <a:ea typeface="+mj-lt"/>
                <a:cs typeface="+mj-lt"/>
              </a:rPr>
              <a:t> </a:t>
            </a:r>
            <a:r>
              <a:rPr lang="en-US" sz="3800">
                <a:solidFill>
                  <a:schemeClr val="tx1"/>
                </a:solidFill>
              </a:rPr>
              <a:t>Hannah</a:t>
            </a:r>
            <a:endParaRPr lang="en-US" sz="3800">
              <a:solidFill>
                <a:schemeClr val="tx1"/>
              </a:solidFill>
              <a:cs typeface="Arial" panose="020B0604020202020204"/>
            </a:endParaRP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pic>
        <p:nvPicPr>
          <p:cNvPr id="4" name="Picture 4" descr="A person in a blue shirt">
            <a:extLst>
              <a:ext uri="{FF2B5EF4-FFF2-40B4-BE49-F238E27FC236}">
                <a16:creationId xmlns:a16="http://schemas.microsoft.com/office/drawing/2014/main" id="{19C5EF75-1F75-31D1-A84A-C7E704984F08}"/>
              </a:ext>
            </a:extLst>
          </p:cNvPr>
          <p:cNvPicPr>
            <a:picLocks noChangeAspect="1"/>
          </p:cNvPicPr>
          <p:nvPr/>
        </p:nvPicPr>
        <p:blipFill>
          <a:blip r:embed="rId5">
            <a:extLst>
              <a:ext uri="{28A0092B-C50C-407E-A947-70E740481C1C}">
                <a14:useLocalDpi xmlns:a14="http://schemas.microsoft.com/office/drawing/2010/main" val="0"/>
              </a:ext>
            </a:extLst>
          </a:blip>
          <a:srcRect t="13460" b="13460"/>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220580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5744831" y="2850170"/>
            <a:ext cx="6411787" cy="1215168"/>
          </a:xfrm>
        </p:spPr>
        <p:txBody>
          <a:bodyPr vert="horz" lIns="91440" tIns="45720" rIns="91440" bIns="45720" rtlCol="0" anchor="b">
            <a:normAutofit/>
          </a:bodyPr>
          <a:lstStyle/>
          <a:p>
            <a:pPr algn="ctr"/>
            <a:r>
              <a:rPr kumimoji="0" lang="en-US" sz="3800" b="1" i="0" u="none" strike="noStrike" kern="1200" cap="none" spc="0" normalizeH="0" baseline="0" noProof="0">
                <a:ln>
                  <a:noFill/>
                </a:ln>
                <a:solidFill>
                  <a:srgbClr val="050505"/>
                </a:solidFill>
                <a:effectLst/>
                <a:uLnTx/>
                <a:uFillTx/>
                <a:latin typeface="Arial" panose="020B0604020202020204"/>
                <a:ea typeface="+mj-ea"/>
                <a:cs typeface="+mj-cs"/>
              </a:rPr>
              <a:t>Evidence-Based Practice in Action</a:t>
            </a:r>
            <a:r>
              <a:rPr lang="en-US" sz="3800">
                <a:solidFill>
                  <a:srgbClr val="050505"/>
                </a:solidFill>
                <a:latin typeface="Arial" panose="020B0604020202020204"/>
              </a:rPr>
              <a:t> </a:t>
            </a:r>
            <a:r>
              <a:rPr lang="en-US" sz="3800">
                <a:solidFill>
                  <a:schemeClr val="tx1"/>
                </a:solidFill>
                <a:latin typeface="Arial" panose="020B0604020202020204"/>
              </a:rPr>
              <a:t>–</a:t>
            </a:r>
            <a:r>
              <a:rPr lang="en-US" sz="3800">
                <a:solidFill>
                  <a:srgbClr val="050505"/>
                </a:solidFill>
                <a:latin typeface="Arial" panose="020B0604020202020204"/>
              </a:rPr>
              <a:t> </a:t>
            </a:r>
            <a:r>
              <a:rPr kumimoji="0" lang="en-US" sz="3800" b="1" i="0" u="none" strike="noStrike" kern="1200" cap="none" spc="0" normalizeH="0" baseline="0" noProof="0">
                <a:ln>
                  <a:noFill/>
                </a:ln>
                <a:solidFill>
                  <a:srgbClr val="050505"/>
                </a:solidFill>
                <a:effectLst/>
                <a:uLnTx/>
                <a:uFillTx/>
                <a:latin typeface="Arial" panose="020B0604020202020204"/>
                <a:ea typeface="+mj-ea"/>
                <a:cs typeface="+mj-cs"/>
              </a:rPr>
              <a:t>Rosa</a:t>
            </a:r>
            <a:endParaRPr lang="en-US" sz="3800">
              <a:solidFill>
                <a:schemeClr val="tx1"/>
              </a:solidFill>
            </a:endParaRP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pic>
        <p:nvPicPr>
          <p:cNvPr id="4" name="Picture 4" descr="A person smiling at the camera">
            <a:extLst>
              <a:ext uri="{FF2B5EF4-FFF2-40B4-BE49-F238E27FC236}">
                <a16:creationId xmlns:a16="http://schemas.microsoft.com/office/drawing/2014/main" id="{19C5EF75-1F75-31D1-A84A-C7E704984F08}"/>
              </a:ext>
            </a:extLst>
          </p:cNvPr>
          <p:cNvPicPr>
            <a:picLocks noChangeAspect="1"/>
          </p:cNvPicPr>
          <p:nvPr/>
        </p:nvPicPr>
        <p:blipFill rotWithShape="1">
          <a:blip r:embed="rId5">
            <a:extLst>
              <a:ext uri="{28A0092B-C50C-407E-A947-70E740481C1C}">
                <a14:useLocalDpi xmlns:a14="http://schemas.microsoft.com/office/drawing/2010/main" val="0"/>
              </a:ext>
            </a:extLst>
          </a:blip>
          <a:srcRect t="2549" r="-1" b="26912"/>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188204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Footer Graphic">
            <a:extLst>
              <a:ext uri="{FF2B5EF4-FFF2-40B4-BE49-F238E27FC236}">
                <a16:creationId xmlns:a16="http://schemas.microsoft.com/office/drawing/2014/main" id="{2E6BA0A3-130D-78FD-1B73-FBEA14F5A19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734461"/>
            <a:ext cx="12192000" cy="1123539"/>
          </a:xfrm>
          <a:prstGeom prst="rect">
            <a:avLst/>
          </a:prstGeom>
        </p:spPr>
      </p:pic>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5810089" y="2769730"/>
            <a:ext cx="6282186" cy="1318539"/>
          </a:xfrm>
        </p:spPr>
        <p:txBody>
          <a:bodyPr vert="horz" lIns="91440" tIns="45720" rIns="91440" bIns="45720" rtlCol="0" anchor="b">
            <a:normAutofit/>
          </a:bodyPr>
          <a:lstStyle/>
          <a:p>
            <a:pPr algn="ctr"/>
            <a:r>
              <a:rPr kumimoji="0" lang="en-US" sz="3800" b="1" i="0" u="none" strike="noStrike" kern="1200" cap="none" spc="0" normalizeH="0" baseline="0" noProof="0">
                <a:ln>
                  <a:noFill/>
                </a:ln>
                <a:solidFill>
                  <a:srgbClr val="050505"/>
                </a:solidFill>
                <a:effectLst/>
                <a:uLnTx/>
                <a:uFillTx/>
                <a:latin typeface="Arial" panose="020B0604020202020204"/>
                <a:ea typeface="+mj-ea"/>
                <a:cs typeface="+mj-cs"/>
              </a:rPr>
              <a:t>Evidence-Based Practice in Action</a:t>
            </a:r>
            <a:r>
              <a:rPr lang="en-US" sz="3800">
                <a:solidFill>
                  <a:srgbClr val="050505"/>
                </a:solidFill>
                <a:latin typeface="Arial" panose="020B0604020202020204"/>
              </a:rPr>
              <a:t> </a:t>
            </a:r>
            <a:r>
              <a:rPr lang="en-US" sz="3800">
                <a:solidFill>
                  <a:schemeClr val="tx1"/>
                </a:solidFill>
                <a:latin typeface="Arial" panose="020B0604020202020204"/>
              </a:rPr>
              <a:t>–</a:t>
            </a:r>
            <a:r>
              <a:rPr lang="en-US" sz="3800">
                <a:solidFill>
                  <a:srgbClr val="050505"/>
                </a:solidFill>
                <a:latin typeface="Arial" panose="020B0604020202020204"/>
              </a:rPr>
              <a:t> </a:t>
            </a:r>
            <a:r>
              <a:rPr kumimoji="0" lang="en-US" sz="3800" b="1" i="0" u="none" strike="noStrike" kern="1200" cap="none" spc="0" normalizeH="0" baseline="0" noProof="0">
                <a:ln>
                  <a:noFill/>
                </a:ln>
                <a:solidFill>
                  <a:srgbClr val="050505"/>
                </a:solidFill>
                <a:effectLst/>
                <a:uLnTx/>
                <a:uFillTx/>
                <a:latin typeface="Arial" panose="020B0604020202020204"/>
                <a:ea typeface="+mj-ea"/>
                <a:cs typeface="+mj-cs"/>
              </a:rPr>
              <a:t>Miguel</a:t>
            </a:r>
            <a:endParaRPr lang="en-US" sz="3800">
              <a:solidFill>
                <a:schemeClr val="tx1"/>
              </a:solidFill>
              <a:cs typeface="Arial"/>
            </a:endParaRPr>
          </a:p>
        </p:txBody>
      </p:sp>
      <p:sp>
        <p:nvSpPr>
          <p:cNvPr id="53" name="Freeform: Shape 5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4" name="Freeform: Shape 5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5" name="Freeform: Shape 5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Freeform: Shape 55">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sp>
        <p:nvSpPr>
          <p:cNvPr id="57" name="Freeform: Shape 5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50505"/>
              </a:solidFill>
              <a:effectLst/>
              <a:uLnTx/>
              <a:uFillTx/>
              <a:latin typeface="Arial" panose="020B0604020202020204"/>
              <a:ea typeface="+mn-ea"/>
              <a:cs typeface="+mn-cs"/>
            </a:endParaRPr>
          </a:p>
        </p:txBody>
      </p:sp>
      <p:pic>
        <p:nvPicPr>
          <p:cNvPr id="4" name="Picture 4" descr="A person in a brown suit">
            <a:extLst>
              <a:ext uri="{FF2B5EF4-FFF2-40B4-BE49-F238E27FC236}">
                <a16:creationId xmlns:a16="http://schemas.microsoft.com/office/drawing/2014/main" id="{19C5EF75-1F75-31D1-A84A-C7E704984F08}"/>
              </a:ext>
            </a:extLst>
          </p:cNvPr>
          <p:cNvPicPr>
            <a:picLocks noChangeAspect="1"/>
          </p:cNvPicPr>
          <p:nvPr/>
        </p:nvPicPr>
        <p:blipFill>
          <a:blip r:embed="rId5">
            <a:extLst>
              <a:ext uri="{28A0092B-C50C-407E-A947-70E740481C1C}">
                <a14:useLocalDpi xmlns:a14="http://schemas.microsoft.com/office/drawing/2010/main" val="0"/>
              </a:ext>
            </a:extLst>
          </a:blip>
          <a:srcRect t="19400" b="19400"/>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16" name="Footer Placeholder 4">
            <a:extLst>
              <a:ext uri="{FF2B5EF4-FFF2-40B4-BE49-F238E27FC236}">
                <a16:creationId xmlns:a16="http://schemas.microsoft.com/office/drawing/2014/main" id="{7ADB63E8-AA4D-28BB-AF10-0779BD3E349D}"/>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4" name="Slide Number Placeholder 1">
            <a:extLst>
              <a:ext uri="{FF2B5EF4-FFF2-40B4-BE49-F238E27FC236}">
                <a16:creationId xmlns:a16="http://schemas.microsoft.com/office/drawing/2014/main" id="{DDAF4101-F972-7519-A177-C6E2E23C50EF}"/>
              </a:ext>
            </a:extLst>
          </p:cNvPr>
          <p:cNvSpPr txBox="1">
            <a:spLocks/>
          </p:cNvSpPr>
          <p:nvPr/>
        </p:nvSpPr>
        <p:spPr>
          <a:xfrm>
            <a:off x="11192027" y="5966048"/>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45419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3CF27-AB98-41B7-B033-8F8E92C9AACA}"/>
              </a:ext>
            </a:extLst>
          </p:cNvPr>
          <p:cNvSpPr>
            <a:spLocks noGrp="1"/>
          </p:cNvSpPr>
          <p:nvPr>
            <p:ph type="title"/>
          </p:nvPr>
        </p:nvSpPr>
        <p:spPr>
          <a:xfrm>
            <a:off x="805866" y="96857"/>
            <a:ext cx="9531934" cy="791417"/>
          </a:xfrm>
        </p:spPr>
        <p:txBody>
          <a:bodyPr/>
          <a:lstStyle/>
          <a:p>
            <a:r>
              <a:rPr lang="en-US"/>
              <a:t>We All Need Evidence</a:t>
            </a:r>
          </a:p>
        </p:txBody>
      </p:sp>
      <p:pic>
        <p:nvPicPr>
          <p:cNvPr id="12" name="Picture 4" descr="A person smiling at the camera">
            <a:extLst>
              <a:ext uri="{FF2B5EF4-FFF2-40B4-BE49-F238E27FC236}">
                <a16:creationId xmlns:a16="http://schemas.microsoft.com/office/drawing/2014/main" id="{FFC03ECE-134E-AC57-BFCD-61077B80E587}"/>
              </a:ext>
            </a:extLst>
          </p:cNvPr>
          <p:cNvPicPr>
            <a:picLocks noChangeAspect="1"/>
          </p:cNvPicPr>
          <p:nvPr/>
        </p:nvPicPr>
        <p:blipFill rotWithShape="1">
          <a:blip r:embed="rId4">
            <a:extLst>
              <a:ext uri="{28A0092B-C50C-407E-A947-70E740481C1C}">
                <a14:useLocalDpi xmlns:a14="http://schemas.microsoft.com/office/drawing/2010/main" val="0"/>
              </a:ext>
            </a:extLst>
          </a:blip>
          <a:srcRect t="2549" r="-1" b="26912"/>
          <a:stretch/>
        </p:blipFill>
        <p:spPr bwMode="auto">
          <a:xfrm>
            <a:off x="533400" y="1772212"/>
            <a:ext cx="3657600" cy="365760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descr="A person in a blue shirt">
            <a:extLst>
              <a:ext uri="{FF2B5EF4-FFF2-40B4-BE49-F238E27FC236}">
                <a16:creationId xmlns:a16="http://schemas.microsoft.com/office/drawing/2014/main" id="{CC8E8A00-100E-F14C-DC5D-8B9EC2A53934}"/>
              </a:ext>
            </a:extLst>
          </p:cNvPr>
          <p:cNvPicPr>
            <a:picLocks noChangeAspect="1"/>
          </p:cNvPicPr>
          <p:nvPr/>
        </p:nvPicPr>
        <p:blipFill>
          <a:blip r:embed="rId5">
            <a:extLst>
              <a:ext uri="{28A0092B-C50C-407E-A947-70E740481C1C}">
                <a14:useLocalDpi xmlns:a14="http://schemas.microsoft.com/office/drawing/2010/main" val="0"/>
              </a:ext>
            </a:extLst>
          </a:blip>
          <a:srcRect t="13460" b="13460"/>
          <a:stretch/>
        </p:blipFill>
        <p:spPr bwMode="auto">
          <a:xfrm>
            <a:off x="4015338" y="1772212"/>
            <a:ext cx="3657600" cy="365760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ln w="38100">
            <a:solidFill>
              <a:schemeClr val="accent3"/>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4" descr="A person in a brown suit">
            <a:extLst>
              <a:ext uri="{FF2B5EF4-FFF2-40B4-BE49-F238E27FC236}">
                <a16:creationId xmlns:a16="http://schemas.microsoft.com/office/drawing/2014/main" id="{6633B3D6-E0E6-F92B-5006-8F329DD1CF71}"/>
              </a:ext>
            </a:extLst>
          </p:cNvPr>
          <p:cNvPicPr>
            <a:picLocks noChangeAspect="1"/>
          </p:cNvPicPr>
          <p:nvPr/>
        </p:nvPicPr>
        <p:blipFill>
          <a:blip r:embed="rId6">
            <a:extLst>
              <a:ext uri="{28A0092B-C50C-407E-A947-70E740481C1C}">
                <a14:useLocalDpi xmlns:a14="http://schemas.microsoft.com/office/drawing/2010/main" val="0"/>
              </a:ext>
            </a:extLst>
          </a:blip>
          <a:srcRect t="19400" b="19400"/>
          <a:stretch/>
        </p:blipFill>
        <p:spPr bwMode="auto">
          <a:xfrm>
            <a:off x="7497276" y="1772212"/>
            <a:ext cx="3657600" cy="365760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ln w="38100">
            <a:solidFill>
              <a:schemeClr val="accent5"/>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descr="WFGPS logo">
            <a:extLst>
              <a:ext uri="{FF2B5EF4-FFF2-40B4-BE49-F238E27FC236}">
                <a16:creationId xmlns:a16="http://schemas.microsoft.com/office/drawing/2014/main" id="{04C6BF6B-635E-7111-D264-1C43039009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Footer Placeholder 4">
            <a:extLst>
              <a:ext uri="{FF2B5EF4-FFF2-40B4-BE49-F238E27FC236}">
                <a16:creationId xmlns:a16="http://schemas.microsoft.com/office/drawing/2014/main" id="{B6A4C914-5EE3-466C-B184-7D9350C789FE}"/>
              </a:ext>
            </a:extLst>
          </p:cNvPr>
          <p:cNvSpPr>
            <a:spLocks noGrp="1"/>
          </p:cNvSpPr>
          <p:nvPr>
            <p:ph type="ftr" sz="quarter" idx="11"/>
          </p:nvPr>
        </p:nvSpPr>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6CAC9B60-721A-463C-B6A7-F439643FDA5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727787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3FD7A69-EAC8-1612-9E64-B4E911D33700}"/>
              </a:ext>
            </a:extLst>
          </p:cNvPr>
          <p:cNvSpPr>
            <a:spLocks noGrp="1"/>
          </p:cNvSpPr>
          <p:nvPr>
            <p:ph sz="half" idx="1"/>
          </p:nvPr>
        </p:nvSpPr>
        <p:spPr>
          <a:xfrm>
            <a:off x="3297835" y="1159763"/>
            <a:ext cx="7485961" cy="2201789"/>
          </a:xfrm>
        </p:spPr>
        <p:txBody>
          <a:bodyPr/>
          <a:lstStyle/>
          <a:p>
            <a:pPr marL="0" marR="0" lvl="0" indent="0" algn="l" defTabSz="914400" rtl="0" eaLnBrk="1" fontAlgn="auto" latinLnBrk="0" hangingPunct="1">
              <a:lnSpc>
                <a:spcPct val="100000"/>
              </a:lnSpc>
              <a:spcBef>
                <a:spcPts val="600"/>
              </a:spcBef>
              <a:spcAft>
                <a:spcPts val="0"/>
              </a:spcAft>
              <a:buClr>
                <a:srgbClr val="086794"/>
              </a:buClr>
              <a:buSzTx/>
              <a:buFont typeface="Wingdings" panose="05000000000000000000" pitchFamily="2" charset="2"/>
              <a:buNone/>
              <a:tabLst/>
              <a:defRPr/>
            </a:pPr>
            <a:r>
              <a:rPr kumimoji="0" lang="en-US" sz="2400" b="1" i="0" u="none" strike="noStrike" kern="1200" cap="none" spc="0" normalizeH="0" baseline="0" noProof="0">
                <a:ln>
                  <a:noFill/>
                </a:ln>
                <a:solidFill>
                  <a:srgbClr val="008092"/>
                </a:solidFill>
                <a:effectLst/>
                <a:uLnTx/>
                <a:uFillTx/>
                <a:latin typeface="Arial" panose="020B0604020202020204"/>
                <a:ea typeface="+mn-ea"/>
                <a:cs typeface="+mn-cs"/>
              </a:rPr>
              <a:t>Workforce System Strategies</a:t>
            </a:r>
          </a:p>
          <a:p>
            <a:pPr marL="0" marR="0" lvl="0" indent="0" algn="l" defTabSz="914400" rtl="0" eaLnBrk="1" fontAlgn="auto" latinLnBrk="0" hangingPunct="1">
              <a:lnSpc>
                <a:spcPct val="100000"/>
              </a:lnSpc>
              <a:spcBef>
                <a:spcPts val="1200"/>
              </a:spcBef>
              <a:spcAft>
                <a:spcPts val="0"/>
              </a:spcAft>
              <a:buClr>
                <a:srgbClr val="086794"/>
              </a:buClr>
              <a:buSzTx/>
              <a:buFont typeface="Wingdings" panose="05000000000000000000" pitchFamily="2" charset="2"/>
              <a:buNone/>
              <a:tabLst/>
              <a:defRPr/>
            </a:pPr>
            <a:r>
              <a:rPr kumimoji="0" lang="en-US" sz="1600" b="0" i="0" u="none" strike="noStrike" kern="1200" cap="none" spc="0" normalizeH="0" baseline="0" noProof="0">
                <a:ln>
                  <a:noFill/>
                </a:ln>
                <a:solidFill>
                  <a:srgbClr val="008092"/>
                </a:solidFill>
                <a:effectLst/>
                <a:uLnTx/>
                <a:uFillTx/>
                <a:latin typeface="Arial" panose="020B0604020202020204"/>
                <a:ea typeface="+mn-ea"/>
                <a:cs typeface="+mn-cs"/>
              </a:rPr>
              <a:t>WSS is an online resource that highlights evidence-based research, emerging program practices, and useful guides. WSS is a searchable database for workforce professionals and their partners who strive to improve outcomes for job seekers and employers through evidence-based informed decisions.</a:t>
            </a:r>
          </a:p>
          <a:p>
            <a:pPr marL="0" marR="0" lvl="0" indent="0" algn="l" defTabSz="914400" rtl="0" eaLnBrk="1" fontAlgn="auto" latinLnBrk="0" hangingPunct="1">
              <a:lnSpc>
                <a:spcPct val="100000"/>
              </a:lnSpc>
              <a:spcBef>
                <a:spcPts val="1200"/>
              </a:spcBef>
              <a:spcAft>
                <a:spcPts val="0"/>
              </a:spcAft>
              <a:buClr>
                <a:srgbClr val="086794"/>
              </a:buClr>
              <a:buSzTx/>
              <a:buFont typeface="Wingdings" panose="05000000000000000000" pitchFamily="2" charset="2"/>
              <a:buNone/>
              <a:tabLst/>
              <a:defRPr/>
            </a:pPr>
            <a:r>
              <a:rPr kumimoji="0" lang="en-US" sz="1600" b="1" i="1" u="none" strike="noStrike" kern="1200" cap="none" spc="0" normalizeH="0" baseline="0" noProof="0">
                <a:ln>
                  <a:noFill/>
                </a:ln>
                <a:solidFill>
                  <a:srgbClr val="008092"/>
                </a:solidFill>
                <a:effectLst/>
                <a:uLnTx/>
                <a:uFillTx/>
                <a:latin typeface="Arial" panose="020B0604020202020204"/>
                <a:ea typeface="+mn-ea"/>
                <a:cs typeface="+mn-cs"/>
                <a:hlinkClick r:id="rId4"/>
              </a:rPr>
              <a:t>https://strategies.workforcegps.org/</a:t>
            </a:r>
            <a:r>
              <a:rPr kumimoji="0" lang="en-US" sz="1600" b="1" i="1" u="none" strike="noStrike" kern="1200" cap="none" spc="0" normalizeH="0" baseline="0" noProof="0">
                <a:ln>
                  <a:noFill/>
                </a:ln>
                <a:solidFill>
                  <a:srgbClr val="008092"/>
                </a:solidFill>
                <a:effectLst/>
                <a:uLnTx/>
                <a:uFillTx/>
                <a:latin typeface="Arial" panose="020B0604020202020204"/>
                <a:ea typeface="+mn-ea"/>
                <a:cs typeface="+mn-cs"/>
              </a:rPr>
              <a:t> </a:t>
            </a:r>
          </a:p>
        </p:txBody>
      </p:sp>
      <p:sp>
        <p:nvSpPr>
          <p:cNvPr id="3" name="Title 2">
            <a:extLst>
              <a:ext uri="{FF2B5EF4-FFF2-40B4-BE49-F238E27FC236}">
                <a16:creationId xmlns:a16="http://schemas.microsoft.com/office/drawing/2014/main" id="{21ED5827-3721-5D34-CC1B-65A83B5C9E07}"/>
              </a:ext>
            </a:extLst>
          </p:cNvPr>
          <p:cNvSpPr>
            <a:spLocks noGrp="1"/>
          </p:cNvSpPr>
          <p:nvPr>
            <p:ph type="title"/>
          </p:nvPr>
        </p:nvSpPr>
        <p:spPr>
          <a:xfrm>
            <a:off x="3297836" y="404815"/>
            <a:ext cx="8094689" cy="786384"/>
          </a:xfrm>
        </p:spPr>
        <p:txBody>
          <a:bodyPr/>
          <a:lstStyle/>
          <a:p>
            <a:r>
              <a:rPr lang="en-US" sz="2800"/>
              <a:t>Search for Relevant Evidence-Based Practices: </a:t>
            </a:r>
          </a:p>
        </p:txBody>
      </p:sp>
      <p:sp>
        <p:nvSpPr>
          <p:cNvPr id="5" name="Content Placeholder 4">
            <a:extLst>
              <a:ext uri="{FF2B5EF4-FFF2-40B4-BE49-F238E27FC236}">
                <a16:creationId xmlns:a16="http://schemas.microsoft.com/office/drawing/2014/main" id="{3C63DCD9-6B06-C432-3DF3-67817BDA89BF}"/>
              </a:ext>
            </a:extLst>
          </p:cNvPr>
          <p:cNvSpPr>
            <a:spLocks noGrp="1"/>
          </p:cNvSpPr>
          <p:nvPr>
            <p:ph sz="half" idx="2"/>
          </p:nvPr>
        </p:nvSpPr>
        <p:spPr>
          <a:xfrm>
            <a:off x="3297835" y="3430589"/>
            <a:ext cx="7485961" cy="2201789"/>
          </a:xfrm>
        </p:spPr>
        <p:txBody>
          <a:bodyPr/>
          <a:lstStyle/>
          <a:p>
            <a:pPr marL="0" marR="0" lvl="0" indent="0" algn="l" defTabSz="914400" rtl="0" eaLnBrk="1" fontAlgn="auto" latinLnBrk="0" hangingPunct="1">
              <a:lnSpc>
                <a:spcPct val="100000"/>
              </a:lnSpc>
              <a:spcBef>
                <a:spcPts val="2400"/>
              </a:spcBef>
              <a:spcAft>
                <a:spcPts val="0"/>
              </a:spcAft>
              <a:buClr>
                <a:srgbClr val="086794"/>
              </a:buClr>
              <a:buSzTx/>
              <a:buFont typeface="Wingdings" panose="05000000000000000000" pitchFamily="2" charset="2"/>
              <a:buNone/>
              <a:tabLst/>
              <a:defRPr/>
            </a:pPr>
            <a:r>
              <a:rPr kumimoji="0" lang="en-US" sz="2400" b="1" i="0" u="none" strike="noStrike" kern="1200" cap="none" spc="0" normalizeH="0" baseline="0" noProof="0">
                <a:ln>
                  <a:noFill/>
                </a:ln>
                <a:solidFill>
                  <a:srgbClr val="008092"/>
                </a:solidFill>
                <a:effectLst/>
                <a:uLnTx/>
                <a:uFillTx/>
                <a:latin typeface="Arial" panose="020B0604020202020204"/>
                <a:ea typeface="+mn-ea"/>
                <a:cs typeface="+mn-cs"/>
              </a:rPr>
              <a:t>Evaluation and Research Hub </a:t>
            </a:r>
          </a:p>
          <a:p>
            <a:pPr marL="0" marR="0" lvl="0" indent="0" algn="l" defTabSz="914400" rtl="0" eaLnBrk="1" fontAlgn="auto" latinLnBrk="0" hangingPunct="1">
              <a:lnSpc>
                <a:spcPct val="100000"/>
              </a:lnSpc>
              <a:spcBef>
                <a:spcPts val="1200"/>
              </a:spcBef>
              <a:spcAft>
                <a:spcPts val="0"/>
              </a:spcAft>
              <a:buClr>
                <a:srgbClr val="086794"/>
              </a:buClr>
              <a:buSzTx/>
              <a:buFont typeface="Wingdings" panose="05000000000000000000" pitchFamily="2" charset="2"/>
              <a:buNone/>
              <a:tabLst/>
              <a:defRPr/>
            </a:pPr>
            <a:r>
              <a:rPr kumimoji="0" lang="en-US" sz="1600" b="0" i="0" u="none" strike="noStrike" kern="1200" cap="none" spc="0" normalizeH="0" baseline="0" noProof="0">
                <a:ln>
                  <a:noFill/>
                </a:ln>
                <a:solidFill>
                  <a:srgbClr val="008092"/>
                </a:solidFill>
                <a:effectLst/>
                <a:uLnTx/>
                <a:uFillTx/>
                <a:latin typeface="Arial" panose="020B0604020202020204"/>
                <a:ea typeface="+mn-ea"/>
                <a:cs typeface="+mn-cs"/>
              </a:rPr>
              <a:t>The Evaluation and Research Hub (</a:t>
            </a:r>
            <a:r>
              <a:rPr kumimoji="0" lang="en-US" sz="1600" b="0" i="0" u="none" strike="noStrike" kern="1200" cap="none" spc="0" normalizeH="0" baseline="0" noProof="0" err="1">
                <a:ln>
                  <a:noFill/>
                </a:ln>
                <a:solidFill>
                  <a:srgbClr val="008092"/>
                </a:solidFill>
                <a:effectLst/>
                <a:uLnTx/>
                <a:uFillTx/>
                <a:latin typeface="Arial" panose="020B0604020202020204"/>
                <a:ea typeface="+mn-ea"/>
                <a:cs typeface="+mn-cs"/>
              </a:rPr>
              <a:t>EvalHub</a:t>
            </a:r>
            <a:r>
              <a:rPr kumimoji="0" lang="en-US" sz="1600" b="0" i="0" u="none" strike="noStrike" kern="1200" cap="none" spc="0" normalizeH="0" baseline="0" noProof="0">
                <a:ln>
                  <a:noFill/>
                </a:ln>
                <a:solidFill>
                  <a:srgbClr val="008092"/>
                </a:solidFill>
                <a:effectLst/>
                <a:uLnTx/>
                <a:uFillTx/>
                <a:latin typeface="Arial" panose="020B0604020202020204"/>
                <a:ea typeface="+mn-ea"/>
                <a:cs typeface="+mn-cs"/>
              </a:rPr>
              <a:t>) is a community point of access to support workforce development professionals in their efforts to use evaluations to improve workforce system services and strategies and to choose evaluations and research to help inform program policies and evidence-based practices.</a:t>
            </a:r>
          </a:p>
          <a:p>
            <a:pPr marL="0" marR="0" lvl="0" indent="0" algn="l" defTabSz="914400" rtl="0" eaLnBrk="1" fontAlgn="auto" latinLnBrk="0" hangingPunct="1">
              <a:lnSpc>
                <a:spcPct val="100000"/>
              </a:lnSpc>
              <a:spcBef>
                <a:spcPts val="1200"/>
              </a:spcBef>
              <a:spcAft>
                <a:spcPts val="0"/>
              </a:spcAft>
              <a:buClr>
                <a:srgbClr val="086794"/>
              </a:buClr>
              <a:buSzTx/>
              <a:buFont typeface="Wingdings" panose="05000000000000000000" pitchFamily="2" charset="2"/>
              <a:buNone/>
              <a:tabLst/>
              <a:defRPr/>
            </a:pPr>
            <a:r>
              <a:rPr kumimoji="0" lang="en-US" sz="1600" b="1" i="1" u="none" strike="noStrike" kern="1200" cap="none" spc="0" normalizeH="0" baseline="0" noProof="0">
                <a:ln>
                  <a:noFill/>
                </a:ln>
                <a:solidFill>
                  <a:srgbClr val="008092"/>
                </a:solidFill>
                <a:effectLst/>
                <a:uLnTx/>
                <a:uFillTx/>
                <a:latin typeface="Arial" panose="020B0604020202020204"/>
                <a:ea typeface="+mn-ea"/>
                <a:cs typeface="+mn-cs"/>
                <a:hlinkClick r:id="rId5"/>
              </a:rPr>
              <a:t>https://evalhub.workforcegps.org/</a:t>
            </a:r>
            <a:r>
              <a:rPr kumimoji="0" lang="en-US" sz="1600" b="1" i="1" u="none" strike="noStrike" kern="1200" cap="none" spc="0" normalizeH="0" baseline="0" noProof="0">
                <a:ln>
                  <a:noFill/>
                </a:ln>
                <a:solidFill>
                  <a:srgbClr val="008092"/>
                </a:solidFill>
                <a:effectLst/>
                <a:uLnTx/>
                <a:uFillTx/>
                <a:latin typeface="Arial" panose="020B0604020202020204"/>
                <a:ea typeface="+mn-ea"/>
                <a:cs typeface="+mn-cs"/>
              </a:rPr>
              <a:t> </a:t>
            </a:r>
          </a:p>
        </p:txBody>
      </p:sp>
      <p:pic>
        <p:nvPicPr>
          <p:cNvPr id="4" name="Picture 3" descr="WFGPS logo">
            <a:extLst>
              <a:ext uri="{FF2B5EF4-FFF2-40B4-BE49-F238E27FC236}">
                <a16:creationId xmlns:a16="http://schemas.microsoft.com/office/drawing/2014/main" id="{B8299AC1-B048-AADF-E5C8-3578FEF25F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 y="6313750"/>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6" name="TextBox 5">
            <a:extLst>
              <a:ext uri="{FF2B5EF4-FFF2-40B4-BE49-F238E27FC236}">
                <a16:creationId xmlns:a16="http://schemas.microsoft.com/office/drawing/2014/main" id="{C7A07A7B-DC1F-D776-23C2-4CA3E3616E16}"/>
              </a:ext>
            </a:extLst>
          </p:cNvPr>
          <p:cNvSpPr txBox="1"/>
          <p:nvPr/>
        </p:nvSpPr>
        <p:spPr>
          <a:xfrm>
            <a:off x="3297835" y="6268519"/>
            <a:ext cx="6093500" cy="276999"/>
          </a:xfrm>
          <a:prstGeom prst="rect">
            <a:avLst/>
          </a:prstGeom>
          <a:noFill/>
        </p:spPr>
        <p:txBody>
          <a:bodyPr wrap="square">
            <a:spAutoFit/>
          </a:bodyPr>
          <a:lstStyle/>
          <a:p>
            <a:r>
              <a:rPr lang="en-US" sz="1200" b="0" i="0">
                <a:solidFill>
                  <a:schemeClr val="accent3">
                    <a:lumMod val="60000"/>
                    <a:lumOff val="40000"/>
                  </a:schemeClr>
                </a:solidFill>
                <a:effectLst/>
                <a:latin typeface="Segoe UI" panose="020B0502040204020203" pitchFamily="34" charset="0"/>
              </a:rPr>
              <a:t>Using Evidence-Based Practices to Support Innovation</a:t>
            </a:r>
            <a:endParaRPr lang="en-US" sz="1200">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74D2D63B-7235-8428-AF0E-6159E6E1A28B}"/>
              </a:ext>
            </a:extLst>
          </p:cNvPr>
          <p:cNvSpPr>
            <a:spLocks noGrp="1"/>
          </p:cNvSpPr>
          <p:nvPr>
            <p:ph type="sldNum" sz="quarter" idx="12"/>
          </p:nvPr>
        </p:nvSpPr>
        <p:spPr/>
        <p:txBody>
          <a:bodyPr/>
          <a:lstStyle/>
          <a:p>
            <a:fld id="{158B7785-F6D6-45F8-833E-07BD84680091}" type="slidenum">
              <a:rPr lang="en-US" smtClean="0"/>
              <a:pPr/>
              <a:t>32</a:t>
            </a:fld>
            <a:endParaRPr lang="en-US"/>
          </a:p>
        </p:txBody>
      </p:sp>
    </p:spTree>
    <p:custDataLst>
      <p:tags r:id="rId1"/>
    </p:custDataLst>
    <p:extLst>
      <p:ext uri="{BB962C8B-B14F-4D97-AF65-F5344CB8AC3E}">
        <p14:creationId xmlns:p14="http://schemas.microsoft.com/office/powerpoint/2010/main" val="2090991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title"/>
          </p:nvPr>
        </p:nvSpPr>
        <p:spPr/>
        <p:txBody>
          <a:bodyPr/>
          <a:lstStyle/>
          <a:p>
            <a:r>
              <a:rPr lang="en-US"/>
              <a:t>Thank You! </a:t>
            </a:r>
          </a:p>
        </p:txBody>
      </p:sp>
      <p:sp>
        <p:nvSpPr>
          <p:cNvPr id="3" name="Text Placeholder 2">
            <a:extLst>
              <a:ext uri="{FF2B5EF4-FFF2-40B4-BE49-F238E27FC236}">
                <a16:creationId xmlns:a16="http://schemas.microsoft.com/office/drawing/2014/main" id="{2E44F148-3A4C-4E3F-9C78-46D88B147F4F}"/>
              </a:ext>
            </a:extLst>
          </p:cNvPr>
          <p:cNvSpPr>
            <a:spLocks noGrp="1"/>
          </p:cNvSpPr>
          <p:nvPr>
            <p:ph type="body" idx="1"/>
          </p:nvPr>
        </p:nvSpPr>
        <p:spPr>
          <a:xfrm>
            <a:off x="3072984" y="3527852"/>
            <a:ext cx="8376066" cy="1521447"/>
          </a:xfrm>
        </p:spPr>
        <p:txBody>
          <a:bodyPr>
            <a:normAutofit fontScale="92500"/>
          </a:bodyPr>
          <a:lstStyle/>
          <a:p>
            <a:pPr algn="ctr"/>
            <a:r>
              <a:rPr lang="en-US"/>
              <a:t>For questions, contact </a:t>
            </a:r>
            <a:r>
              <a:rPr lang="en-US">
                <a:effectLst/>
                <a:latin typeface="Arial" panose="020B0604020202020204" pitchFamily="34" charset="0"/>
                <a:ea typeface="Times New Roman" panose="02020603050405020304" pitchFamily="18" charset="0"/>
              </a:rPr>
              <a:t>workforcepractices@dol.gov</a:t>
            </a:r>
            <a:endParaRPr lang="en-US"/>
          </a:p>
          <a:p>
            <a:pPr algn="ctr"/>
            <a:r>
              <a:rPr lang="en-US"/>
              <a:t>We are glad you joined us today.</a:t>
            </a:r>
          </a:p>
        </p:txBody>
      </p:sp>
      <p:pic>
        <p:nvPicPr>
          <p:cNvPr id="6" name="Picture 5" descr="WFGPS logo">
            <a:extLst>
              <a:ext uri="{FF2B5EF4-FFF2-40B4-BE49-F238E27FC236}">
                <a16:creationId xmlns:a16="http://schemas.microsoft.com/office/drawing/2014/main" id="{8A04029F-6CC5-3D70-DA8D-0992D1779A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122" y="6202954"/>
            <a:ext cx="1581734" cy="42062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pic>
      <p:sp>
        <p:nvSpPr>
          <p:cNvPr id="5" name="Slide Number Placeholder 4">
            <a:extLst>
              <a:ext uri="{FF2B5EF4-FFF2-40B4-BE49-F238E27FC236}">
                <a16:creationId xmlns:a16="http://schemas.microsoft.com/office/drawing/2014/main" id="{791CAA1F-D509-4CB7-88BE-57B942588E82}"/>
              </a:ext>
            </a:extLst>
          </p:cNvPr>
          <p:cNvSpPr>
            <a:spLocks noGrp="1"/>
          </p:cNvSpPr>
          <p:nvPr>
            <p:ph type="sldNum" sz="quarter" idx="12"/>
          </p:nvPr>
        </p:nvSpPr>
        <p:spPr/>
        <p:txBody>
          <a:bodyPr/>
          <a:lstStyle/>
          <a:p>
            <a:fld id="{158B7785-F6D6-45F8-833E-07BD84680091}" type="slidenum">
              <a:rPr lang="en-US" smtClean="0"/>
              <a:pPr/>
              <a:t>33</a:t>
            </a:fld>
            <a:endParaRPr lang="en-US"/>
          </a:p>
        </p:txBody>
      </p:sp>
      <p:sp>
        <p:nvSpPr>
          <p:cNvPr id="7" name="Footer Placeholder 4">
            <a:extLst>
              <a:ext uri="{FF2B5EF4-FFF2-40B4-BE49-F238E27FC236}">
                <a16:creationId xmlns:a16="http://schemas.microsoft.com/office/drawing/2014/main" id="{7FCEE25B-3823-1C84-D786-9890947D03C4}"/>
              </a:ext>
            </a:extLst>
          </p:cNvPr>
          <p:cNvSpPr>
            <a:spLocks noGrp="1"/>
          </p:cNvSpPr>
          <p:nvPr>
            <p:ph type="ftr" sz="quarter" idx="11"/>
          </p:nvPr>
        </p:nvSpPr>
        <p:spPr>
          <a:xfrm>
            <a:off x="2301644" y="6246855"/>
            <a:ext cx="7588712" cy="277207"/>
          </a:xfrm>
        </p:spPr>
        <p:txBody>
          <a:bodyPr/>
          <a:lstStyle/>
          <a:p>
            <a:r>
              <a:rPr lang="en-US" b="0" i="0">
                <a:solidFill>
                  <a:schemeClr val="accent3">
                    <a:lumMod val="60000"/>
                    <a:lumOff val="40000"/>
                  </a:schemeClr>
                </a:solidFill>
                <a:effectLst/>
                <a:latin typeface="Segoe UI" panose="020B0502040204020203" pitchFamily="34" charset="0"/>
              </a:rPr>
              <a:t>Using Evidence-Based Practices to Support Innovation</a:t>
            </a:r>
            <a:endParaRPr lang="en-US">
              <a:solidFill>
                <a:schemeClr val="accent3">
                  <a:lumMod val="60000"/>
                  <a:lumOff val="40000"/>
                </a:schemeClr>
              </a:solidFill>
            </a:endParaRPr>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EVAL HUB TEMPLATE SLIDES" val="QEVxSQLS"/>
  <p:tag name="ARTICULATE_PROJECT_OPEN" val="0"/>
  <p:tag name="ARTICULATE_SLIDE_COUNT" val="3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val Hub Template Slides">
  <a:themeElements>
    <a:clrScheme name="Eval Hub">
      <a:dk1>
        <a:srgbClr val="050505"/>
      </a:dk1>
      <a:lt1>
        <a:srgbClr val="FFFFFF"/>
      </a:lt1>
      <a:dk2>
        <a:srgbClr val="01202D"/>
      </a:dk2>
      <a:lt2>
        <a:srgbClr val="EEF1F3"/>
      </a:lt2>
      <a:accent1>
        <a:srgbClr val="003853"/>
      </a:accent1>
      <a:accent2>
        <a:srgbClr val="086794"/>
      </a:accent2>
      <a:accent3>
        <a:srgbClr val="008092"/>
      </a:accent3>
      <a:accent4>
        <a:srgbClr val="06A7B4"/>
      </a:accent4>
      <a:accent5>
        <a:srgbClr val="A8E9F4"/>
      </a:accent5>
      <a:accent6>
        <a:srgbClr val="ABE0FB"/>
      </a:accent6>
      <a:hlink>
        <a:srgbClr val="086794"/>
      </a:hlink>
      <a:folHlink>
        <a:srgbClr val="3F52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f00f82b-dce9-458f-ab1d-1c5fd145e219">
      <Terms xmlns="http://schemas.microsoft.com/office/infopath/2007/PartnerControls"/>
    </lcf76f155ced4ddcb4097134ff3c332f>
    <TaxCatchAll xmlns="4cd59d27-ca2b-4708-b9c7-7fa281384922" xsi:nil="true"/>
    <MediaLengthInSeconds xmlns="2f00f82b-dce9-458f-ab1d-1c5fd145e219" xsi:nil="true"/>
    <SharedWithUsers xmlns="4cd59d27-ca2b-4708-b9c7-7fa281384922">
      <UserInfo>
        <DisplayName>Sandra Jones</DisplayName>
        <AccountId>91</AccountId>
        <AccountType/>
      </UserInfo>
      <UserInfo>
        <DisplayName>Salas-Kos, Gloria - ETA</DisplayName>
        <AccountId>1889</AccountId>
        <AccountType/>
      </UserInfo>
      <UserInfo>
        <DisplayName>Chris Times</DisplayName>
        <AccountId>330</AccountId>
        <AccountType/>
      </UserInfo>
      <UserInfo>
        <DisplayName>Haylie Schuster</DisplayName>
        <AccountId>17</AccountId>
        <AccountType/>
      </UserInfo>
    </SharedWithUsers>
    <_Flow_SignoffStatus xmlns="2f00f82b-dce9-458f-ab1d-1c5fd145e219" xsi:nil="true"/>
  </documentManagement>
</p:properties>
</file>

<file path=customXml/item2.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3.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5" ma:contentTypeDescription="Create a new document." ma:contentTypeScope="" ma:versionID="e1d6a32bfb766dce76210f89a090d1fe">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2a544f373569d78ca9139394be5f6b16"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4A203C-8909-4AFE-8E05-C7AB083B4330}">
  <ds:schemaRefs>
    <ds:schemaRef ds:uri="http://purl.org/dc/terms/"/>
    <ds:schemaRef ds:uri="4cd59d27-ca2b-4708-b9c7-7fa281384922"/>
    <ds:schemaRef ds:uri="http://purl.org/dc/dcmitype/"/>
    <ds:schemaRef ds:uri="http://purl.org/dc/elements/1.1/"/>
    <ds:schemaRef ds:uri="http://schemas.microsoft.com/office/2006/documentManagement/types"/>
    <ds:schemaRef ds:uri="2f00f82b-dce9-458f-ab1d-1c5fd145e219"/>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3.xml><?xml version="1.0" encoding="utf-8"?>
<ds:datastoreItem xmlns:ds="http://schemas.openxmlformats.org/officeDocument/2006/customXml" ds:itemID="{E08167D6-CA82-4C7D-9622-A87B72AA75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57D31CE-A711-4A35-A8DF-76F00B70AA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934</Words>
  <Application>Microsoft Office PowerPoint</Application>
  <PresentationFormat>Widescreen</PresentationFormat>
  <Paragraphs>230</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Eval Hub Template Slides</vt:lpstr>
      <vt:lpstr>Making the Case for  What Works: Using Evidence-Based Practices to Support Innovation</vt:lpstr>
      <vt:lpstr>Evidence-based practices can be used to:</vt:lpstr>
      <vt:lpstr>Introduction</vt:lpstr>
      <vt:lpstr>Meet Rosa</vt:lpstr>
      <vt:lpstr>Meet Hannah</vt:lpstr>
      <vt:lpstr>Meet Miguel</vt:lpstr>
      <vt:lpstr>So…..</vt:lpstr>
      <vt:lpstr>What is Evidence-Based Practice?</vt:lpstr>
      <vt:lpstr>Origins</vt:lpstr>
      <vt:lpstr>Evidence-Based Practices</vt:lpstr>
      <vt:lpstr>So…..1</vt:lpstr>
      <vt:lpstr>Evidence-Based Practices</vt:lpstr>
      <vt:lpstr>So…..2</vt:lpstr>
      <vt:lpstr>How to Build  Your Case</vt:lpstr>
      <vt:lpstr>How to Build Your Case</vt:lpstr>
      <vt:lpstr>Step One:  Assess Problem &amp; Clarify Goal</vt:lpstr>
      <vt:lpstr>Step Two:  Ask the Question</vt:lpstr>
      <vt:lpstr>What workforce strategies can help improve employment, retention, and income opportunities for young adults who have aged out of the foster care system?</vt:lpstr>
      <vt:lpstr>Step Three:  Acquire the Evidence</vt:lpstr>
      <vt:lpstr>Workforce System Strategies</vt:lpstr>
      <vt:lpstr>Step Three: Acquire the Evidence</vt:lpstr>
      <vt:lpstr>Step Four:  Appraise the Evidence</vt:lpstr>
      <vt:lpstr>Types of Evidence &amp; Levels of Rigor</vt:lpstr>
      <vt:lpstr>Step Four: Appraise the Evidence</vt:lpstr>
      <vt:lpstr>Step Five:  Apply the Evidence</vt:lpstr>
      <vt:lpstr>Step Five:  Apply the Evidence 1</vt:lpstr>
      <vt:lpstr>Logic Models and Other Evaluation Resources</vt:lpstr>
      <vt:lpstr>Evidence-Based Practice in Action – Hannah</vt:lpstr>
      <vt:lpstr>Evidence-Based Practice in Action – Rosa</vt:lpstr>
      <vt:lpstr>Evidence-Based Practice in Action – Miguel</vt:lpstr>
      <vt:lpstr>We All Need Evidence</vt:lpstr>
      <vt:lpstr>Search for Relevant Evidence-Based Practices: </vt:lpstr>
      <vt:lpstr>Thank You! </vt:lpstr>
    </vt:vector>
  </TitlesOfParts>
  <Manager>Haylie Schuster</Manager>
  <Company>Safal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Practice Tutorial-4-29-24</dc:title>
  <dc:subject>Evidence-Based Practice</dc:subject>
  <dc:creator>U.S. Department of Labor</dc:creator>
  <cp:keywords>USDOL, DOL, Safal Partners, Evidence-Based, Practice, Tutorial</cp:keywords>
  <cp:lastModifiedBy>Haylie Schuster</cp:lastModifiedBy>
  <cp:revision>2</cp:revision>
  <cp:lastPrinted>2020-03-12T17:06:37Z</cp:lastPrinted>
  <dcterms:created xsi:type="dcterms:W3CDTF">2019-06-21T16:58:05Z</dcterms:created>
  <dcterms:modified xsi:type="dcterms:W3CDTF">2024-05-24T17:58:05Z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y fmtid="{D5CDD505-2E9C-101B-9397-08002B2CF9AE}" pid="3" name="MediaServiceImageTags">
    <vt:lpwstr/>
  </property>
  <property fmtid="{D5CDD505-2E9C-101B-9397-08002B2CF9AE}" pid="4" name="ArticulateGUID">
    <vt:lpwstr>264628AB-55FD-4F91-8A75-0EF793F980E7</vt:lpwstr>
  </property>
  <property fmtid="{D5CDD505-2E9C-101B-9397-08002B2CF9AE}" pid="5" name="ArticulatePath">
    <vt:lpwstr>https://safalpartners1.sharepoint.com/teams/safal/Shared Documents/Projects/DOL WSS/OY4/Task 4/4.3/EvalPLC/EvalPLC 2/2023 EvalPLC2 Slide Deck 11.23.23</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DetailLink">
    <vt:lpwstr>, </vt:lpwstr>
  </property>
  <property fmtid="{D5CDD505-2E9C-101B-9397-08002B2CF9AE}" pid="12" name="xd_Signature">
    <vt:bool>false</vt:bool>
  </property>
</Properties>
</file>