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theme/theme3.xml" ContentType="application/vnd.openxmlformats-officedocument.theme+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4.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5"/>
    <p:sldMasterId id="2147483670" r:id="rId6"/>
    <p:sldMasterId id="2147483658" r:id="rId7"/>
    <p:sldMasterId id="2147483684" r:id="rId8"/>
    <p:sldMasterId id="2147483699" r:id="rId9"/>
  </p:sldMasterIdLst>
  <p:notesMasterIdLst>
    <p:notesMasterId r:id="rId41"/>
  </p:notesMasterIdLst>
  <p:sldIdLst>
    <p:sldId id="256" r:id="rId10"/>
    <p:sldId id="265" r:id="rId11"/>
    <p:sldId id="457" r:id="rId12"/>
    <p:sldId id="458" r:id="rId13"/>
    <p:sldId id="459" r:id="rId14"/>
    <p:sldId id="493" r:id="rId15"/>
    <p:sldId id="282" r:id="rId16"/>
    <p:sldId id="295" r:id="rId17"/>
    <p:sldId id="472" r:id="rId18"/>
    <p:sldId id="473" r:id="rId19"/>
    <p:sldId id="474" r:id="rId20"/>
    <p:sldId id="344" r:id="rId21"/>
    <p:sldId id="475" r:id="rId22"/>
    <p:sldId id="476" r:id="rId23"/>
    <p:sldId id="462" r:id="rId24"/>
    <p:sldId id="477" r:id="rId25"/>
    <p:sldId id="478" r:id="rId26"/>
    <p:sldId id="479" r:id="rId27"/>
    <p:sldId id="480" r:id="rId28"/>
    <p:sldId id="481" r:id="rId29"/>
    <p:sldId id="485" r:id="rId30"/>
    <p:sldId id="483" r:id="rId31"/>
    <p:sldId id="482" r:id="rId32"/>
    <p:sldId id="486" r:id="rId33"/>
    <p:sldId id="487" r:id="rId34"/>
    <p:sldId id="488" r:id="rId35"/>
    <p:sldId id="489" r:id="rId36"/>
    <p:sldId id="492" r:id="rId37"/>
    <p:sldId id="491" r:id="rId38"/>
    <p:sldId id="484" r:id="rId39"/>
    <p:sldId id="297" r:id="rId4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ena, Stephanie L - ETA" initials="PSL-E" lastIdx="1" clrIdx="0">
    <p:extLst>
      <p:ext uri="{19B8F6BF-5375-455C-9EA6-DF929625EA0E}">
        <p15:presenceInfo xmlns:p15="http://schemas.microsoft.com/office/powerpoint/2012/main" userId="S-1-5-21-430767753-2305446740-1188461881-7218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C5261"/>
    <a:srgbClr val="F3F4F4"/>
    <a:srgbClr val="8C8C8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131" autoAdjust="0"/>
    <p:restoredTop sz="50480" autoAdjust="0"/>
  </p:normalViewPr>
  <p:slideViewPr>
    <p:cSldViewPr snapToGrid="0">
      <p:cViewPr varScale="1">
        <p:scale>
          <a:sx n="56" d="100"/>
          <a:sy n="56" d="100"/>
        </p:scale>
        <p:origin x="2820"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commentAuthors" Target="commentAuthors.xml"/><Relationship Id="rId7" Type="http://schemas.openxmlformats.org/officeDocument/2006/relationships/slideMaster" Target="slideMasters/slideMaster3.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theme" Target="theme/theme1.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viewProps" Target="viewProps.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presProps" Target="presProps.xml"/><Relationship Id="rId8" Type="http://schemas.openxmlformats.org/officeDocument/2006/relationships/slideMaster" Target="slideMasters/slideMaster4.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tableStyles" Target="tableStyles.xml"/><Relationship Id="rId20" Type="http://schemas.openxmlformats.org/officeDocument/2006/relationships/slide" Target="slides/slide11.xml"/><Relationship Id="rId41" Type="http://schemas.openxmlformats.org/officeDocument/2006/relationships/notesMaster" Target="notesMasters/notesMaster1.xml"/></Relationships>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EF42312F-9842-4B68-A14B-EEAA4F0BB073}" type="doc">
      <dgm:prSet loTypeId="urn:microsoft.com/office/officeart/2005/8/layout/radial5" loCatId="cycle" qsTypeId="urn:microsoft.com/office/officeart/2005/8/quickstyle/simple1" qsCatId="simple" csTypeId="urn:microsoft.com/office/officeart/2005/8/colors/colorful5" csCatId="colorful" phldr="1"/>
      <dgm:spPr/>
      <dgm:t>
        <a:bodyPr/>
        <a:lstStyle/>
        <a:p>
          <a:endParaRPr lang="en-US"/>
        </a:p>
      </dgm:t>
    </dgm:pt>
    <dgm:pt modelId="{B30378D4-FDDE-48BE-B291-B1A490347469}">
      <dgm:prSet phldrT="[Text]" custT="1"/>
      <dgm:spPr/>
      <dgm:t>
        <a:bodyPr/>
        <a:lstStyle/>
        <a:p>
          <a:r>
            <a:rPr lang="en-US" sz="2000" b="1">
              <a:solidFill>
                <a:schemeClr val="tx1"/>
              </a:solidFill>
            </a:rPr>
            <a:t>GRANTEES</a:t>
          </a:r>
        </a:p>
      </dgm:t>
    </dgm:pt>
    <dgm:pt modelId="{2234B05B-0BFA-4BE9-B353-C629C8557594}" type="parTrans" cxnId="{5A77DF85-8797-41A1-B0AA-DD7A6E18D81B}">
      <dgm:prSet/>
      <dgm:spPr/>
      <dgm:t>
        <a:bodyPr/>
        <a:lstStyle/>
        <a:p>
          <a:endParaRPr lang="en-US" sz="2000"/>
        </a:p>
      </dgm:t>
    </dgm:pt>
    <dgm:pt modelId="{DAB6D610-02EC-4285-B870-61FE0338C9DB}" type="sibTrans" cxnId="{5A77DF85-8797-41A1-B0AA-DD7A6E18D81B}">
      <dgm:prSet/>
      <dgm:spPr/>
      <dgm:t>
        <a:bodyPr/>
        <a:lstStyle/>
        <a:p>
          <a:endParaRPr lang="en-US" sz="2000"/>
        </a:p>
      </dgm:t>
    </dgm:pt>
    <dgm:pt modelId="{211BCECC-8913-48A8-8802-CB8489FCE568}">
      <dgm:prSet phldrT="[Text]" custT="1"/>
      <dgm:spPr/>
      <dgm:t>
        <a:bodyPr/>
        <a:lstStyle/>
        <a:p>
          <a:pPr>
            <a:buClrTx/>
            <a:buSzTx/>
            <a:buFontTx/>
            <a:buNone/>
          </a:pPr>
          <a:r>
            <a:rPr lang="en-US" sz="2000"/>
            <a:t>Office of Grants Management (OGM)</a:t>
          </a:r>
        </a:p>
      </dgm:t>
    </dgm:pt>
    <dgm:pt modelId="{D715591C-E30D-495D-B3BC-FFEE8A9888D7}" type="parTrans" cxnId="{2318637F-693B-446A-8E05-7B8094952974}">
      <dgm:prSet custT="1"/>
      <dgm:spPr/>
      <dgm:t>
        <a:bodyPr/>
        <a:lstStyle/>
        <a:p>
          <a:endParaRPr lang="en-US" sz="2000"/>
        </a:p>
      </dgm:t>
    </dgm:pt>
    <dgm:pt modelId="{F5C7252A-3F46-450B-91A9-5E1C1B684FF1}" type="sibTrans" cxnId="{2318637F-693B-446A-8E05-7B8094952974}">
      <dgm:prSet/>
      <dgm:spPr/>
      <dgm:t>
        <a:bodyPr/>
        <a:lstStyle/>
        <a:p>
          <a:endParaRPr lang="en-US" sz="2000"/>
        </a:p>
      </dgm:t>
    </dgm:pt>
    <dgm:pt modelId="{DE340DE0-1BD3-4CAE-8052-C914ED774882}">
      <dgm:prSet phldrT="[Text]" custT="1"/>
      <dgm:spPr/>
      <dgm:t>
        <a:bodyPr/>
        <a:lstStyle/>
        <a:p>
          <a:pPr>
            <a:buNone/>
          </a:pPr>
          <a:r>
            <a:rPr lang="en-US" sz="2000" dirty="0"/>
            <a:t>Office of Regional Management (ORM)</a:t>
          </a:r>
        </a:p>
      </dgm:t>
    </dgm:pt>
    <dgm:pt modelId="{51656BBC-1FF2-4D24-823D-4A330A193FB5}" type="parTrans" cxnId="{A5F4E4A8-664B-48E0-BBF9-D172F3B334DE}">
      <dgm:prSet custT="1"/>
      <dgm:spPr/>
      <dgm:t>
        <a:bodyPr/>
        <a:lstStyle/>
        <a:p>
          <a:endParaRPr lang="en-US" sz="2000"/>
        </a:p>
      </dgm:t>
    </dgm:pt>
    <dgm:pt modelId="{A005AC48-C629-4750-8F4F-843C0EB2166A}" type="sibTrans" cxnId="{A5F4E4A8-664B-48E0-BBF9-D172F3B334DE}">
      <dgm:prSet/>
      <dgm:spPr/>
      <dgm:t>
        <a:bodyPr/>
        <a:lstStyle/>
        <a:p>
          <a:endParaRPr lang="en-US" sz="2000"/>
        </a:p>
      </dgm:t>
    </dgm:pt>
    <dgm:pt modelId="{CB26E188-0C61-436A-8DAA-43F37E00E3EA}">
      <dgm:prSet phldrT="[Text]" custT="1"/>
      <dgm:spPr/>
      <dgm:t>
        <a:bodyPr/>
        <a:lstStyle/>
        <a:p>
          <a:pPr>
            <a:buNone/>
          </a:pPr>
          <a:r>
            <a:rPr lang="en-US" sz="1400"/>
            <a:t>Chief Evaluation Office (CEO) &amp; ETA Office of Policy, Development and Research (OPDR)</a:t>
          </a:r>
        </a:p>
      </dgm:t>
    </dgm:pt>
    <dgm:pt modelId="{5C6FCC6A-1BAC-4E07-B8BC-2FEA346C2FED}" type="parTrans" cxnId="{586E355B-E119-4DA6-993F-04DFC4575E9E}">
      <dgm:prSet custT="1"/>
      <dgm:spPr/>
      <dgm:t>
        <a:bodyPr/>
        <a:lstStyle/>
        <a:p>
          <a:endParaRPr lang="en-US" sz="2000"/>
        </a:p>
      </dgm:t>
    </dgm:pt>
    <dgm:pt modelId="{A216E288-5786-4BF4-81CC-BA4849CDCA94}" type="sibTrans" cxnId="{586E355B-E119-4DA6-993F-04DFC4575E9E}">
      <dgm:prSet/>
      <dgm:spPr/>
      <dgm:t>
        <a:bodyPr/>
        <a:lstStyle/>
        <a:p>
          <a:endParaRPr lang="en-US" sz="2000"/>
        </a:p>
      </dgm:t>
    </dgm:pt>
    <dgm:pt modelId="{7DF1E74B-A2DB-4007-A07C-3C5C649510D0}">
      <dgm:prSet phldrT="[Text]" custT="1"/>
      <dgm:spPr/>
      <dgm:t>
        <a:bodyPr/>
        <a:lstStyle/>
        <a:p>
          <a:pPr>
            <a:buClrTx/>
            <a:buSzTx/>
            <a:buFontTx/>
            <a:buNone/>
          </a:pPr>
          <a:r>
            <a:rPr lang="en-US" sz="2000"/>
            <a:t>ETA Regional Offices (RO) </a:t>
          </a:r>
        </a:p>
      </dgm:t>
    </dgm:pt>
    <dgm:pt modelId="{096425CC-42A6-4AB2-8E09-C34004405D10}" type="parTrans" cxnId="{912CF216-967C-4BC2-B3A9-A24AAEABF617}">
      <dgm:prSet custT="1"/>
      <dgm:spPr/>
      <dgm:t>
        <a:bodyPr/>
        <a:lstStyle/>
        <a:p>
          <a:endParaRPr lang="en-US" sz="2000"/>
        </a:p>
      </dgm:t>
    </dgm:pt>
    <dgm:pt modelId="{843F33D8-300A-461E-9B9B-77EC2B4AECEB}" type="sibTrans" cxnId="{912CF216-967C-4BC2-B3A9-A24AAEABF617}">
      <dgm:prSet/>
      <dgm:spPr/>
      <dgm:t>
        <a:bodyPr/>
        <a:lstStyle/>
        <a:p>
          <a:endParaRPr lang="en-US" sz="2000"/>
        </a:p>
      </dgm:t>
    </dgm:pt>
    <dgm:pt modelId="{DBF31FCF-5DE9-49AD-A75E-80AB685088F8}" type="pres">
      <dgm:prSet presAssocID="{EF42312F-9842-4B68-A14B-EEAA4F0BB073}" presName="Name0" presStyleCnt="0">
        <dgm:presLayoutVars>
          <dgm:chMax val="1"/>
          <dgm:dir/>
          <dgm:animLvl val="ctr"/>
          <dgm:resizeHandles val="exact"/>
        </dgm:presLayoutVars>
      </dgm:prSet>
      <dgm:spPr/>
    </dgm:pt>
    <dgm:pt modelId="{89DC4198-B7C9-4D6B-B79F-217CA8E7E454}" type="pres">
      <dgm:prSet presAssocID="{B30378D4-FDDE-48BE-B291-B1A490347469}" presName="centerShape" presStyleLbl="node0" presStyleIdx="0" presStyleCnt="1" custScaleX="162358" custScaleY="162998" custLinFactNeighborY="2638"/>
      <dgm:spPr/>
    </dgm:pt>
    <dgm:pt modelId="{C7EEBA4E-32A2-4708-9E72-0A3F086A0673}" type="pres">
      <dgm:prSet presAssocID="{D715591C-E30D-495D-B3BC-FFEE8A9888D7}" presName="parTrans" presStyleLbl="sibTrans2D1" presStyleIdx="0" presStyleCnt="4" custAng="10800000"/>
      <dgm:spPr/>
    </dgm:pt>
    <dgm:pt modelId="{E4A1ACA4-5623-489D-A169-DCD187ED9252}" type="pres">
      <dgm:prSet presAssocID="{D715591C-E30D-495D-B3BC-FFEE8A9888D7}" presName="connectorText" presStyleLbl="sibTrans2D1" presStyleIdx="0" presStyleCnt="4"/>
      <dgm:spPr/>
    </dgm:pt>
    <dgm:pt modelId="{755014A0-4FC8-4AE1-A8B2-57A751B87762}" type="pres">
      <dgm:prSet presAssocID="{211BCECC-8913-48A8-8802-CB8489FCE568}" presName="node" presStyleLbl="node1" presStyleIdx="0" presStyleCnt="4" custScaleX="180351" custScaleY="97185">
        <dgm:presLayoutVars>
          <dgm:bulletEnabled val="1"/>
        </dgm:presLayoutVars>
      </dgm:prSet>
      <dgm:spPr/>
    </dgm:pt>
    <dgm:pt modelId="{83981218-213E-41F2-BC7E-26140A02D47C}" type="pres">
      <dgm:prSet presAssocID="{51656BBC-1FF2-4D24-823D-4A330A193FB5}" presName="parTrans" presStyleLbl="sibTrans2D1" presStyleIdx="1" presStyleCnt="4" custAng="10800000"/>
      <dgm:spPr/>
    </dgm:pt>
    <dgm:pt modelId="{3AADE2DF-BF68-4E35-AD6F-FF54DCF6EB54}" type="pres">
      <dgm:prSet presAssocID="{51656BBC-1FF2-4D24-823D-4A330A193FB5}" presName="connectorText" presStyleLbl="sibTrans2D1" presStyleIdx="1" presStyleCnt="4"/>
      <dgm:spPr/>
    </dgm:pt>
    <dgm:pt modelId="{F28E5878-115E-4318-8D04-27D8D9A65F53}" type="pres">
      <dgm:prSet presAssocID="{DE340DE0-1BD3-4CAE-8052-C914ED774882}" presName="node" presStyleLbl="node1" presStyleIdx="1" presStyleCnt="4" custScaleX="174087" custScaleY="116026" custRadScaleRad="130276" custRadScaleInc="-1608">
        <dgm:presLayoutVars>
          <dgm:bulletEnabled val="1"/>
        </dgm:presLayoutVars>
      </dgm:prSet>
      <dgm:spPr/>
    </dgm:pt>
    <dgm:pt modelId="{12215756-6C59-4F37-B937-8A632FB41ADF}" type="pres">
      <dgm:prSet presAssocID="{5C6FCC6A-1BAC-4E07-B8BC-2FEA346C2FED}" presName="parTrans" presStyleLbl="sibTrans2D1" presStyleIdx="2" presStyleCnt="4" custAng="10800000"/>
      <dgm:spPr/>
    </dgm:pt>
    <dgm:pt modelId="{F0C23642-FDE6-466C-966D-86AFF5269302}" type="pres">
      <dgm:prSet presAssocID="{5C6FCC6A-1BAC-4E07-B8BC-2FEA346C2FED}" presName="connectorText" presStyleLbl="sibTrans2D1" presStyleIdx="2" presStyleCnt="4"/>
      <dgm:spPr/>
    </dgm:pt>
    <dgm:pt modelId="{D7B59E5B-8194-496A-87FA-84D628A1D40B}" type="pres">
      <dgm:prSet presAssocID="{CB26E188-0C61-436A-8DAA-43F37E00E3EA}" presName="node" presStyleLbl="node1" presStyleIdx="2" presStyleCnt="4" custScaleX="179217" custScaleY="77270">
        <dgm:presLayoutVars>
          <dgm:bulletEnabled val="1"/>
        </dgm:presLayoutVars>
      </dgm:prSet>
      <dgm:spPr/>
    </dgm:pt>
    <dgm:pt modelId="{F9810359-AC0C-41A7-9805-9FC8AFB076A7}" type="pres">
      <dgm:prSet presAssocID="{096425CC-42A6-4AB2-8E09-C34004405D10}" presName="parTrans" presStyleLbl="sibTrans2D1" presStyleIdx="3" presStyleCnt="4" custAng="10800000"/>
      <dgm:spPr/>
    </dgm:pt>
    <dgm:pt modelId="{08D706F5-2093-41BD-B1BF-D926C85BE0CE}" type="pres">
      <dgm:prSet presAssocID="{096425CC-42A6-4AB2-8E09-C34004405D10}" presName="connectorText" presStyleLbl="sibTrans2D1" presStyleIdx="3" presStyleCnt="4"/>
      <dgm:spPr/>
    </dgm:pt>
    <dgm:pt modelId="{207F805C-6B0B-4ABD-B453-D23907780B78}" type="pres">
      <dgm:prSet presAssocID="{7DF1E74B-A2DB-4007-A07C-3C5C649510D0}" presName="node" presStyleLbl="node1" presStyleIdx="3" presStyleCnt="4" custScaleX="148642" custScaleY="119362" custRadScaleRad="125214" custRadScaleInc="1117">
        <dgm:presLayoutVars>
          <dgm:bulletEnabled val="1"/>
        </dgm:presLayoutVars>
      </dgm:prSet>
      <dgm:spPr/>
    </dgm:pt>
  </dgm:ptLst>
  <dgm:cxnLst>
    <dgm:cxn modelId="{AEE9320A-17CF-45BF-9C1A-77BAE5BA5863}" type="presOf" srcId="{D715591C-E30D-495D-B3BC-FFEE8A9888D7}" destId="{E4A1ACA4-5623-489D-A169-DCD187ED9252}" srcOrd="1" destOrd="0" presId="urn:microsoft.com/office/officeart/2005/8/layout/radial5"/>
    <dgm:cxn modelId="{912CF216-967C-4BC2-B3A9-A24AAEABF617}" srcId="{B30378D4-FDDE-48BE-B291-B1A490347469}" destId="{7DF1E74B-A2DB-4007-A07C-3C5C649510D0}" srcOrd="3" destOrd="0" parTransId="{096425CC-42A6-4AB2-8E09-C34004405D10}" sibTransId="{843F33D8-300A-461E-9B9B-77EC2B4AECEB}"/>
    <dgm:cxn modelId="{586E355B-E119-4DA6-993F-04DFC4575E9E}" srcId="{B30378D4-FDDE-48BE-B291-B1A490347469}" destId="{CB26E188-0C61-436A-8DAA-43F37E00E3EA}" srcOrd="2" destOrd="0" parTransId="{5C6FCC6A-1BAC-4E07-B8BC-2FEA346C2FED}" sibTransId="{A216E288-5786-4BF4-81CC-BA4849CDCA94}"/>
    <dgm:cxn modelId="{6AD36045-F809-45BD-83C8-870047F771DD}" type="presOf" srcId="{DE340DE0-1BD3-4CAE-8052-C914ED774882}" destId="{F28E5878-115E-4318-8D04-27D8D9A65F53}" srcOrd="0" destOrd="0" presId="urn:microsoft.com/office/officeart/2005/8/layout/radial5"/>
    <dgm:cxn modelId="{51854766-0959-432B-BB36-6DBEF9687173}" type="presOf" srcId="{D715591C-E30D-495D-B3BC-FFEE8A9888D7}" destId="{C7EEBA4E-32A2-4708-9E72-0A3F086A0673}" srcOrd="0" destOrd="0" presId="urn:microsoft.com/office/officeart/2005/8/layout/radial5"/>
    <dgm:cxn modelId="{B7633A67-0DEC-402D-A902-75DECEAB8049}" type="presOf" srcId="{096425CC-42A6-4AB2-8E09-C34004405D10}" destId="{F9810359-AC0C-41A7-9805-9FC8AFB076A7}" srcOrd="0" destOrd="0" presId="urn:microsoft.com/office/officeart/2005/8/layout/radial5"/>
    <dgm:cxn modelId="{B2B3194C-04B4-441E-BB3A-F36FFFE10347}" type="presOf" srcId="{7DF1E74B-A2DB-4007-A07C-3C5C649510D0}" destId="{207F805C-6B0B-4ABD-B453-D23907780B78}" srcOrd="0" destOrd="0" presId="urn:microsoft.com/office/officeart/2005/8/layout/radial5"/>
    <dgm:cxn modelId="{EE4F3A52-3F80-4193-BF14-D63C92B012F2}" type="presOf" srcId="{096425CC-42A6-4AB2-8E09-C34004405D10}" destId="{08D706F5-2093-41BD-B1BF-D926C85BE0CE}" srcOrd="1" destOrd="0" presId="urn:microsoft.com/office/officeart/2005/8/layout/radial5"/>
    <dgm:cxn modelId="{5E2DA257-5D42-4C9E-B968-5349F866E0DC}" type="presOf" srcId="{EF42312F-9842-4B68-A14B-EEAA4F0BB073}" destId="{DBF31FCF-5DE9-49AD-A75E-80AB685088F8}" srcOrd="0" destOrd="0" presId="urn:microsoft.com/office/officeart/2005/8/layout/radial5"/>
    <dgm:cxn modelId="{82F3627C-3380-4FEE-BD73-9B3034940A30}" type="presOf" srcId="{5C6FCC6A-1BAC-4E07-B8BC-2FEA346C2FED}" destId="{12215756-6C59-4F37-B937-8A632FB41ADF}" srcOrd="0" destOrd="0" presId="urn:microsoft.com/office/officeart/2005/8/layout/radial5"/>
    <dgm:cxn modelId="{2318637F-693B-446A-8E05-7B8094952974}" srcId="{B30378D4-FDDE-48BE-B291-B1A490347469}" destId="{211BCECC-8913-48A8-8802-CB8489FCE568}" srcOrd="0" destOrd="0" parTransId="{D715591C-E30D-495D-B3BC-FFEE8A9888D7}" sibTransId="{F5C7252A-3F46-450B-91A9-5E1C1B684FF1}"/>
    <dgm:cxn modelId="{5A77DF85-8797-41A1-B0AA-DD7A6E18D81B}" srcId="{EF42312F-9842-4B68-A14B-EEAA4F0BB073}" destId="{B30378D4-FDDE-48BE-B291-B1A490347469}" srcOrd="0" destOrd="0" parTransId="{2234B05B-0BFA-4BE9-B353-C629C8557594}" sibTransId="{DAB6D610-02EC-4285-B870-61FE0338C9DB}"/>
    <dgm:cxn modelId="{F302B793-A9B2-433D-9ED3-B077468F310D}" type="presOf" srcId="{51656BBC-1FF2-4D24-823D-4A330A193FB5}" destId="{3AADE2DF-BF68-4E35-AD6F-FF54DCF6EB54}" srcOrd="1" destOrd="0" presId="urn:microsoft.com/office/officeart/2005/8/layout/radial5"/>
    <dgm:cxn modelId="{4FB720A3-1BE5-47DF-BF05-52E5D7209BB7}" type="presOf" srcId="{5C6FCC6A-1BAC-4E07-B8BC-2FEA346C2FED}" destId="{F0C23642-FDE6-466C-966D-86AFF5269302}" srcOrd="1" destOrd="0" presId="urn:microsoft.com/office/officeart/2005/8/layout/radial5"/>
    <dgm:cxn modelId="{274E62A4-404A-421F-BB30-5701B03986BF}" type="presOf" srcId="{211BCECC-8913-48A8-8802-CB8489FCE568}" destId="{755014A0-4FC8-4AE1-A8B2-57A751B87762}" srcOrd="0" destOrd="0" presId="urn:microsoft.com/office/officeart/2005/8/layout/radial5"/>
    <dgm:cxn modelId="{A5F4E4A8-664B-48E0-BBF9-D172F3B334DE}" srcId="{B30378D4-FDDE-48BE-B291-B1A490347469}" destId="{DE340DE0-1BD3-4CAE-8052-C914ED774882}" srcOrd="1" destOrd="0" parTransId="{51656BBC-1FF2-4D24-823D-4A330A193FB5}" sibTransId="{A005AC48-C629-4750-8F4F-843C0EB2166A}"/>
    <dgm:cxn modelId="{A184D1D1-20F0-4448-B024-2EF4E20DD3B9}" type="presOf" srcId="{51656BBC-1FF2-4D24-823D-4A330A193FB5}" destId="{83981218-213E-41F2-BC7E-26140A02D47C}" srcOrd="0" destOrd="0" presId="urn:microsoft.com/office/officeart/2005/8/layout/radial5"/>
    <dgm:cxn modelId="{76FCF5F1-8FB1-4B27-B97F-DD364F2BAD15}" type="presOf" srcId="{CB26E188-0C61-436A-8DAA-43F37E00E3EA}" destId="{D7B59E5B-8194-496A-87FA-84D628A1D40B}" srcOrd="0" destOrd="0" presId="urn:microsoft.com/office/officeart/2005/8/layout/radial5"/>
    <dgm:cxn modelId="{D2AB9DFB-9E5C-466B-83F6-DAFDAAF21554}" type="presOf" srcId="{B30378D4-FDDE-48BE-B291-B1A490347469}" destId="{89DC4198-B7C9-4D6B-B79F-217CA8E7E454}" srcOrd="0" destOrd="0" presId="urn:microsoft.com/office/officeart/2005/8/layout/radial5"/>
    <dgm:cxn modelId="{37776962-92A5-407C-BB6D-4F6088CE7505}" type="presParOf" srcId="{DBF31FCF-5DE9-49AD-A75E-80AB685088F8}" destId="{89DC4198-B7C9-4D6B-B79F-217CA8E7E454}" srcOrd="0" destOrd="0" presId="urn:microsoft.com/office/officeart/2005/8/layout/radial5"/>
    <dgm:cxn modelId="{DDDABAF6-C0DD-4488-9876-828B9050463F}" type="presParOf" srcId="{DBF31FCF-5DE9-49AD-A75E-80AB685088F8}" destId="{C7EEBA4E-32A2-4708-9E72-0A3F086A0673}" srcOrd="1" destOrd="0" presId="urn:microsoft.com/office/officeart/2005/8/layout/radial5"/>
    <dgm:cxn modelId="{7E188803-6DB8-4F16-98AD-358DAA605E60}" type="presParOf" srcId="{C7EEBA4E-32A2-4708-9E72-0A3F086A0673}" destId="{E4A1ACA4-5623-489D-A169-DCD187ED9252}" srcOrd="0" destOrd="0" presId="urn:microsoft.com/office/officeart/2005/8/layout/radial5"/>
    <dgm:cxn modelId="{4ACFA37D-A38F-4991-8650-05EE44F44EE4}" type="presParOf" srcId="{DBF31FCF-5DE9-49AD-A75E-80AB685088F8}" destId="{755014A0-4FC8-4AE1-A8B2-57A751B87762}" srcOrd="2" destOrd="0" presId="urn:microsoft.com/office/officeart/2005/8/layout/radial5"/>
    <dgm:cxn modelId="{E4FCCA64-89E1-4EC7-9C91-C9D7E0EB27A6}" type="presParOf" srcId="{DBF31FCF-5DE9-49AD-A75E-80AB685088F8}" destId="{83981218-213E-41F2-BC7E-26140A02D47C}" srcOrd="3" destOrd="0" presId="urn:microsoft.com/office/officeart/2005/8/layout/radial5"/>
    <dgm:cxn modelId="{54255D41-BA48-4D67-83E5-46E4371F59C1}" type="presParOf" srcId="{83981218-213E-41F2-BC7E-26140A02D47C}" destId="{3AADE2DF-BF68-4E35-AD6F-FF54DCF6EB54}" srcOrd="0" destOrd="0" presId="urn:microsoft.com/office/officeart/2005/8/layout/radial5"/>
    <dgm:cxn modelId="{FB600E81-6080-4631-A4C3-E17937EA49EB}" type="presParOf" srcId="{DBF31FCF-5DE9-49AD-A75E-80AB685088F8}" destId="{F28E5878-115E-4318-8D04-27D8D9A65F53}" srcOrd="4" destOrd="0" presId="urn:microsoft.com/office/officeart/2005/8/layout/radial5"/>
    <dgm:cxn modelId="{C64BCE9B-A7FE-4B7D-8DA5-0E9C2B456762}" type="presParOf" srcId="{DBF31FCF-5DE9-49AD-A75E-80AB685088F8}" destId="{12215756-6C59-4F37-B937-8A632FB41ADF}" srcOrd="5" destOrd="0" presId="urn:microsoft.com/office/officeart/2005/8/layout/radial5"/>
    <dgm:cxn modelId="{EE99ADB6-5629-4B1D-93EC-0EE7F0277E88}" type="presParOf" srcId="{12215756-6C59-4F37-B937-8A632FB41ADF}" destId="{F0C23642-FDE6-466C-966D-86AFF5269302}" srcOrd="0" destOrd="0" presId="urn:microsoft.com/office/officeart/2005/8/layout/radial5"/>
    <dgm:cxn modelId="{8074C859-222D-4281-9348-8E0A1F7A1D1A}" type="presParOf" srcId="{DBF31FCF-5DE9-49AD-A75E-80AB685088F8}" destId="{D7B59E5B-8194-496A-87FA-84D628A1D40B}" srcOrd="6" destOrd="0" presId="urn:microsoft.com/office/officeart/2005/8/layout/radial5"/>
    <dgm:cxn modelId="{2A54EBDD-5098-42A3-A05A-125CDC9811E8}" type="presParOf" srcId="{DBF31FCF-5DE9-49AD-A75E-80AB685088F8}" destId="{F9810359-AC0C-41A7-9805-9FC8AFB076A7}" srcOrd="7" destOrd="0" presId="urn:microsoft.com/office/officeart/2005/8/layout/radial5"/>
    <dgm:cxn modelId="{4C4D52B8-176F-4185-85E9-7F2CE9E3AF33}" type="presParOf" srcId="{F9810359-AC0C-41A7-9805-9FC8AFB076A7}" destId="{08D706F5-2093-41BD-B1BF-D926C85BE0CE}" srcOrd="0" destOrd="0" presId="urn:microsoft.com/office/officeart/2005/8/layout/radial5"/>
    <dgm:cxn modelId="{B89FDC8E-48EF-439B-AEB9-436756A8954E}" type="presParOf" srcId="{DBF31FCF-5DE9-49AD-A75E-80AB685088F8}" destId="{207F805C-6B0B-4ABD-B453-D23907780B78}" srcOrd="8" destOrd="0" presId="urn:microsoft.com/office/officeart/2005/8/layout/radial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9DC4198-B7C9-4D6B-B79F-217CA8E7E454}">
      <dsp:nvSpPr>
        <dsp:cNvPr id="0" name=""/>
        <dsp:cNvSpPr/>
      </dsp:nvSpPr>
      <dsp:spPr>
        <a:xfrm>
          <a:off x="3251840" y="1614580"/>
          <a:ext cx="2165098" cy="2173633"/>
        </a:xfrm>
        <a:prstGeom prst="ellipse">
          <a:avLst/>
        </a:prstGeom>
        <a:solidFill>
          <a:schemeClr val="accent4">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b="1" kern="1200">
              <a:solidFill>
                <a:schemeClr val="tx1"/>
              </a:solidFill>
            </a:rPr>
            <a:t>GRANTEES</a:t>
          </a:r>
        </a:p>
      </dsp:txBody>
      <dsp:txXfrm>
        <a:off x="3568911" y="1932901"/>
        <a:ext cx="1530956" cy="1536991"/>
      </dsp:txXfrm>
    </dsp:sp>
    <dsp:sp modelId="{C7EEBA4E-32A2-4708-9E72-0A3F086A0673}">
      <dsp:nvSpPr>
        <dsp:cNvPr id="0" name=""/>
        <dsp:cNvSpPr/>
      </dsp:nvSpPr>
      <dsp:spPr>
        <a:xfrm rot="5400000">
          <a:off x="4273140" y="1275783"/>
          <a:ext cx="122497" cy="453401"/>
        </a:xfrm>
        <a:prstGeom prst="rightArrow">
          <a:avLst>
            <a:gd name="adj1" fmla="val 60000"/>
            <a:gd name="adj2" fmla="val 50000"/>
          </a:avLst>
        </a:prstGeom>
        <a:solidFill>
          <a:schemeClr val="accent5">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291515" y="1348089"/>
        <a:ext cx="85748" cy="272041"/>
      </dsp:txXfrm>
    </dsp:sp>
    <dsp:sp modelId="{755014A0-4FC8-4AE1-A8B2-57A751B87762}">
      <dsp:nvSpPr>
        <dsp:cNvPr id="0" name=""/>
        <dsp:cNvSpPr/>
      </dsp:nvSpPr>
      <dsp:spPr>
        <a:xfrm>
          <a:off x="3131868" y="87458"/>
          <a:ext cx="2405041" cy="1295994"/>
        </a:xfrm>
        <a:prstGeom prst="ellipse">
          <a:avLst/>
        </a:prstGeom>
        <a:solidFill>
          <a:schemeClr val="accent5">
            <a:hueOff val="0"/>
            <a:satOff val="0"/>
            <a:lumOff val="0"/>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ClrTx/>
            <a:buSzTx/>
            <a:buFontTx/>
            <a:buNone/>
          </a:pPr>
          <a:r>
            <a:rPr lang="en-US" sz="2000" kern="1200"/>
            <a:t>Office of Grants Management (OGM)</a:t>
          </a:r>
        </a:p>
      </dsp:txBody>
      <dsp:txXfrm>
        <a:off x="3484078" y="277252"/>
        <a:ext cx="1700621" cy="916406"/>
      </dsp:txXfrm>
    </dsp:sp>
    <dsp:sp modelId="{83981218-213E-41F2-BC7E-26140A02D47C}">
      <dsp:nvSpPr>
        <dsp:cNvPr id="0" name=""/>
        <dsp:cNvSpPr/>
      </dsp:nvSpPr>
      <dsp:spPr>
        <a:xfrm rot="10617518">
          <a:off x="5458139" y="2412248"/>
          <a:ext cx="103220" cy="453401"/>
        </a:xfrm>
        <a:prstGeom prst="rightArrow">
          <a:avLst>
            <a:gd name="adj1" fmla="val 60000"/>
            <a:gd name="adj2" fmla="val 50000"/>
          </a:avLst>
        </a:prstGeom>
        <a:solidFill>
          <a:schemeClr val="accent5">
            <a:hueOff val="-3086285"/>
            <a:satOff val="10035"/>
            <a:lumOff val="-4052"/>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5489083" y="2502107"/>
        <a:ext cx="72254" cy="272041"/>
      </dsp:txXfrm>
    </dsp:sp>
    <dsp:sp modelId="{F28E5878-115E-4318-8D04-27D8D9A65F53}">
      <dsp:nvSpPr>
        <dsp:cNvPr id="0" name=""/>
        <dsp:cNvSpPr/>
      </dsp:nvSpPr>
      <dsp:spPr>
        <a:xfrm>
          <a:off x="5606237" y="1798526"/>
          <a:ext cx="2321509" cy="1547245"/>
        </a:xfrm>
        <a:prstGeom prst="ellipse">
          <a:avLst/>
        </a:prstGeom>
        <a:solidFill>
          <a:schemeClr val="accent5">
            <a:hueOff val="-3086285"/>
            <a:satOff val="10035"/>
            <a:lumOff val="-4052"/>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None/>
          </a:pPr>
          <a:r>
            <a:rPr lang="en-US" sz="2000" kern="1200" dirty="0"/>
            <a:t>Office of Regional Management (ORM)</a:t>
          </a:r>
        </a:p>
      </dsp:txBody>
      <dsp:txXfrm>
        <a:off x="5946214" y="2025115"/>
        <a:ext cx="1641555" cy="1094067"/>
      </dsp:txXfrm>
    </dsp:sp>
    <dsp:sp modelId="{12215756-6C59-4F37-B937-8A632FB41ADF}">
      <dsp:nvSpPr>
        <dsp:cNvPr id="0" name=""/>
        <dsp:cNvSpPr/>
      </dsp:nvSpPr>
      <dsp:spPr>
        <a:xfrm rot="16200000">
          <a:off x="4290170" y="3642443"/>
          <a:ext cx="88438" cy="453401"/>
        </a:xfrm>
        <a:prstGeom prst="rightArrow">
          <a:avLst>
            <a:gd name="adj1" fmla="val 60000"/>
            <a:gd name="adj2" fmla="val 50000"/>
          </a:avLst>
        </a:prstGeom>
        <a:solidFill>
          <a:schemeClr val="accent5">
            <a:hueOff val="-6172569"/>
            <a:satOff val="20070"/>
            <a:lumOff val="-8104"/>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a:off x="4303436" y="3746389"/>
        <a:ext cx="61907" cy="272041"/>
      </dsp:txXfrm>
    </dsp:sp>
    <dsp:sp modelId="{D7B59E5B-8194-496A-87FA-84D628A1D40B}">
      <dsp:nvSpPr>
        <dsp:cNvPr id="0" name=""/>
        <dsp:cNvSpPr/>
      </dsp:nvSpPr>
      <dsp:spPr>
        <a:xfrm>
          <a:off x="3139429" y="3955079"/>
          <a:ext cx="2389919" cy="1030421"/>
        </a:xfrm>
        <a:prstGeom prst="ellipse">
          <a:avLst/>
        </a:prstGeom>
        <a:solidFill>
          <a:schemeClr val="accent5">
            <a:hueOff val="-6172569"/>
            <a:satOff val="20070"/>
            <a:lumOff val="-8104"/>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780" tIns="17780" rIns="17780" bIns="17780" numCol="1" spcCol="1270" anchor="ctr" anchorCtr="0">
          <a:noAutofit/>
        </a:bodyPr>
        <a:lstStyle/>
        <a:p>
          <a:pPr marL="0" lvl="0" indent="0" algn="ctr" defTabSz="622300">
            <a:lnSpc>
              <a:spcPct val="90000"/>
            </a:lnSpc>
            <a:spcBef>
              <a:spcPct val="0"/>
            </a:spcBef>
            <a:spcAft>
              <a:spcPct val="35000"/>
            </a:spcAft>
            <a:buNone/>
          </a:pPr>
          <a:r>
            <a:rPr lang="en-US" sz="1400" kern="1200"/>
            <a:t>Chief Evaluation Office (CEO) &amp; ETA Office of Policy, Development and Research (OPDR)</a:t>
          </a:r>
        </a:p>
      </dsp:txBody>
      <dsp:txXfrm>
        <a:off x="3489425" y="4105981"/>
        <a:ext cx="1689927" cy="728617"/>
      </dsp:txXfrm>
    </dsp:sp>
    <dsp:sp modelId="{F9810359-AC0C-41A7-9805-9FC8AFB076A7}">
      <dsp:nvSpPr>
        <dsp:cNvPr id="0" name=""/>
        <dsp:cNvSpPr/>
      </dsp:nvSpPr>
      <dsp:spPr>
        <a:xfrm rot="174867">
          <a:off x="3052206" y="2413039"/>
          <a:ext cx="142174" cy="453401"/>
        </a:xfrm>
        <a:prstGeom prst="rightArrow">
          <a:avLst>
            <a:gd name="adj1" fmla="val 60000"/>
            <a:gd name="adj2" fmla="val 50000"/>
          </a:avLst>
        </a:prstGeom>
        <a:solidFill>
          <a:schemeClr val="accent5">
            <a:hueOff val="-9258853"/>
            <a:satOff val="30105"/>
            <a:lumOff val="-12156"/>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889000">
            <a:lnSpc>
              <a:spcPct val="90000"/>
            </a:lnSpc>
            <a:spcBef>
              <a:spcPct val="0"/>
            </a:spcBef>
            <a:spcAft>
              <a:spcPct val="35000"/>
            </a:spcAft>
            <a:buNone/>
          </a:pPr>
          <a:endParaRPr lang="en-US" sz="2000" kern="1200"/>
        </a:p>
      </dsp:txBody>
      <dsp:txXfrm rot="10800000">
        <a:off x="3052234" y="2502635"/>
        <a:ext cx="99522" cy="272041"/>
      </dsp:txXfrm>
    </dsp:sp>
    <dsp:sp modelId="{207F805C-6B0B-4ABD-B453-D23907780B78}">
      <dsp:nvSpPr>
        <dsp:cNvPr id="0" name=""/>
        <dsp:cNvSpPr/>
      </dsp:nvSpPr>
      <dsp:spPr>
        <a:xfrm>
          <a:off x="1005116" y="1786493"/>
          <a:ext cx="1982191" cy="1591732"/>
        </a:xfrm>
        <a:prstGeom prst="ellipse">
          <a:avLst/>
        </a:prstGeom>
        <a:solidFill>
          <a:schemeClr val="accent5">
            <a:hueOff val="-9258853"/>
            <a:satOff val="30105"/>
            <a:lumOff val="-12156"/>
            <a:alphaOff val="0"/>
          </a:schemeClr>
        </a:solidFill>
        <a:ln w="1905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5400" tIns="25400" rIns="25400" bIns="25400" numCol="1" spcCol="1270" anchor="ctr" anchorCtr="0">
          <a:noAutofit/>
        </a:bodyPr>
        <a:lstStyle/>
        <a:p>
          <a:pPr marL="0" lvl="0" indent="0" algn="ctr" defTabSz="889000">
            <a:lnSpc>
              <a:spcPct val="90000"/>
            </a:lnSpc>
            <a:spcBef>
              <a:spcPct val="0"/>
            </a:spcBef>
            <a:spcAft>
              <a:spcPct val="35000"/>
            </a:spcAft>
            <a:buClrTx/>
            <a:buSzTx/>
            <a:buFontTx/>
            <a:buNone/>
          </a:pPr>
          <a:r>
            <a:rPr lang="en-US" sz="2000" kern="1200"/>
            <a:t>ETA Regional Offices (RO) </a:t>
          </a:r>
        </a:p>
      </dsp:txBody>
      <dsp:txXfrm>
        <a:off x="1295401" y="2019597"/>
        <a:ext cx="1401621" cy="1125524"/>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9B57773-3BAA-418C-9BDB-0F9C1E1BF433}" type="datetimeFigureOut">
              <a:rPr lang="en-US" smtClean="0"/>
              <a:t>7/2/2024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B342BB8-3F7E-4150-BE07-912221E53E6C}" type="slidenum">
              <a:rPr lang="en-US" smtClean="0"/>
              <a:t>‹#›</a:t>
            </a:fld>
            <a:endParaRPr lang="en-US"/>
          </a:p>
        </p:txBody>
      </p:sp>
    </p:spTree>
    <p:extLst>
      <p:ext uri="{BB962C8B-B14F-4D97-AF65-F5344CB8AC3E}">
        <p14:creationId xmlns:p14="http://schemas.microsoft.com/office/powerpoint/2010/main" val="27601643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a:t>
            </a:fld>
            <a:endParaRPr lang="en-US"/>
          </a:p>
        </p:txBody>
      </p:sp>
    </p:spTree>
    <p:extLst>
      <p:ext uri="{BB962C8B-B14F-4D97-AF65-F5344CB8AC3E}">
        <p14:creationId xmlns:p14="http://schemas.microsoft.com/office/powerpoint/2010/main" val="1704200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a:t>
            </a:fld>
            <a:endParaRPr lang="en-US"/>
          </a:p>
        </p:txBody>
      </p:sp>
    </p:spTree>
    <p:extLst>
      <p:ext uri="{BB962C8B-B14F-4D97-AF65-F5344CB8AC3E}">
        <p14:creationId xmlns:p14="http://schemas.microsoft.com/office/powerpoint/2010/main" val="238129336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a:t>
            </a:fld>
            <a:endParaRPr lang="en-US"/>
          </a:p>
        </p:txBody>
      </p:sp>
    </p:spTree>
    <p:extLst>
      <p:ext uri="{BB962C8B-B14F-4D97-AF65-F5344CB8AC3E}">
        <p14:creationId xmlns:p14="http://schemas.microsoft.com/office/powerpoint/2010/main" val="39302036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4</a:t>
            </a:fld>
            <a:endParaRPr lang="en-US"/>
          </a:p>
        </p:txBody>
      </p:sp>
    </p:spTree>
    <p:extLst>
      <p:ext uri="{BB962C8B-B14F-4D97-AF65-F5344CB8AC3E}">
        <p14:creationId xmlns:p14="http://schemas.microsoft.com/office/powerpoint/2010/main" val="7118287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5</a:t>
            </a:fld>
            <a:endParaRPr lang="en-US"/>
          </a:p>
        </p:txBody>
      </p:sp>
    </p:spTree>
    <p:extLst>
      <p:ext uri="{BB962C8B-B14F-4D97-AF65-F5344CB8AC3E}">
        <p14:creationId xmlns:p14="http://schemas.microsoft.com/office/powerpoint/2010/main" val="21263440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6</a:t>
            </a:fld>
            <a:endParaRPr lang="en-US"/>
          </a:p>
        </p:txBody>
      </p:sp>
    </p:spTree>
    <p:extLst>
      <p:ext uri="{BB962C8B-B14F-4D97-AF65-F5344CB8AC3E}">
        <p14:creationId xmlns:p14="http://schemas.microsoft.com/office/powerpoint/2010/main" val="21263440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7</a:t>
            </a:fld>
            <a:endParaRPr lang="en-US"/>
          </a:p>
        </p:txBody>
      </p:sp>
    </p:spTree>
    <p:extLst>
      <p:ext uri="{BB962C8B-B14F-4D97-AF65-F5344CB8AC3E}">
        <p14:creationId xmlns:p14="http://schemas.microsoft.com/office/powerpoint/2010/main" val="133460837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8</a:t>
            </a:fld>
            <a:endParaRPr lang="en-US"/>
          </a:p>
        </p:txBody>
      </p:sp>
    </p:spTree>
    <p:extLst>
      <p:ext uri="{BB962C8B-B14F-4D97-AF65-F5344CB8AC3E}">
        <p14:creationId xmlns:p14="http://schemas.microsoft.com/office/powerpoint/2010/main" val="37679621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9</a:t>
            </a:fld>
            <a:endParaRPr lang="en-US"/>
          </a:p>
        </p:txBody>
      </p:sp>
    </p:spTree>
    <p:extLst>
      <p:ext uri="{BB962C8B-B14F-4D97-AF65-F5344CB8AC3E}">
        <p14:creationId xmlns:p14="http://schemas.microsoft.com/office/powerpoint/2010/main" val="3306229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10</a:t>
            </a:fld>
            <a:endParaRPr lang="en-US"/>
          </a:p>
        </p:txBody>
      </p:sp>
    </p:spTree>
    <p:extLst>
      <p:ext uri="{BB962C8B-B14F-4D97-AF65-F5344CB8AC3E}">
        <p14:creationId xmlns:p14="http://schemas.microsoft.com/office/powerpoint/2010/main" val="44691016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11</a:t>
            </a:fld>
            <a:endParaRPr lang="en-US"/>
          </a:p>
        </p:txBody>
      </p:sp>
    </p:spTree>
    <p:extLst>
      <p:ext uri="{BB962C8B-B14F-4D97-AF65-F5344CB8AC3E}">
        <p14:creationId xmlns:p14="http://schemas.microsoft.com/office/powerpoint/2010/main" val="33612189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12</a:t>
            </a:fld>
            <a:endParaRPr lang="en-US"/>
          </a:p>
        </p:txBody>
      </p:sp>
    </p:spTree>
    <p:extLst>
      <p:ext uri="{BB962C8B-B14F-4D97-AF65-F5344CB8AC3E}">
        <p14:creationId xmlns:p14="http://schemas.microsoft.com/office/powerpoint/2010/main" val="308473994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13</a:t>
            </a:fld>
            <a:endParaRPr lang="en-US"/>
          </a:p>
        </p:txBody>
      </p:sp>
    </p:spTree>
    <p:extLst>
      <p:ext uri="{BB962C8B-B14F-4D97-AF65-F5344CB8AC3E}">
        <p14:creationId xmlns:p14="http://schemas.microsoft.com/office/powerpoint/2010/main" val="275006976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14</a:t>
            </a:fld>
            <a:endParaRPr lang="en-US"/>
          </a:p>
        </p:txBody>
      </p:sp>
    </p:spTree>
    <p:extLst>
      <p:ext uri="{BB962C8B-B14F-4D97-AF65-F5344CB8AC3E}">
        <p14:creationId xmlns:p14="http://schemas.microsoft.com/office/powerpoint/2010/main" val="18460010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15</a:t>
            </a:fld>
            <a:endParaRPr lang="en-US"/>
          </a:p>
        </p:txBody>
      </p:sp>
    </p:spTree>
    <p:extLst>
      <p:ext uri="{BB962C8B-B14F-4D97-AF65-F5344CB8AC3E}">
        <p14:creationId xmlns:p14="http://schemas.microsoft.com/office/powerpoint/2010/main" val="256371195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16</a:t>
            </a:fld>
            <a:endParaRPr lang="en-US"/>
          </a:p>
        </p:txBody>
      </p:sp>
    </p:spTree>
    <p:extLst>
      <p:ext uri="{BB962C8B-B14F-4D97-AF65-F5344CB8AC3E}">
        <p14:creationId xmlns:p14="http://schemas.microsoft.com/office/powerpoint/2010/main" val="41474791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17</a:t>
            </a:fld>
            <a:endParaRPr lang="en-US"/>
          </a:p>
        </p:txBody>
      </p:sp>
    </p:spTree>
    <p:extLst>
      <p:ext uri="{BB962C8B-B14F-4D97-AF65-F5344CB8AC3E}">
        <p14:creationId xmlns:p14="http://schemas.microsoft.com/office/powerpoint/2010/main" val="308457596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18</a:t>
            </a:fld>
            <a:endParaRPr lang="en-US"/>
          </a:p>
        </p:txBody>
      </p:sp>
    </p:spTree>
    <p:extLst>
      <p:ext uri="{BB962C8B-B14F-4D97-AF65-F5344CB8AC3E}">
        <p14:creationId xmlns:p14="http://schemas.microsoft.com/office/powerpoint/2010/main" val="341817556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19</a:t>
            </a:fld>
            <a:endParaRPr lang="en-US"/>
          </a:p>
        </p:txBody>
      </p:sp>
    </p:spTree>
    <p:extLst>
      <p:ext uri="{BB962C8B-B14F-4D97-AF65-F5344CB8AC3E}">
        <p14:creationId xmlns:p14="http://schemas.microsoft.com/office/powerpoint/2010/main" val="83980069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20</a:t>
            </a:fld>
            <a:endParaRPr lang="en-US"/>
          </a:p>
        </p:txBody>
      </p:sp>
    </p:spTree>
    <p:extLst>
      <p:ext uri="{BB962C8B-B14F-4D97-AF65-F5344CB8AC3E}">
        <p14:creationId xmlns:p14="http://schemas.microsoft.com/office/powerpoint/2010/main" val="34620897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21</a:t>
            </a:fld>
            <a:endParaRPr lang="en-US"/>
          </a:p>
        </p:txBody>
      </p:sp>
    </p:spTree>
    <p:extLst>
      <p:ext uri="{BB962C8B-B14F-4D97-AF65-F5344CB8AC3E}">
        <p14:creationId xmlns:p14="http://schemas.microsoft.com/office/powerpoint/2010/main" val="38326475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22</a:t>
            </a:fld>
            <a:endParaRPr lang="en-US"/>
          </a:p>
        </p:txBody>
      </p:sp>
    </p:spTree>
    <p:extLst>
      <p:ext uri="{BB962C8B-B14F-4D97-AF65-F5344CB8AC3E}">
        <p14:creationId xmlns:p14="http://schemas.microsoft.com/office/powerpoint/2010/main" val="378871335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23</a:t>
            </a:fld>
            <a:endParaRPr lang="en-US"/>
          </a:p>
        </p:txBody>
      </p:sp>
    </p:spTree>
    <p:extLst>
      <p:ext uri="{BB962C8B-B14F-4D97-AF65-F5344CB8AC3E}">
        <p14:creationId xmlns:p14="http://schemas.microsoft.com/office/powerpoint/2010/main" val="36071495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24</a:t>
            </a:fld>
            <a:endParaRPr lang="en-US"/>
          </a:p>
        </p:txBody>
      </p:sp>
    </p:spTree>
    <p:extLst>
      <p:ext uri="{BB962C8B-B14F-4D97-AF65-F5344CB8AC3E}">
        <p14:creationId xmlns:p14="http://schemas.microsoft.com/office/powerpoint/2010/main" val="101657272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25</a:t>
            </a:fld>
            <a:endParaRPr lang="en-US"/>
          </a:p>
        </p:txBody>
      </p:sp>
    </p:spTree>
    <p:extLst>
      <p:ext uri="{BB962C8B-B14F-4D97-AF65-F5344CB8AC3E}">
        <p14:creationId xmlns:p14="http://schemas.microsoft.com/office/powerpoint/2010/main" val="2554866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26</a:t>
            </a:fld>
            <a:endParaRPr lang="en-US"/>
          </a:p>
        </p:txBody>
      </p:sp>
    </p:spTree>
    <p:extLst>
      <p:ext uri="{BB962C8B-B14F-4D97-AF65-F5344CB8AC3E}">
        <p14:creationId xmlns:p14="http://schemas.microsoft.com/office/powerpoint/2010/main" val="39505588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27</a:t>
            </a:fld>
            <a:endParaRPr lang="en-US"/>
          </a:p>
        </p:txBody>
      </p:sp>
    </p:spTree>
    <p:extLst>
      <p:ext uri="{BB962C8B-B14F-4D97-AF65-F5344CB8AC3E}">
        <p14:creationId xmlns:p14="http://schemas.microsoft.com/office/powerpoint/2010/main" val="234490378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28</a:t>
            </a:fld>
            <a:endParaRPr lang="en-US"/>
          </a:p>
        </p:txBody>
      </p:sp>
    </p:spTree>
    <p:extLst>
      <p:ext uri="{BB962C8B-B14F-4D97-AF65-F5344CB8AC3E}">
        <p14:creationId xmlns:p14="http://schemas.microsoft.com/office/powerpoint/2010/main" val="38789044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29</a:t>
            </a:fld>
            <a:endParaRPr lang="en-US"/>
          </a:p>
        </p:txBody>
      </p:sp>
    </p:spTree>
    <p:extLst>
      <p:ext uri="{BB962C8B-B14F-4D97-AF65-F5344CB8AC3E}">
        <p14:creationId xmlns:p14="http://schemas.microsoft.com/office/powerpoint/2010/main" val="329104223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30</a:t>
            </a:fld>
            <a:endParaRPr lang="en-US"/>
          </a:p>
        </p:txBody>
      </p:sp>
    </p:spTree>
    <p:extLst>
      <p:ext uri="{BB962C8B-B14F-4D97-AF65-F5344CB8AC3E}">
        <p14:creationId xmlns:p14="http://schemas.microsoft.com/office/powerpoint/2010/main" val="28804468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9B342BB8-3F7E-4150-BE07-912221E53E6C}" type="slidenum">
              <a:rPr lang="en-US" smtClean="0"/>
              <a:t>31</a:t>
            </a:fld>
            <a:endParaRPr lang="en-US"/>
          </a:p>
        </p:txBody>
      </p:sp>
    </p:spTree>
    <p:extLst>
      <p:ext uri="{BB962C8B-B14F-4D97-AF65-F5344CB8AC3E}">
        <p14:creationId xmlns:p14="http://schemas.microsoft.com/office/powerpoint/2010/main" val="268344105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emf"/><Relationship Id="rId5" Type="http://schemas.openxmlformats.org/officeDocument/2006/relationships/image" Target="../media/image6.pn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1.emf"/></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emf"/><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svg"/><Relationship Id="rId2" Type="http://schemas.openxmlformats.org/officeDocument/2006/relationships/image" Target="../media/image9.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12.svg"/><Relationship Id="rId7" Type="http://schemas.openxmlformats.org/officeDocument/2006/relationships/image" Target="../media/image2.png"/><Relationship Id="rId2" Type="http://schemas.openxmlformats.org/officeDocument/2006/relationships/image" Target="../media/image11.png"/><Relationship Id="rId1" Type="http://schemas.openxmlformats.org/officeDocument/2006/relationships/slideMaster" Target="../slideMasters/slideMaster2.xml"/><Relationship Id="rId6" Type="http://schemas.openxmlformats.org/officeDocument/2006/relationships/image" Target="../media/image1.emf"/><Relationship Id="rId5" Type="http://schemas.openxmlformats.org/officeDocument/2006/relationships/image" Target="../media/image14.svg"/><Relationship Id="rId4" Type="http://schemas.openxmlformats.org/officeDocument/2006/relationships/image" Target="../media/image13.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Master" Target="../slideMasters/slideMaster2.xml"/><Relationship Id="rId4" Type="http://schemas.openxmlformats.org/officeDocument/2006/relationships/image" Target="../media/image1.emf"/></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18.svg"/><Relationship Id="rId2" Type="http://schemas.openxmlformats.org/officeDocument/2006/relationships/image" Target="../media/image17.png"/><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20.svg"/><Relationship Id="rId2" Type="http://schemas.openxmlformats.org/officeDocument/2006/relationships/image" Target="../media/image19.png"/><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22.svg"/><Relationship Id="rId2" Type="http://schemas.openxmlformats.org/officeDocument/2006/relationships/image" Target="../media/image21.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24.svg"/><Relationship Id="rId2" Type="http://schemas.openxmlformats.org/officeDocument/2006/relationships/image" Target="../media/image23.png"/><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26.svg"/><Relationship Id="rId2" Type="http://schemas.openxmlformats.org/officeDocument/2006/relationships/image" Target="../media/image25.png"/><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Master" Target="../slideMasters/slideMaster4.xml"/><Relationship Id="rId4" Type="http://schemas.openxmlformats.org/officeDocument/2006/relationships/image" Target="../media/image29.sv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4" Type="http://schemas.openxmlformats.org/officeDocument/2006/relationships/image" Target="../media/image32.sv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34.svg"/><Relationship Id="rId2" Type="http://schemas.openxmlformats.org/officeDocument/2006/relationships/image" Target="../media/image33.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F3F4F4"/>
        </a:solidFill>
        <a:effectLst/>
      </p:bgPr>
    </p:bg>
    <p:spTree>
      <p:nvGrpSpPr>
        <p:cNvPr id="1" name=""/>
        <p:cNvGrpSpPr/>
        <p:nvPr/>
      </p:nvGrpSpPr>
      <p:grpSpPr>
        <a:xfrm>
          <a:off x="0" y="0"/>
          <a:ext cx="0" cy="0"/>
          <a:chOff x="0" y="0"/>
          <a:chExt cx="0" cy="0"/>
        </a:xfrm>
      </p:grpSpPr>
      <p:pic>
        <p:nvPicPr>
          <p:cNvPr id="22" name="Lef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0" y="0"/>
            <a:ext cx="6210300" cy="6858000"/>
          </a:xfrm>
          <a:prstGeom prst="rect">
            <a:avLst/>
          </a:prstGeom>
        </p:spPr>
      </p:pic>
      <p:sp>
        <p:nvSpPr>
          <p:cNvPr id="2" name="Presentation 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5494430" y="2313782"/>
            <a:ext cx="6217920" cy="2230436"/>
          </a:xfrm>
        </p:spPr>
        <p:txBody>
          <a:bodyPr lIns="91440" anchor="ctr">
            <a:normAutofit/>
          </a:bodyPr>
          <a:lstStyle>
            <a:lvl1pPr algn="l">
              <a:defRPr sz="4800" b="1">
                <a:solidFill>
                  <a:schemeClr val="accent2"/>
                </a:solidFill>
                <a:latin typeface="+mn-lt"/>
              </a:defRPr>
            </a:lvl1pPr>
          </a:lstStyle>
          <a:p>
            <a:r>
              <a:rPr lang="en-US" dirty="0"/>
              <a:t>Click to add Title</a:t>
            </a:r>
          </a:p>
        </p:txBody>
      </p:sp>
      <p:sp>
        <p:nvSpPr>
          <p:cNvPr id="3" name="Presentation Subtitl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5494430" y="4673599"/>
            <a:ext cx="621792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Subtitle</a:t>
            </a:r>
          </a:p>
        </p:txBody>
      </p:sp>
      <p:sp>
        <p:nvSpPr>
          <p:cNvPr id="4" name="Event Date">
            <a:extLst>
              <a:ext uri="{FF2B5EF4-FFF2-40B4-BE49-F238E27FC236}">
                <a16:creationId xmlns:a16="http://schemas.microsoft.com/office/drawing/2014/main" id="{A87BC8D1-B522-491F-805B-FA6690AC2AF6}"/>
              </a:ext>
            </a:extLst>
          </p:cNvPr>
          <p:cNvSpPr>
            <a:spLocks noGrp="1"/>
          </p:cNvSpPr>
          <p:nvPr>
            <p:ph type="dt" sz="half" idx="10"/>
          </p:nvPr>
        </p:nvSpPr>
        <p:spPr>
          <a:xfrm>
            <a:off x="1908175" y="5833156"/>
            <a:ext cx="2743200" cy="365125"/>
          </a:xfrm>
          <a:prstGeom prst="rect">
            <a:avLst/>
          </a:prstGeom>
        </p:spPr>
        <p:txBody>
          <a:bodyPr/>
          <a:lstStyle>
            <a:lvl1pPr algn="ctr">
              <a:defRPr sz="2000">
                <a:solidFill>
                  <a:schemeClr val="bg1"/>
                </a:solidFill>
              </a:defRPr>
            </a:lvl1pPr>
          </a:lstStyle>
          <a:p>
            <a:r>
              <a:rPr lang="en-US" dirty="0"/>
              <a:t>Month XX, 20XX</a:t>
            </a:r>
          </a:p>
        </p:txBody>
      </p:sp>
      <p:grpSp>
        <p:nvGrpSpPr>
          <p:cNvPr id="28" name="DOL-ETA Branding">
            <a:extLst>
              <a:ext uri="{FF2B5EF4-FFF2-40B4-BE49-F238E27FC236}">
                <a16:creationId xmlns:a16="http://schemas.microsoft.com/office/drawing/2014/main" id="{725FB689-92DD-491D-8462-FE0AA953385E}"/>
              </a:ext>
            </a:extLst>
          </p:cNvPr>
          <p:cNvGrpSpPr/>
          <p:nvPr userDrawn="1"/>
        </p:nvGrpSpPr>
        <p:grpSpPr>
          <a:xfrm>
            <a:off x="1360737" y="123825"/>
            <a:ext cx="3899036" cy="755650"/>
            <a:chOff x="1595394" y="293690"/>
            <a:chExt cx="3899036" cy="755650"/>
          </a:xfrm>
        </p:grpSpPr>
        <p:pic>
          <p:nvPicPr>
            <p:cNvPr id="25" name="DOL Seal" descr="Official seal of the United States Department of Labor">
              <a:extLst>
                <a:ext uri="{FF2B5EF4-FFF2-40B4-BE49-F238E27FC236}">
                  <a16:creationId xmlns:a16="http://schemas.microsoft.com/office/drawing/2014/main" id="{64621789-AD2B-43C2-B634-7CA4258C100B}"/>
                </a:ext>
              </a:extLst>
            </p:cNvPr>
            <p:cNvPicPr>
              <a:picLocks noChangeAspect="1"/>
            </p:cNvPicPr>
            <p:nvPr userDrawn="1"/>
          </p:nvPicPr>
          <p:blipFill>
            <a:blip r:embed="rId4" cstate="hqprint">
              <a:extLst>
                <a:ext uri="{28A0092B-C50C-407E-A947-70E740481C1C}">
                  <a14:useLocalDpi xmlns:a14="http://schemas.microsoft.com/office/drawing/2010/main" val="0"/>
                </a:ext>
              </a:extLst>
            </a:blip>
            <a:stretch>
              <a:fillRect/>
            </a:stretch>
          </p:blipFill>
          <p:spPr>
            <a:xfrm>
              <a:off x="1595394" y="293690"/>
              <a:ext cx="755650" cy="755650"/>
            </a:xfrm>
            <a:prstGeom prst="rect">
              <a:avLst/>
            </a:prstGeom>
          </p:spPr>
        </p:pic>
        <p:pic>
          <p:nvPicPr>
            <p:cNvPr id="27" name="ETA Tagline" descr="Employment and Training Administration, United States Department of Labor">
              <a:extLst>
                <a:ext uri="{FF2B5EF4-FFF2-40B4-BE49-F238E27FC236}">
                  <a16:creationId xmlns:a16="http://schemas.microsoft.com/office/drawing/2014/main" id="{7EAC06E8-608B-4773-B811-5F4269011230}"/>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463077" y="488047"/>
              <a:ext cx="3031353" cy="366936"/>
            </a:xfrm>
            <a:prstGeom prst="rect">
              <a:avLst/>
            </a:prstGeom>
          </p:spPr>
        </p:pic>
      </p:grpSp>
      <p:pic>
        <p:nvPicPr>
          <p:cNvPr id="10" name="WFGPS Logo" descr="Logo for WorkforceGPS: Navigate to Success">
            <a:extLst>
              <a:ext uri="{FF2B5EF4-FFF2-40B4-BE49-F238E27FC236}">
                <a16:creationId xmlns:a16="http://schemas.microsoft.com/office/drawing/2014/main" id="{A0EDBCB9-034B-4117-97B6-419BF0069DC5}"/>
              </a:ext>
            </a:extLst>
          </p:cNvPr>
          <p:cNvPicPr>
            <a:picLocks noChangeAspect="1"/>
          </p:cNvPicPr>
          <p:nvPr userDrawn="1"/>
        </p:nvPicPr>
        <p:blipFill>
          <a:blip r:embed="rId6"/>
          <a:stretch>
            <a:fillRect/>
          </a:stretch>
        </p:blipFill>
        <p:spPr>
          <a:xfrm>
            <a:off x="7729099" y="630377"/>
            <a:ext cx="3102164" cy="1053028"/>
          </a:xfrm>
          <a:prstGeom prst="rect">
            <a:avLst/>
          </a:prstGeom>
        </p:spPr>
      </p:pic>
      <p:sp>
        <p:nvSpPr>
          <p:cNvPr id="24" name="Date Shadow">
            <a:extLst>
              <a:ext uri="{FF2B5EF4-FFF2-40B4-BE49-F238E27FC236}">
                <a16:creationId xmlns:a16="http://schemas.microsoft.com/office/drawing/2014/main" id="{C56EDC1C-5B01-4E65-95EB-E2F2CD4F99AC}"/>
              </a:ext>
              <a:ext uri="{C183D7F6-B498-43B3-948B-1728B52AA6E4}">
                <adec:decorative xmlns:adec="http://schemas.microsoft.com/office/drawing/2017/decorative" val="1"/>
              </a:ext>
            </a:extLst>
          </p:cNvPr>
          <p:cNvSpPr/>
          <p:nvPr userDrawn="1"/>
        </p:nvSpPr>
        <p:spPr>
          <a:xfrm>
            <a:off x="878681" y="5675086"/>
            <a:ext cx="4802188" cy="681264"/>
          </a:xfrm>
          <a:prstGeom prst="trapezoid">
            <a:avLst>
              <a:gd name="adj" fmla="val 99801"/>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743041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p:nvPr>
        </p:nvSpPr>
        <p:spPr/>
        <p:txBody>
          <a:bodyPr/>
          <a:lstStyle/>
          <a:p>
            <a:r>
              <a:rPr lang="en-US"/>
              <a:t>Click to edit Master title style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0887704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Section Header">
    <p:bg>
      <p:bgPr>
        <a:gradFill flip="none" rotWithShape="1">
          <a:gsLst>
            <a:gs pos="0">
              <a:schemeClr val="accent4">
                <a:lumMod val="5000"/>
                <a:lumOff val="95000"/>
              </a:schemeClr>
            </a:gs>
            <a:gs pos="74000">
              <a:srgbClr val="F3F4F4"/>
            </a:gs>
          </a:gsLst>
          <a:path path="circle">
            <a:fillToRect l="50000" t="50000" r="50000" b="50000"/>
          </a:path>
          <a:tileRect/>
        </a:gradFill>
        <a:effectLst/>
      </p:bgPr>
    </p:bg>
    <p:spTree>
      <p:nvGrpSpPr>
        <p:cNvPr id="1" name=""/>
        <p:cNvGrpSpPr/>
        <p:nvPr/>
      </p:nvGrpSpPr>
      <p:grpSpPr>
        <a:xfrm>
          <a:off x="0" y="0"/>
          <a:ext cx="0" cy="0"/>
          <a:chOff x="0" y="0"/>
          <a:chExt cx="0" cy="0"/>
        </a:xfrm>
      </p:grpSpPr>
      <p:grpSp>
        <p:nvGrpSpPr>
          <p:cNvPr id="16" name="Right Side embellishment">
            <a:extLst>
              <a:ext uri="{FF2B5EF4-FFF2-40B4-BE49-F238E27FC236}">
                <a16:creationId xmlns:a16="http://schemas.microsoft.com/office/drawing/2014/main" id="{4D9AA7DD-14DE-453A-A67E-C2DAC9D360F7}"/>
              </a:ext>
              <a:ext uri="{C183D7F6-B498-43B3-948B-1728B52AA6E4}">
                <adec:decorative xmlns:adec="http://schemas.microsoft.com/office/drawing/2017/decorative" val="1"/>
              </a:ext>
            </a:extLst>
          </p:cNvPr>
          <p:cNvGrpSpPr/>
          <p:nvPr userDrawn="1"/>
        </p:nvGrpSpPr>
        <p:grpSpPr>
          <a:xfrm>
            <a:off x="5981700" y="0"/>
            <a:ext cx="6698065" cy="6858000"/>
            <a:chOff x="5981700" y="0"/>
            <a:chExt cx="6698065" cy="6858000"/>
          </a:xfrm>
        </p:grpSpPr>
        <p:pic>
          <p:nvPicPr>
            <p:cNvPr id="13" name="Graphic 12">
              <a:extLst>
                <a:ext uri="{FF2B5EF4-FFF2-40B4-BE49-F238E27FC236}">
                  <a16:creationId xmlns:a16="http://schemas.microsoft.com/office/drawing/2014/main" id="{1E010900-2E2A-4E1C-AE1E-D9FC0ED6FBC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flipV="1">
              <a:off x="5981700" y="0"/>
              <a:ext cx="6210300" cy="6858000"/>
            </a:xfrm>
            <a:prstGeom prst="rect">
              <a:avLst/>
            </a:prstGeom>
          </p:spPr>
        </p:pic>
        <p:grpSp>
          <p:nvGrpSpPr>
            <p:cNvPr id="10" name="Group 9">
              <a:extLst>
                <a:ext uri="{FF2B5EF4-FFF2-40B4-BE49-F238E27FC236}">
                  <a16:creationId xmlns:a16="http://schemas.microsoft.com/office/drawing/2014/main" id="{F6564B5D-A8E3-417C-B069-A864DB01FA1F}"/>
                </a:ext>
              </a:extLst>
            </p:cNvPr>
            <p:cNvGrpSpPr/>
            <p:nvPr userDrawn="1"/>
          </p:nvGrpSpPr>
          <p:grpSpPr>
            <a:xfrm>
              <a:off x="11405293" y="5979373"/>
              <a:ext cx="1274472" cy="851703"/>
              <a:chOff x="11405293" y="5979373"/>
              <a:chExt cx="1274472" cy="851703"/>
            </a:xfrm>
          </p:grpSpPr>
          <p:sp>
            <p:nvSpPr>
              <p:cNvPr id="11" name="Freeform: Shape 10">
                <a:extLst>
                  <a:ext uri="{FF2B5EF4-FFF2-40B4-BE49-F238E27FC236}">
                    <a16:creationId xmlns:a16="http://schemas.microsoft.com/office/drawing/2014/main" id="{5898DE2C-B504-404F-ADBB-3D6C7D497DA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2" name="Freeform: Shape 11">
                <a:extLst>
                  <a:ext uri="{FF2B5EF4-FFF2-40B4-BE49-F238E27FC236}">
                    <a16:creationId xmlns:a16="http://schemas.microsoft.com/office/drawing/2014/main" id="{F05CA48E-DA4C-4709-AE39-A21D3EBE096B}"/>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accent4">
                  <a:lumMod val="40000"/>
                  <a:lumOff val="6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7" name="Freeform: Shape 6">
              <a:extLst>
                <a:ext uri="{FF2B5EF4-FFF2-40B4-BE49-F238E27FC236}">
                  <a16:creationId xmlns:a16="http://schemas.microsoft.com/office/drawing/2014/main" id="{D1D4A77C-E949-4CD8-95DA-E57E0880FF3B}"/>
                </a:ext>
              </a:extLst>
            </p:cNvPr>
            <p:cNvSpPr/>
            <p:nvPr/>
          </p:nvSpPr>
          <p:spPr>
            <a:xfrm flipH="1">
              <a:off x="6216734" y="0"/>
              <a:ext cx="5408000" cy="2698134"/>
            </a:xfrm>
            <a:custGeom>
              <a:avLst/>
              <a:gdLst>
                <a:gd name="connsiteX0" fmla="*/ 5865876 w 5854700"/>
                <a:gd name="connsiteY0" fmla="*/ 0 h 2921000"/>
                <a:gd name="connsiteX1" fmla="*/ 0 w 5854700"/>
                <a:gd name="connsiteY1" fmla="*/ 0 h 2921000"/>
                <a:gd name="connsiteX2" fmla="*/ 2932938 w 5854700"/>
                <a:gd name="connsiteY2" fmla="*/ 2932938 h 2921000"/>
              </a:gdLst>
              <a:ahLst/>
              <a:cxnLst>
                <a:cxn ang="0">
                  <a:pos x="connsiteX0" y="connsiteY0"/>
                </a:cxn>
                <a:cxn ang="0">
                  <a:pos x="connsiteX1" y="connsiteY1"/>
                </a:cxn>
                <a:cxn ang="0">
                  <a:pos x="connsiteX2" y="connsiteY2"/>
                </a:cxn>
              </a:cxnLst>
              <a:rect l="l" t="t" r="r" b="b"/>
              <a:pathLst>
                <a:path w="5854700" h="2921000">
                  <a:moveTo>
                    <a:pt x="5865876" y="0"/>
                  </a:moveTo>
                  <a:lnTo>
                    <a:pt x="0" y="0"/>
                  </a:lnTo>
                  <a:lnTo>
                    <a:pt x="2932938" y="2932938"/>
                  </a:lnTo>
                  <a:close/>
                </a:path>
              </a:pathLst>
            </a:custGeom>
            <a:solidFill>
              <a:schemeClr val="bg1"/>
            </a:solidFill>
            <a:ln w="12700" cap="flat">
              <a:noFill/>
              <a:prstDash val="solid"/>
              <a:miter/>
            </a:ln>
            <a:effectLst>
              <a:outerShdw blurRad="50800" dist="38100" dir="5400000" algn="t" rotWithShape="0">
                <a:prstClr val="black">
                  <a:alpha val="20000"/>
                </a:prstClr>
              </a:outerShdw>
            </a:effectLst>
          </p:spPr>
          <p:txBody>
            <a:bodyPr rtlCol="0" anchor="ctr"/>
            <a:lstStyle/>
            <a:p>
              <a:endParaRPr lang="en-US"/>
            </a:p>
          </p:txBody>
        </p:sp>
        <p:sp>
          <p:nvSpPr>
            <p:cNvPr id="14" name="Freeform: Shape 13">
              <a:extLst>
                <a:ext uri="{FF2B5EF4-FFF2-40B4-BE49-F238E27FC236}">
                  <a16:creationId xmlns:a16="http://schemas.microsoft.com/office/drawing/2014/main" id="{4664FABA-999E-4344-ACD0-3A27759584A7}"/>
                </a:ext>
              </a:extLst>
            </p:cNvPr>
            <p:cNvSpPr/>
            <p:nvPr/>
          </p:nvSpPr>
          <p:spPr>
            <a:xfrm flipH="1">
              <a:off x="6216734" y="4150341"/>
              <a:ext cx="5408000" cy="2698134"/>
            </a:xfrm>
            <a:custGeom>
              <a:avLst/>
              <a:gdLst>
                <a:gd name="connsiteX0" fmla="*/ 0 w 5854700"/>
                <a:gd name="connsiteY0" fmla="*/ 2932938 h 2921000"/>
                <a:gd name="connsiteX1" fmla="*/ 5865876 w 5854700"/>
                <a:gd name="connsiteY1" fmla="*/ 2932938 h 2921000"/>
                <a:gd name="connsiteX2" fmla="*/ 2932938 w 5854700"/>
                <a:gd name="connsiteY2" fmla="*/ 0 h 2921000"/>
              </a:gdLst>
              <a:ahLst/>
              <a:cxnLst>
                <a:cxn ang="0">
                  <a:pos x="connsiteX0" y="connsiteY0"/>
                </a:cxn>
                <a:cxn ang="0">
                  <a:pos x="connsiteX1" y="connsiteY1"/>
                </a:cxn>
                <a:cxn ang="0">
                  <a:pos x="connsiteX2" y="connsiteY2"/>
                </a:cxn>
              </a:cxnLst>
              <a:rect l="l" t="t" r="r" b="b"/>
              <a:pathLst>
                <a:path w="5854700" h="2921000">
                  <a:moveTo>
                    <a:pt x="0" y="2932938"/>
                  </a:moveTo>
                  <a:lnTo>
                    <a:pt x="5865876" y="2932938"/>
                  </a:lnTo>
                  <a:lnTo>
                    <a:pt x="2932938" y="0"/>
                  </a:lnTo>
                  <a:close/>
                </a:path>
              </a:pathLst>
            </a:custGeom>
            <a:solidFill>
              <a:schemeClr val="bg1"/>
            </a:solidFill>
            <a:ln w="12700" cap="flat">
              <a:noFill/>
              <a:prstDash val="solid"/>
              <a:miter/>
            </a:ln>
            <a:effectLst>
              <a:outerShdw blurRad="50800" dist="38100" dir="16200000" rotWithShape="0">
                <a:prstClr val="black">
                  <a:alpha val="20000"/>
                </a:prstClr>
              </a:outerShdw>
            </a:effectLst>
          </p:spPr>
          <p:txBody>
            <a:bodyPr rtlCol="0" anchor="ctr"/>
            <a:lstStyle/>
            <a:p>
              <a:endParaRPr lang="en-US"/>
            </a:p>
          </p:txBody>
        </p:sp>
        <p:sp>
          <p:nvSpPr>
            <p:cNvPr id="15" name="Freeform: Shape 14">
              <a:extLst>
                <a:ext uri="{FF2B5EF4-FFF2-40B4-BE49-F238E27FC236}">
                  <a16:creationId xmlns:a16="http://schemas.microsoft.com/office/drawing/2014/main" id="{D4E59E20-FFBA-4E09-9F1A-EAEFEDF2B97B}"/>
                </a:ext>
              </a:extLst>
            </p:cNvPr>
            <p:cNvSpPr/>
            <p:nvPr/>
          </p:nvSpPr>
          <p:spPr>
            <a:xfrm flipH="1">
              <a:off x="9845796" y="782005"/>
              <a:ext cx="2346204" cy="5290688"/>
            </a:xfrm>
            <a:custGeom>
              <a:avLst/>
              <a:gdLst>
                <a:gd name="connsiteX0" fmla="*/ 2316099 w 2540000"/>
                <a:gd name="connsiteY0" fmla="*/ 2315972 h 5727700"/>
                <a:gd name="connsiteX1" fmla="*/ 0 w 2540000"/>
                <a:gd name="connsiteY1" fmla="*/ 0 h 5727700"/>
                <a:gd name="connsiteX2" fmla="*/ 0 w 2540000"/>
                <a:gd name="connsiteY2" fmla="*/ 5732526 h 5727700"/>
                <a:gd name="connsiteX3" fmla="*/ 2316099 w 2540000"/>
                <a:gd name="connsiteY3" fmla="*/ 3416427 h 5727700"/>
                <a:gd name="connsiteX4" fmla="*/ 2316099 w 2540000"/>
                <a:gd name="connsiteY4" fmla="*/ 2315972 h 57277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540000" h="5727700">
                  <a:moveTo>
                    <a:pt x="2316099" y="2315972"/>
                  </a:moveTo>
                  <a:lnTo>
                    <a:pt x="0" y="0"/>
                  </a:lnTo>
                  <a:lnTo>
                    <a:pt x="0" y="5732526"/>
                  </a:lnTo>
                  <a:lnTo>
                    <a:pt x="2316099" y="3416427"/>
                  </a:lnTo>
                  <a:cubicBezTo>
                    <a:pt x="2619883" y="3112643"/>
                    <a:pt x="2619883" y="2619883"/>
                    <a:pt x="2316099" y="2315972"/>
                  </a:cubicBezTo>
                  <a:close/>
                </a:path>
              </a:pathLst>
            </a:custGeom>
            <a:solidFill>
              <a:schemeClr val="bg1"/>
            </a:solidFill>
            <a:ln w="12700" cap="flat">
              <a:noFill/>
              <a:prstDash val="solid"/>
              <a:miter/>
            </a:ln>
            <a:effectLst>
              <a:outerShdw blurRad="50800" dist="38100" dir="10800000" algn="r" rotWithShape="0">
                <a:prstClr val="black">
                  <a:alpha val="10000"/>
                </a:prstClr>
              </a:outerShdw>
            </a:effectLst>
          </p:spPr>
          <p:txBody>
            <a:bodyPr rtlCol="0" anchor="ctr"/>
            <a:lstStyle/>
            <a:p>
              <a:endParaRPr lang="en-US"/>
            </a:p>
          </p:txBody>
        </p:sp>
      </p:grpSp>
      <p:pic>
        <p:nvPicPr>
          <p:cNvPr id="17" name="WFGPS Logo">
            <a:extLst>
              <a:ext uri="{FF2B5EF4-FFF2-40B4-BE49-F238E27FC236}">
                <a16:creationId xmlns:a16="http://schemas.microsoft.com/office/drawing/2014/main" id="{9D976868-9CAA-41E5-AF3B-88CCB6DC8D81}"/>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8226213" y="6284572"/>
            <a:ext cx="1389041" cy="471509"/>
          </a:xfrm>
          <a:prstGeom prst="rect">
            <a:avLst/>
          </a:prstGeom>
        </p:spPr>
      </p:pic>
      <p:sp>
        <p:nvSpPr>
          <p:cNvPr id="6" name="Slide Number">
            <a:extLst>
              <a:ext uri="{FF2B5EF4-FFF2-40B4-BE49-F238E27FC236}">
                <a16:creationId xmlns:a16="http://schemas.microsoft.com/office/drawing/2014/main" id="{7F202FB4-F169-4452-A4B3-A923F1681FBF}"/>
              </a:ext>
            </a:extLst>
          </p:cNvPr>
          <p:cNvSpPr>
            <a:spLocks noGrp="1"/>
          </p:cNvSpPr>
          <p:nvPr>
            <p:ph type="sldNum" sz="quarter" idx="12"/>
          </p:nvPr>
        </p:nvSpPr>
        <p:spPr/>
        <p:txBody>
          <a:bodyPr/>
          <a:lstStyle>
            <a:lvl1pPr>
              <a:defRPr>
                <a:solidFill>
                  <a:schemeClr val="accent1"/>
                </a:solidFill>
              </a:defRPr>
            </a:lvl1pPr>
          </a:lstStyle>
          <a:p>
            <a:fld id="{158B7785-F6D6-45F8-833E-07BD84680091}" type="slidenum">
              <a:rPr lang="en-US" smtClean="0"/>
              <a:pPr/>
              <a:t>‹#›</a:t>
            </a:fld>
            <a:endParaRPr lang="en-US" dirty="0"/>
          </a:p>
        </p:txBody>
      </p:sp>
      <p:sp>
        <p:nvSpPr>
          <p:cNvPr id="2" name="Section Title">
            <a:extLst>
              <a:ext uri="{FF2B5EF4-FFF2-40B4-BE49-F238E27FC236}">
                <a16:creationId xmlns:a16="http://schemas.microsoft.com/office/drawing/2014/main" id="{72E288C2-30BA-4AB0-9C9B-92B7CF759799}"/>
              </a:ext>
            </a:extLst>
          </p:cNvPr>
          <p:cNvSpPr>
            <a:spLocks noGrp="1"/>
          </p:cNvSpPr>
          <p:nvPr>
            <p:ph type="title" hasCustomPrompt="1"/>
          </p:nvPr>
        </p:nvSpPr>
        <p:spPr>
          <a:xfrm>
            <a:off x="800101" y="1405870"/>
            <a:ext cx="6553200" cy="2357891"/>
          </a:xfrm>
        </p:spPr>
        <p:txBody>
          <a:bodyPr lIns="91440" anchor="b">
            <a:normAutofit/>
          </a:bodyPr>
          <a:lstStyle>
            <a:lvl1pPr>
              <a:defRPr sz="4400" b="1">
                <a:solidFill>
                  <a:schemeClr val="accent1"/>
                </a:solidFill>
                <a:latin typeface="+mn-lt"/>
              </a:defRPr>
            </a:lvl1pPr>
          </a:lstStyle>
          <a:p>
            <a:r>
              <a:rPr lang="en-US" dirty="0"/>
              <a:t>Add section title here.</a:t>
            </a:r>
          </a:p>
        </p:txBody>
      </p:sp>
      <p:sp>
        <p:nvSpPr>
          <p:cNvPr id="3" name="Section Subtitle">
            <a:extLst>
              <a:ext uri="{FF2B5EF4-FFF2-40B4-BE49-F238E27FC236}">
                <a16:creationId xmlns:a16="http://schemas.microsoft.com/office/drawing/2014/main" id="{B3C775B5-BBF5-4684-873B-88ACF9DA3EF8}"/>
              </a:ext>
            </a:extLst>
          </p:cNvPr>
          <p:cNvSpPr>
            <a:spLocks noGrp="1"/>
          </p:cNvSpPr>
          <p:nvPr>
            <p:ph type="body" idx="1" hasCustomPrompt="1"/>
          </p:nvPr>
        </p:nvSpPr>
        <p:spPr>
          <a:xfrm>
            <a:off x="800100" y="4269493"/>
            <a:ext cx="6553200" cy="1154793"/>
          </a:xfrm>
        </p:spPr>
        <p:txBody>
          <a:bodyPr>
            <a:normAutofit/>
          </a:bodyPr>
          <a:lstStyle>
            <a:lvl1pPr marL="0" indent="0" algn="l">
              <a:buNone/>
              <a:defRPr sz="2800">
                <a:solidFill>
                  <a:schemeClr val="accent5"/>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r>
              <a:rPr lang="en-US" dirty="0"/>
              <a:t>This is a section subtitle if needed.  Otherwise, delete this block.</a:t>
            </a:r>
          </a:p>
        </p:txBody>
      </p:sp>
      <p:sp>
        <p:nvSpPr>
          <p:cNvPr id="5" name="Footer Placeholder">
            <a:extLst>
              <a:ext uri="{FF2B5EF4-FFF2-40B4-BE49-F238E27FC236}">
                <a16:creationId xmlns:a16="http://schemas.microsoft.com/office/drawing/2014/main" id="{E3DA2094-8407-4565-9749-E84DB7A2871B}"/>
              </a:ext>
            </a:extLst>
          </p:cNvPr>
          <p:cNvSpPr>
            <a:spLocks noGrp="1"/>
          </p:cNvSpPr>
          <p:nvPr>
            <p:ph type="ftr" sz="quarter" idx="11"/>
          </p:nvPr>
        </p:nvSpPr>
        <p:spPr>
          <a:xfrm>
            <a:off x="800100" y="6356350"/>
            <a:ext cx="5162552" cy="365125"/>
          </a:xfrm>
        </p:spPr>
        <p:txBody>
          <a:bodyPr/>
          <a:lstStyle>
            <a:lvl1pPr algn="l">
              <a:defRPr sz="14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7840414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and Content">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a:xfrm>
            <a:off x="805866" y="46208"/>
            <a:ext cx="11081334" cy="786384"/>
          </a:xfrm>
        </p:spPr>
        <p:txBody>
          <a:bodyPr/>
          <a:lstStyle/>
          <a:p>
            <a:r>
              <a:rPr lang="en-US" dirty="0"/>
              <a:t>Click to edit Master title style</a:t>
            </a:r>
          </a:p>
        </p:txBody>
      </p:sp>
      <p:sp>
        <p:nvSpPr>
          <p:cNvPr id="3" name="Subtitle">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39788" y="999279"/>
            <a:ext cx="10515600" cy="823912"/>
          </a:xfrm>
          <a:solidFill>
            <a:srgbClr val="F3F4F4"/>
          </a:solidFill>
          <a:ln>
            <a:solidFill>
              <a:schemeClr val="accent4"/>
            </a:solidFill>
          </a:ln>
        </p:spPr>
        <p:txBody>
          <a:bodyPr anchor="ctr">
            <a:normAutofit/>
          </a:bodyPr>
          <a:lstStyle>
            <a:lvl1pPr marL="0" indent="0" algn="l">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subtitle </a:t>
            </a:r>
          </a:p>
        </p:txBody>
      </p:sp>
      <p:sp>
        <p:nvSpPr>
          <p:cNvPr id="4" name="Content Placeholder">
            <a:extLst>
              <a:ext uri="{FF2B5EF4-FFF2-40B4-BE49-F238E27FC236}">
                <a16:creationId xmlns:a16="http://schemas.microsoft.com/office/drawing/2014/main" id="{18CFC8C1-67C5-455C-AAC1-338413D4B475}"/>
              </a:ext>
            </a:extLst>
          </p:cNvPr>
          <p:cNvSpPr>
            <a:spLocks noGrp="1"/>
          </p:cNvSpPr>
          <p:nvPr>
            <p:ph sz="half" idx="2"/>
          </p:nvPr>
        </p:nvSpPr>
        <p:spPr>
          <a:xfrm>
            <a:off x="839788" y="1989878"/>
            <a:ext cx="1051560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1776299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p:nvPr>
        </p:nvSpPr>
        <p:spPr/>
        <p:txBody>
          <a:bodyPr/>
          <a:lstStyle/>
          <a:p>
            <a:r>
              <a:rPr lang="en-US" dirty="0"/>
              <a:t>Click to edit Master title style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p:nvPr>
        </p:nvSpPr>
        <p:spPr>
          <a:xfrm>
            <a:off x="838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p:nvPr>
        </p:nvSpPr>
        <p:spPr>
          <a:xfrm>
            <a:off x="6172200" y="1161144"/>
            <a:ext cx="5181600" cy="501582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674190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p:nvPr>
        </p:nvSpPr>
        <p:spPr/>
        <p:txBody>
          <a:bodyPr/>
          <a:lstStyle/>
          <a:p>
            <a:r>
              <a:rPr lang="en-US" dirty="0"/>
              <a:t>Click to edit Master title style</a:t>
            </a:r>
          </a:p>
        </p:txBody>
      </p:sp>
      <p:sp>
        <p:nvSpPr>
          <p:cNvPr id="3" name="Content Title Left">
            <a:extLst>
              <a:ext uri="{FF2B5EF4-FFF2-40B4-BE49-F238E27FC236}">
                <a16:creationId xmlns:a16="http://schemas.microsoft.com/office/drawing/2014/main" id="{B32B0E8D-8431-408A-AF8C-044EE0F0A717}"/>
              </a:ext>
            </a:extLst>
          </p:cNvPr>
          <p:cNvSpPr>
            <a:spLocks noGrp="1"/>
          </p:cNvSpPr>
          <p:nvPr>
            <p:ph type="body" idx="1" hasCustomPrompt="1"/>
          </p:nvPr>
        </p:nvSpPr>
        <p:spPr>
          <a:xfrm>
            <a:off x="805866"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left column heading</a:t>
            </a:r>
          </a:p>
        </p:txBody>
      </p:sp>
      <p:sp>
        <p:nvSpPr>
          <p:cNvPr id="4" name="Content Placeholder Left">
            <a:extLst>
              <a:ext uri="{FF2B5EF4-FFF2-40B4-BE49-F238E27FC236}">
                <a16:creationId xmlns:a16="http://schemas.microsoft.com/office/drawing/2014/main" id="{18CFC8C1-67C5-455C-AAC1-338413D4B475}"/>
              </a:ext>
            </a:extLst>
          </p:cNvPr>
          <p:cNvSpPr>
            <a:spLocks noGrp="1"/>
          </p:cNvSpPr>
          <p:nvPr>
            <p:ph sz="half" idx="2"/>
          </p:nvPr>
        </p:nvSpPr>
        <p:spPr>
          <a:xfrm>
            <a:off x="805866"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Content Title Right">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6172200" y="999279"/>
            <a:ext cx="5212080" cy="823912"/>
          </a:xfrm>
          <a:solidFill>
            <a:srgbClr val="F3F4F4"/>
          </a:solidFill>
          <a:ln>
            <a:solidFill>
              <a:schemeClr val="accent4"/>
            </a:solidFill>
          </a:ln>
        </p:spPr>
        <p:txBody>
          <a:bodyPr anchor="ctr">
            <a:normAutofit/>
          </a:bodyPr>
          <a:lstStyle>
            <a:lvl1pPr marL="0" indent="0" algn="ctr">
              <a:buNone/>
              <a:defRPr sz="28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add right column heading</a:t>
            </a:r>
          </a:p>
        </p:txBody>
      </p:sp>
      <p:sp>
        <p:nvSpPr>
          <p:cNvPr id="6" name="Content Placeholder Right">
            <a:extLst>
              <a:ext uri="{FF2B5EF4-FFF2-40B4-BE49-F238E27FC236}">
                <a16:creationId xmlns:a16="http://schemas.microsoft.com/office/drawing/2014/main" id="{FFD68788-1515-4FDE-890A-643522C68A2A}"/>
              </a:ext>
            </a:extLst>
          </p:cNvPr>
          <p:cNvSpPr>
            <a:spLocks noGrp="1"/>
          </p:cNvSpPr>
          <p:nvPr>
            <p:ph sz="quarter" idx="4"/>
          </p:nvPr>
        </p:nvSpPr>
        <p:spPr>
          <a:xfrm>
            <a:off x="6172200" y="1989878"/>
            <a:ext cx="5212080" cy="4199785"/>
          </a:xfrm>
        </p:spPr>
        <p:txBody>
          <a:bodyPr>
            <a:noAutofit/>
          </a:bodyPr>
          <a:lstStyle>
            <a:lvl1pPr>
              <a:defRPr sz="2400"/>
            </a:lvl1pPr>
            <a:lvl2pPr>
              <a:defRPr sz="2200"/>
            </a:lvl2pPr>
            <a:lvl3pPr>
              <a:defRPr sz="2000"/>
            </a:lvl3pPr>
            <a:lvl4pPr>
              <a:defRPr sz="1800"/>
            </a:lvl4pPr>
            <a:lvl5pPr>
              <a:defRPr sz="1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5411569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5" name="Slide Number">
            <a:extLst>
              <a:ext uri="{FF2B5EF4-FFF2-40B4-BE49-F238E27FC236}">
                <a16:creationId xmlns:a16="http://schemas.microsoft.com/office/drawing/2014/main" id="{50DEA1C2-3B9B-4C61-B9C1-95E92E311634}"/>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0B73BD0A-7F58-4DC5-B1D9-8439C1D6CD73}"/>
              </a:ext>
            </a:extLst>
          </p:cNvPr>
          <p:cNvSpPr>
            <a:spLocks noGrp="1"/>
          </p:cNvSpPr>
          <p:nvPr>
            <p:ph type="title"/>
          </p:nvPr>
        </p:nvSpPr>
        <p:spPr/>
        <p:txBody>
          <a:bodyPr/>
          <a:lstStyle/>
          <a:p>
            <a:r>
              <a:rPr lang="en-US"/>
              <a:t>Click to edit Master title style</a:t>
            </a:r>
          </a:p>
        </p:txBody>
      </p:sp>
      <p:sp>
        <p:nvSpPr>
          <p:cNvPr id="4" name="Footer Placeholder 3">
            <a:extLst>
              <a:ext uri="{FF2B5EF4-FFF2-40B4-BE49-F238E27FC236}">
                <a16:creationId xmlns:a16="http://schemas.microsoft.com/office/drawing/2014/main" id="{DDA3E6CB-2C77-4659-8ABA-8C2B4BD2288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9049609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2" cstate="hqprint">
            <a:alphaModFix amt="70000"/>
            <a:extLst>
              <a:ext uri="{BEBA8EAE-BF5A-486C-A8C5-ECC9F3942E4B}">
                <a14:imgProps xmlns:a14="http://schemas.microsoft.com/office/drawing/2010/main">
                  <a14:imgLayer r:embed="rId3">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4"/>
          <a:stretch>
            <a:fillRect/>
          </a:stretch>
        </p:blipFill>
        <p:spPr>
          <a:xfrm>
            <a:off x="9622551" y="6284572"/>
            <a:ext cx="1389041" cy="471509"/>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3302019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55F230CC-07F9-42BC-9615-CB3A7B6812E0}"/>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4E22BAF3-80E2-4CF3-AB43-FC0E64F14996}"/>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357098EB-40A6-4336-B0F5-E0AA0FA084AF}"/>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7" name="Top Corner Embellishment">
            <a:extLst>
              <a:ext uri="{FF2B5EF4-FFF2-40B4-BE49-F238E27FC236}">
                <a16:creationId xmlns:a16="http://schemas.microsoft.com/office/drawing/2014/main" id="{31258A17-C871-4FB3-B25D-FD074705B04A}"/>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8" name="Freeform: Shape 17">
              <a:extLst>
                <a:ext uri="{FF2B5EF4-FFF2-40B4-BE49-F238E27FC236}">
                  <a16:creationId xmlns:a16="http://schemas.microsoft.com/office/drawing/2014/main" id="{285C913B-C918-4648-A2D5-67D36FA0CBFC}"/>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9" name="Freeform: Shape 18">
              <a:extLst>
                <a:ext uri="{FF2B5EF4-FFF2-40B4-BE49-F238E27FC236}">
                  <a16:creationId xmlns:a16="http://schemas.microsoft.com/office/drawing/2014/main" id="{9BAC7268-14E0-4E40-A27F-5CD1B99EB8C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0" name="Freeform: Shape 19">
              <a:extLst>
                <a:ext uri="{FF2B5EF4-FFF2-40B4-BE49-F238E27FC236}">
                  <a16:creationId xmlns:a16="http://schemas.microsoft.com/office/drawing/2014/main" id="{FED6A5E5-5D92-463C-AACF-EC8C2E9D2591}"/>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40D1CC92-595A-4C4B-87DC-6E0AC2E48EBD}"/>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2B829376-546E-46B9-98B4-30475B1AD681}"/>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8090F5B9-C4F2-45B7-BA66-AA5C6B508C37}"/>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7D3B4C49-C6BA-41E7-B71C-22A0C9AE6DAD}"/>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896BE454-1C77-4AE2-9537-397FA5265275}"/>
              </a:ext>
            </a:extLst>
          </p:cNvPr>
          <p:cNvSpPr>
            <a:spLocks noGrp="1"/>
          </p:cNvSpPr>
          <p:nvPr>
            <p:ph type="body" sz="half" idx="2"/>
          </p:nvPr>
        </p:nvSpPr>
        <p:spPr>
          <a:xfrm>
            <a:off x="839788" y="3300731"/>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edit Master text styles</a:t>
            </a:r>
          </a:p>
        </p:txBody>
      </p:sp>
      <p:sp>
        <p:nvSpPr>
          <p:cNvPr id="3" name="Content Placeholder">
            <a:extLst>
              <a:ext uri="{FF2B5EF4-FFF2-40B4-BE49-F238E27FC236}">
                <a16:creationId xmlns:a16="http://schemas.microsoft.com/office/drawing/2014/main" id="{07FB22A7-9223-4C98-AE44-1CE62BD7ED17}"/>
              </a:ext>
            </a:extLst>
          </p:cNvPr>
          <p:cNvSpPr>
            <a:spLocks noGrp="1"/>
          </p:cNvSpPr>
          <p:nvPr>
            <p:ph idx="1"/>
          </p:nvPr>
        </p:nvSpPr>
        <p:spPr>
          <a:xfrm>
            <a:off x="5183188" y="457201"/>
            <a:ext cx="6172200" cy="5403850"/>
          </a:xfrm>
        </p:spPr>
        <p:txBody>
          <a:bodyPr anchor="ct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a:extLst>
              <a:ext uri="{FF2B5EF4-FFF2-40B4-BE49-F238E27FC236}">
                <a16:creationId xmlns:a16="http://schemas.microsoft.com/office/drawing/2014/main" id="{01D062C9-4BB1-48A5-9C8D-6735985CC6C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6918695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8" name="Bottom Corner Embellishment">
            <a:extLst>
              <a:ext uri="{FF2B5EF4-FFF2-40B4-BE49-F238E27FC236}">
                <a16:creationId xmlns:a16="http://schemas.microsoft.com/office/drawing/2014/main" id="{68C2AF08-471A-4949-A6A1-F45470086C28}"/>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9" name="Freeform: Shape 8">
              <a:extLst>
                <a:ext uri="{FF2B5EF4-FFF2-40B4-BE49-F238E27FC236}">
                  <a16:creationId xmlns:a16="http://schemas.microsoft.com/office/drawing/2014/main" id="{62651369-C661-484B-9FE2-66661E4F996A}"/>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0" name="Freeform: Shape 9">
              <a:extLst>
                <a:ext uri="{FF2B5EF4-FFF2-40B4-BE49-F238E27FC236}">
                  <a16:creationId xmlns:a16="http://schemas.microsoft.com/office/drawing/2014/main" id="{51440254-C3B0-4830-96AF-06C8926280B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13" name="Top Corner Embellishment">
            <a:extLst>
              <a:ext uri="{FF2B5EF4-FFF2-40B4-BE49-F238E27FC236}">
                <a16:creationId xmlns:a16="http://schemas.microsoft.com/office/drawing/2014/main" id="{F394876E-3573-4EC0-BB7C-70E02E14CF9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14" name="Freeform: Shape 13">
              <a:extLst>
                <a:ext uri="{FF2B5EF4-FFF2-40B4-BE49-F238E27FC236}">
                  <a16:creationId xmlns:a16="http://schemas.microsoft.com/office/drawing/2014/main" id="{6C822380-D571-4572-8696-087937615352}"/>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5" name="Freeform: Shape 14">
              <a:extLst>
                <a:ext uri="{FF2B5EF4-FFF2-40B4-BE49-F238E27FC236}">
                  <a16:creationId xmlns:a16="http://schemas.microsoft.com/office/drawing/2014/main" id="{9BFD818E-234C-4B59-96E4-F4CDAA9252E6}"/>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16" name="Freeform: Shape 15">
              <a:extLst>
                <a:ext uri="{FF2B5EF4-FFF2-40B4-BE49-F238E27FC236}">
                  <a16:creationId xmlns:a16="http://schemas.microsoft.com/office/drawing/2014/main" id="{E0E2A638-2009-43D7-805B-FB7628B42C76}"/>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11" name="WFGPS Logo">
            <a:extLst>
              <a:ext uri="{FF2B5EF4-FFF2-40B4-BE49-F238E27FC236}">
                <a16:creationId xmlns:a16="http://schemas.microsoft.com/office/drawing/2014/main" id="{F5E408F6-FF03-48E6-9C0B-999897EAEBA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9622551" y="6284572"/>
            <a:ext cx="1389041" cy="471509"/>
          </a:xfrm>
          <a:prstGeom prst="rect">
            <a:avLst/>
          </a:prstGeom>
        </p:spPr>
      </p:pic>
      <p:pic>
        <p:nvPicPr>
          <p:cNvPr id="12" name="ETA Tagline">
            <a:extLst>
              <a:ext uri="{FF2B5EF4-FFF2-40B4-BE49-F238E27FC236}">
                <a16:creationId xmlns:a16="http://schemas.microsoft.com/office/drawing/2014/main" id="{77D38047-2F79-488F-8A42-8961AF100928}"/>
              </a:ext>
              <a:ext uri="{C183D7F6-B498-43B3-948B-1728B52AA6E4}">
                <adec:decorative xmlns:adec="http://schemas.microsoft.com/office/drawing/2017/decorative" val="1"/>
              </a:ext>
            </a:extLst>
          </p:cNvPr>
          <p:cNvPicPr>
            <a:picLocks noChangeAspect="1"/>
          </p:cNvPicPr>
          <p:nvPr userDrawn="1"/>
        </p:nvPicPr>
        <p:blipFill>
          <a:blip r:embed="rId3" cstate="hqprint">
            <a:alphaModFix amt="70000"/>
            <a:extLst>
              <a:ext uri="{BEBA8EAE-BF5A-486C-A8C5-ECC9F3942E4B}">
                <a14:imgProps xmlns:a14="http://schemas.microsoft.com/office/drawing/2010/main">
                  <a14:imgLayer r:embed="rId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7" name="Slide Number">
            <a:extLst>
              <a:ext uri="{FF2B5EF4-FFF2-40B4-BE49-F238E27FC236}">
                <a16:creationId xmlns:a16="http://schemas.microsoft.com/office/drawing/2014/main" id="{B055653F-EAF2-4CBA-949A-2120180C1413}"/>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3CBBA5EA-DF9F-4637-9E25-488F955B71EE}"/>
              </a:ext>
            </a:extLst>
          </p:cNvPr>
          <p:cNvSpPr>
            <a:spLocks noGrp="1"/>
          </p:cNvSpPr>
          <p:nvPr>
            <p:ph type="title"/>
          </p:nvPr>
        </p:nvSpPr>
        <p:spPr>
          <a:xfrm>
            <a:off x="839788" y="457200"/>
            <a:ext cx="3932237" cy="2377440"/>
          </a:xfrm>
        </p:spPr>
        <p:txBody>
          <a:bodyPr anchor="b">
            <a:normAutofit/>
          </a:bodyPr>
          <a:lstStyle>
            <a:lvl1pPr>
              <a:defRPr sz="3600"/>
            </a:lvl1pPr>
          </a:lstStyle>
          <a:p>
            <a:r>
              <a:rPr lang="en-US" dirty="0"/>
              <a:t>Click to edit Master title style</a:t>
            </a:r>
          </a:p>
        </p:txBody>
      </p:sp>
      <p:sp>
        <p:nvSpPr>
          <p:cNvPr id="4" name="Subtitle Caption">
            <a:extLst>
              <a:ext uri="{FF2B5EF4-FFF2-40B4-BE49-F238E27FC236}">
                <a16:creationId xmlns:a16="http://schemas.microsoft.com/office/drawing/2014/main" id="{ACE185BF-D479-4469-B290-584318A7463F}"/>
              </a:ext>
            </a:extLst>
          </p:cNvPr>
          <p:cNvSpPr>
            <a:spLocks noGrp="1"/>
          </p:cNvSpPr>
          <p:nvPr>
            <p:ph type="body" sz="half" idx="2" hasCustomPrompt="1"/>
          </p:nvPr>
        </p:nvSpPr>
        <p:spPr>
          <a:xfrm>
            <a:off x="839788" y="3300730"/>
            <a:ext cx="3932237" cy="2560320"/>
          </a:xfrm>
          <a:solidFill>
            <a:srgbClr val="F3F4F4"/>
          </a:solidFill>
          <a:ln>
            <a:solidFill>
              <a:schemeClr val="accent4"/>
            </a:solidFill>
          </a:ln>
        </p:spPr>
        <p:txBody>
          <a:bodyPr lIns="182880" tIns="182880" rIns="182880" bIns="182880" anchor="ctr">
            <a:noAutofit/>
          </a:bodyPr>
          <a:lstStyle>
            <a:lvl1pPr marL="0" indent="0" algn="ctr">
              <a:buNone/>
              <a:defRPr sz="2000" i="1">
                <a:solidFill>
                  <a:schemeClr val="accent2"/>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Click to add caption / subtitle</a:t>
            </a:r>
          </a:p>
        </p:txBody>
      </p:sp>
      <p:sp>
        <p:nvSpPr>
          <p:cNvPr id="3" name="Picture Placeholder">
            <a:extLst>
              <a:ext uri="{FF2B5EF4-FFF2-40B4-BE49-F238E27FC236}">
                <a16:creationId xmlns:a16="http://schemas.microsoft.com/office/drawing/2014/main" id="{DABA74C2-14DB-422A-8954-B53A9CACED51}"/>
              </a:ext>
            </a:extLst>
          </p:cNvPr>
          <p:cNvSpPr>
            <a:spLocks noGrp="1"/>
          </p:cNvSpPr>
          <p:nvPr>
            <p:ph type="pic" idx="1" hasCustomPrompt="1"/>
          </p:nvPr>
        </p:nvSpPr>
        <p:spPr>
          <a:xfrm>
            <a:off x="5183188" y="457201"/>
            <a:ext cx="6172200" cy="5403850"/>
          </a:xfrm>
        </p:spPr>
        <p:txBody>
          <a:bodyPr anchor="ctr">
            <a:normAutofit/>
          </a:bodyPr>
          <a:lstStyle>
            <a:lvl1pPr marL="0" marR="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sz="2000" i="1">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marL="0" marR="0" lvl="0" indent="0" algn="ctr" defTabSz="914400" rtl="0" eaLnBrk="1" fontAlgn="auto" latinLnBrk="0" hangingPunct="1">
              <a:lnSpc>
                <a:spcPct val="95000"/>
              </a:lnSpc>
              <a:spcBef>
                <a:spcPts val="1800"/>
              </a:spcBef>
              <a:spcAft>
                <a:spcPts val="0"/>
              </a:spcAft>
              <a:buClr>
                <a:schemeClr val="accent2"/>
              </a:buClr>
              <a:buSzTx/>
              <a:buFont typeface="Wingdings 3" panose="05040102010807070707" pitchFamily="18" charset="2"/>
              <a:buNone/>
              <a:tabLst/>
              <a:defRPr/>
            </a:pPr>
            <a:r>
              <a:rPr lang="en-US" dirty="0"/>
              <a:t>Click icon to add picture, or drag and drop from your files.</a:t>
            </a:r>
          </a:p>
        </p:txBody>
      </p:sp>
      <p:sp>
        <p:nvSpPr>
          <p:cNvPr id="6" name="Footer Placeholder">
            <a:extLst>
              <a:ext uri="{FF2B5EF4-FFF2-40B4-BE49-F238E27FC236}">
                <a16:creationId xmlns:a16="http://schemas.microsoft.com/office/drawing/2014/main" id="{9B6039DB-1CBA-4C01-87BE-4FAC63D5E195}"/>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71111683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Objectives">
    <p:spTree>
      <p:nvGrpSpPr>
        <p:cNvPr id="1" name=""/>
        <p:cNvGrpSpPr/>
        <p:nvPr/>
      </p:nvGrpSpPr>
      <p:grpSpPr>
        <a:xfrm>
          <a:off x="0" y="0"/>
          <a:ext cx="0" cy="0"/>
          <a:chOff x="0" y="0"/>
          <a:chExt cx="0" cy="0"/>
        </a:xfrm>
      </p:grpSpPr>
      <p:pic>
        <p:nvPicPr>
          <p:cNvPr id="7" name="Targe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Objectives Slide</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nchor="ctr"/>
          <a:lstStyle>
            <a:lvl1pPr marL="365760" indent="-365760">
              <a:buFont typeface="Wingdings 2" panose="05020102010507070707" pitchFamily="18" charset="2"/>
              <a:buChar char=""/>
              <a:defRPr/>
            </a:lvl1pPr>
            <a:lvl2pPr marL="822960">
              <a:defRPr/>
            </a:lvl2pPr>
            <a:lvl3pPr marL="1280160">
              <a:defRPr/>
            </a:lvl3pPr>
            <a:lvl4pPr marL="1737360">
              <a:defRPr/>
            </a:lvl4pPr>
            <a:lvl5pPr marL="219456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5680519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Legal Language">
    <p:spTree>
      <p:nvGrpSpPr>
        <p:cNvPr id="1" name=""/>
        <p:cNvGrpSpPr/>
        <p:nvPr/>
      </p:nvGrpSpPr>
      <p:grpSpPr>
        <a:xfrm>
          <a:off x="0" y="0"/>
          <a:ext cx="0" cy="0"/>
          <a:chOff x="0" y="0"/>
          <a:chExt cx="0" cy="0"/>
        </a:xfrm>
      </p:grpSpPr>
      <p:pic>
        <p:nvPicPr>
          <p:cNvPr id="7" name="Gavel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379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6" y="46208"/>
            <a:ext cx="11081334" cy="786384"/>
          </a:xfrm>
        </p:spPr>
        <p:txBody>
          <a:bodyPr/>
          <a:lstStyle>
            <a:lvl1pPr>
              <a:defRPr/>
            </a:lvl1pPr>
          </a:lstStyle>
          <a:p>
            <a:r>
              <a:rPr lang="en-US" dirty="0"/>
              <a:t>Section name / Title / Reference Info</a:t>
            </a:r>
          </a:p>
        </p:txBody>
      </p:sp>
      <p:sp>
        <p:nvSpPr>
          <p:cNvPr id="11" name="Subtitle Placeholder">
            <a:extLst>
              <a:ext uri="{FF2B5EF4-FFF2-40B4-BE49-F238E27FC236}">
                <a16:creationId xmlns:a16="http://schemas.microsoft.com/office/drawing/2014/main" id="{A61A414C-2D35-452C-843D-37948489DBBF}"/>
              </a:ext>
            </a:extLst>
          </p:cNvPr>
          <p:cNvSpPr>
            <a:spLocks noGrp="1"/>
          </p:cNvSpPr>
          <p:nvPr>
            <p:ph type="body" sz="quarter" idx="14" hasCustomPrompt="1"/>
          </p:nvPr>
        </p:nvSpPr>
        <p:spPr>
          <a:xfrm>
            <a:off x="805866" y="983171"/>
            <a:ext cx="11080750" cy="533657"/>
          </a:xfrm>
        </p:spPr>
        <p:txBody>
          <a:bodyPr anchor="ctr">
            <a:noAutofit/>
          </a:bodyPr>
          <a:lstStyle>
            <a:lvl1pPr marL="0" indent="0">
              <a:buNone/>
              <a:defRPr sz="2000" i="1">
                <a:solidFill>
                  <a:schemeClr val="accent3">
                    <a:lumMod val="75000"/>
                    <a:lumOff val="25000"/>
                  </a:schemeClr>
                </a:solidFill>
                <a:latin typeface="+mn-lt"/>
                <a:cs typeface="Times New Roman" panose="02020603050405020304" pitchFamily="18" charset="0"/>
              </a:defRPr>
            </a:lvl1pPr>
          </a:lstStyle>
          <a:p>
            <a:pPr lvl="0"/>
            <a:r>
              <a:rPr lang="en-US" dirty="0"/>
              <a:t>Additional info if applicable, otherwise, delete this block.</a:t>
            </a:r>
          </a:p>
        </p:txBody>
      </p:sp>
      <p:sp>
        <p:nvSpPr>
          <p:cNvPr id="8" name="Legal Language">
            <a:extLst>
              <a:ext uri="{FF2B5EF4-FFF2-40B4-BE49-F238E27FC236}">
                <a16:creationId xmlns:a16="http://schemas.microsoft.com/office/drawing/2014/main" id="{8AE1AC09-B139-44BF-A4A9-AF0951E5026E}"/>
              </a:ext>
            </a:extLst>
          </p:cNvPr>
          <p:cNvSpPr>
            <a:spLocks noGrp="1"/>
          </p:cNvSpPr>
          <p:nvPr>
            <p:ph type="body" sz="quarter" idx="13" hasCustomPrompt="1"/>
          </p:nvPr>
        </p:nvSpPr>
        <p:spPr>
          <a:xfrm>
            <a:off x="805866" y="1667407"/>
            <a:ext cx="11080750" cy="3291869"/>
          </a:xfrm>
        </p:spPr>
        <p:txBody>
          <a:bodyPr anchor="ctr"/>
          <a:lstStyle>
            <a:lvl1pPr marL="0" indent="0">
              <a:lnSpc>
                <a:spcPct val="100000"/>
              </a:lnSpc>
              <a:spcBef>
                <a:spcPts val="600"/>
              </a:spcBef>
              <a:spcAft>
                <a:spcPts val="600"/>
              </a:spcAft>
              <a:buNone/>
              <a:defRPr>
                <a:latin typeface="Times New Roman" panose="02020603050405020304" pitchFamily="18" charset="0"/>
                <a:cs typeface="Times New Roman" panose="02020603050405020304" pitchFamily="18" charset="0"/>
              </a:defRPr>
            </a:lvl1pPr>
          </a:lstStyle>
          <a:p>
            <a:pPr lvl="0"/>
            <a:r>
              <a:rPr lang="en-US" dirty="0"/>
              <a:t>This slide format is to draw attention to precise legal language.  Place legal language here.</a:t>
            </a:r>
          </a:p>
        </p:txBody>
      </p:sp>
      <p:sp>
        <p:nvSpPr>
          <p:cNvPr id="12" name="Bottom Callout">
            <a:extLst>
              <a:ext uri="{FF2B5EF4-FFF2-40B4-BE49-F238E27FC236}">
                <a16:creationId xmlns:a16="http://schemas.microsoft.com/office/drawing/2014/main" id="{754DB676-0691-483D-9B70-22D586974A24}"/>
              </a:ext>
            </a:extLst>
          </p:cNvPr>
          <p:cNvSpPr>
            <a:spLocks noGrp="1"/>
          </p:cNvSpPr>
          <p:nvPr>
            <p:ph type="body" idx="1" hasCustomPrompt="1"/>
          </p:nvPr>
        </p:nvSpPr>
        <p:spPr>
          <a:xfrm>
            <a:off x="805866" y="5106992"/>
            <a:ext cx="8983593" cy="1046382"/>
          </a:xfrm>
          <a:solidFill>
            <a:srgbClr val="F3F4F4"/>
          </a:solidFill>
          <a:ln>
            <a:solidFill>
              <a:schemeClr val="accent4"/>
            </a:solidFill>
          </a:ln>
        </p:spPr>
        <p:txBody>
          <a:bodyPr lIns="182880" rIns="182880" anchor="ctr">
            <a:normAutofit/>
          </a:bodyPr>
          <a:lstStyle>
            <a:lvl1pPr marL="0" indent="0" algn="l">
              <a:buNone/>
              <a:defRPr sz="2400" b="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needed, include a callout note about the language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5918835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eries Set">
    <p:spTree>
      <p:nvGrpSpPr>
        <p:cNvPr id="1" name=""/>
        <p:cNvGrpSpPr/>
        <p:nvPr/>
      </p:nvGrpSpPr>
      <p:grpSpPr>
        <a:xfrm>
          <a:off x="0" y="0"/>
          <a:ext cx="0" cy="0"/>
          <a:chOff x="0" y="0"/>
          <a:chExt cx="0" cy="0"/>
        </a:xfrm>
      </p:grpSpPr>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7" name="Series Number Placeholder">
            <a:extLst>
              <a:ext uri="{FF2B5EF4-FFF2-40B4-BE49-F238E27FC236}">
                <a16:creationId xmlns:a16="http://schemas.microsoft.com/office/drawing/2014/main" id="{16070457-0FCD-4498-B260-1DF64FEA1895}"/>
              </a:ext>
            </a:extLst>
          </p:cNvPr>
          <p:cNvSpPr>
            <a:spLocks noGrp="1"/>
          </p:cNvSpPr>
          <p:nvPr>
            <p:ph type="body" sz="quarter" idx="13" hasCustomPrompt="1"/>
          </p:nvPr>
        </p:nvSpPr>
        <p:spPr>
          <a:xfrm>
            <a:off x="0" y="118459"/>
            <a:ext cx="505609" cy="702758"/>
          </a:xfrm>
        </p:spPr>
        <p:txBody>
          <a:bodyPr anchor="ctr"/>
          <a:lstStyle>
            <a:lvl1pPr marL="0" indent="0" algn="r">
              <a:buNone/>
              <a:defRPr>
                <a:solidFill>
                  <a:schemeClr val="bg1"/>
                </a:solidFill>
              </a:defRPr>
            </a:lvl1pPr>
          </a:lstStyle>
          <a:p>
            <a:pPr lvl="0"/>
            <a:r>
              <a:rPr lang="en-US" dirty="0"/>
              <a:t>#</a:t>
            </a:r>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lstStyle>
            <a:lvl1pPr>
              <a:defRPr/>
            </a:lvl1pPr>
          </a:lstStyle>
          <a:p>
            <a:r>
              <a:rPr lang="en-US" dirty="0"/>
              <a:t>Enter title for series slide, and insert number to the left.</a:t>
            </a:r>
          </a:p>
        </p:txBody>
      </p:sp>
      <p:sp>
        <p:nvSpPr>
          <p:cNvPr id="3" name="Content Placeholder">
            <a:extLst>
              <a:ext uri="{FF2B5EF4-FFF2-40B4-BE49-F238E27FC236}">
                <a16:creationId xmlns:a16="http://schemas.microsoft.com/office/drawing/2014/main" id="{17AAC5FF-8264-4C60-8AAC-1B83EE24201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22679111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Quote">
    <p:spTree>
      <p:nvGrpSpPr>
        <p:cNvPr id="1" name=""/>
        <p:cNvGrpSpPr/>
        <p:nvPr/>
      </p:nvGrpSpPr>
      <p:grpSpPr>
        <a:xfrm>
          <a:off x="0" y="0"/>
          <a:ext cx="0" cy="0"/>
          <a:chOff x="0" y="0"/>
          <a:chExt cx="0" cy="0"/>
        </a:xfrm>
      </p:grpSpPr>
      <p:pic>
        <p:nvPicPr>
          <p:cNvPr id="12" name="Left Quote Mark">
            <a:extLst>
              <a:ext uri="{FF2B5EF4-FFF2-40B4-BE49-F238E27FC236}">
                <a16:creationId xmlns:a16="http://schemas.microsoft.com/office/drawing/2014/main" id="{5D47C9C7-C3BD-40CF-B27A-069A49E88B35}"/>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164158" y="0"/>
            <a:ext cx="914400" cy="914400"/>
          </a:xfrm>
          <a:prstGeom prst="rect">
            <a:avLst/>
          </a:prstGeom>
        </p:spPr>
      </p:pic>
      <p:pic>
        <p:nvPicPr>
          <p:cNvPr id="14" name="Right Quote Mark">
            <a:extLst>
              <a:ext uri="{FF2B5EF4-FFF2-40B4-BE49-F238E27FC236}">
                <a16:creationId xmlns:a16="http://schemas.microsoft.com/office/drawing/2014/main" id="{B80C15CF-8A47-4F88-918A-4CF8B22EBADD}"/>
              </a:ext>
              <a:ext uri="{C183D7F6-B498-43B3-948B-1728B52AA6E4}">
                <adec:decorative xmlns:adec="http://schemas.microsoft.com/office/drawing/2017/decorative" val="1"/>
              </a:ext>
            </a:extLst>
          </p:cNvPr>
          <p:cNvPicPr>
            <a:picLocks noChangeAspect="1"/>
          </p:cNvPicPr>
          <p:nvPr userDrawn="1"/>
        </p:nvPicPr>
        <p:blipFill>
          <a:blip r:embed="rId4" cstate="hqprint">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11113443" y="4044115"/>
            <a:ext cx="914400" cy="914400"/>
          </a:xfrm>
          <a:prstGeom prst="rect">
            <a:avLst/>
          </a:prstGeom>
        </p:spPr>
      </p:pic>
      <p:grpSp>
        <p:nvGrpSpPr>
          <p:cNvPr id="5" name="Bottom Corner Embellishment">
            <a:extLst>
              <a:ext uri="{FF2B5EF4-FFF2-40B4-BE49-F238E27FC236}">
                <a16:creationId xmlns:a16="http://schemas.microsoft.com/office/drawing/2014/main" id="{F32826CD-6407-4BDD-985F-43E59E5627AA}"/>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6" name="Freeform: Shape 5">
              <a:extLst>
                <a:ext uri="{FF2B5EF4-FFF2-40B4-BE49-F238E27FC236}">
                  <a16:creationId xmlns:a16="http://schemas.microsoft.com/office/drawing/2014/main" id="{149E6F88-C57C-490C-96FC-610856CACBC7}"/>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7" name="Freeform: Shape 6">
              <a:extLst>
                <a:ext uri="{FF2B5EF4-FFF2-40B4-BE49-F238E27FC236}">
                  <a16:creationId xmlns:a16="http://schemas.microsoft.com/office/drawing/2014/main" id="{E9277C0B-D04A-43FD-A009-7C0C3C15DB3C}"/>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8" name="WFGPS Logo">
            <a:extLst>
              <a:ext uri="{FF2B5EF4-FFF2-40B4-BE49-F238E27FC236}">
                <a16:creationId xmlns:a16="http://schemas.microsoft.com/office/drawing/2014/main" id="{2FC579C9-22DD-4323-A669-4344CCA71A7B}"/>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9" name="ETA Tagline">
            <a:extLst>
              <a:ext uri="{FF2B5EF4-FFF2-40B4-BE49-F238E27FC236}">
                <a16:creationId xmlns:a16="http://schemas.microsoft.com/office/drawing/2014/main" id="{F8CB0E61-E338-4A3F-B0C3-6FE8C56718FA}"/>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4" name="Slide Number">
            <a:extLst>
              <a:ext uri="{FF2B5EF4-FFF2-40B4-BE49-F238E27FC236}">
                <a16:creationId xmlns:a16="http://schemas.microsoft.com/office/drawing/2014/main" id="{4B2BBB3F-DFCB-4306-A3B4-E1931B461831}"/>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Quote">
            <a:extLst>
              <a:ext uri="{FF2B5EF4-FFF2-40B4-BE49-F238E27FC236}">
                <a16:creationId xmlns:a16="http://schemas.microsoft.com/office/drawing/2014/main" id="{F046EAE4-D05C-4D87-919D-EC13480421E8}"/>
              </a:ext>
            </a:extLst>
          </p:cNvPr>
          <p:cNvSpPr>
            <a:spLocks noGrp="1"/>
          </p:cNvSpPr>
          <p:nvPr>
            <p:ph idx="1" hasCustomPrompt="1"/>
          </p:nvPr>
        </p:nvSpPr>
        <p:spPr>
          <a:xfrm>
            <a:off x="1172584" y="235671"/>
            <a:ext cx="9846832" cy="4519209"/>
          </a:xfrm>
          <a:prstGeom prst="rect">
            <a:avLst/>
          </a:prstGeom>
        </p:spPr>
        <p:txBody>
          <a:bodyPr vert="horz" lIns="91440" tIns="45720" rIns="91440" bIns="45720" rtlCol="0" anchor="ctr">
            <a:normAutofit/>
          </a:bodyPr>
          <a:lstStyle>
            <a:lvl1pPr marL="0" indent="0">
              <a:buNone/>
              <a:defRPr sz="3200" i="1">
                <a:solidFill>
                  <a:schemeClr val="accent1"/>
                </a:solidFill>
              </a:defRPr>
            </a:lvl1pPr>
          </a:lstStyle>
          <a:p>
            <a:pPr lvl="0"/>
            <a:r>
              <a:rPr lang="en-US" dirty="0"/>
              <a:t>Type quote here</a:t>
            </a:r>
          </a:p>
        </p:txBody>
      </p:sp>
      <p:sp>
        <p:nvSpPr>
          <p:cNvPr id="11" name="Attribution">
            <a:extLst>
              <a:ext uri="{FF2B5EF4-FFF2-40B4-BE49-F238E27FC236}">
                <a16:creationId xmlns:a16="http://schemas.microsoft.com/office/drawing/2014/main" id="{50375305-F449-4711-B275-BE2947E160BC}"/>
              </a:ext>
            </a:extLst>
          </p:cNvPr>
          <p:cNvSpPr>
            <a:spLocks noGrp="1"/>
          </p:cNvSpPr>
          <p:nvPr>
            <p:ph idx="13" hasCustomPrompt="1"/>
          </p:nvPr>
        </p:nvSpPr>
        <p:spPr>
          <a:xfrm>
            <a:off x="1172584" y="4905487"/>
            <a:ext cx="9846832" cy="1101015"/>
          </a:xfrm>
          <a:prstGeom prst="rect">
            <a:avLst/>
          </a:prstGeom>
          <a:solidFill>
            <a:srgbClr val="F3F4F4"/>
          </a:solidFill>
          <a:ln>
            <a:solidFill>
              <a:schemeClr val="accent4"/>
            </a:solidFill>
          </a:ln>
        </p:spPr>
        <p:txBody>
          <a:bodyPr vert="horz" lIns="91440" tIns="45720" rIns="91440" bIns="45720" rtlCol="0" anchor="ctr">
            <a:normAutofit/>
          </a:bodyPr>
          <a:lstStyle>
            <a:lvl1pPr marL="640080" indent="-640080" algn="r">
              <a:buClr>
                <a:schemeClr val="accent1"/>
              </a:buClr>
              <a:buFont typeface="Webdings" panose="05030102010509060703" pitchFamily="18" charset="2"/>
              <a:buChar char=""/>
              <a:defRPr sz="3200" b="1">
                <a:solidFill>
                  <a:schemeClr val="accent2"/>
                </a:solidFill>
              </a:defRPr>
            </a:lvl1pPr>
            <a:lvl2pPr marL="457200" indent="0" algn="r">
              <a:buNone/>
              <a:defRPr i="1"/>
            </a:lvl2pPr>
            <a:lvl3pPr algn="r">
              <a:defRPr/>
            </a:lvl3pPr>
            <a:lvl4pPr algn="r">
              <a:defRPr/>
            </a:lvl4pPr>
            <a:lvl5pPr algn="r">
              <a:defRPr/>
            </a:lvl5pPr>
          </a:lstStyle>
          <a:p>
            <a:pPr lvl="0"/>
            <a:r>
              <a:rPr lang="en-US" dirty="0"/>
              <a:t>FirstName </a:t>
            </a:r>
            <a:r>
              <a:rPr lang="en-US" dirty="0" err="1"/>
              <a:t>LastName</a:t>
            </a:r>
            <a:endParaRPr lang="en-US" dirty="0"/>
          </a:p>
          <a:p>
            <a:pPr lvl="1"/>
            <a:r>
              <a:rPr lang="en-US" dirty="0"/>
              <a:t>Additional info if applicable, delete line otherwise</a:t>
            </a:r>
          </a:p>
        </p:txBody>
      </p:sp>
      <p:sp>
        <p:nvSpPr>
          <p:cNvPr id="3" name="Footer Placeholder">
            <a:extLst>
              <a:ext uri="{FF2B5EF4-FFF2-40B4-BE49-F238E27FC236}">
                <a16:creationId xmlns:a16="http://schemas.microsoft.com/office/drawing/2014/main" id="{21E0F167-436E-4AAC-B149-D0B0439F48F2}"/>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8035376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Resources">
    <p:spTree>
      <p:nvGrpSpPr>
        <p:cNvPr id="1" name=""/>
        <p:cNvGrpSpPr/>
        <p:nvPr/>
      </p:nvGrpSpPr>
      <p:grpSpPr>
        <a:xfrm>
          <a:off x="0" y="0"/>
          <a:ext cx="0" cy="0"/>
          <a:chOff x="0" y="0"/>
          <a:chExt cx="0" cy="0"/>
        </a:xfrm>
      </p:grpSpPr>
      <p:pic>
        <p:nvPicPr>
          <p:cNvPr id="8" name="Web Laptop Icon">
            <a:extLst>
              <a:ext uri="{FF2B5EF4-FFF2-40B4-BE49-F238E27FC236}">
                <a16:creationId xmlns:a16="http://schemas.microsoft.com/office/drawing/2014/main" id="{33D34E40-E41B-49F0-BBE4-61974CC8864A}"/>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2696" y="235414"/>
            <a:ext cx="409908" cy="409908"/>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Resources Slide</a:t>
            </a:r>
          </a:p>
        </p:txBody>
      </p:sp>
      <p:sp>
        <p:nvSpPr>
          <p:cNvPr id="3" name="Content Placeholder Left">
            <a:extLst>
              <a:ext uri="{FF2B5EF4-FFF2-40B4-BE49-F238E27FC236}">
                <a16:creationId xmlns:a16="http://schemas.microsoft.com/office/drawing/2014/main" id="{2BE8F200-D8FA-4BA3-841A-0AA90D44A055}"/>
              </a:ext>
            </a:extLst>
          </p:cNvPr>
          <p:cNvSpPr>
            <a:spLocks noGrp="1"/>
          </p:cNvSpPr>
          <p:nvPr>
            <p:ph sz="half" idx="1" hasCustomPrompt="1"/>
          </p:nvPr>
        </p:nvSpPr>
        <p:spPr>
          <a:xfrm>
            <a:off x="838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4" name="Content Placeholder Right">
            <a:extLst>
              <a:ext uri="{FF2B5EF4-FFF2-40B4-BE49-F238E27FC236}">
                <a16:creationId xmlns:a16="http://schemas.microsoft.com/office/drawing/2014/main" id="{134CD3E4-027C-4B7D-A65C-7DBA57E90025}"/>
              </a:ext>
            </a:extLst>
          </p:cNvPr>
          <p:cNvSpPr>
            <a:spLocks noGrp="1"/>
          </p:cNvSpPr>
          <p:nvPr>
            <p:ph sz="half" idx="2" hasCustomPrompt="1"/>
          </p:nvPr>
        </p:nvSpPr>
        <p:spPr>
          <a:xfrm>
            <a:off x="6172200" y="1161144"/>
            <a:ext cx="5181600" cy="5015820"/>
          </a:xfrm>
        </p:spPr>
        <p:txBody>
          <a:bodyPr>
            <a:noAutofit/>
          </a:bodyPr>
          <a:lstStyle>
            <a:lvl1pPr>
              <a:defRPr sz="2200"/>
            </a:lvl1pPr>
            <a:lvl2pPr marL="228600" indent="0">
              <a:spcBef>
                <a:spcPts val="400"/>
              </a:spcBef>
              <a:buNone/>
              <a:defRPr sz="1800" i="1">
                <a:solidFill>
                  <a:schemeClr val="accent3">
                    <a:lumMod val="75000"/>
                    <a:lumOff val="25000"/>
                  </a:schemeClr>
                </a:solidFill>
                <a:latin typeface="+mj-lt"/>
              </a:defRPr>
            </a:lvl2pPr>
            <a:lvl3pPr marL="457200" indent="-228600">
              <a:buClr>
                <a:schemeClr val="accent1"/>
              </a:buClr>
              <a:buSzPct val="70000"/>
              <a:buFont typeface="Wingdings 3" panose="05040102010807070707" pitchFamily="18" charset="2"/>
              <a:buChar char="Æ"/>
              <a:defRPr sz="1800" u="sng">
                <a:solidFill>
                  <a:schemeClr val="accent6"/>
                </a:solidFill>
              </a:defRPr>
            </a:lvl3pPr>
          </a:lstStyle>
          <a:p>
            <a:pPr lvl="0"/>
            <a:r>
              <a:rPr lang="en-US" dirty="0"/>
              <a:t>Name of Reference Item</a:t>
            </a:r>
          </a:p>
          <a:p>
            <a:pPr lvl="1"/>
            <a:r>
              <a:rPr lang="en-US" dirty="0"/>
              <a:t>Details about resource here</a:t>
            </a:r>
          </a:p>
          <a:p>
            <a:pPr lvl="2"/>
            <a:r>
              <a:rPr lang="en-US" dirty="0"/>
              <a:t>www.address.com</a:t>
            </a:r>
          </a:p>
          <a:p>
            <a:pPr lvl="3"/>
            <a:r>
              <a:rPr lang="en-US" dirty="0"/>
              <a:t>Fourth level</a:t>
            </a:r>
          </a:p>
          <a:p>
            <a:pPr lvl="4"/>
            <a:r>
              <a:rPr lang="en-US" dirty="0"/>
              <a:t>Fifth level</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3924497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Thank You">
    <p:bg>
      <p:bgPr>
        <a:solidFill>
          <a:srgbClr val="F3F4F4"/>
        </a:solidFill>
        <a:effectLst/>
      </p:bgPr>
    </p:bg>
    <p:spTree>
      <p:nvGrpSpPr>
        <p:cNvPr id="1" name=""/>
        <p:cNvGrpSpPr/>
        <p:nvPr/>
      </p:nvGrpSpPr>
      <p:grpSpPr>
        <a:xfrm>
          <a:off x="0" y="0"/>
          <a:ext cx="0" cy="0"/>
          <a:chOff x="0" y="0"/>
          <a:chExt cx="0" cy="0"/>
        </a:xfrm>
      </p:grpSpPr>
      <p:pic>
        <p:nvPicPr>
          <p:cNvPr id="22" name="Right Side Embellishment">
            <a:extLst>
              <a:ext uri="{FF2B5EF4-FFF2-40B4-BE49-F238E27FC236}">
                <a16:creationId xmlns:a16="http://schemas.microsoft.com/office/drawing/2014/main" id="{53B45ABE-9C34-43C8-AC5A-5BAE3A5ECB0E}"/>
              </a:ext>
              <a:ext uri="{C183D7F6-B498-43B3-948B-1728B52AA6E4}">
                <adec:decorative xmlns:adec="http://schemas.microsoft.com/office/drawing/2017/decorative" val="1"/>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flipH="1">
            <a:off x="5981700" y="0"/>
            <a:ext cx="6210300" cy="6858000"/>
          </a:xfrm>
          <a:prstGeom prst="rect">
            <a:avLst/>
          </a:prstGeom>
        </p:spPr>
      </p:pic>
      <p:sp>
        <p:nvSpPr>
          <p:cNvPr id="5" name="Logo Background Arrow - white">
            <a:extLst>
              <a:ext uri="{FF2B5EF4-FFF2-40B4-BE49-F238E27FC236}">
                <a16:creationId xmlns:a16="http://schemas.microsoft.com/office/drawing/2014/main" id="{CFC20D92-2B9E-46E9-A543-1D2608C45B6D}"/>
              </a:ext>
              <a:ext uri="{C183D7F6-B498-43B3-948B-1728B52AA6E4}">
                <adec:decorative xmlns:adec="http://schemas.microsoft.com/office/drawing/2017/decorative" val="1"/>
              </a:ext>
            </a:extLst>
          </p:cNvPr>
          <p:cNvSpPr/>
          <p:nvPr userDrawn="1"/>
        </p:nvSpPr>
        <p:spPr>
          <a:xfrm>
            <a:off x="0" y="2571750"/>
            <a:ext cx="8362950" cy="1714500"/>
          </a:xfrm>
          <a:prstGeom prst="homePlate">
            <a:avLst/>
          </a:prstGeom>
          <a:solidFill>
            <a:schemeClr val="bg1"/>
          </a:solidFill>
          <a:ln>
            <a:noFill/>
          </a:ln>
          <a:effectLst>
            <a:outerShdw blurRad="25400" dist="25400" algn="l" rotWithShape="0">
              <a:prstClr val="black">
                <a:alpha val="1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a:extLst>
              <a:ext uri="{FF2B5EF4-FFF2-40B4-BE49-F238E27FC236}">
                <a16:creationId xmlns:a16="http://schemas.microsoft.com/office/drawing/2014/main" id="{DAE136CE-2099-43E6-A78F-37528C2B1CF3}"/>
              </a:ext>
            </a:extLst>
          </p:cNvPr>
          <p:cNvSpPr>
            <a:spLocks noGrp="1"/>
          </p:cNvSpPr>
          <p:nvPr>
            <p:ph type="ctrTitle" hasCustomPrompt="1"/>
          </p:nvPr>
        </p:nvSpPr>
        <p:spPr>
          <a:xfrm>
            <a:off x="228600" y="685800"/>
            <a:ext cx="6419850" cy="1478758"/>
          </a:xfrm>
        </p:spPr>
        <p:txBody>
          <a:bodyPr lIns="91440" anchor="ctr">
            <a:noAutofit/>
          </a:bodyPr>
          <a:lstStyle>
            <a:lvl1pPr algn="ctr">
              <a:defRPr sz="5400" b="1">
                <a:solidFill>
                  <a:schemeClr val="accent5"/>
                </a:solidFill>
                <a:latin typeface="+mn-lt"/>
              </a:defRPr>
            </a:lvl1pPr>
          </a:lstStyle>
          <a:p>
            <a:r>
              <a:rPr lang="en-US" dirty="0"/>
              <a:t>Add “Thank You” Title</a:t>
            </a:r>
          </a:p>
        </p:txBody>
      </p:sp>
      <p:sp>
        <p:nvSpPr>
          <p:cNvPr id="3" name="Closing Message">
            <a:extLst>
              <a:ext uri="{FF2B5EF4-FFF2-40B4-BE49-F238E27FC236}">
                <a16:creationId xmlns:a16="http://schemas.microsoft.com/office/drawing/2014/main" id="{C25573A4-A9C4-47F0-9576-FF873A4291CD}"/>
              </a:ext>
            </a:extLst>
          </p:cNvPr>
          <p:cNvSpPr>
            <a:spLocks noGrp="1"/>
          </p:cNvSpPr>
          <p:nvPr>
            <p:ph type="subTitle" idx="1" hasCustomPrompt="1"/>
          </p:nvPr>
        </p:nvSpPr>
        <p:spPr>
          <a:xfrm>
            <a:off x="623140" y="4736308"/>
            <a:ext cx="5630770" cy="1135061"/>
          </a:xfrm>
        </p:spPr>
        <p:txBody>
          <a:bodyPr>
            <a:normAutofit/>
          </a:bodyPr>
          <a:lstStyle>
            <a:lvl1pPr marL="0" indent="0" algn="l">
              <a:buNone/>
              <a:defRPr sz="2800">
                <a:solidFill>
                  <a:schemeClr val="tx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Add closing message if applicable.  Otherwise, delete this block.</a:t>
            </a:r>
          </a:p>
        </p:txBody>
      </p:sp>
      <p:sp>
        <p:nvSpPr>
          <p:cNvPr id="8" name="Web Link Box">
            <a:extLst>
              <a:ext uri="{FF2B5EF4-FFF2-40B4-BE49-F238E27FC236}">
                <a16:creationId xmlns:a16="http://schemas.microsoft.com/office/drawing/2014/main" id="{88993FED-B01D-4F51-A3E8-62F2BB5B13F7}"/>
              </a:ext>
            </a:extLst>
          </p:cNvPr>
          <p:cNvSpPr>
            <a:spLocks noGrp="1"/>
          </p:cNvSpPr>
          <p:nvPr>
            <p:ph type="body" idx="20" hasCustomPrompt="1"/>
          </p:nvPr>
        </p:nvSpPr>
        <p:spPr>
          <a:xfrm>
            <a:off x="623140" y="5967588"/>
            <a:ext cx="5297600" cy="787542"/>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b">
            <a:noAutofit/>
          </a:bodyPr>
          <a:lstStyle>
            <a:lvl1pPr marL="0" indent="0" algn="l">
              <a:buNone/>
              <a:defRPr sz="2000" b="0" i="0">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Insert Web support link and info here.</a:t>
            </a:r>
          </a:p>
        </p:txBody>
      </p:sp>
      <p:pic>
        <p:nvPicPr>
          <p:cNvPr id="10" name="WFGPS Logo" descr="Logo for WorkforceGPS: Navigate to Success">
            <a:extLst>
              <a:ext uri="{FF2B5EF4-FFF2-40B4-BE49-F238E27FC236}">
                <a16:creationId xmlns:a16="http://schemas.microsoft.com/office/drawing/2014/main" id="{A0EDBCB9-034B-4117-97B6-419BF0069DC5}"/>
              </a:ext>
              <a:ext uri="{C183D7F6-B498-43B3-948B-1728B52AA6E4}">
                <adec:decorative xmlns:adec="http://schemas.microsoft.com/office/drawing/2017/decorative" val="0"/>
              </a:ext>
            </a:extLst>
          </p:cNvPr>
          <p:cNvPicPr>
            <a:picLocks noChangeAspect="1"/>
          </p:cNvPicPr>
          <p:nvPr userDrawn="1"/>
        </p:nvPicPr>
        <p:blipFill>
          <a:blip r:embed="rId4"/>
          <a:stretch>
            <a:fillRect/>
          </a:stretch>
        </p:blipFill>
        <p:spPr>
          <a:xfrm>
            <a:off x="1887443" y="2902486"/>
            <a:ext cx="3102164" cy="1053028"/>
          </a:xfrm>
          <a:prstGeom prst="rect">
            <a:avLst/>
          </a:prstGeom>
        </p:spPr>
      </p:pic>
    </p:spTree>
    <p:extLst>
      <p:ext uri="{BB962C8B-B14F-4D97-AF65-F5344CB8AC3E}">
        <p14:creationId xmlns:p14="http://schemas.microsoft.com/office/powerpoint/2010/main" val="418778270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Presenter / Moderator">
    <p:spTree>
      <p:nvGrpSpPr>
        <p:cNvPr id="1" name=""/>
        <p:cNvGrpSpPr/>
        <p:nvPr/>
      </p:nvGrpSpPr>
      <p:grpSpPr>
        <a:xfrm>
          <a:off x="0" y="0"/>
          <a:ext cx="0" cy="0"/>
          <a:chOff x="0" y="0"/>
          <a:chExt cx="0" cy="0"/>
        </a:xfrm>
      </p:grpSpPr>
      <p:pic>
        <p:nvPicPr>
          <p:cNvPr id="8" name="Microphone Icon">
            <a:extLst>
              <a:ext uri="{FF2B5EF4-FFF2-40B4-BE49-F238E27FC236}">
                <a16:creationId xmlns:a16="http://schemas.microsoft.com/office/drawing/2014/main" id="{821C247C-8EBB-4D4A-8797-57C42F0B7172}"/>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Speaker / Moderator slide</a:t>
            </a:r>
          </a:p>
        </p:txBody>
      </p:sp>
      <p:sp>
        <p:nvSpPr>
          <p:cNvPr id="7" name="Person Photo">
            <a:extLst>
              <a:ext uri="{FF2B5EF4-FFF2-40B4-BE49-F238E27FC236}">
                <a16:creationId xmlns:a16="http://schemas.microsoft.com/office/drawing/2014/main" id="{B7D89C1E-6C46-426B-BD63-ECEF239257D2}"/>
              </a:ext>
              <a:ext uri="{C183D7F6-B498-43B3-948B-1728B52AA6E4}">
                <adec:decorative xmlns:adec="http://schemas.microsoft.com/office/drawing/2017/decorative" val="1"/>
              </a:ext>
            </a:extLst>
          </p:cNvPr>
          <p:cNvSpPr>
            <a:spLocks noGrp="1"/>
          </p:cNvSpPr>
          <p:nvPr>
            <p:ph type="pic" sz="quarter" idx="13" hasCustomPrompt="1"/>
          </p:nvPr>
        </p:nvSpPr>
        <p:spPr>
          <a:xfrm>
            <a:off x="1502361" y="2590404"/>
            <a:ext cx="2133600" cy="2133600"/>
          </a:xfrm>
          <a:prstGeom prst="round2DiagRect">
            <a:avLst/>
          </a:prstGeom>
          <a:solidFill>
            <a:srgbClr val="F3F4F4"/>
          </a:solidFill>
          <a:ln>
            <a:solidFill>
              <a:schemeClr val="accent4"/>
            </a:solidFill>
          </a:ln>
        </p:spPr>
        <p:txBody>
          <a:bodyPr/>
          <a:lstStyle>
            <a:lvl1pPr algn="ctr">
              <a:defRPr sz="2000" b="0" i="1">
                <a:solidFill>
                  <a:schemeClr val="tx2"/>
                </a:solidFill>
              </a:defRPr>
            </a:lvl1pPr>
          </a:lstStyle>
          <a:p>
            <a:r>
              <a:rPr lang="en-US" dirty="0"/>
              <a:t>Click icon to add picture, or drag and drop from your files.</a:t>
            </a:r>
          </a:p>
        </p:txBody>
      </p:sp>
      <p:sp>
        <p:nvSpPr>
          <p:cNvPr id="3" name="Person Info">
            <a:extLst>
              <a:ext uri="{FF2B5EF4-FFF2-40B4-BE49-F238E27FC236}">
                <a16:creationId xmlns:a16="http://schemas.microsoft.com/office/drawing/2014/main" id="{17AAC5FF-8264-4C60-8AAC-1B83EE24201B}"/>
              </a:ext>
            </a:extLst>
          </p:cNvPr>
          <p:cNvSpPr>
            <a:spLocks noGrp="1"/>
          </p:cNvSpPr>
          <p:nvPr>
            <p:ph idx="1" hasCustomPrompt="1"/>
          </p:nvPr>
        </p:nvSpPr>
        <p:spPr>
          <a:xfrm>
            <a:off x="4439822" y="1137446"/>
            <a:ext cx="7244177" cy="5039517"/>
          </a:xfrm>
        </p:spPr>
        <p:txBody>
          <a:bodyPr anchor="ctr">
            <a:noAutofit/>
          </a:bodyPr>
          <a:lstStyle>
            <a:lvl1pPr>
              <a:defRPr/>
            </a:lvl1pPr>
            <a:lvl2pPr>
              <a:defRPr/>
            </a:lvl2pPr>
            <a:lvl3pPr>
              <a:defRPr/>
            </a:lvl3pPr>
          </a:lstStyle>
          <a:p>
            <a:pPr lvl="0"/>
            <a:r>
              <a:rPr lang="en-US" dirty="0"/>
              <a:t>FirstName LastName</a:t>
            </a:r>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19157686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Presenters / Moderators (2)">
    <p:spTree>
      <p:nvGrpSpPr>
        <p:cNvPr id="1" name=""/>
        <p:cNvGrpSpPr/>
        <p:nvPr/>
      </p:nvGrpSpPr>
      <p:grpSpPr>
        <a:xfrm>
          <a:off x="0" y="0"/>
          <a:ext cx="0" cy="0"/>
          <a:chOff x="0" y="0"/>
          <a:chExt cx="0" cy="0"/>
        </a:xfrm>
      </p:grpSpPr>
      <p:pic>
        <p:nvPicPr>
          <p:cNvPr id="10" name="Microphone Icon">
            <a:extLst>
              <a:ext uri="{FF2B5EF4-FFF2-40B4-BE49-F238E27FC236}">
                <a16:creationId xmlns:a16="http://schemas.microsoft.com/office/drawing/2014/main" id="{25EC0724-8798-467D-9F8D-322E0B6A7B2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1553029" y="128874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1">
            <a:extLst>
              <a:ext uri="{FF2B5EF4-FFF2-40B4-BE49-F238E27FC236}">
                <a16:creationId xmlns:a16="http://schemas.microsoft.com/office/drawing/2014/main" id="{134CD3E4-027C-4B7D-A65C-7DBA57E90025}"/>
              </a:ext>
            </a:extLst>
          </p:cNvPr>
          <p:cNvSpPr>
            <a:spLocks noGrp="1"/>
          </p:cNvSpPr>
          <p:nvPr>
            <p:ph sz="half" idx="2" hasCustomPrompt="1"/>
          </p:nvPr>
        </p:nvSpPr>
        <p:spPr>
          <a:xfrm>
            <a:off x="4439823" y="1254648"/>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1502361" y="3832448"/>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39822" y="3798354"/>
            <a:ext cx="5646057" cy="2201789"/>
          </a:xfrm>
        </p:spPr>
        <p:txBody>
          <a:bodyPr>
            <a:noAutofit/>
          </a:bodyPr>
          <a:lstStyle>
            <a:lvl1pPr>
              <a:defRPr/>
            </a:lvl1pPr>
            <a:lvl2pPr>
              <a:defRPr/>
            </a:lvl2pPr>
            <a:lvl3pPr>
              <a:defRPr/>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588625021"/>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ers / Moderators (3)">
    <p:spTree>
      <p:nvGrpSpPr>
        <p:cNvPr id="1" name=""/>
        <p:cNvGrpSpPr/>
        <p:nvPr/>
      </p:nvGrpSpPr>
      <p:grpSpPr>
        <a:xfrm>
          <a:off x="0" y="0"/>
          <a:ext cx="0" cy="0"/>
          <a:chOff x="0" y="0"/>
          <a:chExt cx="0" cy="0"/>
        </a:xfrm>
      </p:grpSpPr>
      <p:pic>
        <p:nvPicPr>
          <p:cNvPr id="12" name="Microphone Icon">
            <a:extLst>
              <a:ext uri="{FF2B5EF4-FFF2-40B4-BE49-F238E27FC236}">
                <a16:creationId xmlns:a16="http://schemas.microsoft.com/office/drawing/2014/main" id="{D88163A2-AAB5-4363-AED9-D71E2DD96B63}"/>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10800"/>
            <a:ext cx="457200" cy="457200"/>
          </a:xfrm>
          <a:prstGeom prst="rect">
            <a:avLst/>
          </a:prstGeom>
        </p:spPr>
      </p:pic>
      <p:sp>
        <p:nvSpPr>
          <p:cNvPr id="7" name="Slide Number">
            <a:extLst>
              <a:ext uri="{FF2B5EF4-FFF2-40B4-BE49-F238E27FC236}">
                <a16:creationId xmlns:a16="http://schemas.microsoft.com/office/drawing/2014/main" id="{07E76459-9783-4638-A403-290188AF83C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BCC9EA8F-2DFF-4F02-95B9-44E5CC5ED0EF}"/>
              </a:ext>
            </a:extLst>
          </p:cNvPr>
          <p:cNvSpPr>
            <a:spLocks noGrp="1"/>
          </p:cNvSpPr>
          <p:nvPr>
            <p:ph type="title" hasCustomPrompt="1"/>
          </p:nvPr>
        </p:nvSpPr>
        <p:spPr/>
        <p:txBody>
          <a:bodyPr>
            <a:normAutofit/>
          </a:bodyPr>
          <a:lstStyle>
            <a:lvl1pPr>
              <a:defRPr sz="3600"/>
            </a:lvl1pPr>
          </a:lstStyle>
          <a:p>
            <a:r>
              <a:rPr lang="en-US" dirty="0"/>
              <a:t>Enter title for Speakers / Moderators slide</a:t>
            </a:r>
          </a:p>
        </p:txBody>
      </p:sp>
      <p:sp>
        <p:nvSpPr>
          <p:cNvPr id="8" name="Person Photo 1">
            <a:extLst>
              <a:ext uri="{FF2B5EF4-FFF2-40B4-BE49-F238E27FC236}">
                <a16:creationId xmlns:a16="http://schemas.microsoft.com/office/drawing/2014/main" id="{2E6B6379-B56C-4E3B-A6C5-2378DDFC5CED}"/>
              </a:ext>
              <a:ext uri="{C183D7F6-B498-43B3-948B-1728B52AA6E4}">
                <adec:decorative xmlns:adec="http://schemas.microsoft.com/office/drawing/2017/decorative" val="1"/>
              </a:ext>
            </a:extLst>
          </p:cNvPr>
          <p:cNvSpPr>
            <a:spLocks noGrp="1"/>
          </p:cNvSpPr>
          <p:nvPr>
            <p:ph type="pic" sz="quarter" idx="13" hasCustomPrompt="1"/>
          </p:nvPr>
        </p:nvSpPr>
        <p:spPr>
          <a:xfrm>
            <a:off x="961748"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10" name="Person Info 1">
            <a:extLst>
              <a:ext uri="{FF2B5EF4-FFF2-40B4-BE49-F238E27FC236}">
                <a16:creationId xmlns:a16="http://schemas.microsoft.com/office/drawing/2014/main" id="{7AB118E0-BCC7-45C2-8F9E-6934FC665C9E}"/>
              </a:ext>
            </a:extLst>
          </p:cNvPr>
          <p:cNvSpPr>
            <a:spLocks noGrp="1"/>
          </p:cNvSpPr>
          <p:nvPr>
            <p:ph sz="half" idx="15" hasCustomPrompt="1"/>
          </p:nvPr>
        </p:nvSpPr>
        <p:spPr>
          <a:xfrm>
            <a:off x="423268"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9" name="Person Photo 2">
            <a:extLst>
              <a:ext uri="{FF2B5EF4-FFF2-40B4-BE49-F238E27FC236}">
                <a16:creationId xmlns:a16="http://schemas.microsoft.com/office/drawing/2014/main" id="{844C8C0B-137B-4F7E-A91A-3A9FB71E114D}"/>
              </a:ext>
              <a:ext uri="{C183D7F6-B498-43B3-948B-1728B52AA6E4}">
                <adec:decorative xmlns:adec="http://schemas.microsoft.com/office/drawing/2017/decorative" val="1"/>
              </a:ext>
            </a:extLst>
          </p:cNvPr>
          <p:cNvSpPr>
            <a:spLocks noGrp="1"/>
          </p:cNvSpPr>
          <p:nvPr>
            <p:ph type="pic" sz="quarter" idx="14" hasCustomPrompt="1"/>
          </p:nvPr>
        </p:nvSpPr>
        <p:spPr>
          <a:xfrm>
            <a:off x="4985834"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3" name="Person Info 2">
            <a:extLst>
              <a:ext uri="{FF2B5EF4-FFF2-40B4-BE49-F238E27FC236}">
                <a16:creationId xmlns:a16="http://schemas.microsoft.com/office/drawing/2014/main" id="{2BE8F200-D8FA-4BA3-841A-0AA90D44A055}"/>
              </a:ext>
            </a:extLst>
          </p:cNvPr>
          <p:cNvSpPr>
            <a:spLocks noGrp="1"/>
          </p:cNvSpPr>
          <p:nvPr>
            <p:ph sz="half" idx="1" hasCustomPrompt="1"/>
          </p:nvPr>
        </p:nvSpPr>
        <p:spPr>
          <a:xfrm>
            <a:off x="4447354"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11" name="Person Photo 3">
            <a:extLst>
              <a:ext uri="{FF2B5EF4-FFF2-40B4-BE49-F238E27FC236}">
                <a16:creationId xmlns:a16="http://schemas.microsoft.com/office/drawing/2014/main" id="{53A828BF-2A5D-41FD-B227-FAAB818AC598}"/>
              </a:ext>
              <a:ext uri="{C183D7F6-B498-43B3-948B-1728B52AA6E4}">
                <adec:decorative xmlns:adec="http://schemas.microsoft.com/office/drawing/2017/decorative" val="1"/>
              </a:ext>
            </a:extLst>
          </p:cNvPr>
          <p:cNvSpPr>
            <a:spLocks noGrp="1"/>
          </p:cNvSpPr>
          <p:nvPr>
            <p:ph type="pic" sz="quarter" idx="16" hasCustomPrompt="1"/>
          </p:nvPr>
        </p:nvSpPr>
        <p:spPr>
          <a:xfrm>
            <a:off x="9009920" y="1272152"/>
            <a:ext cx="2133600" cy="2133600"/>
          </a:xfrm>
          <a:prstGeom prst="round2DiagRect">
            <a:avLst/>
          </a:prstGeom>
          <a:solidFill>
            <a:srgbClr val="F3F4F4"/>
          </a:solidFill>
          <a:ln>
            <a:solidFill>
              <a:schemeClr val="accent4"/>
            </a:solidFill>
          </a:ln>
        </p:spPr>
        <p:txBody>
          <a:bodyPr/>
          <a:lstStyle>
            <a:lvl1pPr marL="0" marR="0" indent="0" algn="ctr" defTabSz="914400" rtl="0" eaLnBrk="1" fontAlgn="auto" latinLnBrk="0" hangingPunct="1">
              <a:lnSpc>
                <a:spcPct val="95000"/>
              </a:lnSpc>
              <a:spcBef>
                <a:spcPts val="3000"/>
              </a:spcBef>
              <a:spcAft>
                <a:spcPts val="0"/>
              </a:spcAft>
              <a:buClr>
                <a:schemeClr val="accent2"/>
              </a:buClr>
              <a:buSzTx/>
              <a:buFontTx/>
              <a:buNone/>
              <a:tabLst/>
              <a:defRPr sz="2000" b="0" i="1">
                <a:solidFill>
                  <a:schemeClr val="tx2"/>
                </a:solidFill>
              </a:defRPr>
            </a:lvl1pPr>
          </a:lstStyle>
          <a:p>
            <a:pPr marL="0" marR="0" lvl="0" indent="0" algn="ctr" defTabSz="914400" rtl="0" eaLnBrk="1" fontAlgn="auto" latinLnBrk="0" hangingPunct="1">
              <a:lnSpc>
                <a:spcPct val="95000"/>
              </a:lnSpc>
              <a:spcBef>
                <a:spcPts val="3000"/>
              </a:spcBef>
              <a:spcAft>
                <a:spcPts val="0"/>
              </a:spcAft>
              <a:buClr>
                <a:schemeClr val="accent2"/>
              </a:buClr>
              <a:buSzTx/>
              <a:buFontTx/>
              <a:buNone/>
              <a:tabLst/>
              <a:defRPr/>
            </a:pPr>
            <a:r>
              <a:rPr lang="en-US" dirty="0"/>
              <a:t>Click icon to add picture, or drag and drop from your files.</a:t>
            </a:r>
          </a:p>
        </p:txBody>
      </p:sp>
      <p:sp>
        <p:nvSpPr>
          <p:cNvPr id="4" name="Person Info 3">
            <a:extLst>
              <a:ext uri="{FF2B5EF4-FFF2-40B4-BE49-F238E27FC236}">
                <a16:creationId xmlns:a16="http://schemas.microsoft.com/office/drawing/2014/main" id="{134CD3E4-027C-4B7D-A65C-7DBA57E90025}"/>
              </a:ext>
            </a:extLst>
          </p:cNvPr>
          <p:cNvSpPr>
            <a:spLocks noGrp="1"/>
          </p:cNvSpPr>
          <p:nvPr>
            <p:ph sz="half" idx="2" hasCustomPrompt="1"/>
          </p:nvPr>
        </p:nvSpPr>
        <p:spPr>
          <a:xfrm>
            <a:off x="8471440" y="3874554"/>
            <a:ext cx="3566160" cy="2201789"/>
          </a:xfrm>
        </p:spPr>
        <p:txBody>
          <a:bodyPr>
            <a:noAutofit/>
          </a:bodyPr>
          <a:lstStyle>
            <a:lvl1pPr>
              <a:defRPr sz="2400"/>
            </a:lvl1pPr>
            <a:lvl2pPr>
              <a:defRPr sz="2000"/>
            </a:lvl2pPr>
            <a:lvl3pPr>
              <a:defRPr sz="2000"/>
            </a:lvl3pPr>
            <a:lvl4pPr>
              <a:defRPr/>
            </a:lvl4pPr>
            <a:lvl5pPr>
              <a:defRPr/>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6" name="Footer Placeholder">
            <a:extLst>
              <a:ext uri="{FF2B5EF4-FFF2-40B4-BE49-F238E27FC236}">
                <a16:creationId xmlns:a16="http://schemas.microsoft.com/office/drawing/2014/main" id="{1EDEE5CB-3268-42B3-8050-AE7311A60C11}"/>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3261297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ontact">
    <p:spTree>
      <p:nvGrpSpPr>
        <p:cNvPr id="1" name=""/>
        <p:cNvGrpSpPr/>
        <p:nvPr/>
      </p:nvGrpSpPr>
      <p:grpSpPr>
        <a:xfrm>
          <a:off x="0" y="0"/>
          <a:ext cx="0" cy="0"/>
          <a:chOff x="0" y="0"/>
          <a:chExt cx="0" cy="0"/>
        </a:xfrm>
      </p:grpSpPr>
      <p:pic>
        <p:nvPicPr>
          <p:cNvPr id="19" name="Envelope Icon">
            <a:extLst>
              <a:ext uri="{FF2B5EF4-FFF2-40B4-BE49-F238E27FC236}">
                <a16:creationId xmlns:a16="http://schemas.microsoft.com/office/drawing/2014/main" id="{2359C801-6FA3-4BD2-A600-321070D79C3D}"/>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44284" y="266368"/>
            <a:ext cx="400382" cy="400382"/>
          </a:xfrm>
          <a:prstGeom prst="rect">
            <a:avLst/>
          </a:prstGeom>
        </p:spPr>
      </p:pic>
      <p:grpSp>
        <p:nvGrpSpPr>
          <p:cNvPr id="18" name="Email Envelope Icon">
            <a:extLst>
              <a:ext uri="{FF2B5EF4-FFF2-40B4-BE49-F238E27FC236}">
                <a16:creationId xmlns:a16="http://schemas.microsoft.com/office/drawing/2014/main" id="{038B947E-84BB-4262-B5FD-668E7C02CD86}"/>
              </a:ext>
              <a:ext uri="{C183D7F6-B498-43B3-948B-1728B52AA6E4}">
                <adec:decorative xmlns:adec="http://schemas.microsoft.com/office/drawing/2017/decorative" val="1"/>
              </a:ext>
            </a:extLst>
          </p:cNvPr>
          <p:cNvGrpSpPr/>
          <p:nvPr userDrawn="1"/>
        </p:nvGrpSpPr>
        <p:grpSpPr>
          <a:xfrm>
            <a:off x="9415617" y="2376261"/>
            <a:ext cx="1914072" cy="2105479"/>
            <a:chOff x="9415617" y="2376261"/>
            <a:chExt cx="1914072" cy="2105479"/>
          </a:xfrm>
        </p:grpSpPr>
        <p:grpSp>
          <p:nvGrpSpPr>
            <p:cNvPr id="14" name="Group 13">
              <a:extLst>
                <a:ext uri="{FF2B5EF4-FFF2-40B4-BE49-F238E27FC236}">
                  <a16:creationId xmlns:a16="http://schemas.microsoft.com/office/drawing/2014/main" id="{44C3A8A9-9D35-4CBF-B48D-28E6D69B71E5}"/>
                </a:ext>
                <a:ext uri="{C183D7F6-B498-43B3-948B-1728B52AA6E4}">
                  <adec:decorative xmlns:adec="http://schemas.microsoft.com/office/drawing/2017/decorative" val="1"/>
                </a:ext>
              </a:extLst>
            </p:cNvPr>
            <p:cNvGrpSpPr/>
            <p:nvPr userDrawn="1"/>
          </p:nvGrpSpPr>
          <p:grpSpPr>
            <a:xfrm>
              <a:off x="9415617" y="2376261"/>
              <a:ext cx="1914072" cy="2105479"/>
              <a:chOff x="8746030" y="2376261"/>
              <a:chExt cx="1914072" cy="2105479"/>
            </a:xfrm>
          </p:grpSpPr>
          <p:sp>
            <p:nvSpPr>
              <p:cNvPr id="13" name="Rectangle 12">
                <a:extLst>
                  <a:ext uri="{FF2B5EF4-FFF2-40B4-BE49-F238E27FC236}">
                    <a16:creationId xmlns:a16="http://schemas.microsoft.com/office/drawing/2014/main" id="{3385D42F-F634-48D6-A4CA-C3299E3FC6F3}"/>
                  </a:ext>
                </a:extLst>
              </p:cNvPr>
              <p:cNvSpPr/>
              <p:nvPr userDrawn="1"/>
            </p:nvSpPr>
            <p:spPr>
              <a:xfrm>
                <a:off x="9163050" y="2676525"/>
                <a:ext cx="1123950" cy="1127760"/>
              </a:xfrm>
              <a:prstGeom prst="rect">
                <a:avLst/>
              </a:prstGeom>
              <a:gradFill flip="none" rotWithShape="1">
                <a:gsLst>
                  <a:gs pos="97619">
                    <a:schemeClr val="accent4">
                      <a:lumMod val="90000"/>
                    </a:schemeClr>
                  </a:gs>
                  <a:gs pos="3968">
                    <a:srgbClr val="F3F4F4"/>
                  </a:gs>
                  <a:gs pos="26000">
                    <a:schemeClr val="bg1"/>
                  </a:gs>
                  <a:gs pos="77000">
                    <a:schemeClr val="bg1"/>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5A79651-71F3-44A8-A1A3-0EF6414C910A}"/>
                  </a:ext>
                </a:extLst>
              </p:cNvPr>
              <p:cNvSpPr/>
              <p:nvPr userDrawn="1"/>
            </p:nvSpPr>
            <p:spPr>
              <a:xfrm>
                <a:off x="8801100" y="3276600"/>
                <a:ext cx="1790700" cy="1127760"/>
              </a:xfrm>
              <a:custGeom>
                <a:avLst/>
                <a:gdLst>
                  <a:gd name="connsiteX0" fmla="*/ 0 w 1790700"/>
                  <a:gd name="connsiteY0" fmla="*/ 0 h 1127760"/>
                  <a:gd name="connsiteX1" fmla="*/ 1790700 w 1790700"/>
                  <a:gd name="connsiteY1" fmla="*/ 0 h 1127760"/>
                  <a:gd name="connsiteX2" fmla="*/ 1790700 w 1790700"/>
                  <a:gd name="connsiteY2" fmla="*/ 1127760 h 1127760"/>
                  <a:gd name="connsiteX3" fmla="*/ 0 w 1790700"/>
                  <a:gd name="connsiteY3" fmla="*/ 1127760 h 1127760"/>
                  <a:gd name="connsiteX4" fmla="*/ 0 w 1790700"/>
                  <a:gd name="connsiteY4" fmla="*/ 0 h 1127760"/>
                  <a:gd name="connsiteX0" fmla="*/ 0 w 1790700"/>
                  <a:gd name="connsiteY0" fmla="*/ 7144 h 1134904"/>
                  <a:gd name="connsiteX1" fmla="*/ 1316831 w 1790700"/>
                  <a:gd name="connsiteY1" fmla="*/ 0 h 1134904"/>
                  <a:gd name="connsiteX2" fmla="*/ 1790700 w 1790700"/>
                  <a:gd name="connsiteY2" fmla="*/ 7144 h 1134904"/>
                  <a:gd name="connsiteX3" fmla="*/ 1790700 w 1790700"/>
                  <a:gd name="connsiteY3" fmla="*/ 1134904 h 1134904"/>
                  <a:gd name="connsiteX4" fmla="*/ 0 w 1790700"/>
                  <a:gd name="connsiteY4" fmla="*/ 1134904 h 1134904"/>
                  <a:gd name="connsiteX5" fmla="*/ 0 w 1790700"/>
                  <a:gd name="connsiteY5" fmla="*/ 7144 h 1134904"/>
                  <a:gd name="connsiteX0" fmla="*/ 0 w 1790700"/>
                  <a:gd name="connsiteY0" fmla="*/ 7144 h 1134904"/>
                  <a:gd name="connsiteX1" fmla="*/ 497681 w 1790700"/>
                  <a:gd name="connsiteY1" fmla="*/ 4763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7144 h 1134904"/>
                  <a:gd name="connsiteX1" fmla="*/ 628650 w 1790700"/>
                  <a:gd name="connsiteY1" fmla="*/ 542926 h 1134904"/>
                  <a:gd name="connsiteX2" fmla="*/ 1316831 w 1790700"/>
                  <a:gd name="connsiteY2" fmla="*/ 0 h 1134904"/>
                  <a:gd name="connsiteX3" fmla="*/ 1790700 w 1790700"/>
                  <a:gd name="connsiteY3" fmla="*/ 7144 h 1134904"/>
                  <a:gd name="connsiteX4" fmla="*/ 1790700 w 1790700"/>
                  <a:gd name="connsiteY4" fmla="*/ 1134904 h 1134904"/>
                  <a:gd name="connsiteX5" fmla="*/ 0 w 1790700"/>
                  <a:gd name="connsiteY5" fmla="*/ 1134904 h 1134904"/>
                  <a:gd name="connsiteX6" fmla="*/ 0 w 1790700"/>
                  <a:gd name="connsiteY6" fmla="*/ 7144 h 1134904"/>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 name="connsiteX0" fmla="*/ 0 w 1790700"/>
                  <a:gd name="connsiteY0" fmla="*/ 0 h 1127760"/>
                  <a:gd name="connsiteX1" fmla="*/ 628650 w 1790700"/>
                  <a:gd name="connsiteY1" fmla="*/ 535782 h 1127760"/>
                  <a:gd name="connsiteX2" fmla="*/ 1188244 w 1790700"/>
                  <a:gd name="connsiteY2" fmla="*/ 528638 h 1127760"/>
                  <a:gd name="connsiteX3" fmla="*/ 1790700 w 1790700"/>
                  <a:gd name="connsiteY3" fmla="*/ 0 h 1127760"/>
                  <a:gd name="connsiteX4" fmla="*/ 1790700 w 1790700"/>
                  <a:gd name="connsiteY4" fmla="*/ 1127760 h 1127760"/>
                  <a:gd name="connsiteX5" fmla="*/ 0 w 1790700"/>
                  <a:gd name="connsiteY5" fmla="*/ 1127760 h 1127760"/>
                  <a:gd name="connsiteX6" fmla="*/ 0 w 1790700"/>
                  <a:gd name="connsiteY6" fmla="*/ 0 h 1127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790700" h="1127760">
                    <a:moveTo>
                      <a:pt x="0" y="0"/>
                    </a:moveTo>
                    <a:lnTo>
                      <a:pt x="628650" y="535782"/>
                    </a:lnTo>
                    <a:cubicBezTo>
                      <a:pt x="731837" y="447676"/>
                      <a:pt x="937419" y="361950"/>
                      <a:pt x="1188244" y="528638"/>
                    </a:cubicBezTo>
                    <a:lnTo>
                      <a:pt x="1790700" y="0"/>
                    </a:lnTo>
                    <a:lnTo>
                      <a:pt x="1790700" y="1127760"/>
                    </a:lnTo>
                    <a:lnTo>
                      <a:pt x="0" y="1127760"/>
                    </a:lnTo>
                    <a:lnTo>
                      <a:pt x="0" y="0"/>
                    </a:lnTo>
                    <a:close/>
                  </a:path>
                </a:pathLst>
              </a:custGeom>
              <a:gradFill flip="none" rotWithShape="1">
                <a:gsLst>
                  <a:gs pos="0">
                    <a:schemeClr val="bg1"/>
                  </a:gs>
                  <a:gs pos="83000">
                    <a:srgbClr val="F3F4F4"/>
                  </a:gs>
                  <a:gs pos="100000">
                    <a:schemeClr val="accent4">
                      <a:lumMod val="30000"/>
                      <a:lumOff val="70000"/>
                    </a:scheme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Shape 9">
                <a:extLst>
                  <a:ext uri="{FF2B5EF4-FFF2-40B4-BE49-F238E27FC236}">
                    <a16:creationId xmlns:a16="http://schemas.microsoft.com/office/drawing/2014/main" id="{978684A7-3494-4151-98DE-DB26EB114126}"/>
                  </a:ext>
                </a:extLst>
              </p:cNvPr>
              <p:cNvSpPr/>
              <p:nvPr/>
            </p:nvSpPr>
            <p:spPr>
              <a:xfrm>
                <a:off x="8746030" y="2376261"/>
                <a:ext cx="1914072" cy="2105479"/>
              </a:xfrm>
              <a:custGeom>
                <a:avLst/>
                <a:gdLst>
                  <a:gd name="connsiteX0" fmla="*/ 1770516 w 1914071"/>
                  <a:gd name="connsiteY0" fmla="*/ 1904501 h 2105478"/>
                  <a:gd name="connsiteX1" fmla="*/ 1291998 w 1914071"/>
                  <a:gd name="connsiteY1" fmla="*/ 1449909 h 2105478"/>
                  <a:gd name="connsiteX2" fmla="*/ 1770516 w 1914071"/>
                  <a:gd name="connsiteY2" fmla="*/ 995317 h 2105478"/>
                  <a:gd name="connsiteX3" fmla="*/ 1770516 w 1914071"/>
                  <a:gd name="connsiteY3" fmla="*/ 1904501 h 2105478"/>
                  <a:gd name="connsiteX4" fmla="*/ 220118 w 1914071"/>
                  <a:gd name="connsiteY4" fmla="*/ 1961924 h 2105478"/>
                  <a:gd name="connsiteX5" fmla="*/ 693851 w 1914071"/>
                  <a:gd name="connsiteY5" fmla="*/ 1514509 h 2105478"/>
                  <a:gd name="connsiteX6" fmla="*/ 727347 w 1914071"/>
                  <a:gd name="connsiteY6" fmla="*/ 1483406 h 2105478"/>
                  <a:gd name="connsiteX7" fmla="*/ 1189117 w 1914071"/>
                  <a:gd name="connsiteY7" fmla="*/ 1483406 h 2105478"/>
                  <a:gd name="connsiteX8" fmla="*/ 1222613 w 1914071"/>
                  <a:gd name="connsiteY8" fmla="*/ 1514509 h 2105478"/>
                  <a:gd name="connsiteX9" fmla="*/ 1693954 w 1914071"/>
                  <a:gd name="connsiteY9" fmla="*/ 1961924 h 2105478"/>
                  <a:gd name="connsiteX10" fmla="*/ 220118 w 1914071"/>
                  <a:gd name="connsiteY10" fmla="*/ 1961924 h 2105478"/>
                  <a:gd name="connsiteX11" fmla="*/ 143555 w 1914071"/>
                  <a:gd name="connsiteY11" fmla="*/ 992925 h 2105478"/>
                  <a:gd name="connsiteX12" fmla="*/ 622073 w 1914071"/>
                  <a:gd name="connsiteY12" fmla="*/ 1447517 h 2105478"/>
                  <a:gd name="connsiteX13" fmla="*/ 143555 w 1914071"/>
                  <a:gd name="connsiteY13" fmla="*/ 1902109 h 2105478"/>
                  <a:gd name="connsiteX14" fmla="*/ 143555 w 1914071"/>
                  <a:gd name="connsiteY14" fmla="*/ 992925 h 2105478"/>
                  <a:gd name="connsiteX15" fmla="*/ 478518 w 1914071"/>
                  <a:gd name="connsiteY15" fmla="*/ 382814 h 2105478"/>
                  <a:gd name="connsiteX16" fmla="*/ 1435554 w 1914071"/>
                  <a:gd name="connsiteY16" fmla="*/ 382814 h 2105478"/>
                  <a:gd name="connsiteX17" fmla="*/ 1435554 w 1914071"/>
                  <a:gd name="connsiteY17" fmla="*/ 1179547 h 2105478"/>
                  <a:gd name="connsiteX18" fmla="*/ 1220221 w 1914071"/>
                  <a:gd name="connsiteY18" fmla="*/ 1385309 h 2105478"/>
                  <a:gd name="connsiteX19" fmla="*/ 693851 w 1914071"/>
                  <a:gd name="connsiteY19" fmla="*/ 1385309 h 2105478"/>
                  <a:gd name="connsiteX20" fmla="*/ 478518 w 1914071"/>
                  <a:gd name="connsiteY20" fmla="*/ 1179547 h 2105478"/>
                  <a:gd name="connsiteX21" fmla="*/ 478518 w 1914071"/>
                  <a:gd name="connsiteY21" fmla="*/ 382814 h 2105478"/>
                  <a:gd name="connsiteX22" fmla="*/ 1579109 w 1914071"/>
                  <a:gd name="connsiteY22" fmla="*/ 447414 h 2105478"/>
                  <a:gd name="connsiteX23" fmla="*/ 1579109 w 1914071"/>
                  <a:gd name="connsiteY23" fmla="*/ 239259 h 2105478"/>
                  <a:gd name="connsiteX24" fmla="*/ 1244147 w 1914071"/>
                  <a:gd name="connsiteY24" fmla="*/ 239259 h 2105478"/>
                  <a:gd name="connsiteX25" fmla="*/ 957036 w 1914071"/>
                  <a:gd name="connsiteY25" fmla="*/ 0 h 2105478"/>
                  <a:gd name="connsiteX26" fmla="*/ 669925 w 1914071"/>
                  <a:gd name="connsiteY26" fmla="*/ 239259 h 2105478"/>
                  <a:gd name="connsiteX27" fmla="*/ 334963 w 1914071"/>
                  <a:gd name="connsiteY27" fmla="*/ 239259 h 2105478"/>
                  <a:gd name="connsiteX28" fmla="*/ 334963 w 1914071"/>
                  <a:gd name="connsiteY28" fmla="*/ 449807 h 2105478"/>
                  <a:gd name="connsiteX29" fmla="*/ 0 w 1914071"/>
                  <a:gd name="connsiteY29" fmla="*/ 768021 h 2105478"/>
                  <a:gd name="connsiteX30" fmla="*/ 0 w 1914071"/>
                  <a:gd name="connsiteY30" fmla="*/ 2105479 h 2105478"/>
                  <a:gd name="connsiteX31" fmla="*/ 1914072 w 1914071"/>
                  <a:gd name="connsiteY31" fmla="*/ 2105479 h 2105478"/>
                  <a:gd name="connsiteX32" fmla="*/ 1914072 w 1914071"/>
                  <a:gd name="connsiteY32" fmla="*/ 768021 h 2105478"/>
                  <a:gd name="connsiteX33" fmla="*/ 1579109 w 1914071"/>
                  <a:gd name="connsiteY33" fmla="*/ 447414 h 2105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1914071" h="2105478">
                    <a:moveTo>
                      <a:pt x="1770516" y="1904501"/>
                    </a:moveTo>
                    <a:lnTo>
                      <a:pt x="1291998" y="1449909"/>
                    </a:lnTo>
                    <a:lnTo>
                      <a:pt x="1770516" y="995317"/>
                    </a:lnTo>
                    <a:lnTo>
                      <a:pt x="1770516" y="1904501"/>
                    </a:lnTo>
                    <a:close/>
                    <a:moveTo>
                      <a:pt x="220118" y="1961924"/>
                    </a:moveTo>
                    <a:lnTo>
                      <a:pt x="693851" y="1514509"/>
                    </a:lnTo>
                    <a:lnTo>
                      <a:pt x="727347" y="1483406"/>
                    </a:lnTo>
                    <a:cubicBezTo>
                      <a:pt x="856547" y="1361384"/>
                      <a:pt x="1059917" y="1361384"/>
                      <a:pt x="1189117" y="1483406"/>
                    </a:cubicBezTo>
                    <a:lnTo>
                      <a:pt x="1222613" y="1514509"/>
                    </a:lnTo>
                    <a:lnTo>
                      <a:pt x="1693954" y="1961924"/>
                    </a:lnTo>
                    <a:lnTo>
                      <a:pt x="220118" y="1961924"/>
                    </a:lnTo>
                    <a:close/>
                    <a:moveTo>
                      <a:pt x="143555" y="992925"/>
                    </a:moveTo>
                    <a:lnTo>
                      <a:pt x="622073" y="1447517"/>
                    </a:lnTo>
                    <a:lnTo>
                      <a:pt x="143555" y="1902109"/>
                    </a:lnTo>
                    <a:lnTo>
                      <a:pt x="143555" y="992925"/>
                    </a:lnTo>
                    <a:close/>
                    <a:moveTo>
                      <a:pt x="478518" y="382814"/>
                    </a:moveTo>
                    <a:lnTo>
                      <a:pt x="1435554" y="382814"/>
                    </a:lnTo>
                    <a:lnTo>
                      <a:pt x="1435554" y="1179547"/>
                    </a:lnTo>
                    <a:lnTo>
                      <a:pt x="1220221" y="1385309"/>
                    </a:lnTo>
                    <a:cubicBezTo>
                      <a:pt x="1064702" y="1265680"/>
                      <a:pt x="849369" y="1265680"/>
                      <a:pt x="693851" y="1385309"/>
                    </a:cubicBezTo>
                    <a:lnTo>
                      <a:pt x="478518" y="1179547"/>
                    </a:lnTo>
                    <a:lnTo>
                      <a:pt x="478518" y="382814"/>
                    </a:lnTo>
                    <a:close/>
                    <a:moveTo>
                      <a:pt x="1579109" y="447414"/>
                    </a:moveTo>
                    <a:lnTo>
                      <a:pt x="1579109" y="239259"/>
                    </a:lnTo>
                    <a:lnTo>
                      <a:pt x="1244147" y="239259"/>
                    </a:lnTo>
                    <a:lnTo>
                      <a:pt x="957036" y="0"/>
                    </a:lnTo>
                    <a:lnTo>
                      <a:pt x="669925" y="239259"/>
                    </a:lnTo>
                    <a:lnTo>
                      <a:pt x="334963" y="239259"/>
                    </a:lnTo>
                    <a:lnTo>
                      <a:pt x="334963" y="449807"/>
                    </a:lnTo>
                    <a:lnTo>
                      <a:pt x="0" y="768021"/>
                    </a:lnTo>
                    <a:lnTo>
                      <a:pt x="0" y="2105479"/>
                    </a:lnTo>
                    <a:lnTo>
                      <a:pt x="1914072" y="2105479"/>
                    </a:lnTo>
                    <a:lnTo>
                      <a:pt x="1914072" y="768021"/>
                    </a:lnTo>
                    <a:lnTo>
                      <a:pt x="1579109" y="447414"/>
                    </a:lnTo>
                    <a:close/>
                  </a:path>
                </a:pathLst>
              </a:custGeom>
              <a:gradFill flip="none" rotWithShape="1">
                <a:gsLst>
                  <a:gs pos="0">
                    <a:schemeClr val="accent6">
                      <a:lumMod val="89000"/>
                    </a:schemeClr>
                  </a:gs>
                  <a:gs pos="23000">
                    <a:schemeClr val="accent6">
                      <a:lumMod val="89000"/>
                    </a:schemeClr>
                  </a:gs>
                  <a:gs pos="69000">
                    <a:schemeClr val="accent6">
                      <a:lumMod val="75000"/>
                    </a:schemeClr>
                  </a:gs>
                  <a:gs pos="97000">
                    <a:schemeClr val="accent6">
                      <a:lumMod val="70000"/>
                    </a:schemeClr>
                  </a:gs>
                </a:gsLst>
                <a:path path="circle">
                  <a:fillToRect r="100000" b="100000"/>
                </a:path>
                <a:tileRect l="-100000" t="-100000"/>
              </a:gradFill>
              <a:ln w="23912" cap="flat">
                <a:noFill/>
                <a:prstDash val="solid"/>
                <a:miter/>
              </a:ln>
            </p:spPr>
            <p:txBody>
              <a:bodyPr rtlCol="0" anchor="ctr"/>
              <a:lstStyle/>
              <a:p>
                <a:endParaRPr lang="en-US"/>
              </a:p>
            </p:txBody>
          </p:sp>
          <p:sp>
            <p:nvSpPr>
              <p:cNvPr id="11" name="Freeform: Shape 10">
                <a:extLst>
                  <a:ext uri="{FF2B5EF4-FFF2-40B4-BE49-F238E27FC236}">
                    <a16:creationId xmlns:a16="http://schemas.microsoft.com/office/drawing/2014/main" id="{ED93B3FC-DDB7-49C5-B0E2-30332216E4A6}"/>
                  </a:ext>
                </a:extLst>
              </p:cNvPr>
              <p:cNvSpPr/>
              <p:nvPr/>
            </p:nvSpPr>
            <p:spPr>
              <a:xfrm>
                <a:off x="9394391" y="2897845"/>
                <a:ext cx="622073" cy="622073"/>
              </a:xfrm>
              <a:custGeom>
                <a:avLst/>
                <a:gdLst>
                  <a:gd name="connsiteX0" fmla="*/ 308675 w 622073"/>
                  <a:gd name="connsiteY0" fmla="*/ 394777 h 622073"/>
                  <a:gd name="connsiteX1" fmla="*/ 232112 w 622073"/>
                  <a:gd name="connsiteY1" fmla="*/ 318214 h 622073"/>
                  <a:gd name="connsiteX2" fmla="*/ 308675 w 622073"/>
                  <a:gd name="connsiteY2" fmla="*/ 241652 h 622073"/>
                  <a:gd name="connsiteX3" fmla="*/ 385237 w 622073"/>
                  <a:gd name="connsiteY3" fmla="*/ 318214 h 622073"/>
                  <a:gd name="connsiteX4" fmla="*/ 308675 w 622073"/>
                  <a:gd name="connsiteY4" fmla="*/ 394777 h 622073"/>
                  <a:gd name="connsiteX5" fmla="*/ 308675 w 622073"/>
                  <a:gd name="connsiteY5" fmla="*/ 626859 h 622073"/>
                  <a:gd name="connsiteX6" fmla="*/ 464193 w 622073"/>
                  <a:gd name="connsiteY6" fmla="*/ 588577 h 622073"/>
                  <a:gd name="connsiteX7" fmla="*/ 480941 w 622073"/>
                  <a:gd name="connsiteY7" fmla="*/ 533547 h 622073"/>
                  <a:gd name="connsiteX8" fmla="*/ 425912 w 622073"/>
                  <a:gd name="connsiteY8" fmla="*/ 516799 h 622073"/>
                  <a:gd name="connsiteX9" fmla="*/ 308675 w 622073"/>
                  <a:gd name="connsiteY9" fmla="*/ 545510 h 622073"/>
                  <a:gd name="connsiteX10" fmla="*/ 78986 w 622073"/>
                  <a:gd name="connsiteY10" fmla="*/ 313429 h 622073"/>
                  <a:gd name="connsiteX11" fmla="*/ 311067 w 622073"/>
                  <a:gd name="connsiteY11" fmla="*/ 81348 h 622073"/>
                  <a:gd name="connsiteX12" fmla="*/ 543148 w 622073"/>
                  <a:gd name="connsiteY12" fmla="*/ 313429 h 622073"/>
                  <a:gd name="connsiteX13" fmla="*/ 543148 w 622073"/>
                  <a:gd name="connsiteY13" fmla="*/ 389992 h 622073"/>
                  <a:gd name="connsiteX14" fmla="*/ 466585 w 622073"/>
                  <a:gd name="connsiteY14" fmla="*/ 313429 h 622073"/>
                  <a:gd name="connsiteX15" fmla="*/ 339778 w 622073"/>
                  <a:gd name="connsiteY15" fmla="*/ 157911 h 622073"/>
                  <a:gd name="connsiteX16" fmla="*/ 165119 w 622073"/>
                  <a:gd name="connsiteY16" fmla="*/ 253615 h 622073"/>
                  <a:gd name="connsiteX17" fmla="*/ 229719 w 622073"/>
                  <a:gd name="connsiteY17" fmla="*/ 442629 h 622073"/>
                  <a:gd name="connsiteX18" fmla="*/ 428304 w 622073"/>
                  <a:gd name="connsiteY18" fmla="*/ 411525 h 622073"/>
                  <a:gd name="connsiteX19" fmla="*/ 545541 w 622073"/>
                  <a:gd name="connsiteY19" fmla="*/ 464162 h 622073"/>
                  <a:gd name="connsiteX20" fmla="*/ 622104 w 622073"/>
                  <a:gd name="connsiteY20" fmla="*/ 387600 h 622073"/>
                  <a:gd name="connsiteX21" fmla="*/ 622104 w 622073"/>
                  <a:gd name="connsiteY21" fmla="*/ 311037 h 622073"/>
                  <a:gd name="connsiteX22" fmla="*/ 311067 w 622073"/>
                  <a:gd name="connsiteY22" fmla="*/ 0 h 622073"/>
                  <a:gd name="connsiteX23" fmla="*/ 30 w 622073"/>
                  <a:gd name="connsiteY23" fmla="*/ 311037 h 622073"/>
                  <a:gd name="connsiteX24" fmla="*/ 308675 w 622073"/>
                  <a:gd name="connsiteY24" fmla="*/ 626859 h 62207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622073" h="622073">
                    <a:moveTo>
                      <a:pt x="308675" y="394777"/>
                    </a:moveTo>
                    <a:cubicBezTo>
                      <a:pt x="265608" y="394777"/>
                      <a:pt x="232112" y="358888"/>
                      <a:pt x="232112" y="318214"/>
                    </a:cubicBezTo>
                    <a:cubicBezTo>
                      <a:pt x="232112" y="275148"/>
                      <a:pt x="268001" y="241652"/>
                      <a:pt x="308675" y="241652"/>
                    </a:cubicBezTo>
                    <a:cubicBezTo>
                      <a:pt x="351741" y="241652"/>
                      <a:pt x="385237" y="275148"/>
                      <a:pt x="385237" y="318214"/>
                    </a:cubicBezTo>
                    <a:cubicBezTo>
                      <a:pt x="385237" y="361281"/>
                      <a:pt x="351741" y="394777"/>
                      <a:pt x="308675" y="394777"/>
                    </a:cubicBezTo>
                    <a:close/>
                    <a:moveTo>
                      <a:pt x="308675" y="626859"/>
                    </a:moveTo>
                    <a:cubicBezTo>
                      <a:pt x="363704" y="626859"/>
                      <a:pt x="416341" y="612503"/>
                      <a:pt x="464193" y="588577"/>
                    </a:cubicBezTo>
                    <a:cubicBezTo>
                      <a:pt x="483334" y="576614"/>
                      <a:pt x="490511" y="552688"/>
                      <a:pt x="480941" y="533547"/>
                    </a:cubicBezTo>
                    <a:cubicBezTo>
                      <a:pt x="468978" y="514407"/>
                      <a:pt x="445052" y="507229"/>
                      <a:pt x="425912" y="516799"/>
                    </a:cubicBezTo>
                    <a:cubicBezTo>
                      <a:pt x="390023" y="535940"/>
                      <a:pt x="349349" y="545510"/>
                      <a:pt x="308675" y="545510"/>
                    </a:cubicBezTo>
                    <a:cubicBezTo>
                      <a:pt x="181867" y="545510"/>
                      <a:pt x="76593" y="440237"/>
                      <a:pt x="78986" y="313429"/>
                    </a:cubicBezTo>
                    <a:cubicBezTo>
                      <a:pt x="78986" y="186622"/>
                      <a:pt x="184260" y="81348"/>
                      <a:pt x="311067" y="81348"/>
                    </a:cubicBezTo>
                    <a:cubicBezTo>
                      <a:pt x="437874" y="81348"/>
                      <a:pt x="543148" y="184229"/>
                      <a:pt x="543148" y="313429"/>
                    </a:cubicBezTo>
                    <a:lnTo>
                      <a:pt x="543148" y="389992"/>
                    </a:lnTo>
                    <a:cubicBezTo>
                      <a:pt x="500082" y="389992"/>
                      <a:pt x="466585" y="356496"/>
                      <a:pt x="466585" y="313429"/>
                    </a:cubicBezTo>
                    <a:cubicBezTo>
                      <a:pt x="466585" y="236866"/>
                      <a:pt x="413949" y="172266"/>
                      <a:pt x="339778" y="157911"/>
                    </a:cubicBezTo>
                    <a:cubicBezTo>
                      <a:pt x="265608" y="143555"/>
                      <a:pt x="191438" y="184229"/>
                      <a:pt x="165119" y="253615"/>
                    </a:cubicBezTo>
                    <a:cubicBezTo>
                      <a:pt x="138801" y="323000"/>
                      <a:pt x="165119" y="404348"/>
                      <a:pt x="229719" y="442629"/>
                    </a:cubicBezTo>
                    <a:cubicBezTo>
                      <a:pt x="294319" y="480911"/>
                      <a:pt x="378060" y="468948"/>
                      <a:pt x="428304" y="411525"/>
                    </a:cubicBezTo>
                    <a:cubicBezTo>
                      <a:pt x="457015" y="445022"/>
                      <a:pt x="500082" y="464162"/>
                      <a:pt x="545541" y="464162"/>
                    </a:cubicBezTo>
                    <a:cubicBezTo>
                      <a:pt x="588608" y="464162"/>
                      <a:pt x="622104" y="430666"/>
                      <a:pt x="622104" y="387600"/>
                    </a:cubicBezTo>
                    <a:lnTo>
                      <a:pt x="622104" y="311037"/>
                    </a:lnTo>
                    <a:cubicBezTo>
                      <a:pt x="622104" y="138770"/>
                      <a:pt x="483334" y="0"/>
                      <a:pt x="311067" y="0"/>
                    </a:cubicBezTo>
                    <a:cubicBezTo>
                      <a:pt x="138801" y="0"/>
                      <a:pt x="30" y="138770"/>
                      <a:pt x="30" y="311037"/>
                    </a:cubicBezTo>
                    <a:cubicBezTo>
                      <a:pt x="-2362" y="485696"/>
                      <a:pt x="136408" y="624466"/>
                      <a:pt x="308675" y="626859"/>
                    </a:cubicBezTo>
                    <a:close/>
                  </a:path>
                </a:pathLst>
              </a:custGeom>
              <a:solidFill>
                <a:schemeClr val="accent5"/>
              </a:solidFill>
              <a:ln w="23912" cap="flat">
                <a:noFill/>
                <a:prstDash val="solid"/>
                <a:miter/>
              </a:ln>
            </p:spPr>
            <p:txBody>
              <a:bodyPr rtlCol="0" anchor="ctr"/>
              <a:lstStyle/>
              <a:p>
                <a:endParaRPr lang="en-US"/>
              </a:p>
            </p:txBody>
          </p:sp>
        </p:grpSp>
        <p:sp>
          <p:nvSpPr>
            <p:cNvPr id="15" name="Isosceles Triangle 14">
              <a:extLst>
                <a:ext uri="{FF2B5EF4-FFF2-40B4-BE49-F238E27FC236}">
                  <a16:creationId xmlns:a16="http://schemas.microsoft.com/office/drawing/2014/main" id="{9BAC5326-69BC-4DCF-B682-4778B80809E4}"/>
                </a:ext>
              </a:extLst>
            </p:cNvPr>
            <p:cNvSpPr/>
            <p:nvPr userDrawn="1"/>
          </p:nvSpPr>
          <p:spPr>
            <a:xfrm rot="16200000">
              <a:off x="933977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Isosceles Triangle 15">
              <a:extLst>
                <a:ext uri="{FF2B5EF4-FFF2-40B4-BE49-F238E27FC236}">
                  <a16:creationId xmlns:a16="http://schemas.microsoft.com/office/drawing/2014/main" id="{2B9EA639-1876-4B22-BA5A-57AB07E3C79D}"/>
                </a:ext>
              </a:extLst>
            </p:cNvPr>
            <p:cNvSpPr/>
            <p:nvPr userDrawn="1"/>
          </p:nvSpPr>
          <p:spPr>
            <a:xfrm rot="5400000" flipH="1">
              <a:off x="10853846" y="2983647"/>
              <a:ext cx="547841" cy="28602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Isosceles Triangle 16">
              <a:extLst>
                <a:ext uri="{FF2B5EF4-FFF2-40B4-BE49-F238E27FC236}">
                  <a16:creationId xmlns:a16="http://schemas.microsoft.com/office/drawing/2014/main" id="{E4599619-B65E-4720-902B-79FAB6069DDB}"/>
                </a:ext>
              </a:extLst>
            </p:cNvPr>
            <p:cNvSpPr/>
            <p:nvPr userDrawn="1"/>
          </p:nvSpPr>
          <p:spPr>
            <a:xfrm flipH="1">
              <a:off x="10124928" y="2418638"/>
              <a:ext cx="495446" cy="194840"/>
            </a:xfrm>
            <a:prstGeom prst="triangle">
              <a:avLst/>
            </a:prstGeom>
            <a:solidFill>
              <a:schemeClr val="accent1">
                <a:lumMod val="50000"/>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“Contact” slide</a:t>
            </a:r>
          </a:p>
        </p:txBody>
      </p:sp>
      <p:sp>
        <p:nvSpPr>
          <p:cNvPr id="3" name="Contact Content Placeholder">
            <a:extLst>
              <a:ext uri="{FF2B5EF4-FFF2-40B4-BE49-F238E27FC236}">
                <a16:creationId xmlns:a16="http://schemas.microsoft.com/office/drawing/2014/main" id="{17AAC5FF-8264-4C60-8AAC-1B83EE24201B}"/>
              </a:ext>
            </a:extLst>
          </p:cNvPr>
          <p:cNvSpPr>
            <a:spLocks noGrp="1"/>
          </p:cNvSpPr>
          <p:nvPr>
            <p:ph idx="1" hasCustomPrompt="1"/>
          </p:nvPr>
        </p:nvSpPr>
        <p:spPr>
          <a:xfrm>
            <a:off x="817734" y="1137446"/>
            <a:ext cx="7244177" cy="5039517"/>
          </a:xfrm>
        </p:spPr>
        <p:txBody>
          <a:bodyPr anchor="ctr">
            <a:normAutofit/>
          </a:bodyPr>
          <a:lstStyle>
            <a:lvl1pPr>
              <a:spcBef>
                <a:spcPts val="1200"/>
              </a:spcBef>
              <a:defRPr sz="2400"/>
            </a:lvl1pPr>
            <a:lvl2pPr>
              <a:spcBef>
                <a:spcPts val="200"/>
              </a:spcBef>
              <a:defRPr sz="2000"/>
            </a:lvl2pPr>
            <a:lvl3pPr>
              <a:spcBef>
                <a:spcPts val="0"/>
              </a:spcBef>
              <a:defRPr sz="2000"/>
            </a:lvl3pPr>
            <a:lvl4pPr>
              <a:spcBef>
                <a:spcPts val="400"/>
              </a:spcBef>
              <a:defRPr sz="1800"/>
            </a:lvl4pPr>
            <a:lvl5pPr>
              <a:defRPr sz="1800"/>
            </a:lvl5p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65056573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ave the Date">
    <p:spTree>
      <p:nvGrpSpPr>
        <p:cNvPr id="1" name=""/>
        <p:cNvGrpSpPr/>
        <p:nvPr/>
      </p:nvGrpSpPr>
      <p:grpSpPr>
        <a:xfrm>
          <a:off x="0" y="0"/>
          <a:ext cx="0" cy="0"/>
          <a:chOff x="0" y="0"/>
          <a:chExt cx="0" cy="0"/>
        </a:xfrm>
      </p:grpSpPr>
      <p:pic>
        <p:nvPicPr>
          <p:cNvPr id="7" name="Calendar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“Save the Date” Slide</a:t>
            </a:r>
          </a:p>
        </p:txBody>
      </p:sp>
      <p:sp>
        <p:nvSpPr>
          <p:cNvPr id="3" name="Event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1"/>
              </a:buClr>
              <a:buFont typeface="Wingdings" panose="05000000000000000000" pitchFamily="2" charset="2"/>
              <a:buChar char=""/>
              <a:defRPr sz="24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5"/>
              </a:buClr>
              <a:buSzPct val="90000"/>
              <a:buFont typeface="Webdings" panose="05030102010509060703" pitchFamily="18" charset="2"/>
              <a:buChar char=""/>
              <a:defRPr sz="2000" b="1">
                <a:solidFill>
                  <a:schemeClr val="accent2"/>
                </a:solidFill>
              </a:defRPr>
            </a:lvl3pPr>
            <a:lvl4pPr marL="1737360">
              <a:defRPr/>
            </a:lvl4pPr>
            <a:lvl5pPr marL="2194560">
              <a:defRPr/>
            </a:lvl5pPr>
          </a:lstStyle>
          <a:p>
            <a:pPr lvl="0"/>
            <a:r>
              <a:rPr lang="en-US" dirty="0"/>
              <a:t>Event Title Here</a:t>
            </a:r>
          </a:p>
          <a:p>
            <a:pPr lvl="1"/>
            <a:r>
              <a:rPr lang="en-US" dirty="0"/>
              <a:t>Event summary goes here</a:t>
            </a:r>
          </a:p>
          <a:p>
            <a:pPr lvl="2"/>
            <a:r>
              <a:rPr lang="en-US" dirty="0"/>
              <a:t>Event Date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308205014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reakout Room List">
    <p:spTree>
      <p:nvGrpSpPr>
        <p:cNvPr id="1" name=""/>
        <p:cNvGrpSpPr/>
        <p:nvPr/>
      </p:nvGrpSpPr>
      <p:grpSpPr>
        <a:xfrm>
          <a:off x="0" y="0"/>
          <a:ext cx="0" cy="0"/>
          <a:chOff x="0" y="0"/>
          <a:chExt cx="0" cy="0"/>
        </a:xfrm>
      </p:grpSpPr>
      <p:pic>
        <p:nvPicPr>
          <p:cNvPr id="7" name="Breakout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for Breakout Rooms Slide</a:t>
            </a:r>
          </a:p>
        </p:txBody>
      </p:sp>
      <p:sp>
        <p:nvSpPr>
          <p:cNvPr id="3" name="Breakout Room Content Placeholder">
            <a:extLst>
              <a:ext uri="{FF2B5EF4-FFF2-40B4-BE49-F238E27FC236}">
                <a16:creationId xmlns:a16="http://schemas.microsoft.com/office/drawing/2014/main" id="{17AAC5FF-8264-4C60-8AAC-1B83EE24201B}"/>
              </a:ext>
            </a:extLst>
          </p:cNvPr>
          <p:cNvSpPr>
            <a:spLocks noGrp="1"/>
          </p:cNvSpPr>
          <p:nvPr>
            <p:ph idx="1" hasCustomPrompt="1"/>
          </p:nvPr>
        </p:nvSpPr>
        <p:spPr/>
        <p:txBody>
          <a:bodyPr anchor="ctr"/>
          <a:lstStyle>
            <a:lvl1pPr marL="457200" indent="-457200">
              <a:buClr>
                <a:schemeClr val="accent5"/>
              </a:buClr>
              <a:buSzPct val="120000"/>
              <a:buFont typeface="+mj-lt"/>
              <a:buAutoNum type="arabicPeriod"/>
              <a:defRPr sz="2800" b="1"/>
            </a:lvl1pPr>
            <a:lvl2pPr marL="457200" indent="0">
              <a:spcBef>
                <a:spcPts val="200"/>
              </a:spcBef>
              <a:buNone/>
              <a:defRPr sz="2000" i="1">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Breakout Room Title</a:t>
            </a:r>
          </a:p>
          <a:p>
            <a:pPr lvl="1"/>
            <a:r>
              <a:rPr lang="en-US" dirty="0"/>
              <a:t>Breakout Room Summary / Description</a:t>
            </a:r>
          </a:p>
          <a:p>
            <a:pPr lvl="2"/>
            <a:r>
              <a:rPr lang="en-US" dirty="0"/>
              <a:t>Phone Keypad Instructions</a:t>
            </a:r>
          </a:p>
          <a:p>
            <a:pPr lvl="3"/>
            <a:r>
              <a:rPr lang="en-US" dirty="0"/>
              <a:t>ROOM #</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4116392206"/>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oll">
    <p:spTree>
      <p:nvGrpSpPr>
        <p:cNvPr id="1" name=""/>
        <p:cNvGrpSpPr/>
        <p:nvPr/>
      </p:nvGrpSpPr>
      <p:grpSpPr>
        <a:xfrm>
          <a:off x="0" y="0"/>
          <a:ext cx="0" cy="0"/>
          <a:chOff x="0" y="0"/>
          <a:chExt cx="0" cy="0"/>
        </a:xfrm>
      </p:grpSpPr>
      <p:pic>
        <p:nvPicPr>
          <p:cNvPr id="7" name="Graph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a:off x="0" y="225259"/>
            <a:ext cx="457200" cy="45720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p:txBody>
          <a:bodyPr>
            <a:normAutofit/>
          </a:bodyPr>
          <a:lstStyle>
            <a:lvl1pPr>
              <a:defRPr sz="3600"/>
            </a:lvl1pPr>
          </a:lstStyle>
          <a:p>
            <a:r>
              <a:rPr lang="en-US" dirty="0"/>
              <a:t>Enter title of polling slide here.</a:t>
            </a:r>
          </a:p>
        </p:txBody>
      </p:sp>
      <p:sp>
        <p:nvSpPr>
          <p:cNvPr id="9" name="Polling Question">
            <a:extLst>
              <a:ext uri="{FF2B5EF4-FFF2-40B4-BE49-F238E27FC236}">
                <a16:creationId xmlns:a16="http://schemas.microsoft.com/office/drawing/2014/main" id="{EE27A0AE-E444-4E1B-9D4A-CC7653C4A515}"/>
              </a:ext>
            </a:extLst>
          </p:cNvPr>
          <p:cNvSpPr>
            <a:spLocks noGrp="1"/>
          </p:cNvSpPr>
          <p:nvPr>
            <p:ph type="body" idx="14" hasCustomPrompt="1"/>
          </p:nvPr>
        </p:nvSpPr>
        <p:spPr>
          <a:xfrm>
            <a:off x="805866" y="1137446"/>
            <a:ext cx="4624388"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polling question here.</a:t>
            </a:r>
          </a:p>
        </p:txBody>
      </p:sp>
      <p:sp>
        <p:nvSpPr>
          <p:cNvPr id="8" name="Answering Instructions">
            <a:extLst>
              <a:ext uri="{FF2B5EF4-FFF2-40B4-BE49-F238E27FC236}">
                <a16:creationId xmlns:a16="http://schemas.microsoft.com/office/drawing/2014/main" id="{74A65F1B-1D9D-4F97-87C1-93DB7F65BBBB}"/>
              </a:ext>
            </a:extLst>
          </p:cNvPr>
          <p:cNvSpPr>
            <a:spLocks noGrp="1"/>
          </p:cNvSpPr>
          <p:nvPr>
            <p:ph type="body" sz="quarter" idx="13" hasCustomPrompt="1"/>
          </p:nvPr>
        </p:nvSpPr>
        <p:spPr>
          <a:xfrm>
            <a:off x="805866" y="5021263"/>
            <a:ext cx="4624388" cy="1155700"/>
          </a:xfrm>
        </p:spPr>
        <p:txBody>
          <a:bodyPr anchor="ctr">
            <a:normAutofit/>
          </a:bodyPr>
          <a:lstStyle>
            <a:lvl1pPr marL="0" indent="0" algn="ctr">
              <a:spcBef>
                <a:spcPts val="0"/>
              </a:spcBef>
              <a:spcAft>
                <a:spcPts val="200"/>
              </a:spcAft>
              <a:buNone/>
              <a:defRPr sz="2000" i="1"/>
            </a:lvl1pPr>
            <a:lvl2pPr marL="0" indent="0" algn="ctr">
              <a:spcBef>
                <a:spcPts val="0"/>
              </a:spcBef>
              <a:buNone/>
              <a:defRPr sz="1800" i="1">
                <a:solidFill>
                  <a:schemeClr val="accent4">
                    <a:lumMod val="50000"/>
                  </a:schemeClr>
                </a:solidFill>
                <a:latin typeface="+mj-lt"/>
              </a:defRPr>
            </a:lvl2pPr>
            <a:lvl3pPr marL="914400" indent="0">
              <a:buNone/>
              <a:defRPr/>
            </a:lvl3pPr>
          </a:lstStyle>
          <a:p>
            <a:pPr lvl="0"/>
            <a:r>
              <a:rPr lang="en-US" dirty="0"/>
              <a:t>Enter answering instructions</a:t>
            </a:r>
          </a:p>
          <a:p>
            <a:pPr lvl="1"/>
            <a:r>
              <a:rPr lang="en-US" dirty="0"/>
              <a:t>Additional answer instructions</a:t>
            </a:r>
          </a:p>
        </p:txBody>
      </p:sp>
      <p:sp>
        <p:nvSpPr>
          <p:cNvPr id="3" name="Poll Answers">
            <a:extLst>
              <a:ext uri="{FF2B5EF4-FFF2-40B4-BE49-F238E27FC236}">
                <a16:creationId xmlns:a16="http://schemas.microsoft.com/office/drawing/2014/main" id="{17AAC5FF-8264-4C60-8AAC-1B83EE24201B}"/>
              </a:ext>
            </a:extLst>
          </p:cNvPr>
          <p:cNvSpPr>
            <a:spLocks noGrp="1"/>
          </p:cNvSpPr>
          <p:nvPr>
            <p:ph idx="1" hasCustomPrompt="1"/>
          </p:nvPr>
        </p:nvSpPr>
        <p:spPr>
          <a:xfrm>
            <a:off x="5786005" y="1137447"/>
            <a:ext cx="5925134" cy="4089874"/>
          </a:xfrm>
        </p:spPr>
        <p:txBody>
          <a:bodyPr anchor="ctr"/>
          <a:lstStyle>
            <a:lvl1pPr marL="457200" indent="-457200">
              <a:spcBef>
                <a:spcPts val="3000"/>
              </a:spcBef>
              <a:buClr>
                <a:schemeClr val="accent5"/>
              </a:buClr>
              <a:buSzPct val="120000"/>
              <a:buFont typeface="+mj-lt"/>
              <a:buAutoNum type="arabicPeriod"/>
              <a:defRPr sz="2400" b="1"/>
            </a:lvl1pPr>
            <a:lvl2pPr marL="914400" indent="-457200">
              <a:spcBef>
                <a:spcPts val="200"/>
              </a:spcBef>
              <a:buFont typeface="+mj-lt"/>
              <a:buAutoNum type="alphaLcParenR"/>
              <a:defRPr sz="2000" i="0">
                <a:solidFill>
                  <a:schemeClr val="accent3">
                    <a:lumMod val="75000"/>
                    <a:lumOff val="25000"/>
                  </a:schemeClr>
                </a:solidFill>
                <a:latin typeface="+mj-lt"/>
              </a:defRPr>
            </a:lvl2pPr>
            <a:lvl3pPr marL="731520" indent="-274320">
              <a:buClr>
                <a:schemeClr val="accent6"/>
              </a:buClr>
              <a:buSzPct val="90000"/>
              <a:buFont typeface="Wingdings" panose="05000000000000000000" pitchFamily="2" charset="2"/>
              <a:buChar char="("/>
              <a:defRPr sz="2000" b="0">
                <a:solidFill>
                  <a:schemeClr val="accent1"/>
                </a:solidFill>
              </a:defRPr>
            </a:lvl3pPr>
            <a:lvl4pPr marL="457200" indent="0">
              <a:buNone/>
              <a:defRPr sz="1800" b="1">
                <a:solidFill>
                  <a:schemeClr val="accent5"/>
                </a:solidFill>
              </a:defRPr>
            </a:lvl4pPr>
            <a:lvl5pPr marL="2194560">
              <a:defRPr/>
            </a:lvl5pPr>
          </a:lstStyle>
          <a:p>
            <a:pPr lvl="0"/>
            <a:r>
              <a:rPr lang="en-US" dirty="0"/>
              <a:t>Type your possible choices/answers here.</a:t>
            </a:r>
          </a:p>
          <a:p>
            <a:pPr lvl="1"/>
            <a:r>
              <a:rPr lang="en-US" dirty="0"/>
              <a:t>Second Level, if applicable.</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510522475"/>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Where Are You?">
    <p:spTree>
      <p:nvGrpSpPr>
        <p:cNvPr id="1" name=""/>
        <p:cNvGrpSpPr/>
        <p:nvPr/>
      </p:nvGrpSpPr>
      <p:grpSpPr>
        <a:xfrm>
          <a:off x="0" y="0"/>
          <a:ext cx="0" cy="0"/>
          <a:chOff x="0" y="0"/>
          <a:chExt cx="0" cy="0"/>
        </a:xfrm>
      </p:grpSpPr>
      <p:pic>
        <p:nvPicPr>
          <p:cNvPr id="12" name="North America Globe">
            <a:extLst>
              <a:ext uri="{FF2B5EF4-FFF2-40B4-BE49-F238E27FC236}">
                <a16:creationId xmlns:a16="http://schemas.microsoft.com/office/drawing/2014/main" id="{6195193A-1C47-4C65-86F9-0DD8AB63A663}"/>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151025" y="904966"/>
            <a:ext cx="5040975" cy="5705384"/>
          </a:xfrm>
          <a:prstGeom prst="rect">
            <a:avLst/>
          </a:prstGeom>
        </p:spPr>
      </p:pic>
      <p:pic>
        <p:nvPicPr>
          <p:cNvPr id="7" name="Location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1583" y="211763"/>
            <a:ext cx="496892" cy="496892"/>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9" name="Title">
            <a:extLst>
              <a:ext uri="{FF2B5EF4-FFF2-40B4-BE49-F238E27FC236}">
                <a16:creationId xmlns:a16="http://schemas.microsoft.com/office/drawing/2014/main" id="{3CDE5F95-66E6-42DA-B541-F7D630C70EAC}"/>
              </a:ext>
            </a:extLst>
          </p:cNvPr>
          <p:cNvSpPr>
            <a:spLocks noGrp="1"/>
          </p:cNvSpPr>
          <p:nvPr>
            <p:ph type="title" hasCustomPrompt="1"/>
          </p:nvPr>
        </p:nvSpPr>
        <p:spPr>
          <a:xfrm>
            <a:off x="805866" y="46208"/>
            <a:ext cx="10338384" cy="786384"/>
          </a:xfrm>
        </p:spPr>
        <p:txBody>
          <a:bodyPr>
            <a:normAutofit/>
          </a:bodyPr>
          <a:lstStyle>
            <a:lvl1pPr>
              <a:defRPr sz="3600"/>
            </a:lvl1pPr>
          </a:lstStyle>
          <a:p>
            <a:r>
              <a:rPr lang="en-US" dirty="0"/>
              <a:t>Enter Title for “Where Are You?”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990600"/>
            <a:ext cx="5290133" cy="1155700"/>
          </a:xfrm>
        </p:spPr>
        <p:txBody>
          <a:bodyPr anchor="ctr">
            <a:normAutofit/>
          </a:bodyPr>
          <a:lstStyle>
            <a:lvl1pPr marL="0" indent="0" algn="ctr">
              <a:spcBef>
                <a:spcPts val="0"/>
              </a:spcBef>
              <a:spcAft>
                <a:spcPts val="200"/>
              </a:spcAft>
              <a:buNone/>
              <a:defRPr sz="2100" i="1"/>
            </a:lvl1pPr>
            <a:lvl2pPr marL="0" indent="0" algn="ctr">
              <a:spcBef>
                <a:spcPts val="0"/>
              </a:spcBef>
              <a:buNone/>
              <a:defRPr sz="2000" i="1">
                <a:solidFill>
                  <a:schemeClr val="accent4">
                    <a:lumMod val="50000"/>
                  </a:schemeClr>
                </a:solidFill>
                <a:latin typeface="+mj-lt"/>
              </a:defRPr>
            </a:lvl2pPr>
            <a:lvl3pPr marL="914400" indent="0">
              <a:buNone/>
              <a:defRPr/>
            </a:lvl3pPr>
          </a:lstStyle>
          <a:p>
            <a:pPr lvl="0"/>
            <a:r>
              <a:rPr lang="en-US" dirty="0"/>
              <a:t>Enter location directions</a:t>
            </a:r>
          </a:p>
          <a:p>
            <a:pPr lvl="1"/>
            <a:r>
              <a:rPr lang="en-US" dirty="0"/>
              <a:t>Additional location directions</a:t>
            </a:r>
          </a:p>
        </p:txBody>
      </p:sp>
      <p:sp>
        <p:nvSpPr>
          <p:cNvPr id="13" name="Additional Info">
            <a:extLst>
              <a:ext uri="{FF2B5EF4-FFF2-40B4-BE49-F238E27FC236}">
                <a16:creationId xmlns:a16="http://schemas.microsoft.com/office/drawing/2014/main" id="{05DF1696-C866-469D-A7C3-3EB190358704}"/>
              </a:ext>
            </a:extLst>
          </p:cNvPr>
          <p:cNvSpPr>
            <a:spLocks noGrp="1"/>
          </p:cNvSpPr>
          <p:nvPr>
            <p:ph type="body" idx="14" hasCustomPrompt="1"/>
          </p:nvPr>
        </p:nvSpPr>
        <p:spPr>
          <a:xfrm>
            <a:off x="805866" y="2465758"/>
            <a:ext cx="5290134" cy="3571134"/>
          </a:xfrm>
          <a:solidFill>
            <a:srgbClr val="F3F4F4"/>
          </a:solidFill>
          <a:ln>
            <a:solidFill>
              <a:schemeClr val="accent4"/>
            </a:solidFill>
          </a:ln>
        </p:spPr>
        <p:txBody>
          <a:bodyPr lIns="182880" rIns="182880" anchor="ctr">
            <a:normAutofit/>
          </a:bodyPr>
          <a:lstStyle>
            <a:lvl1pPr marL="0" indent="0" algn="l">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If additional callout is needed for this topic, enter it here.  Otherwise,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91156858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13" name="Question Tiles Embellishment">
            <a:extLst>
              <a:ext uri="{FF2B5EF4-FFF2-40B4-BE49-F238E27FC236}">
                <a16:creationId xmlns:a16="http://schemas.microsoft.com/office/drawing/2014/main" id="{211C0307-A114-4D72-A598-82FD8945B885}"/>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05783" y="879474"/>
            <a:ext cx="11886217" cy="5943108"/>
          </a:xfrm>
          <a:prstGeom prst="rect">
            <a:avLst/>
          </a:prstGeom>
        </p:spPr>
      </p:pic>
      <p:pic>
        <p:nvPicPr>
          <p:cNvPr id="7" name="Questionmark Icon">
            <a:extLst>
              <a:ext uri="{FF2B5EF4-FFF2-40B4-BE49-F238E27FC236}">
                <a16:creationId xmlns:a16="http://schemas.microsoft.com/office/drawing/2014/main" id="{CE7F2329-9AB5-4502-9A32-DC50A392F5E7}"/>
              </a:ext>
              <a:ext uri="{C183D7F6-B498-43B3-948B-1728B52AA6E4}">
                <adec:decorative xmlns:adec="http://schemas.microsoft.com/office/drawing/2017/decorative" val="1"/>
              </a:ext>
            </a:extLst>
          </p:cNvPr>
          <p:cNvPicPr>
            <a:picLocks noChangeAspect="1"/>
          </p:cNvPicPr>
          <p:nvPr userDrawn="1"/>
        </p:nvPicPr>
        <p:blipFill>
          <a:blip r:embed="rId3" cstate="hq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p:blipFill>
        <p:spPr>
          <a:xfrm>
            <a:off x="45869" y="256049"/>
            <a:ext cx="408320" cy="408320"/>
          </a:xfrm>
          <a:prstGeom prst="rect">
            <a:avLst/>
          </a:prstGeom>
        </p:spPr>
      </p:pic>
      <p:sp>
        <p:nvSpPr>
          <p:cNvPr id="6" name="Slide Number">
            <a:extLst>
              <a:ext uri="{FF2B5EF4-FFF2-40B4-BE49-F238E27FC236}">
                <a16:creationId xmlns:a16="http://schemas.microsoft.com/office/drawing/2014/main" id="{FEA3DEE6-72F4-49C9-965D-E6F849A5E885}"/>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4" name="Title">
            <a:extLst>
              <a:ext uri="{FF2B5EF4-FFF2-40B4-BE49-F238E27FC236}">
                <a16:creationId xmlns:a16="http://schemas.microsoft.com/office/drawing/2014/main" id="{CF31141F-3166-4574-964B-985B9D39E826}"/>
              </a:ext>
            </a:extLst>
          </p:cNvPr>
          <p:cNvSpPr>
            <a:spLocks noGrp="1"/>
          </p:cNvSpPr>
          <p:nvPr>
            <p:ph type="title" hasCustomPrompt="1"/>
          </p:nvPr>
        </p:nvSpPr>
        <p:spPr>
          <a:xfrm>
            <a:off x="805867" y="47569"/>
            <a:ext cx="7893633" cy="786384"/>
          </a:xfrm>
        </p:spPr>
        <p:txBody>
          <a:bodyPr>
            <a:normAutofit/>
          </a:bodyPr>
          <a:lstStyle>
            <a:lvl1pPr algn="l">
              <a:defRPr sz="3600"/>
            </a:lvl1pPr>
          </a:lstStyle>
          <a:p>
            <a:r>
              <a:rPr lang="en-US" dirty="0"/>
              <a:t>Enter Title for “Any Questions?” Slide</a:t>
            </a:r>
          </a:p>
        </p:txBody>
      </p:sp>
      <p:sp>
        <p:nvSpPr>
          <p:cNvPr id="10" name="Location Directions">
            <a:extLst>
              <a:ext uri="{FF2B5EF4-FFF2-40B4-BE49-F238E27FC236}">
                <a16:creationId xmlns:a16="http://schemas.microsoft.com/office/drawing/2014/main" id="{E2EFCACF-26B6-4BE9-B76E-41C89E3B187F}"/>
              </a:ext>
            </a:extLst>
          </p:cNvPr>
          <p:cNvSpPr>
            <a:spLocks noGrp="1"/>
          </p:cNvSpPr>
          <p:nvPr>
            <p:ph type="body" sz="quarter" idx="13" hasCustomPrompt="1"/>
          </p:nvPr>
        </p:nvSpPr>
        <p:spPr>
          <a:xfrm>
            <a:off x="805867" y="4267200"/>
            <a:ext cx="4883733" cy="1999951"/>
          </a:xfrm>
        </p:spPr>
        <p:txBody>
          <a:bodyPr anchor="ctr">
            <a:normAutofit/>
          </a:bodyPr>
          <a:lstStyle>
            <a:lvl1pPr marL="0" indent="0" algn="l">
              <a:spcBef>
                <a:spcPts val="0"/>
              </a:spcBef>
              <a:spcAft>
                <a:spcPts val="1200"/>
              </a:spcAft>
              <a:buNone/>
              <a:defRPr sz="2400" i="1"/>
            </a:lvl1pPr>
            <a:lvl2pPr marL="0" indent="0" algn="l">
              <a:spcBef>
                <a:spcPts val="0"/>
              </a:spcBef>
              <a:buNone/>
              <a:defRPr sz="2000" i="1">
                <a:solidFill>
                  <a:schemeClr val="accent4">
                    <a:lumMod val="50000"/>
                  </a:schemeClr>
                </a:solidFill>
                <a:latin typeface="+mj-lt"/>
              </a:defRPr>
            </a:lvl2pPr>
            <a:lvl3pPr marL="914400" indent="0">
              <a:buNone/>
              <a:defRPr/>
            </a:lvl3pPr>
          </a:lstStyle>
          <a:p>
            <a:r>
              <a:rPr lang="en-US" dirty="0"/>
              <a:t>Add guidance for how to answer questions here.</a:t>
            </a:r>
          </a:p>
          <a:p>
            <a:pPr lvl="1"/>
            <a:r>
              <a:rPr lang="en-US" dirty="0"/>
              <a:t>(If more info is needed as a parenthetical, add here.  If not needed, delete this block.)</a:t>
            </a:r>
          </a:p>
        </p:txBody>
      </p:sp>
      <p:sp>
        <p:nvSpPr>
          <p:cNvPr id="5" name="Footer Placeholder">
            <a:extLst>
              <a:ext uri="{FF2B5EF4-FFF2-40B4-BE49-F238E27FC236}">
                <a16:creationId xmlns:a16="http://schemas.microsoft.com/office/drawing/2014/main" id="{3E5B53C0-0C47-43AC-BBAB-8355450A49E3}"/>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9462870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Infographic 1">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1262143"/>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1262144"/>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1569326"/>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3207228"/>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3207229"/>
            <a:ext cx="1439862" cy="1438275"/>
          </a:xfrm>
          <a:prstGeom prst="diamond">
            <a:avLst/>
          </a:prstGeom>
          <a:solidFill>
            <a:schemeClr val="bg2"/>
          </a:solidFill>
          <a:ln w="28575">
            <a:solidFill>
              <a:schemeClr val="accent4"/>
            </a:solidFill>
            <a:miter lim="800000"/>
          </a:ln>
        </p:spPr>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3514411"/>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solidFill>
            <a:srgbClr val="F3F4F4"/>
          </a:solidFill>
          <a:ln>
            <a:solidFill>
              <a:schemeClr val="accent4"/>
            </a:solidFill>
          </a:ln>
        </p:spPr>
        <p:txBody>
          <a:bodyPr lIns="457200" rIns="182880" anchor="ctr">
            <a:normAutofit/>
          </a:bodyPr>
          <a:lstStyle>
            <a:lvl1pPr marL="0" indent="0" algn="ctr">
              <a:buNone/>
              <a:defRPr sz="20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5118914"/>
            <a:ext cx="10847914" cy="886397"/>
          </a:xfrm>
          <a:ln/>
        </p:spPr>
        <p:style>
          <a:lnRef idx="0">
            <a:schemeClr val="accent1"/>
          </a:lnRef>
          <a:fillRef idx="3">
            <a:schemeClr val="accent1"/>
          </a:fillRef>
          <a:effectRef idx="3">
            <a:schemeClr val="accent1"/>
          </a:effectRef>
          <a:fontRef idx="minor">
            <a:schemeClr val="lt1"/>
          </a:fontRef>
        </p:style>
        <p:txBody>
          <a:bodyPr wrap="square" lIns="182880" tIns="91440" rIns="182880" bIns="91440" anchor="ctr">
            <a:spAutoFit/>
          </a:bodyPr>
          <a:lstStyle>
            <a:lvl1pPr marL="0" indent="0" algn="l">
              <a:buNone/>
              <a:defRPr sz="1600" b="0" i="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68685258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Infographic 2">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Subtitle">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719215" y="1111053"/>
            <a:ext cx="10847914" cy="1071062"/>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1600" b="0" i="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Delete this callout box if it is not needed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p:cNvSpPr>
          <p:nvPr>
            <p:ph type="pic" sz="quarter" idx="15" hasCustomPrompt="1"/>
          </p:nvPr>
        </p:nvSpPr>
        <p:spPr>
          <a:xfrm>
            <a:off x="719215" y="2297905"/>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1869002"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p:cNvSpPr>
          <p:nvPr>
            <p:ph type="pic" sz="quarter" idx="13" hasCustomPrompt="1"/>
          </p:nvPr>
        </p:nvSpPr>
        <p:spPr>
          <a:xfrm>
            <a:off x="6257298" y="2297906"/>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407085" y="2605088"/>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p:cNvSpPr>
          <p:nvPr>
            <p:ph type="pic" sz="quarter" idx="19" hasCustomPrompt="1"/>
          </p:nvPr>
        </p:nvSpPr>
        <p:spPr>
          <a:xfrm>
            <a:off x="719215" y="4242990"/>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1869002"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p:cNvSpPr>
          <p:nvPr>
            <p:ph type="pic" sz="quarter" idx="18" hasCustomPrompt="1"/>
          </p:nvPr>
        </p:nvSpPr>
        <p:spPr>
          <a:xfrm>
            <a:off x="6257298" y="4242991"/>
            <a:ext cx="1439862" cy="1438275"/>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2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407085" y="4550173"/>
            <a:ext cx="4160044" cy="82391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20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46879357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Infographic 3">
    <p:spTree>
      <p:nvGrpSpPr>
        <p:cNvPr id="1" name=""/>
        <p:cNvGrpSpPr/>
        <p:nvPr/>
      </p:nvGrpSpPr>
      <p:grpSpPr>
        <a:xfrm>
          <a:off x="0" y="0"/>
          <a:ext cx="0" cy="0"/>
          <a:chOff x="0" y="0"/>
          <a:chExt cx="0" cy="0"/>
        </a:xfrm>
      </p:grpSpPr>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infographic slide title. Delete unneeded shapes.  </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384237" y="2037182"/>
            <a:ext cx="4803399" cy="2708434"/>
          </a:xfrm>
          <a:solidFill>
            <a:schemeClr val="bg1"/>
          </a:solidFill>
          <a:ln w="19050" cmpd="sng">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ctr">
            <a:spAutoFit/>
          </a:bodyPr>
          <a:lstStyle>
            <a:lvl1pPr marL="0" indent="0" algn="l">
              <a:buNone/>
              <a:defRPr sz="20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12" name="Thumbnail 1">
            <a:extLst>
              <a:ext uri="{FF2B5EF4-FFF2-40B4-BE49-F238E27FC236}">
                <a16:creationId xmlns:a16="http://schemas.microsoft.com/office/drawing/2014/main" id="{B522FAC9-FA57-4EF6-985D-5D3E311992CE}"/>
              </a:ext>
              <a:ext uri="{C183D7F6-B498-43B3-948B-1728B52AA6E4}">
                <adec:decorative xmlns:adec="http://schemas.microsoft.com/office/drawing/2017/decorative" val="1"/>
              </a:ext>
            </a:extLst>
          </p:cNvPr>
          <p:cNvSpPr>
            <a:spLocks noGrp="1" noChangeAspect="1"/>
          </p:cNvSpPr>
          <p:nvPr>
            <p:ph type="pic" sz="quarter" idx="15" hasCustomPrompt="1"/>
          </p:nvPr>
        </p:nvSpPr>
        <p:spPr>
          <a:xfrm>
            <a:off x="5717036" y="110454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1</a:t>
            </a:r>
          </a:p>
        </p:txBody>
      </p:sp>
      <p:sp>
        <p:nvSpPr>
          <p:cNvPr id="3" name="Caption 1">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586169" y="1323616"/>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7" name="Thumbnail 2">
            <a:extLst>
              <a:ext uri="{FF2B5EF4-FFF2-40B4-BE49-F238E27FC236}">
                <a16:creationId xmlns:a16="http://schemas.microsoft.com/office/drawing/2014/main" id="{2C08FA34-6D3A-49DE-AFEE-E78F7F131CB4}"/>
              </a:ext>
              <a:ext uri="{C183D7F6-B498-43B3-948B-1728B52AA6E4}">
                <adec:decorative xmlns:adec="http://schemas.microsoft.com/office/drawing/2017/decorative" val="1"/>
              </a:ext>
            </a:extLst>
          </p:cNvPr>
          <p:cNvSpPr>
            <a:spLocks noGrp="1" noChangeAspect="1"/>
          </p:cNvSpPr>
          <p:nvPr>
            <p:ph type="pic" sz="quarter" idx="13" hasCustomPrompt="1"/>
          </p:nvPr>
        </p:nvSpPr>
        <p:spPr>
          <a:xfrm>
            <a:off x="6867735" y="2076889"/>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2</a:t>
            </a:r>
          </a:p>
        </p:txBody>
      </p:sp>
      <p:sp>
        <p:nvSpPr>
          <p:cNvPr id="5" name="Caption 2">
            <a:extLst>
              <a:ext uri="{FF2B5EF4-FFF2-40B4-BE49-F238E27FC236}">
                <a16:creationId xmlns:a16="http://schemas.microsoft.com/office/drawing/2014/main" id="{BA001118-37CB-4927-A349-C0D3178E122D}"/>
              </a:ext>
            </a:extLst>
          </p:cNvPr>
          <p:cNvSpPr>
            <a:spLocks noGrp="1"/>
          </p:cNvSpPr>
          <p:nvPr>
            <p:ph type="body" sz="quarter" idx="3" hasCustomPrompt="1"/>
          </p:nvPr>
        </p:nvSpPr>
        <p:spPr>
          <a:xfrm>
            <a:off x="7736868" y="2293048"/>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2 here.</a:t>
            </a:r>
          </a:p>
        </p:txBody>
      </p:sp>
      <p:sp>
        <p:nvSpPr>
          <p:cNvPr id="16" name="Thumbnail 3">
            <a:extLst>
              <a:ext uri="{FF2B5EF4-FFF2-40B4-BE49-F238E27FC236}">
                <a16:creationId xmlns:a16="http://schemas.microsoft.com/office/drawing/2014/main" id="{DD152738-9976-436C-B529-AC1CF31A4121}"/>
              </a:ext>
              <a:ext uri="{C183D7F6-B498-43B3-948B-1728B52AA6E4}">
                <adec:decorative xmlns:adec="http://schemas.microsoft.com/office/drawing/2017/decorative" val="1"/>
              </a:ext>
            </a:extLst>
          </p:cNvPr>
          <p:cNvSpPr>
            <a:spLocks noGrp="1" noChangeAspect="1"/>
          </p:cNvSpPr>
          <p:nvPr>
            <p:ph type="pic" sz="quarter" idx="19" hasCustomPrompt="1"/>
          </p:nvPr>
        </p:nvSpPr>
        <p:spPr>
          <a:xfrm>
            <a:off x="5717036" y="3029191"/>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3</a:t>
            </a:r>
          </a:p>
        </p:txBody>
      </p:sp>
      <p:sp>
        <p:nvSpPr>
          <p:cNvPr id="13" name="Caption 3">
            <a:extLst>
              <a:ext uri="{FF2B5EF4-FFF2-40B4-BE49-F238E27FC236}">
                <a16:creationId xmlns:a16="http://schemas.microsoft.com/office/drawing/2014/main" id="{C3B9DDFD-71D4-44AE-862F-6AE4BD456ED6}"/>
              </a:ext>
            </a:extLst>
          </p:cNvPr>
          <p:cNvSpPr>
            <a:spLocks noGrp="1"/>
          </p:cNvSpPr>
          <p:nvPr>
            <p:ph type="body" idx="16" hasCustomPrompt="1"/>
          </p:nvPr>
        </p:nvSpPr>
        <p:spPr>
          <a:xfrm>
            <a:off x="6586169" y="3245350"/>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15" name="Thumbnail 4">
            <a:extLst>
              <a:ext uri="{FF2B5EF4-FFF2-40B4-BE49-F238E27FC236}">
                <a16:creationId xmlns:a16="http://schemas.microsoft.com/office/drawing/2014/main" id="{AF837727-8CCA-416C-B4DA-330DCA8ADD2F}"/>
              </a:ext>
              <a:ext uri="{C183D7F6-B498-43B3-948B-1728B52AA6E4}">
                <adec:decorative xmlns:adec="http://schemas.microsoft.com/office/drawing/2017/decorative" val="1"/>
              </a:ext>
            </a:extLst>
          </p:cNvPr>
          <p:cNvSpPr>
            <a:spLocks noGrp="1" noChangeAspect="1"/>
          </p:cNvSpPr>
          <p:nvPr>
            <p:ph type="pic" sz="quarter" idx="18" hasCustomPrompt="1"/>
          </p:nvPr>
        </p:nvSpPr>
        <p:spPr>
          <a:xfrm>
            <a:off x="6867735" y="3998623"/>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4</a:t>
            </a:r>
          </a:p>
        </p:txBody>
      </p:sp>
      <p:sp>
        <p:nvSpPr>
          <p:cNvPr id="14" name="Caption 4">
            <a:extLst>
              <a:ext uri="{FF2B5EF4-FFF2-40B4-BE49-F238E27FC236}">
                <a16:creationId xmlns:a16="http://schemas.microsoft.com/office/drawing/2014/main" id="{BB06A928-A716-426C-98FB-F0BD8EEBF332}"/>
              </a:ext>
            </a:extLst>
          </p:cNvPr>
          <p:cNvSpPr>
            <a:spLocks noGrp="1"/>
          </p:cNvSpPr>
          <p:nvPr>
            <p:ph type="body" sz="quarter" idx="17" hasCustomPrompt="1"/>
          </p:nvPr>
        </p:nvSpPr>
        <p:spPr>
          <a:xfrm>
            <a:off x="7736868" y="4214782"/>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2"/>
          </a:lnRef>
          <a:fillRef idx="3">
            <a:schemeClr val="accent2"/>
          </a:fillRef>
          <a:effectRef idx="3">
            <a:schemeClr val="accent2"/>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4 here.</a:t>
            </a:r>
          </a:p>
        </p:txBody>
      </p:sp>
      <p:sp>
        <p:nvSpPr>
          <p:cNvPr id="18" name="Thumbnail 5">
            <a:extLst>
              <a:ext uri="{FF2B5EF4-FFF2-40B4-BE49-F238E27FC236}">
                <a16:creationId xmlns:a16="http://schemas.microsoft.com/office/drawing/2014/main" id="{6C3EC705-A522-4A9C-A013-3722BFD83896}"/>
              </a:ext>
              <a:ext uri="{C183D7F6-B498-43B3-948B-1728B52AA6E4}">
                <adec:decorative xmlns:adec="http://schemas.microsoft.com/office/drawing/2017/decorative" val="1"/>
              </a:ext>
            </a:extLst>
          </p:cNvPr>
          <p:cNvSpPr>
            <a:spLocks noGrp="1" noChangeAspect="1"/>
          </p:cNvSpPr>
          <p:nvPr>
            <p:ph type="pic" sz="quarter" idx="21" hasCustomPrompt="1"/>
          </p:nvPr>
        </p:nvSpPr>
        <p:spPr>
          <a:xfrm>
            <a:off x="5861291" y="4950925"/>
            <a:ext cx="1097280" cy="1097280"/>
          </a:xfrm>
          <a:prstGeom prst="diamond">
            <a:avLst/>
          </a:prstGeom>
          <a:solidFill>
            <a:schemeClr val="bg2"/>
          </a:solidFill>
          <a:ln/>
        </p:spPr>
        <p:style>
          <a:lnRef idx="0">
            <a:schemeClr val="accent4"/>
          </a:lnRef>
          <a:fillRef idx="3">
            <a:schemeClr val="accent4"/>
          </a:fillRef>
          <a:effectRef idx="3">
            <a:schemeClr val="accent4"/>
          </a:effectRef>
          <a:fontRef idx="minor">
            <a:schemeClr val="lt1"/>
          </a:fontRef>
        </p:style>
        <p:txBody>
          <a:bodyPr lIns="0" tIns="0" rIns="0" bIns="0" anchor="ctr">
            <a:normAutofit/>
          </a:bodyPr>
          <a:lstStyle>
            <a:lvl1pPr marL="0" indent="0" algn="ctr">
              <a:buNone/>
              <a:defRPr sz="1000" b="1">
                <a:solidFill>
                  <a:schemeClr val="accent3"/>
                </a:solidFill>
              </a:defRPr>
            </a:lvl1pPr>
          </a:lstStyle>
          <a:p>
            <a:r>
              <a:rPr lang="en-US" dirty="0"/>
              <a:t>thumbnail 5</a:t>
            </a:r>
          </a:p>
        </p:txBody>
      </p:sp>
      <p:sp>
        <p:nvSpPr>
          <p:cNvPr id="17" name="Caption 5">
            <a:extLst>
              <a:ext uri="{FF2B5EF4-FFF2-40B4-BE49-F238E27FC236}">
                <a16:creationId xmlns:a16="http://schemas.microsoft.com/office/drawing/2014/main" id="{1BCF5A12-5949-48DD-8B4A-536478F2CE09}"/>
              </a:ext>
            </a:extLst>
          </p:cNvPr>
          <p:cNvSpPr>
            <a:spLocks noGrp="1"/>
          </p:cNvSpPr>
          <p:nvPr>
            <p:ph type="body" sz="quarter" idx="20" hasCustomPrompt="1"/>
          </p:nvPr>
        </p:nvSpPr>
        <p:spPr>
          <a:xfrm>
            <a:off x="6730424" y="5167084"/>
            <a:ext cx="3357485" cy="664962"/>
          </a:xfrm>
          <a:custGeom>
            <a:avLst/>
            <a:gdLst>
              <a:gd name="connsiteX0" fmla="*/ 0 w 4572000"/>
              <a:gd name="connsiteY0" fmla="*/ 0 h 823912"/>
              <a:gd name="connsiteX1" fmla="*/ 4160044 w 4572000"/>
              <a:gd name="connsiteY1" fmla="*/ 0 h 823912"/>
              <a:gd name="connsiteX2" fmla="*/ 4572000 w 4572000"/>
              <a:gd name="connsiteY2" fmla="*/ 411956 h 823912"/>
              <a:gd name="connsiteX3" fmla="*/ 4160044 w 4572000"/>
              <a:gd name="connsiteY3" fmla="*/ 823912 h 823912"/>
              <a:gd name="connsiteX4" fmla="*/ 0 w 4572000"/>
              <a:gd name="connsiteY4" fmla="*/ 823912 h 823912"/>
              <a:gd name="connsiteX5" fmla="*/ 411956 w 4572000"/>
              <a:gd name="connsiteY5" fmla="*/ 411956 h 823912"/>
              <a:gd name="connsiteX6" fmla="*/ 0 w 4572000"/>
              <a:gd name="connsiteY6" fmla="*/ 0 h 823912"/>
              <a:gd name="connsiteX0" fmla="*/ 0 w 4160044"/>
              <a:gd name="connsiteY0" fmla="*/ 0 h 823912"/>
              <a:gd name="connsiteX1" fmla="*/ 4160044 w 4160044"/>
              <a:gd name="connsiteY1" fmla="*/ 0 h 823912"/>
              <a:gd name="connsiteX2" fmla="*/ 4160044 w 4160044"/>
              <a:gd name="connsiteY2" fmla="*/ 823912 h 823912"/>
              <a:gd name="connsiteX3" fmla="*/ 0 w 4160044"/>
              <a:gd name="connsiteY3" fmla="*/ 823912 h 823912"/>
              <a:gd name="connsiteX4" fmla="*/ 411956 w 4160044"/>
              <a:gd name="connsiteY4" fmla="*/ 411956 h 823912"/>
              <a:gd name="connsiteX5" fmla="*/ 0 w 4160044"/>
              <a:gd name="connsiteY5" fmla="*/ 0 h 823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160044" h="823912">
                <a:moveTo>
                  <a:pt x="0" y="0"/>
                </a:moveTo>
                <a:lnTo>
                  <a:pt x="4160044" y="0"/>
                </a:lnTo>
                <a:lnTo>
                  <a:pt x="4160044" y="823912"/>
                </a:lnTo>
                <a:lnTo>
                  <a:pt x="0" y="823912"/>
                </a:lnTo>
                <a:lnTo>
                  <a:pt x="411956" y="411956"/>
                </a:lnTo>
                <a:lnTo>
                  <a:pt x="0" y="0"/>
                </a:lnTo>
                <a:close/>
              </a:path>
            </a:pathLst>
          </a:cu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170776188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Process">
    <p:spTree>
      <p:nvGrpSpPr>
        <p:cNvPr id="1" name=""/>
        <p:cNvGrpSpPr/>
        <p:nvPr/>
      </p:nvGrpSpPr>
      <p:grpSpPr>
        <a:xfrm>
          <a:off x="0" y="0"/>
          <a:ext cx="0" cy="0"/>
          <a:chOff x="0" y="0"/>
          <a:chExt cx="0" cy="0"/>
        </a:xfrm>
      </p:grpSpPr>
      <p:cxnSp>
        <p:nvCxnSpPr>
          <p:cNvPr id="19" name="Process Flow Arrow">
            <a:extLst>
              <a:ext uri="{FF2B5EF4-FFF2-40B4-BE49-F238E27FC236}">
                <a16:creationId xmlns:a16="http://schemas.microsoft.com/office/drawing/2014/main" id="{A125BFDF-FB9E-4CFE-9AFC-6048D15A7707}"/>
              </a:ext>
              <a:ext uri="{C183D7F6-B498-43B3-948B-1728B52AA6E4}">
                <adec:decorative xmlns:adec="http://schemas.microsoft.com/office/drawing/2017/decorative" val="1"/>
              </a:ext>
            </a:extLst>
          </p:cNvPr>
          <p:cNvCxnSpPr>
            <a:cxnSpLocks/>
          </p:cNvCxnSpPr>
          <p:nvPr userDrawn="1"/>
        </p:nvCxnSpPr>
        <p:spPr>
          <a:xfrm>
            <a:off x="1413321" y="1056624"/>
            <a:ext cx="5210826" cy="5210826"/>
          </a:xfrm>
          <a:prstGeom prst="line">
            <a:avLst/>
          </a:prstGeom>
          <a:ln w="73025">
            <a:gradFill>
              <a:gsLst>
                <a:gs pos="1000">
                  <a:schemeClr val="accent4">
                    <a:alpha val="0"/>
                  </a:schemeClr>
                </a:gs>
                <a:gs pos="15000">
                  <a:schemeClr val="accent4"/>
                </a:gs>
                <a:gs pos="100000">
                  <a:schemeClr val="accent4"/>
                </a:gs>
              </a:gsLst>
              <a:lin ang="5400000" scaled="1"/>
            </a:gradFill>
            <a:tailEnd type="triangle" w="lg" len="lg"/>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process graphic slide title. Delete unneeded shapes.  </a:t>
            </a:r>
          </a:p>
        </p:txBody>
      </p:sp>
      <p:sp>
        <p:nvSpPr>
          <p:cNvPr id="25" name="Subtitle">
            <a:extLst>
              <a:ext uri="{FF2B5EF4-FFF2-40B4-BE49-F238E27FC236}">
                <a16:creationId xmlns:a16="http://schemas.microsoft.com/office/drawing/2014/main" id="{40916910-AE40-4E4D-BDB8-E77C8163B8BD}"/>
              </a:ext>
            </a:extLst>
          </p:cNvPr>
          <p:cNvSpPr>
            <a:spLocks noGrp="1"/>
          </p:cNvSpPr>
          <p:nvPr>
            <p:ph type="body" idx="20" hasCustomPrompt="1"/>
          </p:nvPr>
        </p:nvSpPr>
        <p:spPr>
          <a:xfrm>
            <a:off x="7994712" y="1050692"/>
            <a:ext cx="3892488" cy="1451141"/>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91440" tIns="0" rIns="91440" bIns="0" anchor="t">
            <a:noAutofit/>
          </a:bodyPr>
          <a:lstStyle>
            <a:lvl1pPr marL="0" indent="0" algn="r">
              <a:buNone/>
              <a:defRPr sz="2200" b="1" i="0">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Use this if additional subtitle is needed.  Otherwise, delete.</a:t>
            </a:r>
          </a:p>
        </p:txBody>
      </p:sp>
      <p:sp>
        <p:nvSpPr>
          <p:cNvPr id="11" name="Callout box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178174" y="3227894"/>
            <a:ext cx="3347169" cy="2942344"/>
          </a:xfrm>
          <a:noFill/>
          <a:ln w="19050" cmpd="sng">
            <a:noFill/>
            <a:prstDash val="dash"/>
            <a:bevel/>
          </a:ln>
        </p:spPr>
        <p:style>
          <a:lnRef idx="1">
            <a:schemeClr val="accent4"/>
          </a:lnRef>
          <a:fillRef idx="2">
            <a:schemeClr val="accent4"/>
          </a:fillRef>
          <a:effectRef idx="1">
            <a:schemeClr val="accent4"/>
          </a:effectRef>
          <a:fontRef idx="minor">
            <a:schemeClr val="dk1"/>
          </a:fontRef>
        </p:style>
        <p:txBody>
          <a:bodyPr wrap="square" lIns="274320" tIns="182880" rIns="274320" bIns="182880" anchor="t">
            <a:noAutofit/>
          </a:bodyPr>
          <a:lstStyle>
            <a:lvl1pPr marL="0" indent="0" algn="l">
              <a:buNone/>
              <a:defRPr sz="1600" b="0" i="0">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24" name="Caption 1">
            <a:extLst>
              <a:ext uri="{FF2B5EF4-FFF2-40B4-BE49-F238E27FC236}">
                <a16:creationId xmlns:a16="http://schemas.microsoft.com/office/drawing/2014/main" id="{6E53E3EF-A315-4552-8CF4-530F162F2215}"/>
              </a:ext>
            </a:extLst>
          </p:cNvPr>
          <p:cNvSpPr>
            <a:spLocks noGrp="1"/>
          </p:cNvSpPr>
          <p:nvPr>
            <p:ph type="body" idx="19" hasCustomPrompt="1"/>
          </p:nvPr>
        </p:nvSpPr>
        <p:spPr>
          <a:xfrm>
            <a:off x="1976311" y="1020559"/>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1 here.</a:t>
            </a:r>
          </a:p>
        </p:txBody>
      </p:sp>
      <p:sp>
        <p:nvSpPr>
          <p:cNvPr id="23" name="Caption 2">
            <a:extLst>
              <a:ext uri="{FF2B5EF4-FFF2-40B4-BE49-F238E27FC236}">
                <a16:creationId xmlns:a16="http://schemas.microsoft.com/office/drawing/2014/main" id="{5785E59E-687B-43E6-AAE8-C7C6B53123EE}"/>
              </a:ext>
            </a:extLst>
          </p:cNvPr>
          <p:cNvSpPr>
            <a:spLocks noGrp="1"/>
          </p:cNvSpPr>
          <p:nvPr>
            <p:ph type="body" idx="18" hasCustomPrompt="1"/>
          </p:nvPr>
        </p:nvSpPr>
        <p:spPr>
          <a:xfrm>
            <a:off x="2791561" y="183687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2 here.</a:t>
            </a:r>
          </a:p>
        </p:txBody>
      </p:sp>
      <p:sp>
        <p:nvSpPr>
          <p:cNvPr id="22" name="Caption 3">
            <a:extLst>
              <a:ext uri="{FF2B5EF4-FFF2-40B4-BE49-F238E27FC236}">
                <a16:creationId xmlns:a16="http://schemas.microsoft.com/office/drawing/2014/main" id="{7F64AC9C-1867-4F45-B435-D0500C668A3F}"/>
              </a:ext>
            </a:extLst>
          </p:cNvPr>
          <p:cNvSpPr>
            <a:spLocks noGrp="1"/>
          </p:cNvSpPr>
          <p:nvPr>
            <p:ph type="body" idx="17" hasCustomPrompt="1"/>
          </p:nvPr>
        </p:nvSpPr>
        <p:spPr>
          <a:xfrm>
            <a:off x="3606811" y="2653185"/>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3 here.</a:t>
            </a:r>
          </a:p>
        </p:txBody>
      </p:sp>
      <p:sp>
        <p:nvSpPr>
          <p:cNvPr id="21" name="Caption 4">
            <a:extLst>
              <a:ext uri="{FF2B5EF4-FFF2-40B4-BE49-F238E27FC236}">
                <a16:creationId xmlns:a16="http://schemas.microsoft.com/office/drawing/2014/main" id="{23B6C41B-B01A-48C4-B1DA-F67135FE81A8}"/>
              </a:ext>
            </a:extLst>
          </p:cNvPr>
          <p:cNvSpPr>
            <a:spLocks noGrp="1"/>
          </p:cNvSpPr>
          <p:nvPr>
            <p:ph type="body" idx="16" hasCustomPrompt="1"/>
          </p:nvPr>
        </p:nvSpPr>
        <p:spPr>
          <a:xfrm>
            <a:off x="4422061" y="3469498"/>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4 here.</a:t>
            </a:r>
          </a:p>
        </p:txBody>
      </p:sp>
      <p:sp>
        <p:nvSpPr>
          <p:cNvPr id="20" name="Caption 5">
            <a:extLst>
              <a:ext uri="{FF2B5EF4-FFF2-40B4-BE49-F238E27FC236}">
                <a16:creationId xmlns:a16="http://schemas.microsoft.com/office/drawing/2014/main" id="{F2F618EA-F6FF-4DD1-A1D3-71BB1704CC59}"/>
              </a:ext>
            </a:extLst>
          </p:cNvPr>
          <p:cNvSpPr>
            <a:spLocks noGrp="1"/>
          </p:cNvSpPr>
          <p:nvPr>
            <p:ph type="body" idx="15" hasCustomPrompt="1"/>
          </p:nvPr>
        </p:nvSpPr>
        <p:spPr>
          <a:xfrm>
            <a:off x="5237311" y="4285811"/>
            <a:ext cx="4803399" cy="664962"/>
          </a:xfrm>
          <a:prstGeom prst="snip2DiagRect">
            <a:avLst>
              <a:gd name="adj1" fmla="val 0"/>
              <a:gd name="adj2" fmla="val 29559"/>
            </a:avLst>
          </a:prstGeom>
          <a:ln/>
        </p:spPr>
        <p:style>
          <a:lnRef idx="0">
            <a:schemeClr val="accent1"/>
          </a:lnRef>
          <a:fillRef idx="3">
            <a:schemeClr val="accent1"/>
          </a:fillRef>
          <a:effectRef idx="3">
            <a:schemeClr val="accent1"/>
          </a:effectRef>
          <a:fontRef idx="minor">
            <a:schemeClr val="lt1"/>
          </a:fontRef>
        </p:style>
        <p:txBody>
          <a:bodyPr lIns="457200" rIns="182880" anchor="ctr">
            <a:normAutofit/>
          </a:bodyPr>
          <a:lstStyle>
            <a:lvl1pPr marL="0" indent="0" algn="ctr">
              <a:buNone/>
              <a:defRPr sz="18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caption 5 here.</a:t>
            </a:r>
          </a:p>
        </p:txBody>
      </p:sp>
      <p:sp>
        <p:nvSpPr>
          <p:cNvPr id="3" name="Caption 6">
            <a:extLst>
              <a:ext uri="{FF2B5EF4-FFF2-40B4-BE49-F238E27FC236}">
                <a16:creationId xmlns:a16="http://schemas.microsoft.com/office/drawing/2014/main" id="{B32B0E8D-8431-408A-AF8C-044EE0F0A717}"/>
              </a:ext>
            </a:extLst>
          </p:cNvPr>
          <p:cNvSpPr>
            <a:spLocks noGrp="1"/>
          </p:cNvSpPr>
          <p:nvPr>
            <p:ph type="body" idx="1" hasCustomPrompt="1"/>
          </p:nvPr>
        </p:nvSpPr>
        <p:spPr>
          <a:xfrm>
            <a:off x="6052561" y="5102122"/>
            <a:ext cx="4803399" cy="664962"/>
          </a:xfrm>
          <a:prstGeom prst="snip2DiagRect">
            <a:avLst>
              <a:gd name="adj1" fmla="val 0"/>
              <a:gd name="adj2" fmla="val 29559"/>
            </a:avLst>
          </a:prstGeom>
          <a:ln/>
        </p:spPr>
        <p:style>
          <a:lnRef idx="0">
            <a:schemeClr val="accent2"/>
          </a:lnRef>
          <a:fillRef idx="3">
            <a:schemeClr val="accent2"/>
          </a:fillRef>
          <a:effectRef idx="3">
            <a:schemeClr val="accent2"/>
          </a:effectRef>
          <a:fontRef idx="minor">
            <a:schemeClr val="lt1"/>
          </a:fontRef>
        </p:style>
        <p:txBody>
          <a:bodyPr vert="horz" lIns="457200" tIns="45720" rIns="182880" bIns="45720" rtlCol="0" anchor="ctr">
            <a:normAutofit/>
          </a:bodyPr>
          <a:lstStyle>
            <a:lvl1pPr algn="ctr">
              <a:defRPr lang="en-US" sz="1800" b="1" dirty="0">
                <a:solidFill>
                  <a:schemeClr val="bg1"/>
                </a:solidFill>
              </a:defRPr>
            </a:lvl1pPr>
          </a:lstStyle>
          <a:p>
            <a:pPr marL="0" lvl="0" indent="0" algn="ctr">
              <a:buNone/>
            </a:pPr>
            <a:r>
              <a:rPr lang="en-US" dirty="0"/>
              <a:t>Add caption 6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p>
            <a:endParaRPr lang="en-US"/>
          </a:p>
        </p:txBody>
      </p:sp>
    </p:spTree>
    <p:extLst>
      <p:ext uri="{BB962C8B-B14F-4D97-AF65-F5344CB8AC3E}">
        <p14:creationId xmlns:p14="http://schemas.microsoft.com/office/powerpoint/2010/main" val="286989666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meline 1">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0" name="Year Righ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1" name="Year Lef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solidFill>
            <a:schemeClr val="bg2"/>
          </a:solidFill>
          <a:ln w="31750" cap="rnd">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1400153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meline 2">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4" name="Gray Line">
            <a:extLst>
              <a:ext uri="{FF2B5EF4-FFF2-40B4-BE49-F238E27FC236}">
                <a16:creationId xmlns:a16="http://schemas.microsoft.com/office/drawing/2014/main" id="{EB1F5497-0BA7-44C4-91C9-0DA349BE0710}"/>
              </a:ext>
              <a:ext uri="{C183D7F6-B498-43B3-948B-1728B52AA6E4}">
                <adec:decorative xmlns:adec="http://schemas.microsoft.com/office/drawing/2017/decorative" val="1"/>
              </a:ext>
            </a:extLst>
          </p:cNvPr>
          <p:cNvCxnSpPr/>
          <p:nvPr userDrawn="1"/>
        </p:nvCxnSpPr>
        <p:spPr>
          <a:xfrm>
            <a:off x="0" y="3447106"/>
            <a:ext cx="12192000" cy="0"/>
          </a:xfrm>
          <a:prstGeom prst="line">
            <a:avLst/>
          </a:prstGeom>
          <a:ln w="28575"/>
        </p:spPr>
        <p:style>
          <a:lnRef idx="1">
            <a:schemeClr val="accent4"/>
          </a:lnRef>
          <a:fillRef idx="0">
            <a:schemeClr val="accent4"/>
          </a:fillRef>
          <a:effectRef idx="0">
            <a:schemeClr val="accent4"/>
          </a:effectRef>
          <a:fontRef idx="minor">
            <a:schemeClr val="tx1"/>
          </a:fontRef>
        </p:style>
      </p:cxnSp>
      <p:sp>
        <p:nvSpPr>
          <p:cNvPr id="31" name="Year Right">
            <a:extLst>
              <a:ext uri="{FF2B5EF4-FFF2-40B4-BE49-F238E27FC236}">
                <a16:creationId xmlns:a16="http://schemas.microsoft.com/office/drawing/2014/main" id="{F60D08D2-751A-4A75-8F69-6933BA144CE2}"/>
              </a:ext>
              <a:ext uri="{C183D7F6-B498-43B3-948B-1728B52AA6E4}">
                <adec:decorative xmlns:adec="http://schemas.microsoft.com/office/drawing/2017/decorative" val="1"/>
              </a:ext>
            </a:extLst>
          </p:cNvPr>
          <p:cNvSpPr>
            <a:spLocks noGrp="1"/>
          </p:cNvSpPr>
          <p:nvPr>
            <p:ph type="body" idx="25" hasCustomPrompt="1"/>
          </p:nvPr>
        </p:nvSpPr>
        <p:spPr>
          <a:xfrm>
            <a:off x="9097643"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30" name="Year Left">
            <a:extLst>
              <a:ext uri="{FF2B5EF4-FFF2-40B4-BE49-F238E27FC236}">
                <a16:creationId xmlns:a16="http://schemas.microsoft.com/office/drawing/2014/main" id="{66D1E8FF-07A1-4602-A7F7-548960E0C1C1}"/>
              </a:ext>
              <a:ext uri="{C183D7F6-B498-43B3-948B-1728B52AA6E4}">
                <adec:decorative xmlns:adec="http://schemas.microsoft.com/office/drawing/2017/decorative" val="1"/>
              </a:ext>
            </a:extLst>
          </p:cNvPr>
          <p:cNvSpPr>
            <a:spLocks noGrp="1"/>
          </p:cNvSpPr>
          <p:nvPr>
            <p:ph type="body" idx="24" hasCustomPrompt="1"/>
          </p:nvPr>
        </p:nvSpPr>
        <p:spPr>
          <a:xfrm>
            <a:off x="366666" y="3488370"/>
            <a:ext cx="2126590" cy="800015"/>
          </a:xfrm>
          <a:prstGeom prst="callout1">
            <a:avLst>
              <a:gd name="adj1" fmla="val 84769"/>
              <a:gd name="adj2" fmla="val 42"/>
              <a:gd name="adj3" fmla="val -3048"/>
              <a:gd name="adj4" fmla="val 30"/>
            </a:avLst>
          </a:prstGeom>
          <a:noFill/>
          <a:ln w="57150" cmpd="sng">
            <a:solidFill>
              <a:schemeClr val="accent2"/>
            </a:solidFill>
            <a:prstDash val="solid"/>
            <a:bevel/>
            <a:headEnd type="none"/>
            <a:tailEnd type="triangle" w="med" len="med"/>
          </a:ln>
        </p:spPr>
        <p:style>
          <a:lnRef idx="1">
            <a:schemeClr val="accent4"/>
          </a:lnRef>
          <a:fillRef idx="2">
            <a:schemeClr val="accent4"/>
          </a:fillRef>
          <a:effectRef idx="1">
            <a:schemeClr val="accent4"/>
          </a:effectRef>
          <a:fontRef idx="minor">
            <a:schemeClr val="dk1"/>
          </a:fontRef>
        </p:style>
        <p:txBody>
          <a:bodyPr wrap="square" lIns="91440" tIns="0" rIns="0" bIns="0" anchor="t">
            <a:noAutofit/>
          </a:bodyPr>
          <a:lstStyle>
            <a:lvl1pPr marL="0" indent="0" algn="l">
              <a:spcBef>
                <a:spcPts val="0"/>
              </a:spcBef>
              <a:buNone/>
              <a:defRPr sz="6000" b="1" i="0" spc="200" baseline="0">
                <a:solidFill>
                  <a:srgbClr val="8C8C8C"/>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20XX</a:t>
            </a:r>
          </a:p>
        </p:txBody>
      </p: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a:p>
        </p:txBody>
      </p:sp>
      <p:sp>
        <p:nvSpPr>
          <p:cNvPr id="10" name="Title">
            <a:extLst>
              <a:ext uri="{FF2B5EF4-FFF2-40B4-BE49-F238E27FC236}">
                <a16:creationId xmlns:a16="http://schemas.microsoft.com/office/drawing/2014/main" id="{9A60AAA4-8433-4C0E-A76C-94627FB47A25}"/>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9" name="Timeline Item 1">
            <a:extLst>
              <a:ext uri="{FF2B5EF4-FFF2-40B4-BE49-F238E27FC236}">
                <a16:creationId xmlns:a16="http://schemas.microsoft.com/office/drawing/2014/main" id="{7E8B3B64-B72D-46F2-81CE-8A9ABCF3779F}"/>
              </a:ext>
            </a:extLst>
          </p:cNvPr>
          <p:cNvSpPr>
            <a:spLocks noGrp="1"/>
          </p:cNvSpPr>
          <p:nvPr>
            <p:ph type="body" idx="15" hasCustomPrompt="1"/>
          </p:nvPr>
        </p:nvSpPr>
        <p:spPr>
          <a:xfrm rot="19800000">
            <a:off x="952510"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20" name="Timeline Item 2">
            <a:extLst>
              <a:ext uri="{FF2B5EF4-FFF2-40B4-BE49-F238E27FC236}">
                <a16:creationId xmlns:a16="http://schemas.microsoft.com/office/drawing/2014/main" id="{71175FA4-BAEE-4275-A8DC-9D639675342F}"/>
              </a:ext>
            </a:extLst>
          </p:cNvPr>
          <p:cNvSpPr>
            <a:spLocks noGrp="1"/>
          </p:cNvSpPr>
          <p:nvPr>
            <p:ph type="body" idx="16" hasCustomPrompt="1"/>
          </p:nvPr>
        </p:nvSpPr>
        <p:spPr>
          <a:xfrm rot="19800000">
            <a:off x="2249998" y="2017123"/>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1" name="Timeline Item 3">
            <a:extLst>
              <a:ext uri="{FF2B5EF4-FFF2-40B4-BE49-F238E27FC236}">
                <a16:creationId xmlns:a16="http://schemas.microsoft.com/office/drawing/2014/main" id="{16445293-5DCC-4B7C-9FC6-1572DB24A1FE}"/>
              </a:ext>
            </a:extLst>
          </p:cNvPr>
          <p:cNvSpPr>
            <a:spLocks noGrp="1"/>
          </p:cNvSpPr>
          <p:nvPr>
            <p:ph type="body" idx="17" hasCustomPrompt="1"/>
          </p:nvPr>
        </p:nvSpPr>
        <p:spPr>
          <a:xfrm rot="19800000">
            <a:off x="3547486" y="2017123"/>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2" name="Timeline Item 4">
            <a:extLst>
              <a:ext uri="{FF2B5EF4-FFF2-40B4-BE49-F238E27FC236}">
                <a16:creationId xmlns:a16="http://schemas.microsoft.com/office/drawing/2014/main" id="{2B9FE88E-CCED-4252-8A9C-026A3B8594A2}"/>
              </a:ext>
            </a:extLst>
          </p:cNvPr>
          <p:cNvSpPr>
            <a:spLocks noGrp="1"/>
          </p:cNvSpPr>
          <p:nvPr>
            <p:ph type="body" idx="18" hasCustomPrompt="1"/>
          </p:nvPr>
        </p:nvSpPr>
        <p:spPr>
          <a:xfrm rot="19800000">
            <a:off x="4844974" y="2017123"/>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23" name="Timeline Item 5">
            <a:extLst>
              <a:ext uri="{FF2B5EF4-FFF2-40B4-BE49-F238E27FC236}">
                <a16:creationId xmlns:a16="http://schemas.microsoft.com/office/drawing/2014/main" id="{59CADF66-2650-4A81-9731-9AD87431C781}"/>
              </a:ext>
            </a:extLst>
          </p:cNvPr>
          <p:cNvSpPr>
            <a:spLocks noGrp="1"/>
          </p:cNvSpPr>
          <p:nvPr>
            <p:ph type="body" idx="19" hasCustomPrompt="1"/>
          </p:nvPr>
        </p:nvSpPr>
        <p:spPr>
          <a:xfrm rot="19800000">
            <a:off x="6183563" y="2017125"/>
            <a:ext cx="3357485" cy="505948"/>
          </a:xfrm>
          <a:prstGeom prst="callout1">
            <a:avLst>
              <a:gd name="adj1" fmla="val 48704"/>
              <a:gd name="adj2" fmla="val -513"/>
              <a:gd name="adj3" fmla="val 48509"/>
              <a:gd name="adj4" fmla="val -20806"/>
            </a:avLst>
          </a:prstGeom>
          <a:noFill/>
          <a:ln w="31750" cap="rnd">
            <a:solidFill>
              <a:schemeClr val="accent5"/>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24" name="Timeline Item 6">
            <a:extLst>
              <a:ext uri="{FF2B5EF4-FFF2-40B4-BE49-F238E27FC236}">
                <a16:creationId xmlns:a16="http://schemas.microsoft.com/office/drawing/2014/main" id="{2DBD2AA9-D43A-459A-A79F-A51F5F8660C3}"/>
              </a:ext>
            </a:extLst>
          </p:cNvPr>
          <p:cNvSpPr>
            <a:spLocks noGrp="1"/>
          </p:cNvSpPr>
          <p:nvPr>
            <p:ph type="body" idx="20" hasCustomPrompt="1"/>
          </p:nvPr>
        </p:nvSpPr>
        <p:spPr>
          <a:xfrm rot="19800000">
            <a:off x="7481051" y="2017125"/>
            <a:ext cx="3357485" cy="505948"/>
          </a:xfrm>
          <a:prstGeom prst="callout1">
            <a:avLst>
              <a:gd name="adj1" fmla="val 48704"/>
              <a:gd name="adj2" fmla="val -513"/>
              <a:gd name="adj3" fmla="val 48509"/>
              <a:gd name="adj4" fmla="val -20806"/>
            </a:avLst>
          </a:prstGeom>
          <a:noFill/>
          <a:ln w="31750" cap="rnd">
            <a:solidFill>
              <a:schemeClr val="accent3">
                <a:lumMod val="75000"/>
                <a:lumOff val="25000"/>
              </a:schemeClr>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3"/>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25" name="Timeline Item 7">
            <a:extLst>
              <a:ext uri="{FF2B5EF4-FFF2-40B4-BE49-F238E27FC236}">
                <a16:creationId xmlns:a16="http://schemas.microsoft.com/office/drawing/2014/main" id="{446DB56E-1F98-4CA5-9EA0-CD5D8E696085}"/>
              </a:ext>
            </a:extLst>
          </p:cNvPr>
          <p:cNvSpPr>
            <a:spLocks noGrp="1"/>
          </p:cNvSpPr>
          <p:nvPr>
            <p:ph type="body" idx="21" hasCustomPrompt="1"/>
          </p:nvPr>
        </p:nvSpPr>
        <p:spPr>
          <a:xfrm rot="19800000">
            <a:off x="8778539" y="2017125"/>
            <a:ext cx="3357485" cy="505948"/>
          </a:xfrm>
          <a:prstGeom prst="callout1">
            <a:avLst>
              <a:gd name="adj1" fmla="val 48704"/>
              <a:gd name="adj2" fmla="val -513"/>
              <a:gd name="adj3" fmla="val 48509"/>
              <a:gd name="adj4" fmla="val -20806"/>
            </a:avLst>
          </a:prstGeom>
          <a:noFill/>
          <a:ln w="31750" cap="rnd">
            <a:solidFill>
              <a:schemeClr val="accent6"/>
            </a:solidFill>
            <a:headEnd type="none" w="lg" len="lg"/>
            <a:tailEnd type="oval" w="lg" len="lg"/>
          </a:ln>
        </p:spPr>
        <p:style>
          <a:lnRef idx="2">
            <a:schemeClr val="accent1"/>
          </a:lnRef>
          <a:fillRef idx="1">
            <a:schemeClr val="lt1"/>
          </a:fillRef>
          <a:effectRef idx="0">
            <a:schemeClr val="accent1"/>
          </a:effectRef>
          <a:fontRef idx="minor">
            <a:schemeClr val="dk1"/>
          </a:fontRef>
        </p:style>
        <p:txBody>
          <a:bodyPr lIns="91440" rIns="91440" anchor="ctr">
            <a:norm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11" name="Callout - Bottom">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805866" y="4575293"/>
            <a:ext cx="10462106" cy="1071062"/>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spAutoFit/>
          </a:bodyPr>
          <a:lstStyle>
            <a:lvl1pPr marL="0" indent="0" algn="l">
              <a:buNone/>
              <a:defRPr sz="16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 or delete if not needed.</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36527489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meline 3">
    <p:spTree>
      <p:nvGrpSpPr>
        <p:cNvPr id="1" name=""/>
        <p:cNvGrpSpPr/>
        <p:nvPr/>
      </p:nvGrpSpPr>
      <p:grpSpPr>
        <a:xfrm>
          <a:off x="0" y="0"/>
          <a:ext cx="0" cy="0"/>
          <a:chOff x="0" y="0"/>
          <a:chExt cx="0" cy="0"/>
        </a:xfrm>
      </p:grpSpPr>
      <p:pic>
        <p:nvPicPr>
          <p:cNvPr id="29" name="Watch Icon">
            <a:extLst>
              <a:ext uri="{FF2B5EF4-FFF2-40B4-BE49-F238E27FC236}">
                <a16:creationId xmlns:a16="http://schemas.microsoft.com/office/drawing/2014/main" id="{0424956F-105B-4C46-9648-142898D60E66}"/>
              </a:ext>
              <a:ext uri="{C183D7F6-B498-43B3-948B-1728B52AA6E4}">
                <adec:decorative xmlns:adec="http://schemas.microsoft.com/office/drawing/2017/decorative" val="1"/>
              </a:ext>
            </a:extLst>
          </p:cNvPr>
          <p:cNvPicPr>
            <a:picLocks noChangeAspect="1"/>
          </p:cNvPicPr>
          <p:nvPr userDrawn="1"/>
        </p:nvPicPr>
        <p:blipFill>
          <a:blip r:embed="rId2" cstate="hq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p:blipFill>
        <p:spPr>
          <a:xfrm rot="10800000">
            <a:off x="0" y="235399"/>
            <a:ext cx="457200" cy="457200"/>
          </a:xfrm>
          <a:prstGeom prst="rect">
            <a:avLst/>
          </a:prstGeom>
        </p:spPr>
      </p:pic>
      <p:cxnSp>
        <p:nvCxnSpPr>
          <p:cNvPr id="5" name="Gray Line">
            <a:extLst>
              <a:ext uri="{FF2B5EF4-FFF2-40B4-BE49-F238E27FC236}">
                <a16:creationId xmlns:a16="http://schemas.microsoft.com/office/drawing/2014/main" id="{FB7FF695-611E-4BA6-99FD-A8120740C671}"/>
              </a:ext>
              <a:ext uri="{C183D7F6-B498-43B3-948B-1728B52AA6E4}">
                <adec:decorative xmlns:adec="http://schemas.microsoft.com/office/drawing/2017/decorative" val="1"/>
              </a:ext>
            </a:extLst>
          </p:cNvPr>
          <p:cNvCxnSpPr>
            <a:cxnSpLocks/>
          </p:cNvCxnSpPr>
          <p:nvPr userDrawn="1"/>
        </p:nvCxnSpPr>
        <p:spPr>
          <a:xfrm>
            <a:off x="8248838" y="861170"/>
            <a:ext cx="0" cy="5387230"/>
          </a:xfrm>
          <a:prstGeom prst="line">
            <a:avLst/>
          </a:prstGeom>
          <a:ln w="28575">
            <a:gradFill>
              <a:gsLst>
                <a:gs pos="1000">
                  <a:schemeClr val="accent4">
                    <a:alpha val="0"/>
                  </a:schemeClr>
                </a:gs>
                <a:gs pos="15000">
                  <a:schemeClr val="accent4"/>
                </a:gs>
                <a:gs pos="85000">
                  <a:schemeClr val="accent4"/>
                </a:gs>
                <a:gs pos="99000">
                  <a:schemeClr val="accent4">
                    <a:alpha val="0"/>
                  </a:schemeClr>
                </a:gs>
              </a:gsLst>
              <a:lin ang="5400000" scaled="1"/>
            </a:gradFill>
          </a:ln>
        </p:spPr>
        <p:style>
          <a:lnRef idx="1">
            <a:schemeClr val="accent4"/>
          </a:lnRef>
          <a:fillRef idx="0">
            <a:schemeClr val="accent4"/>
          </a:fillRef>
          <a:effectRef idx="0">
            <a:schemeClr val="accent4"/>
          </a:effectRef>
          <a:fontRef idx="minor">
            <a:schemeClr val="tx1"/>
          </a:fontRef>
        </p:style>
      </p:cxnSp>
      <p:sp>
        <p:nvSpPr>
          <p:cNvPr id="9" name="Slide Number">
            <a:extLst>
              <a:ext uri="{FF2B5EF4-FFF2-40B4-BE49-F238E27FC236}">
                <a16:creationId xmlns:a16="http://schemas.microsoft.com/office/drawing/2014/main" id="{82356CE9-2779-4AFC-864B-2F02513D794E}"/>
              </a:ext>
            </a:extLst>
          </p:cNvPr>
          <p:cNvSpPr>
            <a:spLocks noGrp="1"/>
          </p:cNvSpPr>
          <p:nvPr>
            <p:ph type="sldNum" sz="quarter" idx="12"/>
          </p:nvPr>
        </p:nvSpPr>
        <p:spPr/>
        <p:txBody>
          <a:bodyPr/>
          <a:lstStyle/>
          <a:p>
            <a:fld id="{158B7785-F6D6-45F8-833E-07BD84680091}" type="slidenum">
              <a:rPr lang="en-US" smtClean="0"/>
              <a:t>‹#›</a:t>
            </a:fld>
            <a:endParaRPr lang="en-US" dirty="0"/>
          </a:p>
        </p:txBody>
      </p:sp>
      <p:sp>
        <p:nvSpPr>
          <p:cNvPr id="2" name="Title">
            <a:extLst>
              <a:ext uri="{FF2B5EF4-FFF2-40B4-BE49-F238E27FC236}">
                <a16:creationId xmlns:a16="http://schemas.microsoft.com/office/drawing/2014/main" id="{C2ACF4F6-841C-4EB3-998D-4079B398A4B3}"/>
              </a:ext>
            </a:extLst>
          </p:cNvPr>
          <p:cNvSpPr>
            <a:spLocks noGrp="1"/>
          </p:cNvSpPr>
          <p:nvPr>
            <p:ph type="title" hasCustomPrompt="1"/>
          </p:nvPr>
        </p:nvSpPr>
        <p:spPr/>
        <p:txBody>
          <a:bodyPr/>
          <a:lstStyle>
            <a:lvl1pPr>
              <a:defRPr/>
            </a:lvl1pPr>
          </a:lstStyle>
          <a:p>
            <a:r>
              <a:rPr lang="en-US" dirty="0"/>
              <a:t>Click to add timeline slide title. Delete unneeded shapes. </a:t>
            </a:r>
          </a:p>
        </p:txBody>
      </p:sp>
      <p:sp>
        <p:nvSpPr>
          <p:cNvPr id="11" name="Callout - Left">
            <a:extLst>
              <a:ext uri="{FF2B5EF4-FFF2-40B4-BE49-F238E27FC236}">
                <a16:creationId xmlns:a16="http://schemas.microsoft.com/office/drawing/2014/main" id="{977AA5B0-026E-4306-A8FB-EE76135F6FBE}"/>
              </a:ext>
            </a:extLst>
          </p:cNvPr>
          <p:cNvSpPr>
            <a:spLocks noGrp="1"/>
          </p:cNvSpPr>
          <p:nvPr>
            <p:ph type="body" idx="14" hasCustomPrompt="1"/>
          </p:nvPr>
        </p:nvSpPr>
        <p:spPr>
          <a:xfrm>
            <a:off x="609140" y="1823226"/>
            <a:ext cx="3334023" cy="3263970"/>
          </a:xfrm>
          <a:ln/>
        </p:spPr>
        <p:style>
          <a:lnRef idx="0">
            <a:schemeClr val="accent1"/>
          </a:lnRef>
          <a:fillRef idx="3">
            <a:schemeClr val="accent1"/>
          </a:fillRef>
          <a:effectRef idx="3">
            <a:schemeClr val="accent1"/>
          </a:effectRef>
          <a:fontRef idx="minor">
            <a:schemeClr val="lt1"/>
          </a:fontRef>
        </p:style>
        <p:txBody>
          <a:bodyPr wrap="square" lIns="274320" tIns="182880" rIns="274320" bIns="182880" anchor="ctr">
            <a:noAutofit/>
          </a:bodyPr>
          <a:lstStyle>
            <a:lvl1pPr marL="0" indent="0" algn="l">
              <a:buNone/>
              <a:defRPr sz="1800" b="0" i="0">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Please Note: The reading order of these graphic elements has been established on the backend to satisfy federal accessibility regulations (508 compliance).  Element removal and spacing will not affect accessibility, but element rearranging and reordering will.  Use this callout box for your content.</a:t>
            </a:r>
          </a:p>
        </p:txBody>
      </p:sp>
      <p:sp>
        <p:nvSpPr>
          <p:cNvPr id="27" name="Timeline Item 1">
            <a:extLst>
              <a:ext uri="{FF2B5EF4-FFF2-40B4-BE49-F238E27FC236}">
                <a16:creationId xmlns:a16="http://schemas.microsoft.com/office/drawing/2014/main" id="{CF264817-797F-497A-9AC6-81B3EFFB4035}"/>
              </a:ext>
            </a:extLst>
          </p:cNvPr>
          <p:cNvSpPr>
            <a:spLocks noGrp="1"/>
          </p:cNvSpPr>
          <p:nvPr>
            <p:ph type="body" idx="27" hasCustomPrompt="1"/>
          </p:nvPr>
        </p:nvSpPr>
        <p:spPr>
          <a:xfrm>
            <a:off x="4600952" y="1200470"/>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1 here.</a:t>
            </a:r>
          </a:p>
        </p:txBody>
      </p:sp>
      <p:sp>
        <p:nvSpPr>
          <p:cNvPr id="17" name="Timeline Item 2">
            <a:extLst>
              <a:ext uri="{FF2B5EF4-FFF2-40B4-BE49-F238E27FC236}">
                <a16:creationId xmlns:a16="http://schemas.microsoft.com/office/drawing/2014/main" id="{CBB9AAD3-859D-4004-9796-E5E9CF036E58}"/>
              </a:ext>
            </a:extLst>
          </p:cNvPr>
          <p:cNvSpPr>
            <a:spLocks noGrp="1"/>
          </p:cNvSpPr>
          <p:nvPr>
            <p:ph type="body" idx="1" hasCustomPrompt="1"/>
          </p:nvPr>
        </p:nvSpPr>
        <p:spPr>
          <a:xfrm>
            <a:off x="8548765" y="1698948"/>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2 here.</a:t>
            </a:r>
          </a:p>
        </p:txBody>
      </p:sp>
      <p:sp>
        <p:nvSpPr>
          <p:cNvPr id="26" name="Timeline Item 3">
            <a:extLst>
              <a:ext uri="{FF2B5EF4-FFF2-40B4-BE49-F238E27FC236}">
                <a16:creationId xmlns:a16="http://schemas.microsoft.com/office/drawing/2014/main" id="{D8952813-2EC6-42A3-AFCD-D0EB3A46E7FD}"/>
              </a:ext>
            </a:extLst>
          </p:cNvPr>
          <p:cNvSpPr>
            <a:spLocks noGrp="1"/>
          </p:cNvSpPr>
          <p:nvPr>
            <p:ph type="body" idx="26" hasCustomPrompt="1"/>
          </p:nvPr>
        </p:nvSpPr>
        <p:spPr>
          <a:xfrm>
            <a:off x="4600953" y="2197426"/>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3 here.</a:t>
            </a:r>
          </a:p>
        </p:txBody>
      </p:sp>
      <p:sp>
        <p:nvSpPr>
          <p:cNvPr id="28" name="Timeline Item 4">
            <a:extLst>
              <a:ext uri="{FF2B5EF4-FFF2-40B4-BE49-F238E27FC236}">
                <a16:creationId xmlns:a16="http://schemas.microsoft.com/office/drawing/2014/main" id="{D23AED94-E8A9-498E-B8DB-E06B880F3344}"/>
              </a:ext>
            </a:extLst>
          </p:cNvPr>
          <p:cNvSpPr>
            <a:spLocks noGrp="1"/>
          </p:cNvSpPr>
          <p:nvPr>
            <p:ph type="body" idx="28" hasCustomPrompt="1"/>
          </p:nvPr>
        </p:nvSpPr>
        <p:spPr>
          <a:xfrm>
            <a:off x="8548765" y="2695904"/>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4 here.</a:t>
            </a:r>
          </a:p>
        </p:txBody>
      </p:sp>
      <p:sp>
        <p:nvSpPr>
          <p:cNvPr id="34" name="Timeline Item 5">
            <a:extLst>
              <a:ext uri="{FF2B5EF4-FFF2-40B4-BE49-F238E27FC236}">
                <a16:creationId xmlns:a16="http://schemas.microsoft.com/office/drawing/2014/main" id="{D0490684-BF2D-4D43-AF2F-1DF814863A3B}"/>
              </a:ext>
            </a:extLst>
          </p:cNvPr>
          <p:cNvSpPr>
            <a:spLocks noGrp="1"/>
          </p:cNvSpPr>
          <p:nvPr>
            <p:ph type="body" idx="31" hasCustomPrompt="1"/>
          </p:nvPr>
        </p:nvSpPr>
        <p:spPr>
          <a:xfrm>
            <a:off x="4606810" y="3194382"/>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5 here.</a:t>
            </a:r>
          </a:p>
        </p:txBody>
      </p:sp>
      <p:sp>
        <p:nvSpPr>
          <p:cNvPr id="32" name="Timeline Item 6">
            <a:extLst>
              <a:ext uri="{FF2B5EF4-FFF2-40B4-BE49-F238E27FC236}">
                <a16:creationId xmlns:a16="http://schemas.microsoft.com/office/drawing/2014/main" id="{332605F8-B1E8-420F-9AB3-BEA8E983B716}"/>
              </a:ext>
            </a:extLst>
          </p:cNvPr>
          <p:cNvSpPr>
            <a:spLocks noGrp="1"/>
          </p:cNvSpPr>
          <p:nvPr>
            <p:ph type="body" idx="29" hasCustomPrompt="1"/>
          </p:nvPr>
        </p:nvSpPr>
        <p:spPr>
          <a:xfrm>
            <a:off x="8554623" y="3692860"/>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6 here.</a:t>
            </a:r>
          </a:p>
        </p:txBody>
      </p:sp>
      <p:sp>
        <p:nvSpPr>
          <p:cNvPr id="33" name="Timeline Item 7">
            <a:extLst>
              <a:ext uri="{FF2B5EF4-FFF2-40B4-BE49-F238E27FC236}">
                <a16:creationId xmlns:a16="http://schemas.microsoft.com/office/drawing/2014/main" id="{FA272DBF-150C-48C0-9616-14571A3CBAAE}"/>
              </a:ext>
            </a:extLst>
          </p:cNvPr>
          <p:cNvSpPr>
            <a:spLocks noGrp="1"/>
          </p:cNvSpPr>
          <p:nvPr>
            <p:ph type="body" idx="30" hasCustomPrompt="1"/>
          </p:nvPr>
        </p:nvSpPr>
        <p:spPr>
          <a:xfrm>
            <a:off x="4606811" y="4191338"/>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7 here.</a:t>
            </a:r>
          </a:p>
        </p:txBody>
      </p:sp>
      <p:sp>
        <p:nvSpPr>
          <p:cNvPr id="35" name="Timeline Item 8">
            <a:extLst>
              <a:ext uri="{FF2B5EF4-FFF2-40B4-BE49-F238E27FC236}">
                <a16:creationId xmlns:a16="http://schemas.microsoft.com/office/drawing/2014/main" id="{7C824D20-BF3C-46D9-8DF9-3784B7B4CDC4}"/>
              </a:ext>
            </a:extLst>
          </p:cNvPr>
          <p:cNvSpPr>
            <a:spLocks noGrp="1"/>
          </p:cNvSpPr>
          <p:nvPr>
            <p:ph type="body" idx="32" hasCustomPrompt="1"/>
          </p:nvPr>
        </p:nvSpPr>
        <p:spPr>
          <a:xfrm>
            <a:off x="8554623" y="4689816"/>
            <a:ext cx="3357485" cy="337015"/>
          </a:xfrm>
          <a:prstGeom prst="callout1">
            <a:avLst>
              <a:gd name="adj1" fmla="val 99316"/>
              <a:gd name="adj2" fmla="val 100174"/>
              <a:gd name="adj3" fmla="val 97569"/>
              <a:gd name="adj4" fmla="val -8678"/>
            </a:avLst>
          </a:prstGeom>
          <a:noFill/>
          <a:ln w="41275">
            <a:solidFill>
              <a:schemeClr val="accent2"/>
            </a:solidFill>
            <a:headEnd type="none" w="lg" len="lg"/>
            <a:tailEnd type="diamond"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8 here.</a:t>
            </a:r>
          </a:p>
        </p:txBody>
      </p:sp>
      <p:sp>
        <p:nvSpPr>
          <p:cNvPr id="36" name="Timeline Item 9">
            <a:extLst>
              <a:ext uri="{FF2B5EF4-FFF2-40B4-BE49-F238E27FC236}">
                <a16:creationId xmlns:a16="http://schemas.microsoft.com/office/drawing/2014/main" id="{2CD28ECE-ECF2-4119-AAA7-D9F5245530C4}"/>
              </a:ext>
            </a:extLst>
          </p:cNvPr>
          <p:cNvSpPr>
            <a:spLocks noGrp="1"/>
          </p:cNvSpPr>
          <p:nvPr>
            <p:ph type="body" idx="33" hasCustomPrompt="1"/>
          </p:nvPr>
        </p:nvSpPr>
        <p:spPr>
          <a:xfrm>
            <a:off x="4600952" y="5188297"/>
            <a:ext cx="3357485" cy="337015"/>
          </a:xfrm>
          <a:prstGeom prst="callout1">
            <a:avLst>
              <a:gd name="adj1" fmla="val 99315"/>
              <a:gd name="adj2" fmla="val 108543"/>
              <a:gd name="adj3" fmla="val 101809"/>
              <a:gd name="adj4" fmla="val -427"/>
            </a:avLst>
          </a:prstGeom>
          <a:noFill/>
          <a:ln w="41275">
            <a:solidFill>
              <a:schemeClr val="accent2"/>
            </a:solidFill>
            <a:headEnd type="diamond" w="lg" len="lg"/>
            <a:tailEnd type="none" w="lg" len="lg"/>
          </a:ln>
        </p:spPr>
        <p:style>
          <a:lnRef idx="2">
            <a:schemeClr val="accent1"/>
          </a:lnRef>
          <a:fillRef idx="1">
            <a:schemeClr val="lt1"/>
          </a:fillRef>
          <a:effectRef idx="0">
            <a:schemeClr val="accent1"/>
          </a:effectRef>
          <a:fontRef idx="minor">
            <a:schemeClr val="dk1"/>
          </a:fontRef>
        </p:style>
        <p:txBody>
          <a:bodyPr lIns="91440" rIns="91440" bIns="27432" anchor="b">
            <a:spAutoFit/>
          </a:bodyPr>
          <a:lstStyle>
            <a:lvl1pPr marL="0" indent="0" algn="l">
              <a:buNone/>
              <a:defRPr sz="18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Add Timeline Item 9 here.</a:t>
            </a:r>
          </a:p>
        </p:txBody>
      </p:sp>
      <p:sp>
        <p:nvSpPr>
          <p:cNvPr id="8" name="Footer Placeholder">
            <a:extLst>
              <a:ext uri="{FF2B5EF4-FFF2-40B4-BE49-F238E27FC236}">
                <a16:creationId xmlns:a16="http://schemas.microsoft.com/office/drawing/2014/main" id="{A0DC7C72-A8F7-4224-A9B1-BF8B032C26DB}"/>
              </a:ext>
            </a:extLst>
          </p:cNvPr>
          <p:cNvSpPr>
            <a:spLocks noGrp="1"/>
          </p:cNvSpPr>
          <p:nvPr>
            <p:ph type="ftr" sz="quarter" idx="11"/>
          </p:nvPr>
        </p:nvSpPr>
        <p:spPr/>
        <p:txBody>
          <a:bodyPr/>
          <a:lstStyle>
            <a:lvl1pPr>
              <a:defRPr>
                <a:solidFill>
                  <a:srgbClr val="8C8C8C"/>
                </a:solidFill>
              </a:defRPr>
            </a:lvl1pPr>
          </a:lstStyle>
          <a:p>
            <a:endParaRPr lang="en-US" dirty="0"/>
          </a:p>
        </p:txBody>
      </p:sp>
    </p:spTree>
    <p:extLst>
      <p:ext uri="{BB962C8B-B14F-4D97-AF65-F5344CB8AC3E}">
        <p14:creationId xmlns:p14="http://schemas.microsoft.com/office/powerpoint/2010/main" val="1839152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emf"/><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13.xml"/><Relationship Id="rId7"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5" Type="http://schemas.openxmlformats.org/officeDocument/2006/relationships/slideLayout" Target="../slideLayouts/slideLayout15.xml"/><Relationship Id="rId10" Type="http://schemas.openxmlformats.org/officeDocument/2006/relationships/image" Target="../media/image1.emf"/><Relationship Id="rId4" Type="http://schemas.openxmlformats.org/officeDocument/2006/relationships/slideLayout" Target="../slideLayouts/slideLayout14.xml"/><Relationship Id="rId9" Type="http://schemas.microsoft.com/office/2007/relationships/hdphoto" Target="../media/hdphoto1.wdp"/></Relationships>
</file>

<file path=ppt/slideMasters/_rels/slideMaster3.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slideLayout" Target="../slideLayouts/slideLayout19.xml"/><Relationship Id="rId7" Type="http://schemas.openxmlformats.org/officeDocument/2006/relationships/image" Target="../media/image2.png"/><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image" Target="../media/image1.emf"/><Relationship Id="rId5" Type="http://schemas.openxmlformats.org/officeDocument/2006/relationships/theme" Target="../theme/theme3.xml"/><Relationship Id="rId4" Type="http://schemas.openxmlformats.org/officeDocument/2006/relationships/slideLayout" Target="../slideLayouts/slideLayout20.xml"/></Relationships>
</file>

<file path=ppt/slideMasters/_rels/slideMaster4.xml.rels><?xml version="1.0" encoding="UTF-8" standalone="yes"?>
<Relationships xmlns="http://schemas.openxmlformats.org/package/2006/relationships"><Relationship Id="rId8" Type="http://schemas.openxmlformats.org/officeDocument/2006/relationships/image" Target="../media/image2.png"/><Relationship Id="rId3" Type="http://schemas.openxmlformats.org/officeDocument/2006/relationships/slideLayout" Target="../slideLayouts/slideLayout23.xml"/><Relationship Id="rId7" Type="http://schemas.openxmlformats.org/officeDocument/2006/relationships/image" Target="../media/image1.emf"/><Relationship Id="rId2" Type="http://schemas.openxmlformats.org/officeDocument/2006/relationships/slideLayout" Target="../slideLayouts/slideLayout22.xml"/><Relationship Id="rId1" Type="http://schemas.openxmlformats.org/officeDocument/2006/relationships/slideLayout" Target="../slideLayouts/slideLayout21.xml"/><Relationship Id="rId6" Type="http://schemas.openxmlformats.org/officeDocument/2006/relationships/theme" Target="../theme/theme4.xml"/><Relationship Id="rId5" Type="http://schemas.openxmlformats.org/officeDocument/2006/relationships/slideLayout" Target="../slideLayouts/slideLayout25.xml"/><Relationship Id="rId4" Type="http://schemas.openxmlformats.org/officeDocument/2006/relationships/slideLayout" Target="../slideLayouts/slideLayout24.xml"/><Relationship Id="rId9" Type="http://schemas.microsoft.com/office/2007/relationships/hdphoto" Target="../media/hdphoto1.wdp"/></Relationships>
</file>

<file path=ppt/slideMasters/_rels/slideMaster5.xml.rels><?xml version="1.0" encoding="UTF-8" standalone="yes"?>
<Relationships xmlns="http://schemas.openxmlformats.org/package/2006/relationships"><Relationship Id="rId8" Type="http://schemas.openxmlformats.org/officeDocument/2006/relationships/theme" Target="../theme/theme5.xml"/><Relationship Id="rId3" Type="http://schemas.openxmlformats.org/officeDocument/2006/relationships/slideLayout" Target="../slideLayouts/slideLayout28.xml"/><Relationship Id="rId7" Type="http://schemas.openxmlformats.org/officeDocument/2006/relationships/slideLayout" Target="../slideLayouts/slideLayout32.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microsoft.com/office/2007/relationships/hdphoto" Target="../media/hdphoto1.wdp"/><Relationship Id="rId5" Type="http://schemas.openxmlformats.org/officeDocument/2006/relationships/slideLayout" Target="../slideLayouts/slideLayout30.xml"/><Relationship Id="rId10" Type="http://schemas.openxmlformats.org/officeDocument/2006/relationships/image" Target="../media/image2.png"/><Relationship Id="rId4" Type="http://schemas.openxmlformats.org/officeDocument/2006/relationships/slideLayout" Target="../slideLayouts/slideLayout29.xml"/><Relationship Id="rId9" Type="http://schemas.openxmlformats.org/officeDocument/2006/relationships/image" Target="../media/image1.emf"/></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2"/>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3" cstate="hqprint">
            <a:alphaModFix amt="70000"/>
            <a:extLst>
              <a:ext uri="{BEBA8EAE-BF5A-486C-A8C5-ECC9F3942E4B}">
                <a14:imgProps xmlns:a14="http://schemas.microsoft.com/office/drawing/2010/main">
                  <a14:imgLayer r:embed="rId14">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86433637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80" r:id="rId4"/>
    <p:sldLayoutId id="2147483652" r:id="rId5"/>
    <p:sldLayoutId id="2147483653" r:id="rId6"/>
    <p:sldLayoutId id="2147483654" r:id="rId7"/>
    <p:sldLayoutId id="2147483655" r:id="rId8"/>
    <p:sldLayoutId id="2147483656" r:id="rId9"/>
    <p:sldLayoutId id="2147483657" r:id="rId10"/>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10"/>
          <a:stretch>
            <a:fillRect/>
          </a:stretch>
        </p:blipFill>
        <p:spPr>
          <a:xfrm>
            <a:off x="9622551" y="6284572"/>
            <a:ext cx="1389041" cy="471509"/>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3402457141"/>
      </p:ext>
    </p:extLst>
  </p:cSld>
  <p:clrMap bg1="lt1" tx1="dk1" bg2="lt2" tx2="dk2" accent1="accent1" accent2="accent2" accent3="accent3" accent4="accent4" accent5="accent5" accent6="accent6" hlink="hlink" folHlink="folHlink"/>
  <p:sldLayoutIdLst>
    <p:sldLayoutId id="2147483681" r:id="rId1"/>
    <p:sldLayoutId id="2147483683" r:id="rId2"/>
    <p:sldLayoutId id="2147483672" r:id="rId3"/>
    <p:sldLayoutId id="2147483682" r:id="rId4"/>
    <p:sldLayoutId id="2147483674" r:id="rId5"/>
    <p:sldLayoutId id="2147483697" r:id="rId6"/>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6"/>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7" cstate="hqprint">
            <a:alphaModFix amt="70000"/>
            <a:extLst>
              <a:ext uri="{BEBA8EAE-BF5A-486C-A8C5-ECC9F3942E4B}">
                <a14:imgProps xmlns:a14="http://schemas.microsoft.com/office/drawing/2010/main">
                  <a14:imgLayer r:embed="rId8">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chor="ctr">
            <a:noAutofit/>
          </a:bodyPr>
          <a:lstStyle/>
          <a:p>
            <a:pPr lvl="0"/>
            <a:r>
              <a:rPr lang="en-US" dirty="0"/>
              <a:t>FirstName </a:t>
            </a:r>
            <a:r>
              <a:rPr lang="en-US" dirty="0" err="1"/>
              <a:t>LastName</a:t>
            </a:r>
            <a:endParaRPr lang="en-US" dirty="0"/>
          </a:p>
          <a:p>
            <a:pPr lvl="1"/>
            <a:r>
              <a:rPr lang="en-US" dirty="0"/>
              <a:t>Position</a:t>
            </a:r>
          </a:p>
          <a:p>
            <a:pPr lvl="2"/>
            <a:r>
              <a:rPr lang="en-US" dirty="0"/>
              <a:t>Organization</a:t>
            </a:r>
          </a:p>
          <a:p>
            <a:pPr lvl="3"/>
            <a:r>
              <a:rPr lang="en-US" dirty="0"/>
              <a:t>Email</a:t>
            </a:r>
          </a:p>
          <a:p>
            <a:pPr lvl="4"/>
            <a:r>
              <a:rPr lang="en-US" dirty="0"/>
              <a:t>Phone</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1036630729"/>
      </p:ext>
    </p:extLst>
  </p:cSld>
  <p:clrMap bg1="lt1" tx1="dk1" bg2="lt2" tx2="dk2" accent1="accent1" accent2="accent2" accent3="accent3" accent4="accent4" accent5="accent5" accent6="accent6" hlink="hlink" folHlink="folHlink"/>
  <p:sldLayoutIdLst>
    <p:sldLayoutId id="2147483660" r:id="rId1"/>
    <p:sldLayoutId id="2147483662" r:id="rId2"/>
    <p:sldLayoutId id="2147483668" r:id="rId3"/>
    <p:sldLayoutId id="2147483669" r:id="rId4"/>
  </p:sldLayoutIdLst>
  <p:hf hdr="0" ftr="0" dt="0"/>
  <p:txStyles>
    <p:titleStyle>
      <a:lvl1pPr algn="l" defTabSz="914400" rtl="0" eaLnBrk="1" latinLnBrk="0" hangingPunct="1">
        <a:lnSpc>
          <a:spcPct val="90000"/>
        </a:lnSpc>
        <a:spcBef>
          <a:spcPct val="0"/>
        </a:spcBef>
        <a:buNone/>
        <a:defRPr sz="3600" b="1" kern="1200">
          <a:solidFill>
            <a:schemeClr val="accent1"/>
          </a:solidFill>
          <a:latin typeface="+mn-lt"/>
          <a:ea typeface="+mj-ea"/>
          <a:cs typeface="+mj-cs"/>
        </a:defRPr>
      </a:lvl1pPr>
    </p:titleStyle>
    <p:body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7"/>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8" cstate="hqprint">
            <a:alphaModFix amt="70000"/>
            <a:extLst>
              <a:ext uri="{BEBA8EAE-BF5A-486C-A8C5-ECC9F3942E4B}">
                <a14:imgProps xmlns:a14="http://schemas.microsoft.com/office/drawing/2010/main">
                  <a14:imgLayer r:embed="rId9">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2"/>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edit Master title style</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spTree>
    <p:extLst>
      <p:ext uri="{BB962C8B-B14F-4D97-AF65-F5344CB8AC3E}">
        <p14:creationId xmlns:p14="http://schemas.microsoft.com/office/powerpoint/2010/main" val="981448211"/>
      </p:ext>
    </p:extLst>
  </p:cSld>
  <p:clrMap bg1="lt1" tx1="dk1" bg2="lt2" tx2="dk2" accent1="accent1" accent2="accent2" accent3="accent3" accent4="accent4" accent5="accent5" accent6="accent6" hlink="hlink" folHlink="folHlink"/>
  <p:sldLayoutIdLst>
    <p:sldLayoutId id="2147483693" r:id="rId1"/>
    <p:sldLayoutId id="2147483692" r:id="rId2"/>
    <p:sldLayoutId id="2147483694" r:id="rId3"/>
    <p:sldLayoutId id="2147483696" r:id="rId4"/>
    <p:sldLayoutId id="2147483691" r:id="rId5"/>
  </p:sldLayoutIdLst>
  <p:hf hdr="0" ftr="0" dt="0"/>
  <p:txStyles>
    <p:titleStyle>
      <a:lvl1pPr algn="l" defTabSz="914400" rtl="0" eaLnBrk="1" latinLnBrk="0" hangingPunct="1">
        <a:lnSpc>
          <a:spcPct val="90000"/>
        </a:lnSpc>
        <a:spcBef>
          <a:spcPct val="0"/>
        </a:spcBef>
        <a:buNone/>
        <a:defRPr sz="3200" b="1" kern="1200">
          <a:solidFill>
            <a:schemeClr val="accent5"/>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Footer Placeholder">
            <a:extLst>
              <a:ext uri="{FF2B5EF4-FFF2-40B4-BE49-F238E27FC236}">
                <a16:creationId xmlns:a16="http://schemas.microsoft.com/office/drawing/2014/main" id="{C6F6E286-73CB-45E0-AF89-B50934118376}"/>
              </a:ext>
            </a:extLst>
          </p:cNvPr>
          <p:cNvSpPr>
            <a:spLocks noGrp="1"/>
          </p:cNvSpPr>
          <p:nvPr userDrawn="1">
            <p:ph type="ftr" sz="quarter" idx="3"/>
          </p:nvPr>
        </p:nvSpPr>
        <p:spPr>
          <a:xfrm>
            <a:off x="4439823" y="6356350"/>
            <a:ext cx="4114800" cy="365125"/>
          </a:xfrm>
          <a:prstGeom prst="rect">
            <a:avLst/>
          </a:prstGeom>
        </p:spPr>
        <p:txBody>
          <a:bodyPr vert="horz" lIns="91440" tIns="45720" rIns="91440" bIns="45720" rtlCol="0" anchor="ctr"/>
          <a:lstStyle>
            <a:lvl1pPr algn="ctr">
              <a:defRPr sz="1200">
                <a:solidFill>
                  <a:schemeClr val="accent3">
                    <a:lumMod val="90000"/>
                    <a:lumOff val="10000"/>
                  </a:schemeClr>
                </a:solidFill>
              </a:defRPr>
            </a:lvl1pPr>
          </a:lstStyle>
          <a:p>
            <a:endParaRPr lang="en-US" dirty="0"/>
          </a:p>
        </p:txBody>
      </p:sp>
      <p:grpSp>
        <p:nvGrpSpPr>
          <p:cNvPr id="8" name="Bottom Corner Embellishment">
            <a:extLst>
              <a:ext uri="{FF2B5EF4-FFF2-40B4-BE49-F238E27FC236}">
                <a16:creationId xmlns:a16="http://schemas.microsoft.com/office/drawing/2014/main" id="{078C2E71-6627-4326-A3D4-76A3FED4FBE5}"/>
              </a:ext>
              <a:ext uri="{C183D7F6-B498-43B3-948B-1728B52AA6E4}">
                <adec:decorative xmlns:adec="http://schemas.microsoft.com/office/drawing/2017/decorative" val="1"/>
              </a:ext>
            </a:extLst>
          </p:cNvPr>
          <p:cNvGrpSpPr/>
          <p:nvPr userDrawn="1"/>
        </p:nvGrpSpPr>
        <p:grpSpPr>
          <a:xfrm>
            <a:off x="11405293" y="5979373"/>
            <a:ext cx="1274472" cy="851703"/>
            <a:chOff x="11405293" y="5979373"/>
            <a:chExt cx="1274472" cy="851703"/>
          </a:xfrm>
        </p:grpSpPr>
        <p:sp>
          <p:nvSpPr>
            <p:cNvPr id="23" name="Freeform: Shape 22">
              <a:extLst>
                <a:ext uri="{FF2B5EF4-FFF2-40B4-BE49-F238E27FC236}">
                  <a16:creationId xmlns:a16="http://schemas.microsoft.com/office/drawing/2014/main" id="{0F69B7C9-83D1-4F78-A10E-4B6C8CBDFB28}"/>
                </a:ext>
              </a:extLst>
            </p:cNvPr>
            <p:cNvSpPr/>
            <p:nvPr userDrawn="1"/>
          </p:nvSpPr>
          <p:spPr>
            <a:xfrm rot="13500000">
              <a:off x="11616677" y="5767989"/>
              <a:ext cx="851703" cy="1274472"/>
            </a:xfrm>
            <a:custGeom>
              <a:avLst/>
              <a:gdLst>
                <a:gd name="connsiteX0" fmla="*/ 851703 w 851703"/>
                <a:gd name="connsiteY0" fmla="*/ 1274472 h 1274472"/>
                <a:gd name="connsiteX1" fmla="*/ 0 w 851703"/>
                <a:gd name="connsiteY1" fmla="*/ 422768 h 1274472"/>
                <a:gd name="connsiteX2" fmla="*/ 422768 w 851703"/>
                <a:gd name="connsiteY2" fmla="*/ 0 h 1274472"/>
                <a:gd name="connsiteX3" fmla="*/ 851703 w 851703"/>
                <a:gd name="connsiteY3" fmla="*/ 0 h 1274472"/>
              </a:gdLst>
              <a:ahLst/>
              <a:cxnLst>
                <a:cxn ang="0">
                  <a:pos x="connsiteX0" y="connsiteY0"/>
                </a:cxn>
                <a:cxn ang="0">
                  <a:pos x="connsiteX1" y="connsiteY1"/>
                </a:cxn>
                <a:cxn ang="0">
                  <a:pos x="connsiteX2" y="connsiteY2"/>
                </a:cxn>
                <a:cxn ang="0">
                  <a:pos x="connsiteX3" y="connsiteY3"/>
                </a:cxn>
              </a:cxnLst>
              <a:rect l="l" t="t" r="r" b="b"/>
              <a:pathLst>
                <a:path w="851703" h="1274472">
                  <a:moveTo>
                    <a:pt x="851703" y="1274472"/>
                  </a:moveTo>
                  <a:lnTo>
                    <a:pt x="0" y="422768"/>
                  </a:lnTo>
                  <a:lnTo>
                    <a:pt x="422768" y="0"/>
                  </a:lnTo>
                  <a:lnTo>
                    <a:pt x="851703" y="0"/>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27" name="Freeform: Shape 26">
              <a:extLst>
                <a:ext uri="{FF2B5EF4-FFF2-40B4-BE49-F238E27FC236}">
                  <a16:creationId xmlns:a16="http://schemas.microsoft.com/office/drawing/2014/main" id="{FDFBB624-8BD4-47AE-8F60-BF3F6F0B0094}"/>
                </a:ext>
              </a:extLst>
            </p:cNvPr>
            <p:cNvSpPr/>
            <p:nvPr userDrawn="1"/>
          </p:nvSpPr>
          <p:spPr>
            <a:xfrm rot="13500000">
              <a:off x="11639672" y="5804455"/>
              <a:ext cx="824763" cy="1220593"/>
            </a:xfrm>
            <a:custGeom>
              <a:avLst/>
              <a:gdLst>
                <a:gd name="connsiteX0" fmla="*/ 824763 w 824763"/>
                <a:gd name="connsiteY0" fmla="*/ 1220593 h 1220593"/>
                <a:gd name="connsiteX1" fmla="*/ 0 w 824763"/>
                <a:gd name="connsiteY1" fmla="*/ 395830 h 1220593"/>
                <a:gd name="connsiteX2" fmla="*/ 395829 w 824763"/>
                <a:gd name="connsiteY2" fmla="*/ 0 h 1220593"/>
                <a:gd name="connsiteX3" fmla="*/ 824763 w 824763"/>
                <a:gd name="connsiteY3" fmla="*/ 0 h 1220593"/>
              </a:gdLst>
              <a:ahLst/>
              <a:cxnLst>
                <a:cxn ang="0">
                  <a:pos x="connsiteX0" y="connsiteY0"/>
                </a:cxn>
                <a:cxn ang="0">
                  <a:pos x="connsiteX1" y="connsiteY1"/>
                </a:cxn>
                <a:cxn ang="0">
                  <a:pos x="connsiteX2" y="connsiteY2"/>
                </a:cxn>
                <a:cxn ang="0">
                  <a:pos x="connsiteX3" y="connsiteY3"/>
                </a:cxn>
              </a:cxnLst>
              <a:rect l="l" t="t" r="r" b="b"/>
              <a:pathLst>
                <a:path w="824763" h="1220593">
                  <a:moveTo>
                    <a:pt x="824763" y="1220593"/>
                  </a:moveTo>
                  <a:lnTo>
                    <a:pt x="0" y="395830"/>
                  </a:lnTo>
                  <a:lnTo>
                    <a:pt x="395829" y="0"/>
                  </a:lnTo>
                  <a:lnTo>
                    <a:pt x="824763" y="0"/>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sp>
        <p:nvSpPr>
          <p:cNvPr id="16" name="Gray Line">
            <a:extLst>
              <a:ext uri="{FF2B5EF4-FFF2-40B4-BE49-F238E27FC236}">
                <a16:creationId xmlns:a16="http://schemas.microsoft.com/office/drawing/2014/main" id="{2D9CB85B-CDB3-40F6-9772-D467496C5D12}"/>
              </a:ext>
              <a:ext uri="{C183D7F6-B498-43B3-948B-1728B52AA6E4}">
                <adec:decorative xmlns:adec="http://schemas.microsoft.com/office/drawing/2017/decorative" val="1"/>
              </a:ext>
            </a:extLst>
          </p:cNvPr>
          <p:cNvSpPr/>
          <p:nvPr userDrawn="1"/>
        </p:nvSpPr>
        <p:spPr>
          <a:xfrm>
            <a:off x="0" y="854008"/>
            <a:ext cx="12192000" cy="27432"/>
          </a:xfrm>
          <a:prstGeom prst="rect">
            <a:avLst/>
          </a:prstGeom>
          <a:gradFill>
            <a:gsLst>
              <a:gs pos="8000">
                <a:srgbClr val="C8C8C6"/>
              </a:gs>
              <a:gs pos="0">
                <a:schemeClr val="accent4">
                  <a:lumMod val="85000"/>
                </a:schemeClr>
              </a:gs>
              <a:gs pos="100000">
                <a:schemeClr val="accent4"/>
              </a:gs>
            </a:gsLst>
            <a:lin ang="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2" name="Top Corner Embellishment">
            <a:extLst>
              <a:ext uri="{FF2B5EF4-FFF2-40B4-BE49-F238E27FC236}">
                <a16:creationId xmlns:a16="http://schemas.microsoft.com/office/drawing/2014/main" id="{8F95FEB6-FFF2-4F11-B483-D3D22A0B2F16}"/>
              </a:ext>
              <a:ext uri="{C183D7F6-B498-43B3-948B-1728B52AA6E4}">
                <adec:decorative xmlns:adec="http://schemas.microsoft.com/office/drawing/2017/decorative" val="1"/>
              </a:ext>
            </a:extLst>
          </p:cNvPr>
          <p:cNvGrpSpPr/>
          <p:nvPr userDrawn="1"/>
        </p:nvGrpSpPr>
        <p:grpSpPr>
          <a:xfrm>
            <a:off x="-473958" y="98902"/>
            <a:ext cx="1110742" cy="882858"/>
            <a:chOff x="-349094" y="75201"/>
            <a:chExt cx="816665" cy="649115"/>
          </a:xfrm>
        </p:grpSpPr>
        <p:sp>
          <p:nvSpPr>
            <p:cNvPr id="30" name="Freeform: Shape 29">
              <a:extLst>
                <a:ext uri="{FF2B5EF4-FFF2-40B4-BE49-F238E27FC236}">
                  <a16:creationId xmlns:a16="http://schemas.microsoft.com/office/drawing/2014/main" id="{44D73738-9E9A-48A2-88A3-D975822610A5}"/>
                </a:ext>
              </a:extLst>
            </p:cNvPr>
            <p:cNvSpPr/>
            <p:nvPr userDrawn="1"/>
          </p:nvSpPr>
          <p:spPr>
            <a:xfrm rot="2700000">
              <a:off x="-265319" y="-8574"/>
              <a:ext cx="649115" cy="816665"/>
            </a:xfrm>
            <a:custGeom>
              <a:avLst/>
              <a:gdLst>
                <a:gd name="connsiteX0" fmla="*/ 0 w 649115"/>
                <a:gd name="connsiteY0" fmla="*/ 167549 h 816665"/>
                <a:gd name="connsiteX1" fmla="*/ 167549 w 649115"/>
                <a:gd name="connsiteY1" fmla="*/ 0 h 816665"/>
                <a:gd name="connsiteX2" fmla="*/ 649115 w 649115"/>
                <a:gd name="connsiteY2" fmla="*/ 0 h 816665"/>
                <a:gd name="connsiteX3" fmla="*/ 649115 w 649115"/>
                <a:gd name="connsiteY3" fmla="*/ 816665 h 816665"/>
              </a:gdLst>
              <a:ahLst/>
              <a:cxnLst>
                <a:cxn ang="0">
                  <a:pos x="connsiteX0" y="connsiteY0"/>
                </a:cxn>
                <a:cxn ang="0">
                  <a:pos x="connsiteX1" y="connsiteY1"/>
                </a:cxn>
                <a:cxn ang="0">
                  <a:pos x="connsiteX2" y="connsiteY2"/>
                </a:cxn>
                <a:cxn ang="0">
                  <a:pos x="connsiteX3" y="connsiteY3"/>
                </a:cxn>
              </a:cxnLst>
              <a:rect l="l" t="t" r="r" b="b"/>
              <a:pathLst>
                <a:path w="649115" h="816665">
                  <a:moveTo>
                    <a:pt x="0" y="167549"/>
                  </a:moveTo>
                  <a:lnTo>
                    <a:pt x="167549" y="0"/>
                  </a:lnTo>
                  <a:lnTo>
                    <a:pt x="649115" y="0"/>
                  </a:lnTo>
                  <a:lnTo>
                    <a:pt x="649115" y="816665"/>
                  </a:ln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1" name="Freeform: Shape 30">
              <a:extLst>
                <a:ext uri="{FF2B5EF4-FFF2-40B4-BE49-F238E27FC236}">
                  <a16:creationId xmlns:a16="http://schemas.microsoft.com/office/drawing/2014/main" id="{F92F17B4-EB2C-4036-8F84-536981B24D75}"/>
                </a:ext>
              </a:extLst>
            </p:cNvPr>
            <p:cNvSpPr/>
            <p:nvPr userDrawn="1"/>
          </p:nvSpPr>
          <p:spPr>
            <a:xfrm rot="2700000">
              <a:off x="-261373" y="8838"/>
              <a:ext cx="622175" cy="762786"/>
            </a:xfrm>
            <a:custGeom>
              <a:avLst/>
              <a:gdLst>
                <a:gd name="connsiteX0" fmla="*/ 0 w 622175"/>
                <a:gd name="connsiteY0" fmla="*/ 140611 h 762786"/>
                <a:gd name="connsiteX1" fmla="*/ 140611 w 622175"/>
                <a:gd name="connsiteY1" fmla="*/ 0 h 762786"/>
                <a:gd name="connsiteX2" fmla="*/ 622175 w 622175"/>
                <a:gd name="connsiteY2" fmla="*/ 0 h 762786"/>
                <a:gd name="connsiteX3" fmla="*/ 622175 w 622175"/>
                <a:gd name="connsiteY3" fmla="*/ 762786 h 762786"/>
              </a:gdLst>
              <a:ahLst/>
              <a:cxnLst>
                <a:cxn ang="0">
                  <a:pos x="connsiteX0" y="connsiteY0"/>
                </a:cxn>
                <a:cxn ang="0">
                  <a:pos x="connsiteX1" y="connsiteY1"/>
                </a:cxn>
                <a:cxn ang="0">
                  <a:pos x="connsiteX2" y="connsiteY2"/>
                </a:cxn>
                <a:cxn ang="0">
                  <a:pos x="connsiteX3" y="connsiteY3"/>
                </a:cxn>
              </a:cxnLst>
              <a:rect l="l" t="t" r="r" b="b"/>
              <a:pathLst>
                <a:path w="622175" h="762786">
                  <a:moveTo>
                    <a:pt x="0" y="140611"/>
                  </a:moveTo>
                  <a:lnTo>
                    <a:pt x="140611" y="0"/>
                  </a:lnTo>
                  <a:lnTo>
                    <a:pt x="622175" y="0"/>
                  </a:lnTo>
                  <a:lnTo>
                    <a:pt x="622175" y="762786"/>
                  </a:lnTo>
                  <a:close/>
                </a:path>
              </a:pathLst>
            </a:cu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sp>
          <p:nvSpPr>
            <p:cNvPr id="32" name="Freeform: Shape 31">
              <a:extLst>
                <a:ext uri="{FF2B5EF4-FFF2-40B4-BE49-F238E27FC236}">
                  <a16:creationId xmlns:a16="http://schemas.microsoft.com/office/drawing/2014/main" id="{62DE680A-B37E-41BD-BB42-D30A6C48656C}"/>
                </a:ext>
              </a:extLst>
            </p:cNvPr>
            <p:cNvSpPr/>
            <p:nvPr userDrawn="1"/>
          </p:nvSpPr>
          <p:spPr>
            <a:xfrm rot="2700000">
              <a:off x="-250498" y="56849"/>
              <a:ext cx="547907" cy="614248"/>
            </a:xfrm>
            <a:custGeom>
              <a:avLst/>
              <a:gdLst>
                <a:gd name="connsiteX0" fmla="*/ 0 w 547907"/>
                <a:gd name="connsiteY0" fmla="*/ 66341 h 614248"/>
                <a:gd name="connsiteX1" fmla="*/ 66342 w 547907"/>
                <a:gd name="connsiteY1" fmla="*/ 0 h 614248"/>
                <a:gd name="connsiteX2" fmla="*/ 389789 w 547907"/>
                <a:gd name="connsiteY2" fmla="*/ 0 h 614248"/>
                <a:gd name="connsiteX3" fmla="*/ 547907 w 547907"/>
                <a:gd name="connsiteY3" fmla="*/ 158118 h 614248"/>
                <a:gd name="connsiteX4" fmla="*/ 547907 w 547907"/>
                <a:gd name="connsiteY4" fmla="*/ 614248 h 61424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47907" h="614248">
                  <a:moveTo>
                    <a:pt x="0" y="66341"/>
                  </a:moveTo>
                  <a:lnTo>
                    <a:pt x="66342" y="0"/>
                  </a:lnTo>
                  <a:lnTo>
                    <a:pt x="389789" y="0"/>
                  </a:lnTo>
                  <a:cubicBezTo>
                    <a:pt x="477115" y="0"/>
                    <a:pt x="547907" y="70792"/>
                    <a:pt x="547907" y="158118"/>
                  </a:cubicBezTo>
                  <a:lnTo>
                    <a:pt x="547907" y="61424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grpSp>
      <p:pic>
        <p:nvPicPr>
          <p:cNvPr id="9" name="WFGPS Logo">
            <a:extLst>
              <a:ext uri="{FF2B5EF4-FFF2-40B4-BE49-F238E27FC236}">
                <a16:creationId xmlns:a16="http://schemas.microsoft.com/office/drawing/2014/main" id="{620F4109-A7C5-4DF8-B313-DFB5F6A25EC1}"/>
              </a:ext>
              <a:ext uri="{C183D7F6-B498-43B3-948B-1728B52AA6E4}">
                <adec:decorative xmlns:adec="http://schemas.microsoft.com/office/drawing/2017/decorative" val="1"/>
              </a:ext>
            </a:extLst>
          </p:cNvPr>
          <p:cNvPicPr>
            <a:picLocks noChangeAspect="1"/>
          </p:cNvPicPr>
          <p:nvPr userDrawn="1"/>
        </p:nvPicPr>
        <p:blipFill>
          <a:blip r:embed="rId9"/>
          <a:stretch>
            <a:fillRect/>
          </a:stretch>
        </p:blipFill>
        <p:spPr>
          <a:xfrm>
            <a:off x="9622551" y="6284572"/>
            <a:ext cx="1389041" cy="471509"/>
          </a:xfrm>
          <a:prstGeom prst="rect">
            <a:avLst/>
          </a:prstGeom>
        </p:spPr>
      </p:pic>
      <p:pic>
        <p:nvPicPr>
          <p:cNvPr id="19" name="ETA Tagline">
            <a:extLst>
              <a:ext uri="{FF2B5EF4-FFF2-40B4-BE49-F238E27FC236}">
                <a16:creationId xmlns:a16="http://schemas.microsoft.com/office/drawing/2014/main" id="{B8354039-63F9-4F85-A74E-784D07722FB6}"/>
              </a:ext>
              <a:ext uri="{C183D7F6-B498-43B3-948B-1728B52AA6E4}">
                <adec:decorative xmlns:adec="http://schemas.microsoft.com/office/drawing/2017/decorative" val="1"/>
              </a:ext>
            </a:extLst>
          </p:cNvPr>
          <p:cNvPicPr>
            <a:picLocks noChangeAspect="1"/>
          </p:cNvPicPr>
          <p:nvPr userDrawn="1"/>
        </p:nvPicPr>
        <p:blipFill>
          <a:blip r:embed="rId10" cstate="hqprint">
            <a:alphaModFix amt="70000"/>
            <a:extLst>
              <a:ext uri="{BEBA8EAE-BF5A-486C-A8C5-ECC9F3942E4B}">
                <a14:imgProps xmlns:a14="http://schemas.microsoft.com/office/drawing/2010/main">
                  <a14:imgLayer r:embed="rId11">
                    <a14:imgEffect>
                      <a14:brightnessContrast bright="50000"/>
                    </a14:imgEffect>
                  </a14:imgLayer>
                </a14:imgProps>
              </a:ext>
              <a:ext uri="{28A0092B-C50C-407E-A947-70E740481C1C}">
                <a14:useLocalDpi xmlns:a14="http://schemas.microsoft.com/office/drawing/2010/main" val="0"/>
              </a:ext>
            </a:extLst>
          </a:blip>
          <a:stretch>
            <a:fillRect/>
          </a:stretch>
        </p:blipFill>
        <p:spPr>
          <a:xfrm>
            <a:off x="289187" y="6399892"/>
            <a:ext cx="2266231" cy="274320"/>
          </a:xfrm>
          <a:prstGeom prst="rect">
            <a:avLst/>
          </a:prstGeom>
        </p:spPr>
      </p:pic>
      <p:sp>
        <p:nvSpPr>
          <p:cNvPr id="6" name="Slide Number">
            <a:extLst>
              <a:ext uri="{FF2B5EF4-FFF2-40B4-BE49-F238E27FC236}">
                <a16:creationId xmlns:a16="http://schemas.microsoft.com/office/drawing/2014/main" id="{A1572889-5393-4231-B195-9251F27C13AF}"/>
              </a:ext>
            </a:extLst>
          </p:cNvPr>
          <p:cNvSpPr>
            <a:spLocks noGrp="1"/>
          </p:cNvSpPr>
          <p:nvPr userDrawn="1">
            <p:ph type="sldNum" sz="quarter" idx="4"/>
          </p:nvPr>
        </p:nvSpPr>
        <p:spPr>
          <a:xfrm>
            <a:off x="11384678" y="6356350"/>
            <a:ext cx="652922" cy="365125"/>
          </a:xfrm>
          <a:prstGeom prst="rect">
            <a:avLst/>
          </a:prstGeom>
        </p:spPr>
        <p:txBody>
          <a:bodyPr vert="horz" lIns="91440" tIns="45720" rIns="91440" bIns="45720" rtlCol="0" anchor="ctr"/>
          <a:lstStyle>
            <a:lvl1pPr algn="ctr">
              <a:defRPr sz="1600" b="1">
                <a:solidFill>
                  <a:schemeClr val="accent1"/>
                </a:solidFill>
              </a:defRPr>
            </a:lvl1pPr>
          </a:lstStyle>
          <a:p>
            <a:fld id="{158B7785-F6D6-45F8-833E-07BD84680091}" type="slidenum">
              <a:rPr lang="en-US" smtClean="0"/>
              <a:pPr/>
              <a:t>‹#›</a:t>
            </a:fld>
            <a:endParaRPr lang="en-US" dirty="0"/>
          </a:p>
        </p:txBody>
      </p:sp>
      <p:sp>
        <p:nvSpPr>
          <p:cNvPr id="2" name="Title Placeholder">
            <a:extLst>
              <a:ext uri="{FF2B5EF4-FFF2-40B4-BE49-F238E27FC236}">
                <a16:creationId xmlns:a16="http://schemas.microsoft.com/office/drawing/2014/main" id="{D0834ABB-946B-471F-87D5-D81FC8FF23DF}"/>
              </a:ext>
            </a:extLst>
          </p:cNvPr>
          <p:cNvSpPr>
            <a:spLocks noGrp="1"/>
          </p:cNvSpPr>
          <p:nvPr userDrawn="1">
            <p:ph type="title"/>
          </p:nvPr>
        </p:nvSpPr>
        <p:spPr>
          <a:xfrm>
            <a:off x="805866" y="46208"/>
            <a:ext cx="11081334" cy="786384"/>
          </a:xfrm>
          <a:prstGeom prst="rect">
            <a:avLst/>
          </a:prstGeom>
        </p:spPr>
        <p:txBody>
          <a:bodyPr vert="horz" lIns="182880" tIns="45720" rIns="91440" bIns="45720" rtlCol="0" anchor="ctr">
            <a:normAutofit/>
          </a:bodyPr>
          <a:lstStyle/>
          <a:p>
            <a:r>
              <a:rPr lang="en-US" dirty="0"/>
              <a:t>Click to add infographic slide title. Delete unneeded shapes.</a:t>
            </a:r>
          </a:p>
        </p:txBody>
      </p:sp>
      <p:sp>
        <p:nvSpPr>
          <p:cNvPr id="3" name="Text Placeholder">
            <a:extLst>
              <a:ext uri="{FF2B5EF4-FFF2-40B4-BE49-F238E27FC236}">
                <a16:creationId xmlns:a16="http://schemas.microsoft.com/office/drawing/2014/main" id="{E5CB76F7-62AF-4D93-B023-FFC586BFA1E2}"/>
              </a:ext>
            </a:extLst>
          </p:cNvPr>
          <p:cNvSpPr>
            <a:spLocks noGrp="1"/>
          </p:cNvSpPr>
          <p:nvPr userDrawn="1">
            <p:ph type="body" idx="1"/>
          </p:nvPr>
        </p:nvSpPr>
        <p:spPr>
          <a:xfrm>
            <a:off x="805866" y="1137446"/>
            <a:ext cx="11081334" cy="5039517"/>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595730275"/>
      </p:ext>
    </p:extLst>
  </p:cSld>
  <p:clrMap bg1="lt1" tx1="dk1" bg2="lt2" tx2="dk2" accent1="accent1" accent2="accent2" accent3="accent3" accent4="accent4" accent5="accent5" accent6="accent6" hlink="hlink" folHlink="folHlink"/>
  <p:sldLayoutIdLst>
    <p:sldLayoutId id="2147483706" r:id="rId1"/>
    <p:sldLayoutId id="2147483707" r:id="rId2"/>
    <p:sldLayoutId id="2147483708" r:id="rId3"/>
    <p:sldLayoutId id="2147483713" r:id="rId4"/>
    <p:sldLayoutId id="2147483709" r:id="rId5"/>
    <p:sldLayoutId id="2147483711" r:id="rId6"/>
    <p:sldLayoutId id="2147483712" r:id="rId7"/>
  </p:sldLayoutIdLst>
  <p:hf hdr="0" ftr="0" dt="0"/>
  <p:txStyles>
    <p:titleStyle>
      <a:lvl1pPr algn="l" defTabSz="914400" rtl="0" eaLnBrk="1" latinLnBrk="0" hangingPunct="1">
        <a:lnSpc>
          <a:spcPct val="90000"/>
        </a:lnSpc>
        <a:spcBef>
          <a:spcPct val="0"/>
        </a:spcBef>
        <a:buNone/>
        <a:defRPr sz="3200" b="1" kern="1200">
          <a:solidFill>
            <a:schemeClr val="accent1"/>
          </a:solidFill>
          <a:latin typeface="+mn-lt"/>
          <a:ea typeface="+mj-ea"/>
          <a:cs typeface="+mj-cs"/>
        </a:defRPr>
      </a:lvl1pPr>
    </p:titleStyle>
    <p:bodyStyle>
      <a:lvl1pPr marL="228600" indent="-228600" algn="l" defTabSz="914400" rtl="0" eaLnBrk="1" latinLnBrk="0" hangingPunct="1">
        <a:lnSpc>
          <a:spcPct val="95000"/>
        </a:lnSpc>
        <a:spcBef>
          <a:spcPts val="1800"/>
        </a:spcBef>
        <a:buClr>
          <a:schemeClr val="accent2"/>
        </a:buClr>
        <a:buFont typeface="Wingdings 3" panose="05040102010807070707" pitchFamily="18" charset="2"/>
        <a:buChar char=""/>
        <a:defRPr sz="2600" kern="1200">
          <a:solidFill>
            <a:schemeClr val="tx1"/>
          </a:solidFill>
          <a:latin typeface="+mn-lt"/>
          <a:ea typeface="+mn-ea"/>
          <a:cs typeface="+mn-cs"/>
        </a:defRPr>
      </a:lvl1pPr>
      <a:lvl2pPr marL="685800" indent="-228600" algn="l" defTabSz="914400" rtl="0" eaLnBrk="1" latinLnBrk="0" hangingPunct="1">
        <a:lnSpc>
          <a:spcPct val="95000"/>
        </a:lnSpc>
        <a:spcBef>
          <a:spcPts val="800"/>
        </a:spcBef>
        <a:buClr>
          <a:schemeClr val="accent6"/>
        </a:buClr>
        <a:buFont typeface="Wingdings 3" panose="05040102010807070707" pitchFamily="18" charset="2"/>
        <a:buChar char=""/>
        <a:defRPr sz="2400" kern="1200">
          <a:solidFill>
            <a:schemeClr val="bg2">
              <a:lumMod val="25000"/>
            </a:schemeClr>
          </a:solidFill>
          <a:latin typeface="+mn-lt"/>
          <a:ea typeface="+mn-ea"/>
          <a:cs typeface="+mn-cs"/>
        </a:defRPr>
      </a:lvl2pPr>
      <a:lvl3pPr marL="1143000" indent="-228600" algn="l" defTabSz="914400" rtl="0" eaLnBrk="1" latinLnBrk="0" hangingPunct="1">
        <a:lnSpc>
          <a:spcPct val="95000"/>
        </a:lnSpc>
        <a:spcBef>
          <a:spcPts val="500"/>
        </a:spcBef>
        <a:buClr>
          <a:schemeClr val="bg1">
            <a:lumMod val="50000"/>
          </a:schemeClr>
        </a:buClr>
        <a:buFont typeface="Wingdings 3" panose="05040102010807070707" pitchFamily="18" charset="2"/>
        <a:buChar char="ê"/>
        <a:defRPr sz="2200" kern="1200">
          <a:solidFill>
            <a:schemeClr val="bg2">
              <a:lumMod val="25000"/>
            </a:schemeClr>
          </a:solidFill>
          <a:latin typeface="+mn-lt"/>
          <a:ea typeface="+mn-ea"/>
          <a:cs typeface="+mn-cs"/>
        </a:defRPr>
      </a:lvl3pPr>
      <a:lvl4pPr marL="1600200" indent="-228600" algn="l" defTabSz="914400" rtl="0" eaLnBrk="1" latinLnBrk="0" hangingPunct="1">
        <a:lnSpc>
          <a:spcPct val="95000"/>
        </a:lnSpc>
        <a:spcBef>
          <a:spcPts val="500"/>
        </a:spcBef>
        <a:buClr>
          <a:schemeClr val="accent2"/>
        </a:buClr>
        <a:buFont typeface="Wingdings 3" panose="05040102010807070707" pitchFamily="18" charset="2"/>
        <a:buChar char="ê"/>
        <a:defRPr sz="2000" kern="1200">
          <a:solidFill>
            <a:schemeClr val="bg2">
              <a:lumMod val="25000"/>
            </a:schemeClr>
          </a:solidFill>
          <a:latin typeface="+mn-lt"/>
          <a:ea typeface="+mn-ea"/>
          <a:cs typeface="+mn-cs"/>
        </a:defRPr>
      </a:lvl4pPr>
      <a:lvl5pPr marL="2057400" indent="-228600" algn="l" defTabSz="914400" rtl="0" eaLnBrk="1" latinLnBrk="0" hangingPunct="1">
        <a:lnSpc>
          <a:spcPct val="95000"/>
        </a:lnSpc>
        <a:spcBef>
          <a:spcPts val="500"/>
        </a:spcBef>
        <a:buClr>
          <a:schemeClr val="accent6"/>
        </a:buClr>
        <a:buFont typeface="Wingdings 3" panose="05040102010807070707" pitchFamily="18" charset="2"/>
        <a:buChar char="ê"/>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5.jpg"/><Relationship Id="rId2" Type="http://schemas.openxmlformats.org/officeDocument/2006/relationships/notesSlide" Target="../notesSlides/notesSlide2.xml"/><Relationship Id="rId1" Type="http://schemas.openxmlformats.org/officeDocument/2006/relationships/slideLayout" Target="../slideLayouts/slideLayout18.xml"/><Relationship Id="rId4" Type="http://schemas.openxmlformats.org/officeDocument/2006/relationships/image" Target="../media/image36.jp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5.xml"/><Relationship Id="rId1" Type="http://schemas.openxmlformats.org/officeDocument/2006/relationships/slideLayout" Target="../slideLayouts/slideLayout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hyperlink" Target="https://docs.house.gov/billsthisweek/20240318/Division%20D%20LHHS.pdf" TargetMode="External"/><Relationship Id="rId2" Type="http://schemas.openxmlformats.org/officeDocument/2006/relationships/notesSlide" Target="../notesSlides/notesSlide8.xml"/><Relationship Id="rId1" Type="http://schemas.openxmlformats.org/officeDocument/2006/relationships/slideLayout" Target="../slideLayouts/slideLayout11.xml"/><Relationship Id="rId4" Type="http://schemas.openxmlformats.org/officeDocument/2006/relationships/image" Target="../media/image37.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1.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hyperlink" Target="https://www.ecfr.gov/current/title-2/subtitle-A/chapter-II/part-200" TargetMode="External"/><Relationship Id="rId2" Type="http://schemas.openxmlformats.org/officeDocument/2006/relationships/notesSlide" Target="../notesSlides/notesSlide13.xml"/><Relationship Id="rId1" Type="http://schemas.openxmlformats.org/officeDocument/2006/relationships/slideLayout" Target="../slideLayouts/slideLayout13.xml"/><Relationship Id="rId4" Type="http://schemas.openxmlformats.org/officeDocument/2006/relationships/hyperlink" Target="https://www.ecfr.gov/current/title-2/subtitle-B/chapter-XXIX/part-2900" TargetMode="Externa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1.xml"/></Relationships>
</file>

<file path=ppt/slides/_rels/slide17.xml.rels><?xml version="1.0" encoding="UTF-8" standalone="yes"?>
<Relationships xmlns="http://schemas.openxmlformats.org/package/2006/relationships"><Relationship Id="rId3" Type="http://schemas.openxmlformats.org/officeDocument/2006/relationships/hyperlink" Target="http://www.sam.gov/" TargetMode="External"/><Relationship Id="rId2" Type="http://schemas.openxmlformats.org/officeDocument/2006/relationships/notesSlide" Target="../notesSlides/notesSlide17.xml"/><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hyperlink" Target="mailto:CPGrants.ProgramOffice@dol.gov" TargetMode="External"/><Relationship Id="rId2" Type="http://schemas.openxmlformats.org/officeDocument/2006/relationships/notesSlide" Target="../notesSlides/notesSlide18.xml"/><Relationship Id="rId1" Type="http://schemas.openxmlformats.org/officeDocument/2006/relationships/slideLayout" Target="../slideLayouts/slideLayout11.xml"/><Relationship Id="rId4" Type="http://schemas.openxmlformats.org/officeDocument/2006/relationships/hyperlink" Target="http://www.grants.gov/"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hyperlink" Target="https://grantsapplicationandmanagement.workforcegps.org/resources/2024/05/08/12/54/Community-Projects-FY24" TargetMode="External"/><Relationship Id="rId2" Type="http://schemas.openxmlformats.org/officeDocument/2006/relationships/notesSlide" Target="../notesSlides/notesSlide30.xml"/><Relationship Id="rId1" Type="http://schemas.openxmlformats.org/officeDocument/2006/relationships/slideLayout" Target="../slideLayouts/slideLayout2.xml"/><Relationship Id="rId4" Type="http://schemas.openxmlformats.org/officeDocument/2006/relationships/hyperlink" Target="mailto:Community.Projects.ETA@dol.gov"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Support@workforceGPS.org" TargetMode="External"/><Relationship Id="rId2" Type="http://schemas.openxmlformats.org/officeDocument/2006/relationships/notesSlide" Target="../notesSlides/notesSlide31.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15FB03-888E-4898-A21E-566F5D1EB9B1}"/>
              </a:ext>
            </a:extLst>
          </p:cNvPr>
          <p:cNvSpPr>
            <a:spLocks noGrp="1"/>
          </p:cNvSpPr>
          <p:nvPr>
            <p:ph type="ctrTitle"/>
          </p:nvPr>
        </p:nvSpPr>
        <p:spPr>
          <a:xfrm>
            <a:off x="4294916" y="2274593"/>
            <a:ext cx="8063344" cy="2875032"/>
          </a:xfrm>
        </p:spPr>
        <p:txBody>
          <a:bodyPr>
            <a:normAutofit/>
          </a:bodyPr>
          <a:lstStyle/>
          <a:p>
            <a:r>
              <a:rPr lang="en-US" dirty="0"/>
              <a:t>ETA Community Projects: </a:t>
            </a:r>
            <a:br>
              <a:rPr lang="en-US" dirty="0"/>
            </a:br>
            <a:r>
              <a:rPr lang="en-US" dirty="0"/>
              <a:t>	</a:t>
            </a:r>
            <a:r>
              <a:rPr lang="en-US" sz="3500" dirty="0"/>
              <a:t>FY2024 Grant Recipients </a:t>
            </a:r>
            <a:br>
              <a:rPr lang="en-US" sz="3500" dirty="0"/>
            </a:br>
            <a:r>
              <a:rPr lang="en-US" sz="3500" dirty="0"/>
              <a:t>	Welcome Webinar</a:t>
            </a:r>
          </a:p>
        </p:txBody>
      </p:sp>
    </p:spTree>
    <p:extLst>
      <p:ext uri="{BB962C8B-B14F-4D97-AF65-F5344CB8AC3E}">
        <p14:creationId xmlns:p14="http://schemas.microsoft.com/office/powerpoint/2010/main" val="26635529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1ED113DD-CA7F-4B1A-9EFF-561149CE7516}"/>
              </a:ext>
            </a:extLst>
          </p:cNvPr>
          <p:cNvSpPr>
            <a:spLocks noGrp="1"/>
          </p:cNvSpPr>
          <p:nvPr>
            <p:ph type="sldNum" sz="quarter" idx="12"/>
          </p:nvPr>
        </p:nvSpPr>
        <p:spPr/>
        <p:txBody>
          <a:bodyPr/>
          <a:lstStyle/>
          <a:p>
            <a:fld id="{158B7785-F6D6-45F8-833E-07BD84680091}" type="slidenum">
              <a:rPr lang="en-US" smtClean="0"/>
              <a:pPr/>
              <a:t>2</a:t>
            </a:fld>
            <a:endParaRPr lang="en-US"/>
          </a:p>
        </p:txBody>
      </p:sp>
      <p:sp>
        <p:nvSpPr>
          <p:cNvPr id="2" name="Title 1">
            <a:extLst>
              <a:ext uri="{FF2B5EF4-FFF2-40B4-BE49-F238E27FC236}">
                <a16:creationId xmlns:a16="http://schemas.microsoft.com/office/drawing/2014/main" id="{5E9387FA-E20A-45B4-92AD-1D44FFC8C58B}"/>
              </a:ext>
            </a:extLst>
          </p:cNvPr>
          <p:cNvSpPr>
            <a:spLocks noGrp="1"/>
          </p:cNvSpPr>
          <p:nvPr>
            <p:ph type="title"/>
          </p:nvPr>
        </p:nvSpPr>
        <p:spPr/>
        <p:txBody>
          <a:bodyPr/>
          <a:lstStyle/>
          <a:p>
            <a:r>
              <a:rPr lang="en-US" dirty="0"/>
              <a:t>Today’s Speakers</a:t>
            </a:r>
          </a:p>
        </p:txBody>
      </p:sp>
      <p:sp>
        <p:nvSpPr>
          <p:cNvPr id="18" name="Content Placeholder 3">
            <a:extLst>
              <a:ext uri="{FF2B5EF4-FFF2-40B4-BE49-F238E27FC236}">
                <a16:creationId xmlns:a16="http://schemas.microsoft.com/office/drawing/2014/main" id="{298036D9-27CC-4B0A-8B6E-D5790E6B7F12}"/>
              </a:ext>
            </a:extLst>
          </p:cNvPr>
          <p:cNvSpPr>
            <a:spLocks noGrp="1"/>
          </p:cNvSpPr>
          <p:nvPr>
            <p:ph sz="half" idx="2"/>
          </p:nvPr>
        </p:nvSpPr>
        <p:spPr>
          <a:xfrm>
            <a:off x="2987174" y="1654292"/>
            <a:ext cx="9054187" cy="1245073"/>
          </a:xfrm>
        </p:spPr>
        <p:txBody>
          <a:bodyPr/>
          <a:lstStyle/>
          <a:p>
            <a:r>
              <a:rPr lang="en-US" dirty="0" err="1"/>
              <a:t>LaQuisha</a:t>
            </a:r>
            <a:r>
              <a:rPr lang="en-US" dirty="0"/>
              <a:t> Barnes</a:t>
            </a:r>
          </a:p>
          <a:p>
            <a:pPr lvl="1"/>
            <a:r>
              <a:rPr lang="en-US" dirty="0"/>
              <a:t>Team Lead, ETA Community Projects</a:t>
            </a:r>
          </a:p>
          <a:p>
            <a:pPr lvl="2"/>
            <a:r>
              <a:rPr lang="en-US" dirty="0"/>
              <a:t>Employment and Training Administration, U.S. Department of Labor</a:t>
            </a:r>
          </a:p>
        </p:txBody>
      </p:sp>
      <p:sp>
        <p:nvSpPr>
          <p:cNvPr id="8" name="Content Placeholder 3">
            <a:extLst>
              <a:ext uri="{FF2B5EF4-FFF2-40B4-BE49-F238E27FC236}">
                <a16:creationId xmlns:a16="http://schemas.microsoft.com/office/drawing/2014/main" id="{20543DA6-EE0A-4816-8D46-D5DA19712254}"/>
              </a:ext>
            </a:extLst>
          </p:cNvPr>
          <p:cNvSpPr txBox="1">
            <a:spLocks/>
          </p:cNvSpPr>
          <p:nvPr/>
        </p:nvSpPr>
        <p:spPr>
          <a:xfrm>
            <a:off x="3050730" y="4374790"/>
            <a:ext cx="8836470" cy="1245073"/>
          </a:xfrm>
          <a:prstGeom prst="rect">
            <a:avLst/>
          </a:prstGeom>
        </p:spPr>
        <p:txBody>
          <a:bodyPr vert="horz" lIns="91440" tIns="45720" rIns="91440" bIns="45720" rtlCol="0" anchor="ctr">
            <a:noAutofit/>
          </a:bodyPr>
          <a:lstStyle>
            <a:lvl1pPr marL="0" indent="0" algn="l" defTabSz="914400" rtl="0" eaLnBrk="1" latinLnBrk="0" hangingPunct="1">
              <a:lnSpc>
                <a:spcPct val="95000"/>
              </a:lnSpc>
              <a:spcBef>
                <a:spcPts val="3000"/>
              </a:spcBef>
              <a:buClr>
                <a:schemeClr val="accent2"/>
              </a:buClr>
              <a:buFontTx/>
              <a:buNone/>
              <a:defRPr sz="2800" b="1" kern="1200">
                <a:solidFill>
                  <a:schemeClr val="accent5"/>
                </a:solidFill>
                <a:latin typeface="+mn-lt"/>
                <a:ea typeface="+mn-ea"/>
                <a:cs typeface="+mn-cs"/>
              </a:defRPr>
            </a:lvl1pPr>
            <a:lvl2pPr marL="457200" indent="0" algn="l" defTabSz="914400" rtl="0" eaLnBrk="1" latinLnBrk="0" hangingPunct="1">
              <a:lnSpc>
                <a:spcPct val="95000"/>
              </a:lnSpc>
              <a:spcBef>
                <a:spcPts val="400"/>
              </a:spcBef>
              <a:buClr>
                <a:schemeClr val="accent6"/>
              </a:buClr>
              <a:buFont typeface="Wingdings 3" panose="05040102010807070707" pitchFamily="18" charset="2"/>
              <a:buNone/>
              <a:defRPr sz="2200" i="1" kern="1200">
                <a:solidFill>
                  <a:schemeClr val="bg2">
                    <a:lumMod val="25000"/>
                  </a:schemeClr>
                </a:solidFill>
                <a:latin typeface="+mj-lt"/>
                <a:ea typeface="+mn-ea"/>
                <a:cs typeface="+mn-cs"/>
              </a:defRPr>
            </a:lvl2pPr>
            <a:lvl3pPr marL="457200" indent="0" algn="l" defTabSz="914400" rtl="0" eaLnBrk="1" latinLnBrk="0" hangingPunct="1">
              <a:lnSpc>
                <a:spcPct val="95000"/>
              </a:lnSpc>
              <a:spcBef>
                <a:spcPts val="200"/>
              </a:spcBef>
              <a:buClr>
                <a:schemeClr val="bg1">
                  <a:lumMod val="50000"/>
                </a:schemeClr>
              </a:buClr>
              <a:buFont typeface="Wingdings 3" panose="05040102010807070707" pitchFamily="18" charset="2"/>
              <a:buNone/>
              <a:defRPr sz="2200" kern="1200">
                <a:solidFill>
                  <a:schemeClr val="bg2">
                    <a:lumMod val="25000"/>
                  </a:schemeClr>
                </a:solidFill>
                <a:latin typeface="+mn-lt"/>
                <a:ea typeface="+mn-ea"/>
                <a:cs typeface="+mn-cs"/>
              </a:defRPr>
            </a:lvl3pPr>
            <a:lvl4pPr marL="914400" indent="-457200" algn="l" defTabSz="914400" rtl="0" eaLnBrk="1" latinLnBrk="0" hangingPunct="1">
              <a:lnSpc>
                <a:spcPct val="95000"/>
              </a:lnSpc>
              <a:spcBef>
                <a:spcPts val="1000"/>
              </a:spcBef>
              <a:buClr>
                <a:schemeClr val="tx2">
                  <a:lumMod val="90000"/>
                  <a:lumOff val="10000"/>
                </a:schemeClr>
              </a:buClr>
              <a:buFont typeface="Wingdings" panose="05000000000000000000" pitchFamily="2" charset="2"/>
              <a:buChar char=""/>
              <a:defRPr sz="2000" u="sng" kern="1200">
                <a:solidFill>
                  <a:schemeClr val="accent6"/>
                </a:solidFill>
                <a:latin typeface="+mn-lt"/>
                <a:ea typeface="+mn-ea"/>
                <a:cs typeface="+mn-cs"/>
              </a:defRPr>
            </a:lvl4pPr>
            <a:lvl5pPr marL="914400" indent="-429768" algn="l" defTabSz="914400" rtl="0" eaLnBrk="1" latinLnBrk="0" hangingPunct="1">
              <a:lnSpc>
                <a:spcPct val="95000"/>
              </a:lnSpc>
              <a:spcBef>
                <a:spcPts val="300"/>
              </a:spcBef>
              <a:buClr>
                <a:schemeClr val="accent5"/>
              </a:buClr>
              <a:buFont typeface="Wingdings" panose="05000000000000000000" pitchFamily="2" charset="2"/>
              <a:buChar char=""/>
              <a:defRPr sz="1800" kern="1200">
                <a:solidFill>
                  <a:schemeClr val="bg2">
                    <a:lumMod val="25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t>Aiyana Pucci</a:t>
            </a:r>
          </a:p>
          <a:p>
            <a:pPr lvl="1"/>
            <a:r>
              <a:rPr lang="en-US" dirty="0"/>
              <a:t>Grant Officer, ETA Community Projects</a:t>
            </a:r>
          </a:p>
          <a:p>
            <a:pPr lvl="2"/>
            <a:r>
              <a:rPr lang="en-US" dirty="0"/>
              <a:t>Employment and Training Administration, U.S. Department of Labor</a:t>
            </a:r>
          </a:p>
        </p:txBody>
      </p:sp>
      <p:pic>
        <p:nvPicPr>
          <p:cNvPr id="4" name="Picture 3" descr="A person with braided hair smiling&#10;&#10;Description automatically generated with low confidence">
            <a:extLst>
              <a:ext uri="{FF2B5EF4-FFF2-40B4-BE49-F238E27FC236}">
                <a16:creationId xmlns:a16="http://schemas.microsoft.com/office/drawing/2014/main" id="{20E4F392-6D57-30E7-926B-6B6E802045C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8192" y="1025997"/>
            <a:ext cx="1990344" cy="2097024"/>
          </a:xfrm>
          <a:prstGeom prst="rect">
            <a:avLst/>
          </a:prstGeom>
        </p:spPr>
      </p:pic>
      <p:pic>
        <p:nvPicPr>
          <p:cNvPr id="5" name="Picture 4" descr="A person in a black and white suit&#10;&#10;Description automatically generated">
            <a:extLst>
              <a:ext uri="{FF2B5EF4-FFF2-40B4-BE49-F238E27FC236}">
                <a16:creationId xmlns:a16="http://schemas.microsoft.com/office/drawing/2014/main" id="{B830A1FC-E908-49BC-0890-B1492BDDEA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8192" y="3523532"/>
            <a:ext cx="1949971" cy="2524235"/>
          </a:xfrm>
          <a:prstGeom prst="rect">
            <a:avLst/>
          </a:prstGeom>
        </p:spPr>
      </p:pic>
    </p:spTree>
    <p:extLst>
      <p:ext uri="{BB962C8B-B14F-4D97-AF65-F5344CB8AC3E}">
        <p14:creationId xmlns:p14="http://schemas.microsoft.com/office/powerpoint/2010/main" val="31885222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3</a:t>
            </a:fld>
            <a:endParaRPr lang="en-US"/>
          </a:p>
        </p:txBody>
      </p:sp>
      <p:sp>
        <p:nvSpPr>
          <p:cNvPr id="3" name="Title 2"/>
          <p:cNvSpPr>
            <a:spLocks noGrp="1"/>
          </p:cNvSpPr>
          <p:nvPr>
            <p:ph type="title"/>
          </p:nvPr>
        </p:nvSpPr>
        <p:spPr/>
        <p:txBody>
          <a:bodyPr/>
          <a:lstStyle/>
          <a:p>
            <a:r>
              <a:rPr lang="en-US" dirty="0"/>
              <a:t>Agenda</a:t>
            </a:r>
          </a:p>
        </p:txBody>
      </p:sp>
      <p:sp>
        <p:nvSpPr>
          <p:cNvPr id="5" name="Content Placeholder 4"/>
          <p:cNvSpPr>
            <a:spLocks noGrp="1"/>
          </p:cNvSpPr>
          <p:nvPr>
            <p:ph sz="half" idx="2"/>
          </p:nvPr>
        </p:nvSpPr>
        <p:spPr>
          <a:xfrm>
            <a:off x="839788" y="1114594"/>
            <a:ext cx="10515600" cy="5075069"/>
          </a:xfrm>
        </p:spPr>
        <p:txBody>
          <a:bodyPr/>
          <a:lstStyle/>
          <a:p>
            <a:pPr lvl="0"/>
            <a:r>
              <a:rPr lang="en-US" sz="2800" dirty="0"/>
              <a:t>Who We Are: ETA and OGM</a:t>
            </a:r>
          </a:p>
          <a:p>
            <a:r>
              <a:rPr lang="en-US" sz="2800" dirty="0"/>
              <a:t>What is an ETA Community Project? </a:t>
            </a:r>
          </a:p>
          <a:p>
            <a:pPr lvl="0"/>
            <a:r>
              <a:rPr lang="en-US" sz="2800" dirty="0"/>
              <a:t>Grant Requirements</a:t>
            </a:r>
          </a:p>
          <a:p>
            <a:pPr lvl="0"/>
            <a:r>
              <a:rPr lang="en-US" sz="2800" dirty="0"/>
              <a:t>Timeline</a:t>
            </a:r>
          </a:p>
          <a:p>
            <a:r>
              <a:rPr lang="en-US" sz="2800" dirty="0"/>
              <a:t>Application Components</a:t>
            </a:r>
          </a:p>
          <a:p>
            <a:r>
              <a:rPr lang="en-US" sz="2800" dirty="0"/>
              <a:t>Link to Resources</a:t>
            </a:r>
          </a:p>
          <a:p>
            <a:pPr marL="0" indent="0">
              <a:buNone/>
            </a:pPr>
            <a:endParaRPr lang="en-US" sz="2800" dirty="0"/>
          </a:p>
          <a:p>
            <a:endParaRPr lang="en-US" sz="2800" dirty="0"/>
          </a:p>
          <a:p>
            <a:pPr lvl="0"/>
            <a:endParaRPr lang="en-US" sz="2800" dirty="0"/>
          </a:p>
        </p:txBody>
      </p:sp>
    </p:spTree>
    <p:extLst>
      <p:ext uri="{BB962C8B-B14F-4D97-AF65-F5344CB8AC3E}">
        <p14:creationId xmlns:p14="http://schemas.microsoft.com/office/powerpoint/2010/main" val="277548097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4</a:t>
            </a:fld>
            <a:endParaRPr lang="en-US"/>
          </a:p>
        </p:txBody>
      </p:sp>
      <p:sp>
        <p:nvSpPr>
          <p:cNvPr id="3" name="Title 2"/>
          <p:cNvSpPr>
            <a:spLocks noGrp="1"/>
          </p:cNvSpPr>
          <p:nvPr>
            <p:ph type="title"/>
          </p:nvPr>
        </p:nvSpPr>
        <p:spPr/>
        <p:txBody>
          <a:bodyPr>
            <a:normAutofit/>
          </a:bodyPr>
          <a:lstStyle/>
          <a:p>
            <a:r>
              <a:rPr lang="en-US" dirty="0"/>
              <a:t>Who We Are: Employment and Training Administration (ETA)</a:t>
            </a:r>
          </a:p>
        </p:txBody>
      </p:sp>
      <p:sp>
        <p:nvSpPr>
          <p:cNvPr id="5" name="Content Placeholder 4"/>
          <p:cNvSpPr>
            <a:spLocks noGrp="1"/>
          </p:cNvSpPr>
          <p:nvPr>
            <p:ph sz="half" idx="2"/>
          </p:nvPr>
        </p:nvSpPr>
        <p:spPr>
          <a:xfrm>
            <a:off x="839788" y="1114594"/>
            <a:ext cx="10515600" cy="5075069"/>
          </a:xfrm>
        </p:spPr>
        <p:txBody>
          <a:bodyPr/>
          <a:lstStyle/>
          <a:p>
            <a:pPr marL="0" indent="0">
              <a:buNone/>
            </a:pPr>
            <a:r>
              <a:rPr lang="en-US" dirty="0"/>
              <a:t>The </a:t>
            </a:r>
            <a:r>
              <a:rPr lang="en-US" b="1" dirty="0"/>
              <a:t>Employment and Training Administration </a:t>
            </a:r>
            <a:r>
              <a:rPr lang="en-US" dirty="0"/>
              <a:t>(ETA)</a:t>
            </a:r>
          </a:p>
          <a:p>
            <a:pPr lvl="0"/>
            <a:r>
              <a:rPr lang="en-US" dirty="0"/>
              <a:t>Is an Agency within the U.S. Department of Labor</a:t>
            </a:r>
          </a:p>
          <a:p>
            <a:pPr lvl="0"/>
            <a:r>
              <a:rPr lang="en-US" dirty="0"/>
              <a:t>ETA administers:</a:t>
            </a:r>
          </a:p>
          <a:p>
            <a:pPr lvl="1"/>
            <a:r>
              <a:rPr lang="en-US" dirty="0"/>
              <a:t>federal government job training and worker dislocation programs, </a:t>
            </a:r>
          </a:p>
          <a:p>
            <a:pPr lvl="1"/>
            <a:r>
              <a:rPr lang="en-US" dirty="0"/>
              <a:t>federal grants to states for public employment service programs, and </a:t>
            </a:r>
          </a:p>
          <a:p>
            <a:pPr lvl="1"/>
            <a:r>
              <a:rPr lang="en-US" dirty="0"/>
              <a:t>unemployment insurance benefits</a:t>
            </a:r>
          </a:p>
          <a:p>
            <a:pPr lvl="0"/>
            <a:r>
              <a:rPr lang="en-US" dirty="0"/>
              <a:t>Services are primarily provided through state and local workforce development systems and other 501(c)3 organizations </a:t>
            </a:r>
          </a:p>
        </p:txBody>
      </p:sp>
    </p:spTree>
    <p:extLst>
      <p:ext uri="{BB962C8B-B14F-4D97-AF65-F5344CB8AC3E}">
        <p14:creationId xmlns:p14="http://schemas.microsoft.com/office/powerpoint/2010/main" val="34319924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5</a:t>
            </a:fld>
            <a:endParaRPr lang="en-US"/>
          </a:p>
        </p:txBody>
      </p:sp>
      <p:graphicFrame>
        <p:nvGraphicFramePr>
          <p:cNvPr id="7" name="Diagram 6">
            <a:extLst>
              <a:ext uri="{FF2B5EF4-FFF2-40B4-BE49-F238E27FC236}">
                <a16:creationId xmlns:a16="http://schemas.microsoft.com/office/drawing/2014/main" id="{D80ACF1F-428A-580B-06E5-ABC4BC3FD6A8}"/>
              </a:ext>
            </a:extLst>
          </p:cNvPr>
          <p:cNvGraphicFramePr/>
          <p:nvPr>
            <p:extLst>
              <p:ext uri="{D42A27DB-BD31-4B8C-83A1-F6EECF244321}">
                <p14:modId xmlns:p14="http://schemas.microsoft.com/office/powerpoint/2010/main" val="207878479"/>
              </p:ext>
            </p:extLst>
          </p:nvPr>
        </p:nvGraphicFramePr>
        <p:xfrm>
          <a:off x="1927314" y="1283391"/>
          <a:ext cx="8838438" cy="507295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itle 2">
            <a:extLst>
              <a:ext uri="{FF2B5EF4-FFF2-40B4-BE49-F238E27FC236}">
                <a16:creationId xmlns:a16="http://schemas.microsoft.com/office/drawing/2014/main" id="{9E548CA5-E765-6228-E419-F699353C5CBC}"/>
              </a:ext>
            </a:extLst>
          </p:cNvPr>
          <p:cNvSpPr>
            <a:spLocks noGrp="1"/>
          </p:cNvSpPr>
          <p:nvPr>
            <p:ph type="title"/>
          </p:nvPr>
        </p:nvSpPr>
        <p:spPr>
          <a:xfrm>
            <a:off x="805866" y="46208"/>
            <a:ext cx="11081334" cy="786384"/>
          </a:xfrm>
        </p:spPr>
        <p:txBody>
          <a:bodyPr>
            <a:normAutofit/>
          </a:bodyPr>
          <a:lstStyle/>
          <a:p>
            <a:r>
              <a:rPr lang="en-US" dirty="0"/>
              <a:t>Who We Are: Employment and Training Administration (ETA)</a:t>
            </a:r>
          </a:p>
        </p:txBody>
      </p:sp>
    </p:spTree>
    <p:extLst>
      <p:ext uri="{BB962C8B-B14F-4D97-AF65-F5344CB8AC3E}">
        <p14:creationId xmlns:p14="http://schemas.microsoft.com/office/powerpoint/2010/main" val="39214819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2"/>
          </p:nvPr>
        </p:nvSpPr>
        <p:spPr/>
        <p:txBody>
          <a:bodyPr/>
          <a:lstStyle/>
          <a:p>
            <a:fld id="{158B7785-F6D6-45F8-833E-07BD84680091}" type="slidenum">
              <a:rPr lang="en-US" smtClean="0"/>
              <a:t>6</a:t>
            </a:fld>
            <a:endParaRPr lang="en-US"/>
          </a:p>
        </p:txBody>
      </p:sp>
      <p:sp>
        <p:nvSpPr>
          <p:cNvPr id="3" name="Title 2"/>
          <p:cNvSpPr>
            <a:spLocks noGrp="1"/>
          </p:cNvSpPr>
          <p:nvPr>
            <p:ph type="title"/>
          </p:nvPr>
        </p:nvSpPr>
        <p:spPr/>
        <p:txBody>
          <a:bodyPr>
            <a:normAutofit/>
          </a:bodyPr>
          <a:lstStyle/>
          <a:p>
            <a:r>
              <a:rPr lang="en-US" dirty="0"/>
              <a:t>Who We Are: Office of Grants Management (OGM)</a:t>
            </a:r>
          </a:p>
        </p:txBody>
      </p:sp>
      <p:sp>
        <p:nvSpPr>
          <p:cNvPr id="5" name="Content Placeholder 4"/>
          <p:cNvSpPr>
            <a:spLocks noGrp="1"/>
          </p:cNvSpPr>
          <p:nvPr>
            <p:ph sz="half" idx="2"/>
          </p:nvPr>
        </p:nvSpPr>
        <p:spPr>
          <a:xfrm>
            <a:off x="839788" y="1114594"/>
            <a:ext cx="10515600" cy="5075069"/>
          </a:xfrm>
        </p:spPr>
        <p:txBody>
          <a:bodyPr/>
          <a:lstStyle/>
          <a:p>
            <a:pPr marL="0" lvl="0" indent="0">
              <a:buNone/>
            </a:pPr>
            <a:r>
              <a:rPr lang="en-US" dirty="0"/>
              <a:t>The </a:t>
            </a:r>
            <a:r>
              <a:rPr lang="en-US" b="1" dirty="0"/>
              <a:t>Office of Grants Management (OGM) </a:t>
            </a:r>
            <a:r>
              <a:rPr lang="en-US" dirty="0"/>
              <a:t>provides accurate, timely, centralized grants management expertise to all Employment and Training Administration (ETA) offices and stakeholders throughout a grant’s life cycle. </a:t>
            </a:r>
          </a:p>
          <a:p>
            <a:pPr marL="0" lvl="0" indent="0">
              <a:buNone/>
            </a:pPr>
            <a:r>
              <a:rPr lang="en-US" dirty="0"/>
              <a:t>A few things OGM does:</a:t>
            </a:r>
          </a:p>
          <a:p>
            <a:pPr lvl="0"/>
            <a:r>
              <a:rPr lang="en-US" dirty="0"/>
              <a:t>Works collaboratively to develop grant solicitations, oversees application analysis and review and is the deciding official for federal assistance awards  </a:t>
            </a:r>
          </a:p>
          <a:p>
            <a:pPr lvl="0"/>
            <a:r>
              <a:rPr lang="en-US" dirty="0"/>
              <a:t>Develops and disseminates financial and grants management policies and procedures for grantees to ensure compliance with these requirements</a:t>
            </a:r>
          </a:p>
          <a:p>
            <a:pPr lvl="0"/>
            <a:r>
              <a:rPr lang="en-US" dirty="0"/>
              <a:t>Provides training and technical assistance to offices, grantees and other organizations</a:t>
            </a:r>
          </a:p>
        </p:txBody>
      </p:sp>
    </p:spTree>
    <p:extLst>
      <p:ext uri="{BB962C8B-B14F-4D97-AF65-F5344CB8AC3E}">
        <p14:creationId xmlns:p14="http://schemas.microsoft.com/office/powerpoint/2010/main" val="35099777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7</a:t>
            </a:fld>
            <a:endParaRPr lang="en-US" dirty="0"/>
          </a:p>
        </p:txBody>
      </p:sp>
      <p:sp>
        <p:nvSpPr>
          <p:cNvPr id="6" name="Title 2">
            <a:extLst>
              <a:ext uri="{FF2B5EF4-FFF2-40B4-BE49-F238E27FC236}">
                <a16:creationId xmlns:a16="http://schemas.microsoft.com/office/drawing/2014/main" id="{1ADB4F41-705E-45EC-95CC-60820E53A182}"/>
              </a:ext>
            </a:extLst>
          </p:cNvPr>
          <p:cNvSpPr>
            <a:spLocks noGrp="1"/>
          </p:cNvSpPr>
          <p:nvPr>
            <p:ph type="title"/>
          </p:nvPr>
        </p:nvSpPr>
        <p:spPr>
          <a:xfrm>
            <a:off x="758291" y="1843477"/>
            <a:ext cx="6553200" cy="2357891"/>
          </a:xfrm>
        </p:spPr>
        <p:txBody>
          <a:bodyPr/>
          <a:lstStyle/>
          <a:p>
            <a:r>
              <a:rPr lang="en-US" dirty="0"/>
              <a:t>Congratulations!</a:t>
            </a:r>
          </a:p>
        </p:txBody>
      </p:sp>
    </p:spTree>
    <p:extLst>
      <p:ext uri="{BB962C8B-B14F-4D97-AF65-F5344CB8AC3E}">
        <p14:creationId xmlns:p14="http://schemas.microsoft.com/office/powerpoint/2010/main" val="31589195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8</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ETA Community Project Grants</a:t>
            </a:r>
          </a:p>
        </p:txBody>
      </p:sp>
      <p:sp>
        <p:nvSpPr>
          <p:cNvPr id="11" name="Content Placeholder 5">
            <a:extLst>
              <a:ext uri="{FF2B5EF4-FFF2-40B4-BE49-F238E27FC236}">
                <a16:creationId xmlns:a16="http://schemas.microsoft.com/office/drawing/2014/main" id="{D0AE3E7A-5FF9-42DA-AAC4-C998580B1D07}"/>
              </a:ext>
            </a:extLst>
          </p:cNvPr>
          <p:cNvSpPr>
            <a:spLocks noGrp="1"/>
          </p:cNvSpPr>
          <p:nvPr>
            <p:ph idx="1"/>
          </p:nvPr>
        </p:nvSpPr>
        <p:spPr>
          <a:xfrm>
            <a:off x="731975" y="1588168"/>
            <a:ext cx="10287007" cy="4385595"/>
          </a:xfrm>
        </p:spPr>
        <p:txBody>
          <a:bodyPr anchor="t">
            <a:normAutofit/>
          </a:bodyPr>
          <a:lstStyle/>
          <a:p>
            <a:pPr>
              <a:spcBef>
                <a:spcPts val="0"/>
              </a:spcBef>
              <a:buFont typeface="Arial" panose="020B0604020202020204" pitchFamily="34" charset="0"/>
              <a:buChar char="•"/>
            </a:pPr>
            <a:r>
              <a:rPr lang="en-US" dirty="0"/>
              <a:t>Consolidated Appropriations Act, 2024</a:t>
            </a:r>
          </a:p>
          <a:p>
            <a:pPr marL="0" indent="0">
              <a:spcBef>
                <a:spcPts val="0"/>
              </a:spcBef>
              <a:buNone/>
            </a:pPr>
            <a:endParaRPr lang="en-US" dirty="0"/>
          </a:p>
          <a:p>
            <a:pPr marL="457200" lvl="1" indent="0">
              <a:spcBef>
                <a:spcPts val="0"/>
              </a:spcBef>
              <a:buNone/>
            </a:pPr>
            <a:r>
              <a:rPr lang="en-US" dirty="0">
                <a:hlinkClick r:id="rId3"/>
              </a:rPr>
              <a:t>Division D LHHS.pdf (house.gov)</a:t>
            </a:r>
            <a:endParaRPr lang="en-US" dirty="0"/>
          </a:p>
        </p:txBody>
      </p:sp>
      <p:pic>
        <p:nvPicPr>
          <p:cNvPr id="1026" name="Picture 2" descr="See the source image">
            <a:extLst>
              <a:ext uri="{FF2B5EF4-FFF2-40B4-BE49-F238E27FC236}">
                <a16:creationId xmlns:a16="http://schemas.microsoft.com/office/drawing/2014/main" id="{825E5DD3-5351-493F-9357-8BB17F11D1B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17676">
            <a:off x="6688350" y="1328528"/>
            <a:ext cx="4904874" cy="49048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9103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9</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ETA Community Project Grants</a:t>
            </a:r>
          </a:p>
        </p:txBody>
      </p:sp>
      <p:sp>
        <p:nvSpPr>
          <p:cNvPr id="11" name="Content Placeholder 5">
            <a:extLst>
              <a:ext uri="{FF2B5EF4-FFF2-40B4-BE49-F238E27FC236}">
                <a16:creationId xmlns:a16="http://schemas.microsoft.com/office/drawing/2014/main" id="{D0AE3E7A-5FF9-42DA-AAC4-C998580B1D07}"/>
              </a:ext>
            </a:extLst>
          </p:cNvPr>
          <p:cNvSpPr>
            <a:spLocks noGrp="1"/>
          </p:cNvSpPr>
          <p:nvPr>
            <p:ph idx="1"/>
          </p:nvPr>
        </p:nvSpPr>
        <p:spPr>
          <a:xfrm>
            <a:off x="731975" y="1588168"/>
            <a:ext cx="10287007" cy="4385595"/>
          </a:xfrm>
        </p:spPr>
        <p:txBody>
          <a:bodyPr anchor="t">
            <a:normAutofit/>
          </a:bodyPr>
          <a:lstStyle/>
          <a:p>
            <a:pPr>
              <a:spcBef>
                <a:spcPts val="0"/>
              </a:spcBef>
              <a:buFont typeface="Arial" panose="020B0604020202020204" pitchFamily="34" charset="0"/>
              <a:buChar char="•"/>
            </a:pPr>
            <a:r>
              <a:rPr lang="en-US" dirty="0"/>
              <a:t>Consolidated Appropriations Act, 2024</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Training and Employment Guidance Letter (TEGL)</a:t>
            </a: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p:txBody>
      </p:sp>
    </p:spTree>
    <p:extLst>
      <p:ext uri="{BB962C8B-B14F-4D97-AF65-F5344CB8AC3E}">
        <p14:creationId xmlns:p14="http://schemas.microsoft.com/office/powerpoint/2010/main" val="38057810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10</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ETA Community Project Grants</a:t>
            </a:r>
          </a:p>
        </p:txBody>
      </p:sp>
      <p:sp>
        <p:nvSpPr>
          <p:cNvPr id="11" name="Content Placeholder 5">
            <a:extLst>
              <a:ext uri="{FF2B5EF4-FFF2-40B4-BE49-F238E27FC236}">
                <a16:creationId xmlns:a16="http://schemas.microsoft.com/office/drawing/2014/main" id="{D0AE3E7A-5FF9-42DA-AAC4-C998580B1D07}"/>
              </a:ext>
            </a:extLst>
          </p:cNvPr>
          <p:cNvSpPr>
            <a:spLocks noGrp="1"/>
          </p:cNvSpPr>
          <p:nvPr>
            <p:ph idx="1"/>
          </p:nvPr>
        </p:nvSpPr>
        <p:spPr>
          <a:xfrm>
            <a:off x="731975" y="1588168"/>
            <a:ext cx="10287007" cy="4385595"/>
          </a:xfrm>
        </p:spPr>
        <p:txBody>
          <a:bodyPr anchor="t">
            <a:normAutofit/>
          </a:bodyPr>
          <a:lstStyle/>
          <a:p>
            <a:pPr>
              <a:spcBef>
                <a:spcPts val="0"/>
              </a:spcBef>
              <a:buFont typeface="Arial" panose="020B0604020202020204" pitchFamily="34" charset="0"/>
              <a:buChar char="•"/>
            </a:pPr>
            <a:r>
              <a:rPr lang="en-US" dirty="0"/>
              <a:t>Consolidated Appropriations Act, 2024</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Training and Employment Guidance Letter (TEGL)</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Application for Federal Assistance</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Grant Agreement – Signed and Executed</a:t>
            </a: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p:txBody>
      </p:sp>
    </p:spTree>
    <p:extLst>
      <p:ext uri="{BB962C8B-B14F-4D97-AF65-F5344CB8AC3E}">
        <p14:creationId xmlns:p14="http://schemas.microsoft.com/office/powerpoint/2010/main" val="35042788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B913AE7-DBB9-4F3E-9CF6-D8D59C8DF09F}"/>
              </a:ext>
            </a:extLst>
          </p:cNvPr>
          <p:cNvSpPr>
            <a:spLocks noGrp="1"/>
          </p:cNvSpPr>
          <p:nvPr>
            <p:ph type="sldNum" sz="quarter" idx="12"/>
          </p:nvPr>
        </p:nvSpPr>
        <p:spPr/>
        <p:txBody>
          <a:bodyPr/>
          <a:lstStyle/>
          <a:p>
            <a:fld id="{158B7785-F6D6-45F8-833E-07BD84680091}" type="slidenum">
              <a:rPr lang="en-US" smtClean="0"/>
              <a:pPr/>
              <a:t>11</a:t>
            </a:fld>
            <a:endParaRPr lang="en-US"/>
          </a:p>
        </p:txBody>
      </p:sp>
      <p:sp>
        <p:nvSpPr>
          <p:cNvPr id="7" name="Title 6">
            <a:extLst>
              <a:ext uri="{FF2B5EF4-FFF2-40B4-BE49-F238E27FC236}">
                <a16:creationId xmlns:a16="http://schemas.microsoft.com/office/drawing/2014/main" id="{F9714ADB-9C83-40AA-9DB6-1C88CFE957C9}"/>
              </a:ext>
            </a:extLst>
          </p:cNvPr>
          <p:cNvSpPr>
            <a:spLocks noGrp="1"/>
          </p:cNvSpPr>
          <p:nvPr>
            <p:ph type="title"/>
          </p:nvPr>
        </p:nvSpPr>
        <p:spPr/>
        <p:txBody>
          <a:bodyPr/>
          <a:lstStyle/>
          <a:p>
            <a:r>
              <a:rPr lang="en-US" dirty="0"/>
              <a:t>ETA Community Project Grants</a:t>
            </a:r>
          </a:p>
        </p:txBody>
      </p:sp>
      <p:sp>
        <p:nvSpPr>
          <p:cNvPr id="11" name="Content Placeholder 5">
            <a:extLst>
              <a:ext uri="{FF2B5EF4-FFF2-40B4-BE49-F238E27FC236}">
                <a16:creationId xmlns:a16="http://schemas.microsoft.com/office/drawing/2014/main" id="{D0AE3E7A-5FF9-42DA-AAC4-C998580B1D07}"/>
              </a:ext>
            </a:extLst>
          </p:cNvPr>
          <p:cNvSpPr>
            <a:spLocks noGrp="1"/>
          </p:cNvSpPr>
          <p:nvPr>
            <p:ph idx="1"/>
          </p:nvPr>
        </p:nvSpPr>
        <p:spPr>
          <a:xfrm>
            <a:off x="731975" y="1588168"/>
            <a:ext cx="9963239" cy="4385595"/>
          </a:xfrm>
        </p:spPr>
        <p:txBody>
          <a:bodyPr anchor="t">
            <a:normAutofit/>
          </a:bodyPr>
          <a:lstStyle/>
          <a:p>
            <a:pPr>
              <a:spcBef>
                <a:spcPts val="0"/>
              </a:spcBef>
              <a:buFont typeface="Arial" panose="020B0604020202020204" pitchFamily="34" charset="0"/>
              <a:buChar char="•"/>
            </a:pPr>
            <a:r>
              <a:rPr lang="en-US" dirty="0"/>
              <a:t>Consolidated Appropriations Act, 2024</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Training and Employment Guidance Letter (TEGL)</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Application for Federal Assistance</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dirty="0"/>
              <a:t>Grant Agreement – Signed and Executed</a:t>
            </a:r>
          </a:p>
          <a:p>
            <a:pPr>
              <a:spcBef>
                <a:spcPts val="0"/>
              </a:spcBef>
              <a:buFont typeface="Arial" panose="020B0604020202020204" pitchFamily="34" charset="0"/>
              <a:buChar char="•"/>
            </a:pPr>
            <a:endParaRPr lang="en-US" dirty="0"/>
          </a:p>
          <a:p>
            <a:pPr>
              <a:spcBef>
                <a:spcPts val="0"/>
              </a:spcBef>
              <a:buFont typeface="Arial" panose="020B0604020202020204" pitchFamily="34" charset="0"/>
              <a:buChar char="•"/>
            </a:pPr>
            <a:r>
              <a:rPr lang="en-US" sz="3000" b="1" dirty="0"/>
              <a:t>Costs incurred prior to the start of the Period of Performance will NOT be reimbursed.</a:t>
            </a:r>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a:p>
            <a:pPr marL="0" indent="0">
              <a:spcBef>
                <a:spcPts val="0"/>
              </a:spcBef>
              <a:buNone/>
            </a:pPr>
            <a:endParaRPr lang="en-US" dirty="0"/>
          </a:p>
        </p:txBody>
      </p:sp>
    </p:spTree>
    <p:extLst>
      <p:ext uri="{BB962C8B-B14F-4D97-AF65-F5344CB8AC3E}">
        <p14:creationId xmlns:p14="http://schemas.microsoft.com/office/powerpoint/2010/main" val="8458858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12</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758291" y="1843477"/>
            <a:ext cx="6553200" cy="2357891"/>
          </a:xfrm>
        </p:spPr>
        <p:txBody>
          <a:bodyPr/>
          <a:lstStyle/>
          <a:p>
            <a:r>
              <a:rPr lang="en-US" dirty="0"/>
              <a:t>Grant Requirements</a:t>
            </a:r>
          </a:p>
        </p:txBody>
      </p:sp>
    </p:spTree>
    <p:extLst>
      <p:ext uri="{BB962C8B-B14F-4D97-AF65-F5344CB8AC3E}">
        <p14:creationId xmlns:p14="http://schemas.microsoft.com/office/powerpoint/2010/main" val="74364435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96A4FA-EA02-4B3F-91EE-FDCC3400F672}"/>
              </a:ext>
            </a:extLst>
          </p:cNvPr>
          <p:cNvSpPr>
            <a:spLocks noGrp="1"/>
          </p:cNvSpPr>
          <p:nvPr>
            <p:ph type="sldNum" sz="quarter" idx="12"/>
          </p:nvPr>
        </p:nvSpPr>
        <p:spPr/>
        <p:txBody>
          <a:bodyPr/>
          <a:lstStyle/>
          <a:p>
            <a:fld id="{158B7785-F6D6-45F8-833E-07BD84680091}" type="slidenum">
              <a:rPr lang="en-US" smtClean="0"/>
              <a:t>13</a:t>
            </a:fld>
            <a:endParaRPr lang="en-US"/>
          </a:p>
        </p:txBody>
      </p:sp>
      <p:sp>
        <p:nvSpPr>
          <p:cNvPr id="7" name="Text Placeholder 6">
            <a:extLst>
              <a:ext uri="{FF2B5EF4-FFF2-40B4-BE49-F238E27FC236}">
                <a16:creationId xmlns:a16="http://schemas.microsoft.com/office/drawing/2014/main" id="{63B0679F-60CC-4DCB-8449-8F6437C77864}"/>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B617913B-B5DA-4670-8CC1-601DFE5148F6}"/>
              </a:ext>
            </a:extLst>
          </p:cNvPr>
          <p:cNvSpPr>
            <a:spLocks noGrp="1"/>
          </p:cNvSpPr>
          <p:nvPr>
            <p:ph type="title"/>
          </p:nvPr>
        </p:nvSpPr>
        <p:spPr/>
        <p:txBody>
          <a:bodyPr/>
          <a:lstStyle/>
          <a:p>
            <a:r>
              <a:rPr lang="en-US" dirty="0"/>
              <a:t>Grant Requirements</a:t>
            </a:r>
          </a:p>
        </p:txBody>
      </p:sp>
      <p:sp>
        <p:nvSpPr>
          <p:cNvPr id="6" name="Content Placeholder 5">
            <a:extLst>
              <a:ext uri="{FF2B5EF4-FFF2-40B4-BE49-F238E27FC236}">
                <a16:creationId xmlns:a16="http://schemas.microsoft.com/office/drawing/2014/main" id="{2DB187D8-B857-4651-B425-2EE39C76A10F}"/>
              </a:ext>
            </a:extLst>
          </p:cNvPr>
          <p:cNvSpPr>
            <a:spLocks noGrp="1"/>
          </p:cNvSpPr>
          <p:nvPr>
            <p:ph idx="1"/>
          </p:nvPr>
        </p:nvSpPr>
        <p:spPr/>
        <p:txBody>
          <a:bodyPr/>
          <a:lstStyle/>
          <a:p>
            <a:r>
              <a:rPr lang="en-US" dirty="0"/>
              <a:t>Public Purpose</a:t>
            </a:r>
          </a:p>
          <a:p>
            <a:r>
              <a:rPr lang="en-US" dirty="0"/>
              <a:t>Be allowable per:</a:t>
            </a:r>
          </a:p>
          <a:p>
            <a:pPr lvl="1"/>
            <a:r>
              <a:rPr lang="en-US" dirty="0"/>
              <a:t>Workforce Innovation and Opportunity Act (WIOA), Section 169(c)</a:t>
            </a:r>
          </a:p>
          <a:p>
            <a:pPr lvl="1"/>
            <a:r>
              <a:rPr lang="en-US" dirty="0">
                <a:hlinkClick r:id="rId3"/>
              </a:rPr>
              <a:t>Uniform Guidance (UG) grant regulations (2 CFR 200)</a:t>
            </a:r>
            <a:endParaRPr lang="en-US" dirty="0"/>
          </a:p>
          <a:p>
            <a:pPr lvl="1"/>
            <a:r>
              <a:rPr lang="en-US" dirty="0">
                <a:hlinkClick r:id="rId4"/>
              </a:rPr>
              <a:t>DOL’s exceptions to the UG grant regulation (2 CFR 2900) </a:t>
            </a:r>
            <a:r>
              <a:rPr lang="en-US" dirty="0"/>
              <a:t> </a:t>
            </a:r>
          </a:p>
        </p:txBody>
      </p:sp>
    </p:spTree>
    <p:extLst>
      <p:ext uri="{BB962C8B-B14F-4D97-AF65-F5344CB8AC3E}">
        <p14:creationId xmlns:p14="http://schemas.microsoft.com/office/powerpoint/2010/main" val="6245278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96A4FA-EA02-4B3F-91EE-FDCC3400F672}"/>
              </a:ext>
            </a:extLst>
          </p:cNvPr>
          <p:cNvSpPr>
            <a:spLocks noGrp="1"/>
          </p:cNvSpPr>
          <p:nvPr>
            <p:ph type="sldNum" sz="quarter" idx="12"/>
          </p:nvPr>
        </p:nvSpPr>
        <p:spPr/>
        <p:txBody>
          <a:bodyPr/>
          <a:lstStyle/>
          <a:p>
            <a:fld id="{158B7785-F6D6-45F8-833E-07BD84680091}" type="slidenum">
              <a:rPr lang="en-US" smtClean="0"/>
              <a:t>14</a:t>
            </a:fld>
            <a:endParaRPr lang="en-US"/>
          </a:p>
        </p:txBody>
      </p:sp>
      <p:sp>
        <p:nvSpPr>
          <p:cNvPr id="7" name="Text Placeholder 6">
            <a:extLst>
              <a:ext uri="{FF2B5EF4-FFF2-40B4-BE49-F238E27FC236}">
                <a16:creationId xmlns:a16="http://schemas.microsoft.com/office/drawing/2014/main" id="{63B0679F-60CC-4DCB-8449-8F6437C77864}"/>
              </a:ext>
            </a:extLst>
          </p:cNvPr>
          <p:cNvSpPr>
            <a:spLocks noGrp="1"/>
          </p:cNvSpPr>
          <p:nvPr>
            <p:ph type="body" sz="quarter" idx="13"/>
          </p:nvPr>
        </p:nvSpPr>
        <p:spPr/>
        <p:txBody>
          <a:bodyPr/>
          <a:lstStyle/>
          <a:p>
            <a:endParaRPr lang="en-US"/>
          </a:p>
        </p:txBody>
      </p:sp>
      <p:sp>
        <p:nvSpPr>
          <p:cNvPr id="3" name="Title 2">
            <a:extLst>
              <a:ext uri="{FF2B5EF4-FFF2-40B4-BE49-F238E27FC236}">
                <a16:creationId xmlns:a16="http://schemas.microsoft.com/office/drawing/2014/main" id="{B617913B-B5DA-4670-8CC1-601DFE5148F6}"/>
              </a:ext>
            </a:extLst>
          </p:cNvPr>
          <p:cNvSpPr>
            <a:spLocks noGrp="1"/>
          </p:cNvSpPr>
          <p:nvPr>
            <p:ph type="title"/>
          </p:nvPr>
        </p:nvSpPr>
        <p:spPr/>
        <p:txBody>
          <a:bodyPr/>
          <a:lstStyle/>
          <a:p>
            <a:r>
              <a:rPr lang="en-US" dirty="0"/>
              <a:t>Grant Requirements</a:t>
            </a:r>
          </a:p>
        </p:txBody>
      </p:sp>
      <p:sp>
        <p:nvSpPr>
          <p:cNvPr id="6" name="Content Placeholder 5">
            <a:extLst>
              <a:ext uri="{FF2B5EF4-FFF2-40B4-BE49-F238E27FC236}">
                <a16:creationId xmlns:a16="http://schemas.microsoft.com/office/drawing/2014/main" id="{2DB187D8-B857-4651-B425-2EE39C76A10F}"/>
              </a:ext>
            </a:extLst>
          </p:cNvPr>
          <p:cNvSpPr>
            <a:spLocks noGrp="1"/>
          </p:cNvSpPr>
          <p:nvPr>
            <p:ph idx="1"/>
          </p:nvPr>
        </p:nvSpPr>
        <p:spPr/>
        <p:txBody>
          <a:bodyPr/>
          <a:lstStyle/>
          <a:p>
            <a:r>
              <a:rPr lang="en-US" dirty="0"/>
              <a:t>Public Benefit</a:t>
            </a:r>
          </a:p>
          <a:p>
            <a:r>
              <a:rPr lang="en-US" dirty="0"/>
              <a:t>Be allowable per:</a:t>
            </a:r>
          </a:p>
          <a:p>
            <a:pPr lvl="1"/>
            <a:r>
              <a:rPr lang="en-US" dirty="0"/>
              <a:t>Workforce Investment and Opportunity Act (WIOA)</a:t>
            </a:r>
          </a:p>
          <a:p>
            <a:pPr lvl="1"/>
            <a:r>
              <a:rPr lang="en-US" dirty="0"/>
              <a:t>Uniform Guidance (UG) grant regulations (2 CFR 200)</a:t>
            </a:r>
          </a:p>
          <a:p>
            <a:pPr lvl="1"/>
            <a:r>
              <a:rPr lang="en-US" dirty="0"/>
              <a:t>DOL’s exceptions to the UG grant regulations (2 CFR 2900)</a:t>
            </a:r>
          </a:p>
          <a:p>
            <a:r>
              <a:rPr lang="en-US" dirty="0"/>
              <a:t>TEGL</a:t>
            </a:r>
          </a:p>
          <a:p>
            <a:r>
              <a:rPr lang="en-US" dirty="0"/>
              <a:t>Grant Agreement</a:t>
            </a:r>
          </a:p>
        </p:txBody>
      </p:sp>
    </p:spTree>
    <p:extLst>
      <p:ext uri="{BB962C8B-B14F-4D97-AF65-F5344CB8AC3E}">
        <p14:creationId xmlns:p14="http://schemas.microsoft.com/office/powerpoint/2010/main" val="394544493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B46E5AE-23BD-49EE-ABC8-B1F84CC28EEF}"/>
              </a:ext>
            </a:extLst>
          </p:cNvPr>
          <p:cNvSpPr>
            <a:spLocks noGrp="1"/>
          </p:cNvSpPr>
          <p:nvPr>
            <p:ph type="sldNum" sz="quarter" idx="12"/>
          </p:nvPr>
        </p:nvSpPr>
        <p:spPr/>
        <p:txBody>
          <a:bodyPr/>
          <a:lstStyle/>
          <a:p>
            <a:fld id="{158B7785-F6D6-45F8-833E-07BD84680091}" type="slidenum">
              <a:rPr lang="en-US" smtClean="0"/>
              <a:pPr/>
              <a:t>15</a:t>
            </a:fld>
            <a:endParaRPr lang="en-US" dirty="0"/>
          </a:p>
        </p:txBody>
      </p:sp>
      <p:sp>
        <p:nvSpPr>
          <p:cNvPr id="3" name="Title 2">
            <a:extLst>
              <a:ext uri="{FF2B5EF4-FFF2-40B4-BE49-F238E27FC236}">
                <a16:creationId xmlns:a16="http://schemas.microsoft.com/office/drawing/2014/main" id="{3F82E2C5-9465-4D62-9D11-434910C088F2}"/>
              </a:ext>
            </a:extLst>
          </p:cNvPr>
          <p:cNvSpPr>
            <a:spLocks noGrp="1"/>
          </p:cNvSpPr>
          <p:nvPr>
            <p:ph type="title"/>
          </p:nvPr>
        </p:nvSpPr>
        <p:spPr>
          <a:xfrm>
            <a:off x="758291" y="1843477"/>
            <a:ext cx="6553200" cy="2357891"/>
          </a:xfrm>
        </p:spPr>
        <p:txBody>
          <a:bodyPr/>
          <a:lstStyle/>
          <a:p>
            <a:r>
              <a:rPr lang="en-US" dirty="0"/>
              <a:t>Timeline</a:t>
            </a:r>
          </a:p>
        </p:txBody>
      </p:sp>
    </p:spTree>
    <p:extLst>
      <p:ext uri="{BB962C8B-B14F-4D97-AF65-F5344CB8AC3E}">
        <p14:creationId xmlns:p14="http://schemas.microsoft.com/office/powerpoint/2010/main" val="11181737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16</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p:txBody>
          <a:bodyPr anchor="t">
            <a:normAutofit/>
          </a:bodyPr>
          <a:lstStyle/>
          <a:p>
            <a:r>
              <a:rPr lang="en-US" sz="4000" dirty="0"/>
              <a:t>Training and Preparation Phase </a:t>
            </a:r>
          </a:p>
          <a:p>
            <a:r>
              <a:rPr lang="en-US" sz="4000" dirty="0"/>
              <a:t>Application Phase </a:t>
            </a:r>
          </a:p>
          <a:p>
            <a:r>
              <a:rPr lang="en-US" sz="4000" dirty="0"/>
              <a:t>Compliance Phase</a:t>
            </a:r>
          </a:p>
          <a:p>
            <a:r>
              <a:rPr lang="en-US" sz="4000" dirty="0"/>
              <a:t>Award Phase</a:t>
            </a:r>
          </a:p>
          <a:p>
            <a:r>
              <a:rPr lang="en-US" sz="4000" dirty="0"/>
              <a:t>Period of Performance</a:t>
            </a:r>
          </a:p>
          <a:p>
            <a:r>
              <a:rPr lang="en-US" sz="4000" dirty="0"/>
              <a:t>Closeout Phase</a:t>
            </a:r>
          </a:p>
        </p:txBody>
      </p:sp>
    </p:spTree>
    <p:extLst>
      <p:ext uri="{BB962C8B-B14F-4D97-AF65-F5344CB8AC3E}">
        <p14:creationId xmlns:p14="http://schemas.microsoft.com/office/powerpoint/2010/main" val="2534743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17</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p:txBody>
          <a:bodyPr anchor="t">
            <a:normAutofit fontScale="92500" lnSpcReduction="20000"/>
          </a:bodyPr>
          <a:lstStyle/>
          <a:p>
            <a:r>
              <a:rPr lang="en-US" sz="4000" dirty="0"/>
              <a:t>Training and Preparation Phase</a:t>
            </a:r>
          </a:p>
          <a:p>
            <a:pPr lvl="1"/>
            <a:r>
              <a:rPr lang="en-US" sz="3800" dirty="0"/>
              <a:t>Familiarize yourself with the Uniform Guidance (2 CFR 200) and (2 CFR 2900)</a:t>
            </a:r>
          </a:p>
          <a:p>
            <a:pPr lvl="1"/>
            <a:r>
              <a:rPr lang="en-US" sz="3800" dirty="0"/>
              <a:t>Review all trainings provided to you by OGM</a:t>
            </a:r>
          </a:p>
          <a:p>
            <a:pPr lvl="1"/>
            <a:r>
              <a:rPr lang="en-US" sz="3800" dirty="0"/>
              <a:t>Register with </a:t>
            </a:r>
            <a:r>
              <a:rPr lang="en-US" sz="3800" dirty="0">
                <a:hlinkClick r:id="rId3"/>
              </a:rPr>
              <a:t>www.Sam.gov</a:t>
            </a:r>
            <a:endParaRPr lang="en-US" sz="3800" dirty="0"/>
          </a:p>
          <a:p>
            <a:pPr lvl="1"/>
            <a:r>
              <a:rPr lang="en-US" sz="3800" dirty="0"/>
              <a:t>Obtain a Unique Entity Identifier from </a:t>
            </a:r>
            <a:r>
              <a:rPr lang="en-US" sz="3800" dirty="0">
                <a:hlinkClick r:id="rId3"/>
              </a:rPr>
              <a:t>www.Sam.gov</a:t>
            </a:r>
            <a:endParaRPr lang="en-US" sz="3800" dirty="0"/>
          </a:p>
          <a:p>
            <a:pPr lvl="1"/>
            <a:r>
              <a:rPr lang="en-US" sz="3800" dirty="0"/>
              <a:t>Strategic planning</a:t>
            </a:r>
          </a:p>
          <a:p>
            <a:pPr lvl="2"/>
            <a:r>
              <a:rPr lang="en-US" sz="3600" dirty="0"/>
              <a:t>Outreach to potential partners</a:t>
            </a:r>
          </a:p>
          <a:p>
            <a:pPr lvl="2"/>
            <a:r>
              <a:rPr lang="en-US" sz="3600" dirty="0"/>
              <a:t>Project timeline and goals</a:t>
            </a:r>
          </a:p>
          <a:p>
            <a:pPr lvl="2"/>
            <a:r>
              <a:rPr lang="en-US" sz="3600" dirty="0"/>
              <a:t>Staffing needs</a:t>
            </a:r>
          </a:p>
        </p:txBody>
      </p:sp>
    </p:spTree>
    <p:extLst>
      <p:ext uri="{BB962C8B-B14F-4D97-AF65-F5344CB8AC3E}">
        <p14:creationId xmlns:p14="http://schemas.microsoft.com/office/powerpoint/2010/main" val="17209625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18</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a:xfrm>
            <a:off x="805866" y="1137446"/>
            <a:ext cx="11557584" cy="5039517"/>
          </a:xfrm>
        </p:spPr>
        <p:txBody>
          <a:bodyPr anchor="t">
            <a:normAutofit fontScale="92500" lnSpcReduction="10000"/>
          </a:bodyPr>
          <a:lstStyle/>
          <a:p>
            <a:r>
              <a:rPr lang="en-US" sz="3000" dirty="0">
                <a:solidFill>
                  <a:schemeClr val="bg1">
                    <a:lumMod val="50000"/>
                  </a:schemeClr>
                </a:solidFill>
              </a:rPr>
              <a:t>Training and Preparation Phase</a:t>
            </a:r>
          </a:p>
          <a:p>
            <a:r>
              <a:rPr lang="en-US" sz="4000" dirty="0"/>
              <a:t> Application Pha</a:t>
            </a:r>
            <a:r>
              <a:rPr lang="en-US" sz="3800" dirty="0"/>
              <a:t>se</a:t>
            </a:r>
          </a:p>
          <a:p>
            <a:pPr lvl="1"/>
            <a:r>
              <a:rPr lang="en-US" sz="3800" dirty="0"/>
              <a:t>Read TEGL</a:t>
            </a:r>
          </a:p>
          <a:p>
            <a:pPr lvl="1"/>
            <a:r>
              <a:rPr lang="en-US" sz="3800" dirty="0"/>
              <a:t>Compile Application Materials</a:t>
            </a:r>
          </a:p>
          <a:p>
            <a:pPr lvl="1"/>
            <a:r>
              <a:rPr lang="en-US" sz="3800" dirty="0"/>
              <a:t>Opportunity to Submit Project Abstract by email at </a:t>
            </a:r>
            <a:r>
              <a:rPr lang="en-US" sz="3200" dirty="0">
                <a:hlinkClick r:id="rId3"/>
              </a:rPr>
              <a:t>CPGrants.ProgramOffice@dol.gov</a:t>
            </a:r>
            <a:r>
              <a:rPr lang="en-US" sz="3200" dirty="0"/>
              <a:t> (TEGL will provide specific instructions)</a:t>
            </a:r>
          </a:p>
          <a:p>
            <a:pPr lvl="1"/>
            <a:r>
              <a:rPr lang="en-US" sz="3800" dirty="0"/>
              <a:t>Write Application</a:t>
            </a:r>
          </a:p>
          <a:p>
            <a:pPr lvl="1"/>
            <a:r>
              <a:rPr lang="en-US" sz="3800" dirty="0"/>
              <a:t>Submit Complete Application on </a:t>
            </a:r>
            <a:r>
              <a:rPr lang="en-US" sz="3800" dirty="0">
                <a:hlinkClick r:id="rId4"/>
              </a:rPr>
              <a:t>www.Grants.gov</a:t>
            </a:r>
            <a:endParaRPr lang="en-US" sz="3800" dirty="0"/>
          </a:p>
        </p:txBody>
      </p:sp>
    </p:spTree>
    <p:extLst>
      <p:ext uri="{BB962C8B-B14F-4D97-AF65-F5344CB8AC3E}">
        <p14:creationId xmlns:p14="http://schemas.microsoft.com/office/powerpoint/2010/main" val="27918026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19</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p:txBody>
          <a:bodyPr anchor="t">
            <a:normAutofit/>
          </a:bodyPr>
          <a:lstStyle/>
          <a:p>
            <a:r>
              <a:rPr lang="en-US" sz="3000" dirty="0">
                <a:solidFill>
                  <a:schemeClr val="bg1">
                    <a:lumMod val="50000"/>
                  </a:schemeClr>
                </a:solidFill>
              </a:rPr>
              <a:t>Training and Preparation Phase</a:t>
            </a:r>
          </a:p>
          <a:p>
            <a:r>
              <a:rPr lang="en-US" sz="3000" dirty="0">
                <a:solidFill>
                  <a:schemeClr val="bg1">
                    <a:lumMod val="50000"/>
                  </a:schemeClr>
                </a:solidFill>
              </a:rPr>
              <a:t> Application Phase</a:t>
            </a:r>
          </a:p>
          <a:p>
            <a:r>
              <a:rPr lang="en-US" sz="3800" dirty="0"/>
              <a:t> Compliance Phase</a:t>
            </a:r>
          </a:p>
          <a:p>
            <a:pPr lvl="1"/>
            <a:r>
              <a:rPr lang="en-US" sz="3600" dirty="0"/>
              <a:t>ETA will review application</a:t>
            </a:r>
          </a:p>
          <a:p>
            <a:pPr lvl="1"/>
            <a:r>
              <a:rPr lang="en-US" sz="3600" dirty="0"/>
              <a:t>Technical Assistance as needed</a:t>
            </a:r>
          </a:p>
          <a:p>
            <a:pPr lvl="1"/>
            <a:r>
              <a:rPr lang="en-US" sz="3600" dirty="0"/>
              <a:t>Update application materials</a:t>
            </a:r>
          </a:p>
          <a:p>
            <a:pPr marL="594360" lvl="1" indent="0">
              <a:buNone/>
            </a:pPr>
            <a:endParaRPr lang="en-US" sz="2000" dirty="0"/>
          </a:p>
          <a:p>
            <a:pPr marL="594360" lvl="1" indent="0">
              <a:buNone/>
            </a:pPr>
            <a:r>
              <a:rPr lang="en-US" sz="3600" dirty="0"/>
              <a:t>* Conditions of Award</a:t>
            </a:r>
          </a:p>
          <a:p>
            <a:pPr lvl="1"/>
            <a:endParaRPr lang="en-US" sz="3600" dirty="0"/>
          </a:p>
        </p:txBody>
      </p:sp>
    </p:spTree>
    <p:extLst>
      <p:ext uri="{BB962C8B-B14F-4D97-AF65-F5344CB8AC3E}">
        <p14:creationId xmlns:p14="http://schemas.microsoft.com/office/powerpoint/2010/main" val="35444435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20</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p:txBody>
          <a:bodyPr anchor="t">
            <a:normAutofit/>
          </a:bodyPr>
          <a:lstStyle/>
          <a:p>
            <a:r>
              <a:rPr lang="en-US" sz="3000" dirty="0">
                <a:solidFill>
                  <a:schemeClr val="bg1">
                    <a:lumMod val="50000"/>
                  </a:schemeClr>
                </a:solidFill>
              </a:rPr>
              <a:t>Training and Preparation Phase</a:t>
            </a:r>
          </a:p>
          <a:p>
            <a:r>
              <a:rPr lang="en-US" sz="3000" dirty="0">
                <a:solidFill>
                  <a:schemeClr val="bg1">
                    <a:lumMod val="50000"/>
                  </a:schemeClr>
                </a:solidFill>
              </a:rPr>
              <a:t> Application Phase</a:t>
            </a:r>
          </a:p>
          <a:p>
            <a:r>
              <a:rPr lang="en-US" sz="3000" dirty="0">
                <a:solidFill>
                  <a:schemeClr val="bg1">
                    <a:lumMod val="50000"/>
                  </a:schemeClr>
                </a:solidFill>
              </a:rPr>
              <a:t> Compliance Phase</a:t>
            </a:r>
          </a:p>
          <a:p>
            <a:r>
              <a:rPr lang="en-US" sz="3600" dirty="0"/>
              <a:t>Award Phase</a:t>
            </a:r>
          </a:p>
          <a:p>
            <a:pPr lvl="1"/>
            <a:r>
              <a:rPr lang="en-US" sz="3600" dirty="0"/>
              <a:t>Grant Award Agreement</a:t>
            </a:r>
          </a:p>
          <a:p>
            <a:pPr lvl="1"/>
            <a:r>
              <a:rPr lang="en-US" sz="3600" dirty="0"/>
              <a:t>Funds Dispensed into Payment Management System (PMS) account</a:t>
            </a:r>
          </a:p>
        </p:txBody>
      </p:sp>
    </p:spTree>
    <p:extLst>
      <p:ext uri="{BB962C8B-B14F-4D97-AF65-F5344CB8AC3E}">
        <p14:creationId xmlns:p14="http://schemas.microsoft.com/office/powerpoint/2010/main" val="102733010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21</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p:txBody>
          <a:bodyPr anchor="t">
            <a:normAutofit/>
          </a:bodyPr>
          <a:lstStyle/>
          <a:p>
            <a:r>
              <a:rPr lang="en-US" sz="3000" dirty="0">
                <a:solidFill>
                  <a:schemeClr val="bg1">
                    <a:lumMod val="50000"/>
                  </a:schemeClr>
                </a:solidFill>
              </a:rPr>
              <a:t>Training and Preparation Phase</a:t>
            </a:r>
          </a:p>
          <a:p>
            <a:r>
              <a:rPr lang="en-US" sz="3000" dirty="0">
                <a:solidFill>
                  <a:schemeClr val="bg1">
                    <a:lumMod val="50000"/>
                  </a:schemeClr>
                </a:solidFill>
              </a:rPr>
              <a:t> Application Phase</a:t>
            </a:r>
          </a:p>
          <a:p>
            <a:r>
              <a:rPr lang="en-US" sz="3000" dirty="0">
                <a:solidFill>
                  <a:schemeClr val="bg1">
                    <a:lumMod val="50000"/>
                  </a:schemeClr>
                </a:solidFill>
              </a:rPr>
              <a:t> Compliance Phase</a:t>
            </a:r>
          </a:p>
          <a:p>
            <a:r>
              <a:rPr lang="en-US" sz="3000" dirty="0">
                <a:solidFill>
                  <a:schemeClr val="bg1">
                    <a:lumMod val="50000"/>
                  </a:schemeClr>
                </a:solidFill>
              </a:rPr>
              <a:t>Award Phase</a:t>
            </a:r>
          </a:p>
          <a:p>
            <a:r>
              <a:rPr lang="en-US" sz="3600" dirty="0"/>
              <a:t>Period of Performance (</a:t>
            </a:r>
            <a:r>
              <a:rPr lang="en-US" sz="3600" dirty="0" err="1"/>
              <a:t>PoP</a:t>
            </a:r>
            <a:r>
              <a:rPr lang="en-US" sz="3600" dirty="0"/>
              <a:t>)</a:t>
            </a:r>
          </a:p>
        </p:txBody>
      </p:sp>
    </p:spTree>
    <p:extLst>
      <p:ext uri="{BB962C8B-B14F-4D97-AF65-F5344CB8AC3E}">
        <p14:creationId xmlns:p14="http://schemas.microsoft.com/office/powerpoint/2010/main" val="314675930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22</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Timeline</a:t>
            </a:r>
          </a:p>
        </p:txBody>
      </p:sp>
      <p:sp>
        <p:nvSpPr>
          <p:cNvPr id="6" name="Content Placeholder 5">
            <a:extLst>
              <a:ext uri="{FF2B5EF4-FFF2-40B4-BE49-F238E27FC236}">
                <a16:creationId xmlns:a16="http://schemas.microsoft.com/office/drawing/2014/main" id="{FA43E7FD-0F49-47B0-B1A5-957F05F1DD3B}"/>
              </a:ext>
            </a:extLst>
          </p:cNvPr>
          <p:cNvSpPr>
            <a:spLocks noGrp="1"/>
          </p:cNvSpPr>
          <p:nvPr>
            <p:ph idx="1"/>
          </p:nvPr>
        </p:nvSpPr>
        <p:spPr>
          <a:xfrm>
            <a:off x="805866" y="1137446"/>
            <a:ext cx="11386134" cy="5039517"/>
          </a:xfrm>
        </p:spPr>
        <p:txBody>
          <a:bodyPr anchor="t">
            <a:normAutofit fontScale="85000" lnSpcReduction="20000"/>
          </a:bodyPr>
          <a:lstStyle/>
          <a:p>
            <a:r>
              <a:rPr lang="en-US" sz="3000" dirty="0">
                <a:solidFill>
                  <a:schemeClr val="bg1">
                    <a:lumMod val="50000"/>
                  </a:schemeClr>
                </a:solidFill>
              </a:rPr>
              <a:t>Training and Preparation Phase</a:t>
            </a:r>
          </a:p>
          <a:p>
            <a:r>
              <a:rPr lang="en-US" sz="3000" dirty="0">
                <a:solidFill>
                  <a:schemeClr val="bg1">
                    <a:lumMod val="50000"/>
                  </a:schemeClr>
                </a:solidFill>
              </a:rPr>
              <a:t> Application Phase</a:t>
            </a:r>
          </a:p>
          <a:p>
            <a:r>
              <a:rPr lang="en-US" sz="3000" dirty="0">
                <a:solidFill>
                  <a:schemeClr val="bg1">
                    <a:lumMod val="50000"/>
                  </a:schemeClr>
                </a:solidFill>
              </a:rPr>
              <a:t> Compliance Phase</a:t>
            </a:r>
          </a:p>
          <a:p>
            <a:r>
              <a:rPr lang="en-US" sz="3000" dirty="0">
                <a:solidFill>
                  <a:schemeClr val="bg1">
                    <a:lumMod val="50000"/>
                  </a:schemeClr>
                </a:solidFill>
              </a:rPr>
              <a:t>Award Phase</a:t>
            </a:r>
          </a:p>
          <a:p>
            <a:r>
              <a:rPr lang="en-US" sz="3000" dirty="0">
                <a:solidFill>
                  <a:schemeClr val="bg1">
                    <a:lumMod val="50000"/>
                  </a:schemeClr>
                </a:solidFill>
              </a:rPr>
              <a:t>Period of Performance (</a:t>
            </a:r>
            <a:r>
              <a:rPr lang="en-US" sz="3000" dirty="0" err="1">
                <a:solidFill>
                  <a:schemeClr val="bg1">
                    <a:lumMod val="50000"/>
                  </a:schemeClr>
                </a:solidFill>
              </a:rPr>
              <a:t>PoP</a:t>
            </a:r>
            <a:r>
              <a:rPr lang="en-US" sz="3000" dirty="0">
                <a:solidFill>
                  <a:schemeClr val="bg1">
                    <a:lumMod val="50000"/>
                  </a:schemeClr>
                </a:solidFill>
              </a:rPr>
              <a:t>)</a:t>
            </a:r>
          </a:p>
          <a:p>
            <a:r>
              <a:rPr lang="en-US" sz="3600" dirty="0"/>
              <a:t>Closeout Phase</a:t>
            </a:r>
          </a:p>
          <a:p>
            <a:pPr lvl="1"/>
            <a:r>
              <a:rPr lang="en-US" sz="3400" dirty="0"/>
              <a:t>Begins day after grant </a:t>
            </a:r>
            <a:r>
              <a:rPr lang="en-US" sz="3400" dirty="0" err="1"/>
              <a:t>PoP</a:t>
            </a:r>
            <a:r>
              <a:rPr lang="en-US" sz="3400" dirty="0"/>
              <a:t> ends</a:t>
            </a:r>
          </a:p>
          <a:p>
            <a:pPr lvl="1"/>
            <a:r>
              <a:rPr lang="en-US" sz="3400" dirty="0"/>
              <a:t>Required final report</a:t>
            </a:r>
          </a:p>
          <a:p>
            <a:pPr lvl="1"/>
            <a:r>
              <a:rPr lang="en-US" sz="3400" dirty="0"/>
              <a:t>Required Closeout package</a:t>
            </a:r>
          </a:p>
          <a:p>
            <a:pPr lvl="1"/>
            <a:r>
              <a:rPr lang="en-US" sz="3400" dirty="0"/>
              <a:t>Closed – once closeout package is signed off on by Grant Officer</a:t>
            </a:r>
          </a:p>
        </p:txBody>
      </p:sp>
    </p:spTree>
    <p:extLst>
      <p:ext uri="{BB962C8B-B14F-4D97-AF65-F5344CB8AC3E}">
        <p14:creationId xmlns:p14="http://schemas.microsoft.com/office/powerpoint/2010/main" val="87271746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23</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77500" lnSpcReduction="20000"/>
          </a:bodyPr>
          <a:lstStyle/>
          <a:p>
            <a:r>
              <a:rPr lang="en-US" dirty="0"/>
              <a:t>SF-424: Application for Federal Assistance</a:t>
            </a:r>
          </a:p>
          <a:p>
            <a:r>
              <a:rPr lang="en-US" dirty="0"/>
              <a:t>SF-424a: Budget Form</a:t>
            </a:r>
          </a:p>
          <a:p>
            <a:r>
              <a:rPr lang="en-US" dirty="0"/>
              <a:t>Budget Narrative</a:t>
            </a:r>
          </a:p>
          <a:p>
            <a:r>
              <a:rPr lang="en-US" dirty="0"/>
              <a:t>Project Narrative</a:t>
            </a:r>
          </a:p>
          <a:p>
            <a:r>
              <a:rPr lang="en-US" dirty="0"/>
              <a:t>Abstract</a:t>
            </a:r>
          </a:p>
          <a:p>
            <a:r>
              <a:rPr lang="en-US" dirty="0"/>
              <a:t>Letters of Commitment</a:t>
            </a:r>
          </a:p>
          <a:p>
            <a:r>
              <a:rPr lang="en-US" dirty="0"/>
              <a:t>Project Organizational Chart</a:t>
            </a:r>
          </a:p>
          <a:p>
            <a:r>
              <a:rPr lang="en-US" dirty="0"/>
              <a:t>Work Plan</a:t>
            </a:r>
          </a:p>
          <a:p>
            <a:r>
              <a:rPr lang="en-US" dirty="0"/>
              <a:t>Equipment Prior Approval Request, if applicable</a:t>
            </a:r>
          </a:p>
          <a:p>
            <a:r>
              <a:rPr lang="en-US" sz="2400" dirty="0"/>
              <a:t>Negotiated Indirect Cost Rate Agreement, if applicable</a:t>
            </a:r>
            <a:endParaRPr lang="en-US" dirty="0"/>
          </a:p>
          <a:p>
            <a:r>
              <a:rPr lang="en-US" dirty="0"/>
              <a:t>Financial System Risk Assessment</a:t>
            </a:r>
          </a:p>
        </p:txBody>
      </p:sp>
    </p:spTree>
    <p:extLst>
      <p:ext uri="{BB962C8B-B14F-4D97-AF65-F5344CB8AC3E}">
        <p14:creationId xmlns:p14="http://schemas.microsoft.com/office/powerpoint/2010/main" val="358638810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24</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77500" lnSpcReduction="20000"/>
          </a:bodyPr>
          <a:lstStyle/>
          <a:p>
            <a:r>
              <a:rPr lang="en-US" sz="3500" dirty="0"/>
              <a:t>SF-424: Application for Federal Assistance</a:t>
            </a:r>
          </a:p>
          <a:p>
            <a:r>
              <a:rPr lang="en-US" dirty="0">
                <a:solidFill>
                  <a:schemeClr val="bg1">
                    <a:lumMod val="50000"/>
                  </a:schemeClr>
                </a:solidFill>
              </a:rPr>
              <a:t>SF-424a: Budget Form</a:t>
            </a:r>
          </a:p>
          <a:p>
            <a:r>
              <a:rPr lang="en-US" dirty="0">
                <a:solidFill>
                  <a:schemeClr val="bg1">
                    <a:lumMod val="50000"/>
                  </a:schemeClr>
                </a:solidFill>
              </a:rPr>
              <a:t>Budget Narrative</a:t>
            </a:r>
          </a:p>
          <a:p>
            <a:r>
              <a:rPr lang="en-US" dirty="0">
                <a:solidFill>
                  <a:schemeClr val="bg1">
                    <a:lumMod val="50000"/>
                  </a:schemeClr>
                </a:solidFill>
              </a:rPr>
              <a:t>Project Narrative</a:t>
            </a:r>
          </a:p>
          <a:p>
            <a:r>
              <a:rPr lang="en-US" dirty="0">
                <a:solidFill>
                  <a:schemeClr val="bg1">
                    <a:lumMod val="50000"/>
                  </a:schemeClr>
                </a:solidFill>
              </a:rPr>
              <a:t>Abstract</a:t>
            </a:r>
          </a:p>
          <a:p>
            <a:r>
              <a:rPr lang="en-US" dirty="0">
                <a:solidFill>
                  <a:schemeClr val="bg1">
                    <a:lumMod val="50000"/>
                  </a:schemeClr>
                </a:solidFill>
              </a:rPr>
              <a:t>Letters of Commitment</a:t>
            </a:r>
          </a:p>
          <a:p>
            <a:r>
              <a:rPr lang="en-US" dirty="0">
                <a:solidFill>
                  <a:schemeClr val="bg1">
                    <a:lumMod val="50000"/>
                  </a:schemeClr>
                </a:solidFill>
              </a:rPr>
              <a:t>Project Organizational Chart</a:t>
            </a:r>
          </a:p>
          <a:p>
            <a:r>
              <a:rPr lang="en-US" dirty="0">
                <a:solidFill>
                  <a:schemeClr val="bg1">
                    <a:lumMod val="50000"/>
                  </a:schemeClr>
                </a:solidFill>
              </a:rPr>
              <a:t>Work Plan</a:t>
            </a:r>
          </a:p>
          <a:p>
            <a:r>
              <a:rPr lang="en-US" dirty="0">
                <a:solidFill>
                  <a:schemeClr val="bg1">
                    <a:lumMod val="50000"/>
                  </a:schemeClr>
                </a:solidFill>
              </a:rPr>
              <a:t>Equipment Prior Approval Request, if applicable</a:t>
            </a:r>
          </a:p>
          <a:p>
            <a:r>
              <a:rPr lang="en-US" sz="2400" dirty="0">
                <a:solidFill>
                  <a:schemeClr val="bg1">
                    <a:lumMod val="50000"/>
                  </a:schemeClr>
                </a:solidFill>
              </a:rPr>
              <a:t>Negotiated Indirect Cost Rate Agreement, if applicable</a:t>
            </a:r>
            <a:endParaRPr lang="en-US" dirty="0">
              <a:solidFill>
                <a:schemeClr val="bg1">
                  <a:lumMod val="50000"/>
                </a:schemeClr>
              </a:solidFill>
            </a:endParaRPr>
          </a:p>
          <a:p>
            <a:r>
              <a:rPr lang="en-US" sz="2800" dirty="0">
                <a:solidFill>
                  <a:schemeClr val="bg1">
                    <a:lumMod val="50000"/>
                  </a:schemeClr>
                </a:solidFill>
              </a:rPr>
              <a:t>Financial System Risk Assessment</a:t>
            </a:r>
          </a:p>
        </p:txBody>
      </p:sp>
    </p:spTree>
    <p:extLst>
      <p:ext uri="{BB962C8B-B14F-4D97-AF65-F5344CB8AC3E}">
        <p14:creationId xmlns:p14="http://schemas.microsoft.com/office/powerpoint/2010/main" val="237030139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25</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70000" lnSpcReduction="20000"/>
          </a:bodyPr>
          <a:lstStyle/>
          <a:p>
            <a:r>
              <a:rPr lang="en-US" dirty="0">
                <a:solidFill>
                  <a:schemeClr val="bg1">
                    <a:lumMod val="50000"/>
                  </a:schemeClr>
                </a:solidFill>
              </a:rPr>
              <a:t>SF-424: Application for Federal Assistance</a:t>
            </a:r>
          </a:p>
          <a:p>
            <a:r>
              <a:rPr lang="en-US" sz="3500" dirty="0"/>
              <a:t>SF-424a: Budget Form</a:t>
            </a:r>
          </a:p>
          <a:p>
            <a:r>
              <a:rPr lang="en-US" sz="3500" dirty="0"/>
              <a:t>Budget Narrative</a:t>
            </a:r>
          </a:p>
          <a:p>
            <a:r>
              <a:rPr lang="en-US" dirty="0">
                <a:solidFill>
                  <a:schemeClr val="bg1">
                    <a:lumMod val="50000"/>
                  </a:schemeClr>
                </a:solidFill>
              </a:rPr>
              <a:t>Project Narrative</a:t>
            </a:r>
          </a:p>
          <a:p>
            <a:r>
              <a:rPr lang="en-US" dirty="0">
                <a:solidFill>
                  <a:schemeClr val="bg1">
                    <a:lumMod val="50000"/>
                  </a:schemeClr>
                </a:solidFill>
              </a:rPr>
              <a:t>Abstract</a:t>
            </a:r>
          </a:p>
          <a:p>
            <a:r>
              <a:rPr lang="en-US" dirty="0">
                <a:solidFill>
                  <a:schemeClr val="bg1">
                    <a:lumMod val="50000"/>
                  </a:schemeClr>
                </a:solidFill>
              </a:rPr>
              <a:t>Letters of Commitment</a:t>
            </a:r>
          </a:p>
          <a:p>
            <a:r>
              <a:rPr lang="en-US" dirty="0">
                <a:solidFill>
                  <a:schemeClr val="bg1">
                    <a:lumMod val="50000"/>
                  </a:schemeClr>
                </a:solidFill>
              </a:rPr>
              <a:t>Project Organizational Chart</a:t>
            </a:r>
          </a:p>
          <a:p>
            <a:r>
              <a:rPr lang="en-US" dirty="0">
                <a:solidFill>
                  <a:schemeClr val="bg1">
                    <a:lumMod val="50000"/>
                  </a:schemeClr>
                </a:solidFill>
              </a:rPr>
              <a:t>Work Plan</a:t>
            </a:r>
          </a:p>
          <a:p>
            <a:r>
              <a:rPr lang="en-US" dirty="0">
                <a:solidFill>
                  <a:schemeClr val="bg1">
                    <a:lumMod val="50000"/>
                  </a:schemeClr>
                </a:solidFill>
              </a:rPr>
              <a:t>Equipment Prior Approval Request, if applicable</a:t>
            </a:r>
          </a:p>
          <a:p>
            <a:r>
              <a:rPr lang="en-US" sz="2400" dirty="0">
                <a:solidFill>
                  <a:schemeClr val="bg1">
                    <a:lumMod val="50000"/>
                  </a:schemeClr>
                </a:solidFill>
              </a:rPr>
              <a:t>Negotiated Indirect Cost Rate Agreement, if applicable</a:t>
            </a:r>
            <a:endParaRPr lang="en-US" dirty="0">
              <a:solidFill>
                <a:schemeClr val="bg1">
                  <a:lumMod val="50000"/>
                </a:schemeClr>
              </a:solidFill>
            </a:endParaRPr>
          </a:p>
          <a:p>
            <a:r>
              <a:rPr lang="en-US" sz="2800" dirty="0">
                <a:solidFill>
                  <a:schemeClr val="bg1">
                    <a:lumMod val="50000"/>
                  </a:schemeClr>
                </a:solidFill>
              </a:rPr>
              <a:t>Financial System Risk Assessment</a:t>
            </a:r>
          </a:p>
        </p:txBody>
      </p:sp>
    </p:spTree>
    <p:extLst>
      <p:ext uri="{BB962C8B-B14F-4D97-AF65-F5344CB8AC3E}">
        <p14:creationId xmlns:p14="http://schemas.microsoft.com/office/powerpoint/2010/main" val="212639921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26</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62500" lnSpcReduction="20000"/>
          </a:bodyPr>
          <a:lstStyle/>
          <a:p>
            <a:r>
              <a:rPr lang="en-US" dirty="0">
                <a:solidFill>
                  <a:schemeClr val="bg1">
                    <a:lumMod val="50000"/>
                  </a:schemeClr>
                </a:solidFill>
              </a:rPr>
              <a:t>SF-424: Application for Federal Assistance</a:t>
            </a:r>
          </a:p>
          <a:p>
            <a:r>
              <a:rPr lang="en-US" dirty="0">
                <a:solidFill>
                  <a:schemeClr val="bg1">
                    <a:lumMod val="50000"/>
                  </a:schemeClr>
                </a:solidFill>
              </a:rPr>
              <a:t>SF-424a: Budget Form</a:t>
            </a:r>
          </a:p>
          <a:p>
            <a:r>
              <a:rPr lang="en-US" dirty="0">
                <a:solidFill>
                  <a:schemeClr val="bg1">
                    <a:lumMod val="50000"/>
                  </a:schemeClr>
                </a:solidFill>
              </a:rPr>
              <a:t>Budget Narrative</a:t>
            </a:r>
          </a:p>
          <a:p>
            <a:r>
              <a:rPr lang="en-US" sz="4300" dirty="0"/>
              <a:t>Project Narrative</a:t>
            </a:r>
          </a:p>
          <a:p>
            <a:r>
              <a:rPr lang="en-US" sz="4300" dirty="0"/>
              <a:t>Abstract</a:t>
            </a:r>
          </a:p>
          <a:p>
            <a:r>
              <a:rPr lang="en-US" sz="4300" dirty="0"/>
              <a:t>Letters of Commitment/Memorandum of Understanding (MOU)</a:t>
            </a:r>
          </a:p>
          <a:p>
            <a:r>
              <a:rPr lang="en-US" sz="4300" dirty="0"/>
              <a:t>Project Organizational Chart</a:t>
            </a:r>
          </a:p>
          <a:p>
            <a:r>
              <a:rPr lang="en-US" sz="4300" dirty="0"/>
              <a:t>Work Plan</a:t>
            </a:r>
          </a:p>
          <a:p>
            <a:r>
              <a:rPr lang="en-US" dirty="0">
                <a:solidFill>
                  <a:schemeClr val="bg1">
                    <a:lumMod val="50000"/>
                  </a:schemeClr>
                </a:solidFill>
              </a:rPr>
              <a:t>Equipment Prior Approval Request, if applicable</a:t>
            </a:r>
          </a:p>
          <a:p>
            <a:r>
              <a:rPr lang="en-US" sz="2400" dirty="0">
                <a:solidFill>
                  <a:schemeClr val="bg1">
                    <a:lumMod val="50000"/>
                  </a:schemeClr>
                </a:solidFill>
              </a:rPr>
              <a:t>Negotiated Indirect Cost Rate Agreement, if applicable</a:t>
            </a:r>
          </a:p>
          <a:p>
            <a:r>
              <a:rPr lang="en-US" dirty="0">
                <a:solidFill>
                  <a:schemeClr val="bg1">
                    <a:lumMod val="50000"/>
                  </a:schemeClr>
                </a:solidFill>
              </a:rPr>
              <a:t>Financial System Risk Assessment</a:t>
            </a:r>
          </a:p>
          <a:p>
            <a:endParaRPr lang="en-US" sz="3200" dirty="0"/>
          </a:p>
        </p:txBody>
      </p:sp>
    </p:spTree>
    <p:extLst>
      <p:ext uri="{BB962C8B-B14F-4D97-AF65-F5344CB8AC3E}">
        <p14:creationId xmlns:p14="http://schemas.microsoft.com/office/powerpoint/2010/main" val="416889993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27</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85000" lnSpcReduction="20000"/>
          </a:bodyPr>
          <a:lstStyle/>
          <a:p>
            <a:r>
              <a:rPr lang="en-US" sz="2400" dirty="0">
                <a:solidFill>
                  <a:schemeClr val="bg1">
                    <a:lumMod val="50000"/>
                  </a:schemeClr>
                </a:solidFill>
              </a:rPr>
              <a:t>SF-424: Application for Federal Assistance</a:t>
            </a:r>
          </a:p>
          <a:p>
            <a:r>
              <a:rPr lang="en-US" sz="2400" dirty="0">
                <a:solidFill>
                  <a:schemeClr val="bg1">
                    <a:lumMod val="50000"/>
                  </a:schemeClr>
                </a:solidFill>
              </a:rPr>
              <a:t>SF-424a: Budget Form</a:t>
            </a:r>
          </a:p>
          <a:p>
            <a:r>
              <a:rPr lang="en-US" sz="2400" dirty="0">
                <a:solidFill>
                  <a:schemeClr val="bg1">
                    <a:lumMod val="50000"/>
                  </a:schemeClr>
                </a:solidFill>
              </a:rPr>
              <a:t>Budget Narrative</a:t>
            </a:r>
          </a:p>
          <a:p>
            <a:r>
              <a:rPr lang="en-US" sz="2400" dirty="0">
                <a:solidFill>
                  <a:schemeClr val="bg1">
                    <a:lumMod val="50000"/>
                  </a:schemeClr>
                </a:solidFill>
              </a:rPr>
              <a:t>Project Narrative</a:t>
            </a:r>
          </a:p>
          <a:p>
            <a:r>
              <a:rPr lang="en-US" sz="2400" dirty="0">
                <a:solidFill>
                  <a:schemeClr val="bg1">
                    <a:lumMod val="50000"/>
                  </a:schemeClr>
                </a:solidFill>
              </a:rPr>
              <a:t>Abstract</a:t>
            </a:r>
          </a:p>
          <a:p>
            <a:r>
              <a:rPr lang="en-US" sz="2400" dirty="0">
                <a:solidFill>
                  <a:schemeClr val="bg1">
                    <a:lumMod val="50000"/>
                  </a:schemeClr>
                </a:solidFill>
              </a:rPr>
              <a:t>Letters of Commitment</a:t>
            </a:r>
          </a:p>
          <a:p>
            <a:r>
              <a:rPr lang="en-US" sz="2400" dirty="0">
                <a:solidFill>
                  <a:schemeClr val="bg1">
                    <a:lumMod val="50000"/>
                  </a:schemeClr>
                </a:solidFill>
              </a:rPr>
              <a:t>Project Organizational Chart</a:t>
            </a:r>
          </a:p>
          <a:p>
            <a:r>
              <a:rPr lang="en-US" sz="2400" dirty="0">
                <a:solidFill>
                  <a:schemeClr val="bg1">
                    <a:lumMod val="50000"/>
                  </a:schemeClr>
                </a:solidFill>
              </a:rPr>
              <a:t>Work Plan</a:t>
            </a:r>
          </a:p>
          <a:p>
            <a:r>
              <a:rPr lang="en-US" sz="3200" dirty="0"/>
              <a:t>Equipment Prior Approval Request, if applicable</a:t>
            </a:r>
          </a:p>
          <a:p>
            <a:r>
              <a:rPr lang="en-US" sz="2400" dirty="0">
                <a:solidFill>
                  <a:schemeClr val="bg1">
                    <a:lumMod val="50000"/>
                  </a:schemeClr>
                </a:solidFill>
              </a:rPr>
              <a:t>Negotiated Indirect Cost Rate Agreement, if applicable</a:t>
            </a:r>
          </a:p>
          <a:p>
            <a:r>
              <a:rPr lang="en-US" sz="2400" dirty="0">
                <a:solidFill>
                  <a:schemeClr val="bg1">
                    <a:lumMod val="50000"/>
                  </a:schemeClr>
                </a:solidFill>
              </a:rPr>
              <a:t>Financial System Risk Assessment (FSRA)</a:t>
            </a:r>
          </a:p>
          <a:p>
            <a:endParaRPr lang="en-US" sz="3200" dirty="0"/>
          </a:p>
        </p:txBody>
      </p:sp>
    </p:spTree>
    <p:extLst>
      <p:ext uri="{BB962C8B-B14F-4D97-AF65-F5344CB8AC3E}">
        <p14:creationId xmlns:p14="http://schemas.microsoft.com/office/powerpoint/2010/main" val="98595097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28</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70000" lnSpcReduction="20000"/>
          </a:bodyPr>
          <a:lstStyle/>
          <a:p>
            <a:r>
              <a:rPr lang="en-US" sz="2800" dirty="0">
                <a:solidFill>
                  <a:schemeClr val="bg1">
                    <a:lumMod val="50000"/>
                  </a:schemeClr>
                </a:solidFill>
              </a:rPr>
              <a:t>SF-424: Application for Federal Assistance</a:t>
            </a:r>
          </a:p>
          <a:p>
            <a:r>
              <a:rPr lang="en-US" sz="2800" dirty="0">
                <a:solidFill>
                  <a:schemeClr val="bg1">
                    <a:lumMod val="50000"/>
                  </a:schemeClr>
                </a:solidFill>
              </a:rPr>
              <a:t>SF-424a: Budget Form</a:t>
            </a:r>
          </a:p>
          <a:p>
            <a:r>
              <a:rPr lang="en-US" sz="2800" dirty="0">
                <a:solidFill>
                  <a:schemeClr val="bg1">
                    <a:lumMod val="50000"/>
                  </a:schemeClr>
                </a:solidFill>
              </a:rPr>
              <a:t>Budget Narrative</a:t>
            </a:r>
          </a:p>
          <a:p>
            <a:r>
              <a:rPr lang="en-US" sz="2800" dirty="0">
                <a:solidFill>
                  <a:schemeClr val="bg1">
                    <a:lumMod val="50000"/>
                  </a:schemeClr>
                </a:solidFill>
              </a:rPr>
              <a:t>Project Narrative</a:t>
            </a:r>
          </a:p>
          <a:p>
            <a:r>
              <a:rPr lang="en-US" sz="2800" dirty="0">
                <a:solidFill>
                  <a:schemeClr val="bg1">
                    <a:lumMod val="50000"/>
                  </a:schemeClr>
                </a:solidFill>
              </a:rPr>
              <a:t>Abstract</a:t>
            </a:r>
          </a:p>
          <a:p>
            <a:r>
              <a:rPr lang="en-US" sz="2800" dirty="0">
                <a:solidFill>
                  <a:schemeClr val="bg1">
                    <a:lumMod val="50000"/>
                  </a:schemeClr>
                </a:solidFill>
              </a:rPr>
              <a:t>Letters of Commitment</a:t>
            </a:r>
          </a:p>
          <a:p>
            <a:r>
              <a:rPr lang="en-US" sz="2800" dirty="0">
                <a:solidFill>
                  <a:schemeClr val="bg1">
                    <a:lumMod val="50000"/>
                  </a:schemeClr>
                </a:solidFill>
              </a:rPr>
              <a:t>Project Organizational Chart</a:t>
            </a:r>
          </a:p>
          <a:p>
            <a:r>
              <a:rPr lang="en-US" sz="2800" dirty="0">
                <a:solidFill>
                  <a:schemeClr val="bg1">
                    <a:lumMod val="50000"/>
                  </a:schemeClr>
                </a:solidFill>
              </a:rPr>
              <a:t>Work Plan</a:t>
            </a:r>
          </a:p>
          <a:p>
            <a:r>
              <a:rPr lang="en-US" sz="2800" dirty="0">
                <a:solidFill>
                  <a:schemeClr val="bg1">
                    <a:lumMod val="50000"/>
                  </a:schemeClr>
                </a:solidFill>
              </a:rPr>
              <a:t>Equipment Prior Approval Request, if applicable</a:t>
            </a:r>
          </a:p>
          <a:p>
            <a:r>
              <a:rPr lang="en-US" sz="3900" dirty="0"/>
              <a:t>Negotiated Indirect Cost Rate Agreement, if applicable</a:t>
            </a:r>
          </a:p>
          <a:p>
            <a:r>
              <a:rPr lang="en-US" sz="2800" dirty="0">
                <a:solidFill>
                  <a:schemeClr val="bg1">
                    <a:lumMod val="50000"/>
                  </a:schemeClr>
                </a:solidFill>
              </a:rPr>
              <a:t>Financial System Risk Assessment (FSRA)</a:t>
            </a:r>
          </a:p>
          <a:p>
            <a:endParaRPr lang="en-US" sz="3200" dirty="0"/>
          </a:p>
        </p:txBody>
      </p:sp>
    </p:spTree>
    <p:extLst>
      <p:ext uri="{BB962C8B-B14F-4D97-AF65-F5344CB8AC3E}">
        <p14:creationId xmlns:p14="http://schemas.microsoft.com/office/powerpoint/2010/main" val="2977002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CEAB5F31-9983-44F3-9B4B-372AF9E3660C}"/>
              </a:ext>
            </a:extLst>
          </p:cNvPr>
          <p:cNvSpPr>
            <a:spLocks noGrp="1"/>
          </p:cNvSpPr>
          <p:nvPr>
            <p:ph type="sldNum" sz="quarter" idx="12"/>
          </p:nvPr>
        </p:nvSpPr>
        <p:spPr/>
        <p:txBody>
          <a:bodyPr/>
          <a:lstStyle/>
          <a:p>
            <a:fld id="{158B7785-F6D6-45F8-833E-07BD84680091}" type="slidenum">
              <a:rPr lang="en-US" smtClean="0"/>
              <a:pPr/>
              <a:t>29</a:t>
            </a:fld>
            <a:endParaRPr lang="en-US" dirty="0"/>
          </a:p>
        </p:txBody>
      </p:sp>
      <p:sp>
        <p:nvSpPr>
          <p:cNvPr id="5" name="Title 4">
            <a:extLst>
              <a:ext uri="{FF2B5EF4-FFF2-40B4-BE49-F238E27FC236}">
                <a16:creationId xmlns:a16="http://schemas.microsoft.com/office/drawing/2014/main" id="{A5A08211-A020-4147-81AE-002532E1F926}"/>
              </a:ext>
            </a:extLst>
          </p:cNvPr>
          <p:cNvSpPr>
            <a:spLocks noGrp="1"/>
          </p:cNvSpPr>
          <p:nvPr>
            <p:ph type="title"/>
          </p:nvPr>
        </p:nvSpPr>
        <p:spPr/>
        <p:txBody>
          <a:bodyPr/>
          <a:lstStyle/>
          <a:p>
            <a:r>
              <a:rPr lang="en-US" dirty="0"/>
              <a:t>Application Components</a:t>
            </a:r>
          </a:p>
        </p:txBody>
      </p:sp>
      <p:sp>
        <p:nvSpPr>
          <p:cNvPr id="9" name="Content Placeholder 8">
            <a:extLst>
              <a:ext uri="{FF2B5EF4-FFF2-40B4-BE49-F238E27FC236}">
                <a16:creationId xmlns:a16="http://schemas.microsoft.com/office/drawing/2014/main" id="{2B7A4529-188C-4A90-A2A9-B905C65B17BD}"/>
              </a:ext>
            </a:extLst>
          </p:cNvPr>
          <p:cNvSpPr>
            <a:spLocks noGrp="1"/>
          </p:cNvSpPr>
          <p:nvPr>
            <p:ph idx="1"/>
          </p:nvPr>
        </p:nvSpPr>
        <p:spPr/>
        <p:txBody>
          <a:bodyPr>
            <a:normAutofit fontScale="92500" lnSpcReduction="10000"/>
          </a:bodyPr>
          <a:lstStyle/>
          <a:p>
            <a:r>
              <a:rPr lang="en-US" sz="2200" dirty="0">
                <a:solidFill>
                  <a:schemeClr val="bg1">
                    <a:lumMod val="50000"/>
                  </a:schemeClr>
                </a:solidFill>
              </a:rPr>
              <a:t>SF-424: Application for Federal Assistance</a:t>
            </a:r>
          </a:p>
          <a:p>
            <a:r>
              <a:rPr lang="en-US" sz="2200" dirty="0">
                <a:solidFill>
                  <a:schemeClr val="bg1">
                    <a:lumMod val="50000"/>
                  </a:schemeClr>
                </a:solidFill>
              </a:rPr>
              <a:t>SF-424a: Budget Form</a:t>
            </a:r>
          </a:p>
          <a:p>
            <a:r>
              <a:rPr lang="en-US" sz="2200" dirty="0">
                <a:solidFill>
                  <a:schemeClr val="bg1">
                    <a:lumMod val="50000"/>
                  </a:schemeClr>
                </a:solidFill>
              </a:rPr>
              <a:t>Budget Narrative</a:t>
            </a:r>
          </a:p>
          <a:p>
            <a:r>
              <a:rPr lang="en-US" sz="2200" dirty="0">
                <a:solidFill>
                  <a:schemeClr val="bg1">
                    <a:lumMod val="50000"/>
                  </a:schemeClr>
                </a:solidFill>
              </a:rPr>
              <a:t>Project Narrative</a:t>
            </a:r>
          </a:p>
          <a:p>
            <a:r>
              <a:rPr lang="en-US" sz="2200" dirty="0">
                <a:solidFill>
                  <a:schemeClr val="bg1">
                    <a:lumMod val="50000"/>
                  </a:schemeClr>
                </a:solidFill>
              </a:rPr>
              <a:t>Abstract</a:t>
            </a:r>
          </a:p>
          <a:p>
            <a:r>
              <a:rPr lang="en-US" sz="2200" dirty="0">
                <a:solidFill>
                  <a:schemeClr val="bg1">
                    <a:lumMod val="50000"/>
                  </a:schemeClr>
                </a:solidFill>
              </a:rPr>
              <a:t>Letters of Commitment</a:t>
            </a:r>
          </a:p>
          <a:p>
            <a:r>
              <a:rPr lang="en-US" sz="2200" dirty="0">
                <a:solidFill>
                  <a:schemeClr val="bg1">
                    <a:lumMod val="50000"/>
                  </a:schemeClr>
                </a:solidFill>
              </a:rPr>
              <a:t>Project Organizational Chart</a:t>
            </a:r>
          </a:p>
          <a:p>
            <a:r>
              <a:rPr lang="en-US" sz="2200" dirty="0">
                <a:solidFill>
                  <a:schemeClr val="bg1">
                    <a:lumMod val="50000"/>
                  </a:schemeClr>
                </a:solidFill>
              </a:rPr>
              <a:t>Work Plan</a:t>
            </a:r>
          </a:p>
          <a:p>
            <a:r>
              <a:rPr lang="en-US" sz="2400" dirty="0">
                <a:solidFill>
                  <a:schemeClr val="bg1">
                    <a:lumMod val="50000"/>
                  </a:schemeClr>
                </a:solidFill>
              </a:rPr>
              <a:t>Equipment Prior Approval Request, if applicable</a:t>
            </a:r>
            <a:endParaRPr lang="en-US" sz="2200" dirty="0">
              <a:solidFill>
                <a:schemeClr val="bg1">
                  <a:lumMod val="50000"/>
                </a:schemeClr>
              </a:solidFill>
            </a:endParaRPr>
          </a:p>
          <a:p>
            <a:r>
              <a:rPr lang="en-US" sz="3000" dirty="0"/>
              <a:t>Financial System Risk Assessment (FSRA)</a:t>
            </a:r>
          </a:p>
          <a:p>
            <a:endParaRPr lang="en-US" sz="3200" dirty="0"/>
          </a:p>
        </p:txBody>
      </p:sp>
    </p:spTree>
    <p:extLst>
      <p:ext uri="{BB962C8B-B14F-4D97-AF65-F5344CB8AC3E}">
        <p14:creationId xmlns:p14="http://schemas.microsoft.com/office/powerpoint/2010/main" val="144491665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3572C10-228E-4DBF-80F5-DEC28C97F409}"/>
              </a:ext>
            </a:extLst>
          </p:cNvPr>
          <p:cNvSpPr>
            <a:spLocks noGrp="1"/>
          </p:cNvSpPr>
          <p:nvPr>
            <p:ph type="sldNum" sz="quarter" idx="12"/>
          </p:nvPr>
        </p:nvSpPr>
        <p:spPr/>
        <p:txBody>
          <a:bodyPr/>
          <a:lstStyle/>
          <a:p>
            <a:fld id="{158B7785-F6D6-45F8-833E-07BD84680091}" type="slidenum">
              <a:rPr lang="en-US" smtClean="0"/>
              <a:t>30</a:t>
            </a:fld>
            <a:endParaRPr lang="en-US"/>
          </a:p>
        </p:txBody>
      </p:sp>
      <p:sp>
        <p:nvSpPr>
          <p:cNvPr id="3" name="Title 2">
            <a:extLst>
              <a:ext uri="{FF2B5EF4-FFF2-40B4-BE49-F238E27FC236}">
                <a16:creationId xmlns:a16="http://schemas.microsoft.com/office/drawing/2014/main" id="{4EFF0B62-A611-40EC-8A5C-77C34FAE8641}"/>
              </a:ext>
            </a:extLst>
          </p:cNvPr>
          <p:cNvSpPr>
            <a:spLocks noGrp="1"/>
          </p:cNvSpPr>
          <p:nvPr>
            <p:ph type="title"/>
          </p:nvPr>
        </p:nvSpPr>
        <p:spPr/>
        <p:txBody>
          <a:bodyPr/>
          <a:lstStyle/>
          <a:p>
            <a:r>
              <a:rPr lang="en-US" dirty="0"/>
              <a:t>Trainings and Resources</a:t>
            </a:r>
          </a:p>
        </p:txBody>
      </p:sp>
      <p:sp>
        <p:nvSpPr>
          <p:cNvPr id="4" name="Content Placeholder 3">
            <a:extLst>
              <a:ext uri="{FF2B5EF4-FFF2-40B4-BE49-F238E27FC236}">
                <a16:creationId xmlns:a16="http://schemas.microsoft.com/office/drawing/2014/main" id="{57F514BA-AB84-4204-BC85-046879358884}"/>
              </a:ext>
            </a:extLst>
          </p:cNvPr>
          <p:cNvSpPr>
            <a:spLocks noGrp="1"/>
          </p:cNvSpPr>
          <p:nvPr>
            <p:ph idx="1"/>
          </p:nvPr>
        </p:nvSpPr>
        <p:spPr>
          <a:xfrm>
            <a:off x="805866" y="1089320"/>
            <a:ext cx="11081334" cy="5039517"/>
          </a:xfrm>
        </p:spPr>
        <p:txBody>
          <a:bodyPr>
            <a:normAutofit fontScale="85000" lnSpcReduction="20000"/>
          </a:bodyPr>
          <a:lstStyle/>
          <a:p>
            <a:pPr marL="514350" indent="-514350" algn="l">
              <a:buAutoNum type="arabicPeriod"/>
            </a:pPr>
            <a:r>
              <a:rPr lang="en-US" dirty="0">
                <a:solidFill>
                  <a:srgbClr val="7A232F"/>
                </a:solidFill>
                <a:latin typeface="Calibri" panose="020F0502020204030204" pitchFamily="34" charset="0"/>
              </a:rPr>
              <a:t>Grant Application 101</a:t>
            </a:r>
          </a:p>
          <a:p>
            <a:pPr marL="514350" indent="-514350" algn="l">
              <a:buAutoNum type="arabicPeriod"/>
            </a:pPr>
            <a:r>
              <a:rPr lang="en-US" b="0" i="0" u="none" strike="noStrike" dirty="0">
                <a:solidFill>
                  <a:srgbClr val="7A232F"/>
                </a:solidFill>
                <a:effectLst/>
                <a:latin typeface="Calibri" panose="020F0502020204030204" pitchFamily="34" charset="0"/>
              </a:rPr>
              <a:t>Grant Forms: SF-424, SF-424a and Budget Narrative</a:t>
            </a:r>
          </a:p>
          <a:p>
            <a:pPr marL="514350" indent="-514350" algn="l">
              <a:buAutoNum type="arabicPeriod"/>
            </a:pPr>
            <a:r>
              <a:rPr lang="en-US" b="0" i="0" u="none" strike="noStrike" dirty="0">
                <a:solidFill>
                  <a:srgbClr val="7A232F"/>
                </a:solidFill>
                <a:effectLst/>
                <a:latin typeface="Calibri" panose="020F0502020204030204" pitchFamily="34" charset="0"/>
              </a:rPr>
              <a:t>ETA Grant Management Overview and Readiness Assessment</a:t>
            </a:r>
          </a:p>
          <a:p>
            <a:pPr marL="514350" indent="-514350">
              <a:buFont typeface="Wingdings 3" panose="05040102010807070707" pitchFamily="18" charset="2"/>
              <a:buAutoNum type="arabicPeriod"/>
            </a:pPr>
            <a:r>
              <a:rPr lang="en-US" u="none" strike="noStrike" dirty="0">
                <a:solidFill>
                  <a:schemeClr val="accent2"/>
                </a:solidFill>
                <a:effectLst/>
                <a:latin typeface="Calibri" panose="020F0502020204030204" pitchFamily="34" charset="0"/>
                <a:ea typeface="Calibri" panose="020F0502020204030204" pitchFamily="34" charset="0"/>
              </a:rPr>
              <a:t>SMART Approach to 2020/2021 Uniform Guidance Revisions</a:t>
            </a:r>
            <a:endParaRPr lang="en-US" dirty="0">
              <a:solidFill>
                <a:schemeClr val="accent2"/>
              </a:solidFill>
              <a:latin typeface="Calibri" panose="020F0502020204030204" pitchFamily="34" charset="0"/>
            </a:endParaRPr>
          </a:p>
          <a:p>
            <a:pPr marL="514350" indent="-514350" algn="l">
              <a:buAutoNum type="arabicPeriod"/>
            </a:pPr>
            <a:r>
              <a:rPr lang="en-US" b="0" i="0" u="none" strike="noStrike" dirty="0">
                <a:solidFill>
                  <a:srgbClr val="7A232F"/>
                </a:solidFill>
                <a:effectLst/>
                <a:latin typeface="Calibri" panose="020F0502020204030204" pitchFamily="34" charset="0"/>
              </a:rPr>
              <a:t>Financial Management: Procedures and Internal Controls </a:t>
            </a:r>
            <a:endParaRPr lang="en-US" dirty="0">
              <a:solidFill>
                <a:srgbClr val="7A232F"/>
              </a:solidFill>
              <a:latin typeface="Calibri" panose="020F0502020204030204" pitchFamily="34" charset="0"/>
            </a:endParaRPr>
          </a:p>
          <a:p>
            <a:pPr marL="514350" indent="-514350" algn="l">
              <a:buAutoNum type="arabicPeriod"/>
            </a:pPr>
            <a:r>
              <a:rPr lang="en-US" b="0" i="0" u="none" strike="noStrike" dirty="0">
                <a:solidFill>
                  <a:srgbClr val="7A232F"/>
                </a:solidFill>
                <a:effectLst/>
                <a:latin typeface="Calibri" panose="020F0502020204030204" pitchFamily="34" charset="0"/>
              </a:rPr>
              <a:t>Uniform Guidance: Cost Principles and Cost Classification </a:t>
            </a:r>
          </a:p>
          <a:p>
            <a:pPr marL="0" indent="0" algn="l">
              <a:buNone/>
            </a:pPr>
            <a:endParaRPr lang="en-US" sz="1300" b="0" i="0" u="none" strike="noStrike" dirty="0">
              <a:solidFill>
                <a:srgbClr val="7A232F"/>
              </a:solidFill>
              <a:effectLst/>
              <a:latin typeface="Calibri" panose="020F0502020204030204" pitchFamily="34" charset="0"/>
            </a:endParaRPr>
          </a:p>
          <a:p>
            <a:pPr marL="0" indent="0" algn="ctr">
              <a:buNone/>
            </a:pPr>
            <a:r>
              <a:rPr lang="en-US" sz="3300" dirty="0">
                <a:solidFill>
                  <a:srgbClr val="7A232F"/>
                </a:solidFill>
                <a:latin typeface="Calibri" panose="020F0502020204030204" pitchFamily="34" charset="0"/>
              </a:rPr>
              <a:t>The above trainings can all be accessed from                                                              the FY23 Community Projects WorkforceGPS page available at:</a:t>
            </a:r>
          </a:p>
          <a:p>
            <a:pPr marL="0" indent="0" algn="ctr">
              <a:buNone/>
            </a:pPr>
            <a:r>
              <a:rPr lang="en-US" sz="2000" dirty="0">
                <a:hlinkClick r:id="rId3"/>
              </a:rPr>
              <a:t>https://grantsapplicationandmanagement.workforcegps.org/resources/2024/05/08/12/54/Community-Projects-FY24</a:t>
            </a:r>
            <a:endParaRPr lang="en-US" sz="2000" dirty="0"/>
          </a:p>
          <a:p>
            <a:pPr marL="0" indent="0" algn="ctr">
              <a:buNone/>
            </a:pPr>
            <a:r>
              <a:rPr lang="en-US" sz="3200" b="0" i="0" dirty="0">
                <a:solidFill>
                  <a:srgbClr val="7A232F"/>
                </a:solidFill>
                <a:effectLst/>
                <a:latin typeface="Calibri" panose="020F0502020204030204" pitchFamily="34" charset="0"/>
              </a:rPr>
              <a:t>Email: </a:t>
            </a:r>
            <a:r>
              <a:rPr lang="en-US" sz="3200" b="0" i="0" dirty="0">
                <a:solidFill>
                  <a:srgbClr val="7A232F"/>
                </a:solidFill>
                <a:effectLst/>
                <a:latin typeface="Calibri" panose="020F0502020204030204" pitchFamily="34" charset="0"/>
                <a:hlinkClick r:id="rId4"/>
              </a:rPr>
              <a:t>Community.Projects.ETA@dol.g</a:t>
            </a:r>
            <a:r>
              <a:rPr lang="en-US" sz="3200" dirty="0">
                <a:solidFill>
                  <a:srgbClr val="7A232F"/>
                </a:solidFill>
                <a:latin typeface="Calibri" panose="020F0502020204030204" pitchFamily="34" charset="0"/>
                <a:hlinkClick r:id="rId4"/>
              </a:rPr>
              <a:t>ov</a:t>
            </a:r>
            <a:r>
              <a:rPr lang="en-US" sz="3200" dirty="0">
                <a:solidFill>
                  <a:srgbClr val="7A232F"/>
                </a:solidFill>
                <a:latin typeface="Calibri" panose="020F0502020204030204" pitchFamily="34" charset="0"/>
              </a:rPr>
              <a:t> </a:t>
            </a:r>
            <a:endParaRPr lang="en-US" sz="3200" b="0" i="0" dirty="0">
              <a:solidFill>
                <a:srgbClr val="7A232F"/>
              </a:solidFill>
              <a:effectLst/>
              <a:latin typeface="Calibri" panose="020F0502020204030204" pitchFamily="34" charset="0"/>
            </a:endParaRPr>
          </a:p>
        </p:txBody>
      </p:sp>
    </p:spTree>
    <p:extLst>
      <p:ext uri="{BB962C8B-B14F-4D97-AF65-F5344CB8AC3E}">
        <p14:creationId xmlns:p14="http://schemas.microsoft.com/office/powerpoint/2010/main" val="240778680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239D62-3B9E-429C-8022-B738CD9EC0F1}"/>
              </a:ext>
            </a:extLst>
          </p:cNvPr>
          <p:cNvSpPr>
            <a:spLocks noGrp="1"/>
          </p:cNvSpPr>
          <p:nvPr>
            <p:ph type="ctrTitle"/>
          </p:nvPr>
        </p:nvSpPr>
        <p:spPr/>
        <p:txBody>
          <a:bodyPr/>
          <a:lstStyle/>
          <a:p>
            <a:r>
              <a:rPr lang="en-US" dirty="0"/>
              <a:t>Thank You!</a:t>
            </a:r>
          </a:p>
        </p:txBody>
      </p:sp>
      <p:sp>
        <p:nvSpPr>
          <p:cNvPr id="6" name="Text Placeholder 5">
            <a:extLst>
              <a:ext uri="{FF2B5EF4-FFF2-40B4-BE49-F238E27FC236}">
                <a16:creationId xmlns:a16="http://schemas.microsoft.com/office/drawing/2014/main" id="{93CD9FC0-8FC3-45E2-B247-7E10C8F3485B}"/>
              </a:ext>
            </a:extLst>
          </p:cNvPr>
          <p:cNvSpPr>
            <a:spLocks noGrp="1"/>
          </p:cNvSpPr>
          <p:nvPr>
            <p:ph type="body" idx="20"/>
          </p:nvPr>
        </p:nvSpPr>
        <p:spPr/>
        <p:txBody>
          <a:bodyPr/>
          <a:lstStyle/>
          <a:p>
            <a:r>
              <a:rPr lang="en-US" dirty="0"/>
              <a:t>Need help?  Email: </a:t>
            </a:r>
            <a:r>
              <a:rPr lang="en-US" dirty="0">
                <a:hlinkClick r:id="rId3"/>
              </a:rPr>
              <a:t>Support@workforceGPS.org</a:t>
            </a:r>
            <a:endParaRPr lang="en-US" dirty="0"/>
          </a:p>
        </p:txBody>
      </p:sp>
    </p:spTree>
    <p:extLst>
      <p:ext uri="{BB962C8B-B14F-4D97-AF65-F5344CB8AC3E}">
        <p14:creationId xmlns:p14="http://schemas.microsoft.com/office/powerpoint/2010/main" val="844989867"/>
      </p:ext>
    </p:extLst>
  </p:cSld>
  <p:clrMapOvr>
    <a:masterClrMapping/>
  </p:clrMapOvr>
</p:sld>
</file>

<file path=ppt/theme/theme1.xml><?xml version="1.0" encoding="utf-8"?>
<a:theme xmlns:a="http://schemas.openxmlformats.org/drawingml/2006/main" name="Gener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pecial Content">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Peopl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Interactive Slide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Infographic Layouts">
  <a:themeElements>
    <a:clrScheme name="WFGPS 2019">
      <a:dk1>
        <a:srgbClr val="242021"/>
      </a:dk1>
      <a:lt1>
        <a:srgbClr val="FFFFFF"/>
      </a:lt1>
      <a:dk2>
        <a:srgbClr val="073445"/>
      </a:dk2>
      <a:lt2>
        <a:srgbClr val="F3F4F4"/>
      </a:lt2>
      <a:accent1>
        <a:srgbClr val="2C5261"/>
      </a:accent1>
      <a:accent2>
        <a:srgbClr val="7A232F"/>
      </a:accent2>
      <a:accent3>
        <a:srgbClr val="303030"/>
      </a:accent3>
      <a:accent4>
        <a:srgbClr val="C8C8C6"/>
      </a:accent4>
      <a:accent5>
        <a:srgbClr val="9E1C30"/>
      </a:accent5>
      <a:accent6>
        <a:srgbClr val="005A7C"/>
      </a:accent6>
      <a:hlink>
        <a:srgbClr val="005A7C"/>
      </a:hlink>
      <a:folHlink>
        <a:srgbClr val="666666"/>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Banded Edge">
      <a:fillStyleLst>
        <a:solidFill>
          <a:schemeClr val="phClr"/>
        </a:solidFill>
        <a:solidFill>
          <a:schemeClr val="phClr">
            <a:tint val="50000"/>
          </a:schemeClr>
        </a:solidFill>
        <a:gradFill rotWithShape="1">
          <a:gsLst>
            <a:gs pos="0">
              <a:schemeClr val="phClr"/>
            </a:gs>
            <a:gs pos="90000">
              <a:schemeClr val="phClr">
                <a:shade val="100000"/>
              </a:schemeClr>
            </a:gs>
            <a:gs pos="100000">
              <a:schemeClr val="phClr">
                <a:shade val="85000"/>
              </a:schemeClr>
            </a:gs>
          </a:gsLst>
          <a:path path="circle">
            <a:fillToRect l="100000" t="100000" r="100000" b="100000"/>
          </a:path>
        </a:gradFill>
      </a:fillStyleLst>
      <a:lnStyleLst>
        <a:ln w="10000" cap="flat" cmpd="sng" algn="ctr">
          <a:solidFill>
            <a:schemeClr val="phClr"/>
          </a:solidFill>
          <a:prstDash val="solid"/>
        </a:ln>
        <a:ln w="19050" cap="flat" cmpd="sng" algn="ctr">
          <a:solidFill>
            <a:schemeClr val="phClr"/>
          </a:solidFill>
          <a:prstDash val="solid"/>
        </a:ln>
        <a:ln w="53975" cap="flat" cmpd="dbl" algn="ctr">
          <a:solidFill>
            <a:schemeClr val="phClr"/>
          </a:solidFill>
          <a:prstDash val="solid"/>
        </a:ln>
      </a:lnStyleLst>
      <a:effectStyleLst>
        <a:effectStyle>
          <a:effectLst/>
        </a:effectStyle>
        <a:effectStyle>
          <a:effectLst>
            <a:outerShdw blurRad="38100" dist="17779" dir="5400000" rotWithShape="0">
              <a:srgbClr val="000000">
                <a:alpha val="40000"/>
              </a:srgbClr>
            </a:outerShdw>
          </a:effectLst>
        </a:effectStyle>
        <a:effectStyle>
          <a:effectLst>
            <a:outerShdw blurRad="38100" dist="25400" dir="5400000" rotWithShape="0">
              <a:srgbClr val="000000">
                <a:alpha val="45000"/>
              </a:srgbClr>
            </a:outerShdw>
          </a:effectLst>
          <a:scene3d>
            <a:camera prst="orthographicFront">
              <a:rot lat="0" lon="0" rev="0"/>
            </a:camera>
            <a:lightRig rig="brightRoom" dir="t"/>
          </a:scene3d>
          <a:sp3d extrusionH="12700" contourW="25400" prstMaterial="flat">
            <a:bevelT w="63500" h="152400" prst="angle"/>
            <a:contourClr>
              <a:schemeClr val="phClr">
                <a:shade val="30000"/>
              </a:schemeClr>
            </a:contourClr>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D65DFDB39333340A6C821E1EFAF7E53" ma:contentTypeVersion="17" ma:contentTypeDescription="Create a new document." ma:contentTypeScope="" ma:versionID="3ac759074c6a86585099b25e885aa940">
  <xsd:schema xmlns:xsd="http://www.w3.org/2001/XMLSchema" xmlns:xs="http://www.w3.org/2001/XMLSchema" xmlns:p="http://schemas.microsoft.com/office/2006/metadata/properties" xmlns:ns2="2f00f82b-dce9-458f-ab1d-1c5fd145e219" xmlns:ns3="4cd59d27-ca2b-4708-b9c7-7fa281384922" targetNamespace="http://schemas.microsoft.com/office/2006/metadata/properties" ma:root="true" ma:fieldsID="3663b68fabe1147433f80d2870c2f93c" ns2:_="" ns3:_="">
    <xsd:import namespace="2f00f82b-dce9-458f-ab1d-1c5fd145e219"/>
    <xsd:import namespace="4cd59d27-ca2b-4708-b9c7-7fa281384922"/>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_Flow_SignoffStatus" minOccurs="0"/>
                <xsd:element ref="ns2:ClassificationLevel"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f00f82b-dce9-458f-ab1d-1c5fd145e21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340efca0-e4bb-4e8d-9d61-7e4cbb849eb2"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_Flow_SignoffStatus" ma:index="22" nillable="true" ma:displayName="Sign-off status" ma:internalName="Sign_x002d_off_x0020_status">
      <xsd:simpleType>
        <xsd:restriction base="dms:Text"/>
      </xsd:simpleType>
    </xsd:element>
    <xsd:element name="ClassificationLevel" ma:index="23" nillable="true" ma:displayName="Classification Level" ma:format="Dropdown" ma:internalName="ClassificationLevel">
      <xsd:simpleType>
        <xsd:restriction base="dms:Text">
          <xsd:maxLength value="255"/>
        </xsd:restriction>
      </xsd:simpleType>
    </xsd:element>
    <xsd:element name="MediaServiceLocation" ma:index="24" nillable="true" ma:displayName="Location" ma:descrip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cd59d27-ca2b-4708-b9c7-7fa281384922"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b87ad012-c776-41ed-a0f8-f6cf97c34fbd}" ma:internalName="TaxCatchAll" ma:showField="CatchAllData" ma:web="4cd59d27-ca2b-4708-b9c7-7fa281384922">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AW xmlns="http://www.net-centric.com/PAWPP">
  <Shape xmlns="" ID="RLZAEB6ZdNurhurYVXLDHvIiR50=" pdftag="_x005B_Artifact_x005D_" isBookmarkSet="no" bookmark="no"/>
  <Shape xmlns="" ID="usQImVEubLCEI7VaAFnuokKUPtU=" pdftag="H2" isBookmarkSet="no" bookmark="yes" Order="_x0032_"/>
  <Shape xmlns="" ID="OnAWrYt0quhLgNOVTUCqTaSm4F4=" pdftag="H1" isBookmarkSet="no" bookmark="yes" Order="_x0031_"/>
  <Shape xmlns="" ID="tU8LTbvXCMOPJ0aBfPgFoX5oG18=" pdftag="P" isBookmarkSet="no" bookmark="no" Order="_x0032_"/>
  <Shape xmlns="" ID="GVFZTswW6o80uGMa3+G9JbWt+Zk=" pdftag="H2" isBookmarkSet="no" bookmark="yes" Order="_x0031_"/>
  <Shape xmlns="" ID="7EPJJFWpQLEuP5xrN3A/cLfs9HU=" pdftag="" Order="_x0033_"/>
  <Shape xmlns="" ID="rxOKCJRhAmCH7K3dudDFa2rXTn4=" pdftag="P" isBookmarkSet="no" bookmark="no" Order="_x0032_"/>
  <Shape xmlns="" ID="gqPylL6ho2wS7odMpYoYIYa2EiQ=" Order="_x0033_" formula="no" inline="no" isBookmarkSet="no" bookmark="no" artifact="_x0031_" pdftag="_x005B_Artifact_x005D_" validate="no"/>
  <HyperLink xmlns="" ID="KPBWGTdtJeti1SqD66cGM5zW3v0=960207121109.2_144.6287" plainAltText="www.resource-link-here.com" language=""/>
  <Shape xmlns="" ID="dolWTbxVyO411CxLIWEhGSnICww=" pdftag="H2" isBookmarkSet="no" bookmark="yes" Order="_x0031_"/>
  <Shape xmlns="" ID="5NJ2oKvPVRPrT/Jni/5H0IhCzgg=" Order="_x0033_" pdftag="_x005B_Artifact_x005D_" isBookmarkSet="no" bookmark="no"/>
  <Shape xmlns="" ID="doa4/wsaQAY2kRHE4lb9L3WxQDs=" pdftag="P" isBookmarkSet="no" bookmark="no" Order="_x0033_"/>
  <Shape xmlns="" ID="WAXcf6yxnfNfqX8B64SEuxJsOBc=" pdftag="" Order="_x0035_" artifact="_x0031_" validate="no" formula="no" inline="no"/>
  <Shape xmlns="" ID="J3b5Z4uYPFF7klVGoAb7Ylh7lIQ=" pdftag="P" isBookmarkSet="no" bookmark="no" Order="_x0032_"/>
  <Shape xmlns="" ID="0vAyYN3BoFRXt0wJjH8tZ20n0oc=" pdftag="" Order="_x0033_" artifact="_x0031_" validate="no" formula="no" inline="no"/>
  <Shape xmlns="" ID="3nxAZ7+1+YkMjrtp9jGRD7XI02M=" pdftag="H2" isBookmarkSet="no" bookmark="yes" Order="_x0031_"/>
  <Shape xmlns="" ID="VO0T9TIWhEUR2E8vE9ADTMOYvPQ=" Order="_x0036_" pdftag="_x005B_Artifact_x005D_" isBookmarkSet="no" bookmark="no"/>
  <Shape xmlns="" ID="5na1PGEF59SIxs0ohscBTkfoFNo=" pdftag="P" isBookmarkSet="no" bookmark="no" Order="_x0034_"/>
  <Shape xmlns="" ID="zzit0oLDnOFTIKbfVyDCBN86qPA=" formula="no" inline="no" isBookmarkSet="no" bookmark="no" Order="_x0034_" validate="no" pdftag="_x005B_Artifact_x005D_" artifact="_x0031_"/>
  <Shape xmlns="" ID="gprsu1DBmAusXrSWDeQHHrJVPQI=" pdftag="P" isBookmarkSet="no" bookmark="no" Order="_x0033_"/>
  <Shape xmlns="" ID="/O63WHCg5mFCFOjL4SDmg27caTM=" formula="no" inline="no" isBookmarkSet="no" bookmark="no" Order="_x0033_" validate="no" pdftag="_x005B_Artifact_x005D_" artifact="_x0031_"/>
  <Shape xmlns="" ID="FNX/d5oQ5HbjqT54T9orswsQtGU=" pdftag="P" isBookmarkSet="no" bookmark="no" Order="_x0032_"/>
  <Shape xmlns="" ID="99mEfl0uav/ZrKLy0ZL8v/HsgXw=" formula="no" inline="no" isBookmarkSet="no" bookmark="no" Order="_x0032_" validate="no" pdftag="_x005B_Artifact_x005D_" artifact="_x0031_"/>
  <Shape xmlns="" ID="H8XQwSp/BzpWJ3/DHuiNdhmxAAU=" pdftag="H2" isBookmarkSet="no" bookmark="yes" Order="_x0031_"/>
  <Shape xmlns="" ID="Zz+V1Zub2r8w05TOof22obzymb8=" Order="_x0038_" pdftag="_x005B_Artifact_x005D_" isBookmarkSet="no" bookmark="no"/>
  <Shape xmlns="" ID="b1hQCVNjdTvx5it0oMgqQOcT1PE=" formula="no" inline="no" isBookmarkSet="no" bookmark="no" validate="no" pdftag="P" artifact="_x0030_" Order="_x0032_"/>
  <Shape xmlns="" ID="AT5Et8Kkx8y2On8bDn6oyACaK+8=" pdftag="H2" isBookmarkSet="no" bookmark="yes" Order="_x0031_"/>
  <Shape xmlns="" ID="Hminx6H7XkIX4PStfqsBLx5LUS0=" Order="_x0033_" pdftag="_x005B_Artifact_x005D_" isBookmarkSet="no" bookmark="no"/>
  <Shape xmlns="" ID="5rzPkX0UXwLh7m3v+AgM3UIU1T4=" pdftag="" Order="_x0033_" artifact="_x0031_" validate="no"/>
  <Shape xmlns="" ID="0G2RScKFpC7qL1KgS/rpVqsPHqg=" pdftag="P" isBookmarkSet="no" bookmark="no" Order="_x0032_"/>
  <Shape xmlns="" ID="7jvKBCZGJag7Pz58Z23wKCY4K0M=" pdftag="H2" isBookmarkSet="no" bookmark="yes" Order="_x0031_"/>
  <Shape xmlns="" ID="q5wyTcjrXoegY3s9wiHgpCw4elA=" Order="_x0034_" pdftag="_x005B_Artifact_x005D_" isBookmarkSet="no" bookmark="no"/>
  <Shape xmlns="" ID="YYZK/rqcw1y6FSRhMUky5hCvlBc=" formula="no" inline="no" isBookmarkSet="no" validate="no" bookmark="yes" pdftag="P" artifact="_x0030_" Order="_x0032_"/>
  <Shape xmlns="" ID="jwSUrC2q/ZOxpNQklLjFzGCePU8=" formula="no" inline="no" isBookmarkSet="no" pdftag="H2" artifact="_x0031_" validate="no" bookmark="yes" Order="_x0031_"/>
  <Shape xmlns="" ID="+wi9mXoRr0+AFsr4FgR3eBpy6vU=" Order="_x0033_" pdftag="_x005B_Artifact_x005D_" isBookmarkSet="no" bookmark="no"/>
  <Shape xmlns="" ID="hwf3zyCcplTHtXOY9Im189QrWwo=" formula="no" inline="no" isBookmarkSet="no" bookmark="no" validate="no" pdftag="P" artifact="_x0030_" Order="_x0033_"/>
  <Shape xmlns="" ID="MpKY01aTaxpQc0eLAsRLJD/MwKQ=" formula="no" inline="no" isBookmarkSet="no" bookmark="no" validate="no" pdftag="P" artifact="_x0030_" Order="_x0032_"/>
  <Shape xmlns="" ID="uyWr1sUoDFvTJDyqt6KUS0EW0Lw=" formula="no" inline="no" isBookmarkSet="no" bookmark="no" validate="no" pdftag="H2" artifact="_x0030_" Order="_x0031_"/>
  <Shape xmlns="" ID="nPtlJSRki+B+F0rcRFngxxbgE7g=" Order="_x0034_" pdftag="_x005B_Artifact_x005D_" isBookmarkSet="no" bookmark="no"/>
  <Shape xmlns="" ID="Fj7NIhtyy/JpUgNZC9l9+IPMSf4=" formula="no" inline="no" isBookmarkSet="no" bookmark="no" validate="no" pdftag="P" artifact="_x0030_" Order="_x0033_"/>
  <Shape xmlns="" ID="LHoJzOiMfM+p4HtLBzbIWd7HbCQ=" formula="no" inline="no" isBookmarkSet="no" bookmark="no" validate="no" pdftag="P" artifact="_x0030_" Order="_x0032_"/>
  <Shape xmlns="" ID="/Mrs0I4hjUA5YxESRQO8IZ7Hfgk=" formula="no" inline="no" isBookmarkSet="no" pdftag="H2" artifact="_x0031_" validate="no" bookmark="yes" Order="_x0031_"/>
  <Shape xmlns="" ID="+cohKUOpj0HrdpZk2tZ7Zgn589s=" Order="_x0034_" pdftag="_x005B_Artifact_x005D_" isBookmarkSet="no" bookmark="no"/>
  <Shape xmlns="" ID="S+125fqL22DTAIGYpA2r02jE8QY=" formula="no" inline="no" isBookmarkSet="no" bookmark="no" validate="no" pdftag="P" artifact="_x0030_" Order="_x0035_"/>
  <Shape xmlns="" ID="3YV+panle0zAYt4gWJBxeHOB544=" formula="no" inline="no" isBookmarkSet="no" pdftag="H3" artifact="_x0031_" validate="no" bookmark="yes" Order="_x0034_"/>
  <Shape xmlns="" ID="rVCvDw1qsb8Z8iynXRMi+OtvE0g=" formula="no" inline="no" isBookmarkSet="no" bookmark="no" validate="no" pdftag="P" artifact="_x0030_" Order="_x0033_"/>
  <Shape xmlns="" ID="VbDaZtGLtsE1jP9oUUv31g6DngA=" formula="no" inline="no" isBookmarkSet="no" pdftag="H3" artifact="_x0031_" validate="no" bookmark="yes" Order="_x0032_"/>
  <Shape xmlns="" ID="o2fv8p+gsaQrBpkFAcHYjVp+02k=" formula="no" inline="no" isBookmarkSet="no" pdftag="H2" artifact="_x0031_" validate="no" bookmark="yes" Order="_x0031_"/>
  <Shape xmlns="" ID="yWpDRWi7bg3ZFwAVGkelvXTebU0=" Order="_x0036_" pdftag="_x005B_Artifact_x005D_" isBookmarkSet="no" bookmark="no"/>
  <Shape xmlns="" ID="zvgCYiGZ/lf2Wnjqqgxkx4zW5m8=" formula="no" inline="no" isBookmarkSet="no" pdftag="H2" artifact="_x0031_" validate="no" bookmark="yes" Order="_x0031_"/>
  <Shape xmlns="" ID="DaII41640SDDmnQ3aP7/J+qslzk=" Order="_x0032_" pdftag="_x005B_Artifact_x005D_" isBookmarkSet="no" bookmark="no"/>
  <Shape xmlns="" ID="yhrzvkIa7er1ch3Ot2s6ZILcei4=" Order="_x0031_" pdftag="_x005B_Artifact_x005D_" isBookmarkSet="no" bookmark="no"/>
  <Shape xmlns="" ID="iKX+K45oxn+hayBeJ64dJcmRjOA=" pdftag="" Order="_x0032_" artifact="_x0031_" validate="no"/>
  <Shape xmlns="" ID="vaV70jTf/aBbamn5IhqvyYu1GY4=" pdftag="" Order="_x0033_" artifact="_x0031_" validate="no"/>
  <Shape xmlns="" ID="6JKTfDC64Q+wJxaX1GeGgKODPVs=" pdftag="" Order="_x0031_" artifact="_x0031_" validate="no"/>
  <Shape xmlns="" ID="rqzgzAjEizDeu45qqR4m1QdOd/o=" Order="_x0034_" pdftag="_x005B_Artifact_x005D_" isBookmarkSet="no" bookmark="no"/>
  <Shape xmlns="" ID="oYuwvBx49h4c/qWt3Gl3FZnp68I=" artifact="_x0031_" formula="no" inline="no" pdftag="Figure" isBookmarkSet="no" bookmark="no" validate="no" Order="_x0033_"/>
  <Shape xmlns="" ID="Hx4rxvpCWPz2O34OwcJrXGoRlHM=" formula="no" inline="no" isBookmarkSet="no" pdftag="H3" artifact="_x0031_" validate="no" bookmark="yes" Order="_x0032_"/>
  <Shape xmlns="" ID="rsSAAOGSU0w78cXhI3jMYn/ST5Y=" formula="no" inline="no" isBookmarkSet="no" pdftag="H2" artifact="_x0031_" validate="no" bookmark="yes" Order="_x0031_"/>
  <Shape xmlns="" ID="KJqBtIhCQ8rYP4WdQ03WGwx4+LU=" Order="_x0034_" pdftag="_x005B_Artifact_x005D_" isBookmarkSet="no" bookmark="no"/>
  <Shape xmlns="" ID="NiV5v76YMPyQBnvtZtT1sdqAQY8=" formula="no" inline="no" isBookmarkSet="no" bookmark="no" validate="no" pdftag="P" artifact="_x0030_" Order="_x0034_"/>
  <Shape xmlns="" ID="WJzdn5Quh20Md25SXhQKFzW0T+c=" formula="no" inline="no" isBookmarkSet="no" bookmark="no" validate="no" pdftag="P" artifact="_x0030_" Order="_x0033_"/>
  <Shape xmlns="" ID="2YDhIiKe4zgr425UN9wTzDsYLqE=" formula="no" inline="no" isBookmarkSet="no" validate="no" bookmark="no" pdftag="P" artifact="_x0030_" Order="_x0032_"/>
  <Shape xmlns="" ID="Ob7bDmLgDlHcm4Qm0gQQ4P4QcDA=" formula="no" inline="no" isBookmarkSet="no" validate="no" bookmark="no" pdftag="H2" artifact="_x0030_" Order="_x0031_"/>
  <Shape xmlns="" ID="Hd5lD65ALfvss/U9ltdEnqzf3Z8=" Order="_x0035_" pdftag="_x005B_Artifact_x005D_" isBookmarkSet="no" bookmark="no"/>
  <Shape xmlns="" ID="FwQY7YSFQYuKW2Uvsf10hAMuAPQ=" formula="no" inline="no" isBookmarkSet="no" validate="no" bookmark="no" pdftag="P" artifact="_x0030_" Order="_x0033_"/>
  <Shape xmlns="" ID="zTP/IhRt6Cs3eLMsYABxxrEspdg=" formula="no" inline="no" isBookmarkSet="no" validate="no" bookmark="no" pdftag="H2" artifact="_x0030_" Order="_x0032_"/>
  <Shape xmlns="" ID="F1ZrxBRyoKJNete1VDVItcy3388=" formula="no" inline="no" isBookmarkSet="no" validate="no" bookmark="no" pdftag="P" artifact="_x0030_" Order="_x0031_"/>
  <Shape xmlns="" ID="4pHj/2WXkoOj1YkeFdlSP44DJnI=" Order="_x0034_" pdftag="_x005B_Artifact_x005D_" isBookmarkSet="no" bookmark="no"/>
  <Shape xmlns="" ID="Y7jsqzflfSIurTFoeHcs5T0yLR0=" pdftag="P" isBookmarkSet="no" bookmark="no" Order="_x0032_"/>
  <Shape xmlns="" ID="B3/JEmurMo3XL4t6cC5Ewno1wFc=" formula="no" inline="no" isBookmarkSet="no" validate="no" bookmark="no" pdftag="P" artifact="_x0030_" Order="_x0031_"/>
  <Shape xmlns="" ID="8AG3ZfrORZqUEpsmu86U2TKzTK8=" Order="_x0033_" pdftag="_x005B_Artifact_x005D_" isBookmarkSet="no" bookmark="no"/>
  <Shape xmlns="" ID="z+E+z07tlGpEkx+dTHYI/c0MJTM=" pdftag="P" isBookmarkSet="no" bookmark="no" Order="_x0033_"/>
  <Shape xmlns="" ID="KPBWGTdtJeti1SqD66cGM5zW3v0=" pdftag="P" isBookmarkSet="no" bookmark="no" Order="_x0032_"/>
  <Shape xmlns="" ID="syyBsfrFcz5EvlL5WkYZEC7G7RA=" pdftag="H2" isBookmarkSet="no" bookmark="yes" Order="_x0031_"/>
  <Shape xmlns="" ID="YFhVUROdS74oW2sxpDAch7HB0YY=" Order="_x0034_" pdftag="_x005B_Artifact_x005D_" isBookmarkSet="no" bookmark="no"/>
  <Shape xmlns="" ID="FiIK8fZ0zMYHbU2e/l3n+kdzsHQ=" pdftag="P" isBookmarkSet="no" bookmark="no" Order="_x0033_"/>
  <Shape xmlns="" ID="2tYNTlUE1bf7QhdckUXIL4vvRFk=" pdftag="P" isBookmarkSet="no" bookmark="no" Order="_x0032_"/>
  <Shape xmlns="" ID="EbdF7GdjdcpyR1RjoogdZHYYKS4=" pdftag="P" isBookmarkSet="no" bookmark="no" Order="_x0034_"/>
  <Shape xmlns="" ID="JrYb+runwCfg5moRVOeyOsR/DQk=" pdftag="H2" isBookmarkSet="no" bookmark="yes" Order="_x0031_"/>
  <Shape xmlns="" ID="Usnelripj/UGLIUGk93oYcRU5rE=" Order="_x0035_" pdftag="_x005B_Artifact_x005D_" isBookmarkSet="no" bookmark="no"/>
  <Shape xmlns="" ID="z31fCDdAb1ATKnH741WTDvc6zKU=" pdftag="P" isBookmarkSet="no" bookmark="no" Order="_x0032_"/>
  <Shape xmlns="" ID="Wi5ojySte5TUM8kVwC1nc3vKDlo=" pdftag="H2" isBookmarkSet="no" bookmark="yes" Order="_x0031_"/>
  <Shape xmlns="" ID="RrdAFZl8TymOp5z50VWM17V4ypo=" Order="_x0033_" pdftag="_x005B_Artifact_x005D_" isBookmarkSet="no" bookmark="no"/>
  <Shape xmlns="" ID="uTC+vpMlIwvCH7AKJlYXjUfeGg8=" pdftag="P" isBookmarkSet="no" bookmark="no" Order="_x0032_"/>
  <Shape xmlns="" ID="UvreiWJfmYxhHmDj5pn+PYhiFuw=" pdftag="H2" isBookmarkSet="no" bookmark="yes" Order="_x0031_"/>
  <Shape xmlns="" ID="fVNXS4nPeT9VzUzRfeAh4ncbI1c=" Order="_x0033_" pdftag="_x005B_Artifact_x005D_" isBookmarkSet="no" bookmark="no"/>
  <Shape xmlns="" ID="QoaS/6oTAQExiTtqS2ZqIrTtXkY=" pdftag="P" isBookmarkSet="no" bookmark="no" Order="_x0032_"/>
  <Shape xmlns="" ID="J/j+XPEyCXFcOZU+E9xjRBUygEY=" pdftag="H2" isBookmarkSet="no" bookmark="yes" Order="_x0031_"/>
  <Shape xmlns="" ID="mcgtGDvWvFcCCXXiwX3ciF90gTU=" Order="_x0033_" pdftag="_x005B_Artifact_x005D_" isBookmarkSet="no" bookmark="no"/>
  <Shape xmlns="" ID="ssc7OxPv8ygkQQ+klNMKp7MRSpI=" pdftag="P" isBookmarkSet="no" bookmark="no" Order="_x0032_"/>
  <Shape xmlns="" ID="dERBdn42u/TAloA9HpkAr2xTJvA=" pdftag="H2" isBookmarkSet="no" bookmark="yes" Order="_x0031_"/>
  <Shape xmlns="" ID="sLX62fBltEIiF+g1TaRS6Z2x3es=" Order="_x0033_" pdftag="_x005B_Artifact_x005D_" isBookmarkSet="no" bookmark="no"/>
  <Shape xmlns="" ID="jvArq75eBqjxqRTU6nSXJdHJ0tI=" pdftag="P" isBookmarkSet="no" bookmark="no" Order="_x0033_"/>
  <Shape xmlns="" ID="BNgaIUd7fvOMQ8BSE8GDzCGtU5U=" formula="no" inline="no" isBookmarkSet="no" validate="no" bookmark="no" pdftag="P" artifact="_x0030_" Order="_x0032_"/>
  <Shape xmlns="" ID="hqIFM0lVN5G4n9eAxhAeGVxt4uQ=" pdftag="H2" isBookmarkSet="no" bookmark="yes" Order="_x0031_"/>
  <Shape xmlns="" ID="19GU1nuiGkS/q3or7DQTiVjgP+Q=" formula="no" inline="no" isBookmarkSet="no" validate="no" bookmark="no" pdftag="P" artifact="_x0030_" Order="_x0031_0"/>
  <Shape xmlns="" ID="2dITApOTBecGHgPu6kVp8d+GWHk=" formula="no" inline="no" isBookmarkSet="no" validate="no" bookmark="no" pdftag="P" artifact="_x0030_" Order="_x0039_"/>
  <Shape xmlns="" ID="s66vO61aXc6DjvtTXv1oMzQFsM8=" artifact="_x0031_" formula="no" inline="no" pdftag="Figure" isBookmarkSet="no" validate="no" bookmark="no" Order="_x0038_"/>
  <Shape xmlns="" ID="g8gECMnWX0hKI+ti+nQHlJ+Q/ds=" formula="no" inline="no" isBookmarkSet="no" validate="no" bookmark="no" pdftag="P" artifact="_x0030_" Order="_x0037_"/>
  <Shape xmlns="" ID="LMP7KVpzXSOh3LgFlqWjHNgvNV8=" artifact="_x0031_" formula="no" inline="no" pdftag="Figure" isBookmarkSet="no" validate="no" bookmark="no" Order="_x0036_"/>
  <Shape xmlns="" ID="htgF2r6mb03Ok/En47HKtk9o4lM=" formula="no" inline="no" isBookmarkSet="no" validate="no" bookmark="no" pdftag="P" artifact="_x0030_" Order="_x0035_"/>
  <Shape xmlns="" ID="CzqWRoiBHBXDU9qTCBxdO5Q1idE=" artifact="_x0031_" formula="no" inline="no" pdftag="Figure" isBookmarkSet="no" validate="no" bookmark="no" Order="_x0034_"/>
  <Shape xmlns="" ID="mwIHxNr8b9M5lJenRjAPk8RyAyI=" formula="no" inline="no" isBookmarkSet="no" validate="no" bookmark="no" pdftag="P" artifact="_x0030_" Order="_x0033_"/>
  <Shape xmlns="" ID="fTJXjMg19+f76EJd2lzNNv/UTdA=" artifact="_x0031_" formula="no" inline="no" pdftag="Figure" isBookmarkSet="no" validate="no" bookmark="no" Order="_x0032_"/>
  <Shape xmlns="" ID="cN3KzdXKlHoJV7lOAL+VeKIVxhw=" formula="no" inline="no" isBookmarkSet="no" validate="no" bookmark="no" pdftag="H2" artifact="_x0030_" Order="_x0031_"/>
  <Shape xmlns="" ID="bbNWuAQ9bxatOMnKWE8prGOOA6M=" Order="_x0031_1" pdftag="_x005B_Artifact_x005D_" isBookmarkSet="no" bookmark="no"/>
  <Shape xmlns="" ID="+oPPTAFK6ArQoI1UD8eBE9H/xcI=" formula="no" inline="no" isBookmarkSet="no" validate="no" bookmark="no" pdftag="P" artifact="_x0030_" Order="_x0031_0"/>
  <Shape xmlns="" ID="SYTHXZT0IcQSxmCp6FxXUhXN+Tk=" artifact="_x0031_" formula="no" inline="no" pdftag="Figure" isBookmarkSet="no" validate="no" bookmark="no" Order="_x0039_"/>
  <Shape xmlns="" ID="jVzhp4yjBoES3JoPnYT1bMjNTmc=" formula="no" inline="no" isBookmarkSet="no" validate="no" bookmark="no" pdftag="P" artifact="_x0030_" Order="_x0038_"/>
  <Shape xmlns="" ID="5SHCVqG5kTuf4tCvucF2l9LKwU8=" artifact="_x0031_" formula="no" inline="no" pdftag="Figure" isBookmarkSet="no" validate="no" bookmark="no" Order="_x0037_"/>
  <Shape xmlns="" ID="iSpEglb/fQwZMDLvRAi1tp7OV4U=" formula="no" inline="no" isBookmarkSet="no" validate="no" bookmark="no" pdftag="P" artifact="_x0030_" Order="_x0036_"/>
  <Shape xmlns="" ID="n14NIlORoFMs6r8UQGWmt6ZdqDg=" artifact="_x0031_" formula="no" inline="no" pdftag="Figure" isBookmarkSet="no" validate="no" bookmark="no" Order="_x0035_"/>
  <Shape xmlns="" ID="akQ3xEQAM+PCHFH/+7Rb0nVvVQk=" formula="no" inline="no" isBookmarkSet="no" validate="no" bookmark="no" pdftag="P" artifact="_x0030_" Order="_x0034_"/>
  <Shape xmlns="" ID="CbX2Rrw9+BGKu00EExI6jrh1bXA=" artifact="_x0031_" formula="no" inline="no" pdftag="Figure" isBookmarkSet="no" validate="no" bookmark="no" Order="_x0033_"/>
  <Shape xmlns="" ID="7UQRMexUXA+ZQgilBXa1qkU0Bkc=" formula="no" inline="no" isBookmarkSet="no" validate="no" bookmark="no" pdftag="P" artifact="_x0030_" Order="_x0032_"/>
  <Shape xmlns="" ID="p7AkvmviCeh/qV1pubDpEH8ZDv8=" formula="no" inline="no" isBookmarkSet="no" validate="no" bookmark="no" pdftag="H2" artifact="_x0030_" Order="_x0031_"/>
  <Shape xmlns="" ID="9wjHnySfXT9SLdM+f1F2QTmumDw=" Order="_x0031_1" pdftag="_x005B_Artifact_x005D_" isBookmarkSet="no" bookmark="no"/>
  <Shape xmlns="" ID="cHjfB5mBERKo0tfJgRUIyBsLpZ4=" formula="no" inline="no" isBookmarkSet="no" validate="no" bookmark="no" pdftag="P" artifact="_x0030_" Order="_x0031_1"/>
  <Shape xmlns="" ID="9pohZzMyyPSCWu9AxOP4OqXPEDY=" artifact="_x0031_" formula="no" inline="no" pdftag="Figure" isBookmarkSet="no" validate="no" bookmark="no" Order="_x0031_0"/>
  <Shape xmlns="" ID="ugNN/JWQyEyeiokvPM4oFU75+oA=" formula="no" inline="no" isBookmarkSet="no" validate="no" bookmark="no" pdftag="P" artifact="_x0030_" Order="_x0039_"/>
  <Shape xmlns="" ID="GkyGIZFAW0maSUHtxXfYH9pUVVE=" artifact="_x0031_" formula="no" inline="no" pdftag="Figure" isBookmarkSet="no" validate="no" bookmark="no" Order="_x0038_"/>
  <Shape xmlns="" ID="zTSRV7DzBedLt3bEcKJFbG/wt+o=" formula="no" inline="no" isBookmarkSet="no" validate="no" bookmark="no" pdftag="P" artifact="_x0030_" Order="_x0037_"/>
  <Shape xmlns="" ID="DyYjwnfhxSjTUkb78OB4GKFiBws=" artifact="_x0031_" formula="no" inline="no" pdftag="Figure" isBookmarkSet="no" validate="no" bookmark="no" Order="_x0036_"/>
  <Shape xmlns="" ID="kD+9HQ+kaAIVZGoBBOFXZBaDSyE=" formula="no" inline="no" isBookmarkSet="no" validate="no" bookmark="no" pdftag="P" artifact="_x0030_" Order="_x0035_"/>
  <Shape xmlns="" ID="uTqRkfpK7FLGCYJxXn0/4pqyrsE=" artifact="_x0031_" formula="no" inline="no" pdftag="Figure" isBookmarkSet="no" validate="no" bookmark="no" Order="_x0034_"/>
  <Shape xmlns="" ID="Ett5ajy8F2ZQkvBEhjJ1mh96Z6s=" formula="no" inline="no" isBookmarkSet="no" validate="no" bookmark="no" pdftag="P" artifact="_x0030_" Order="_x0033_"/>
  <Shape xmlns="" ID="LWlghF9dBGVAbMkss8TgP9VC+wk=" formula="no" inline="no" isBookmarkSet="no" Order="_x0032_" validate="no" bookmark="no" pdftag="_x005B_Artifact_x005D_" artifact="_x0031_"/>
  <Shape xmlns="" ID="/V2KfqqKtOhZUimsWgfsxzeT8XA=" formula="no" inline="no" isBookmarkSet="no" validate="no" bookmark="no" pdftag="P" artifact="_x0030_" Order="_x0032_"/>
  <Shape xmlns="" ID="OK8fDlh45cC3FQ3MCsyGt7uDaGA=" formula="no" inline="no" isBookmarkSet="no" validate="no" pdftag="H2" artifact="_x0030_" bookmark="yes" Order="_x0031_"/>
  <Shape xmlns="" ID="C1bPKuZZrVGMynXdV1NZKVeAbiU=" Order="_x0031_3" pdftag="_x005B_Artifact_x005D_" isBookmarkSet="no" bookmark="no"/>
  <Shape xmlns="" ID="B8bbTKojVBhy+xkE9KBnBbMq5WA=" formula="no" inline="no" isBookmarkSet="no" validate="no" bookmark="no" pdftag="P" artifact="_x0030_" Order="_x0039_"/>
  <Shape xmlns="" ID="d0KV4ydMWyrqe46MclLKH1MmEEo=" formula="no" inline="no" isBookmarkSet="no" validate="no" bookmark="no" pdftag="P" artifact="_x0030_" Order="_x0038_"/>
  <Shape xmlns="" ID="UsZNsMp9Xr9Gyyc6dkMCo4D2H5g=" formula="no" inline="no" isBookmarkSet="no" validate="no" bookmark="no" pdftag="P" artifact="_x0030_" Order="_x0037_"/>
  <Shape xmlns="" ID="BTJPnuhZ53YebmSrziZoXMdpS4M=" formula="no" inline="no" isBookmarkSet="no" validate="no" bookmark="no" pdftag="P" artifact="_x0030_" Order="_x0036_"/>
  <Shape xmlns="" ID="ljpiZkm/+QtJ6TtCx0/nMp1KZ8w=" formula="no" inline="no" isBookmarkSet="no" validate="no" bookmark="no" pdftag="P" artifact="_x0030_" Order="_x0035_"/>
  <Shape xmlns="" ID="kZH0Ok5ipkvN0FkAN3j6YtzWZ0o=" formula="no" inline="no" isBookmarkSet="no" validate="no" bookmark="no" pdftag="P" artifact="_x0030_" Order="_x0034_"/>
  <Shape xmlns="" ID="oYbE/k8TZfwS/ihit0l4wfpUf18=" formula="no" inline="no" isBookmarkSet="no" validate="no" bookmark="no" pdftag="P" artifact="_x0030_" Order="_x0033_"/>
  <Shape xmlns="" ID="7q7pqaj5ccuGFUB8xe8K1+9CIbs=" formula="no" inline="no" isBookmarkSet="no" validate="no" bookmark="no" pdftag="P" artifact="_x0030_" Order="_x0032_"/>
  <Shape xmlns="" ID="06fgHE22rbrWIXYLReLUpJlI2Lo=" formula="no" inline="no" isBookmarkSet="no" validate="no" pdftag="H2" artifact="_x0030_" bookmark="yes" Order="_x0031_"/>
  <Shape xmlns="" ID="gnjtE6PO3uYW1fIl6+LjiySPNw8=" Order="_x0031_0" pdftag="_x005B_Artifact_x005D_" isBookmarkSet="no" bookmark="no"/>
  <Shape xmlns="" ID="NZs7ujEul47hYVL3ryCSJ6XrrVg=" formula="no" inline="no" isBookmarkSet="no" validate="no" bookmark="no" pdftag="Figure" artifact="_x0030_" Order="_x0039_"/>
  <Shape xmlns="" ID="VZxKRv9RcZ2K+ddOgs7MbJ209Zo=" artifact="_x0031_" formula="no" inline="no" pdftag="Figure" isBookmarkSet="no" validate="no" bookmark="no" Order="_x0031_0"/>
  <Shape xmlns="" ID="P8o92jFNl+qbMwiC+4jxKRL30AY=" formula="no" inline="no" isBookmarkSet="no" validate="no" bookmark="no" pdftag="P" artifact="_x0030_" Order="_x0031_1"/>
  <Shape xmlns="" ID="sC8UtcO69jkzKmktKABqob0Rgoo=" formula="no" inline="no" isBookmarkSet="no" validate="no" bookmark="no" pdftag="P" artifact="_x0030_" Order="_x0038_"/>
  <Shape xmlns="" ID="WI2UGNvdiveVk/5DceCr1Bbt+5w=" formula="no" inline="no" isBookmarkSet="no" validate="no" bookmark="no" pdftag="P" artifact="_x0030_" Order="_x0037_"/>
  <Shape xmlns="" ID="EbH/7DZ/GaXwMPPvJcAA+fRlNKM=" formula="no" inline="no" isBookmarkSet="no" validate="no" bookmark="no" pdftag="P" artifact="_x0030_" Order="_x0036_"/>
  <Shape xmlns="" ID="Y/ldxXXlU5AN+uYb5N6FRB4JGeg=" formula="no" inline="no" isBookmarkSet="no" validate="no" bookmark="no" pdftag="P" artifact="_x0030_" Order="_x0035_"/>
  <Shape xmlns="" ID="PuZQjrBFOkFDxvBoQ+BkhpdseEQ=" formula="no" inline="no" isBookmarkSet="no" validate="no" bookmark="no" pdftag="P" artifact="_x0030_" Order="_x0034_"/>
  <Shape xmlns="" ID="k5X4i5RvYDgiARcKEkf1+aFlvAI=" formula="no" inline="no" isBookmarkSet="no" validate="no" bookmark="no" pdftag="P" artifact="_x0030_" Order="_x0033_"/>
  <Shape xmlns="" ID="Z5v8HpASDPo/Wz/0q/BGJ6ugT5U=" formula="no" inline="no" isBookmarkSet="no" validate="no" bookmark="no" pdftag="P" artifact="_x0030_" Order="_x0032_"/>
  <Shape xmlns="" ID="qg/yRKvPs8ROT+r1Jk5a31WpY/w=" formula="no" inline="no" isBookmarkSet="no" validate="no" bookmark="no" pdftag="H2" artifact="_x0030_" Order="_x0031_"/>
  <Shape xmlns="" ID="YCxz2RypFb5QpuXgkpj+yuhAraQ=" Order="_x0031_2" pdftag="_x005B_Artifact_x005D_" isBookmarkSet="no" bookmark="no"/>
  <Shape xmlns="" ID="JVaVeqwnrJXcfjyxjN23u6U6YjU=" formula="no" inline="no" isBookmarkSet="no" validate="no" bookmark="no" pdftag="P" artifact="_x0030_" Order="_x0031_1"/>
  <Shape xmlns="" ID="1VYlZJxEhUYoBZrPC1K4brZxD4o=" artifact="_x0031_" formula="no" inline="no" pdftag="Figure" isBookmarkSet="no" validate="no" bookmark="no" Order="_x0031_0"/>
  <Shape xmlns="" ID="fcLbEBweMN1jqvR6XEB80Uzn1vI=" artifact="_x0031_" formula="no" inline="no" pdftag="Figure" isBookmarkSet="no" validate="no" bookmark="no" Order="_x0039_"/>
  <Shape xmlns="" ID="gLvMFMxEiDWTy9xz23vSIMFDq7s=" formula="no" inline="no" isBookmarkSet="no" validate="no" bookmark="no" pdftag="P" artifact="_x0030_" Order="_x0038_"/>
  <Shape xmlns="" ID="OAEemmU3Tf/BYnd4sNW+SnhaUvA=" formula="no" inline="no" isBookmarkSet="no" validate="no" bookmark="no" pdftag="P" artifact="_x0030_" Order="_x0037_"/>
  <Shape xmlns="" ID="56JdV7wQqNvSBwuHfa0UR8rHwds=" formula="no" inline="no" isBookmarkSet="no" validate="no" bookmark="no" pdftag="P" artifact="_x0030_" Order="_x0036_"/>
  <Shape xmlns="" ID="+5RFGTA9WgsU+8IpV9j0zuD5b3Y=" formula="no" inline="no" isBookmarkSet="no" validate="no" bookmark="no" pdftag="P" artifact="_x0030_" Order="_x0035_"/>
  <Shape xmlns="" ID="6pTAVe1s1elbalCQHyEHhZhOka8=" formula="no" inline="no" isBookmarkSet="no" validate="no" bookmark="no" pdftag="P" artifact="_x0030_" Order="_x0034_"/>
  <Shape xmlns="" ID="HZ6wPwmBoY1xi70XpuSBjrgzi4o=" formula="no" inline="no" isBookmarkSet="no" validate="no" bookmark="no" pdftag="P" artifact="_x0030_" Order="_x0033_"/>
  <Shape xmlns="" ID="0DLg+oV8Bq9ALt7YjL8qdjZ92lY=" formula="no" inline="no" isBookmarkSet="no" validate="no" bookmark="no" pdftag="P" artifact="_x0030_" Order="_x0032_"/>
  <Shape xmlns="" ID="4Qpe+3raQyAYzBoBw0jiGi1IBRA=" formula="no" inline="no" isBookmarkSet="no" validate="no" bookmark="no" pdftag="H2" artifact="_x0030_" Order="_x0031_"/>
  <Shape xmlns="" ID="orNo5z6Ai1BHwym5+HcTkzXCzn4=" Order="_x0031_2" pdftag="_x005B_Artifact_x005D_" isBookmarkSet="no" bookmark="no"/>
  <Shape xmlns="" ID="/2+v/OfzjyBI0gyUFEsQZQmakrs=" formula="no" inline="no" isBookmarkSet="no" validate="no" bookmark="no" pdftag="P" artifact="_x0030_" Order="_x0031_1"/>
  <Shape xmlns="" ID="yRia6CFwgu5PColb2v862juIANg=" formula="no" inline="no" isBookmarkSet="no" validate="no" bookmark="no" pdftag="P" artifact="_x0030_" Order="_x0031_0"/>
  <Shape xmlns="" ID="3951gZFeWCNFfOMfr9aJS0dmigQ=" formula="no" inline="no" isBookmarkSet="no" validate="no" bookmark="no" pdftag="P" artifact="_x0030_" Order="_x0039_"/>
  <Shape xmlns="" ID="eCd0QjJtXeBNI7lqnfkbDq03nyA=" formula="no" inline="no" isBookmarkSet="no" validate="no" bookmark="no" pdftag="P" artifact="_x0030_" Order="_x0038_"/>
  <Shape xmlns="" ID="5qHzbrLSJyNopwSGa+U9giIOoU0=" formula="no" inline="no" isBookmarkSet="no" validate="no" bookmark="no" pdftag="P" artifact="_x0030_" Order="_x0037_"/>
  <Shape xmlns="" ID="93Ei1wg2lCAYEXL8hM0eglN+JZw=" formula="no" inline="no" isBookmarkSet="no" validate="no" bookmark="no" pdftag="P" artifact="_x0030_" Order="_x0036_"/>
  <Shape xmlns="" ID="hhUUUIquUZX8CXSx4RvuPtTDJr0=" formula="no" inline="no" isBookmarkSet="no" validate="no" bookmark="no" pdftag="P" artifact="_x0030_" Order="_x0035_"/>
  <Shape xmlns="" ID="PFtooTCc9Is2KZjVM+Rv59rDIF4=" formula="no" inline="no" isBookmarkSet="no" validate="no" bookmark="no" pdftag="P" artifact="_x0030_" Order="_x0034_"/>
  <Shape xmlns="" ID="bTTi1JtL2EY98xvmpEOKXfM7aqI=" formula="no" inline="no" isBookmarkSet="no" validate="no" bookmark="no" pdftag="P" artifact="_x0030_" Order="_x0033_"/>
  <Shape xmlns="" ID="HiPUN43njYDy6A8ebvKutKJeQQI=" formula="no" inline="no" isBookmarkSet="no" validate="no" bookmark="no" pdftag="P" artifact="_x0030_" Order="_x0032_"/>
  <Shape xmlns="" ID="QDWzWr8G+ZvEZ4vu2Nre5OoUAq8=" formula="no" inline="no" isBookmarkSet="no" validate="no" bookmark="no" pdftag="H2" artifact="_x0030_" Order="_x0031_"/>
  <Shape xmlns="" ID="vDRhnoKxdxlVXiqTq9epPUfWCQc=" Order="_x0031_2" pdftag="_x005B_Artifact_x005D_" isBookmarkSet="no" bookmark="no"/>
  <SubText xmlns="" ID="gqPylL6ho2wS7odMpYoYIYa2EiQ=" ActualText=""/>
  <Shape xmlns="" ID="q6QEuKcewaQk+H5NwdvXJ7JOfiU=" isBookmarkSet="no" bookmark="yes" pdftag="P" artifact="_x0030_" Order="_x0032_"/>
  <Shape xmlns="" ID="eJbFegz/OsZ8+LOsEs3W59f6SFE=" Order="_x0033_" pdftag="_x005B_Artifact_x005D_" isBookmarkSet="no" bookmark="no"/>
  <Shape xmlns="" ID="P5/P8zix130QuOoA2x8M1/anwoU=" formula="no" inline="no" isBookmarkSet="no" bookmark="no" Order="_x0034_" validate="no" pdftag="_x005B_Artifact_x005D_" artifact="_x0031_"/>
  <Shape xmlns="" ID="g38tpwtlcldDP1d4Sk0fHMlHfA8=" formula="no" inline="no" isBookmarkSet="no" bookmark="no" Order="_x0032_" validate="no" pdftag="_x005B_Artifact_x005D_" artifact="_x0031_"/>
  <Shape xmlns="" ID="/NGazWuJN+U27SgGNMvP/CBdjIY=" formula="no" inline="no" isBookmarkSet="no" bookmark="no" validate="no" pdftag="P" artifact="_x0030_" Order="_x0033_"/>
  <Shape xmlns="" ID="vHg7ht2qgKojnu0Fl6z4ZxLC0YA=" formula="no" inline="no" isBookmarkSet="no" bookmark="no" validate="no" pdftag="P" artifact="_x0030_" Order="_x0033_"/>
  <Shape xmlns="" ID="087xzxITSNs4wfiZyAhvetOzLGc=" formula="no" inline="no" isBookmarkSet="no" pdftag="H3" artifact="_x0031_" validate="no" bookmark="yes" Order="_x0032_"/>
  <Shape xmlns="" ID="pPciIK89Yvxn43UsZgxeMTQ6jjs=" formula="no" inline="no" isBookmarkSet="no" pdftag="H2" artifact="_x0031_" validate="no" bookmark="yes" Order="_x0031_"/>
  <Shape xmlns="" ID="u+bKl0f3uyLlc1fl7b0P2WS1waI=" Order="_x0033_" pdftag="_x005B_Artifact_x005D_" isBookmarkSet="no" bookmark="no"/>
  <SubText xmlns="" ID="YYZK/rqcw1y6FSRhMUky5hCvlBc=" ActualText=""/>
  <SubText xmlns="" ID="jwSUrC2q/ZOxpNQklLjFzGCePU8=" ActualText=""/>
  <SubText xmlns="" ID="/Mrs0I4hjUA5YxESRQO8IZ7Hfgk=" ActualText=""/>
  <SubText xmlns="" ID="3YV+panle0zAYt4gWJBxeHOB544=" ActualText=""/>
  <SubText xmlns="" ID="VbDaZtGLtsE1jP9oUUv31g6DngA=" ActualText=""/>
  <SubText xmlns="" ID="o2fv8p+gsaQrBpkFAcHYjVp+02k=" ActualText=""/>
  <SubText xmlns="" ID="zvgCYiGZ/lf2Wnjqqgxkx4zW5m8=" ActualText=""/>
  <SubText xmlns="" ID="087xzxITSNs4wfiZyAhvetOzLGc=" ActualText=""/>
  <SubText xmlns="" ID="pPciIK89Yvxn43UsZgxeMTQ6jjs=" ActualText=""/>
  <SubText xmlns="" ID="Hx4rxvpCWPz2O34OwcJrXGoRlHM=" ActualText=""/>
  <SubText xmlns="" ID="rsSAAOGSU0w78cXhI3jMYn/ST5Y=" ActualText=""/>
</PAW>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p:properties xmlns:p="http://schemas.microsoft.com/office/2006/metadata/properties" xmlns:xsi="http://www.w3.org/2001/XMLSchema-instance" xmlns:pc="http://schemas.microsoft.com/office/infopath/2007/PartnerControls">
  <documentManagement>
    <_Flow_SignoffStatus xmlns="2f00f82b-dce9-458f-ab1d-1c5fd145e219" xsi:nil="true"/>
    <TaxCatchAll xmlns="4cd59d27-ca2b-4708-b9c7-7fa281384922" xsi:nil="true"/>
    <ClassificationLevel xmlns="2f00f82b-dce9-458f-ab1d-1c5fd145e219" xsi:nil="true"/>
    <lcf76f155ced4ddcb4097134ff3c332f xmlns="2f00f82b-dce9-458f-ab1d-1c5fd145e219">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CE6E3A10-1A01-4969-8B69-850347FEA6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f00f82b-dce9-458f-ab1d-1c5fd145e219"/>
    <ds:schemaRef ds:uri="4cd59d27-ca2b-4708-b9c7-7fa28138492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870AE42-B7EF-4425-8E23-8E4BA26DAB5C}">
  <ds:schemaRefs>
    <ds:schemaRef ds:uri="http://www.net-centric.com/PAWPP"/>
    <ds:schemaRef ds:uri=""/>
  </ds:schemaRefs>
</ds:datastoreItem>
</file>

<file path=customXml/itemProps3.xml><?xml version="1.0" encoding="utf-8"?>
<ds:datastoreItem xmlns:ds="http://schemas.openxmlformats.org/officeDocument/2006/customXml" ds:itemID="{38F140F4-D880-466D-8054-44730A40F565}">
  <ds:schemaRefs>
    <ds:schemaRef ds:uri="http://schemas.microsoft.com/sharepoint/v3/contenttype/forms"/>
  </ds:schemaRefs>
</ds:datastoreItem>
</file>

<file path=customXml/itemProps4.xml><?xml version="1.0" encoding="utf-8"?>
<ds:datastoreItem xmlns:ds="http://schemas.openxmlformats.org/officeDocument/2006/customXml" ds:itemID="{46BEBA76-BB1C-4081-8333-F9175D5615CA}">
  <ds:schemaRefs>
    <ds:schemaRef ds:uri="http://schemas.microsoft.com/office/2006/documentManagement/types"/>
    <ds:schemaRef ds:uri="http://purl.org/dc/elements/1.1/"/>
    <ds:schemaRef ds:uri="http://schemas.openxmlformats.org/package/2006/metadata/core-properties"/>
    <ds:schemaRef ds:uri="4cd59d27-ca2b-4708-b9c7-7fa281384922"/>
    <ds:schemaRef ds:uri="http://schemas.microsoft.com/office/2006/metadata/properties"/>
    <ds:schemaRef ds:uri="http://purl.org/dc/dcmitype/"/>
    <ds:schemaRef ds:uri="http://schemas.microsoft.com/office/infopath/2007/PartnerControls"/>
    <ds:schemaRef ds:uri="2f00f82b-dce9-458f-ab1d-1c5fd145e219"/>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otalTime>7613</TotalTime>
  <Words>1218</Words>
  <Application>Microsoft Office PowerPoint</Application>
  <PresentationFormat>Widescreen</PresentationFormat>
  <Paragraphs>297</Paragraphs>
  <Slides>31</Slides>
  <Notes>31</Notes>
  <HiddenSlides>0</HiddenSlides>
  <MMClips>0</MMClips>
  <ScaleCrop>false</ScaleCrop>
  <HeadingPairs>
    <vt:vector size="6" baseType="variant">
      <vt:variant>
        <vt:lpstr>Fonts Used</vt:lpstr>
      </vt:variant>
      <vt:variant>
        <vt:i4>8</vt:i4>
      </vt:variant>
      <vt:variant>
        <vt:lpstr>Theme</vt:lpstr>
      </vt:variant>
      <vt:variant>
        <vt:i4>5</vt:i4>
      </vt:variant>
      <vt:variant>
        <vt:lpstr>Slide Titles</vt:lpstr>
      </vt:variant>
      <vt:variant>
        <vt:i4>31</vt:i4>
      </vt:variant>
    </vt:vector>
  </HeadingPairs>
  <TitlesOfParts>
    <vt:vector size="44" baseType="lpstr">
      <vt:lpstr>Arial</vt:lpstr>
      <vt:lpstr>Calibri</vt:lpstr>
      <vt:lpstr>Calibri Light</vt:lpstr>
      <vt:lpstr>Times New Roman</vt:lpstr>
      <vt:lpstr>Webdings</vt:lpstr>
      <vt:lpstr>Wingdings</vt:lpstr>
      <vt:lpstr>Wingdings 2</vt:lpstr>
      <vt:lpstr>Wingdings 3</vt:lpstr>
      <vt:lpstr>General Content</vt:lpstr>
      <vt:lpstr>Special Content</vt:lpstr>
      <vt:lpstr>People Slides</vt:lpstr>
      <vt:lpstr>Interactive Slides</vt:lpstr>
      <vt:lpstr>Infographic Layouts</vt:lpstr>
      <vt:lpstr>ETA Community Projects:   FY2024 Grant Recipients   Welcome Webinar</vt:lpstr>
      <vt:lpstr>Today’s Speakers</vt:lpstr>
      <vt:lpstr>Agenda</vt:lpstr>
      <vt:lpstr>Who We Are: Employment and Training Administration (ETA)</vt:lpstr>
      <vt:lpstr>Who We Are: Employment and Training Administration (ETA)</vt:lpstr>
      <vt:lpstr>Who We Are: Office of Grants Management (OGM)</vt:lpstr>
      <vt:lpstr>Congratulations!</vt:lpstr>
      <vt:lpstr>ETA Community Project Grants</vt:lpstr>
      <vt:lpstr>ETA Community Project Grants</vt:lpstr>
      <vt:lpstr>ETA Community Project Grants</vt:lpstr>
      <vt:lpstr>ETA Community Project Grants</vt:lpstr>
      <vt:lpstr>Grant Requirements</vt:lpstr>
      <vt:lpstr>Grant Requirements</vt:lpstr>
      <vt:lpstr>Grant Requirements</vt:lpstr>
      <vt:lpstr>Timeline</vt:lpstr>
      <vt:lpstr>Timeline</vt:lpstr>
      <vt:lpstr>Timeline</vt:lpstr>
      <vt:lpstr>Timeline</vt:lpstr>
      <vt:lpstr>Timeline</vt:lpstr>
      <vt:lpstr>Timeline</vt:lpstr>
      <vt:lpstr>Timeline</vt:lpstr>
      <vt:lpstr>Timeline</vt:lpstr>
      <vt:lpstr>Application Components</vt:lpstr>
      <vt:lpstr>Application Components</vt:lpstr>
      <vt:lpstr>Application Components</vt:lpstr>
      <vt:lpstr>Application Components</vt:lpstr>
      <vt:lpstr>Application Components</vt:lpstr>
      <vt:lpstr>Application Components</vt:lpstr>
      <vt:lpstr>Application Components</vt:lpstr>
      <vt:lpstr>Trainings and Resources</vt:lpstr>
      <vt:lpstr>Thank You!</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Cheryl Robbins</dc:creator>
  <cp:lastModifiedBy>Samantha Doak</cp:lastModifiedBy>
  <cp:revision>331</cp:revision>
  <dcterms:created xsi:type="dcterms:W3CDTF">2019-06-21T16:58:05Z</dcterms:created>
  <dcterms:modified xsi:type="dcterms:W3CDTF">2024-07-02T15:46:44Z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0x010100FD65DFDB39333340A6C821E1EFAF7E53</vt:lpwstr>
  </property>
</Properties>
</file>