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7.xml" ContentType="application/vnd.openxmlformats-officedocument.theme+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8.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9.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0.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theme/theme11.xml" ContentType="application/vnd.openxmlformats-officedocument.theme+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2.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3.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theme/theme1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77" r:id="rId2"/>
    <p:sldMasterId id="2147483689" r:id="rId3"/>
    <p:sldMasterId id="2147483713" r:id="rId4"/>
    <p:sldMasterId id="2147483725" r:id="rId5"/>
    <p:sldMasterId id="2147483753" r:id="rId6"/>
    <p:sldMasterId id="2147483774" r:id="rId7"/>
    <p:sldMasterId id="2147483795" r:id="rId8"/>
    <p:sldMasterId id="2147483809" r:id="rId9"/>
    <p:sldMasterId id="2147483823" r:id="rId10"/>
    <p:sldMasterId id="2147483837" r:id="rId11"/>
    <p:sldMasterId id="2147483851" r:id="rId12"/>
    <p:sldMasterId id="2147483865" r:id="rId13"/>
    <p:sldMasterId id="2147483879" r:id="rId14"/>
  </p:sldMasterIdLst>
  <p:notesMasterIdLst>
    <p:notesMasterId r:id="rId49"/>
  </p:notesMasterIdLst>
  <p:handoutMasterIdLst>
    <p:handoutMasterId r:id="rId50"/>
  </p:handoutMasterIdLst>
  <p:sldIdLst>
    <p:sldId id="359" r:id="rId15"/>
    <p:sldId id="365" r:id="rId16"/>
    <p:sldId id="366" r:id="rId17"/>
    <p:sldId id="334" r:id="rId18"/>
    <p:sldId id="335" r:id="rId19"/>
    <p:sldId id="336" r:id="rId20"/>
    <p:sldId id="337" r:id="rId21"/>
    <p:sldId id="339" r:id="rId22"/>
    <p:sldId id="342" r:id="rId23"/>
    <p:sldId id="344" r:id="rId24"/>
    <p:sldId id="367" r:id="rId25"/>
    <p:sldId id="347" r:id="rId26"/>
    <p:sldId id="348" r:id="rId27"/>
    <p:sldId id="351" r:id="rId28"/>
    <p:sldId id="352" r:id="rId29"/>
    <p:sldId id="353" r:id="rId30"/>
    <p:sldId id="368" r:id="rId31"/>
    <p:sldId id="314" r:id="rId32"/>
    <p:sldId id="355" r:id="rId33"/>
    <p:sldId id="356" r:id="rId34"/>
    <p:sldId id="357" r:id="rId35"/>
    <p:sldId id="358" r:id="rId36"/>
    <p:sldId id="369" r:id="rId37"/>
    <p:sldId id="319" r:id="rId38"/>
    <p:sldId id="321" r:id="rId39"/>
    <p:sldId id="370" r:id="rId40"/>
    <p:sldId id="323" r:id="rId41"/>
    <p:sldId id="324" r:id="rId42"/>
    <p:sldId id="325" r:id="rId43"/>
    <p:sldId id="332" r:id="rId44"/>
    <p:sldId id="329" r:id="rId45"/>
    <p:sldId id="330" r:id="rId46"/>
    <p:sldId id="371" r:id="rId47"/>
    <p:sldId id="372" r:id="rId48"/>
  </p:sldIdLst>
  <p:sldSz cx="9144000" cy="6858000" type="screen4x3"/>
  <p:notesSz cx="6858000" cy="9144000"/>
  <p:defaultTextStyle>
    <a:lvl1pPr algn="ctr" defTabSz="913835">
      <a:spcBef>
        <a:spcPts val="800"/>
      </a:spcBef>
      <a:defRPr sz="5400" b="1" cap="all">
        <a:solidFill>
          <a:srgbClr val="FF6600"/>
        </a:solidFill>
        <a:latin typeface="Trade Gothic LT Std Condensed No. 18"/>
        <a:ea typeface="Trade Gothic LT Std Condensed No. 18"/>
        <a:cs typeface="Trade Gothic LT Std Condensed No. 18"/>
        <a:sym typeface="Trade Gothic LT Std Condensed No. 18"/>
      </a:defRPr>
    </a:lvl1pPr>
    <a:lvl2pPr indent="456917" algn="ctr" defTabSz="913835">
      <a:spcBef>
        <a:spcPts val="800"/>
      </a:spcBef>
      <a:defRPr sz="5400" b="1" cap="all">
        <a:solidFill>
          <a:srgbClr val="FF6600"/>
        </a:solidFill>
        <a:latin typeface="Trade Gothic LT Std Condensed No. 18"/>
        <a:ea typeface="Trade Gothic LT Std Condensed No. 18"/>
        <a:cs typeface="Trade Gothic LT Std Condensed No. 18"/>
        <a:sym typeface="Trade Gothic LT Std Condensed No. 18"/>
      </a:defRPr>
    </a:lvl2pPr>
    <a:lvl3pPr indent="913835" algn="ctr" defTabSz="913835">
      <a:spcBef>
        <a:spcPts val="800"/>
      </a:spcBef>
      <a:defRPr sz="5400" b="1" cap="all">
        <a:solidFill>
          <a:srgbClr val="FF6600"/>
        </a:solidFill>
        <a:latin typeface="Trade Gothic LT Std Condensed No. 18"/>
        <a:ea typeface="Trade Gothic LT Std Condensed No. 18"/>
        <a:cs typeface="Trade Gothic LT Std Condensed No. 18"/>
        <a:sym typeface="Trade Gothic LT Std Condensed No. 18"/>
      </a:defRPr>
    </a:lvl3pPr>
    <a:lvl4pPr indent="1370760" algn="ctr" defTabSz="913835">
      <a:spcBef>
        <a:spcPts val="800"/>
      </a:spcBef>
      <a:defRPr sz="5400" b="1" cap="all">
        <a:solidFill>
          <a:srgbClr val="FF6600"/>
        </a:solidFill>
        <a:latin typeface="Trade Gothic LT Std Condensed No. 18"/>
        <a:ea typeface="Trade Gothic LT Std Condensed No. 18"/>
        <a:cs typeface="Trade Gothic LT Std Condensed No. 18"/>
        <a:sym typeface="Trade Gothic LT Std Condensed No. 18"/>
      </a:defRPr>
    </a:lvl4pPr>
    <a:lvl5pPr indent="1827677" algn="ctr" defTabSz="913835">
      <a:spcBef>
        <a:spcPts val="800"/>
      </a:spcBef>
      <a:defRPr sz="5400" b="1" cap="all">
        <a:solidFill>
          <a:srgbClr val="FF6600"/>
        </a:solidFill>
        <a:latin typeface="Trade Gothic LT Std Condensed No. 18"/>
        <a:ea typeface="Trade Gothic LT Std Condensed No. 18"/>
        <a:cs typeface="Trade Gothic LT Std Condensed No. 18"/>
        <a:sym typeface="Trade Gothic LT Std Condensed No. 18"/>
      </a:defRPr>
    </a:lvl5pPr>
    <a:lvl6pPr indent="2284596" algn="ctr" defTabSz="913835">
      <a:spcBef>
        <a:spcPts val="800"/>
      </a:spcBef>
      <a:defRPr sz="5400" b="1" cap="all">
        <a:solidFill>
          <a:srgbClr val="FF6600"/>
        </a:solidFill>
        <a:latin typeface="Trade Gothic LT Std Condensed No. 18"/>
        <a:ea typeface="Trade Gothic LT Std Condensed No. 18"/>
        <a:cs typeface="Trade Gothic LT Std Condensed No. 18"/>
        <a:sym typeface="Trade Gothic LT Std Condensed No. 18"/>
      </a:defRPr>
    </a:lvl6pPr>
    <a:lvl7pPr indent="2741517" algn="ctr" defTabSz="913835">
      <a:spcBef>
        <a:spcPts val="800"/>
      </a:spcBef>
      <a:defRPr sz="5400" b="1" cap="all">
        <a:solidFill>
          <a:srgbClr val="FF6600"/>
        </a:solidFill>
        <a:latin typeface="Trade Gothic LT Std Condensed No. 18"/>
        <a:ea typeface="Trade Gothic LT Std Condensed No. 18"/>
        <a:cs typeface="Trade Gothic LT Std Condensed No. 18"/>
        <a:sym typeface="Trade Gothic LT Std Condensed No. 18"/>
      </a:defRPr>
    </a:lvl7pPr>
    <a:lvl8pPr indent="3198432" algn="ctr" defTabSz="913835">
      <a:spcBef>
        <a:spcPts val="800"/>
      </a:spcBef>
      <a:defRPr sz="5400" b="1" cap="all">
        <a:solidFill>
          <a:srgbClr val="FF6600"/>
        </a:solidFill>
        <a:latin typeface="Trade Gothic LT Std Condensed No. 18"/>
        <a:ea typeface="Trade Gothic LT Std Condensed No. 18"/>
        <a:cs typeface="Trade Gothic LT Std Condensed No. 18"/>
        <a:sym typeface="Trade Gothic LT Std Condensed No. 18"/>
      </a:defRPr>
    </a:lvl8pPr>
    <a:lvl9pPr indent="3655355" algn="ctr" defTabSz="913835">
      <a:spcBef>
        <a:spcPts val="800"/>
      </a:spcBef>
      <a:defRPr sz="5400" b="1" cap="all">
        <a:solidFill>
          <a:srgbClr val="FF6600"/>
        </a:solidFill>
        <a:latin typeface="Trade Gothic LT Std Condensed No. 18"/>
        <a:ea typeface="Trade Gothic LT Std Condensed No. 18"/>
        <a:cs typeface="Trade Gothic LT Std Condensed No. 18"/>
        <a:sym typeface="Trade Gothic LT Std Condensed No. 18"/>
      </a:defRPr>
    </a:lvl9pPr>
  </p:defaultTextStyle>
  <p:extLst>
    <p:ext uri="{EFAFB233-063F-42B5-8137-9DF3F51BA10A}">
      <p15:sldGuideLst xmlns:p15="http://schemas.microsoft.com/office/powerpoint/2012/main">
        <p15:guide id="1" orient="horz" pos="2094">
          <p15:clr>
            <a:srgbClr val="A4A3A4"/>
          </p15:clr>
        </p15:guide>
        <p15:guide id="2" pos="2834">
          <p15:clr>
            <a:srgbClr val="A4A3A4"/>
          </p15:clr>
        </p15:guide>
        <p15:guide id="3" orient="horz" pos="2180">
          <p15:clr>
            <a:srgbClr val="A4A3A4"/>
          </p15:clr>
        </p15:guide>
        <p15:guide id="4" pos="2803">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D9EC"/>
    <a:srgbClr val="ACDFF0"/>
    <a:srgbClr val="FFFFFF"/>
    <a:srgbClr val="8EDECA"/>
    <a:srgbClr val="FED59C"/>
    <a:srgbClr val="FEB4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a:tcStyle>
        <a:tcBdr/>
        <a:fill>
          <a:solidFill>
            <a:srgbClr val="EFF3E9"/>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a:tcStyle>
        <a:tcBdr/>
        <a:fill>
          <a:solidFill>
            <a:srgbClr val="FDEE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alpha val="20000"/>
            </a:srgbClr>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FFFFF">
              <a:alpha val="20000"/>
            </a:srgbClr>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508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no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254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13" autoAdjust="0"/>
    <p:restoredTop sz="94660"/>
  </p:normalViewPr>
  <p:slideViewPr>
    <p:cSldViewPr snapToGrid="0" snapToObjects="1" showGuides="1">
      <p:cViewPr varScale="1">
        <p:scale>
          <a:sx n="84" d="100"/>
          <a:sy n="84" d="100"/>
        </p:scale>
        <p:origin x="1502" y="62"/>
      </p:cViewPr>
      <p:guideLst>
        <p:guide orient="horz" pos="2094"/>
        <p:guide pos="2834"/>
        <p:guide orient="horz" pos="2180"/>
        <p:guide pos="2803"/>
      </p:guideLst>
    </p:cSldViewPr>
  </p:slideViewPr>
  <p:notesTextViewPr>
    <p:cViewPr>
      <p:scale>
        <a:sx n="100" d="100"/>
        <a:sy n="100" d="100"/>
      </p:scale>
      <p:origin x="0" y="0"/>
    </p:cViewPr>
  </p:notesTextViewPr>
  <p:sorterViewPr>
    <p:cViewPr>
      <p:scale>
        <a:sx n="100" d="100"/>
        <a:sy n="100" d="100"/>
      </p:scale>
      <p:origin x="0" y="0"/>
    </p:cViewPr>
  </p:sorterViewPr>
  <p:notesViewPr>
    <p:cSldViewPr snapToGrid="0" snapToObjects="1">
      <p:cViewPr varScale="1">
        <p:scale>
          <a:sx n="57" d="100"/>
          <a:sy n="57" d="100"/>
        </p:scale>
        <p:origin x="2832"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8" Type="http://schemas.openxmlformats.org/officeDocument/2006/relationships/slideMaster" Target="slideMasters/slideMaster8.xml"/><Relationship Id="rId5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0A92A24-2C84-4BC6-A81C-600C451F39FE}" type="datetimeFigureOut">
              <a:rPr lang="en-US" smtClean="0"/>
              <a:t>1/19/2016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6D953C-8ED4-4F75-ABDE-1D37A65A9DAD}" type="slidenum">
              <a:rPr lang="en-US" smtClean="0"/>
              <a:t>‹#›</a:t>
            </a:fld>
            <a:endParaRPr lang="en-US"/>
          </a:p>
        </p:txBody>
      </p:sp>
    </p:spTree>
    <p:extLst>
      <p:ext uri="{BB962C8B-B14F-4D97-AF65-F5344CB8AC3E}">
        <p14:creationId xmlns:p14="http://schemas.microsoft.com/office/powerpoint/2010/main" val="10704431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3" name="Shape 73"/>
          <p:cNvSpPr>
            <a:spLocks noGrp="1" noRot="1" noChangeAspect="1"/>
          </p:cNvSpPr>
          <p:nvPr>
            <p:ph type="sldImg"/>
          </p:nvPr>
        </p:nvSpPr>
        <p:spPr>
          <a:xfrm>
            <a:off x="1143000" y="685800"/>
            <a:ext cx="4572000" cy="3429000"/>
          </a:xfrm>
          <a:prstGeom prst="rect">
            <a:avLst/>
          </a:prstGeom>
        </p:spPr>
        <p:txBody>
          <a:bodyPr/>
          <a:lstStyle/>
          <a:p>
            <a:pPr lvl="0"/>
            <a:endParaRPr dirty="0"/>
          </a:p>
        </p:txBody>
      </p:sp>
      <p:sp>
        <p:nvSpPr>
          <p:cNvPr id="74" name="Shape 74"/>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93231317"/>
      </p:ext>
    </p:extLst>
  </p:cSld>
  <p:clrMap bg1="lt1" tx1="dk1" bg2="lt2" tx2="dk2" accent1="accent1" accent2="accent2" accent3="accent3" accent4="accent4" accent5="accent5" accent6="accent6" hlink="hlink" folHlink="folHlink"/>
  <p:notesStyle>
    <a:lvl1pPr defTabSz="457200">
      <a:lnSpc>
        <a:spcPct val="117999"/>
      </a:lnSpc>
      <a:defRPr sz="2200">
        <a:latin typeface="+mj-lt"/>
        <a:ea typeface="+mj-ea"/>
        <a:cs typeface="+mj-cs"/>
        <a:sym typeface="Helvetica Neue"/>
      </a:defRPr>
    </a:lvl1pPr>
    <a:lvl2pPr indent="228600" defTabSz="457200">
      <a:lnSpc>
        <a:spcPct val="117999"/>
      </a:lnSpc>
      <a:defRPr sz="2200">
        <a:latin typeface="+mj-lt"/>
        <a:ea typeface="+mj-ea"/>
        <a:cs typeface="+mj-cs"/>
        <a:sym typeface="Helvetica Neue"/>
      </a:defRPr>
    </a:lvl2pPr>
    <a:lvl3pPr indent="457200" defTabSz="457200">
      <a:lnSpc>
        <a:spcPct val="117999"/>
      </a:lnSpc>
      <a:defRPr sz="2200">
        <a:latin typeface="+mj-lt"/>
        <a:ea typeface="+mj-ea"/>
        <a:cs typeface="+mj-cs"/>
        <a:sym typeface="Helvetica Neue"/>
      </a:defRPr>
    </a:lvl3pPr>
    <a:lvl4pPr indent="685800" defTabSz="457200">
      <a:lnSpc>
        <a:spcPct val="117999"/>
      </a:lnSpc>
      <a:defRPr sz="2200">
        <a:latin typeface="+mj-lt"/>
        <a:ea typeface="+mj-ea"/>
        <a:cs typeface="+mj-cs"/>
        <a:sym typeface="Helvetica Neue"/>
      </a:defRPr>
    </a:lvl4pPr>
    <a:lvl5pPr indent="914400" defTabSz="457200">
      <a:lnSpc>
        <a:spcPct val="117999"/>
      </a:lnSpc>
      <a:defRPr sz="2200">
        <a:latin typeface="+mj-lt"/>
        <a:ea typeface="+mj-ea"/>
        <a:cs typeface="+mj-cs"/>
        <a:sym typeface="Helvetica Neue"/>
      </a:defRPr>
    </a:lvl5pPr>
    <a:lvl6pPr indent="1143000" defTabSz="457200">
      <a:lnSpc>
        <a:spcPct val="117999"/>
      </a:lnSpc>
      <a:defRPr sz="2200">
        <a:latin typeface="+mj-lt"/>
        <a:ea typeface="+mj-ea"/>
        <a:cs typeface="+mj-cs"/>
        <a:sym typeface="Helvetica Neue"/>
      </a:defRPr>
    </a:lvl6pPr>
    <a:lvl7pPr indent="1371600" defTabSz="457200">
      <a:lnSpc>
        <a:spcPct val="117999"/>
      </a:lnSpc>
      <a:defRPr sz="2200">
        <a:latin typeface="+mj-lt"/>
        <a:ea typeface="+mj-ea"/>
        <a:cs typeface="+mj-cs"/>
        <a:sym typeface="Helvetica Neue"/>
      </a:defRPr>
    </a:lvl7pPr>
    <a:lvl8pPr indent="1600200" defTabSz="457200">
      <a:lnSpc>
        <a:spcPct val="117999"/>
      </a:lnSpc>
      <a:defRPr sz="2200">
        <a:latin typeface="+mj-lt"/>
        <a:ea typeface="+mj-ea"/>
        <a:cs typeface="+mj-cs"/>
        <a:sym typeface="Helvetica Neue"/>
      </a:defRPr>
    </a:lvl8pPr>
    <a:lvl9pPr indent="1828800" defTabSz="45720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a:xfrm>
            <a:off x="3970938" y="8829967"/>
            <a:ext cx="3037840" cy="464820"/>
          </a:xfrm>
          <a:prstGeom prst="rect">
            <a:avLst/>
          </a:prstGeom>
        </p:spPr>
        <p:txBody>
          <a:bodyPr/>
          <a:lstStyle/>
          <a:p>
            <a:fld id="{768A9763-A3F6-D44D-8F3B-F242576070B3}" type="slidenum">
              <a:rPr lang="en-US" smtClean="0">
                <a:solidFill>
                  <a:prstClr val="black"/>
                </a:solidFill>
                <a:latin typeface="Calibri"/>
              </a:rPr>
              <a:pPr/>
              <a:t>4</a:t>
            </a:fld>
            <a:endParaRPr lang="en-US">
              <a:solidFill>
                <a:prstClr val="black"/>
              </a:solidFill>
              <a:latin typeface="Calibri"/>
            </a:endParaRPr>
          </a:p>
        </p:txBody>
      </p:sp>
    </p:spTree>
    <p:extLst>
      <p:ext uri="{BB962C8B-B14F-4D97-AF65-F5344CB8AC3E}">
        <p14:creationId xmlns:p14="http://schemas.microsoft.com/office/powerpoint/2010/main" val="3440883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970938" y="8829967"/>
            <a:ext cx="3037840" cy="464820"/>
          </a:xfrm>
          <a:prstGeom prst="rect">
            <a:avLst/>
          </a:prstGeom>
        </p:spPr>
        <p:txBody>
          <a:bodyPr/>
          <a:lstStyle/>
          <a:p>
            <a:fld id="{768A9763-A3F6-D44D-8F3B-F242576070B3}" type="slidenum">
              <a:rPr lang="en-US" smtClean="0">
                <a:solidFill>
                  <a:prstClr val="black"/>
                </a:solidFill>
                <a:latin typeface="Calibri"/>
              </a:rPr>
              <a:pPr/>
              <a:t>5</a:t>
            </a:fld>
            <a:endParaRPr lang="en-US">
              <a:solidFill>
                <a:prstClr val="black"/>
              </a:solidFill>
              <a:latin typeface="Calibri"/>
            </a:endParaRPr>
          </a:p>
        </p:txBody>
      </p:sp>
    </p:spTree>
    <p:extLst>
      <p:ext uri="{BB962C8B-B14F-4D97-AF65-F5344CB8AC3E}">
        <p14:creationId xmlns:p14="http://schemas.microsoft.com/office/powerpoint/2010/main" val="1497478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970938" y="8829967"/>
            <a:ext cx="3037840" cy="464820"/>
          </a:xfrm>
          <a:prstGeom prst="rect">
            <a:avLst/>
          </a:prstGeom>
        </p:spPr>
        <p:txBody>
          <a:bodyPr/>
          <a:lstStyle/>
          <a:p>
            <a:fld id="{768A9763-A3F6-D44D-8F3B-F242576070B3}" type="slidenum">
              <a:rPr lang="en-US" smtClean="0">
                <a:solidFill>
                  <a:prstClr val="black"/>
                </a:solidFill>
                <a:latin typeface="Calibri"/>
              </a:rPr>
              <a:pPr/>
              <a:t>6</a:t>
            </a:fld>
            <a:endParaRPr lang="en-US">
              <a:solidFill>
                <a:prstClr val="black"/>
              </a:solidFill>
              <a:latin typeface="Calibri"/>
            </a:endParaRPr>
          </a:p>
        </p:txBody>
      </p:sp>
    </p:spTree>
    <p:extLst>
      <p:ext uri="{BB962C8B-B14F-4D97-AF65-F5344CB8AC3E}">
        <p14:creationId xmlns:p14="http://schemas.microsoft.com/office/powerpoint/2010/main" val="3263610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970938" y="8829967"/>
            <a:ext cx="3037840" cy="464820"/>
          </a:xfrm>
          <a:prstGeom prst="rect">
            <a:avLst/>
          </a:prstGeom>
        </p:spPr>
        <p:txBody>
          <a:bodyPr/>
          <a:lstStyle/>
          <a:p>
            <a:fld id="{768A9763-A3F6-D44D-8F3B-F242576070B3}" type="slidenum">
              <a:rPr lang="en-US" smtClean="0">
                <a:solidFill>
                  <a:prstClr val="black"/>
                </a:solidFill>
                <a:latin typeface="Calibri"/>
              </a:rPr>
              <a:pPr/>
              <a:t>7</a:t>
            </a:fld>
            <a:endParaRPr lang="en-US">
              <a:solidFill>
                <a:prstClr val="black"/>
              </a:solidFill>
              <a:latin typeface="Calibri"/>
            </a:endParaRPr>
          </a:p>
        </p:txBody>
      </p:sp>
    </p:spTree>
    <p:extLst>
      <p:ext uri="{BB962C8B-B14F-4D97-AF65-F5344CB8AC3E}">
        <p14:creationId xmlns:p14="http://schemas.microsoft.com/office/powerpoint/2010/main" val="2736129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effectLst/>
              </a:rPr>
              <a:t/>
            </a:r>
            <a:br>
              <a:rPr lang="en-US" sz="1200" dirty="0" smtClean="0">
                <a:effectLst/>
              </a:rPr>
            </a:br>
            <a:endParaRPr lang="en-US" sz="1200" dirty="0" smtClean="0">
              <a:effectLst/>
            </a:endParaRPr>
          </a:p>
          <a:p>
            <a:r>
              <a:rPr lang="en-US" sz="1200" dirty="0" smtClean="0">
                <a:effectLst/>
              </a:rPr>
              <a:t>Design Challenge:  “How might we put employers in the center of our sector strategies and career pathway work as it pertains to SCSEP?” Assignment 3:  Create Insight A: Insights </a:t>
            </a:r>
            <a:r>
              <a:rPr lang="en-US" sz="1200" kern="1200" dirty="0" smtClean="0">
                <a:solidFill>
                  <a:schemeClr val="tx1"/>
                </a:solidFill>
                <a:effectLst/>
                <a:latin typeface="+mn-lt"/>
                <a:ea typeface="+mn-ea"/>
                <a:cs typeface="+mn-cs"/>
              </a:rPr>
              <a:t>1. </a:t>
            </a:r>
            <a:r>
              <a:rPr lang="en-US" sz="1200" dirty="0" smtClean="0">
                <a:effectLst/>
              </a:rPr>
              <a:t>Theme: What prevents you from making business contacts? </a:t>
            </a:r>
            <a:br>
              <a:rPr lang="en-US" sz="1200" dirty="0" smtClean="0">
                <a:effectLst/>
              </a:rPr>
            </a:br>
            <a:endParaRPr lang="en-US" sz="1200" dirty="0" smtClean="0">
              <a:effectLst/>
            </a:endParaRPr>
          </a:p>
          <a:p>
            <a:r>
              <a:rPr lang="en-US" sz="1200" dirty="0" smtClean="0">
                <a:effectLst/>
              </a:rPr>
              <a:t>a. Insight: Lack of time was listed as a common response </a:t>
            </a:r>
            <a:r>
              <a:rPr lang="en-US" sz="1200" kern="1200" dirty="0" smtClean="0">
                <a:solidFill>
                  <a:schemeClr val="tx1"/>
                </a:solidFill>
                <a:effectLst/>
                <a:latin typeface="+mn-lt"/>
                <a:ea typeface="+mn-ea"/>
                <a:cs typeface="+mn-cs"/>
              </a:rPr>
              <a:t>b. </a:t>
            </a:r>
            <a:r>
              <a:rPr lang="en-US" sz="1200" dirty="0" smtClean="0">
                <a:effectLst/>
              </a:rPr>
              <a:t>Insight: Some, in my opinion are a bit unclear of their roles/responsibilities in a job training program </a:t>
            </a:r>
            <a:r>
              <a:rPr lang="en-US" sz="1200" kern="1200" dirty="0" smtClean="0">
                <a:solidFill>
                  <a:schemeClr val="tx1"/>
                </a:solidFill>
                <a:effectLst/>
                <a:latin typeface="+mn-lt"/>
                <a:ea typeface="+mn-ea"/>
                <a:cs typeface="+mn-cs"/>
              </a:rPr>
              <a:t>c. </a:t>
            </a:r>
            <a:r>
              <a:rPr lang="en-US" sz="1200" dirty="0" smtClean="0">
                <a:effectLst/>
              </a:rPr>
              <a:t>Insight: Other responses included lack of training and limited manpower </a:t>
            </a:r>
            <a:r>
              <a:rPr lang="en-US" sz="1200" kern="1200" dirty="0" smtClean="0">
                <a:solidFill>
                  <a:schemeClr val="tx1"/>
                </a:solidFill>
                <a:effectLst/>
                <a:latin typeface="+mn-lt"/>
                <a:ea typeface="+mn-ea"/>
                <a:cs typeface="+mn-cs"/>
              </a:rPr>
              <a:t>d. </a:t>
            </a:r>
            <a:r>
              <a:rPr lang="en-US" sz="1200" dirty="0" smtClean="0">
                <a:effectLst/>
              </a:rPr>
              <a:t>Insight: Time is an issue for the highest number plus other responses include time management. I feel that time management is an excuse, especially with a program like SCSEP. Better case management, possibly group sessions, meetings. </a:t>
            </a:r>
            <a:br>
              <a:rPr lang="en-US" sz="1200" dirty="0" smtClean="0">
                <a:effectLst/>
              </a:rPr>
            </a:br>
            <a:endParaRPr lang="en-US" sz="1200" dirty="0" smtClean="0">
              <a:effectLst/>
            </a:endParaRPr>
          </a:p>
          <a:p>
            <a:r>
              <a:rPr lang="en-US" sz="1200" kern="1200" dirty="0" smtClean="0">
                <a:solidFill>
                  <a:schemeClr val="tx1"/>
                </a:solidFill>
                <a:effectLst/>
                <a:latin typeface="+mn-lt"/>
                <a:ea typeface="+mn-ea"/>
                <a:cs typeface="+mn-cs"/>
              </a:rPr>
              <a:t>2. </a:t>
            </a:r>
            <a:r>
              <a:rPr lang="en-US" sz="1200" dirty="0" smtClean="0">
                <a:effectLst/>
              </a:rPr>
              <a:t>Theme: Do you target employers that hire older workers? </a:t>
            </a:r>
            <a:br>
              <a:rPr lang="en-US" sz="1200" dirty="0" smtClean="0">
                <a:effectLst/>
              </a:rPr>
            </a:br>
            <a:endParaRPr lang="en-US" sz="1200" dirty="0" smtClean="0">
              <a:effectLst/>
            </a:endParaRPr>
          </a:p>
          <a:p>
            <a:r>
              <a:rPr lang="en-US" sz="1200" dirty="0" smtClean="0">
                <a:effectLst/>
              </a:rPr>
              <a:t>a. Insight: Many of the responses indicated that they do however I’d like to dig deeper into how this relationship is developed and cultivated </a:t>
            </a:r>
          </a:p>
          <a:p>
            <a:r>
              <a:rPr lang="en-US" sz="1200" kern="1200" dirty="0" smtClean="0">
                <a:solidFill>
                  <a:schemeClr val="tx1"/>
                </a:solidFill>
                <a:effectLst/>
                <a:latin typeface="+mn-lt"/>
                <a:ea typeface="+mn-ea"/>
                <a:cs typeface="+mn-cs"/>
              </a:rPr>
              <a:t>b. </a:t>
            </a:r>
            <a:r>
              <a:rPr lang="en-US" sz="1200" dirty="0" smtClean="0">
                <a:effectLst/>
              </a:rPr>
              <a:t>Insight: Is there anything taking place with employers that don’t hire older workers? For example, is there a “Black-List” or do we challenge them to go even further by educating them on the benefits OR sharing successes from our “Champions” (Employers that hire older workers) </a:t>
            </a:r>
          </a:p>
          <a:p>
            <a:r>
              <a:rPr lang="en-US" sz="1200" kern="1200" dirty="0" smtClean="0">
                <a:solidFill>
                  <a:schemeClr val="tx1"/>
                </a:solidFill>
                <a:effectLst/>
                <a:latin typeface="+mn-lt"/>
                <a:ea typeface="+mn-ea"/>
                <a:cs typeface="+mn-cs"/>
              </a:rPr>
              <a:t>c. </a:t>
            </a:r>
            <a:r>
              <a:rPr lang="en-US" sz="1200" dirty="0" smtClean="0">
                <a:effectLst/>
              </a:rPr>
              <a:t>Insight: 31% were n/a…I would love to know what that means?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3. </a:t>
            </a:r>
            <a:r>
              <a:rPr lang="en-US" sz="1200" dirty="0" smtClean="0">
                <a:effectLst/>
              </a:rPr>
              <a:t>Theme: Do you think for-profit businesses provide employment opportunities for SCSEP participants? </a:t>
            </a:r>
          </a:p>
          <a:p>
            <a:r>
              <a:rPr lang="en-US" sz="1200" dirty="0" smtClean="0">
                <a:effectLst/>
              </a:rPr>
              <a:t>a. Insight: Many require higher skill sets or education than our typical participant demonstrates – then what is a typical participant? They have four years in the program, so is there a career path that should start immediately with developing those higher skills, such as computer skills, etc.? Are we really developing a career pathway to employment or just waiting for the four years and then push a job? We should have a pipeline of employers. Too many felt this was the answer: Requiring higher skill sets. Just wondering what they are doing about it.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4. </a:t>
            </a:r>
            <a:r>
              <a:rPr lang="en-US" sz="1200" dirty="0" smtClean="0">
                <a:effectLst/>
              </a:rPr>
              <a:t>Theme:  There are plenty of companies looking for employees, jobs are available. </a:t>
            </a:r>
          </a:p>
          <a:p>
            <a:r>
              <a:rPr lang="en-US" sz="1200" dirty="0" smtClean="0">
                <a:effectLst/>
              </a:rPr>
              <a:t>a. Employers are at the table and ready to hire talented and qualified applicants. Our problem is a shortage of those kind of workers, so we are experiencing the </a:t>
            </a:r>
          </a:p>
          <a:p>
            <a:r>
              <a:rPr lang="en-US" sz="1200" dirty="0" smtClean="0">
                <a:effectLst/>
              </a:rPr>
              <a:t>same thing that employers are facing</a:t>
            </a:r>
          </a:p>
          <a:p>
            <a:endParaRPr lang="en-US" dirty="0"/>
          </a:p>
        </p:txBody>
      </p:sp>
      <p:sp>
        <p:nvSpPr>
          <p:cNvPr id="4" name="Slide Number Placeholder 3"/>
          <p:cNvSpPr>
            <a:spLocks noGrp="1"/>
          </p:cNvSpPr>
          <p:nvPr>
            <p:ph type="sldNum" sz="quarter" idx="10"/>
          </p:nvPr>
        </p:nvSpPr>
        <p:spPr>
          <a:xfrm>
            <a:off x="3970938" y="8829967"/>
            <a:ext cx="3037840" cy="464820"/>
          </a:xfrm>
          <a:prstGeom prst="rect">
            <a:avLst/>
          </a:prstGeom>
        </p:spPr>
        <p:txBody>
          <a:bodyPr/>
          <a:lstStyle/>
          <a:p>
            <a:fld id="{768A9763-A3F6-D44D-8F3B-F242576070B3}" type="slidenum">
              <a:rPr lang="en-US" smtClean="0">
                <a:solidFill>
                  <a:prstClr val="black"/>
                </a:solidFill>
                <a:latin typeface="Calibri"/>
              </a:rPr>
              <a:pPr/>
              <a:t>8</a:t>
            </a:fld>
            <a:endParaRPr lang="en-US">
              <a:solidFill>
                <a:prstClr val="black"/>
              </a:solidFill>
              <a:latin typeface="Calibri"/>
            </a:endParaRPr>
          </a:p>
        </p:txBody>
      </p:sp>
    </p:spTree>
    <p:extLst>
      <p:ext uri="{BB962C8B-B14F-4D97-AF65-F5344CB8AC3E}">
        <p14:creationId xmlns:p14="http://schemas.microsoft.com/office/powerpoint/2010/main" val="2078584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a:xfrm>
            <a:off x="3970938" y="8829967"/>
            <a:ext cx="3037840" cy="464820"/>
          </a:xfrm>
          <a:prstGeom prst="rect">
            <a:avLst/>
          </a:prstGeom>
        </p:spPr>
        <p:txBody>
          <a:bodyPr/>
          <a:lstStyle/>
          <a:p>
            <a:fld id="{768A9763-A3F6-D44D-8F3B-F242576070B3}" type="slidenum">
              <a:rPr lang="en-US" smtClean="0">
                <a:solidFill>
                  <a:prstClr val="black"/>
                </a:solidFill>
                <a:latin typeface="Calibri"/>
              </a:rPr>
              <a:pPr/>
              <a:t>9</a:t>
            </a:fld>
            <a:endParaRPr lang="en-US">
              <a:solidFill>
                <a:prstClr val="black"/>
              </a:solidFill>
              <a:latin typeface="Calibri"/>
            </a:endParaRPr>
          </a:p>
        </p:txBody>
      </p:sp>
    </p:spTree>
    <p:extLst>
      <p:ext uri="{BB962C8B-B14F-4D97-AF65-F5344CB8AC3E}">
        <p14:creationId xmlns:p14="http://schemas.microsoft.com/office/powerpoint/2010/main" val="29517170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1508" name="Slide Number Placeholder 3"/>
          <p:cNvSpPr>
            <a:spLocks noGrp="1"/>
          </p:cNvSpPr>
          <p:nvPr>
            <p:ph type="sldNum" sz="quarter" idx="5"/>
          </p:nvPr>
        </p:nvSpPr>
        <p:spPr bwMode="auto">
          <a:xfrm>
            <a:off x="3884613" y="8685213"/>
            <a:ext cx="2971800" cy="457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56FB82A-BF2D-4CAD-82C0-3B7E1A11B472}" type="slidenum">
              <a:rPr lang="en-US" altLang="en-US">
                <a:solidFill>
                  <a:prstClr val="black"/>
                </a:solidFill>
              </a:rPr>
              <a:pPr>
                <a:spcBef>
                  <a:spcPct val="0"/>
                </a:spcBef>
              </a:pPr>
              <a:t>12</a:t>
            </a:fld>
            <a:endParaRPr lang="en-US" altLang="en-US">
              <a:solidFill>
                <a:prstClr val="black"/>
              </a:solidFill>
            </a:endParaRPr>
          </a:p>
        </p:txBody>
      </p:sp>
    </p:spTree>
    <p:extLst>
      <p:ext uri="{BB962C8B-B14F-4D97-AF65-F5344CB8AC3E}">
        <p14:creationId xmlns:p14="http://schemas.microsoft.com/office/powerpoint/2010/main" val="936223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Describe</a:t>
            </a:r>
            <a:r>
              <a:rPr lang="en-US" baseline="0" dirty="0" smtClean="0"/>
              <a:t> the importance of immersing yourself in the “customer’s” (jobseeker &amp; employer) environment. What can you learn by immersing yourself? Provide examples from your team’s experiences.  Encourage members of the audience to share their CCD Challenge team’s immersion process: How did they interview and observe customers? What did they learn? Any key findings? Are there any ideas other audience members have of ways to go beyond employer or jobseeker surveys to really learn from their environment?  </a:t>
            </a:r>
            <a:endParaRPr lang="en-US" dirty="0"/>
          </a:p>
        </p:txBody>
      </p:sp>
    </p:spTree>
    <p:extLst>
      <p:ext uri="{BB962C8B-B14F-4D97-AF65-F5344CB8AC3E}">
        <p14:creationId xmlns:p14="http://schemas.microsoft.com/office/powerpoint/2010/main" val="1269464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example of an out there idea that</a:t>
            </a:r>
            <a:r>
              <a:rPr lang="en-US" baseline="0" dirty="0" smtClean="0"/>
              <a:t> inspired a better long-term solution: A group of adult educators were participating in a CCD workshop focused on WIOA implementation.  During a “rapid ideation” group activity one of the team members through out the idea of play dates to increase referrals across one-stop partners. The group later further prototyped this idea.  They realized that simply organizing partner staff in areas of functional alignment by job task would not necessarily result in staff understanding each program and how they could benefit job seekers. The end result could just be that office furniture was moved...</a:t>
            </a:r>
          </a:p>
          <a:p>
            <a:endParaRPr lang="en-US" baseline="0" dirty="0" smtClean="0"/>
          </a:p>
          <a:p>
            <a:r>
              <a:rPr lang="en-US" baseline="0" dirty="0" smtClean="0"/>
              <a:t>But what if they implemented “play dates”; which were scheduled 15 minute weekly chat sessions rotating across partner staff.  This 15 minutes would allow staff to share their personal and professional perspectives with staff they may not otherwise get to know.  By chatting about their grandkids, or sharing a interaction with a client, the staff will get to know each other on a personal level... But also the sharing will help the staff learn more about the other program offerings.  They also will build relations among staff so they know if they have a question who they might can ask in order to provide better service to their clients.  </a:t>
            </a:r>
            <a:endParaRPr lang="en-US" dirty="0"/>
          </a:p>
        </p:txBody>
      </p:sp>
    </p:spTree>
    <p:extLst>
      <p:ext uri="{BB962C8B-B14F-4D97-AF65-F5344CB8AC3E}">
        <p14:creationId xmlns:p14="http://schemas.microsoft.com/office/powerpoint/2010/main" val="4005462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Have each group</a:t>
            </a:r>
            <a:r>
              <a:rPr lang="en-US" baseline="0" dirty="0" smtClean="0"/>
              <a:t> select one of these questions.  Spend about 5 minutes in “rapid ideation” where you encourage them to provide as many ideas as possible.  Make sure you leave yourself 4-5 minutes for the groups to report out to the audience at large some of the ideas they came up with.  Creating an environment where they not only learn to rapid brainstorm, but also walk away with ideas by listening to the other groups, helps to model the importance of creating environments where people share ideas (including bring people with diverse backgrounds together i.e. employer &amp; OSY). </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AD67C7D1-5180-4A32-842C-629759533C0A}" type="slidenum">
              <a:rPr lang="en-US" smtClean="0"/>
              <a:t>25</a:t>
            </a:fld>
            <a:endParaRPr lang="en-US"/>
          </a:p>
        </p:txBody>
      </p:sp>
    </p:spTree>
    <p:extLst>
      <p:ext uri="{BB962C8B-B14F-4D97-AF65-F5344CB8AC3E}">
        <p14:creationId xmlns:p14="http://schemas.microsoft.com/office/powerpoint/2010/main" val="13326199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image</a:t>
            </a:r>
            <a:r>
              <a:rPr lang="en-US" baseline="0" dirty="0" smtClean="0"/>
              <a:t> is of a prototype (left image) of a surgical tool.  The image on the right is the final product.  The prototype image was developed using simple tools such as markers, film canister, and clip in order to provide the customer giving feedback a visual aid to describe their needs.  </a:t>
            </a:r>
          </a:p>
          <a:p>
            <a:endParaRPr lang="en-US" baseline="0" dirty="0" smtClean="0"/>
          </a:p>
          <a:p>
            <a:r>
              <a:rPr lang="en-US" baseline="0" dirty="0" smtClean="0"/>
              <a:t>The image demonstrates a greater them as well.  When it’s rough, we see potential.. But we’ve been trained when something is a finished product to take a red pen to it much like a term paper.  We see the negatives instead of the possibilities. </a:t>
            </a:r>
            <a:endParaRPr lang="en-US" dirty="0"/>
          </a:p>
        </p:txBody>
      </p:sp>
    </p:spTree>
    <p:extLst>
      <p:ext uri="{BB962C8B-B14F-4D97-AF65-F5344CB8AC3E}">
        <p14:creationId xmlns:p14="http://schemas.microsoft.com/office/powerpoint/2010/main" val="31215061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images come from CCD challenge teams who were prototyping their issues and solutions.  The top image is of all the partners connecting with employers.  The train shows the employer pool being surrounded by multiple</a:t>
            </a:r>
            <a:r>
              <a:rPr lang="en-US" baseline="0" dirty="0" smtClean="0"/>
              <a:t> programs.  But there is no clear connection between employment programs, or recognized path.  The bottom image demonstrates the vagueness or lack of familiarity employers have with the one-stop services. Next slide...</a:t>
            </a:r>
            <a:endParaRPr lang="en-US" dirty="0"/>
          </a:p>
        </p:txBody>
      </p:sp>
    </p:spTree>
    <p:extLst>
      <p:ext uri="{BB962C8B-B14F-4D97-AF65-F5344CB8AC3E}">
        <p14:creationId xmlns:p14="http://schemas.microsoft.com/office/powerpoint/2010/main" val="1721628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this CCD Challenge team out of Santa Barbara, CA continued to story board their idea they were able to visually demonstrate how making the one-stop services a “unified team” that provided services to employers would allow the employers to see the clear path to valuable services. </a:t>
            </a:r>
            <a:endParaRPr lang="en-US" dirty="0"/>
          </a:p>
        </p:txBody>
      </p:sp>
    </p:spTree>
    <p:extLst>
      <p:ext uri="{BB962C8B-B14F-4D97-AF65-F5344CB8AC3E}">
        <p14:creationId xmlns:p14="http://schemas.microsoft.com/office/powerpoint/2010/main" val="41184393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com/url?sa=i&amp;rct=j&amp;q=&amp;esrc=s&amp;source=images&amp;cd=&amp;cad=rja&amp;uact=8&amp;ved=0CAcQjRxqFQoTCLeQ-4WVxcgCFQnigAodEVcFbQ&amp;url=http://kadampalife.org/category/overcoming-loneliness-2/&amp;bvm=bv.105039540,d.eXY&amp;psig=AFQjCNHvM2eZljyMduq1aQiuRgclBJqMMA&amp;ust=1445022047257693" TargetMode="External"/><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3.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4.xml"/></Relationships>
</file>

<file path=ppt/slideLayouts/_rels/slideLayout1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4.xml"/></Relationships>
</file>

<file path=ppt/slideLayouts/_rels/slideLayout1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2" name="Shape 12"/>
          <p:cNvSpPr>
            <a:spLocks noGrp="1"/>
          </p:cNvSpPr>
          <p:nvPr>
            <p:ph type="sldNum" sz="quarter" idx="2"/>
          </p:nvPr>
        </p:nvSpPr>
        <p:spPr>
          <a:prstGeom prst="rect">
            <a:avLst/>
          </a:prstGeom>
        </p:spPr>
        <p:txBody>
          <a:bodyPr/>
          <a:lstStyle/>
          <a:p>
            <a:pPr lvl="0"/>
            <a:fld id="{86CB4B4D-7CA3-9044-876B-883B54F8677D}" type="slidenum">
              <a:t>‹#›</a:t>
            </a:fld>
            <a:endParaRPr dirty="0"/>
          </a:p>
        </p:txBody>
      </p:sp>
    </p:spTree>
  </p:cSld>
  <p:clrMapOvr>
    <a:masterClrMapping/>
  </p:clrMapOvr>
  <p:transition spd="med"/>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4" name="Shape 14"/>
          <p:cNvSpPr>
            <a:spLocks noGrp="1"/>
          </p:cNvSpPr>
          <p:nvPr>
            <p:ph type="title"/>
          </p:nvPr>
        </p:nvSpPr>
        <p:spPr>
          <a:xfrm>
            <a:off x="722312" y="4406912"/>
            <a:ext cx="7772401" cy="1362076"/>
          </a:xfrm>
          <a:prstGeom prst="rect">
            <a:avLst/>
          </a:prstGeom>
        </p:spPr>
        <p:txBody>
          <a:bodyPr anchor="t"/>
          <a:lstStyle>
            <a:lvl1pPr algn="l">
              <a:defRPr sz="4000" b="1" cap="all"/>
            </a:lvl1pPr>
          </a:lstStyle>
          <a:p>
            <a:pPr lvl="0">
              <a:defRPr sz="1800" b="0" cap="none">
                <a:solidFill>
                  <a:srgbClr val="000000"/>
                </a:solidFill>
              </a:defRPr>
            </a:pPr>
            <a:r>
              <a:rPr sz="4000" b="1" cap="all">
                <a:solidFill>
                  <a:srgbClr val="FFFFFF"/>
                </a:solidFill>
              </a:rPr>
              <a:t>Title Text</a:t>
            </a:r>
          </a:p>
        </p:txBody>
      </p:sp>
      <p:sp>
        <p:nvSpPr>
          <p:cNvPr id="15" name="Shape 15"/>
          <p:cNvSpPr>
            <a:spLocks noGrp="1"/>
          </p:cNvSpPr>
          <p:nvPr>
            <p:ph type="body" idx="1"/>
          </p:nvPr>
        </p:nvSpPr>
        <p:spPr>
          <a:xfrm>
            <a:off x="722312" y="2906725"/>
            <a:ext cx="7772401" cy="1500188"/>
          </a:xfrm>
          <a:prstGeom prst="rect">
            <a:avLst/>
          </a:prstGeom>
        </p:spPr>
        <p:txBody>
          <a:bodyPr anchor="b"/>
          <a:lstStyle>
            <a:lvl1pPr marL="0" indent="0">
              <a:spcBef>
                <a:spcPts val="400"/>
              </a:spcBef>
              <a:buSzTx/>
              <a:buFontTx/>
              <a:buNone/>
              <a:defRPr sz="2000"/>
            </a:lvl1pPr>
            <a:lvl2pPr marL="0" indent="456917">
              <a:spcBef>
                <a:spcPts val="400"/>
              </a:spcBef>
              <a:buSzTx/>
              <a:buFontTx/>
              <a:buNone/>
              <a:defRPr sz="2000"/>
            </a:lvl2pPr>
            <a:lvl3pPr marL="0" indent="913835">
              <a:spcBef>
                <a:spcPts val="400"/>
              </a:spcBef>
              <a:buSzTx/>
              <a:buFontTx/>
              <a:buNone/>
              <a:defRPr sz="2000"/>
            </a:lvl3pPr>
            <a:lvl4pPr marL="0" indent="1370760">
              <a:spcBef>
                <a:spcPts val="400"/>
              </a:spcBef>
              <a:buSzTx/>
              <a:buFontTx/>
              <a:buNone/>
              <a:defRPr sz="2000"/>
            </a:lvl4pPr>
            <a:lvl5pPr marL="0" indent="1827677">
              <a:spcBef>
                <a:spcPts val="400"/>
              </a:spcBef>
              <a:buSzTx/>
              <a:buFontTx/>
              <a:buNone/>
              <a:defRPr sz="2000"/>
            </a:lvl5pPr>
          </a:lstStyle>
          <a:p>
            <a:pPr lvl="0">
              <a:defRPr sz="1800">
                <a:solidFill>
                  <a:srgbClr val="000000"/>
                </a:solidFill>
              </a:defRPr>
            </a:pPr>
            <a:r>
              <a:rPr sz="2000">
                <a:solidFill>
                  <a:srgbClr val="FFFFFF"/>
                </a:solidFill>
              </a:rPr>
              <a:t>Body Level One</a:t>
            </a:r>
          </a:p>
          <a:p>
            <a:pPr lvl="1">
              <a:defRPr sz="1800">
                <a:solidFill>
                  <a:srgbClr val="000000"/>
                </a:solidFill>
              </a:defRPr>
            </a:pPr>
            <a:r>
              <a:rPr sz="2000">
                <a:solidFill>
                  <a:srgbClr val="FFFFFF"/>
                </a:solidFill>
              </a:rPr>
              <a:t>Body Level Two</a:t>
            </a:r>
          </a:p>
          <a:p>
            <a:pPr lvl="2">
              <a:defRPr sz="1800">
                <a:solidFill>
                  <a:srgbClr val="000000"/>
                </a:solidFill>
              </a:defRPr>
            </a:pPr>
            <a:r>
              <a:rPr sz="2000">
                <a:solidFill>
                  <a:srgbClr val="FFFFFF"/>
                </a:solidFill>
              </a:rPr>
              <a:t>Body Level Three</a:t>
            </a:r>
          </a:p>
          <a:p>
            <a:pPr lvl="3">
              <a:defRPr sz="1800">
                <a:solidFill>
                  <a:srgbClr val="000000"/>
                </a:solidFill>
              </a:defRPr>
            </a:pPr>
            <a:r>
              <a:rPr sz="2000">
                <a:solidFill>
                  <a:srgbClr val="FFFFFF"/>
                </a:solidFill>
              </a:rPr>
              <a:t>Body Level Four</a:t>
            </a:r>
          </a:p>
          <a:p>
            <a:pPr lvl="4">
              <a:defRPr sz="1800">
                <a:solidFill>
                  <a:srgbClr val="000000"/>
                </a:solidFill>
              </a:defRPr>
            </a:pPr>
            <a:r>
              <a:rPr sz="2000">
                <a:solidFill>
                  <a:srgbClr val="FFFFFF"/>
                </a:solidFill>
              </a:rPr>
              <a:t>Body Level Five</a:t>
            </a:r>
          </a:p>
        </p:txBody>
      </p:sp>
      <p:sp>
        <p:nvSpPr>
          <p:cNvPr id="16" name="Shape 16"/>
          <p:cNvSpPr>
            <a:spLocks noGrp="1"/>
          </p:cNvSpPr>
          <p:nvPr>
            <p:ph type="sldNum" sz="quarter" idx="2"/>
          </p:nvPr>
        </p:nvSpPr>
        <p:spPr>
          <a:prstGeom prst="rect">
            <a:avLst/>
          </a:prstGeom>
        </p:spPr>
        <p:txBody>
          <a:bodyPr/>
          <a:lstStyle/>
          <a:p>
            <a:pPr lvl="0"/>
            <a:fld id="{86CB4B4D-7CA3-9044-876B-883B54F8677D}" type="slidenum">
              <a:t>‹#›</a:t>
            </a:fld>
            <a:endParaRPr dirty="0"/>
          </a:p>
        </p:txBody>
      </p:sp>
    </p:spTree>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56" name="Shape 56"/>
          <p:cNvSpPr/>
          <p:nvPr/>
        </p:nvSpPr>
        <p:spPr>
          <a:xfrm>
            <a:off x="0" y="6018213"/>
            <a:ext cx="9144000" cy="839788"/>
          </a:xfrm>
          <a:prstGeom prst="rect">
            <a:avLst/>
          </a:prstGeom>
          <a:solidFill>
            <a:srgbClr val="FFFFFF"/>
          </a:solidFill>
          <a:ln w="12700">
            <a:miter lim="400000"/>
          </a:ln>
          <a:effectLst>
            <a:outerShdw blurRad="38100" dist="25400" dir="5400000" rotWithShape="0">
              <a:srgbClr val="000000">
                <a:alpha val="50000"/>
              </a:srgbClr>
            </a:outerShdw>
          </a:effectLst>
        </p:spPr>
        <p:txBody>
          <a:bodyPr lIns="0" tIns="0" rIns="0" bIns="0" anchor="ctr"/>
          <a:lstStyle/>
          <a:p>
            <a:pPr lvl="0" defTabSz="584200">
              <a:spcBef>
                <a:spcPts val="0"/>
              </a:spcBef>
              <a:defRPr sz="2400" b="0" cap="none">
                <a:solidFill>
                  <a:srgbClr val="FFFFFF"/>
                </a:solidFill>
                <a:latin typeface="Calibri"/>
                <a:ea typeface="Calibri"/>
                <a:cs typeface="Calibri"/>
                <a:sym typeface="Calibri"/>
              </a:defRPr>
            </a:pPr>
            <a:endParaRPr dirty="0"/>
          </a:p>
        </p:txBody>
      </p:sp>
      <p:pic>
        <p:nvPicPr>
          <p:cNvPr id="5" name="image1.jpeg"/>
          <p:cNvPicPr/>
          <p:nvPr userDrawn="1"/>
        </p:nvPicPr>
        <p:blipFill>
          <a:blip r:embed="rId2">
            <a:extLst/>
          </a:blip>
          <a:stretch>
            <a:fillRect/>
          </a:stretch>
        </p:blipFill>
        <p:spPr>
          <a:xfrm>
            <a:off x="330200" y="6197600"/>
            <a:ext cx="2854325" cy="455613"/>
          </a:xfrm>
          <a:prstGeom prst="rect">
            <a:avLst/>
          </a:prstGeom>
          <a:ln w="12700">
            <a:miter lim="400000"/>
          </a:ln>
        </p:spPr>
      </p:pic>
      <p:pic>
        <p:nvPicPr>
          <p:cNvPr id="6" name="image4.png"/>
          <p:cNvPicPr/>
          <p:nvPr userDrawn="1"/>
        </p:nvPicPr>
        <p:blipFill>
          <a:blip r:embed="rId3">
            <a:extLst/>
          </a:blip>
          <a:stretch>
            <a:fillRect/>
          </a:stretch>
        </p:blipFill>
        <p:spPr>
          <a:xfrm>
            <a:off x="7019140" y="6142036"/>
            <a:ext cx="1758950" cy="566738"/>
          </a:xfrm>
          <a:prstGeom prst="rect">
            <a:avLst/>
          </a:prstGeom>
          <a:ln w="12700">
            <a:miter lim="400000"/>
          </a:ln>
        </p:spPr>
      </p:pic>
    </p:spTree>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Light Background">
    <p:bg>
      <p:bgPr>
        <a:solidFill>
          <a:srgbClr val="FFFFFF"/>
        </a:solidFill>
        <a:effectLst/>
      </p:bgPr>
    </p:bg>
    <p:spTree>
      <p:nvGrpSpPr>
        <p:cNvPr id="1" name=""/>
        <p:cNvGrpSpPr/>
        <p:nvPr/>
      </p:nvGrpSpPr>
      <p:grpSpPr>
        <a:xfrm>
          <a:off x="0" y="0"/>
          <a:ext cx="0" cy="0"/>
          <a:chOff x="0" y="0"/>
          <a:chExt cx="0" cy="0"/>
        </a:xfrm>
      </p:grpSpPr>
      <p:sp>
        <p:nvSpPr>
          <p:cNvPr id="59" name="Shape 59"/>
          <p:cNvSpPr/>
          <p:nvPr/>
        </p:nvSpPr>
        <p:spPr>
          <a:xfrm>
            <a:off x="0" y="6018212"/>
            <a:ext cx="9144000" cy="915989"/>
          </a:xfrm>
          <a:prstGeom prst="rect">
            <a:avLst/>
          </a:prstGeom>
          <a:solidFill>
            <a:srgbClr val="FFFFFF"/>
          </a:solidFill>
          <a:ln w="12700">
            <a:miter lim="400000"/>
          </a:ln>
          <a:effectLst>
            <a:outerShdw blurRad="38100" dist="25400" dir="5400000" rotWithShape="0">
              <a:srgbClr val="000000">
                <a:alpha val="50000"/>
              </a:srgbClr>
            </a:outerShdw>
          </a:effectLst>
        </p:spPr>
        <p:txBody>
          <a:bodyPr lIns="0" tIns="0" rIns="0" bIns="0" anchor="ctr"/>
          <a:lstStyle/>
          <a:p>
            <a:pPr lvl="0" defTabSz="584200">
              <a:spcBef>
                <a:spcPts val="0"/>
              </a:spcBef>
              <a:defRPr sz="2400" b="0" cap="none">
                <a:solidFill>
                  <a:srgbClr val="FFFFFF"/>
                </a:solidFill>
                <a:latin typeface="Calibri"/>
                <a:ea typeface="Calibri"/>
                <a:cs typeface="Calibri"/>
                <a:sym typeface="Calibri"/>
              </a:defRPr>
            </a:pPr>
            <a:endParaRPr dirty="0"/>
          </a:p>
        </p:txBody>
      </p:sp>
      <p:pic>
        <p:nvPicPr>
          <p:cNvPr id="5" name="image1.jpeg"/>
          <p:cNvPicPr/>
          <p:nvPr userDrawn="1"/>
        </p:nvPicPr>
        <p:blipFill>
          <a:blip r:embed="rId2">
            <a:extLst/>
          </a:blip>
          <a:stretch>
            <a:fillRect/>
          </a:stretch>
        </p:blipFill>
        <p:spPr>
          <a:xfrm>
            <a:off x="330200" y="6197600"/>
            <a:ext cx="2854325" cy="455613"/>
          </a:xfrm>
          <a:prstGeom prst="rect">
            <a:avLst/>
          </a:prstGeom>
          <a:ln w="12700">
            <a:miter lim="400000"/>
          </a:ln>
        </p:spPr>
      </p:pic>
      <p:pic>
        <p:nvPicPr>
          <p:cNvPr id="6" name="image4.png"/>
          <p:cNvPicPr/>
          <p:nvPr userDrawn="1"/>
        </p:nvPicPr>
        <p:blipFill>
          <a:blip r:embed="rId3">
            <a:extLst/>
          </a:blip>
          <a:stretch>
            <a:fillRect/>
          </a:stretch>
        </p:blipFill>
        <p:spPr>
          <a:xfrm>
            <a:off x="7019140" y="6142036"/>
            <a:ext cx="1758950" cy="566738"/>
          </a:xfrm>
          <a:prstGeom prst="rect">
            <a:avLst/>
          </a:prstGeom>
          <a:ln w="12700">
            <a:miter lim="400000"/>
          </a:ln>
        </p:spPr>
      </p:pic>
    </p:spTree>
  </p:cSld>
  <p:clrMapOvr>
    <a:masterClrMapping/>
  </p:clrMapOvr>
  <p:transition spd="med"/>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36836098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69686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3783737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EDF027-3238-4E2A-8091-EF183EB6861B}" type="slidenum">
              <a:rPr lang="en-US" smtClean="0"/>
              <a:pPr/>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56721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1206198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1050322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2956225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solidFill>
                <a:srgbClr val="323232"/>
              </a:solidFill>
            </a:endParaRP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8AEDF027-3238-4E2A-8091-EF183EB6861B}" type="slidenum">
              <a:rPr lang="en-US" smtClean="0">
                <a:solidFill>
                  <a:srgbClr val="323232"/>
                </a:solidFill>
              </a:rPr>
              <a:pPr/>
              <a:t>‹#›</a:t>
            </a:fld>
            <a:endParaRPr lang="en-US" dirty="0">
              <a:solidFill>
                <a:srgbClr val="323232"/>
              </a:solidFill>
            </a:endParaRPr>
          </a:p>
        </p:txBody>
      </p:sp>
    </p:spTree>
    <p:extLst>
      <p:ext uri="{BB962C8B-B14F-4D97-AF65-F5344CB8AC3E}">
        <p14:creationId xmlns:p14="http://schemas.microsoft.com/office/powerpoint/2010/main" val="30092976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39710475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17865010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453014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35170707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41479589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13777381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EDF027-3238-4E2A-8091-EF183EB6861B}" type="slidenum">
              <a:rPr lang="en-US" smtClean="0"/>
              <a:pPr/>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005013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7211075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7087451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25519711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solidFill>
                <a:srgbClr val="323232"/>
              </a:solidFill>
            </a:endParaRP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8AEDF027-3238-4E2A-8091-EF183EB6861B}" type="slidenum">
              <a:rPr lang="en-US" smtClean="0">
                <a:solidFill>
                  <a:srgbClr val="323232"/>
                </a:solidFill>
              </a:rPr>
              <a:pPr/>
              <a:t>‹#›</a:t>
            </a:fld>
            <a:endParaRPr lang="en-US" dirty="0">
              <a:solidFill>
                <a:srgbClr val="323232"/>
              </a:solidFill>
            </a:endParaRPr>
          </a:p>
        </p:txBody>
      </p:sp>
    </p:spTree>
    <p:extLst>
      <p:ext uri="{BB962C8B-B14F-4D97-AF65-F5344CB8AC3E}">
        <p14:creationId xmlns:p14="http://schemas.microsoft.com/office/powerpoint/2010/main" val="35634022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37497100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29299946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28548719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17447862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4028289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30262468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EDF027-3238-4E2A-8091-EF183EB6861B}" type="slidenum">
              <a:rPr lang="en-US" smtClean="0"/>
              <a:pPr/>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8201946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137866635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15988675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3849193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solidFill>
                <a:srgbClr val="323232"/>
              </a:solidFill>
            </a:endParaRPr>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8AEDF027-3238-4E2A-8091-EF183EB6861B}" type="slidenum">
              <a:rPr lang="en-US" smtClean="0">
                <a:solidFill>
                  <a:srgbClr val="323232"/>
                </a:solidFill>
              </a:rPr>
              <a:pPr/>
              <a:t>‹#›</a:t>
            </a:fld>
            <a:endParaRPr lang="en-US" dirty="0">
              <a:solidFill>
                <a:srgbClr val="323232"/>
              </a:solidFill>
            </a:endParaRPr>
          </a:p>
        </p:txBody>
      </p:sp>
    </p:spTree>
    <p:extLst>
      <p:ext uri="{BB962C8B-B14F-4D97-AF65-F5344CB8AC3E}">
        <p14:creationId xmlns:p14="http://schemas.microsoft.com/office/powerpoint/2010/main" val="664239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dirty="0"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34460438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1385647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C139070-F903-4B72-AC00-A574E18242F4}" type="datetimeFigureOut">
              <a:rPr lang="en-US" smtClean="0"/>
              <a:pPr/>
              <a:t>1/19/2016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EDF027-3238-4E2A-8091-EF183EB6861B}" type="slidenum">
              <a:rPr lang="en-US" smtClean="0"/>
              <a:pPr/>
              <a:t>‹#›</a:t>
            </a:fld>
            <a:endParaRPr lang="en-US" dirty="0"/>
          </a:p>
        </p:txBody>
      </p:sp>
    </p:spTree>
    <p:extLst>
      <p:ext uri="{BB962C8B-B14F-4D97-AF65-F5344CB8AC3E}">
        <p14:creationId xmlns:p14="http://schemas.microsoft.com/office/powerpoint/2010/main" val="3648202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userDrawn="1"/>
        </p:nvSpPr>
        <p:spPr>
          <a:xfrm>
            <a:off x="1" y="5138931"/>
            <a:ext cx="9143999" cy="171906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636" b="0" kern="1200" cap="none">
              <a:solidFill>
                <a:prstClr val="white"/>
              </a:solidFill>
            </a:endParaRPr>
          </a:p>
        </p:txBody>
      </p:sp>
      <p:sp>
        <p:nvSpPr>
          <p:cNvPr id="2" name="Title 1"/>
          <p:cNvSpPr>
            <a:spLocks noGrp="1"/>
          </p:cNvSpPr>
          <p:nvPr>
            <p:ph type="ctrTitle"/>
          </p:nvPr>
        </p:nvSpPr>
        <p:spPr>
          <a:xfrm>
            <a:off x="1258381" y="5384766"/>
            <a:ext cx="7679954" cy="811991"/>
          </a:xfrm>
          <a:noFill/>
          <a:ln>
            <a:noFill/>
          </a:ln>
        </p:spPr>
        <p:txBody>
          <a:bodyPr>
            <a:noAutofit/>
          </a:bodyPr>
          <a:lstStyle>
            <a:lvl1pPr algn="l">
              <a:defRPr sz="3273" b="0" cap="all" spc="0" baseline="0">
                <a:solidFill>
                  <a:schemeClr val="bg1"/>
                </a:solidFill>
                <a:latin typeface="Arial Black" panose="020B0A04020102020204" pitchFamily="34" charset="0"/>
              </a:defRPr>
            </a:lvl1pPr>
          </a:lstStyle>
          <a:p>
            <a:r>
              <a:rPr lang="en-US" smtClean="0"/>
              <a:t>Click to edit Master title style</a:t>
            </a:r>
            <a:endParaRPr lang="en-US" dirty="0"/>
          </a:p>
        </p:txBody>
      </p:sp>
      <p:pic>
        <p:nvPicPr>
          <p:cNvPr id="9"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4085" y="5532370"/>
            <a:ext cx="640080" cy="1066094"/>
          </a:xfrm>
          <a:prstGeom prst="rect">
            <a:avLst/>
          </a:prstGeom>
        </p:spPr>
      </p:pic>
      <p:sp>
        <p:nvSpPr>
          <p:cNvPr id="4" name="Picture Placeholder 3"/>
          <p:cNvSpPr>
            <a:spLocks noGrp="1"/>
          </p:cNvSpPr>
          <p:nvPr>
            <p:ph type="pic" sz="quarter" idx="11"/>
          </p:nvPr>
        </p:nvSpPr>
        <p:spPr>
          <a:xfrm>
            <a:off x="0" y="0"/>
            <a:ext cx="9144000" cy="5138930"/>
          </a:xfrm>
        </p:spPr>
        <p:txBody>
          <a:bodyPr/>
          <a:lstStyle/>
          <a:p>
            <a:r>
              <a:rPr lang="en-US" smtClean="0"/>
              <a:t>Click icon to add picture</a:t>
            </a:r>
            <a:endParaRPr lang="en-US" dirty="0"/>
          </a:p>
        </p:txBody>
      </p:sp>
      <p:sp>
        <p:nvSpPr>
          <p:cNvPr id="7" name="Text Placeholder 6"/>
          <p:cNvSpPr>
            <a:spLocks noGrp="1"/>
          </p:cNvSpPr>
          <p:nvPr>
            <p:ph type="body" sz="quarter" idx="12" hasCustomPrompt="1"/>
          </p:nvPr>
        </p:nvSpPr>
        <p:spPr>
          <a:xfrm>
            <a:off x="1289884" y="6242334"/>
            <a:ext cx="6500553" cy="372090"/>
          </a:xfrm>
          <a:noFill/>
        </p:spPr>
        <p:txBody>
          <a:bodyPr wrap="square" rtlCol="0">
            <a:spAutoFit/>
          </a:bodyPr>
          <a:lstStyle>
            <a:lvl1pPr marL="0" indent="0">
              <a:buNone/>
              <a:defRPr lang="en-US" sz="1818" b="0" spc="273" baseline="0">
                <a:solidFill>
                  <a:schemeClr val="bg1"/>
                </a:solidFill>
                <a:latin typeface="+mn-lt"/>
                <a:cs typeface="+mn-cs"/>
              </a:defRPr>
            </a:lvl1pPr>
          </a:lstStyle>
          <a:p>
            <a:pPr marL="0" lvl="0"/>
            <a:r>
              <a:rPr lang="en-US" dirty="0" smtClean="0"/>
              <a:t>PREPARED FOR NAME OF COMPANY/EVENT</a:t>
            </a:r>
            <a:endParaRPr lang="en-US" dirty="0"/>
          </a:p>
        </p:txBody>
      </p:sp>
      <p:sp>
        <p:nvSpPr>
          <p:cNvPr id="8" name="Date Placeholder 7"/>
          <p:cNvSpPr>
            <a:spLocks noGrp="1"/>
          </p:cNvSpPr>
          <p:nvPr>
            <p:ph type="dt" sz="half" idx="13"/>
          </p:nvPr>
        </p:nvSpPr>
        <p:spPr>
          <a:xfrm>
            <a:off x="7247187" y="6289167"/>
            <a:ext cx="1690626" cy="365691"/>
          </a:xfrm>
        </p:spPr>
        <p:txBody>
          <a:bodyPr/>
          <a:lstStyle>
            <a:lvl1pPr>
              <a:defRPr/>
            </a:lvl1pPr>
          </a:lstStyle>
          <a:p>
            <a:endParaRPr lang="en-US" dirty="0">
              <a:solidFill>
                <a:srgbClr val="C6E8EF"/>
              </a:solidFill>
            </a:endParaRPr>
          </a:p>
        </p:txBody>
      </p:sp>
      <p:sp>
        <p:nvSpPr>
          <p:cNvPr id="10" name="Rectangle 9"/>
          <p:cNvSpPr/>
          <p:nvPr userDrawn="1"/>
        </p:nvSpPr>
        <p:spPr>
          <a:xfrm>
            <a:off x="0" y="5138930"/>
            <a:ext cx="9144000" cy="4898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636" b="0" kern="1200" cap="none" smtClean="0">
                <a:solidFill>
                  <a:prstClr val="white"/>
                </a:solidFill>
              </a:rPr>
              <a:t> </a:t>
            </a:r>
            <a:endParaRPr lang="en-US" sz="1636" b="0" kern="1200" cap="none">
              <a:solidFill>
                <a:prstClr val="white"/>
              </a:solidFill>
            </a:endParaRPr>
          </a:p>
        </p:txBody>
      </p:sp>
    </p:spTree>
    <p:extLst>
      <p:ext uri="{BB962C8B-B14F-4D97-AF65-F5344CB8AC3E}">
        <p14:creationId xmlns:p14="http://schemas.microsoft.com/office/powerpoint/2010/main" val="2135163432"/>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61">
          <p15:clr>
            <a:srgbClr val="FBAE40"/>
          </p15:clr>
        </p15:guide>
        <p15:guide id="2" pos="3168">
          <p15:clr>
            <a:srgbClr val="FBAE40"/>
          </p15:clr>
        </p15:guide>
        <p15:guide id="3" orient="horz" pos="374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 no pictur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58381" y="2293223"/>
            <a:ext cx="7679954" cy="811991"/>
          </a:xfrm>
          <a:noFill/>
          <a:ln>
            <a:noFill/>
          </a:ln>
        </p:spPr>
        <p:txBody>
          <a:bodyPr>
            <a:noAutofit/>
          </a:bodyPr>
          <a:lstStyle>
            <a:lvl1pPr algn="l">
              <a:defRPr sz="3273" b="0" cap="all" spc="0" baseline="0">
                <a:solidFill>
                  <a:schemeClr val="bg1"/>
                </a:solidFill>
                <a:latin typeface="Arial Black" panose="020B0A04020102020204" pitchFamily="34" charset="0"/>
              </a:defRPr>
            </a:lvl1pPr>
          </a:lstStyle>
          <a:p>
            <a:r>
              <a:rPr lang="en-US" smtClean="0"/>
              <a:t>Click to edit Master title style</a:t>
            </a:r>
            <a:endParaRPr lang="en-US" dirty="0"/>
          </a:p>
        </p:txBody>
      </p:sp>
      <p:pic>
        <p:nvPicPr>
          <p:cNvPr id="9"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4085" y="5532370"/>
            <a:ext cx="640080" cy="1066094"/>
          </a:xfrm>
          <a:prstGeom prst="rect">
            <a:avLst/>
          </a:prstGeom>
        </p:spPr>
      </p:pic>
      <p:sp>
        <p:nvSpPr>
          <p:cNvPr id="7" name="Text Placeholder 6"/>
          <p:cNvSpPr>
            <a:spLocks noGrp="1"/>
          </p:cNvSpPr>
          <p:nvPr>
            <p:ph type="body" sz="quarter" idx="12"/>
          </p:nvPr>
        </p:nvSpPr>
        <p:spPr>
          <a:xfrm>
            <a:off x="1289884" y="3150791"/>
            <a:ext cx="6500553" cy="372090"/>
          </a:xfrm>
          <a:noFill/>
        </p:spPr>
        <p:txBody>
          <a:bodyPr wrap="square" rtlCol="0">
            <a:spAutoFit/>
          </a:bodyPr>
          <a:lstStyle>
            <a:lvl1pPr marL="0" indent="0">
              <a:buNone/>
              <a:defRPr lang="en-US" sz="1818" b="0" cap="all" spc="273" baseline="0">
                <a:solidFill>
                  <a:schemeClr val="bg1"/>
                </a:solidFill>
                <a:latin typeface="+mn-lt"/>
                <a:cs typeface="+mn-cs"/>
              </a:defRPr>
            </a:lvl1pPr>
          </a:lstStyle>
          <a:p>
            <a:pPr marL="0" lvl="0"/>
            <a:r>
              <a:rPr lang="en-US" smtClean="0"/>
              <a:t>Click to edit Master text styles</a:t>
            </a:r>
          </a:p>
        </p:txBody>
      </p:sp>
      <p:sp>
        <p:nvSpPr>
          <p:cNvPr id="8" name="Date Placeholder 7"/>
          <p:cNvSpPr>
            <a:spLocks noGrp="1"/>
          </p:cNvSpPr>
          <p:nvPr>
            <p:ph type="dt" sz="half" idx="13"/>
          </p:nvPr>
        </p:nvSpPr>
        <p:spPr>
          <a:xfrm>
            <a:off x="1289885" y="3625057"/>
            <a:ext cx="1348083" cy="365691"/>
          </a:xfrm>
        </p:spPr>
        <p:txBody>
          <a:bodyPr/>
          <a:lstStyle>
            <a:lvl1pPr algn="l">
              <a:defRPr/>
            </a:lvl1pPr>
          </a:lstStyle>
          <a:p>
            <a:endParaRPr lang="en-US" dirty="0">
              <a:solidFill>
                <a:srgbClr val="C6E8EF"/>
              </a:solidFill>
            </a:endParaRPr>
          </a:p>
        </p:txBody>
      </p:sp>
    </p:spTree>
    <p:extLst>
      <p:ext uri="{BB962C8B-B14F-4D97-AF65-F5344CB8AC3E}">
        <p14:creationId xmlns:p14="http://schemas.microsoft.com/office/powerpoint/2010/main" val="2835879804"/>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3161">
          <p15:clr>
            <a:srgbClr val="FBAE40"/>
          </p15:clr>
        </p15:guide>
        <p15:guide id="2" pos="3168">
          <p15:clr>
            <a:srgbClr val="FBAE40"/>
          </p15:clr>
        </p15:guide>
        <p15:guide id="3" orient="horz" pos="374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p:nvPr>
        </p:nvSpPr>
        <p:spPr>
          <a:xfrm>
            <a:off x="-82501" y="-80161"/>
            <a:ext cx="9310255" cy="1567543"/>
          </a:xfrm>
          <a:solidFill>
            <a:srgbClr val="0054A4">
              <a:alpha val="85098"/>
            </a:srgbClr>
          </a:solidFill>
          <a:ln w="47625">
            <a:solidFill>
              <a:schemeClr val="bg1"/>
            </a:solidFill>
          </a:ln>
        </p:spPr>
        <p:txBody>
          <a:bodyPr tIns="182880" anchor="ctr">
            <a:noAutofit/>
          </a:bodyPr>
          <a:lstStyle>
            <a:lvl1pPr algn="ctr">
              <a:defRPr sz="3273" b="0" i="0" u="none" cap="all">
                <a:solidFill>
                  <a:schemeClr val="bg1"/>
                </a:solidFill>
                <a:latin typeface="Arial Black" panose="020B0A04020102090204" pitchFamily="34" charset="0"/>
                <a:cs typeface="Arial" panose="020B06040202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362216056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Column Text - blue">
    <p:bg>
      <p:bgPr>
        <a:solidFill>
          <a:schemeClr val="accent1"/>
        </a:solidFill>
        <a:effectLst/>
      </p:bgPr>
    </p:bg>
    <p:spTree>
      <p:nvGrpSpPr>
        <p:cNvPr id="1" name=""/>
        <p:cNvGrpSpPr/>
        <p:nvPr/>
      </p:nvGrpSpPr>
      <p:grpSpPr>
        <a:xfrm>
          <a:off x="0" y="0"/>
          <a:ext cx="0" cy="0"/>
          <a:chOff x="0" y="0"/>
          <a:chExt cx="0" cy="0"/>
        </a:xfrm>
      </p:grpSpPr>
      <p:sp>
        <p:nvSpPr>
          <p:cNvPr id="16" name="Text Placeholder 15"/>
          <p:cNvSpPr>
            <a:spLocks noGrp="1"/>
          </p:cNvSpPr>
          <p:nvPr>
            <p:ph type="body" sz="quarter" idx="12"/>
          </p:nvPr>
        </p:nvSpPr>
        <p:spPr>
          <a:xfrm>
            <a:off x="431548" y="1683884"/>
            <a:ext cx="3951432" cy="4183273"/>
          </a:xfrm>
        </p:spPr>
        <p:txBody>
          <a:bodyPr>
            <a:normAutofit/>
          </a:bodyPr>
          <a:lstStyle>
            <a:lvl1pPr marL="311730" indent="-311730">
              <a:spcAft>
                <a:spcPts val="545"/>
              </a:spcAft>
              <a:buFont typeface="Arial" panose="020B0604020202020204" pitchFamily="34" charset="0"/>
              <a:buChar char="•"/>
              <a:defRPr sz="1636" b="0" i="0" spc="0">
                <a:latin typeface="Arial"/>
                <a:cs typeface="Arial"/>
              </a:defRPr>
            </a:lvl1pPr>
            <a:lvl2pPr marL="520994" indent="-210707">
              <a:spcAft>
                <a:spcPts val="545"/>
              </a:spcAft>
              <a:buFont typeface="Arial" panose="020B0604020202020204" pitchFamily="34" charset="0"/>
              <a:buChar char="•"/>
              <a:defRPr sz="1455" b="0" i="0" spc="0">
                <a:latin typeface="Arial"/>
                <a:cs typeface="Arial"/>
              </a:defRPr>
            </a:lvl2pPr>
            <a:lvl3pPr marL="731701" indent="-210707">
              <a:spcAft>
                <a:spcPts val="545"/>
              </a:spcAft>
              <a:buFont typeface="Arial" panose="020B0604020202020204" pitchFamily="34" charset="0"/>
              <a:buChar char="•"/>
              <a:defRPr sz="1455" b="0" i="0" spc="0">
                <a:latin typeface="Arial"/>
                <a:cs typeface="Arial"/>
              </a:defRPr>
            </a:lvl3pPr>
            <a:lvl4pPr marL="930862" indent="-199161">
              <a:spcAft>
                <a:spcPts val="545"/>
              </a:spcAft>
              <a:buFont typeface="Arial" panose="020B0604020202020204" pitchFamily="34" charset="0"/>
              <a:buChar char="•"/>
              <a:defRPr sz="1455" b="0" i="0" spc="0">
                <a:latin typeface="Arial"/>
                <a:cs typeface="Arial"/>
              </a:defRPr>
            </a:lvl4pPr>
            <a:lvl5pPr marL="1141569" indent="-210707">
              <a:spcAft>
                <a:spcPts val="545"/>
              </a:spcAft>
              <a:buFont typeface="Arial" panose="020B0604020202020204" pitchFamily="34" charset="0"/>
              <a:buChar char="•"/>
              <a:defRPr sz="1455" b="0" i="0" spc="0">
                <a:latin typeface="Arial"/>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15"/>
          <p:cNvSpPr>
            <a:spLocks noGrp="1"/>
          </p:cNvSpPr>
          <p:nvPr>
            <p:ph type="body" sz="quarter" idx="13"/>
          </p:nvPr>
        </p:nvSpPr>
        <p:spPr>
          <a:xfrm>
            <a:off x="4751229" y="1683884"/>
            <a:ext cx="3951432" cy="4183273"/>
          </a:xfrm>
        </p:spPr>
        <p:txBody>
          <a:bodyPr>
            <a:normAutofit/>
          </a:bodyPr>
          <a:lstStyle>
            <a:lvl1pPr marL="310288" indent="-310288">
              <a:spcAft>
                <a:spcPts val="545"/>
              </a:spcAft>
              <a:buFont typeface="Arial" panose="020B0604020202020204" pitchFamily="34" charset="0"/>
              <a:buChar char="•"/>
              <a:defRPr sz="1636" b="0" i="0" spc="0">
                <a:latin typeface="Arial"/>
                <a:cs typeface="Arial"/>
              </a:defRPr>
            </a:lvl1pPr>
            <a:lvl2pPr marL="520994" indent="-210707">
              <a:spcAft>
                <a:spcPts val="545"/>
              </a:spcAft>
              <a:buFont typeface="Arial" panose="020B0604020202020204" pitchFamily="34" charset="0"/>
              <a:buChar char="•"/>
              <a:defRPr sz="1455" b="0" i="0" spc="0">
                <a:latin typeface="Arial"/>
                <a:cs typeface="Arial"/>
              </a:defRPr>
            </a:lvl2pPr>
            <a:lvl3pPr marL="731701" indent="-210707">
              <a:spcAft>
                <a:spcPts val="545"/>
              </a:spcAft>
              <a:buFont typeface="Arial" panose="020B0604020202020204" pitchFamily="34" charset="0"/>
              <a:buChar char="•"/>
              <a:defRPr sz="1455" b="0" i="0" spc="0">
                <a:latin typeface="Arial"/>
                <a:cs typeface="Arial"/>
              </a:defRPr>
            </a:lvl3pPr>
            <a:lvl4pPr marL="930862" indent="-199161">
              <a:spcAft>
                <a:spcPts val="545"/>
              </a:spcAft>
              <a:buFont typeface="Arial" panose="020B0604020202020204" pitchFamily="34" charset="0"/>
              <a:buChar char="•"/>
              <a:defRPr sz="1455" b="0" i="0" spc="0">
                <a:latin typeface="Arial"/>
                <a:cs typeface="Arial"/>
              </a:defRPr>
            </a:lvl4pPr>
            <a:lvl5pPr marL="1141569" indent="-210707">
              <a:spcAft>
                <a:spcPts val="545"/>
              </a:spcAft>
              <a:buFont typeface="Arial" panose="020B0604020202020204" pitchFamily="34" charset="0"/>
              <a:buChar char="•"/>
              <a:defRPr sz="1455" b="0" i="0" spc="0">
                <a:latin typeface="Arial"/>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1"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2" name="Footer Placeholder 1"/>
          <p:cNvSpPr>
            <a:spLocks noGrp="1"/>
          </p:cNvSpPr>
          <p:nvPr>
            <p:ph type="ftr" sz="quarter" idx="14"/>
          </p:nvPr>
        </p:nvSpPr>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3" name="Slide Number Placeholder 2"/>
          <p:cNvSpPr>
            <a:spLocks noGrp="1"/>
          </p:cNvSpPr>
          <p:nvPr>
            <p:ph type="sldNum" sz="quarter" idx="15"/>
          </p:nvPr>
        </p:nvSpPr>
        <p:spPr/>
        <p:txBody>
          <a:bodyPr/>
          <a:lstStyle/>
          <a:p>
            <a:fld id="{3440DB78-B2BD-4A53-850E-0E8BEB5BA747}" type="slidenum">
              <a:rPr lang="en-US" smtClean="0">
                <a:solidFill>
                  <a:prstClr val="black"/>
                </a:solidFill>
              </a:rPr>
              <a:pPr/>
              <a:t>‹#›</a:t>
            </a:fld>
            <a:endParaRPr lang="en-US">
              <a:solidFill>
                <a:prstClr val="black"/>
              </a:solidFill>
            </a:endParaRPr>
          </a:p>
        </p:txBody>
      </p:sp>
      <p:sp>
        <p:nvSpPr>
          <p:cNvPr id="10" name="Title 1"/>
          <p:cNvSpPr>
            <a:spLocks noGrp="1"/>
          </p:cNvSpPr>
          <p:nvPr>
            <p:ph type="title"/>
          </p:nvPr>
        </p:nvSpPr>
        <p:spPr>
          <a:xfrm>
            <a:off x="-82501" y="-80161"/>
            <a:ext cx="9310255" cy="1567543"/>
          </a:xfrm>
          <a:solidFill>
            <a:srgbClr val="0054A4">
              <a:alpha val="85098"/>
            </a:srgbClr>
          </a:solidFill>
          <a:ln w="47625">
            <a:solidFill>
              <a:schemeClr val="bg1"/>
            </a:solidFill>
          </a:ln>
        </p:spPr>
        <p:txBody>
          <a:bodyPr tIns="182880" anchor="ctr">
            <a:noAutofit/>
          </a:bodyPr>
          <a:lstStyle>
            <a:lvl1pPr algn="ctr">
              <a:defRPr sz="3273" b="0" i="0" u="none" cap="all">
                <a:solidFill>
                  <a:schemeClr val="bg1"/>
                </a:solidFill>
                <a:latin typeface="Arial Black" panose="020B0A04020102090204" pitchFamily="34" charset="0"/>
                <a:cs typeface="Arial" panose="020B0604020202020204" pitchFamily="34" charset="0"/>
              </a:defRPr>
            </a:lvl1pPr>
          </a:lstStyle>
          <a:p>
            <a:r>
              <a:rPr lang="en-US" smtClean="0"/>
              <a:t>Click to edit Master title style</a:t>
            </a:r>
            <a:endParaRPr lang="en-US" dirty="0"/>
          </a:p>
        </p:txBody>
      </p:sp>
    </p:spTree>
    <p:extLst>
      <p:ext uri="{BB962C8B-B14F-4D97-AF65-F5344CB8AC3E}">
        <p14:creationId xmlns:p14="http://schemas.microsoft.com/office/powerpoint/2010/main" val="24080709"/>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Column Text - white">
    <p:bg>
      <p:bgPr>
        <a:solidFill>
          <a:schemeClr val="bg1"/>
        </a:solidFill>
        <a:effectLst/>
      </p:bgPr>
    </p:bg>
    <p:spTree>
      <p:nvGrpSpPr>
        <p:cNvPr id="1" name=""/>
        <p:cNvGrpSpPr/>
        <p:nvPr/>
      </p:nvGrpSpPr>
      <p:grpSpPr>
        <a:xfrm>
          <a:off x="0" y="0"/>
          <a:ext cx="0" cy="0"/>
          <a:chOff x="0" y="0"/>
          <a:chExt cx="0" cy="0"/>
        </a:xfrm>
      </p:grpSpPr>
      <p:sp>
        <p:nvSpPr>
          <p:cNvPr id="16" name="Text Placeholder 15"/>
          <p:cNvSpPr>
            <a:spLocks noGrp="1"/>
          </p:cNvSpPr>
          <p:nvPr>
            <p:ph type="body" sz="quarter" idx="12"/>
          </p:nvPr>
        </p:nvSpPr>
        <p:spPr>
          <a:xfrm>
            <a:off x="431548" y="1683884"/>
            <a:ext cx="3951432" cy="4183273"/>
          </a:xfrm>
        </p:spPr>
        <p:txBody>
          <a:bodyPr>
            <a:normAutofit/>
          </a:bodyPr>
          <a:lstStyle>
            <a:lvl1pPr marL="311730" indent="-311730">
              <a:spcAft>
                <a:spcPts val="545"/>
              </a:spcAft>
              <a:buFont typeface="Arial" panose="020B0604020202020204" pitchFamily="34" charset="0"/>
              <a:buChar char="•"/>
              <a:defRPr sz="1636" b="0" i="0" spc="0">
                <a:latin typeface="Arial"/>
                <a:cs typeface="Arial"/>
              </a:defRPr>
            </a:lvl1pPr>
            <a:lvl2pPr marL="520994" indent="-210707">
              <a:spcAft>
                <a:spcPts val="545"/>
              </a:spcAft>
              <a:buFont typeface="Arial" panose="020B0604020202020204" pitchFamily="34" charset="0"/>
              <a:buChar char="•"/>
              <a:defRPr sz="1455" b="0" i="0" spc="0">
                <a:latin typeface="Arial"/>
                <a:cs typeface="Arial"/>
              </a:defRPr>
            </a:lvl2pPr>
            <a:lvl3pPr marL="731701" indent="-210707">
              <a:spcAft>
                <a:spcPts val="545"/>
              </a:spcAft>
              <a:buFont typeface="Arial" panose="020B0604020202020204" pitchFamily="34" charset="0"/>
              <a:buChar char="•"/>
              <a:defRPr sz="1455" b="0" i="0" spc="0">
                <a:latin typeface="Arial"/>
                <a:cs typeface="Arial"/>
              </a:defRPr>
            </a:lvl3pPr>
            <a:lvl4pPr marL="930862" indent="-199161">
              <a:spcAft>
                <a:spcPts val="545"/>
              </a:spcAft>
              <a:buFont typeface="Arial" panose="020B0604020202020204" pitchFamily="34" charset="0"/>
              <a:buChar char="•"/>
              <a:defRPr sz="1455" b="0" i="0" spc="0">
                <a:latin typeface="Arial"/>
                <a:cs typeface="Arial"/>
              </a:defRPr>
            </a:lvl4pPr>
            <a:lvl5pPr marL="1141569" indent="-210707">
              <a:spcAft>
                <a:spcPts val="545"/>
              </a:spcAft>
              <a:buFont typeface="Arial" panose="020B0604020202020204" pitchFamily="34" charset="0"/>
              <a:buChar char="•"/>
              <a:defRPr sz="1455" b="0" i="0" spc="0">
                <a:latin typeface="Arial"/>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Text Placeholder 15"/>
          <p:cNvSpPr>
            <a:spLocks noGrp="1"/>
          </p:cNvSpPr>
          <p:nvPr>
            <p:ph type="body" sz="quarter" idx="13"/>
          </p:nvPr>
        </p:nvSpPr>
        <p:spPr>
          <a:xfrm>
            <a:off x="4751229" y="1683884"/>
            <a:ext cx="3951432" cy="4183273"/>
          </a:xfrm>
        </p:spPr>
        <p:txBody>
          <a:bodyPr>
            <a:normAutofit/>
          </a:bodyPr>
          <a:lstStyle>
            <a:lvl1pPr marL="310288" indent="-310288">
              <a:spcAft>
                <a:spcPts val="545"/>
              </a:spcAft>
              <a:buFont typeface="Arial" panose="020B0604020202020204" pitchFamily="34" charset="0"/>
              <a:buChar char="•"/>
              <a:defRPr sz="1636" b="0" i="0" spc="0">
                <a:latin typeface="Arial"/>
                <a:cs typeface="Arial"/>
              </a:defRPr>
            </a:lvl1pPr>
            <a:lvl2pPr marL="520994" indent="-210707">
              <a:spcAft>
                <a:spcPts val="545"/>
              </a:spcAft>
              <a:buFont typeface="Arial" panose="020B0604020202020204" pitchFamily="34" charset="0"/>
              <a:buChar char="•"/>
              <a:defRPr sz="1455" b="0" i="0" spc="0">
                <a:latin typeface="Arial"/>
                <a:cs typeface="Arial"/>
              </a:defRPr>
            </a:lvl2pPr>
            <a:lvl3pPr marL="731701" indent="-210707">
              <a:spcAft>
                <a:spcPts val="545"/>
              </a:spcAft>
              <a:buFont typeface="Arial" panose="020B0604020202020204" pitchFamily="34" charset="0"/>
              <a:buChar char="•"/>
              <a:defRPr sz="1455" b="0" i="0" spc="0">
                <a:latin typeface="Arial"/>
                <a:cs typeface="Arial"/>
              </a:defRPr>
            </a:lvl3pPr>
            <a:lvl4pPr marL="930862" indent="-199161">
              <a:spcAft>
                <a:spcPts val="545"/>
              </a:spcAft>
              <a:buFont typeface="Arial" panose="020B0604020202020204" pitchFamily="34" charset="0"/>
              <a:buChar char="•"/>
              <a:defRPr sz="1455" b="0" i="0" spc="0">
                <a:latin typeface="Arial"/>
                <a:cs typeface="Arial"/>
              </a:defRPr>
            </a:lvl4pPr>
            <a:lvl5pPr marL="1141569" indent="-210707">
              <a:spcAft>
                <a:spcPts val="545"/>
              </a:spcAft>
              <a:buFont typeface="Arial" panose="020B0604020202020204" pitchFamily="34" charset="0"/>
              <a:buChar char="•"/>
              <a:defRPr sz="1455" b="0" i="0" spc="0">
                <a:latin typeface="Arial"/>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21"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8" name="Title 1"/>
          <p:cNvSpPr>
            <a:spLocks noGrp="1"/>
          </p:cNvSpPr>
          <p:nvPr>
            <p:ph type="title"/>
          </p:nvPr>
        </p:nvSpPr>
        <p:spPr>
          <a:xfrm>
            <a:off x="-82501" y="-80161"/>
            <a:ext cx="9310255" cy="1567543"/>
          </a:xfrm>
          <a:solidFill>
            <a:srgbClr val="0054A4">
              <a:alpha val="85098"/>
            </a:srgbClr>
          </a:solidFill>
          <a:ln w="47625">
            <a:solidFill>
              <a:schemeClr val="bg1"/>
            </a:solidFill>
          </a:ln>
        </p:spPr>
        <p:txBody>
          <a:bodyPr tIns="182880" anchor="ctr">
            <a:noAutofit/>
          </a:bodyPr>
          <a:lstStyle>
            <a:lvl1pPr algn="ctr">
              <a:defRPr sz="4000" b="0" i="0" u="none" cap="all">
                <a:solidFill>
                  <a:schemeClr val="bg1"/>
                </a:solidFill>
                <a:latin typeface="Arial Black" panose="020B0A04020102090204" pitchFamily="34" charset="0"/>
                <a:cs typeface="Arial" panose="020B0604020202020204" pitchFamily="34" charset="0"/>
              </a:defRPr>
            </a:lvl1pPr>
          </a:lstStyle>
          <a:p>
            <a:r>
              <a:rPr lang="en-US" smtClean="0"/>
              <a:t>Click to edit Master title style</a:t>
            </a:r>
            <a:endParaRPr lang="en-US" dirty="0"/>
          </a:p>
        </p:txBody>
      </p:sp>
      <p:sp>
        <p:nvSpPr>
          <p:cNvPr id="9" name="Footer Placeholder 1"/>
          <p:cNvSpPr>
            <a:spLocks noGrp="1"/>
          </p:cNvSpPr>
          <p:nvPr>
            <p:ph type="ftr" sz="quarter" idx="14"/>
          </p:nvPr>
        </p:nvSpPr>
        <p:spPr>
          <a:xfrm>
            <a:off x="2987814" y="5930063"/>
            <a:ext cx="4898236" cy="365691"/>
          </a:xfrm>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10" name="Slide Number Placeholder 2"/>
          <p:cNvSpPr>
            <a:spLocks noGrp="1"/>
          </p:cNvSpPr>
          <p:nvPr>
            <p:ph type="sldNum" sz="quarter" idx="15"/>
          </p:nvPr>
        </p:nvSpPr>
        <p:spPr>
          <a:xfrm>
            <a:off x="7994301" y="5930063"/>
            <a:ext cx="548726" cy="365691"/>
          </a:xfrm>
        </p:spPr>
        <p:txBody>
          <a:bodyPr/>
          <a:lstStyle/>
          <a:p>
            <a:fld id="{3440DB78-B2BD-4A53-850E-0E8BEB5BA7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09099054"/>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Objectives - dark blu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7369" y="1036870"/>
            <a:ext cx="8312727" cy="846138"/>
          </a:xfrm>
        </p:spPr>
        <p:txBody>
          <a:bodyPr lIns="0">
            <a:normAutofit/>
          </a:bodyPr>
          <a:lstStyle>
            <a:lvl1pPr>
              <a:defRPr sz="2727" b="0" cap="all" spc="0" baseline="0">
                <a:solidFill>
                  <a:schemeClr val="bg1"/>
                </a:solidFill>
                <a:latin typeface="Arial Black" panose="020B0A04020102020204" pitchFamily="34" charset="0"/>
              </a:defRPr>
            </a:lvl1pPr>
          </a:lstStyle>
          <a:p>
            <a:r>
              <a:rPr lang="en-US" smtClean="0"/>
              <a:t>Click to edit Master title style</a:t>
            </a:r>
            <a:endParaRPr lang="en-US" dirty="0"/>
          </a:p>
        </p:txBody>
      </p:sp>
      <p:cxnSp>
        <p:nvCxnSpPr>
          <p:cNvPr id="4" name="Straight Connector 3"/>
          <p:cNvCxnSpPr/>
          <p:nvPr userDrawn="1"/>
        </p:nvCxnSpPr>
        <p:spPr>
          <a:xfrm>
            <a:off x="415635" y="488823"/>
            <a:ext cx="8312727" cy="0"/>
          </a:xfrm>
          <a:prstGeom prst="line">
            <a:avLst/>
          </a:prstGeom>
          <a:ln w="47625">
            <a:solidFill>
              <a:schemeClr val="accent1"/>
            </a:solidFill>
          </a:ln>
          <a:effectLst/>
        </p:spPr>
        <p:style>
          <a:lnRef idx="2">
            <a:schemeClr val="accent1"/>
          </a:lnRef>
          <a:fillRef idx="0">
            <a:schemeClr val="accent1"/>
          </a:fillRef>
          <a:effectRef idx="1">
            <a:schemeClr val="accent1"/>
          </a:effectRef>
          <a:fontRef idx="minor">
            <a:schemeClr val="tx1"/>
          </a:fontRef>
        </p:style>
      </p:cxnSp>
      <p:pic>
        <p:nvPicPr>
          <p:cNvPr id="7"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9" name="Text Placeholder 8"/>
          <p:cNvSpPr>
            <a:spLocks noGrp="1"/>
          </p:cNvSpPr>
          <p:nvPr>
            <p:ph type="body" sz="quarter" idx="10"/>
          </p:nvPr>
        </p:nvSpPr>
        <p:spPr>
          <a:xfrm>
            <a:off x="415637" y="2045323"/>
            <a:ext cx="8312727" cy="2251982"/>
          </a:xfrm>
        </p:spPr>
        <p:txBody>
          <a:bodyPr lIns="0" rIns="91440">
            <a:noAutofit/>
          </a:bodyPr>
          <a:lstStyle>
            <a:lvl1pPr marL="0" indent="0">
              <a:spcAft>
                <a:spcPts val="273"/>
              </a:spcAft>
              <a:buClr>
                <a:schemeClr val="bg1"/>
              </a:buClr>
              <a:buFont typeface="Arial" panose="020B0604020202020204" pitchFamily="34" charset="0"/>
              <a:buNone/>
              <a:defRPr sz="1636" b="0" spc="0" baseline="0">
                <a:solidFill>
                  <a:schemeClr val="bg1"/>
                </a:solidFill>
                <a:latin typeface="+mn-lt"/>
              </a:defRPr>
            </a:lvl1pPr>
            <a:lvl2pPr marL="675416" indent="-259775">
              <a:buClr>
                <a:schemeClr val="bg1"/>
              </a:buClr>
              <a:buFont typeface="Arial" panose="020B0604020202020204" pitchFamily="34" charset="0"/>
              <a:buChar char="•"/>
              <a:defRPr sz="1636" b="0">
                <a:solidFill>
                  <a:schemeClr val="bg1"/>
                </a:solidFill>
                <a:latin typeface="+mn-lt"/>
              </a:defRPr>
            </a:lvl2pPr>
            <a:lvl3pPr marL="1039101" indent="-207820">
              <a:buClr>
                <a:schemeClr val="bg1"/>
              </a:buClr>
              <a:buFont typeface="Arial" panose="020B0604020202020204" pitchFamily="34" charset="0"/>
              <a:buChar char="•"/>
              <a:defRPr sz="1636" b="0">
                <a:solidFill>
                  <a:schemeClr val="bg1"/>
                </a:solidFill>
                <a:latin typeface="+mn-lt"/>
              </a:defRPr>
            </a:lvl3pPr>
            <a:lvl4pPr marL="1454742" indent="-207820">
              <a:buClr>
                <a:schemeClr val="bg1"/>
              </a:buClr>
              <a:buFont typeface="Arial" panose="020B0604020202020204" pitchFamily="34" charset="0"/>
              <a:buChar char="•"/>
              <a:defRPr sz="1636" b="0">
                <a:solidFill>
                  <a:schemeClr val="bg1"/>
                </a:solidFill>
                <a:latin typeface="+mn-lt"/>
              </a:defRPr>
            </a:lvl4pPr>
            <a:lvl5pPr marL="1870382" indent="-207820">
              <a:buClr>
                <a:schemeClr val="bg1"/>
              </a:buClr>
              <a:buFont typeface="Arial" panose="020B0604020202020204" pitchFamily="34" charset="0"/>
              <a:buChar char="•"/>
              <a:defRPr sz="1636" b="0">
                <a:solidFill>
                  <a:schemeClr val="bg1"/>
                </a:solidFill>
                <a:latin typeface="+mn-lt"/>
              </a:defRPr>
            </a:lvl5pPr>
            <a:lvl6pPr marL="2286023" indent="-207820">
              <a:buClr>
                <a:schemeClr val="bg1"/>
              </a:buClr>
              <a:buFont typeface="Arial" panose="020B0604020202020204" pitchFamily="34" charset="0"/>
              <a:buChar char="•"/>
              <a:defRPr sz="1636" b="0">
                <a:solidFill>
                  <a:schemeClr val="bg1"/>
                </a:solidFill>
                <a:latin typeface="+mn-lt"/>
              </a:defRPr>
            </a:lvl6pPr>
          </a:lstStyle>
          <a:p>
            <a:pPr lvl="0"/>
            <a:r>
              <a:rPr lang="en-US" smtClean="0"/>
              <a:t>Click to edit Master text styles</a:t>
            </a:r>
          </a:p>
        </p:txBody>
      </p:sp>
      <p:sp>
        <p:nvSpPr>
          <p:cNvPr id="6" name="Footer Placeholder 5"/>
          <p:cNvSpPr>
            <a:spLocks noGrp="1"/>
          </p:cNvSpPr>
          <p:nvPr>
            <p:ph type="ftr" sz="quarter" idx="11"/>
          </p:nvPr>
        </p:nvSpPr>
        <p:spPr/>
        <p:txBody>
          <a:bodyPr/>
          <a:lstStyle>
            <a:lvl1pPr>
              <a:defRPr cap="all">
                <a:solidFill>
                  <a:schemeClr val="bg1"/>
                </a:solidFill>
              </a:defRPr>
            </a:lvl1pPr>
          </a:lstStyle>
          <a:p>
            <a:r>
              <a:rPr lang="en-US" smtClean="0">
                <a:solidFill>
                  <a:prstClr val="white"/>
                </a:solidFill>
              </a:rPr>
              <a:t>TITLE FOOTER</a:t>
            </a:r>
            <a:endParaRPr lang="en-US" dirty="0">
              <a:solidFill>
                <a:prstClr val="white"/>
              </a:solidFill>
            </a:endParaRPr>
          </a:p>
        </p:txBody>
      </p:sp>
      <p:sp>
        <p:nvSpPr>
          <p:cNvPr id="10" name="Slide Number Placeholder 9"/>
          <p:cNvSpPr>
            <a:spLocks noGrp="1"/>
          </p:cNvSpPr>
          <p:nvPr>
            <p:ph type="sldNum" sz="quarter" idx="12"/>
          </p:nvPr>
        </p:nvSpPr>
        <p:spPr/>
        <p:txBody>
          <a:bodyPr/>
          <a:lstStyle>
            <a:lvl1pPr>
              <a:defRPr>
                <a:solidFill>
                  <a:schemeClr val="bg1"/>
                </a:solidFill>
              </a:defRPr>
            </a:lvl1pPr>
          </a:lstStyle>
          <a:p>
            <a:fld id="{3440DB78-B2BD-4A53-850E-0E8BEB5BA74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6841213"/>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Objectives - white">
    <p:spTree>
      <p:nvGrpSpPr>
        <p:cNvPr id="1" name=""/>
        <p:cNvGrpSpPr/>
        <p:nvPr/>
      </p:nvGrpSpPr>
      <p:grpSpPr>
        <a:xfrm>
          <a:off x="0" y="0"/>
          <a:ext cx="0" cy="0"/>
          <a:chOff x="0" y="0"/>
          <a:chExt cx="0" cy="0"/>
        </a:xfrm>
      </p:grpSpPr>
      <p:sp>
        <p:nvSpPr>
          <p:cNvPr id="2" name="Title 1"/>
          <p:cNvSpPr>
            <a:spLocks noGrp="1"/>
          </p:cNvSpPr>
          <p:nvPr>
            <p:ph type="title"/>
          </p:nvPr>
        </p:nvSpPr>
        <p:spPr>
          <a:xfrm>
            <a:off x="417369" y="1036870"/>
            <a:ext cx="8312727" cy="846138"/>
          </a:xfrm>
        </p:spPr>
        <p:txBody>
          <a:bodyPr lIns="0">
            <a:normAutofit/>
          </a:bodyPr>
          <a:lstStyle>
            <a:lvl1pPr>
              <a:defRPr sz="2727" b="0" cap="all" spc="0" baseline="0">
                <a:solidFill>
                  <a:schemeClr val="tx1"/>
                </a:solidFill>
                <a:latin typeface="Arial Black" panose="020B0A04020102020204" pitchFamily="34" charset="0"/>
              </a:defRPr>
            </a:lvl1pPr>
          </a:lstStyle>
          <a:p>
            <a:r>
              <a:rPr lang="en-US" smtClean="0"/>
              <a:t>Click to edit Master title style</a:t>
            </a:r>
            <a:endParaRPr lang="en-US" dirty="0"/>
          </a:p>
        </p:txBody>
      </p:sp>
      <p:cxnSp>
        <p:nvCxnSpPr>
          <p:cNvPr id="4" name="Straight Connector 3"/>
          <p:cNvCxnSpPr/>
          <p:nvPr userDrawn="1"/>
        </p:nvCxnSpPr>
        <p:spPr>
          <a:xfrm>
            <a:off x="415635" y="488823"/>
            <a:ext cx="8312727" cy="0"/>
          </a:xfrm>
          <a:prstGeom prst="line">
            <a:avLst/>
          </a:prstGeom>
          <a:ln w="47625">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7"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9" name="Text Placeholder 8"/>
          <p:cNvSpPr>
            <a:spLocks noGrp="1"/>
          </p:cNvSpPr>
          <p:nvPr>
            <p:ph type="body" sz="quarter" idx="10"/>
          </p:nvPr>
        </p:nvSpPr>
        <p:spPr>
          <a:xfrm>
            <a:off x="415637" y="2045323"/>
            <a:ext cx="8312727" cy="2251982"/>
          </a:xfrm>
        </p:spPr>
        <p:txBody>
          <a:bodyPr lIns="0" rIns="91440">
            <a:normAutofit/>
          </a:bodyPr>
          <a:lstStyle>
            <a:lvl1pPr marL="0" indent="0">
              <a:spcAft>
                <a:spcPts val="273"/>
              </a:spcAft>
              <a:buNone/>
              <a:defRPr sz="1636" b="0" spc="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
        <p:nvSpPr>
          <p:cNvPr id="6" name="Footer Placeholder 2"/>
          <p:cNvSpPr>
            <a:spLocks noGrp="1"/>
          </p:cNvSpPr>
          <p:nvPr>
            <p:ph type="ftr" sz="quarter" idx="14"/>
          </p:nvPr>
        </p:nvSpPr>
        <p:spPr>
          <a:xfrm>
            <a:off x="2987814" y="5930063"/>
            <a:ext cx="4898236" cy="365691"/>
          </a:xfrm>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8" name="Slide Number Placeholder 21"/>
          <p:cNvSpPr>
            <a:spLocks noGrp="1"/>
          </p:cNvSpPr>
          <p:nvPr>
            <p:ph type="sldNum" sz="quarter" idx="15"/>
          </p:nvPr>
        </p:nvSpPr>
        <p:spPr>
          <a:xfrm>
            <a:off x="7994301" y="5930063"/>
            <a:ext cx="548726" cy="365691"/>
          </a:xfrm>
        </p:spPr>
        <p:txBody>
          <a:bodyPr/>
          <a:lstStyle/>
          <a:p>
            <a:fld id="{3440DB78-B2BD-4A53-850E-0E8BEB5BA7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448546705"/>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Objectives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7369" y="1036870"/>
            <a:ext cx="8312727" cy="846138"/>
          </a:xfrm>
        </p:spPr>
        <p:txBody>
          <a:bodyPr lIns="0">
            <a:normAutofit/>
          </a:bodyPr>
          <a:lstStyle>
            <a:lvl1pPr>
              <a:defRPr sz="2727" b="0" cap="all" spc="0" baseline="0">
                <a:solidFill>
                  <a:schemeClr val="tx1"/>
                </a:solidFill>
                <a:latin typeface="Arial Black" panose="020B0A04020102020204" pitchFamily="34" charset="0"/>
              </a:defRPr>
            </a:lvl1pPr>
          </a:lstStyle>
          <a:p>
            <a:r>
              <a:rPr lang="en-US" smtClean="0"/>
              <a:t>Click to edit Master title style</a:t>
            </a:r>
            <a:endParaRPr lang="en-US" dirty="0"/>
          </a:p>
        </p:txBody>
      </p:sp>
      <p:cxnSp>
        <p:nvCxnSpPr>
          <p:cNvPr id="4" name="Straight Connector 3"/>
          <p:cNvCxnSpPr/>
          <p:nvPr userDrawn="1"/>
        </p:nvCxnSpPr>
        <p:spPr>
          <a:xfrm>
            <a:off x="415635" y="488823"/>
            <a:ext cx="8312727" cy="0"/>
          </a:xfrm>
          <a:prstGeom prst="line">
            <a:avLst/>
          </a:prstGeom>
          <a:ln w="47625">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7"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9" name="Text Placeholder 8"/>
          <p:cNvSpPr>
            <a:spLocks noGrp="1"/>
          </p:cNvSpPr>
          <p:nvPr>
            <p:ph type="body" sz="quarter" idx="10"/>
          </p:nvPr>
        </p:nvSpPr>
        <p:spPr>
          <a:xfrm>
            <a:off x="415637" y="2045323"/>
            <a:ext cx="8312727" cy="2251982"/>
          </a:xfrm>
        </p:spPr>
        <p:txBody>
          <a:bodyPr lIns="0" rIns="91440">
            <a:noAutofit/>
          </a:bodyPr>
          <a:lstStyle>
            <a:lvl1pPr marL="0" indent="0">
              <a:spcAft>
                <a:spcPts val="273"/>
              </a:spcAft>
              <a:buFont typeface="Arial" panose="020B0604020202020204" pitchFamily="34" charset="0"/>
              <a:buNone/>
              <a:defRPr sz="1636" b="0" spc="0" baseline="0">
                <a:solidFill>
                  <a:schemeClr val="tx1"/>
                </a:solidFill>
                <a:latin typeface="+mn-lt"/>
              </a:defRPr>
            </a:lvl1pPr>
            <a:lvl2pPr marL="675416" indent="-259775">
              <a:buFont typeface="Arial" panose="020B0604020202020204" pitchFamily="34" charset="0"/>
              <a:buChar char="•"/>
              <a:defRPr sz="1636" b="0">
                <a:solidFill>
                  <a:schemeClr val="tx1"/>
                </a:solidFill>
                <a:latin typeface="+mn-lt"/>
              </a:defRPr>
            </a:lvl2pPr>
            <a:lvl3pPr marL="1039101" indent="-207820">
              <a:buFont typeface="Arial" panose="020B0604020202020204" pitchFamily="34" charset="0"/>
              <a:buChar char="•"/>
              <a:defRPr sz="1636" b="0">
                <a:solidFill>
                  <a:schemeClr val="tx1"/>
                </a:solidFill>
                <a:latin typeface="+mn-lt"/>
              </a:defRPr>
            </a:lvl3pPr>
            <a:lvl4pPr marL="1454742" indent="-207820">
              <a:buFont typeface="Arial" panose="020B0604020202020204" pitchFamily="34" charset="0"/>
              <a:buChar char="•"/>
              <a:defRPr sz="1636" b="0">
                <a:solidFill>
                  <a:schemeClr val="tx1"/>
                </a:solidFill>
                <a:latin typeface="+mn-lt"/>
              </a:defRPr>
            </a:lvl4pPr>
            <a:lvl5pPr marL="1870382" indent="-207820">
              <a:buFont typeface="Arial" panose="020B0604020202020204" pitchFamily="34" charset="0"/>
              <a:buChar char="•"/>
              <a:defRPr sz="1636" b="0">
                <a:solidFill>
                  <a:schemeClr val="tx1"/>
                </a:solidFill>
                <a:latin typeface="+mn-lt"/>
              </a:defRPr>
            </a:lvl5pPr>
            <a:lvl6pPr marL="2286023" indent="-207820">
              <a:buFont typeface="Arial" panose="020B0604020202020204" pitchFamily="34" charset="0"/>
              <a:buChar char="•"/>
              <a:defRPr sz="1636" b="0">
                <a:solidFill>
                  <a:schemeClr val="tx1"/>
                </a:solidFill>
                <a:latin typeface="+mn-lt"/>
              </a:defRPr>
            </a:lvl6pPr>
          </a:lstStyle>
          <a:p>
            <a:pPr lvl="0"/>
            <a:r>
              <a:rPr lang="en-US" smtClean="0"/>
              <a:t>Click to edit Master text styles</a:t>
            </a:r>
          </a:p>
        </p:txBody>
      </p:sp>
      <p:sp>
        <p:nvSpPr>
          <p:cNvPr id="3" name="Footer Placeholder 2"/>
          <p:cNvSpPr>
            <a:spLocks noGrp="1"/>
          </p:cNvSpPr>
          <p:nvPr>
            <p:ph type="ftr" sz="quarter" idx="11"/>
          </p:nvPr>
        </p:nvSpPr>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5" name="Slide Number Placeholder 4"/>
          <p:cNvSpPr>
            <a:spLocks noGrp="1"/>
          </p:cNvSpPr>
          <p:nvPr>
            <p:ph type="sldNum" sz="quarter" idx="12"/>
          </p:nvPr>
        </p:nvSpPr>
        <p:spPr/>
        <p:txBody>
          <a:bodyPr/>
          <a:lstStyle/>
          <a:p>
            <a:fld id="{3440DB78-B2BD-4A53-850E-0E8BEB5BA7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87126402"/>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ata">
    <p:spTree>
      <p:nvGrpSpPr>
        <p:cNvPr id="1" name=""/>
        <p:cNvGrpSpPr/>
        <p:nvPr/>
      </p:nvGrpSpPr>
      <p:grpSpPr>
        <a:xfrm>
          <a:off x="0" y="0"/>
          <a:ext cx="0" cy="0"/>
          <a:chOff x="0" y="0"/>
          <a:chExt cx="0" cy="0"/>
        </a:xfrm>
      </p:grpSpPr>
      <p:sp>
        <p:nvSpPr>
          <p:cNvPr id="9" name="Picture Placeholder 8"/>
          <p:cNvSpPr>
            <a:spLocks noGrp="1"/>
          </p:cNvSpPr>
          <p:nvPr>
            <p:ph type="pic" sz="quarter" idx="10"/>
          </p:nvPr>
        </p:nvSpPr>
        <p:spPr>
          <a:xfrm>
            <a:off x="0" y="0"/>
            <a:ext cx="9144000" cy="6858000"/>
          </a:xfrm>
        </p:spPr>
        <p:txBody>
          <a:bodyPr/>
          <a:lstStyle/>
          <a:p>
            <a:r>
              <a:rPr lang="en-US" smtClean="0"/>
              <a:t>Click icon to add picture</a:t>
            </a:r>
            <a:endParaRPr lang="en-US" dirty="0"/>
          </a:p>
        </p:txBody>
      </p:sp>
      <p:sp>
        <p:nvSpPr>
          <p:cNvPr id="2" name="Title 1"/>
          <p:cNvSpPr>
            <a:spLocks noGrp="1"/>
          </p:cNvSpPr>
          <p:nvPr>
            <p:ph type="title" hasCustomPrompt="1"/>
          </p:nvPr>
        </p:nvSpPr>
        <p:spPr>
          <a:xfrm>
            <a:off x="415635" y="870629"/>
            <a:ext cx="8147196" cy="846138"/>
          </a:xfrm>
        </p:spPr>
        <p:txBody>
          <a:bodyPr lIns="0">
            <a:noAutofit/>
          </a:bodyPr>
          <a:lstStyle>
            <a:lvl1pPr>
              <a:defRPr sz="2727" b="0" cap="all" spc="0" baseline="0">
                <a:solidFill>
                  <a:schemeClr val="bg1"/>
                </a:solidFill>
                <a:latin typeface="Arial Black" panose="020B0A04020102020204" pitchFamily="34" charset="0"/>
              </a:defRPr>
            </a:lvl1pPr>
          </a:lstStyle>
          <a:p>
            <a:r>
              <a:rPr lang="en-US" dirty="0" smtClean="0"/>
              <a:t>Click to add Title</a:t>
            </a:r>
            <a:endParaRPr lang="en-US" dirty="0"/>
          </a:p>
        </p:txBody>
      </p:sp>
      <p:sp>
        <p:nvSpPr>
          <p:cNvPr id="10" name="Text Placeholder 6"/>
          <p:cNvSpPr>
            <a:spLocks noGrp="1"/>
          </p:cNvSpPr>
          <p:nvPr>
            <p:ph type="body" sz="quarter" idx="11"/>
          </p:nvPr>
        </p:nvSpPr>
        <p:spPr>
          <a:xfrm>
            <a:off x="415634" y="1907555"/>
            <a:ext cx="6681562" cy="323165"/>
          </a:xfrm>
        </p:spPr>
        <p:txBody>
          <a:bodyPr wrap="square">
            <a:spAutoFit/>
          </a:bodyPr>
          <a:lstStyle>
            <a:lvl1pPr marL="0" indent="0">
              <a:lnSpc>
                <a:spcPts val="1818"/>
              </a:lnSpc>
              <a:spcAft>
                <a:spcPts val="0"/>
              </a:spcAft>
              <a:buNone/>
              <a:defRPr sz="1273" b="0" spc="0" baseline="0">
                <a:solidFill>
                  <a:schemeClr val="bg1"/>
                </a:solidFill>
              </a:defRPr>
            </a:lvl1pPr>
          </a:lstStyle>
          <a:p>
            <a:pPr lvl="0"/>
            <a:r>
              <a:rPr lang="en-US" smtClean="0"/>
              <a:t>Click to edit Master text styles</a:t>
            </a:r>
          </a:p>
        </p:txBody>
      </p:sp>
      <p:pic>
        <p:nvPicPr>
          <p:cNvPr id="6"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Tree>
    <p:extLst>
      <p:ext uri="{BB962C8B-B14F-4D97-AF65-F5344CB8AC3E}">
        <p14:creationId xmlns:p14="http://schemas.microsoft.com/office/powerpoint/2010/main" val="1765541777"/>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Data - no pictur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5635" y="870629"/>
            <a:ext cx="8147196" cy="846138"/>
          </a:xfrm>
        </p:spPr>
        <p:txBody>
          <a:bodyPr lIns="0">
            <a:noAutofit/>
          </a:bodyPr>
          <a:lstStyle>
            <a:lvl1pPr>
              <a:defRPr sz="2727" b="0" cap="all" spc="0" baseline="0">
                <a:solidFill>
                  <a:schemeClr val="tx2"/>
                </a:solidFill>
                <a:latin typeface="Arial Black" panose="020B0A04020102020204" pitchFamily="34" charset="0"/>
              </a:defRPr>
            </a:lvl1pPr>
          </a:lstStyle>
          <a:p>
            <a:r>
              <a:rPr lang="en-US" dirty="0" smtClean="0"/>
              <a:t>Click to add Title</a:t>
            </a:r>
            <a:endParaRPr lang="en-US" dirty="0"/>
          </a:p>
        </p:txBody>
      </p:sp>
      <p:sp>
        <p:nvSpPr>
          <p:cNvPr id="10" name="Text Placeholder 6"/>
          <p:cNvSpPr>
            <a:spLocks noGrp="1"/>
          </p:cNvSpPr>
          <p:nvPr>
            <p:ph type="body" sz="quarter" idx="11"/>
          </p:nvPr>
        </p:nvSpPr>
        <p:spPr>
          <a:xfrm>
            <a:off x="415634" y="1907555"/>
            <a:ext cx="6681562" cy="323165"/>
          </a:xfrm>
        </p:spPr>
        <p:txBody>
          <a:bodyPr wrap="square">
            <a:spAutoFit/>
          </a:bodyPr>
          <a:lstStyle>
            <a:lvl1pPr marL="0" indent="0">
              <a:lnSpc>
                <a:spcPts val="1818"/>
              </a:lnSpc>
              <a:spcAft>
                <a:spcPts val="0"/>
              </a:spcAft>
              <a:buNone/>
              <a:defRPr sz="1273" b="0" spc="0" baseline="0">
                <a:solidFill>
                  <a:schemeClr val="tx2"/>
                </a:solidFill>
              </a:defRPr>
            </a:lvl1pPr>
          </a:lstStyle>
          <a:p>
            <a:pPr lvl="0"/>
            <a:r>
              <a:rPr lang="en-US" smtClean="0"/>
              <a:t>Click to edit Master text styles</a:t>
            </a:r>
          </a:p>
        </p:txBody>
      </p:sp>
      <p:pic>
        <p:nvPicPr>
          <p:cNvPr id="6"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cxnSp>
        <p:nvCxnSpPr>
          <p:cNvPr id="7" name="Straight Connector 6"/>
          <p:cNvCxnSpPr/>
          <p:nvPr userDrawn="1"/>
        </p:nvCxnSpPr>
        <p:spPr>
          <a:xfrm>
            <a:off x="415635" y="488823"/>
            <a:ext cx="8312727" cy="0"/>
          </a:xfrm>
          <a:prstGeom prst="line">
            <a:avLst/>
          </a:prstGeom>
          <a:ln w="47625">
            <a:solidFill>
              <a:schemeClr val="tx2"/>
            </a:solidFill>
          </a:ln>
          <a:effectLst/>
        </p:spPr>
        <p:style>
          <a:lnRef idx="2">
            <a:schemeClr val="accent1"/>
          </a:lnRef>
          <a:fillRef idx="0">
            <a:schemeClr val="accent1"/>
          </a:fillRef>
          <a:effectRef idx="1">
            <a:schemeClr val="accent1"/>
          </a:effectRef>
          <a:fontRef idx="minor">
            <a:schemeClr val="tx1"/>
          </a:fontRef>
        </p:style>
      </p:cxnSp>
      <p:sp>
        <p:nvSpPr>
          <p:cNvPr id="8" name="Footer Placeholder 2"/>
          <p:cNvSpPr>
            <a:spLocks noGrp="1"/>
          </p:cNvSpPr>
          <p:nvPr>
            <p:ph type="ftr" sz="quarter" idx="14"/>
          </p:nvPr>
        </p:nvSpPr>
        <p:spPr>
          <a:xfrm>
            <a:off x="2987814" y="5930063"/>
            <a:ext cx="4898236" cy="365691"/>
          </a:xfrm>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9" name="Slide Number Placeholder 21"/>
          <p:cNvSpPr>
            <a:spLocks noGrp="1"/>
          </p:cNvSpPr>
          <p:nvPr>
            <p:ph type="sldNum" sz="quarter" idx="15"/>
          </p:nvPr>
        </p:nvSpPr>
        <p:spPr>
          <a:xfrm>
            <a:off x="7994301" y="5930063"/>
            <a:ext cx="548726" cy="365691"/>
          </a:xfrm>
        </p:spPr>
        <p:txBody>
          <a:bodyPr/>
          <a:lstStyle/>
          <a:p>
            <a:fld id="{3440DB78-B2BD-4A53-850E-0E8BEB5BA7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74385565"/>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aglin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p:nvPr>
        </p:nvSpPr>
        <p:spPr>
          <a:xfrm>
            <a:off x="-83128" y="607221"/>
            <a:ext cx="9310255" cy="773974"/>
          </a:xfrm>
          <a:solidFill>
            <a:srgbClr val="0054A4">
              <a:alpha val="85098"/>
            </a:srgbClr>
          </a:solidFill>
          <a:ln w="47625">
            <a:solidFill>
              <a:schemeClr val="bg1"/>
            </a:solidFill>
          </a:ln>
        </p:spPr>
        <p:txBody>
          <a:bodyPr vert="horz" lIns="91440" tIns="45720" rIns="91440" bIns="45720" rtlCol="0" anchor="ctr" anchorCtr="1">
            <a:normAutofit/>
          </a:bodyPr>
          <a:lstStyle>
            <a:lvl1pPr>
              <a:defRPr lang="en-US" sz="2727" b="0" cap="all" spc="0" baseline="0" dirty="0">
                <a:solidFill>
                  <a:schemeClr val="bg1"/>
                </a:solidFill>
                <a:latin typeface="Arial Black" panose="020B0A04020102020204" pitchFamily="34" charset="0"/>
              </a:defRPr>
            </a:lvl1pPr>
          </a:lstStyle>
          <a:p>
            <a:pPr lvl="0" algn="ctr"/>
            <a:r>
              <a:rPr lang="en-US" smtClean="0"/>
              <a:t>Click to edit Master title style</a:t>
            </a:r>
            <a:endParaRPr lang="en-US" dirty="0"/>
          </a:p>
        </p:txBody>
      </p:sp>
      <p:pic>
        <p:nvPicPr>
          <p:cNvPr id="7"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Tree>
    <p:extLst>
      <p:ext uri="{BB962C8B-B14F-4D97-AF65-F5344CB8AC3E}">
        <p14:creationId xmlns:p14="http://schemas.microsoft.com/office/powerpoint/2010/main" val="1032491812"/>
      </p:ext>
    </p:extLst>
  </p:cSld>
  <p:clrMapOvr>
    <a:masterClrMapping/>
  </p:clrMapOvr>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idebar left">
    <p:spTree>
      <p:nvGrpSpPr>
        <p:cNvPr id="1" name=""/>
        <p:cNvGrpSpPr/>
        <p:nvPr/>
      </p:nvGrpSpPr>
      <p:grpSpPr>
        <a:xfrm>
          <a:off x="0" y="0"/>
          <a:ext cx="0" cy="0"/>
          <a:chOff x="0" y="0"/>
          <a:chExt cx="0" cy="0"/>
        </a:xfrm>
      </p:grpSpPr>
      <p:sp>
        <p:nvSpPr>
          <p:cNvPr id="7" name="Rectangle 6"/>
          <p:cNvSpPr/>
          <p:nvPr userDrawn="1"/>
        </p:nvSpPr>
        <p:spPr>
          <a:xfrm>
            <a:off x="0" y="2222740"/>
            <a:ext cx="9144002" cy="463526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3127" tIns="41564" rIns="83127" bIns="41564" numCol="1" spcCol="0" rtlCol="0" fromWordArt="0" anchor="ctr" anchorCtr="0" forceAA="0" compatLnSpc="1">
            <a:prstTxWarp prst="textNoShape">
              <a:avLst/>
            </a:prstTxWarp>
            <a:noAutofit/>
          </a:bodyPr>
          <a:lstStyle/>
          <a:p>
            <a:pPr defTabSz="415641" rtl="0">
              <a:spcBef>
                <a:spcPts val="0"/>
              </a:spcBef>
            </a:pPr>
            <a:endParaRPr lang="en-US" sz="1636" b="0" kern="1200" cap="none">
              <a:solidFill>
                <a:prstClr val="white"/>
              </a:solidFill>
            </a:endParaRPr>
          </a:p>
        </p:txBody>
      </p:sp>
      <p:cxnSp>
        <p:nvCxnSpPr>
          <p:cNvPr id="6" name="Straight Connector 5"/>
          <p:cNvCxnSpPr/>
          <p:nvPr userDrawn="1"/>
        </p:nvCxnSpPr>
        <p:spPr>
          <a:xfrm>
            <a:off x="0" y="2222740"/>
            <a:ext cx="9144002" cy="0"/>
          </a:xfrm>
          <a:prstGeom prst="line">
            <a:avLst/>
          </a:prstGeom>
          <a:ln w="47625">
            <a:solidFill>
              <a:srgbClr val="0054A4">
                <a:alpha val="25098"/>
              </a:srgbClr>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16501" y="356165"/>
            <a:ext cx="2479964" cy="1582851"/>
          </a:xfrm>
        </p:spPr>
        <p:txBody>
          <a:bodyPr lIns="0">
            <a:noAutofit/>
          </a:bodyPr>
          <a:lstStyle>
            <a:lvl1pPr>
              <a:defRPr sz="2182" b="0" cap="all" spc="0" baseline="0">
                <a:solidFill>
                  <a:schemeClr val="tx2"/>
                </a:solidFill>
                <a:latin typeface="Arial Black" panose="020B0A04020102020204" pitchFamily="34" charset="0"/>
              </a:defRPr>
            </a:lvl1pPr>
          </a:lstStyle>
          <a:p>
            <a:r>
              <a:rPr lang="en-US" smtClean="0"/>
              <a:t>Click to edit Master title style</a:t>
            </a:r>
            <a:endParaRPr lang="en-US" dirty="0"/>
          </a:p>
        </p:txBody>
      </p:sp>
      <p:sp>
        <p:nvSpPr>
          <p:cNvPr id="5" name="Text Placeholder 4"/>
          <p:cNvSpPr>
            <a:spLocks noGrp="1"/>
          </p:cNvSpPr>
          <p:nvPr>
            <p:ph type="body" sz="quarter" idx="10"/>
          </p:nvPr>
        </p:nvSpPr>
        <p:spPr>
          <a:xfrm>
            <a:off x="416502" y="2560524"/>
            <a:ext cx="2241840" cy="323165"/>
          </a:xfrm>
        </p:spPr>
        <p:txBody>
          <a:bodyPr wrap="square" lIns="0">
            <a:spAutoFit/>
          </a:bodyPr>
          <a:lstStyle>
            <a:lvl1pPr marL="0" indent="0">
              <a:lnSpc>
                <a:spcPts val="1818"/>
              </a:lnSpc>
              <a:spcAft>
                <a:spcPts val="1091"/>
              </a:spcAft>
              <a:buFont typeface="Arial" panose="020B0604020202020204" pitchFamily="34" charset="0"/>
              <a:buNone/>
              <a:defRPr sz="1273" b="0" spc="0" baseline="0">
                <a:solidFill>
                  <a:schemeClr val="tx1"/>
                </a:solidFill>
                <a:latin typeface="+mn-lt"/>
              </a:defRPr>
            </a:lvl1pPr>
            <a:lvl2pPr marL="675416" indent="-259775">
              <a:buFont typeface="Arial" panose="020B0604020202020204" pitchFamily="34" charset="0"/>
              <a:buChar char="•"/>
              <a:defRPr sz="1273" b="0">
                <a:latin typeface="+mn-lt"/>
              </a:defRPr>
            </a:lvl2pPr>
            <a:lvl3pPr marL="1039101" indent="-207820">
              <a:buFont typeface="Arial" panose="020B0604020202020204" pitchFamily="34" charset="0"/>
              <a:buChar char="•"/>
              <a:defRPr sz="1273" b="0">
                <a:latin typeface="+mn-lt"/>
              </a:defRPr>
            </a:lvl3pPr>
            <a:lvl4pPr marL="1454742" indent="-207820">
              <a:buFont typeface="Arial" panose="020B0604020202020204" pitchFamily="34" charset="0"/>
              <a:buChar char="•"/>
              <a:defRPr sz="1273" b="0">
                <a:latin typeface="+mn-lt"/>
              </a:defRPr>
            </a:lvl4pPr>
            <a:lvl5pPr marL="1870382" indent="-207820">
              <a:buFont typeface="Arial" panose="020B0604020202020204" pitchFamily="34" charset="0"/>
              <a:buChar char="•"/>
              <a:defRPr sz="1273" b="0">
                <a:latin typeface="+mn-lt"/>
              </a:defRPr>
            </a:lvl5pPr>
            <a:lvl6pPr marL="2286023" indent="-207820">
              <a:buFont typeface="Arial" panose="020B0604020202020204" pitchFamily="34" charset="0"/>
              <a:buChar char="•"/>
              <a:defRPr sz="1273" b="0">
                <a:latin typeface="+mn-lt"/>
              </a:defRPr>
            </a:lvl6pPr>
          </a:lstStyle>
          <a:p>
            <a:pPr lvl="0"/>
            <a:r>
              <a:rPr lang="en-US" smtClean="0"/>
              <a:t>Click to edit Master text styles</a:t>
            </a:r>
          </a:p>
        </p:txBody>
      </p:sp>
      <p:sp>
        <p:nvSpPr>
          <p:cNvPr id="4" name="Picture Placeholder 3"/>
          <p:cNvSpPr>
            <a:spLocks noGrp="1"/>
          </p:cNvSpPr>
          <p:nvPr>
            <p:ph type="pic" sz="quarter" idx="11"/>
          </p:nvPr>
        </p:nvSpPr>
        <p:spPr>
          <a:xfrm>
            <a:off x="2892829" y="0"/>
            <a:ext cx="6251171" cy="6858000"/>
          </a:xfrm>
        </p:spPr>
        <p:txBody>
          <a:bodyPr/>
          <a:lstStyle/>
          <a:p>
            <a:r>
              <a:rPr lang="en-US" smtClean="0"/>
              <a:t>Click icon to add picture</a:t>
            </a:r>
            <a:endParaRPr lang="en-US" dirty="0"/>
          </a:p>
        </p:txBody>
      </p:sp>
      <p:pic>
        <p:nvPicPr>
          <p:cNvPr id="8"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Tree>
    <p:extLst>
      <p:ext uri="{BB962C8B-B14F-4D97-AF65-F5344CB8AC3E}">
        <p14:creationId xmlns:p14="http://schemas.microsoft.com/office/powerpoint/2010/main" val="2562693575"/>
      </p:ext>
    </p:extLst>
  </p:cSld>
  <p:clrMapOvr>
    <a:masterClrMapping/>
  </p:clrMapOvr>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idebar right">
    <p:spTree>
      <p:nvGrpSpPr>
        <p:cNvPr id="1" name=""/>
        <p:cNvGrpSpPr/>
        <p:nvPr/>
      </p:nvGrpSpPr>
      <p:grpSpPr>
        <a:xfrm>
          <a:off x="0" y="0"/>
          <a:ext cx="0" cy="0"/>
          <a:chOff x="0" y="0"/>
          <a:chExt cx="0" cy="0"/>
        </a:xfrm>
      </p:grpSpPr>
      <p:sp>
        <p:nvSpPr>
          <p:cNvPr id="7" name="Rectangle 6"/>
          <p:cNvSpPr/>
          <p:nvPr userDrawn="1"/>
        </p:nvSpPr>
        <p:spPr>
          <a:xfrm>
            <a:off x="0" y="2416643"/>
            <a:ext cx="9144002" cy="444135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3127" tIns="41564" rIns="83127" bIns="41564" numCol="1" spcCol="0" rtlCol="0" fromWordArt="0" anchor="ctr" anchorCtr="0" forceAA="0" compatLnSpc="1">
            <a:prstTxWarp prst="textNoShape">
              <a:avLst/>
            </a:prstTxWarp>
            <a:noAutofit/>
          </a:bodyPr>
          <a:lstStyle/>
          <a:p>
            <a:pPr defTabSz="415641" rtl="0">
              <a:spcBef>
                <a:spcPts val="0"/>
              </a:spcBef>
            </a:pPr>
            <a:endParaRPr lang="en-US" sz="1636" b="0" kern="1200" cap="none">
              <a:solidFill>
                <a:prstClr val="white"/>
              </a:solidFill>
            </a:endParaRPr>
          </a:p>
        </p:txBody>
      </p:sp>
      <p:cxnSp>
        <p:nvCxnSpPr>
          <p:cNvPr id="6" name="Straight Connector 5"/>
          <p:cNvCxnSpPr/>
          <p:nvPr userDrawn="1"/>
        </p:nvCxnSpPr>
        <p:spPr>
          <a:xfrm>
            <a:off x="0" y="2416643"/>
            <a:ext cx="9144002" cy="0"/>
          </a:xfrm>
          <a:prstGeom prst="line">
            <a:avLst/>
          </a:prstGeom>
          <a:ln w="47625">
            <a:solidFill>
              <a:srgbClr val="0054A4">
                <a:alpha val="25098"/>
              </a:srgbClr>
            </a:solidFill>
          </a:ln>
          <a:effectLst/>
        </p:spPr>
        <p:style>
          <a:lnRef idx="2">
            <a:schemeClr val="accent1"/>
          </a:lnRef>
          <a:fillRef idx="0">
            <a:schemeClr val="accent1"/>
          </a:fillRef>
          <a:effectRef idx="1">
            <a:schemeClr val="accent1"/>
          </a:effectRef>
          <a:fontRef idx="minor">
            <a:schemeClr val="tx1"/>
          </a:fontRef>
        </p:style>
      </p:cxnSp>
      <p:pic>
        <p:nvPicPr>
          <p:cNvPr id="9"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2" name="Title 1"/>
          <p:cNvSpPr>
            <a:spLocks noGrp="1"/>
          </p:cNvSpPr>
          <p:nvPr>
            <p:ph type="title"/>
          </p:nvPr>
        </p:nvSpPr>
        <p:spPr>
          <a:xfrm>
            <a:off x="3325091" y="680585"/>
            <a:ext cx="4914899" cy="1015663"/>
          </a:xfrm>
        </p:spPr>
        <p:txBody>
          <a:bodyPr wrap="square" lIns="0">
            <a:spAutoFit/>
          </a:bodyPr>
          <a:lstStyle>
            <a:lvl1pPr>
              <a:lnSpc>
                <a:spcPts val="3636"/>
              </a:lnSpc>
              <a:defRPr sz="2727" b="0" cap="all" spc="0" baseline="0">
                <a:solidFill>
                  <a:schemeClr val="tx2"/>
                </a:solidFill>
                <a:latin typeface="Arial Black" panose="020B0A04020102020204" pitchFamily="34" charset="0"/>
              </a:defRPr>
            </a:lvl1pPr>
          </a:lstStyle>
          <a:p>
            <a:r>
              <a:rPr lang="en-US" smtClean="0"/>
              <a:t>Click to edit Master title style</a:t>
            </a:r>
            <a:endParaRPr lang="en-US" dirty="0"/>
          </a:p>
        </p:txBody>
      </p:sp>
      <p:sp>
        <p:nvSpPr>
          <p:cNvPr id="14" name="Text Placeholder 13"/>
          <p:cNvSpPr>
            <a:spLocks noGrp="1"/>
          </p:cNvSpPr>
          <p:nvPr>
            <p:ph type="body" sz="quarter" idx="10"/>
          </p:nvPr>
        </p:nvSpPr>
        <p:spPr>
          <a:xfrm>
            <a:off x="3325091" y="2809053"/>
            <a:ext cx="5393096" cy="2522119"/>
          </a:xfrm>
        </p:spPr>
        <p:txBody>
          <a:bodyPr wrap="square" lIns="0">
            <a:noAutofit/>
          </a:bodyPr>
          <a:lstStyle>
            <a:lvl1pPr marL="0" marR="0" indent="0" algn="l" defTabSz="415641" rtl="0" eaLnBrk="1" fontAlgn="auto" latinLnBrk="0" hangingPunct="1">
              <a:lnSpc>
                <a:spcPts val="1818"/>
              </a:lnSpc>
              <a:spcBef>
                <a:spcPts val="0"/>
              </a:spcBef>
              <a:spcAft>
                <a:spcPts val="1091"/>
              </a:spcAft>
              <a:buClr>
                <a:srgbClr val="0055A4"/>
              </a:buClr>
              <a:buSzTx/>
              <a:buFont typeface="Arial" panose="020B0604020202020204" pitchFamily="34" charset="0"/>
              <a:buNone/>
              <a:tabLst/>
              <a:defRPr sz="1273" b="0" spc="0" baseline="0">
                <a:solidFill>
                  <a:schemeClr val="tx1"/>
                </a:solidFill>
              </a:defRPr>
            </a:lvl1pPr>
            <a:lvl2pPr>
              <a:defRPr sz="1273"/>
            </a:lvl2pPr>
            <a:lvl3pPr>
              <a:defRPr sz="1273"/>
            </a:lvl3pPr>
            <a:lvl4pPr>
              <a:defRPr sz="1273"/>
            </a:lvl4pPr>
            <a:lvl5pPr>
              <a:defRPr sz="1273"/>
            </a:lvl5pPr>
            <a:lvl6pPr>
              <a:defRPr sz="1273"/>
            </a:lvl6pPr>
            <a:lvl7pPr>
              <a:defRPr sz="1273"/>
            </a:lvl7pPr>
          </a:lstStyle>
          <a:p>
            <a:pPr marL="0" marR="0" lvl="0" indent="0" algn="l" defTabSz="415641" rtl="0" eaLnBrk="1" fontAlgn="auto" latinLnBrk="0" hangingPunct="1">
              <a:lnSpc>
                <a:spcPts val="1818"/>
              </a:lnSpc>
              <a:spcBef>
                <a:spcPts val="0"/>
              </a:spcBef>
              <a:spcAft>
                <a:spcPts val="1091"/>
              </a:spcAft>
              <a:buClr>
                <a:srgbClr val="0055A4"/>
              </a:buClr>
              <a:buSzTx/>
              <a:buFont typeface="Arial" panose="020B0604020202020204" pitchFamily="34" charset="0"/>
              <a:buNone/>
              <a:tabLst/>
              <a:defRPr/>
            </a:pPr>
            <a:r>
              <a:rPr lang="en-US" smtClean="0"/>
              <a:t>Click to edit Master text styles</a:t>
            </a:r>
          </a:p>
        </p:txBody>
      </p:sp>
      <p:sp>
        <p:nvSpPr>
          <p:cNvPr id="5" name="Picture Placeholder 4"/>
          <p:cNvSpPr>
            <a:spLocks noGrp="1"/>
          </p:cNvSpPr>
          <p:nvPr>
            <p:ph type="pic" sz="quarter" idx="11"/>
          </p:nvPr>
        </p:nvSpPr>
        <p:spPr>
          <a:xfrm>
            <a:off x="0" y="0"/>
            <a:ext cx="2909455" cy="6858000"/>
          </a:xfrm>
        </p:spPr>
        <p:txBody>
          <a:bodyPr/>
          <a:lstStyle/>
          <a:p>
            <a:r>
              <a:rPr lang="en-US" smtClean="0"/>
              <a:t>Click icon to add picture</a:t>
            </a:r>
            <a:endParaRPr lang="en-US"/>
          </a:p>
        </p:txBody>
      </p:sp>
      <p:sp>
        <p:nvSpPr>
          <p:cNvPr id="3" name="Footer Placeholder 2"/>
          <p:cNvSpPr>
            <a:spLocks noGrp="1"/>
          </p:cNvSpPr>
          <p:nvPr>
            <p:ph type="ftr" sz="quarter" idx="13"/>
          </p:nvPr>
        </p:nvSpPr>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4" name="Slide Number Placeholder 3"/>
          <p:cNvSpPr>
            <a:spLocks noGrp="1"/>
          </p:cNvSpPr>
          <p:nvPr>
            <p:ph type="sldNum" sz="quarter" idx="14"/>
          </p:nvPr>
        </p:nvSpPr>
        <p:spPr/>
        <p:txBody>
          <a:bodyPr/>
          <a:lstStyle/>
          <a:p>
            <a:fld id="{3440DB78-B2BD-4A53-850E-0E8BEB5BA747}" type="slidenum">
              <a:rPr lang="en-US" smtClean="0">
                <a:solidFill>
                  <a:prstClr val="black"/>
                </a:solidFill>
              </a:rPr>
              <a:pPr/>
              <a:t>‹#›</a:t>
            </a:fld>
            <a:endParaRPr lang="en-US">
              <a:solidFill>
                <a:prstClr val="black"/>
              </a:solidFill>
            </a:endParaRPr>
          </a:p>
        </p:txBody>
      </p:sp>
      <p:sp>
        <p:nvSpPr>
          <p:cNvPr id="10" name="Text Placeholder 9"/>
          <p:cNvSpPr>
            <a:spLocks noGrp="1"/>
          </p:cNvSpPr>
          <p:nvPr>
            <p:ph type="body" sz="quarter" idx="16"/>
          </p:nvPr>
        </p:nvSpPr>
        <p:spPr>
          <a:xfrm>
            <a:off x="836928" y="6396202"/>
            <a:ext cx="1879023" cy="280648"/>
          </a:xfrm>
        </p:spPr>
        <p:txBody>
          <a:bodyPr lIns="0">
            <a:noAutofit/>
          </a:bodyPr>
          <a:lstStyle>
            <a:lvl1pPr marL="0" indent="0" algn="r">
              <a:buNone/>
              <a:defRPr sz="1273" spc="0">
                <a:solidFill>
                  <a:schemeClr val="bg1"/>
                </a:solidFill>
                <a:latin typeface="+mn-lt"/>
                <a:cs typeface="Calibri"/>
              </a:defRPr>
            </a:lvl1pPr>
          </a:lstStyle>
          <a:p>
            <a:pPr lvl="0"/>
            <a:r>
              <a:rPr lang="en-US" smtClean="0"/>
              <a:t>Click to edit Master text styles</a:t>
            </a:r>
          </a:p>
        </p:txBody>
      </p:sp>
    </p:spTree>
    <p:extLst>
      <p:ext uri="{BB962C8B-B14F-4D97-AF65-F5344CB8AC3E}">
        <p14:creationId xmlns:p14="http://schemas.microsoft.com/office/powerpoint/2010/main" val="2706343270"/>
      </p:ext>
    </p:extLst>
  </p:cSld>
  <p:clrMapOvr>
    <a:masterClrMapping/>
  </p:clrMapOvr>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with chart">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0323"/>
            <a:ext cx="9144000" cy="846138"/>
          </a:xfrm>
        </p:spPr>
        <p:txBody>
          <a:bodyPr>
            <a:normAutofit/>
          </a:bodyPr>
          <a:lstStyle>
            <a:lvl1pPr algn="ctr">
              <a:defRPr sz="2727" b="0" cap="all" spc="0" baseline="0">
                <a:latin typeface="Arial Black" panose="020B0A04020102020204" pitchFamily="34" charset="0"/>
              </a:defRPr>
            </a:lvl1pPr>
          </a:lstStyle>
          <a:p>
            <a:r>
              <a:rPr lang="en-US" smtClean="0"/>
              <a:t>Click to edit Master title style</a:t>
            </a:r>
            <a:endParaRPr lang="en-US" dirty="0"/>
          </a:p>
        </p:txBody>
      </p:sp>
      <p:pic>
        <p:nvPicPr>
          <p:cNvPr id="4"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18" name="Text Placeholder 17"/>
          <p:cNvSpPr>
            <a:spLocks noGrp="1"/>
          </p:cNvSpPr>
          <p:nvPr>
            <p:ph type="body" sz="quarter" idx="10"/>
          </p:nvPr>
        </p:nvSpPr>
        <p:spPr>
          <a:xfrm>
            <a:off x="415637" y="4026626"/>
            <a:ext cx="1911927" cy="1126671"/>
          </a:xfr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lvl1pPr marL="0" indent="0" algn="ctr">
              <a:buNone/>
              <a:defRPr lang="en-US" b="0" spc="73" baseline="0" smtClean="0">
                <a:solidFill>
                  <a:schemeClr val="tx2"/>
                </a:solidFill>
                <a:latin typeface="+mn-lt"/>
                <a:cs typeface="+mn-cs"/>
              </a:defRPr>
            </a:lvl1pPr>
            <a:lvl2pPr>
              <a:defRPr lang="en-US" b="0" smtClean="0">
                <a:solidFill>
                  <a:schemeClr val="tx2"/>
                </a:solidFill>
                <a:latin typeface="+mn-lt"/>
                <a:cs typeface="+mn-cs"/>
              </a:defRPr>
            </a:lvl2pPr>
            <a:lvl3pPr>
              <a:defRPr lang="en-US" b="0" smtClean="0">
                <a:solidFill>
                  <a:schemeClr val="tx2"/>
                </a:solidFill>
                <a:latin typeface="+mn-lt"/>
                <a:cs typeface="+mn-cs"/>
              </a:defRPr>
            </a:lvl3pPr>
            <a:lvl4pPr>
              <a:defRPr lang="en-US" b="0" smtClean="0">
                <a:solidFill>
                  <a:schemeClr val="tx2"/>
                </a:solidFill>
                <a:latin typeface="+mn-lt"/>
                <a:cs typeface="+mn-cs"/>
              </a:defRPr>
            </a:lvl4pPr>
            <a:lvl5pPr>
              <a:defRPr lang="en-US" b="0">
                <a:solidFill>
                  <a:schemeClr val="tx2"/>
                </a:solidFill>
                <a:latin typeface="+mn-lt"/>
                <a:cs typeface="+mn-cs"/>
              </a:defRPr>
            </a:lvl5pPr>
          </a:lstStyle>
          <a:p>
            <a:pPr marL="0" lvl="0" algn="ctr"/>
            <a:r>
              <a:rPr lang="en-US" smtClean="0"/>
              <a:t>Click to edit Master text styles</a:t>
            </a:r>
          </a:p>
        </p:txBody>
      </p:sp>
      <p:sp>
        <p:nvSpPr>
          <p:cNvPr id="19" name="Text Placeholder 17"/>
          <p:cNvSpPr>
            <a:spLocks noGrp="1"/>
          </p:cNvSpPr>
          <p:nvPr>
            <p:ph type="body" sz="quarter" idx="11"/>
          </p:nvPr>
        </p:nvSpPr>
        <p:spPr>
          <a:xfrm>
            <a:off x="2538167" y="4026626"/>
            <a:ext cx="1911927" cy="1126671"/>
          </a:xfr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lvl1pPr marL="0" indent="0" algn="ctr">
              <a:buNone/>
              <a:defRPr lang="en-US" b="0" spc="73" baseline="0" smtClean="0">
                <a:solidFill>
                  <a:schemeClr val="tx2"/>
                </a:solidFill>
                <a:latin typeface="+mn-lt"/>
                <a:cs typeface="+mn-cs"/>
              </a:defRPr>
            </a:lvl1pPr>
            <a:lvl2pPr>
              <a:defRPr lang="en-US" b="0" smtClean="0">
                <a:solidFill>
                  <a:schemeClr val="tx2"/>
                </a:solidFill>
                <a:latin typeface="+mn-lt"/>
                <a:cs typeface="+mn-cs"/>
              </a:defRPr>
            </a:lvl2pPr>
            <a:lvl3pPr>
              <a:defRPr lang="en-US" b="0" smtClean="0">
                <a:solidFill>
                  <a:schemeClr val="tx2"/>
                </a:solidFill>
                <a:latin typeface="+mn-lt"/>
                <a:cs typeface="+mn-cs"/>
              </a:defRPr>
            </a:lvl3pPr>
            <a:lvl4pPr>
              <a:defRPr lang="en-US" b="0" smtClean="0">
                <a:solidFill>
                  <a:schemeClr val="tx2"/>
                </a:solidFill>
                <a:latin typeface="+mn-lt"/>
                <a:cs typeface="+mn-cs"/>
              </a:defRPr>
            </a:lvl4pPr>
            <a:lvl5pPr>
              <a:defRPr lang="en-US" b="0">
                <a:solidFill>
                  <a:schemeClr val="tx2"/>
                </a:solidFill>
                <a:latin typeface="+mn-lt"/>
                <a:cs typeface="+mn-cs"/>
              </a:defRPr>
            </a:lvl5pPr>
          </a:lstStyle>
          <a:p>
            <a:pPr marL="0" lvl="0" algn="ctr"/>
            <a:r>
              <a:rPr lang="en-US" smtClean="0"/>
              <a:t>Click to edit Master text styles</a:t>
            </a:r>
          </a:p>
        </p:txBody>
      </p:sp>
      <p:sp>
        <p:nvSpPr>
          <p:cNvPr id="20" name="Text Placeholder 17"/>
          <p:cNvSpPr>
            <a:spLocks noGrp="1"/>
          </p:cNvSpPr>
          <p:nvPr>
            <p:ph type="body" sz="quarter" idx="12"/>
          </p:nvPr>
        </p:nvSpPr>
        <p:spPr>
          <a:xfrm>
            <a:off x="4680066" y="4026626"/>
            <a:ext cx="1911927" cy="1126671"/>
          </a:xfr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lvl1pPr marL="0" indent="0" algn="ctr">
              <a:buNone/>
              <a:defRPr lang="en-US" b="0" spc="73" baseline="0" smtClean="0">
                <a:solidFill>
                  <a:schemeClr val="tx2"/>
                </a:solidFill>
                <a:latin typeface="+mn-lt"/>
                <a:cs typeface="+mn-cs"/>
              </a:defRPr>
            </a:lvl1pPr>
            <a:lvl2pPr>
              <a:defRPr lang="en-US" b="0" smtClean="0">
                <a:solidFill>
                  <a:schemeClr val="tx2"/>
                </a:solidFill>
                <a:latin typeface="+mn-lt"/>
                <a:cs typeface="+mn-cs"/>
              </a:defRPr>
            </a:lvl2pPr>
            <a:lvl3pPr>
              <a:defRPr lang="en-US" b="0" smtClean="0">
                <a:solidFill>
                  <a:schemeClr val="tx2"/>
                </a:solidFill>
                <a:latin typeface="+mn-lt"/>
                <a:cs typeface="+mn-cs"/>
              </a:defRPr>
            </a:lvl3pPr>
            <a:lvl4pPr>
              <a:defRPr lang="en-US" b="0" smtClean="0">
                <a:solidFill>
                  <a:schemeClr val="tx2"/>
                </a:solidFill>
                <a:latin typeface="+mn-lt"/>
                <a:cs typeface="+mn-cs"/>
              </a:defRPr>
            </a:lvl4pPr>
            <a:lvl5pPr>
              <a:defRPr lang="en-US" b="0">
                <a:solidFill>
                  <a:schemeClr val="tx2"/>
                </a:solidFill>
                <a:latin typeface="+mn-lt"/>
                <a:cs typeface="+mn-cs"/>
              </a:defRPr>
            </a:lvl5pPr>
          </a:lstStyle>
          <a:p>
            <a:pPr marL="0" lvl="0" algn="ctr"/>
            <a:r>
              <a:rPr lang="en-US" smtClean="0"/>
              <a:t>Click to edit Master text styles</a:t>
            </a:r>
          </a:p>
        </p:txBody>
      </p:sp>
      <p:sp>
        <p:nvSpPr>
          <p:cNvPr id="21" name="Text Placeholder 17"/>
          <p:cNvSpPr>
            <a:spLocks noGrp="1"/>
          </p:cNvSpPr>
          <p:nvPr>
            <p:ph type="body" sz="quarter" idx="13"/>
          </p:nvPr>
        </p:nvSpPr>
        <p:spPr>
          <a:xfrm>
            <a:off x="6809340" y="4026626"/>
            <a:ext cx="1911927" cy="1126671"/>
          </a:xfr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0" tIns="45720" rIns="0" bIns="45720" numCol="1" spcCol="0" rtlCol="0" fromWordArt="0" anchor="ctr" anchorCtr="0" forceAA="0" compatLnSpc="1">
            <a:prstTxWarp prst="textNoShape">
              <a:avLst/>
            </a:prstTxWarp>
            <a:noAutofit/>
          </a:bodyPr>
          <a:lstStyle>
            <a:lvl1pPr marL="0" indent="0" algn="ctr">
              <a:buNone/>
              <a:defRPr lang="en-US" b="0" spc="73" baseline="0" smtClean="0">
                <a:solidFill>
                  <a:schemeClr val="tx2"/>
                </a:solidFill>
                <a:latin typeface="+mn-lt"/>
                <a:cs typeface="+mn-cs"/>
              </a:defRPr>
            </a:lvl1pPr>
            <a:lvl2pPr>
              <a:defRPr lang="en-US" b="0" smtClean="0">
                <a:solidFill>
                  <a:schemeClr val="tx2"/>
                </a:solidFill>
                <a:latin typeface="+mn-lt"/>
                <a:cs typeface="+mn-cs"/>
              </a:defRPr>
            </a:lvl2pPr>
            <a:lvl3pPr>
              <a:defRPr lang="en-US" b="0" smtClean="0">
                <a:solidFill>
                  <a:schemeClr val="tx2"/>
                </a:solidFill>
                <a:latin typeface="+mn-lt"/>
                <a:cs typeface="+mn-cs"/>
              </a:defRPr>
            </a:lvl3pPr>
            <a:lvl4pPr>
              <a:defRPr lang="en-US" b="0" smtClean="0">
                <a:solidFill>
                  <a:schemeClr val="tx2"/>
                </a:solidFill>
                <a:latin typeface="+mn-lt"/>
                <a:cs typeface="+mn-cs"/>
              </a:defRPr>
            </a:lvl4pPr>
            <a:lvl5pPr>
              <a:defRPr lang="en-US" b="0">
                <a:solidFill>
                  <a:schemeClr val="tx2"/>
                </a:solidFill>
                <a:latin typeface="+mn-lt"/>
                <a:cs typeface="+mn-cs"/>
              </a:defRPr>
            </a:lvl5pPr>
          </a:lstStyle>
          <a:p>
            <a:pPr marL="0" lvl="0" algn="ctr"/>
            <a:r>
              <a:rPr lang="en-US" smtClean="0"/>
              <a:t>Click to edit Master text styles</a:t>
            </a:r>
          </a:p>
        </p:txBody>
      </p:sp>
      <p:sp>
        <p:nvSpPr>
          <p:cNvPr id="3" name="Footer Placeholder 2"/>
          <p:cNvSpPr>
            <a:spLocks noGrp="1"/>
          </p:cNvSpPr>
          <p:nvPr>
            <p:ph type="ftr" sz="quarter" idx="14"/>
          </p:nvPr>
        </p:nvSpPr>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22" name="Slide Number Placeholder 21"/>
          <p:cNvSpPr>
            <a:spLocks noGrp="1"/>
          </p:cNvSpPr>
          <p:nvPr>
            <p:ph type="sldNum" sz="quarter" idx="15"/>
          </p:nvPr>
        </p:nvSpPr>
        <p:spPr/>
        <p:txBody>
          <a:bodyPr/>
          <a:lstStyle/>
          <a:p>
            <a:fld id="{3440DB78-B2BD-4A53-850E-0E8BEB5BA7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418782536"/>
      </p:ext>
    </p:extLst>
  </p:cSld>
  <p:clrMapOvr>
    <a:masterClrMapping/>
  </p:clrMapOvr>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Title only centered - blue bg">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20323"/>
            <a:ext cx="9144000" cy="846138"/>
          </a:xfrm>
        </p:spPr>
        <p:txBody>
          <a:bodyPr>
            <a:normAutofit/>
          </a:bodyPr>
          <a:lstStyle>
            <a:lvl1pPr algn="ctr">
              <a:defRPr sz="2727" b="0" cap="all" spc="0" baseline="0">
                <a:solidFill>
                  <a:schemeClr val="tx2"/>
                </a:solidFill>
                <a:latin typeface="Arial Black" panose="020B0A04020102020204" pitchFamily="34" charset="0"/>
              </a:defRPr>
            </a:lvl1pPr>
          </a:lstStyle>
          <a:p>
            <a:r>
              <a:rPr lang="en-US" smtClean="0"/>
              <a:t>Click to edit Master title style</a:t>
            </a:r>
            <a:endParaRPr lang="en-US" dirty="0"/>
          </a:p>
        </p:txBody>
      </p:sp>
      <p:pic>
        <p:nvPicPr>
          <p:cNvPr id="4"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5" name="Text Placeholder 8"/>
          <p:cNvSpPr>
            <a:spLocks noGrp="1"/>
          </p:cNvSpPr>
          <p:nvPr>
            <p:ph type="body" sz="quarter" idx="10"/>
          </p:nvPr>
        </p:nvSpPr>
        <p:spPr>
          <a:xfrm>
            <a:off x="415637" y="2045323"/>
            <a:ext cx="8312727" cy="2251982"/>
          </a:xfrm>
        </p:spPr>
        <p:txBody>
          <a:bodyPr lIns="0" rIns="91440">
            <a:noAutofit/>
          </a:bodyPr>
          <a:lstStyle>
            <a:lvl1pPr marL="0" indent="0">
              <a:spcAft>
                <a:spcPts val="273"/>
              </a:spcAft>
              <a:buFont typeface="Arial" panose="020B0604020202020204" pitchFamily="34" charset="0"/>
              <a:buNone/>
              <a:defRPr sz="1636" b="0" spc="0" baseline="0">
                <a:solidFill>
                  <a:schemeClr val="tx1"/>
                </a:solidFill>
                <a:latin typeface="+mn-lt"/>
              </a:defRPr>
            </a:lvl1pPr>
            <a:lvl2pPr marL="675416" indent="-259775">
              <a:buFont typeface="Arial" panose="020B0604020202020204" pitchFamily="34" charset="0"/>
              <a:buChar char="•"/>
              <a:defRPr sz="1636" b="0">
                <a:solidFill>
                  <a:schemeClr val="tx1"/>
                </a:solidFill>
                <a:latin typeface="+mn-lt"/>
              </a:defRPr>
            </a:lvl2pPr>
            <a:lvl3pPr marL="1039101" indent="-207820">
              <a:buFont typeface="Arial" panose="020B0604020202020204" pitchFamily="34" charset="0"/>
              <a:buChar char="•"/>
              <a:defRPr sz="1636" b="0">
                <a:solidFill>
                  <a:schemeClr val="tx1"/>
                </a:solidFill>
                <a:latin typeface="+mn-lt"/>
              </a:defRPr>
            </a:lvl3pPr>
            <a:lvl4pPr marL="1454742" indent="-207820">
              <a:buFont typeface="Arial" panose="020B0604020202020204" pitchFamily="34" charset="0"/>
              <a:buChar char="•"/>
              <a:defRPr sz="1636" b="0">
                <a:solidFill>
                  <a:schemeClr val="tx1"/>
                </a:solidFill>
                <a:latin typeface="+mn-lt"/>
              </a:defRPr>
            </a:lvl4pPr>
            <a:lvl5pPr marL="1870382" indent="-207820">
              <a:buFont typeface="Arial" panose="020B0604020202020204" pitchFamily="34" charset="0"/>
              <a:buChar char="•"/>
              <a:defRPr sz="1636" b="0">
                <a:solidFill>
                  <a:schemeClr val="tx1"/>
                </a:solidFill>
                <a:latin typeface="+mn-lt"/>
              </a:defRPr>
            </a:lvl5pPr>
            <a:lvl6pPr marL="2286023" indent="-207820">
              <a:buFont typeface="Arial" panose="020B0604020202020204" pitchFamily="34" charset="0"/>
              <a:buChar char="•"/>
              <a:defRPr sz="1636" b="0">
                <a:solidFill>
                  <a:schemeClr val="tx1"/>
                </a:solidFill>
                <a:latin typeface="+mn-lt"/>
              </a:defRPr>
            </a:lvl6pPr>
          </a:lstStyle>
          <a:p>
            <a:pPr lvl="0"/>
            <a:r>
              <a:rPr lang="en-US" smtClean="0"/>
              <a:t>Click to edit Master text styles</a:t>
            </a:r>
          </a:p>
        </p:txBody>
      </p:sp>
      <p:sp>
        <p:nvSpPr>
          <p:cNvPr id="3" name="Footer Placeholder 2"/>
          <p:cNvSpPr>
            <a:spLocks noGrp="1"/>
          </p:cNvSpPr>
          <p:nvPr>
            <p:ph type="ftr" sz="quarter" idx="11"/>
          </p:nvPr>
        </p:nvSpPr>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6" name="Slide Number Placeholder 5"/>
          <p:cNvSpPr>
            <a:spLocks noGrp="1"/>
          </p:cNvSpPr>
          <p:nvPr>
            <p:ph type="sldNum" sz="quarter" idx="12"/>
          </p:nvPr>
        </p:nvSpPr>
        <p:spPr/>
        <p:txBody>
          <a:bodyPr/>
          <a:lstStyle/>
          <a:p>
            <a:fld id="{3440DB78-B2BD-4A53-850E-0E8BEB5BA747}"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739623641"/>
      </p:ext>
    </p:extLst>
  </p:cSld>
  <p:clrMapOvr>
    <a:masterClrMapping/>
  </p:clrMapOvr>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only left just. - blue bg">
    <p:bg>
      <p:bgPr>
        <a:solidFill>
          <a:schemeClr val="accent1"/>
        </a:solidFill>
        <a:effectLst/>
      </p:bgPr>
    </p:bg>
    <p:spTree>
      <p:nvGrpSpPr>
        <p:cNvPr id="1" name=""/>
        <p:cNvGrpSpPr/>
        <p:nvPr/>
      </p:nvGrpSpPr>
      <p:grpSpPr>
        <a:xfrm>
          <a:off x="0" y="0"/>
          <a:ext cx="0" cy="0"/>
          <a:chOff x="0" y="0"/>
          <a:chExt cx="0" cy="0"/>
        </a:xfrm>
      </p:grpSpPr>
      <p:pic>
        <p:nvPicPr>
          <p:cNvPr id="4"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2" name="Title 1"/>
          <p:cNvSpPr>
            <a:spLocks noGrp="1"/>
          </p:cNvSpPr>
          <p:nvPr>
            <p:ph type="title"/>
          </p:nvPr>
        </p:nvSpPr>
        <p:spPr>
          <a:xfrm>
            <a:off x="0" y="220323"/>
            <a:ext cx="9144000" cy="846138"/>
          </a:xfrm>
        </p:spPr>
        <p:txBody>
          <a:bodyPr lIns="457200">
            <a:normAutofit/>
          </a:bodyPr>
          <a:lstStyle>
            <a:lvl1pPr algn="l">
              <a:defRPr sz="2727" b="0" spc="0" baseline="0">
                <a:solidFill>
                  <a:schemeClr val="tx2"/>
                </a:solidFill>
                <a:latin typeface="Arial Black" panose="020B0A04020102020204" pitchFamily="34" charset="0"/>
              </a:defRPr>
            </a:lvl1pPr>
          </a:lstStyle>
          <a:p>
            <a:r>
              <a:rPr lang="en-US" smtClean="0"/>
              <a:t>Click to edit Master title style</a:t>
            </a:r>
            <a:endParaRPr lang="en-US" dirty="0"/>
          </a:p>
        </p:txBody>
      </p:sp>
      <p:sp>
        <p:nvSpPr>
          <p:cNvPr id="3" name="Footer Placeholder 2"/>
          <p:cNvSpPr>
            <a:spLocks noGrp="1"/>
          </p:cNvSpPr>
          <p:nvPr>
            <p:ph type="ftr" sz="quarter" idx="10"/>
          </p:nvPr>
        </p:nvSpPr>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5" name="Slide Number Placeholder 4"/>
          <p:cNvSpPr>
            <a:spLocks noGrp="1"/>
          </p:cNvSpPr>
          <p:nvPr>
            <p:ph type="sldNum" sz="quarter" idx="11"/>
          </p:nvPr>
        </p:nvSpPr>
        <p:spPr/>
        <p:txBody>
          <a:bodyPr/>
          <a:lstStyle/>
          <a:p>
            <a:fld id="{3440DB78-B2BD-4A53-850E-0E8BEB5BA747}" type="slidenum">
              <a:rPr lang="en-US" smtClean="0">
                <a:solidFill>
                  <a:prstClr val="black"/>
                </a:solidFill>
              </a:rPr>
              <a:pPr/>
              <a:t>‹#›</a:t>
            </a:fld>
            <a:endParaRPr lang="en-US">
              <a:solidFill>
                <a:prstClr val="black"/>
              </a:solidFill>
            </a:endParaRPr>
          </a:p>
        </p:txBody>
      </p:sp>
      <p:sp>
        <p:nvSpPr>
          <p:cNvPr id="6" name="Rectangle 5"/>
          <p:cNvSpPr/>
          <p:nvPr userDrawn="1"/>
        </p:nvSpPr>
        <p:spPr>
          <a:xfrm>
            <a:off x="407662" y="2615613"/>
            <a:ext cx="2493818" cy="58782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091" kern="1200" cap="none" spc="55" dirty="0">
              <a:solidFill>
                <a:srgbClr val="0054A4"/>
              </a:solidFill>
            </a:endParaRPr>
          </a:p>
        </p:txBody>
      </p:sp>
      <p:sp>
        <p:nvSpPr>
          <p:cNvPr id="7" name="Rectangle 6"/>
          <p:cNvSpPr/>
          <p:nvPr userDrawn="1"/>
        </p:nvSpPr>
        <p:spPr>
          <a:xfrm>
            <a:off x="407662" y="4917594"/>
            <a:ext cx="2493818" cy="58782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091" kern="1200" cap="none" spc="55" dirty="0">
              <a:solidFill>
                <a:srgbClr val="0054A4"/>
              </a:solidFill>
            </a:endParaRPr>
          </a:p>
        </p:txBody>
      </p:sp>
      <p:sp>
        <p:nvSpPr>
          <p:cNvPr id="8" name="Rectangle 7"/>
          <p:cNvSpPr/>
          <p:nvPr userDrawn="1"/>
        </p:nvSpPr>
        <p:spPr>
          <a:xfrm>
            <a:off x="3320003" y="2615613"/>
            <a:ext cx="2493818" cy="58782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091" kern="1200" cap="none" spc="55" dirty="0">
              <a:solidFill>
                <a:srgbClr val="0054A4"/>
              </a:solidFill>
            </a:endParaRPr>
          </a:p>
        </p:txBody>
      </p:sp>
      <p:sp>
        <p:nvSpPr>
          <p:cNvPr id="10" name="Rectangle 9"/>
          <p:cNvSpPr/>
          <p:nvPr userDrawn="1"/>
        </p:nvSpPr>
        <p:spPr>
          <a:xfrm>
            <a:off x="6229457" y="2615613"/>
            <a:ext cx="2493818" cy="58782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091" kern="1200" cap="none" spc="55" dirty="0">
              <a:solidFill>
                <a:srgbClr val="0054A4"/>
              </a:solidFill>
            </a:endParaRPr>
          </a:p>
        </p:txBody>
      </p:sp>
      <p:sp>
        <p:nvSpPr>
          <p:cNvPr id="11" name="Rectangle 10"/>
          <p:cNvSpPr/>
          <p:nvPr userDrawn="1"/>
        </p:nvSpPr>
        <p:spPr>
          <a:xfrm>
            <a:off x="3320003" y="4917594"/>
            <a:ext cx="2493818" cy="58782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091" kern="1200" cap="none" spc="55" dirty="0">
              <a:solidFill>
                <a:srgbClr val="0054A4"/>
              </a:solidFill>
            </a:endParaRPr>
          </a:p>
        </p:txBody>
      </p:sp>
      <p:sp>
        <p:nvSpPr>
          <p:cNvPr id="12" name="Rectangle 11"/>
          <p:cNvSpPr/>
          <p:nvPr userDrawn="1"/>
        </p:nvSpPr>
        <p:spPr>
          <a:xfrm>
            <a:off x="6229457" y="4917594"/>
            <a:ext cx="2493818" cy="587829"/>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091" kern="1200" cap="none" spc="55" dirty="0">
              <a:solidFill>
                <a:srgbClr val="0054A4"/>
              </a:solidFill>
            </a:endParaRPr>
          </a:p>
        </p:txBody>
      </p:sp>
      <p:sp>
        <p:nvSpPr>
          <p:cNvPr id="27" name="Text Placeholder 26"/>
          <p:cNvSpPr>
            <a:spLocks noGrp="1"/>
          </p:cNvSpPr>
          <p:nvPr>
            <p:ph type="body" sz="quarter" idx="12"/>
          </p:nvPr>
        </p:nvSpPr>
        <p:spPr>
          <a:xfrm>
            <a:off x="406219" y="2621737"/>
            <a:ext cx="2496705" cy="581705"/>
          </a:xfrm>
        </p:spPr>
        <p:txBody>
          <a:bodyPr anchor="ctr">
            <a:normAutofit/>
          </a:bodyPr>
          <a:lstStyle>
            <a:lvl1pPr marL="0" indent="0" algn="ctr">
              <a:buNone/>
              <a:defRPr sz="1091" b="1" spc="55" baseline="0">
                <a:solidFill>
                  <a:schemeClr val="tx2"/>
                </a:solidFill>
              </a:defRPr>
            </a:lvl1pPr>
          </a:lstStyle>
          <a:p>
            <a:pPr lvl="0"/>
            <a:r>
              <a:rPr lang="en-US" smtClean="0"/>
              <a:t>Click to edit Master text styles</a:t>
            </a:r>
          </a:p>
        </p:txBody>
      </p:sp>
      <p:sp>
        <p:nvSpPr>
          <p:cNvPr id="28" name="Text Placeholder 26"/>
          <p:cNvSpPr>
            <a:spLocks noGrp="1"/>
          </p:cNvSpPr>
          <p:nvPr>
            <p:ph type="body" sz="quarter" idx="13"/>
          </p:nvPr>
        </p:nvSpPr>
        <p:spPr>
          <a:xfrm>
            <a:off x="3318560" y="2621737"/>
            <a:ext cx="2496705" cy="581705"/>
          </a:xfrm>
        </p:spPr>
        <p:txBody>
          <a:bodyPr anchor="ctr">
            <a:normAutofit/>
          </a:bodyPr>
          <a:lstStyle>
            <a:lvl1pPr marL="0" indent="0" algn="ctr">
              <a:buNone/>
              <a:defRPr sz="1091" b="1" spc="55" baseline="0">
                <a:solidFill>
                  <a:schemeClr val="tx2"/>
                </a:solidFill>
              </a:defRPr>
            </a:lvl1pPr>
          </a:lstStyle>
          <a:p>
            <a:pPr lvl="0"/>
            <a:r>
              <a:rPr lang="en-US" smtClean="0"/>
              <a:t>Click to edit Master text styles</a:t>
            </a:r>
          </a:p>
        </p:txBody>
      </p:sp>
      <p:sp>
        <p:nvSpPr>
          <p:cNvPr id="29" name="Text Placeholder 26"/>
          <p:cNvSpPr>
            <a:spLocks noGrp="1"/>
          </p:cNvSpPr>
          <p:nvPr>
            <p:ph type="body" sz="quarter" idx="14"/>
          </p:nvPr>
        </p:nvSpPr>
        <p:spPr>
          <a:xfrm>
            <a:off x="6228015" y="2621737"/>
            <a:ext cx="2496705" cy="581705"/>
          </a:xfrm>
        </p:spPr>
        <p:txBody>
          <a:bodyPr anchor="ctr">
            <a:normAutofit/>
          </a:bodyPr>
          <a:lstStyle>
            <a:lvl1pPr marL="0" indent="0" algn="ctr">
              <a:buNone/>
              <a:defRPr sz="1091" b="1" spc="55" baseline="0">
                <a:solidFill>
                  <a:schemeClr val="tx2"/>
                </a:solidFill>
              </a:defRPr>
            </a:lvl1pPr>
          </a:lstStyle>
          <a:p>
            <a:pPr lvl="0"/>
            <a:r>
              <a:rPr lang="en-US" smtClean="0"/>
              <a:t>Click to edit Master text styles</a:t>
            </a:r>
          </a:p>
        </p:txBody>
      </p:sp>
      <p:sp>
        <p:nvSpPr>
          <p:cNvPr id="30" name="Text Placeholder 26"/>
          <p:cNvSpPr>
            <a:spLocks noGrp="1"/>
          </p:cNvSpPr>
          <p:nvPr>
            <p:ph type="body" sz="quarter" idx="15"/>
          </p:nvPr>
        </p:nvSpPr>
        <p:spPr>
          <a:xfrm>
            <a:off x="406219" y="4923719"/>
            <a:ext cx="2496705" cy="581705"/>
          </a:xfrm>
        </p:spPr>
        <p:txBody>
          <a:bodyPr anchor="ctr">
            <a:normAutofit/>
          </a:bodyPr>
          <a:lstStyle>
            <a:lvl1pPr marL="0" indent="0" algn="ctr">
              <a:buNone/>
              <a:defRPr sz="1091" b="1" spc="55" baseline="0">
                <a:solidFill>
                  <a:schemeClr val="tx2"/>
                </a:solidFill>
              </a:defRPr>
            </a:lvl1pPr>
          </a:lstStyle>
          <a:p>
            <a:pPr lvl="0"/>
            <a:r>
              <a:rPr lang="en-US" smtClean="0"/>
              <a:t>Click to edit Master text styles</a:t>
            </a:r>
          </a:p>
        </p:txBody>
      </p:sp>
      <p:sp>
        <p:nvSpPr>
          <p:cNvPr id="31" name="Text Placeholder 26"/>
          <p:cNvSpPr>
            <a:spLocks noGrp="1"/>
          </p:cNvSpPr>
          <p:nvPr>
            <p:ph type="body" sz="quarter" idx="16"/>
          </p:nvPr>
        </p:nvSpPr>
        <p:spPr>
          <a:xfrm>
            <a:off x="3318560" y="4923719"/>
            <a:ext cx="2496705" cy="581705"/>
          </a:xfrm>
        </p:spPr>
        <p:txBody>
          <a:bodyPr anchor="ctr">
            <a:normAutofit/>
          </a:bodyPr>
          <a:lstStyle>
            <a:lvl1pPr marL="0" indent="0" algn="ctr">
              <a:buNone/>
              <a:defRPr sz="1091" b="1" spc="55" baseline="0">
                <a:solidFill>
                  <a:schemeClr val="tx2"/>
                </a:solidFill>
              </a:defRPr>
            </a:lvl1pPr>
          </a:lstStyle>
          <a:p>
            <a:pPr lvl="0"/>
            <a:r>
              <a:rPr lang="en-US" smtClean="0"/>
              <a:t>Click to edit Master text styles</a:t>
            </a:r>
          </a:p>
        </p:txBody>
      </p:sp>
      <p:sp>
        <p:nvSpPr>
          <p:cNvPr id="32" name="Text Placeholder 26"/>
          <p:cNvSpPr>
            <a:spLocks noGrp="1"/>
          </p:cNvSpPr>
          <p:nvPr>
            <p:ph type="body" sz="quarter" idx="17"/>
          </p:nvPr>
        </p:nvSpPr>
        <p:spPr>
          <a:xfrm>
            <a:off x="6228015" y="4923719"/>
            <a:ext cx="2496705" cy="581705"/>
          </a:xfrm>
        </p:spPr>
        <p:txBody>
          <a:bodyPr anchor="ctr">
            <a:normAutofit/>
          </a:bodyPr>
          <a:lstStyle>
            <a:lvl1pPr marL="0" indent="0" algn="ctr">
              <a:buNone/>
              <a:defRPr sz="1091" b="1" spc="55" baseline="0">
                <a:solidFill>
                  <a:schemeClr val="tx2"/>
                </a:solidFill>
              </a:defRPr>
            </a:lvl1pPr>
          </a:lstStyle>
          <a:p>
            <a:pPr lvl="0"/>
            <a:r>
              <a:rPr lang="en-US" smtClean="0"/>
              <a:t>Click to edit Master text styles</a:t>
            </a:r>
          </a:p>
        </p:txBody>
      </p:sp>
      <p:sp>
        <p:nvSpPr>
          <p:cNvPr id="34" name="Picture Placeholder 33"/>
          <p:cNvSpPr>
            <a:spLocks noGrp="1"/>
          </p:cNvSpPr>
          <p:nvPr>
            <p:ph type="pic" sz="quarter" idx="18"/>
          </p:nvPr>
        </p:nvSpPr>
        <p:spPr>
          <a:xfrm>
            <a:off x="407662" y="1203872"/>
            <a:ext cx="2493818" cy="1411741"/>
          </a:xfrm>
        </p:spPr>
        <p:txBody>
          <a:bodyPr/>
          <a:lstStyle/>
          <a:p>
            <a:r>
              <a:rPr lang="en-US" smtClean="0"/>
              <a:t>Click icon to add picture</a:t>
            </a:r>
            <a:endParaRPr lang="en-US"/>
          </a:p>
        </p:txBody>
      </p:sp>
      <p:sp>
        <p:nvSpPr>
          <p:cNvPr id="35" name="Picture Placeholder 33"/>
          <p:cNvSpPr>
            <a:spLocks noGrp="1"/>
          </p:cNvSpPr>
          <p:nvPr>
            <p:ph type="pic" sz="quarter" idx="19"/>
          </p:nvPr>
        </p:nvSpPr>
        <p:spPr>
          <a:xfrm>
            <a:off x="3320003" y="1203872"/>
            <a:ext cx="2493818" cy="1411741"/>
          </a:xfrm>
        </p:spPr>
        <p:txBody>
          <a:bodyPr/>
          <a:lstStyle/>
          <a:p>
            <a:r>
              <a:rPr lang="en-US" smtClean="0"/>
              <a:t>Click icon to add picture</a:t>
            </a:r>
            <a:endParaRPr lang="en-US"/>
          </a:p>
        </p:txBody>
      </p:sp>
      <p:sp>
        <p:nvSpPr>
          <p:cNvPr id="36" name="Picture Placeholder 33"/>
          <p:cNvSpPr>
            <a:spLocks noGrp="1"/>
          </p:cNvSpPr>
          <p:nvPr>
            <p:ph type="pic" sz="quarter" idx="20"/>
          </p:nvPr>
        </p:nvSpPr>
        <p:spPr>
          <a:xfrm>
            <a:off x="6229457" y="1203872"/>
            <a:ext cx="2493818" cy="1411741"/>
          </a:xfrm>
        </p:spPr>
        <p:txBody>
          <a:bodyPr/>
          <a:lstStyle/>
          <a:p>
            <a:r>
              <a:rPr lang="en-US" smtClean="0"/>
              <a:t>Click icon to add picture</a:t>
            </a:r>
            <a:endParaRPr lang="en-US"/>
          </a:p>
        </p:txBody>
      </p:sp>
      <p:sp>
        <p:nvSpPr>
          <p:cNvPr id="37" name="Picture Placeholder 33"/>
          <p:cNvSpPr>
            <a:spLocks noGrp="1"/>
          </p:cNvSpPr>
          <p:nvPr>
            <p:ph type="pic" sz="quarter" idx="21"/>
          </p:nvPr>
        </p:nvSpPr>
        <p:spPr>
          <a:xfrm>
            <a:off x="407662" y="3514510"/>
            <a:ext cx="2493818" cy="1411741"/>
          </a:xfrm>
        </p:spPr>
        <p:txBody>
          <a:bodyPr/>
          <a:lstStyle/>
          <a:p>
            <a:r>
              <a:rPr lang="en-US" smtClean="0"/>
              <a:t>Click icon to add picture</a:t>
            </a:r>
            <a:endParaRPr lang="en-US"/>
          </a:p>
        </p:txBody>
      </p:sp>
      <p:sp>
        <p:nvSpPr>
          <p:cNvPr id="38" name="Picture Placeholder 33"/>
          <p:cNvSpPr>
            <a:spLocks noGrp="1"/>
          </p:cNvSpPr>
          <p:nvPr>
            <p:ph type="pic" sz="quarter" idx="22"/>
          </p:nvPr>
        </p:nvSpPr>
        <p:spPr>
          <a:xfrm>
            <a:off x="3320003" y="3514510"/>
            <a:ext cx="2493818" cy="1411741"/>
          </a:xfrm>
        </p:spPr>
        <p:txBody>
          <a:bodyPr/>
          <a:lstStyle/>
          <a:p>
            <a:r>
              <a:rPr lang="en-US" smtClean="0"/>
              <a:t>Click icon to add picture</a:t>
            </a:r>
            <a:endParaRPr lang="en-US"/>
          </a:p>
        </p:txBody>
      </p:sp>
      <p:sp>
        <p:nvSpPr>
          <p:cNvPr id="39" name="Picture Placeholder 33"/>
          <p:cNvSpPr>
            <a:spLocks noGrp="1"/>
          </p:cNvSpPr>
          <p:nvPr>
            <p:ph type="pic" sz="quarter" idx="23"/>
          </p:nvPr>
        </p:nvSpPr>
        <p:spPr>
          <a:xfrm>
            <a:off x="6229457" y="3514510"/>
            <a:ext cx="2493818" cy="1411741"/>
          </a:xfrm>
        </p:spPr>
        <p:txBody>
          <a:bodyPr/>
          <a:lstStyle/>
          <a:p>
            <a:r>
              <a:rPr lang="en-US" smtClean="0"/>
              <a:t>Click icon to add picture</a:t>
            </a:r>
            <a:endParaRPr lang="en-US"/>
          </a:p>
        </p:txBody>
      </p:sp>
    </p:spTree>
    <p:extLst>
      <p:ext uri="{BB962C8B-B14F-4D97-AF65-F5344CB8AC3E}">
        <p14:creationId xmlns:p14="http://schemas.microsoft.com/office/powerpoint/2010/main" val="1212781105"/>
      </p:ext>
    </p:extLst>
  </p:cSld>
  <p:clrMapOvr>
    <a:masterClrMapping/>
  </p:clrMapOvr>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content, and bars">
    <p:spTree>
      <p:nvGrpSpPr>
        <p:cNvPr id="1" name=""/>
        <p:cNvGrpSpPr/>
        <p:nvPr/>
      </p:nvGrpSpPr>
      <p:grpSpPr>
        <a:xfrm>
          <a:off x="0" y="0"/>
          <a:ext cx="0" cy="0"/>
          <a:chOff x="0" y="0"/>
          <a:chExt cx="0" cy="0"/>
        </a:xfrm>
      </p:grpSpPr>
      <p:pic>
        <p:nvPicPr>
          <p:cNvPr id="4"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cxnSp>
        <p:nvCxnSpPr>
          <p:cNvPr id="5" name="Straight Connector 4"/>
          <p:cNvCxnSpPr/>
          <p:nvPr userDrawn="1"/>
        </p:nvCxnSpPr>
        <p:spPr>
          <a:xfrm>
            <a:off x="415635" y="488823"/>
            <a:ext cx="8312727" cy="0"/>
          </a:xfrm>
          <a:prstGeom prst="line">
            <a:avLst/>
          </a:prstGeom>
          <a:ln w="47625">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userDrawn="1"/>
        </p:nvCxnSpPr>
        <p:spPr>
          <a:xfrm>
            <a:off x="415635" y="6343129"/>
            <a:ext cx="7855527" cy="0"/>
          </a:xfrm>
          <a:prstGeom prst="line">
            <a:avLst/>
          </a:prstGeom>
          <a:ln w="4762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02645" y="870629"/>
            <a:ext cx="8229600" cy="846138"/>
          </a:xfrm>
        </p:spPr>
        <p:txBody>
          <a:bodyPr lIns="0">
            <a:noAutofit/>
          </a:bodyPr>
          <a:lstStyle>
            <a:lvl1pPr>
              <a:defRPr sz="2727" b="0" cap="all" spc="0" baseline="0">
                <a:solidFill>
                  <a:schemeClr val="tx2"/>
                </a:solidFill>
                <a:latin typeface="Arial Black" panose="020B0A04020102020204" pitchFamily="34" charset="0"/>
              </a:defRPr>
            </a:lvl1pPr>
          </a:lstStyle>
          <a:p>
            <a:r>
              <a:rPr lang="en-US" smtClean="0"/>
              <a:t>Click to edit Master title style</a:t>
            </a:r>
            <a:endParaRPr lang="en-US" dirty="0"/>
          </a:p>
        </p:txBody>
      </p:sp>
      <p:sp>
        <p:nvSpPr>
          <p:cNvPr id="8" name="source"/>
          <p:cNvSpPr>
            <a:spLocks noGrp="1"/>
          </p:cNvSpPr>
          <p:nvPr>
            <p:ph type="body" sz="quarter" idx="10"/>
          </p:nvPr>
        </p:nvSpPr>
        <p:spPr>
          <a:xfrm>
            <a:off x="329908" y="6396203"/>
            <a:ext cx="7356765" cy="260199"/>
          </a:xfrm>
        </p:spPr>
        <p:txBody>
          <a:bodyPr>
            <a:spAutoFit/>
          </a:bodyPr>
          <a:lstStyle>
            <a:lvl1pPr marL="0" indent="0">
              <a:buNone/>
              <a:defRPr sz="1091" b="0" i="1" spc="45" baseline="0">
                <a:solidFill>
                  <a:schemeClr val="accent4"/>
                </a:solidFill>
              </a:defRPr>
            </a:lvl1pPr>
          </a:lstStyle>
          <a:p>
            <a:pPr lvl="0"/>
            <a:r>
              <a:rPr lang="en-US" smtClean="0"/>
              <a:t>Click to edit Master text styles</a:t>
            </a:r>
          </a:p>
        </p:txBody>
      </p:sp>
      <p:sp>
        <p:nvSpPr>
          <p:cNvPr id="3" name="Footer Placeholder 2"/>
          <p:cNvSpPr>
            <a:spLocks noGrp="1"/>
          </p:cNvSpPr>
          <p:nvPr>
            <p:ph type="ftr" sz="quarter" idx="11"/>
          </p:nvPr>
        </p:nvSpPr>
        <p:spPr/>
        <p:txBody>
          <a:bodyPr/>
          <a:lstStyle>
            <a:lvl1pPr>
              <a:defRPr cap="all" baseline="0"/>
            </a:lvl1pPr>
          </a:lstStyle>
          <a:p>
            <a:r>
              <a:rPr lang="en-US" smtClean="0">
                <a:solidFill>
                  <a:prstClr val="black"/>
                </a:solidFill>
              </a:rPr>
              <a:t>TITLE FOOTER</a:t>
            </a:r>
            <a:endParaRPr lang="en-US" dirty="0">
              <a:solidFill>
                <a:prstClr val="black"/>
              </a:solidFill>
            </a:endParaRPr>
          </a:p>
        </p:txBody>
      </p:sp>
      <p:sp>
        <p:nvSpPr>
          <p:cNvPr id="7" name="Slide Number Placeholder 6"/>
          <p:cNvSpPr>
            <a:spLocks noGrp="1"/>
          </p:cNvSpPr>
          <p:nvPr>
            <p:ph type="sldNum" sz="quarter" idx="12"/>
          </p:nvPr>
        </p:nvSpPr>
        <p:spPr/>
        <p:txBody>
          <a:bodyPr/>
          <a:lstStyle/>
          <a:p>
            <a:fld id="{3440DB78-B2BD-4A53-850E-0E8BEB5BA747}" type="slidenum">
              <a:rPr lang="en-US" smtClean="0">
                <a:solidFill>
                  <a:prstClr val="black"/>
                </a:solidFill>
              </a:rPr>
              <a:pPr/>
              <a:t>‹#›</a:t>
            </a:fld>
            <a:endParaRPr lang="en-US">
              <a:solidFill>
                <a:prstClr val="black"/>
              </a:solidFill>
            </a:endParaRPr>
          </a:p>
        </p:txBody>
      </p:sp>
      <p:sp>
        <p:nvSpPr>
          <p:cNvPr id="10" name="Text Placeholder 8"/>
          <p:cNvSpPr>
            <a:spLocks noGrp="1"/>
          </p:cNvSpPr>
          <p:nvPr>
            <p:ph type="body" sz="quarter" idx="13"/>
          </p:nvPr>
        </p:nvSpPr>
        <p:spPr>
          <a:xfrm>
            <a:off x="415637" y="2045323"/>
            <a:ext cx="8312727" cy="2251982"/>
          </a:xfrm>
        </p:spPr>
        <p:txBody>
          <a:bodyPr lIns="0" rIns="91440">
            <a:noAutofit/>
          </a:bodyPr>
          <a:lstStyle>
            <a:lvl1pPr marL="0" indent="0">
              <a:spcAft>
                <a:spcPts val="273"/>
              </a:spcAft>
              <a:buFont typeface="Arial" panose="020B0604020202020204" pitchFamily="34" charset="0"/>
              <a:buNone/>
              <a:defRPr sz="1636" b="0" spc="0" baseline="0">
                <a:solidFill>
                  <a:schemeClr val="tx1"/>
                </a:solidFill>
                <a:latin typeface="+mn-lt"/>
              </a:defRPr>
            </a:lvl1pPr>
            <a:lvl2pPr marL="675416" indent="-259775">
              <a:buFont typeface="Arial" panose="020B0604020202020204" pitchFamily="34" charset="0"/>
              <a:buChar char="•"/>
              <a:defRPr sz="1636" b="0">
                <a:solidFill>
                  <a:schemeClr val="tx1"/>
                </a:solidFill>
                <a:latin typeface="+mn-lt"/>
              </a:defRPr>
            </a:lvl2pPr>
            <a:lvl3pPr marL="1039101" indent="-207820">
              <a:buFont typeface="Arial" panose="020B0604020202020204" pitchFamily="34" charset="0"/>
              <a:buChar char="•"/>
              <a:defRPr sz="1636" b="0">
                <a:solidFill>
                  <a:schemeClr val="tx1"/>
                </a:solidFill>
                <a:latin typeface="+mn-lt"/>
              </a:defRPr>
            </a:lvl3pPr>
            <a:lvl4pPr marL="1454742" indent="-207820">
              <a:buFont typeface="Arial" panose="020B0604020202020204" pitchFamily="34" charset="0"/>
              <a:buChar char="•"/>
              <a:defRPr sz="1636" b="0">
                <a:solidFill>
                  <a:schemeClr val="tx1"/>
                </a:solidFill>
                <a:latin typeface="+mn-lt"/>
              </a:defRPr>
            </a:lvl4pPr>
            <a:lvl5pPr marL="1870382" indent="-207820">
              <a:buFont typeface="Arial" panose="020B0604020202020204" pitchFamily="34" charset="0"/>
              <a:buChar char="•"/>
              <a:defRPr sz="1636" b="0">
                <a:solidFill>
                  <a:schemeClr val="tx1"/>
                </a:solidFill>
                <a:latin typeface="+mn-lt"/>
              </a:defRPr>
            </a:lvl5pPr>
            <a:lvl6pPr marL="2286023" indent="-207820">
              <a:buFont typeface="Arial" panose="020B0604020202020204" pitchFamily="34" charset="0"/>
              <a:buChar char="•"/>
              <a:defRPr sz="1636" b="0">
                <a:solidFill>
                  <a:schemeClr val="tx1"/>
                </a:solidFill>
                <a:latin typeface="+mn-lt"/>
              </a:defRPr>
            </a:lvl6pPr>
          </a:lstStyle>
          <a:p>
            <a:pPr lvl="0"/>
            <a:r>
              <a:rPr lang="en-US" smtClean="0"/>
              <a:t>Click to edit Master text styles</a:t>
            </a:r>
          </a:p>
        </p:txBody>
      </p:sp>
    </p:spTree>
    <p:extLst>
      <p:ext uri="{BB962C8B-B14F-4D97-AF65-F5344CB8AC3E}">
        <p14:creationId xmlns:p14="http://schemas.microsoft.com/office/powerpoint/2010/main" val="1359961739"/>
      </p:ext>
    </p:extLst>
  </p:cSld>
  <p:clrMapOvr>
    <a:masterClrMapping/>
  </p:clrMapOvr>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and pictur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9144000" cy="6858000"/>
          </a:xfrm>
        </p:spPr>
        <p:txBody>
          <a:bodyPr/>
          <a:lstStyle/>
          <a:p>
            <a:r>
              <a:rPr lang="en-US" smtClean="0"/>
              <a:t>Click icon to add picture</a:t>
            </a:r>
            <a:endParaRPr lang="en-US"/>
          </a:p>
        </p:txBody>
      </p:sp>
      <p:sp>
        <p:nvSpPr>
          <p:cNvPr id="2" name="Title 1"/>
          <p:cNvSpPr>
            <a:spLocks noGrp="1"/>
          </p:cNvSpPr>
          <p:nvPr>
            <p:ph type="title"/>
          </p:nvPr>
        </p:nvSpPr>
        <p:spPr>
          <a:xfrm>
            <a:off x="418230" y="633743"/>
            <a:ext cx="8229600" cy="512000"/>
          </a:xfrm>
        </p:spPr>
        <p:txBody>
          <a:bodyPr lIns="0">
            <a:spAutoFit/>
          </a:bodyPr>
          <a:lstStyle>
            <a:lvl1pPr>
              <a:defRPr sz="2727" b="0" cap="all" spc="0" baseline="0">
                <a:solidFill>
                  <a:schemeClr val="bg1"/>
                </a:solidFill>
                <a:latin typeface="Arial Black" panose="020B0A04020102020204" pitchFamily="34" charset="0"/>
              </a:defRPr>
            </a:lvl1pPr>
          </a:lstStyle>
          <a:p>
            <a:r>
              <a:rPr lang="en-US" smtClean="0"/>
              <a:t>Click to edit Master title style</a:t>
            </a:r>
            <a:endParaRPr lang="en-US" dirty="0" smtClean="0"/>
          </a:p>
        </p:txBody>
      </p:sp>
      <p:pic>
        <p:nvPicPr>
          <p:cNvPr id="5"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6" name="Text Placeholder 8"/>
          <p:cNvSpPr>
            <a:spLocks noGrp="1"/>
          </p:cNvSpPr>
          <p:nvPr>
            <p:ph type="body" sz="quarter" idx="11"/>
          </p:nvPr>
        </p:nvSpPr>
        <p:spPr>
          <a:xfrm>
            <a:off x="415637" y="1692734"/>
            <a:ext cx="8312727" cy="4174423"/>
          </a:xfrm>
        </p:spPr>
        <p:txBody>
          <a:bodyPr lIns="0" rIns="91440">
            <a:normAutofit/>
          </a:bodyPr>
          <a:lstStyle>
            <a:lvl1pPr marL="0" indent="0">
              <a:spcAft>
                <a:spcPts val="273"/>
              </a:spcAft>
              <a:buNone/>
              <a:defRPr sz="1636" b="0" spc="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
        <p:nvSpPr>
          <p:cNvPr id="8" name="Footer Placeholder 7"/>
          <p:cNvSpPr>
            <a:spLocks noGrp="1"/>
          </p:cNvSpPr>
          <p:nvPr>
            <p:ph type="ftr" sz="quarter" idx="13"/>
          </p:nvPr>
        </p:nvSpPr>
        <p:spPr/>
        <p:txBody>
          <a:bodyPr/>
          <a:lstStyle>
            <a:lvl1pPr>
              <a:defRPr cap="all">
                <a:solidFill>
                  <a:schemeClr val="bg1"/>
                </a:solidFill>
              </a:defRPr>
            </a:lvl1pPr>
          </a:lstStyle>
          <a:p>
            <a:r>
              <a:rPr lang="en-US" smtClean="0">
                <a:solidFill>
                  <a:prstClr val="white"/>
                </a:solidFill>
              </a:rPr>
              <a:t>TITLE FOOTER</a:t>
            </a:r>
            <a:endParaRPr lang="en-US" dirty="0">
              <a:solidFill>
                <a:prstClr val="white"/>
              </a:solidFill>
            </a:endParaRPr>
          </a:p>
        </p:txBody>
      </p:sp>
      <p:sp>
        <p:nvSpPr>
          <p:cNvPr id="9" name="Slide Number Placeholder 8"/>
          <p:cNvSpPr>
            <a:spLocks noGrp="1"/>
          </p:cNvSpPr>
          <p:nvPr>
            <p:ph type="sldNum" sz="quarter" idx="14"/>
          </p:nvPr>
        </p:nvSpPr>
        <p:spPr/>
        <p:txBody>
          <a:bodyPr/>
          <a:lstStyle>
            <a:lvl1pPr>
              <a:defRPr>
                <a:solidFill>
                  <a:schemeClr val="bg1"/>
                </a:solidFill>
              </a:defRPr>
            </a:lvl1pPr>
          </a:lstStyle>
          <a:p>
            <a:fld id="{3440DB78-B2BD-4A53-850E-0E8BEB5BA74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40268022"/>
      </p:ext>
    </p:extLst>
  </p:cSld>
  <p:clrMapOvr>
    <a:masterClrMapping/>
  </p:clrMapOvr>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no picture">
    <p:spTree>
      <p:nvGrpSpPr>
        <p:cNvPr id="1" name=""/>
        <p:cNvGrpSpPr/>
        <p:nvPr/>
      </p:nvGrpSpPr>
      <p:grpSpPr>
        <a:xfrm>
          <a:off x="0" y="0"/>
          <a:ext cx="0" cy="0"/>
          <a:chOff x="0" y="0"/>
          <a:chExt cx="0" cy="0"/>
        </a:xfrm>
      </p:grpSpPr>
      <p:sp>
        <p:nvSpPr>
          <p:cNvPr id="2" name="Title 1"/>
          <p:cNvSpPr>
            <a:spLocks noGrp="1"/>
          </p:cNvSpPr>
          <p:nvPr>
            <p:ph type="title"/>
          </p:nvPr>
        </p:nvSpPr>
        <p:spPr>
          <a:xfrm>
            <a:off x="418230" y="633743"/>
            <a:ext cx="8229600" cy="512000"/>
          </a:xfrm>
        </p:spPr>
        <p:txBody>
          <a:bodyPr lIns="0">
            <a:spAutoFit/>
          </a:bodyPr>
          <a:lstStyle>
            <a:lvl1pPr>
              <a:defRPr sz="2727" b="0" cap="all" spc="0" baseline="0">
                <a:solidFill>
                  <a:schemeClr val="tx2"/>
                </a:solidFill>
                <a:latin typeface="Arial Black" panose="020B0A04020102020204" pitchFamily="34" charset="0"/>
              </a:defRPr>
            </a:lvl1pPr>
          </a:lstStyle>
          <a:p>
            <a:r>
              <a:rPr lang="en-US" smtClean="0"/>
              <a:t>Click to edit Master title style</a:t>
            </a:r>
            <a:endParaRPr lang="en-US" dirty="0" smtClean="0"/>
          </a:p>
        </p:txBody>
      </p:sp>
      <p:pic>
        <p:nvPicPr>
          <p:cNvPr id="5"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6" name="Text Placeholder 8"/>
          <p:cNvSpPr>
            <a:spLocks noGrp="1"/>
          </p:cNvSpPr>
          <p:nvPr>
            <p:ph type="body" sz="quarter" idx="11"/>
          </p:nvPr>
        </p:nvSpPr>
        <p:spPr>
          <a:xfrm>
            <a:off x="415637" y="1692734"/>
            <a:ext cx="8312727" cy="4174423"/>
          </a:xfrm>
        </p:spPr>
        <p:txBody>
          <a:bodyPr lIns="0" rIns="91440">
            <a:normAutofit/>
          </a:bodyPr>
          <a:lstStyle>
            <a:lvl1pPr marL="0" indent="0">
              <a:spcAft>
                <a:spcPts val="273"/>
              </a:spcAft>
              <a:buNone/>
              <a:defRPr sz="1636" b="0" spc="0" baseline="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
        <p:nvSpPr>
          <p:cNvPr id="8" name="Footer Placeholder 7"/>
          <p:cNvSpPr>
            <a:spLocks noGrp="1"/>
          </p:cNvSpPr>
          <p:nvPr>
            <p:ph type="ftr" sz="quarter" idx="13"/>
          </p:nvPr>
        </p:nvSpPr>
        <p:spPr/>
        <p:txBody>
          <a:bodyPr/>
          <a:lstStyle>
            <a:lvl1pPr>
              <a:defRPr cap="all">
                <a:solidFill>
                  <a:schemeClr val="tx2"/>
                </a:solidFill>
              </a:defRPr>
            </a:lvl1pPr>
          </a:lstStyle>
          <a:p>
            <a:r>
              <a:rPr lang="en-US" smtClean="0">
                <a:solidFill>
                  <a:srgbClr val="0054A4"/>
                </a:solidFill>
              </a:rPr>
              <a:t>TITLE FOOTER</a:t>
            </a:r>
            <a:endParaRPr lang="en-US" dirty="0">
              <a:solidFill>
                <a:srgbClr val="0054A4"/>
              </a:solidFill>
            </a:endParaRPr>
          </a:p>
        </p:txBody>
      </p:sp>
      <p:sp>
        <p:nvSpPr>
          <p:cNvPr id="9" name="Slide Number Placeholder 8"/>
          <p:cNvSpPr>
            <a:spLocks noGrp="1"/>
          </p:cNvSpPr>
          <p:nvPr>
            <p:ph type="sldNum" sz="quarter" idx="14"/>
          </p:nvPr>
        </p:nvSpPr>
        <p:spPr/>
        <p:txBody>
          <a:bodyPr/>
          <a:lstStyle>
            <a:lvl1pPr>
              <a:defRPr>
                <a:solidFill>
                  <a:schemeClr val="tx2"/>
                </a:solidFill>
              </a:defRPr>
            </a:lvl1pPr>
          </a:lstStyle>
          <a:p>
            <a:fld id="{3440DB78-B2BD-4A53-850E-0E8BEB5BA747}" type="slidenum">
              <a:rPr lang="en-US" smtClean="0">
                <a:solidFill>
                  <a:srgbClr val="0054A4"/>
                </a:solidFill>
              </a:rPr>
              <a:pPr/>
              <a:t>‹#›</a:t>
            </a:fld>
            <a:endParaRPr lang="en-US">
              <a:solidFill>
                <a:srgbClr val="0054A4"/>
              </a:solidFill>
            </a:endParaRPr>
          </a:p>
        </p:txBody>
      </p:sp>
    </p:spTree>
    <p:extLst>
      <p:ext uri="{BB962C8B-B14F-4D97-AF65-F5344CB8AC3E}">
        <p14:creationId xmlns:p14="http://schemas.microsoft.com/office/powerpoint/2010/main" val="2728192658"/>
      </p:ext>
    </p:extLst>
  </p:cSld>
  <p:clrMapOvr>
    <a:masterClrMapping/>
  </p:clrMapOvr>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and no picture - blu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8230" y="633743"/>
            <a:ext cx="8229600" cy="512000"/>
          </a:xfrm>
        </p:spPr>
        <p:txBody>
          <a:bodyPr lIns="0">
            <a:spAutoFit/>
          </a:bodyPr>
          <a:lstStyle>
            <a:lvl1pPr>
              <a:defRPr sz="2727" b="0" cap="all" spc="0" baseline="0">
                <a:solidFill>
                  <a:schemeClr val="bg1"/>
                </a:solidFill>
                <a:latin typeface="Arial Black" panose="020B0A04020102020204" pitchFamily="34" charset="0"/>
              </a:defRPr>
            </a:lvl1pPr>
          </a:lstStyle>
          <a:p>
            <a:r>
              <a:rPr lang="en-US" smtClean="0"/>
              <a:t>Click to edit Master title style</a:t>
            </a:r>
            <a:endParaRPr lang="en-US" dirty="0" smtClean="0"/>
          </a:p>
        </p:txBody>
      </p:sp>
      <p:pic>
        <p:nvPicPr>
          <p:cNvPr id="5"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6" name="Text Placeholder 8"/>
          <p:cNvSpPr>
            <a:spLocks noGrp="1"/>
          </p:cNvSpPr>
          <p:nvPr>
            <p:ph type="body" sz="quarter" idx="11"/>
          </p:nvPr>
        </p:nvSpPr>
        <p:spPr>
          <a:xfrm>
            <a:off x="415637" y="1692734"/>
            <a:ext cx="8312727" cy="4174423"/>
          </a:xfrm>
        </p:spPr>
        <p:txBody>
          <a:bodyPr lIns="0" rIns="91440">
            <a:normAutofit/>
          </a:bodyPr>
          <a:lstStyle>
            <a:lvl1pPr marL="0" indent="0">
              <a:spcAft>
                <a:spcPts val="273"/>
              </a:spcAft>
              <a:buNone/>
              <a:defRPr sz="1636" b="0" spc="0" baseline="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p:txBody>
      </p:sp>
      <p:sp>
        <p:nvSpPr>
          <p:cNvPr id="8" name="Footer Placeholder 7"/>
          <p:cNvSpPr>
            <a:spLocks noGrp="1"/>
          </p:cNvSpPr>
          <p:nvPr>
            <p:ph type="ftr" sz="quarter" idx="13"/>
          </p:nvPr>
        </p:nvSpPr>
        <p:spPr/>
        <p:txBody>
          <a:bodyPr/>
          <a:lstStyle>
            <a:lvl1pPr>
              <a:defRPr cap="all">
                <a:solidFill>
                  <a:schemeClr val="bg1"/>
                </a:solidFill>
              </a:defRPr>
            </a:lvl1pPr>
          </a:lstStyle>
          <a:p>
            <a:r>
              <a:rPr lang="en-US" smtClean="0">
                <a:solidFill>
                  <a:prstClr val="white"/>
                </a:solidFill>
              </a:rPr>
              <a:t>TITLE FOOTER</a:t>
            </a:r>
            <a:endParaRPr lang="en-US" dirty="0">
              <a:solidFill>
                <a:prstClr val="white"/>
              </a:solidFill>
            </a:endParaRPr>
          </a:p>
        </p:txBody>
      </p:sp>
      <p:sp>
        <p:nvSpPr>
          <p:cNvPr id="9" name="Slide Number Placeholder 8"/>
          <p:cNvSpPr>
            <a:spLocks noGrp="1"/>
          </p:cNvSpPr>
          <p:nvPr>
            <p:ph type="sldNum" sz="quarter" idx="14"/>
          </p:nvPr>
        </p:nvSpPr>
        <p:spPr/>
        <p:txBody>
          <a:bodyPr/>
          <a:lstStyle>
            <a:lvl1pPr>
              <a:defRPr>
                <a:solidFill>
                  <a:schemeClr val="bg1"/>
                </a:solidFill>
              </a:defRPr>
            </a:lvl1pPr>
          </a:lstStyle>
          <a:p>
            <a:fld id="{3440DB78-B2BD-4A53-850E-0E8BEB5BA747}"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93686594"/>
      </p:ext>
    </p:extLst>
  </p:cSld>
  <p:clrMapOvr>
    <a:masterClrMapping/>
  </p:clrMapOvr>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Workforce Pipeline 1">
    <p:spTree>
      <p:nvGrpSpPr>
        <p:cNvPr id="1" name=""/>
        <p:cNvGrpSpPr/>
        <p:nvPr/>
      </p:nvGrpSpPr>
      <p:grpSpPr>
        <a:xfrm>
          <a:off x="0" y="0"/>
          <a:ext cx="0" cy="0"/>
          <a:chOff x="0" y="0"/>
          <a:chExt cx="0" cy="0"/>
        </a:xfrm>
      </p:grpSpPr>
      <p:sp>
        <p:nvSpPr>
          <p:cNvPr id="8" name="Rectangle 7"/>
          <p:cNvSpPr/>
          <p:nvPr userDrawn="1"/>
        </p:nvSpPr>
        <p:spPr>
          <a:xfrm>
            <a:off x="1" y="0"/>
            <a:ext cx="9143999" cy="1587440"/>
          </a:xfrm>
          <a:prstGeom prst="rect">
            <a:avLst/>
          </a:prstGeom>
          <a:solidFill>
            <a:srgbClr val="0054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636" b="0" kern="1200" cap="none">
              <a:solidFill>
                <a:prstClr val="white"/>
              </a:solidFill>
            </a:endParaRPr>
          </a:p>
        </p:txBody>
      </p:sp>
      <p:sp>
        <p:nvSpPr>
          <p:cNvPr id="10" name="Rectangle 9"/>
          <p:cNvSpPr/>
          <p:nvPr userDrawn="1"/>
        </p:nvSpPr>
        <p:spPr>
          <a:xfrm>
            <a:off x="0" y="1587441"/>
            <a:ext cx="9144002" cy="52705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3127" tIns="41564" rIns="83127" bIns="41564" numCol="1" spcCol="0" rtlCol="0" fromWordArt="0" anchor="ctr" anchorCtr="0" forceAA="0" compatLnSpc="1">
            <a:prstTxWarp prst="textNoShape">
              <a:avLst/>
            </a:prstTxWarp>
            <a:noAutofit/>
          </a:bodyPr>
          <a:lstStyle/>
          <a:p>
            <a:pPr defTabSz="415641" rtl="0">
              <a:spcBef>
                <a:spcPts val="0"/>
              </a:spcBef>
            </a:pPr>
            <a:endParaRPr lang="en-US" sz="1636" b="0" kern="1200" cap="none">
              <a:solidFill>
                <a:prstClr val="white"/>
              </a:solidFill>
            </a:endParaRPr>
          </a:p>
        </p:txBody>
      </p:sp>
      <p:cxnSp>
        <p:nvCxnSpPr>
          <p:cNvPr id="9" name="Straight Connector 8"/>
          <p:cNvCxnSpPr/>
          <p:nvPr userDrawn="1"/>
        </p:nvCxnSpPr>
        <p:spPr>
          <a:xfrm>
            <a:off x="-2" y="1587440"/>
            <a:ext cx="9144002" cy="0"/>
          </a:xfrm>
          <a:prstGeom prst="line">
            <a:avLst/>
          </a:prstGeom>
          <a:ln w="476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Text Placeholder 6"/>
          <p:cNvSpPr>
            <a:spLocks noGrp="1"/>
          </p:cNvSpPr>
          <p:nvPr>
            <p:ph type="body" sz="quarter" idx="10"/>
          </p:nvPr>
        </p:nvSpPr>
        <p:spPr>
          <a:xfrm>
            <a:off x="333231" y="1907555"/>
            <a:ext cx="2657187" cy="4388200"/>
          </a:xfrm>
        </p:spPr>
        <p:txBody>
          <a:bodyPr wrap="square">
            <a:noAutofit/>
          </a:bodyPr>
          <a:lstStyle>
            <a:lvl1pPr marL="0" indent="0">
              <a:lnSpc>
                <a:spcPts val="1818"/>
              </a:lnSpc>
              <a:spcAft>
                <a:spcPts val="1636"/>
              </a:spcAft>
              <a:buFont typeface="Arial" panose="020B0604020202020204" pitchFamily="34" charset="0"/>
              <a:buNone/>
              <a:defRPr sz="1273" b="0" spc="0" baseline="0">
                <a:solidFill>
                  <a:schemeClr val="tx2"/>
                </a:solidFill>
                <a:latin typeface="+mn-lt"/>
              </a:defRPr>
            </a:lvl1pPr>
            <a:lvl2pPr>
              <a:defRPr sz="1273" b="0">
                <a:solidFill>
                  <a:schemeClr val="tx2"/>
                </a:solidFill>
                <a:latin typeface="+mn-lt"/>
              </a:defRPr>
            </a:lvl2pPr>
            <a:lvl3pPr>
              <a:defRPr sz="1273" b="0">
                <a:solidFill>
                  <a:schemeClr val="tx2"/>
                </a:solidFill>
                <a:latin typeface="+mn-lt"/>
              </a:defRPr>
            </a:lvl3pPr>
            <a:lvl4pPr>
              <a:defRPr sz="1273" b="0">
                <a:solidFill>
                  <a:schemeClr val="tx2"/>
                </a:solidFill>
                <a:latin typeface="+mn-lt"/>
              </a:defRPr>
            </a:lvl4pPr>
            <a:lvl5pPr>
              <a:defRPr sz="1273" b="0">
                <a:solidFill>
                  <a:schemeClr val="tx2"/>
                </a:solidFill>
                <a:latin typeface="+mn-lt"/>
              </a:defRPr>
            </a:lvl5pPr>
            <a:lvl6pPr>
              <a:defRPr sz="1273" b="0">
                <a:solidFill>
                  <a:schemeClr val="tx2"/>
                </a:solidFill>
                <a:latin typeface="+mn-lt"/>
              </a:defRPr>
            </a:lvl6pPr>
            <a:lvl7pPr>
              <a:defRPr sz="1273" b="0">
                <a:solidFill>
                  <a:schemeClr val="tx2"/>
                </a:solidFill>
                <a:latin typeface="+mn-lt"/>
              </a:defRPr>
            </a:lvl7pPr>
          </a:lstStyle>
          <a:p>
            <a:pPr lvl="0"/>
            <a:r>
              <a:rPr lang="en-US" smtClean="0"/>
              <a:t>Click to edit Master text styles</a:t>
            </a:r>
          </a:p>
        </p:txBody>
      </p:sp>
      <p:pic>
        <p:nvPicPr>
          <p:cNvPr id="5"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2" name="Title 1"/>
          <p:cNvSpPr>
            <a:spLocks noGrp="1"/>
          </p:cNvSpPr>
          <p:nvPr>
            <p:ph type="title"/>
          </p:nvPr>
        </p:nvSpPr>
        <p:spPr>
          <a:xfrm>
            <a:off x="418230" y="608239"/>
            <a:ext cx="8229600" cy="846138"/>
          </a:xfrm>
          <a:noFill/>
        </p:spPr>
        <p:txBody>
          <a:bodyPr lIns="0">
            <a:normAutofit/>
          </a:bodyPr>
          <a:lstStyle>
            <a:lvl1pPr>
              <a:defRPr sz="2727" b="0" cap="all" spc="0" baseline="0">
                <a:solidFill>
                  <a:schemeClr val="bg1"/>
                </a:solidFill>
                <a:latin typeface="Arial Black" panose="020B0A04020102020204" pitchFamily="34" charset="0"/>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440574" y="382089"/>
            <a:ext cx="8212975" cy="344069"/>
          </a:xfrm>
          <a:noFill/>
        </p:spPr>
        <p:txBody>
          <a:bodyPr wrap="square" lIns="0" rtlCol="0">
            <a:spAutoFit/>
          </a:bodyPr>
          <a:lstStyle>
            <a:lvl1pPr marL="0" indent="0">
              <a:buNone/>
              <a:defRPr lang="en-US" sz="1636" b="0" cap="all" spc="191" baseline="0" dirty="0">
                <a:solidFill>
                  <a:schemeClr val="bg1"/>
                </a:solidFill>
                <a:latin typeface="+mn-lt"/>
                <a:cs typeface="+mn-cs"/>
              </a:defRPr>
            </a:lvl1pPr>
          </a:lstStyle>
          <a:p>
            <a:pPr marL="0" lvl="0"/>
            <a:r>
              <a:rPr lang="en-US" smtClean="0"/>
              <a:t>Click to edit Master text styles</a:t>
            </a:r>
          </a:p>
        </p:txBody>
      </p:sp>
      <p:sp>
        <p:nvSpPr>
          <p:cNvPr id="3" name="Footer Placeholder 2"/>
          <p:cNvSpPr>
            <a:spLocks noGrp="1"/>
          </p:cNvSpPr>
          <p:nvPr>
            <p:ph type="ftr" sz="quarter" idx="12"/>
          </p:nvPr>
        </p:nvSpPr>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11" name="Slide Number Placeholder 10"/>
          <p:cNvSpPr>
            <a:spLocks noGrp="1"/>
          </p:cNvSpPr>
          <p:nvPr>
            <p:ph type="sldNum" sz="quarter" idx="13"/>
          </p:nvPr>
        </p:nvSpPr>
        <p:spPr/>
        <p:txBody>
          <a:bodyPr/>
          <a:lstStyle/>
          <a:p>
            <a:fld id="{3440DB78-B2BD-4A53-850E-0E8BEB5BA747}" type="slidenum">
              <a:rPr lang="en-US" smtClean="0">
                <a:solidFill>
                  <a:prstClr val="black"/>
                </a:solidFill>
              </a:rPr>
              <a:pPr/>
              <a:t>‹#›</a:t>
            </a:fld>
            <a:endParaRPr lang="en-US">
              <a:solidFill>
                <a:prstClr val="black"/>
              </a:solidFill>
            </a:endParaRPr>
          </a:p>
        </p:txBody>
      </p:sp>
      <p:sp>
        <p:nvSpPr>
          <p:cNvPr id="16" name="Picture Placeholder 15"/>
          <p:cNvSpPr>
            <a:spLocks noGrp="1"/>
          </p:cNvSpPr>
          <p:nvPr>
            <p:ph type="pic" sz="quarter" idx="14"/>
          </p:nvPr>
        </p:nvSpPr>
        <p:spPr>
          <a:xfrm>
            <a:off x="3463637" y="1908402"/>
            <a:ext cx="2208068" cy="3803196"/>
          </a:xfrm>
        </p:spPr>
        <p:txBody>
          <a:bodyPr/>
          <a:lstStyle/>
          <a:p>
            <a:r>
              <a:rPr lang="en-US" smtClean="0"/>
              <a:t>Click icon to add picture</a:t>
            </a:r>
            <a:endParaRPr lang="en-US"/>
          </a:p>
        </p:txBody>
      </p:sp>
      <p:sp>
        <p:nvSpPr>
          <p:cNvPr id="18" name="Picture Placeholder 17"/>
          <p:cNvSpPr>
            <a:spLocks noGrp="1"/>
          </p:cNvSpPr>
          <p:nvPr>
            <p:ph type="pic" sz="quarter" idx="15"/>
          </p:nvPr>
        </p:nvSpPr>
        <p:spPr>
          <a:xfrm>
            <a:off x="6241762" y="491559"/>
            <a:ext cx="2493818" cy="1954325"/>
          </a:xfrm>
        </p:spPr>
        <p:txBody>
          <a:bodyPr/>
          <a:lstStyle/>
          <a:p>
            <a:r>
              <a:rPr lang="en-US" smtClean="0"/>
              <a:t>Click icon to add picture</a:t>
            </a:r>
            <a:endParaRPr lang="en-US"/>
          </a:p>
        </p:txBody>
      </p:sp>
      <p:sp>
        <p:nvSpPr>
          <p:cNvPr id="20" name="Picture Placeholder 19"/>
          <p:cNvSpPr>
            <a:spLocks noGrp="1"/>
          </p:cNvSpPr>
          <p:nvPr>
            <p:ph type="pic" sz="quarter" idx="16"/>
          </p:nvPr>
        </p:nvSpPr>
        <p:spPr>
          <a:xfrm>
            <a:off x="6241762" y="2959554"/>
            <a:ext cx="2493818" cy="1957728"/>
          </a:xfrm>
        </p:spPr>
        <p:txBody>
          <a:bodyPr/>
          <a:lstStyle/>
          <a:p>
            <a:r>
              <a:rPr lang="en-US" smtClean="0"/>
              <a:t>Click icon to add picture</a:t>
            </a:r>
            <a:endParaRPr lang="en-US"/>
          </a:p>
        </p:txBody>
      </p:sp>
    </p:spTree>
    <p:extLst>
      <p:ext uri="{BB962C8B-B14F-4D97-AF65-F5344CB8AC3E}">
        <p14:creationId xmlns:p14="http://schemas.microsoft.com/office/powerpoint/2010/main" val="1766259078"/>
      </p:ext>
    </p:extLst>
  </p:cSld>
  <p:clrMapOvr>
    <a:masterClrMapping/>
  </p:clrMapOvr>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Workforce Pipeline 2">
    <p:spTree>
      <p:nvGrpSpPr>
        <p:cNvPr id="1" name=""/>
        <p:cNvGrpSpPr/>
        <p:nvPr/>
      </p:nvGrpSpPr>
      <p:grpSpPr>
        <a:xfrm>
          <a:off x="0" y="0"/>
          <a:ext cx="0" cy="0"/>
          <a:chOff x="0" y="0"/>
          <a:chExt cx="0" cy="0"/>
        </a:xfrm>
      </p:grpSpPr>
      <p:sp>
        <p:nvSpPr>
          <p:cNvPr id="8" name="Rectangle 7"/>
          <p:cNvSpPr/>
          <p:nvPr userDrawn="1"/>
        </p:nvSpPr>
        <p:spPr>
          <a:xfrm>
            <a:off x="1" y="0"/>
            <a:ext cx="9143999" cy="1587440"/>
          </a:xfrm>
          <a:prstGeom prst="rect">
            <a:avLst/>
          </a:prstGeom>
          <a:solidFill>
            <a:srgbClr val="0054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636" b="0" kern="1200" cap="none">
              <a:solidFill>
                <a:prstClr val="white"/>
              </a:solidFill>
            </a:endParaRPr>
          </a:p>
        </p:txBody>
      </p:sp>
      <p:sp>
        <p:nvSpPr>
          <p:cNvPr id="10" name="Rectangle 9"/>
          <p:cNvSpPr/>
          <p:nvPr userDrawn="1"/>
        </p:nvSpPr>
        <p:spPr>
          <a:xfrm>
            <a:off x="0" y="1587441"/>
            <a:ext cx="9144002" cy="52705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3127" tIns="41564" rIns="83127" bIns="41564" numCol="1" spcCol="0" rtlCol="0" fromWordArt="0" anchor="ctr" anchorCtr="0" forceAA="0" compatLnSpc="1">
            <a:prstTxWarp prst="textNoShape">
              <a:avLst/>
            </a:prstTxWarp>
            <a:noAutofit/>
          </a:bodyPr>
          <a:lstStyle/>
          <a:p>
            <a:pPr defTabSz="415641" rtl="0">
              <a:spcBef>
                <a:spcPts val="0"/>
              </a:spcBef>
            </a:pPr>
            <a:endParaRPr lang="en-US" sz="1636" b="0" kern="1200" cap="none">
              <a:solidFill>
                <a:prstClr val="white"/>
              </a:solidFill>
            </a:endParaRPr>
          </a:p>
        </p:txBody>
      </p:sp>
      <p:cxnSp>
        <p:nvCxnSpPr>
          <p:cNvPr id="9" name="Straight Connector 8"/>
          <p:cNvCxnSpPr/>
          <p:nvPr userDrawn="1"/>
        </p:nvCxnSpPr>
        <p:spPr>
          <a:xfrm>
            <a:off x="-2" y="1587440"/>
            <a:ext cx="9144002" cy="0"/>
          </a:xfrm>
          <a:prstGeom prst="line">
            <a:avLst/>
          </a:prstGeom>
          <a:ln w="476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Text Placeholder 6"/>
          <p:cNvSpPr>
            <a:spLocks noGrp="1"/>
          </p:cNvSpPr>
          <p:nvPr>
            <p:ph type="body" sz="quarter" idx="10"/>
          </p:nvPr>
        </p:nvSpPr>
        <p:spPr>
          <a:xfrm>
            <a:off x="333231" y="1907555"/>
            <a:ext cx="2657187" cy="4388200"/>
          </a:xfrm>
        </p:spPr>
        <p:txBody>
          <a:bodyPr wrap="square">
            <a:noAutofit/>
          </a:bodyPr>
          <a:lstStyle>
            <a:lvl1pPr marL="0" indent="0">
              <a:lnSpc>
                <a:spcPts val="1818"/>
              </a:lnSpc>
              <a:spcAft>
                <a:spcPts val="1636"/>
              </a:spcAft>
              <a:buFont typeface="Arial" panose="020B0604020202020204" pitchFamily="34" charset="0"/>
              <a:buNone/>
              <a:defRPr sz="1273" b="0" spc="0" baseline="0">
                <a:solidFill>
                  <a:schemeClr val="tx2"/>
                </a:solidFill>
                <a:latin typeface="+mn-lt"/>
              </a:defRPr>
            </a:lvl1pPr>
            <a:lvl2pPr>
              <a:defRPr sz="1273" b="0">
                <a:solidFill>
                  <a:schemeClr val="tx2"/>
                </a:solidFill>
                <a:latin typeface="+mn-lt"/>
              </a:defRPr>
            </a:lvl2pPr>
            <a:lvl3pPr>
              <a:defRPr sz="1273" b="0">
                <a:solidFill>
                  <a:schemeClr val="tx2"/>
                </a:solidFill>
                <a:latin typeface="+mn-lt"/>
              </a:defRPr>
            </a:lvl3pPr>
            <a:lvl4pPr>
              <a:defRPr sz="1273" b="0">
                <a:solidFill>
                  <a:schemeClr val="tx2"/>
                </a:solidFill>
                <a:latin typeface="+mn-lt"/>
              </a:defRPr>
            </a:lvl4pPr>
            <a:lvl5pPr>
              <a:defRPr sz="1273" b="0">
                <a:solidFill>
                  <a:schemeClr val="tx2"/>
                </a:solidFill>
                <a:latin typeface="+mn-lt"/>
              </a:defRPr>
            </a:lvl5pPr>
            <a:lvl6pPr>
              <a:defRPr sz="1273" b="0">
                <a:solidFill>
                  <a:schemeClr val="tx2"/>
                </a:solidFill>
                <a:latin typeface="+mn-lt"/>
              </a:defRPr>
            </a:lvl6pPr>
            <a:lvl7pPr>
              <a:defRPr sz="1273" b="0">
                <a:solidFill>
                  <a:schemeClr val="tx2"/>
                </a:solidFill>
                <a:latin typeface="+mn-lt"/>
              </a:defRPr>
            </a:lvl7pPr>
          </a:lstStyle>
          <a:p>
            <a:pPr lvl="0"/>
            <a:r>
              <a:rPr lang="en-US" smtClean="0"/>
              <a:t>Click to edit Master text styles</a:t>
            </a:r>
          </a:p>
        </p:txBody>
      </p:sp>
      <p:pic>
        <p:nvPicPr>
          <p:cNvPr id="5"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2" name="Title 1"/>
          <p:cNvSpPr>
            <a:spLocks noGrp="1"/>
          </p:cNvSpPr>
          <p:nvPr>
            <p:ph type="title"/>
          </p:nvPr>
        </p:nvSpPr>
        <p:spPr>
          <a:xfrm>
            <a:off x="418230" y="608239"/>
            <a:ext cx="8229600" cy="846138"/>
          </a:xfrm>
          <a:noFill/>
        </p:spPr>
        <p:txBody>
          <a:bodyPr lIns="0">
            <a:normAutofit/>
          </a:bodyPr>
          <a:lstStyle>
            <a:lvl1pPr>
              <a:defRPr sz="2727" b="0" cap="all" spc="0" baseline="0">
                <a:solidFill>
                  <a:schemeClr val="bg1"/>
                </a:solidFill>
                <a:latin typeface="Arial Black" panose="020B0A04020102020204" pitchFamily="34" charset="0"/>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440574" y="382089"/>
            <a:ext cx="8212975" cy="344069"/>
          </a:xfrm>
          <a:noFill/>
        </p:spPr>
        <p:txBody>
          <a:bodyPr wrap="square" lIns="0" rtlCol="0">
            <a:spAutoFit/>
          </a:bodyPr>
          <a:lstStyle>
            <a:lvl1pPr marL="0" indent="0">
              <a:buNone/>
              <a:defRPr lang="en-US" sz="1636" b="0" cap="all" spc="191" baseline="0" dirty="0">
                <a:solidFill>
                  <a:schemeClr val="bg1"/>
                </a:solidFill>
                <a:latin typeface="+mn-lt"/>
                <a:cs typeface="+mn-cs"/>
              </a:defRPr>
            </a:lvl1pPr>
          </a:lstStyle>
          <a:p>
            <a:pPr marL="0" lvl="0"/>
            <a:r>
              <a:rPr lang="en-US" smtClean="0"/>
              <a:t>Click to edit Master text styles</a:t>
            </a:r>
          </a:p>
        </p:txBody>
      </p:sp>
      <p:sp>
        <p:nvSpPr>
          <p:cNvPr id="3" name="Footer Placeholder 2"/>
          <p:cNvSpPr>
            <a:spLocks noGrp="1"/>
          </p:cNvSpPr>
          <p:nvPr>
            <p:ph type="ftr" sz="quarter" idx="12"/>
          </p:nvPr>
        </p:nvSpPr>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11" name="Slide Number Placeholder 10"/>
          <p:cNvSpPr>
            <a:spLocks noGrp="1"/>
          </p:cNvSpPr>
          <p:nvPr>
            <p:ph type="sldNum" sz="quarter" idx="13"/>
          </p:nvPr>
        </p:nvSpPr>
        <p:spPr/>
        <p:txBody>
          <a:bodyPr/>
          <a:lstStyle/>
          <a:p>
            <a:fld id="{3440DB78-B2BD-4A53-850E-0E8BEB5BA747}" type="slidenum">
              <a:rPr lang="en-US" smtClean="0">
                <a:solidFill>
                  <a:prstClr val="black"/>
                </a:solidFill>
              </a:rPr>
              <a:pPr/>
              <a:t>‹#›</a:t>
            </a:fld>
            <a:endParaRPr lang="en-US">
              <a:solidFill>
                <a:prstClr val="black"/>
              </a:solidFill>
            </a:endParaRPr>
          </a:p>
        </p:txBody>
      </p:sp>
      <p:sp>
        <p:nvSpPr>
          <p:cNvPr id="16" name="Picture Placeholder 15"/>
          <p:cNvSpPr>
            <a:spLocks noGrp="1"/>
          </p:cNvSpPr>
          <p:nvPr>
            <p:ph type="pic" sz="quarter" idx="14"/>
          </p:nvPr>
        </p:nvSpPr>
        <p:spPr>
          <a:xfrm>
            <a:off x="6401591" y="1907555"/>
            <a:ext cx="2246239" cy="3868943"/>
          </a:xfrm>
        </p:spPr>
        <p:txBody>
          <a:bodyPr/>
          <a:lstStyle/>
          <a:p>
            <a:r>
              <a:rPr lang="en-US" smtClean="0"/>
              <a:t>Click icon to add picture</a:t>
            </a:r>
            <a:endParaRPr lang="en-US"/>
          </a:p>
        </p:txBody>
      </p:sp>
      <p:sp>
        <p:nvSpPr>
          <p:cNvPr id="18" name="Picture Placeholder 17"/>
          <p:cNvSpPr>
            <a:spLocks noGrp="1" noChangeAspect="1"/>
          </p:cNvSpPr>
          <p:nvPr>
            <p:ph type="pic" sz="quarter" idx="15"/>
          </p:nvPr>
        </p:nvSpPr>
        <p:spPr>
          <a:xfrm>
            <a:off x="3480852" y="1907554"/>
            <a:ext cx="2350310" cy="1841863"/>
          </a:xfrm>
        </p:spPr>
        <p:txBody>
          <a:bodyPr/>
          <a:lstStyle/>
          <a:p>
            <a:r>
              <a:rPr lang="en-US" smtClean="0"/>
              <a:t>Click icon to add picture</a:t>
            </a:r>
            <a:endParaRPr lang="en-US"/>
          </a:p>
        </p:txBody>
      </p:sp>
      <p:sp>
        <p:nvSpPr>
          <p:cNvPr id="20" name="Picture Placeholder 19"/>
          <p:cNvSpPr>
            <a:spLocks noGrp="1"/>
          </p:cNvSpPr>
          <p:nvPr>
            <p:ph type="pic" sz="quarter" idx="16"/>
          </p:nvPr>
        </p:nvSpPr>
        <p:spPr>
          <a:xfrm>
            <a:off x="3485304" y="3938418"/>
            <a:ext cx="2341406" cy="1838080"/>
          </a:xfrm>
        </p:spPr>
        <p:txBody>
          <a:bodyPr/>
          <a:lstStyle/>
          <a:p>
            <a:r>
              <a:rPr lang="en-US" smtClean="0"/>
              <a:t>Click icon to add picture</a:t>
            </a:r>
            <a:endParaRPr lang="en-US"/>
          </a:p>
        </p:txBody>
      </p:sp>
    </p:spTree>
    <p:extLst>
      <p:ext uri="{BB962C8B-B14F-4D97-AF65-F5344CB8AC3E}">
        <p14:creationId xmlns:p14="http://schemas.microsoft.com/office/powerpoint/2010/main" val="1220061771"/>
      </p:ext>
    </p:extLst>
  </p:cSld>
  <p:clrMapOvr>
    <a:masterClrMapping/>
  </p:clrMapOvr>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Workforce Pipeline 3">
    <p:spTree>
      <p:nvGrpSpPr>
        <p:cNvPr id="1" name=""/>
        <p:cNvGrpSpPr/>
        <p:nvPr/>
      </p:nvGrpSpPr>
      <p:grpSpPr>
        <a:xfrm>
          <a:off x="0" y="0"/>
          <a:ext cx="0" cy="0"/>
          <a:chOff x="0" y="0"/>
          <a:chExt cx="0" cy="0"/>
        </a:xfrm>
      </p:grpSpPr>
      <p:sp>
        <p:nvSpPr>
          <p:cNvPr id="8" name="Rectangle 7"/>
          <p:cNvSpPr/>
          <p:nvPr userDrawn="1"/>
        </p:nvSpPr>
        <p:spPr>
          <a:xfrm>
            <a:off x="1" y="0"/>
            <a:ext cx="9143999" cy="1587440"/>
          </a:xfrm>
          <a:prstGeom prst="rect">
            <a:avLst/>
          </a:prstGeom>
          <a:solidFill>
            <a:srgbClr val="0054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636" b="0" kern="1200" cap="none">
              <a:solidFill>
                <a:prstClr val="white"/>
              </a:solidFill>
            </a:endParaRPr>
          </a:p>
        </p:txBody>
      </p:sp>
      <p:sp>
        <p:nvSpPr>
          <p:cNvPr id="10" name="Rectangle 9"/>
          <p:cNvSpPr/>
          <p:nvPr userDrawn="1"/>
        </p:nvSpPr>
        <p:spPr>
          <a:xfrm>
            <a:off x="0" y="1587441"/>
            <a:ext cx="9144002" cy="52705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3127" tIns="41564" rIns="83127" bIns="41564" numCol="1" spcCol="0" rtlCol="0" fromWordArt="0" anchor="ctr" anchorCtr="0" forceAA="0" compatLnSpc="1">
            <a:prstTxWarp prst="textNoShape">
              <a:avLst/>
            </a:prstTxWarp>
            <a:noAutofit/>
          </a:bodyPr>
          <a:lstStyle/>
          <a:p>
            <a:pPr defTabSz="415641" rtl="0">
              <a:spcBef>
                <a:spcPts val="0"/>
              </a:spcBef>
            </a:pPr>
            <a:endParaRPr lang="en-US" sz="1636" b="0" kern="1200" cap="none">
              <a:solidFill>
                <a:prstClr val="white"/>
              </a:solidFill>
            </a:endParaRPr>
          </a:p>
        </p:txBody>
      </p:sp>
      <p:cxnSp>
        <p:nvCxnSpPr>
          <p:cNvPr id="9" name="Straight Connector 8"/>
          <p:cNvCxnSpPr/>
          <p:nvPr userDrawn="1"/>
        </p:nvCxnSpPr>
        <p:spPr>
          <a:xfrm>
            <a:off x="-2" y="1587440"/>
            <a:ext cx="9144002" cy="0"/>
          </a:xfrm>
          <a:prstGeom prst="line">
            <a:avLst/>
          </a:prstGeom>
          <a:ln w="476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Text Placeholder 6"/>
          <p:cNvSpPr>
            <a:spLocks noGrp="1"/>
          </p:cNvSpPr>
          <p:nvPr>
            <p:ph type="body" sz="quarter" idx="10"/>
          </p:nvPr>
        </p:nvSpPr>
        <p:spPr>
          <a:xfrm>
            <a:off x="333231" y="1907555"/>
            <a:ext cx="2657187" cy="4388200"/>
          </a:xfrm>
        </p:spPr>
        <p:txBody>
          <a:bodyPr wrap="square">
            <a:noAutofit/>
          </a:bodyPr>
          <a:lstStyle>
            <a:lvl1pPr marL="0" indent="0">
              <a:lnSpc>
                <a:spcPts val="1818"/>
              </a:lnSpc>
              <a:spcAft>
                <a:spcPts val="1636"/>
              </a:spcAft>
              <a:buFont typeface="Arial" panose="020B0604020202020204" pitchFamily="34" charset="0"/>
              <a:buNone/>
              <a:defRPr sz="1273" b="0" spc="0" baseline="0">
                <a:solidFill>
                  <a:schemeClr val="tx2"/>
                </a:solidFill>
                <a:latin typeface="+mn-lt"/>
              </a:defRPr>
            </a:lvl1pPr>
            <a:lvl2pPr>
              <a:defRPr sz="1273" b="0">
                <a:solidFill>
                  <a:schemeClr val="tx2"/>
                </a:solidFill>
                <a:latin typeface="+mn-lt"/>
              </a:defRPr>
            </a:lvl2pPr>
            <a:lvl3pPr>
              <a:defRPr sz="1273" b="0">
                <a:solidFill>
                  <a:schemeClr val="tx2"/>
                </a:solidFill>
                <a:latin typeface="+mn-lt"/>
              </a:defRPr>
            </a:lvl3pPr>
            <a:lvl4pPr>
              <a:defRPr sz="1273" b="0">
                <a:solidFill>
                  <a:schemeClr val="tx2"/>
                </a:solidFill>
                <a:latin typeface="+mn-lt"/>
              </a:defRPr>
            </a:lvl4pPr>
            <a:lvl5pPr>
              <a:defRPr sz="1273" b="0">
                <a:solidFill>
                  <a:schemeClr val="tx2"/>
                </a:solidFill>
                <a:latin typeface="+mn-lt"/>
              </a:defRPr>
            </a:lvl5pPr>
            <a:lvl6pPr>
              <a:defRPr sz="1273" b="0">
                <a:solidFill>
                  <a:schemeClr val="tx2"/>
                </a:solidFill>
                <a:latin typeface="+mn-lt"/>
              </a:defRPr>
            </a:lvl6pPr>
            <a:lvl7pPr>
              <a:defRPr sz="1273" b="0">
                <a:solidFill>
                  <a:schemeClr val="tx2"/>
                </a:solidFill>
                <a:latin typeface="+mn-lt"/>
              </a:defRPr>
            </a:lvl7pPr>
          </a:lstStyle>
          <a:p>
            <a:pPr lvl="0"/>
            <a:r>
              <a:rPr lang="en-US" smtClean="0"/>
              <a:t>Click to edit Master text styles</a:t>
            </a:r>
          </a:p>
        </p:txBody>
      </p:sp>
      <p:pic>
        <p:nvPicPr>
          <p:cNvPr id="5"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2" name="Title 1"/>
          <p:cNvSpPr>
            <a:spLocks noGrp="1"/>
          </p:cNvSpPr>
          <p:nvPr>
            <p:ph type="title"/>
          </p:nvPr>
        </p:nvSpPr>
        <p:spPr>
          <a:xfrm>
            <a:off x="418230" y="608239"/>
            <a:ext cx="8229600" cy="846138"/>
          </a:xfrm>
          <a:noFill/>
        </p:spPr>
        <p:txBody>
          <a:bodyPr lIns="0">
            <a:normAutofit/>
          </a:bodyPr>
          <a:lstStyle>
            <a:lvl1pPr>
              <a:defRPr sz="2727" b="0" cap="all" spc="0" baseline="0">
                <a:solidFill>
                  <a:schemeClr val="bg1"/>
                </a:solidFill>
                <a:latin typeface="Arial Black" panose="020B0A04020102020204" pitchFamily="34" charset="0"/>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440574" y="382089"/>
            <a:ext cx="8212975" cy="344069"/>
          </a:xfrm>
          <a:noFill/>
        </p:spPr>
        <p:txBody>
          <a:bodyPr wrap="square" lIns="0" rtlCol="0">
            <a:spAutoFit/>
          </a:bodyPr>
          <a:lstStyle>
            <a:lvl1pPr marL="0" indent="0">
              <a:buNone/>
              <a:defRPr lang="en-US" sz="1636" b="0" cap="all" spc="191" baseline="0" dirty="0">
                <a:solidFill>
                  <a:schemeClr val="bg1"/>
                </a:solidFill>
                <a:latin typeface="+mn-lt"/>
                <a:cs typeface="+mn-cs"/>
              </a:defRPr>
            </a:lvl1pPr>
          </a:lstStyle>
          <a:p>
            <a:pPr marL="0" lvl="0"/>
            <a:r>
              <a:rPr lang="en-US" smtClean="0"/>
              <a:t>Click to edit Master text styles</a:t>
            </a:r>
          </a:p>
        </p:txBody>
      </p:sp>
      <p:sp>
        <p:nvSpPr>
          <p:cNvPr id="3" name="Footer Placeholder 2"/>
          <p:cNvSpPr>
            <a:spLocks noGrp="1"/>
          </p:cNvSpPr>
          <p:nvPr>
            <p:ph type="ftr" sz="quarter" idx="12"/>
          </p:nvPr>
        </p:nvSpPr>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11" name="Slide Number Placeholder 10"/>
          <p:cNvSpPr>
            <a:spLocks noGrp="1"/>
          </p:cNvSpPr>
          <p:nvPr>
            <p:ph type="sldNum" sz="quarter" idx="13"/>
          </p:nvPr>
        </p:nvSpPr>
        <p:spPr/>
        <p:txBody>
          <a:bodyPr/>
          <a:lstStyle/>
          <a:p>
            <a:fld id="{3440DB78-B2BD-4A53-850E-0E8BEB5BA747}" type="slidenum">
              <a:rPr lang="en-US" smtClean="0">
                <a:solidFill>
                  <a:prstClr val="black"/>
                </a:solidFill>
              </a:rPr>
              <a:pPr/>
              <a:t>‹#›</a:t>
            </a:fld>
            <a:endParaRPr lang="en-US">
              <a:solidFill>
                <a:prstClr val="black"/>
              </a:solidFill>
            </a:endParaRPr>
          </a:p>
        </p:txBody>
      </p:sp>
      <p:sp>
        <p:nvSpPr>
          <p:cNvPr id="16" name="Picture Placeholder 15"/>
          <p:cNvSpPr>
            <a:spLocks noGrp="1"/>
          </p:cNvSpPr>
          <p:nvPr>
            <p:ph type="pic" sz="quarter" idx="14"/>
          </p:nvPr>
        </p:nvSpPr>
        <p:spPr>
          <a:xfrm>
            <a:off x="5966324" y="1157846"/>
            <a:ext cx="2681507" cy="4618652"/>
          </a:xfrm>
        </p:spPr>
        <p:txBody>
          <a:bodyPr/>
          <a:lstStyle/>
          <a:p>
            <a:r>
              <a:rPr lang="en-US" smtClean="0"/>
              <a:t>Click icon to add picture</a:t>
            </a:r>
            <a:endParaRPr lang="en-US"/>
          </a:p>
        </p:txBody>
      </p:sp>
      <p:sp>
        <p:nvSpPr>
          <p:cNvPr id="18" name="Picture Placeholder 17"/>
          <p:cNvSpPr>
            <a:spLocks noGrp="1" noChangeAspect="1"/>
          </p:cNvSpPr>
          <p:nvPr>
            <p:ph type="pic" sz="quarter" idx="15"/>
          </p:nvPr>
        </p:nvSpPr>
        <p:spPr>
          <a:xfrm>
            <a:off x="3480852" y="2378313"/>
            <a:ext cx="2350310" cy="1841863"/>
          </a:xfrm>
        </p:spPr>
        <p:txBody>
          <a:bodyPr/>
          <a:lstStyle/>
          <a:p>
            <a:r>
              <a:rPr lang="en-US" smtClean="0"/>
              <a:t>Click icon to add picture</a:t>
            </a:r>
            <a:endParaRPr lang="en-US"/>
          </a:p>
        </p:txBody>
      </p:sp>
    </p:spTree>
    <p:extLst>
      <p:ext uri="{BB962C8B-B14F-4D97-AF65-F5344CB8AC3E}">
        <p14:creationId xmlns:p14="http://schemas.microsoft.com/office/powerpoint/2010/main" val="2574555804"/>
      </p:ext>
    </p:extLst>
  </p:cSld>
  <p:clrMapOvr>
    <a:masterClrMapping/>
  </p:clrMapOvr>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Workforce Pipeline 4">
    <p:spTree>
      <p:nvGrpSpPr>
        <p:cNvPr id="1" name=""/>
        <p:cNvGrpSpPr/>
        <p:nvPr/>
      </p:nvGrpSpPr>
      <p:grpSpPr>
        <a:xfrm>
          <a:off x="0" y="0"/>
          <a:ext cx="0" cy="0"/>
          <a:chOff x="0" y="0"/>
          <a:chExt cx="0" cy="0"/>
        </a:xfrm>
      </p:grpSpPr>
      <p:sp>
        <p:nvSpPr>
          <p:cNvPr id="8" name="Rectangle 7"/>
          <p:cNvSpPr/>
          <p:nvPr userDrawn="1"/>
        </p:nvSpPr>
        <p:spPr>
          <a:xfrm>
            <a:off x="1" y="0"/>
            <a:ext cx="9143999" cy="1587440"/>
          </a:xfrm>
          <a:prstGeom prst="rect">
            <a:avLst/>
          </a:prstGeom>
          <a:solidFill>
            <a:srgbClr val="0054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636" b="0" kern="1200" cap="none">
              <a:solidFill>
                <a:prstClr val="white"/>
              </a:solidFill>
            </a:endParaRPr>
          </a:p>
        </p:txBody>
      </p:sp>
      <p:sp>
        <p:nvSpPr>
          <p:cNvPr id="10" name="Rectangle 9"/>
          <p:cNvSpPr/>
          <p:nvPr userDrawn="1"/>
        </p:nvSpPr>
        <p:spPr>
          <a:xfrm>
            <a:off x="0" y="1587441"/>
            <a:ext cx="9144002" cy="52705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3127" tIns="41564" rIns="83127" bIns="41564" numCol="1" spcCol="0" rtlCol="0" fromWordArt="0" anchor="ctr" anchorCtr="0" forceAA="0" compatLnSpc="1">
            <a:prstTxWarp prst="textNoShape">
              <a:avLst/>
            </a:prstTxWarp>
            <a:noAutofit/>
          </a:bodyPr>
          <a:lstStyle/>
          <a:p>
            <a:pPr defTabSz="415641" rtl="0">
              <a:spcBef>
                <a:spcPts val="0"/>
              </a:spcBef>
            </a:pPr>
            <a:endParaRPr lang="en-US" sz="1636" b="0" kern="1200" cap="none">
              <a:solidFill>
                <a:prstClr val="white"/>
              </a:solidFill>
            </a:endParaRPr>
          </a:p>
        </p:txBody>
      </p:sp>
      <p:cxnSp>
        <p:nvCxnSpPr>
          <p:cNvPr id="9" name="Straight Connector 8"/>
          <p:cNvCxnSpPr/>
          <p:nvPr userDrawn="1"/>
        </p:nvCxnSpPr>
        <p:spPr>
          <a:xfrm>
            <a:off x="-2" y="1587440"/>
            <a:ext cx="9144002" cy="0"/>
          </a:xfrm>
          <a:prstGeom prst="line">
            <a:avLst/>
          </a:prstGeom>
          <a:ln w="476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Text Placeholder 6"/>
          <p:cNvSpPr>
            <a:spLocks noGrp="1"/>
          </p:cNvSpPr>
          <p:nvPr>
            <p:ph type="body" sz="quarter" idx="10"/>
          </p:nvPr>
        </p:nvSpPr>
        <p:spPr>
          <a:xfrm>
            <a:off x="333231" y="1907555"/>
            <a:ext cx="2657187" cy="4388200"/>
          </a:xfrm>
        </p:spPr>
        <p:txBody>
          <a:bodyPr wrap="square">
            <a:noAutofit/>
          </a:bodyPr>
          <a:lstStyle>
            <a:lvl1pPr marL="0" indent="0">
              <a:lnSpc>
                <a:spcPts val="1818"/>
              </a:lnSpc>
              <a:spcAft>
                <a:spcPts val="1636"/>
              </a:spcAft>
              <a:buFont typeface="Arial" panose="020B0604020202020204" pitchFamily="34" charset="0"/>
              <a:buNone/>
              <a:defRPr sz="1273" b="0" spc="0" baseline="0">
                <a:solidFill>
                  <a:schemeClr val="tx2"/>
                </a:solidFill>
                <a:latin typeface="+mn-lt"/>
              </a:defRPr>
            </a:lvl1pPr>
            <a:lvl2pPr>
              <a:defRPr sz="1273" b="0">
                <a:solidFill>
                  <a:schemeClr val="tx2"/>
                </a:solidFill>
                <a:latin typeface="+mn-lt"/>
              </a:defRPr>
            </a:lvl2pPr>
            <a:lvl3pPr>
              <a:defRPr sz="1273" b="0">
                <a:solidFill>
                  <a:schemeClr val="tx2"/>
                </a:solidFill>
                <a:latin typeface="+mn-lt"/>
              </a:defRPr>
            </a:lvl3pPr>
            <a:lvl4pPr>
              <a:defRPr sz="1273" b="0">
                <a:solidFill>
                  <a:schemeClr val="tx2"/>
                </a:solidFill>
                <a:latin typeface="+mn-lt"/>
              </a:defRPr>
            </a:lvl4pPr>
            <a:lvl5pPr>
              <a:defRPr sz="1273" b="0">
                <a:solidFill>
                  <a:schemeClr val="tx2"/>
                </a:solidFill>
                <a:latin typeface="+mn-lt"/>
              </a:defRPr>
            </a:lvl5pPr>
            <a:lvl6pPr>
              <a:defRPr sz="1273" b="0">
                <a:solidFill>
                  <a:schemeClr val="tx2"/>
                </a:solidFill>
                <a:latin typeface="+mn-lt"/>
              </a:defRPr>
            </a:lvl6pPr>
            <a:lvl7pPr>
              <a:defRPr sz="1273" b="0">
                <a:solidFill>
                  <a:schemeClr val="tx2"/>
                </a:solidFill>
                <a:latin typeface="+mn-lt"/>
              </a:defRPr>
            </a:lvl7pPr>
          </a:lstStyle>
          <a:p>
            <a:pPr lvl="0"/>
            <a:r>
              <a:rPr lang="en-US" smtClean="0"/>
              <a:t>Click to edit Master text styles</a:t>
            </a:r>
          </a:p>
        </p:txBody>
      </p:sp>
      <p:pic>
        <p:nvPicPr>
          <p:cNvPr id="5"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2" name="Title 1"/>
          <p:cNvSpPr>
            <a:spLocks noGrp="1"/>
          </p:cNvSpPr>
          <p:nvPr>
            <p:ph type="title"/>
          </p:nvPr>
        </p:nvSpPr>
        <p:spPr>
          <a:xfrm>
            <a:off x="418230" y="608239"/>
            <a:ext cx="8229600" cy="846138"/>
          </a:xfrm>
          <a:noFill/>
        </p:spPr>
        <p:txBody>
          <a:bodyPr lIns="0">
            <a:normAutofit/>
          </a:bodyPr>
          <a:lstStyle>
            <a:lvl1pPr>
              <a:defRPr sz="2727" b="0" cap="all" spc="0" baseline="0">
                <a:solidFill>
                  <a:schemeClr val="bg1"/>
                </a:solidFill>
                <a:latin typeface="Arial Black" panose="020B0A04020102020204" pitchFamily="34" charset="0"/>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440574" y="382089"/>
            <a:ext cx="8212975" cy="344069"/>
          </a:xfrm>
          <a:noFill/>
        </p:spPr>
        <p:txBody>
          <a:bodyPr wrap="square" lIns="0" rtlCol="0">
            <a:spAutoFit/>
          </a:bodyPr>
          <a:lstStyle>
            <a:lvl1pPr marL="0" indent="0">
              <a:buNone/>
              <a:defRPr lang="en-US" sz="1636" b="0" cap="all" spc="191" baseline="0" dirty="0">
                <a:solidFill>
                  <a:schemeClr val="bg1"/>
                </a:solidFill>
                <a:latin typeface="+mn-lt"/>
                <a:cs typeface="+mn-cs"/>
              </a:defRPr>
            </a:lvl1pPr>
          </a:lstStyle>
          <a:p>
            <a:pPr marL="0" lvl="0"/>
            <a:r>
              <a:rPr lang="en-US" smtClean="0"/>
              <a:t>Click to edit Master text styles</a:t>
            </a:r>
          </a:p>
        </p:txBody>
      </p:sp>
      <p:sp>
        <p:nvSpPr>
          <p:cNvPr id="3" name="Footer Placeholder 2"/>
          <p:cNvSpPr>
            <a:spLocks noGrp="1"/>
          </p:cNvSpPr>
          <p:nvPr>
            <p:ph type="ftr" sz="quarter" idx="12"/>
          </p:nvPr>
        </p:nvSpPr>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11" name="Slide Number Placeholder 10"/>
          <p:cNvSpPr>
            <a:spLocks noGrp="1"/>
          </p:cNvSpPr>
          <p:nvPr>
            <p:ph type="sldNum" sz="quarter" idx="13"/>
          </p:nvPr>
        </p:nvSpPr>
        <p:spPr/>
        <p:txBody>
          <a:bodyPr/>
          <a:lstStyle/>
          <a:p>
            <a:fld id="{3440DB78-B2BD-4A53-850E-0E8BEB5BA747}" type="slidenum">
              <a:rPr lang="en-US" smtClean="0">
                <a:solidFill>
                  <a:prstClr val="black"/>
                </a:solidFill>
              </a:rPr>
              <a:pPr/>
              <a:t>‹#›</a:t>
            </a:fld>
            <a:endParaRPr lang="en-US">
              <a:solidFill>
                <a:prstClr val="black"/>
              </a:solidFill>
            </a:endParaRPr>
          </a:p>
        </p:txBody>
      </p:sp>
      <p:sp>
        <p:nvSpPr>
          <p:cNvPr id="18" name="Picture Placeholder 17"/>
          <p:cNvSpPr>
            <a:spLocks noGrp="1" noChangeAspect="1"/>
          </p:cNvSpPr>
          <p:nvPr>
            <p:ph type="pic" sz="quarter" idx="15"/>
          </p:nvPr>
        </p:nvSpPr>
        <p:spPr>
          <a:xfrm>
            <a:off x="5233352" y="1003035"/>
            <a:ext cx="3309675" cy="2593686"/>
          </a:xfrm>
        </p:spPr>
        <p:txBody>
          <a:bodyPr/>
          <a:lstStyle/>
          <a:p>
            <a:r>
              <a:rPr lang="en-US" smtClean="0"/>
              <a:t>Click icon to add picture</a:t>
            </a:r>
            <a:endParaRPr lang="en-US"/>
          </a:p>
        </p:txBody>
      </p:sp>
      <p:sp>
        <p:nvSpPr>
          <p:cNvPr id="14" name="Picture Placeholder 17"/>
          <p:cNvSpPr>
            <a:spLocks noGrp="1" noChangeAspect="1"/>
          </p:cNvSpPr>
          <p:nvPr>
            <p:ph type="pic" sz="quarter" idx="16"/>
          </p:nvPr>
        </p:nvSpPr>
        <p:spPr>
          <a:xfrm>
            <a:off x="3450253" y="3036685"/>
            <a:ext cx="3309675" cy="2593686"/>
          </a:xfrm>
        </p:spPr>
        <p:txBody>
          <a:bodyPr/>
          <a:lstStyle/>
          <a:p>
            <a:r>
              <a:rPr lang="en-US" smtClean="0"/>
              <a:t>Click icon to add picture</a:t>
            </a:r>
            <a:endParaRPr lang="en-US"/>
          </a:p>
        </p:txBody>
      </p:sp>
    </p:spTree>
    <p:extLst>
      <p:ext uri="{BB962C8B-B14F-4D97-AF65-F5344CB8AC3E}">
        <p14:creationId xmlns:p14="http://schemas.microsoft.com/office/powerpoint/2010/main" val="1209384444"/>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Workforce Pipeline 5">
    <p:spTree>
      <p:nvGrpSpPr>
        <p:cNvPr id="1" name=""/>
        <p:cNvGrpSpPr/>
        <p:nvPr/>
      </p:nvGrpSpPr>
      <p:grpSpPr>
        <a:xfrm>
          <a:off x="0" y="0"/>
          <a:ext cx="0" cy="0"/>
          <a:chOff x="0" y="0"/>
          <a:chExt cx="0" cy="0"/>
        </a:xfrm>
      </p:grpSpPr>
      <p:sp>
        <p:nvSpPr>
          <p:cNvPr id="8" name="Rectangle 7"/>
          <p:cNvSpPr/>
          <p:nvPr userDrawn="1"/>
        </p:nvSpPr>
        <p:spPr>
          <a:xfrm>
            <a:off x="1" y="0"/>
            <a:ext cx="9143999" cy="1587440"/>
          </a:xfrm>
          <a:prstGeom prst="rect">
            <a:avLst/>
          </a:prstGeom>
          <a:solidFill>
            <a:srgbClr val="0054A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endParaRPr lang="en-US" sz="1636" b="0" kern="1200" cap="none">
              <a:solidFill>
                <a:prstClr val="white"/>
              </a:solidFill>
            </a:endParaRPr>
          </a:p>
        </p:txBody>
      </p:sp>
      <p:sp>
        <p:nvSpPr>
          <p:cNvPr id="10" name="Rectangle 9"/>
          <p:cNvSpPr/>
          <p:nvPr userDrawn="1"/>
        </p:nvSpPr>
        <p:spPr>
          <a:xfrm>
            <a:off x="0" y="1587441"/>
            <a:ext cx="9144002" cy="527056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83127" tIns="41564" rIns="83127" bIns="41564" numCol="1" spcCol="0" rtlCol="0" fromWordArt="0" anchor="ctr" anchorCtr="0" forceAA="0" compatLnSpc="1">
            <a:prstTxWarp prst="textNoShape">
              <a:avLst/>
            </a:prstTxWarp>
            <a:noAutofit/>
          </a:bodyPr>
          <a:lstStyle/>
          <a:p>
            <a:pPr defTabSz="415641" rtl="0">
              <a:spcBef>
                <a:spcPts val="0"/>
              </a:spcBef>
            </a:pPr>
            <a:endParaRPr lang="en-US" sz="1636" b="0" kern="1200" cap="none">
              <a:solidFill>
                <a:prstClr val="white"/>
              </a:solidFill>
            </a:endParaRPr>
          </a:p>
        </p:txBody>
      </p:sp>
      <p:cxnSp>
        <p:nvCxnSpPr>
          <p:cNvPr id="9" name="Straight Connector 8"/>
          <p:cNvCxnSpPr/>
          <p:nvPr userDrawn="1"/>
        </p:nvCxnSpPr>
        <p:spPr>
          <a:xfrm>
            <a:off x="-2" y="1587440"/>
            <a:ext cx="9144002" cy="0"/>
          </a:xfrm>
          <a:prstGeom prst="line">
            <a:avLst/>
          </a:prstGeom>
          <a:ln w="4762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7" name="Text Placeholder 6"/>
          <p:cNvSpPr>
            <a:spLocks noGrp="1"/>
          </p:cNvSpPr>
          <p:nvPr>
            <p:ph type="body" sz="quarter" idx="10"/>
          </p:nvPr>
        </p:nvSpPr>
        <p:spPr>
          <a:xfrm>
            <a:off x="333231" y="1907555"/>
            <a:ext cx="2657187" cy="4388200"/>
          </a:xfrm>
        </p:spPr>
        <p:txBody>
          <a:bodyPr wrap="square">
            <a:noAutofit/>
          </a:bodyPr>
          <a:lstStyle>
            <a:lvl1pPr marL="0" indent="0">
              <a:lnSpc>
                <a:spcPts val="1818"/>
              </a:lnSpc>
              <a:spcAft>
                <a:spcPts val="1636"/>
              </a:spcAft>
              <a:buFont typeface="Arial" panose="020B0604020202020204" pitchFamily="34" charset="0"/>
              <a:buNone/>
              <a:defRPr sz="1273" b="0" spc="0" baseline="0">
                <a:solidFill>
                  <a:schemeClr val="tx2"/>
                </a:solidFill>
                <a:latin typeface="+mn-lt"/>
              </a:defRPr>
            </a:lvl1pPr>
            <a:lvl2pPr>
              <a:defRPr sz="1273" b="0">
                <a:solidFill>
                  <a:schemeClr val="tx2"/>
                </a:solidFill>
                <a:latin typeface="+mn-lt"/>
              </a:defRPr>
            </a:lvl2pPr>
            <a:lvl3pPr>
              <a:defRPr sz="1273" b="0">
                <a:solidFill>
                  <a:schemeClr val="tx2"/>
                </a:solidFill>
                <a:latin typeface="+mn-lt"/>
              </a:defRPr>
            </a:lvl3pPr>
            <a:lvl4pPr>
              <a:defRPr sz="1273" b="0">
                <a:solidFill>
                  <a:schemeClr val="tx2"/>
                </a:solidFill>
                <a:latin typeface="+mn-lt"/>
              </a:defRPr>
            </a:lvl4pPr>
            <a:lvl5pPr>
              <a:defRPr sz="1273" b="0">
                <a:solidFill>
                  <a:schemeClr val="tx2"/>
                </a:solidFill>
                <a:latin typeface="+mn-lt"/>
              </a:defRPr>
            </a:lvl5pPr>
            <a:lvl6pPr>
              <a:defRPr sz="1273" b="0">
                <a:solidFill>
                  <a:schemeClr val="tx2"/>
                </a:solidFill>
                <a:latin typeface="+mn-lt"/>
              </a:defRPr>
            </a:lvl6pPr>
            <a:lvl7pPr>
              <a:defRPr sz="1273" b="0">
                <a:solidFill>
                  <a:schemeClr val="tx2"/>
                </a:solidFill>
                <a:latin typeface="+mn-lt"/>
              </a:defRPr>
            </a:lvl7pPr>
          </a:lstStyle>
          <a:p>
            <a:pPr lvl="0"/>
            <a:r>
              <a:rPr lang="en-US" smtClean="0"/>
              <a:t>Click to edit Master text styles</a:t>
            </a:r>
          </a:p>
        </p:txBody>
      </p:sp>
      <p:pic>
        <p:nvPicPr>
          <p:cNvPr id="5" name="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00551" y="5867157"/>
            <a:ext cx="317637" cy="529046"/>
          </a:xfrm>
          <a:prstGeom prst="rect">
            <a:avLst/>
          </a:prstGeom>
        </p:spPr>
      </p:pic>
      <p:sp>
        <p:nvSpPr>
          <p:cNvPr id="2" name="Title 1"/>
          <p:cNvSpPr>
            <a:spLocks noGrp="1"/>
          </p:cNvSpPr>
          <p:nvPr>
            <p:ph type="title"/>
          </p:nvPr>
        </p:nvSpPr>
        <p:spPr>
          <a:xfrm>
            <a:off x="418230" y="608239"/>
            <a:ext cx="8229600" cy="846138"/>
          </a:xfrm>
          <a:noFill/>
        </p:spPr>
        <p:txBody>
          <a:bodyPr lIns="0">
            <a:normAutofit/>
          </a:bodyPr>
          <a:lstStyle>
            <a:lvl1pPr>
              <a:defRPr sz="2727" b="0" cap="all" spc="0" baseline="0">
                <a:solidFill>
                  <a:schemeClr val="bg1"/>
                </a:solidFill>
                <a:latin typeface="Arial Black" panose="020B0A04020102020204" pitchFamily="34" charset="0"/>
              </a:defRPr>
            </a:lvl1pPr>
          </a:lstStyle>
          <a:p>
            <a:r>
              <a:rPr lang="en-US" smtClean="0"/>
              <a:t>Click to edit Master title style</a:t>
            </a:r>
            <a:endParaRPr lang="en-US" dirty="0"/>
          </a:p>
        </p:txBody>
      </p:sp>
      <p:sp>
        <p:nvSpPr>
          <p:cNvPr id="6" name="Text Placeholder 5"/>
          <p:cNvSpPr>
            <a:spLocks noGrp="1"/>
          </p:cNvSpPr>
          <p:nvPr>
            <p:ph type="body" sz="quarter" idx="11"/>
          </p:nvPr>
        </p:nvSpPr>
        <p:spPr>
          <a:xfrm>
            <a:off x="440574" y="382089"/>
            <a:ext cx="8212975" cy="344069"/>
          </a:xfrm>
          <a:noFill/>
        </p:spPr>
        <p:txBody>
          <a:bodyPr wrap="square" lIns="0" rtlCol="0">
            <a:spAutoFit/>
          </a:bodyPr>
          <a:lstStyle>
            <a:lvl1pPr marL="0" indent="0">
              <a:buNone/>
              <a:defRPr lang="en-US" sz="1636" b="0" cap="all" spc="191" baseline="0" dirty="0">
                <a:solidFill>
                  <a:schemeClr val="bg1"/>
                </a:solidFill>
                <a:latin typeface="+mn-lt"/>
                <a:cs typeface="+mn-cs"/>
              </a:defRPr>
            </a:lvl1pPr>
          </a:lstStyle>
          <a:p>
            <a:pPr marL="0" lvl="0"/>
            <a:r>
              <a:rPr lang="en-US" smtClean="0"/>
              <a:t>Click to edit Master text styles</a:t>
            </a:r>
          </a:p>
        </p:txBody>
      </p:sp>
      <p:sp>
        <p:nvSpPr>
          <p:cNvPr id="3" name="Footer Placeholder 2"/>
          <p:cNvSpPr>
            <a:spLocks noGrp="1"/>
          </p:cNvSpPr>
          <p:nvPr>
            <p:ph type="ftr" sz="quarter" idx="12"/>
          </p:nvPr>
        </p:nvSpPr>
        <p:spPr/>
        <p:txBody>
          <a:bodyPr/>
          <a:lstStyle>
            <a:lvl1pPr>
              <a:defRPr cap="all"/>
            </a:lvl1pPr>
          </a:lstStyle>
          <a:p>
            <a:r>
              <a:rPr lang="en-US" smtClean="0">
                <a:solidFill>
                  <a:prstClr val="black"/>
                </a:solidFill>
              </a:rPr>
              <a:t>TITLE FOOTER</a:t>
            </a:r>
            <a:endParaRPr lang="en-US" dirty="0">
              <a:solidFill>
                <a:prstClr val="black"/>
              </a:solidFill>
            </a:endParaRPr>
          </a:p>
        </p:txBody>
      </p:sp>
      <p:sp>
        <p:nvSpPr>
          <p:cNvPr id="11" name="Slide Number Placeholder 10"/>
          <p:cNvSpPr>
            <a:spLocks noGrp="1"/>
          </p:cNvSpPr>
          <p:nvPr>
            <p:ph type="sldNum" sz="quarter" idx="13"/>
          </p:nvPr>
        </p:nvSpPr>
        <p:spPr/>
        <p:txBody>
          <a:bodyPr/>
          <a:lstStyle/>
          <a:p>
            <a:fld id="{3440DB78-B2BD-4A53-850E-0E8BEB5BA747}" type="slidenum">
              <a:rPr lang="en-US" smtClean="0">
                <a:solidFill>
                  <a:prstClr val="black"/>
                </a:solidFill>
              </a:rPr>
              <a:pPr/>
              <a:t>‹#›</a:t>
            </a:fld>
            <a:endParaRPr lang="en-US">
              <a:solidFill>
                <a:prstClr val="black"/>
              </a:solidFill>
            </a:endParaRPr>
          </a:p>
        </p:txBody>
      </p:sp>
      <p:sp>
        <p:nvSpPr>
          <p:cNvPr id="15" name="Picture Placeholder 17"/>
          <p:cNvSpPr>
            <a:spLocks noGrp="1" noChangeAspect="1"/>
          </p:cNvSpPr>
          <p:nvPr>
            <p:ph type="pic" sz="quarter" idx="15"/>
          </p:nvPr>
        </p:nvSpPr>
        <p:spPr>
          <a:xfrm>
            <a:off x="3528068" y="1947239"/>
            <a:ext cx="2350310" cy="1841863"/>
          </a:xfrm>
        </p:spPr>
        <p:txBody>
          <a:bodyPr/>
          <a:lstStyle/>
          <a:p>
            <a:r>
              <a:rPr lang="en-US" smtClean="0"/>
              <a:t>Click icon to add picture</a:t>
            </a:r>
            <a:endParaRPr lang="en-US"/>
          </a:p>
        </p:txBody>
      </p:sp>
      <p:sp>
        <p:nvSpPr>
          <p:cNvPr id="16" name="Picture Placeholder 17"/>
          <p:cNvSpPr>
            <a:spLocks noGrp="1" noChangeAspect="1"/>
          </p:cNvSpPr>
          <p:nvPr>
            <p:ph type="pic" sz="quarter" idx="16"/>
          </p:nvPr>
        </p:nvSpPr>
        <p:spPr>
          <a:xfrm>
            <a:off x="3528068" y="3869735"/>
            <a:ext cx="2350310" cy="1841863"/>
          </a:xfrm>
        </p:spPr>
        <p:txBody>
          <a:bodyPr/>
          <a:lstStyle/>
          <a:p>
            <a:r>
              <a:rPr lang="en-US" smtClean="0"/>
              <a:t>Click icon to add picture</a:t>
            </a:r>
            <a:endParaRPr lang="en-US"/>
          </a:p>
        </p:txBody>
      </p:sp>
      <p:sp>
        <p:nvSpPr>
          <p:cNvPr id="17" name="Picture Placeholder 17"/>
          <p:cNvSpPr>
            <a:spLocks noGrp="1" noChangeAspect="1"/>
          </p:cNvSpPr>
          <p:nvPr>
            <p:ph type="pic" sz="quarter" idx="17"/>
          </p:nvPr>
        </p:nvSpPr>
        <p:spPr>
          <a:xfrm>
            <a:off x="5952057" y="3869735"/>
            <a:ext cx="2350310" cy="1841863"/>
          </a:xfrm>
        </p:spPr>
        <p:txBody>
          <a:bodyPr/>
          <a:lstStyle/>
          <a:p>
            <a:r>
              <a:rPr lang="en-US" smtClean="0"/>
              <a:t>Click icon to add picture</a:t>
            </a:r>
            <a:endParaRPr lang="en-US"/>
          </a:p>
        </p:txBody>
      </p:sp>
      <p:sp>
        <p:nvSpPr>
          <p:cNvPr id="19" name="Picture Placeholder 17"/>
          <p:cNvSpPr>
            <a:spLocks noGrp="1" noChangeAspect="1"/>
          </p:cNvSpPr>
          <p:nvPr>
            <p:ph type="pic" sz="quarter" idx="18"/>
          </p:nvPr>
        </p:nvSpPr>
        <p:spPr>
          <a:xfrm>
            <a:off x="5952057" y="1947239"/>
            <a:ext cx="2350310" cy="1841863"/>
          </a:xfrm>
        </p:spPr>
        <p:txBody>
          <a:bodyPr/>
          <a:lstStyle/>
          <a:p>
            <a:r>
              <a:rPr lang="en-US" smtClean="0"/>
              <a:t>Click icon to add picture</a:t>
            </a:r>
            <a:endParaRPr lang="en-US"/>
          </a:p>
        </p:txBody>
      </p:sp>
    </p:spTree>
    <p:extLst>
      <p:ext uri="{BB962C8B-B14F-4D97-AF65-F5344CB8AC3E}">
        <p14:creationId xmlns:p14="http://schemas.microsoft.com/office/powerpoint/2010/main" val="1747430389"/>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2913119"/>
            <a:ext cx="9144000" cy="846138"/>
          </a:xfrm>
        </p:spPr>
        <p:txBody>
          <a:bodyPr>
            <a:noAutofit/>
          </a:bodyPr>
          <a:lstStyle>
            <a:lvl1pPr algn="ctr">
              <a:defRPr sz="3273" cap="all" spc="0" baseline="0">
                <a:solidFill>
                  <a:schemeClr val="bg1"/>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717661617"/>
      </p:ext>
    </p:extLst>
  </p:cSld>
  <p:clrMapOvr>
    <a:masterClrMapping/>
  </p:clrMapOvr>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6948757"/>
      </p:ext>
    </p:extLst>
  </p:cSld>
  <p:clrMapOvr>
    <a:masterClrMapping/>
  </p:clrMapOvr>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60"/>
          <p:cNvGrpSpPr>
            <a:grpSpLocks/>
          </p:cNvGrpSpPr>
          <p:nvPr/>
        </p:nvGrpSpPr>
        <p:grpSpPr bwMode="auto">
          <a:xfrm>
            <a:off x="-382588" y="0"/>
            <a:ext cx="9932988" cy="6858000"/>
            <a:chOff x="-382404" y="0"/>
            <a:chExt cx="9932332" cy="6858000"/>
          </a:xfrm>
        </p:grpSpPr>
        <p:grpSp>
          <p:nvGrpSpPr>
            <p:cNvPr id="5" name="Group 44"/>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39"/>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grpSp>
            <p:nvGrpSpPr>
              <p:cNvPr id="29" name="Group 5"/>
              <p:cNvGrpSpPr>
                <a:grpSpLocks/>
              </p:cNvGrpSpPr>
              <p:nvPr/>
            </p:nvGrpSpPr>
            <p:grpSpPr bwMode="auto">
              <a:xfrm>
                <a:off x="422910" y="0"/>
                <a:ext cx="2514600" cy="6858000"/>
                <a:chOff x="0" y="0"/>
                <a:chExt cx="2514600" cy="6858000"/>
              </a:xfrm>
            </p:grpSpPr>
            <p:sp>
              <p:nvSpPr>
                <p:cNvPr id="37" name="Rectangle 36"/>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8" name="Rectangle 37"/>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9" name="Rectangle 38"/>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33"/>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5" name="Rectangle 34"/>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6" name="Rectangle 35"/>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31" name="Rectangle 30"/>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2" name="Rectangle 31"/>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3" name="Rectangle 32"/>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6" name="Freeform 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7" name="Freeform 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8" name="Freeform 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9" name="Freeform 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10" name="Freeform 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11" name="Hexagon 1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2" name="Hexagon 1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3" name="Hexagon 12"/>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4" name="Hexagon 13"/>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5" name="Hexagon 14"/>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6" name="Freeform 15"/>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7" name="Hexagon 16"/>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8" name="Hexagon 17"/>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9" name="Hexagon 18"/>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0" name="Hexagon 19"/>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1" name="Hexagon 20"/>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2" name="Hexagon 21"/>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3" name="Hexagon 22"/>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4" name="Hexagon 23"/>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5" name="Hexagon 24"/>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6" name="Freeform 25"/>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7" name="Freeform 26"/>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43" name="Rectangle 42"/>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4" name="Rectangle 43"/>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5" name="Rectangle 4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6" name="Rectangle 45"/>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7" name="Date Placeholder 3"/>
          <p:cNvSpPr>
            <a:spLocks noGrp="1"/>
          </p:cNvSpPr>
          <p:nvPr>
            <p:ph type="dt" sz="half" idx="10"/>
          </p:nvPr>
        </p:nvSpPr>
        <p:spPr>
          <a:xfrm>
            <a:off x="4738688" y="1516063"/>
            <a:ext cx="2133600" cy="752475"/>
          </a:xfrm>
        </p:spPr>
        <p:txBody>
          <a:bodyPr anchor="b"/>
          <a:lstStyle>
            <a:lvl1pPr algn="l">
              <a:defRPr sz="2400"/>
            </a:lvl1pPr>
          </a:lstStyle>
          <a:p>
            <a:pPr>
              <a:defRPr/>
            </a:pPr>
            <a:fld id="{F3DAA000-0C76-45A8-9DB1-8802B90DCC87}" type="datetimeFigureOut">
              <a:rPr lang="en-US"/>
              <a:pPr>
                <a:defRPr/>
              </a:pPr>
              <a:t>1/19/2016</a:t>
            </a:fld>
            <a:endParaRPr lang="en-US"/>
          </a:p>
        </p:txBody>
      </p:sp>
      <p:sp>
        <p:nvSpPr>
          <p:cNvPr id="48" name="Footer Placeholder 4"/>
          <p:cNvSpPr>
            <a:spLocks noGrp="1"/>
          </p:cNvSpPr>
          <p:nvPr>
            <p:ph type="ftr" sz="quarter" idx="11"/>
          </p:nvPr>
        </p:nvSpPr>
        <p:spPr>
          <a:xfrm>
            <a:off x="5303838" y="5719763"/>
            <a:ext cx="2830512" cy="365125"/>
          </a:xfrm>
        </p:spPr>
        <p:txBody>
          <a:bodyPr>
            <a:normAutofit/>
          </a:bodyPr>
          <a:lstStyle>
            <a:lvl1pPr>
              <a:defRPr>
                <a:solidFill>
                  <a:schemeClr val="accent1"/>
                </a:solidFill>
              </a:defRPr>
            </a:lvl1pPr>
          </a:lstStyle>
          <a:p>
            <a:pPr>
              <a:defRPr/>
            </a:pPr>
            <a:endParaRPr lang="en-US">
              <a:solidFill>
                <a:srgbClr val="94C600"/>
              </a:solidFill>
            </a:endParaRPr>
          </a:p>
        </p:txBody>
      </p:sp>
      <p:sp>
        <p:nvSpPr>
          <p:cNvPr id="49" name="Slide Number Placeholder 5"/>
          <p:cNvSpPr>
            <a:spLocks noGrp="1"/>
          </p:cNvSpPr>
          <p:nvPr>
            <p:ph type="sldNum" sz="quarter" idx="12"/>
          </p:nvPr>
        </p:nvSpPr>
        <p:spPr>
          <a:xfrm>
            <a:off x="4649788" y="5719763"/>
            <a:ext cx="642937" cy="365125"/>
          </a:xfrm>
        </p:spPr>
        <p:txBody>
          <a:bodyPr/>
          <a:lstStyle>
            <a:lvl1pPr>
              <a:defRPr smtClean="0">
                <a:solidFill>
                  <a:schemeClr val="accent1"/>
                </a:solidFill>
              </a:defRPr>
            </a:lvl1pPr>
          </a:lstStyle>
          <a:p>
            <a:pPr>
              <a:defRPr/>
            </a:pPr>
            <a:fld id="{B6A4C33E-3C49-4A68-B264-75E5A09E9CB2}" type="slidenum">
              <a:rPr lang="en-US" altLang="en-US">
                <a:solidFill>
                  <a:srgbClr val="94C600"/>
                </a:solidFill>
              </a:rPr>
              <a:pPr>
                <a:defRPr/>
              </a:pPr>
              <a:t>‹#›</a:t>
            </a:fld>
            <a:endParaRPr lang="en-US" altLang="en-US">
              <a:solidFill>
                <a:srgbClr val="94C600"/>
              </a:solidFill>
            </a:endParaRPr>
          </a:p>
        </p:txBody>
      </p:sp>
    </p:spTree>
    <p:extLst>
      <p:ext uri="{BB962C8B-B14F-4D97-AF65-F5344CB8AC3E}">
        <p14:creationId xmlns:p14="http://schemas.microsoft.com/office/powerpoint/2010/main" val="299306473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47"/>
          <p:cNvSpPr>
            <a:spLocks noChangeArrowheads="1"/>
          </p:cNvSpPr>
          <p:nvPr userDrawn="1"/>
        </p:nvSpPr>
        <p:spPr bwMode="auto">
          <a:xfrm>
            <a:off x="685800" y="623888"/>
            <a:ext cx="76962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pPr algn="l" defTabSz="914400" rtl="0" fontAlgn="base">
              <a:spcBef>
                <a:spcPct val="0"/>
              </a:spcBef>
              <a:spcAft>
                <a:spcPct val="0"/>
              </a:spcAft>
              <a:defRPr/>
            </a:pPr>
            <a:r>
              <a:rPr lang="en-US" altLang="en-US" sz="2000" kern="1200" cap="none" dirty="0" smtClean="0">
                <a:solidFill>
                  <a:prstClr val="black"/>
                </a:solidFill>
                <a:latin typeface="Arial" charset="0"/>
                <a:ea typeface="Calibri" pitchFamily="34" charset="0"/>
                <a:cs typeface="Times New Roman" pitchFamily="18" charset="0"/>
              </a:rPr>
              <a:t>Started with a discussion what do teens want? What’s going on in their head?</a:t>
            </a:r>
            <a:endParaRPr lang="en-US" altLang="en-US" sz="2000" b="0" kern="1200" cap="none" dirty="0" smtClean="0">
              <a:solidFill>
                <a:prstClr val="black"/>
              </a:solidFill>
              <a:latin typeface="Arial" charset="0"/>
              <a:ea typeface="Calibri" pitchFamily="34" charset="0"/>
              <a:cs typeface="Times New Roman" pitchFamily="18" charset="0"/>
            </a:endParaRPr>
          </a:p>
        </p:txBody>
      </p:sp>
      <p:pic>
        <p:nvPicPr>
          <p:cNvPr id="5"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95400" y="1981200"/>
            <a:ext cx="62484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a:defRPr/>
            </a:lvl1pPr>
          </a:lstStyle>
          <a:p>
            <a:pPr>
              <a:defRPr/>
            </a:pPr>
            <a:fld id="{5A1C3A3F-992C-490C-BE53-AA70BBF9B0E6}" type="datetimeFigureOut">
              <a:rPr lang="en-US"/>
              <a:pPr>
                <a:defRPr/>
              </a:pPr>
              <a:t>1/19/2016</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solidFill>
                <a:srgbClr val="94C600"/>
              </a:solidFill>
            </a:endParaRPr>
          </a:p>
        </p:txBody>
      </p:sp>
      <p:sp>
        <p:nvSpPr>
          <p:cNvPr id="8" name="Slide Number Placeholder 5"/>
          <p:cNvSpPr>
            <a:spLocks noGrp="1"/>
          </p:cNvSpPr>
          <p:nvPr>
            <p:ph type="sldNum" sz="quarter" idx="12"/>
          </p:nvPr>
        </p:nvSpPr>
        <p:spPr/>
        <p:txBody>
          <a:bodyPr/>
          <a:lstStyle>
            <a:lvl1pPr>
              <a:defRPr smtClean="0"/>
            </a:lvl1pPr>
          </a:lstStyle>
          <a:p>
            <a:pPr>
              <a:defRPr/>
            </a:pPr>
            <a:fld id="{854C7A40-6F6F-4EA0-88C2-1A050E8A81D9}" type="slidenum">
              <a:rPr lang="en-US" altLang="en-US"/>
              <a:pPr>
                <a:defRPr/>
              </a:pPr>
              <a:t>‹#›</a:t>
            </a:fld>
            <a:endParaRPr lang="en-US" altLang="en-US"/>
          </a:p>
        </p:txBody>
      </p:sp>
    </p:spTree>
    <p:extLst>
      <p:ext uri="{BB962C8B-B14F-4D97-AF65-F5344CB8AC3E}">
        <p14:creationId xmlns:p14="http://schemas.microsoft.com/office/powerpoint/2010/main" val="26816256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03105598-A1FE-4A34-B1CF-F73AB738D9CA}" type="datetimeFigureOut">
              <a:rPr lang="en-US"/>
              <a:pPr>
                <a:defRPr/>
              </a:pPr>
              <a:t>1/19/2016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94C600"/>
              </a:solidFill>
            </a:endParaRPr>
          </a:p>
        </p:txBody>
      </p:sp>
      <p:sp>
        <p:nvSpPr>
          <p:cNvPr id="6" name="Slide Number Placeholder 5"/>
          <p:cNvSpPr>
            <a:spLocks noGrp="1"/>
          </p:cNvSpPr>
          <p:nvPr>
            <p:ph type="sldNum" sz="quarter" idx="12"/>
          </p:nvPr>
        </p:nvSpPr>
        <p:spPr/>
        <p:txBody>
          <a:bodyPr/>
          <a:lstStyle>
            <a:lvl1pPr>
              <a:defRPr/>
            </a:lvl1pPr>
          </a:lstStyle>
          <a:p>
            <a:pPr>
              <a:defRPr/>
            </a:pPr>
            <a:fld id="{172C980E-7C2A-4837-97C3-E6AF9A0A75D3}" type="slidenum">
              <a:rPr lang="en-US" altLang="en-US"/>
              <a:pPr>
                <a:defRPr/>
              </a:pPr>
              <a:t>‹#›</a:t>
            </a:fld>
            <a:endParaRPr lang="en-US" altLang="en-US"/>
          </a:p>
        </p:txBody>
      </p:sp>
    </p:spTree>
    <p:extLst>
      <p:ext uri="{BB962C8B-B14F-4D97-AF65-F5344CB8AC3E}">
        <p14:creationId xmlns:p14="http://schemas.microsoft.com/office/powerpoint/2010/main" val="378148670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5"/>
          </p:nvPr>
        </p:nvSpPr>
        <p:spPr/>
        <p:txBody>
          <a:bodyPr/>
          <a:lstStyle>
            <a:lvl1pPr>
              <a:defRPr/>
            </a:lvl1pPr>
          </a:lstStyle>
          <a:p>
            <a:pPr>
              <a:defRPr/>
            </a:pPr>
            <a:fld id="{FF14C235-9C38-4D55-A8CD-751DFAA3200D}" type="datetimeFigureOut">
              <a:rPr lang="en-US"/>
              <a:pPr>
                <a:defRPr/>
              </a:pPr>
              <a:t>1/19/2016</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solidFill>
                <a:srgbClr val="94C600"/>
              </a:solidFill>
            </a:endParaRPr>
          </a:p>
        </p:txBody>
      </p:sp>
      <p:sp>
        <p:nvSpPr>
          <p:cNvPr id="7" name="Slide Number Placeholder 5"/>
          <p:cNvSpPr>
            <a:spLocks noGrp="1"/>
          </p:cNvSpPr>
          <p:nvPr>
            <p:ph type="sldNum" sz="quarter" idx="17"/>
          </p:nvPr>
        </p:nvSpPr>
        <p:spPr/>
        <p:txBody>
          <a:bodyPr/>
          <a:lstStyle>
            <a:lvl1pPr>
              <a:defRPr/>
            </a:lvl1pPr>
          </a:lstStyle>
          <a:p>
            <a:pPr>
              <a:defRPr/>
            </a:pPr>
            <a:fld id="{B787C07B-B774-4C67-B9EB-8D3E207884CE}" type="slidenum">
              <a:rPr lang="en-US" altLang="en-US"/>
              <a:pPr>
                <a:defRPr/>
              </a:pPr>
              <a:t>‹#›</a:t>
            </a:fld>
            <a:endParaRPr lang="en-US" altLang="en-US"/>
          </a:p>
        </p:txBody>
      </p:sp>
    </p:spTree>
    <p:extLst>
      <p:ext uri="{BB962C8B-B14F-4D97-AF65-F5344CB8AC3E}">
        <p14:creationId xmlns:p14="http://schemas.microsoft.com/office/powerpoint/2010/main" val="36787042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26487F20-0601-4392-8F7F-DCE3574FBE21}" type="datetimeFigureOut">
              <a:rPr lang="en-US"/>
              <a:pPr>
                <a:defRPr/>
              </a:pPr>
              <a:t>1/19/2016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solidFill>
                <a:srgbClr val="94C600"/>
              </a:solidFill>
            </a:endParaRPr>
          </a:p>
        </p:txBody>
      </p:sp>
      <p:sp>
        <p:nvSpPr>
          <p:cNvPr id="9" name="Slide Number Placeholder 5"/>
          <p:cNvSpPr>
            <a:spLocks noGrp="1"/>
          </p:cNvSpPr>
          <p:nvPr>
            <p:ph type="sldNum" sz="quarter" idx="12"/>
          </p:nvPr>
        </p:nvSpPr>
        <p:spPr/>
        <p:txBody>
          <a:bodyPr/>
          <a:lstStyle>
            <a:lvl1pPr>
              <a:defRPr/>
            </a:lvl1pPr>
          </a:lstStyle>
          <a:p>
            <a:pPr>
              <a:defRPr/>
            </a:pPr>
            <a:fld id="{64224A03-48D9-43DE-A454-0512B399CD8E}" type="slidenum">
              <a:rPr lang="en-US" altLang="en-US"/>
              <a:pPr>
                <a:defRPr/>
              </a:pPr>
              <a:t>‹#›</a:t>
            </a:fld>
            <a:endParaRPr lang="en-US" altLang="en-US"/>
          </a:p>
        </p:txBody>
      </p:sp>
    </p:spTree>
    <p:extLst>
      <p:ext uri="{BB962C8B-B14F-4D97-AF65-F5344CB8AC3E}">
        <p14:creationId xmlns:p14="http://schemas.microsoft.com/office/powerpoint/2010/main" val="32369620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2" descr="http://ilovekadampabuddhism.files.wordpress.com/2014/04/wifi.jpg?w=300&amp;h=247">
            <a:hlinkClick r:id="rId2"/>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165225" y="2362200"/>
            <a:ext cx="64770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p:txBody>
          <a:bodyPr/>
          <a:lstStyle>
            <a:lvl1pPr>
              <a:defRPr/>
            </a:lvl1pPr>
          </a:lstStyle>
          <a:p>
            <a:pPr>
              <a:defRPr/>
            </a:pPr>
            <a:fld id="{D82A3A74-733C-4405-B80F-D16F194BFBE6}" type="datetimeFigureOut">
              <a:rPr lang="en-US"/>
              <a:pPr>
                <a:defRPr/>
              </a:pPr>
              <a:t>1/19/2016</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solidFill>
                <a:srgbClr val="94C600"/>
              </a:solidFill>
            </a:endParaRPr>
          </a:p>
        </p:txBody>
      </p:sp>
      <p:sp>
        <p:nvSpPr>
          <p:cNvPr id="6" name="Slide Number Placeholder 4"/>
          <p:cNvSpPr>
            <a:spLocks noGrp="1"/>
          </p:cNvSpPr>
          <p:nvPr>
            <p:ph type="sldNum" sz="quarter" idx="12"/>
          </p:nvPr>
        </p:nvSpPr>
        <p:spPr/>
        <p:txBody>
          <a:bodyPr/>
          <a:lstStyle>
            <a:lvl1pPr>
              <a:defRPr smtClean="0"/>
            </a:lvl1pPr>
          </a:lstStyle>
          <a:p>
            <a:pPr>
              <a:defRPr/>
            </a:pPr>
            <a:fld id="{78079773-C656-4545-92B5-F9498CB603B1}" type="slidenum">
              <a:rPr lang="en-US" altLang="en-US"/>
              <a:pPr>
                <a:defRPr/>
              </a:pPr>
              <a:t>‹#›</a:t>
            </a:fld>
            <a:endParaRPr lang="en-US" altLang="en-US"/>
          </a:p>
        </p:txBody>
      </p:sp>
    </p:spTree>
    <p:extLst>
      <p:ext uri="{BB962C8B-B14F-4D97-AF65-F5344CB8AC3E}">
        <p14:creationId xmlns:p14="http://schemas.microsoft.com/office/powerpoint/2010/main" val="282124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7"/>
          <p:cNvSpPr>
            <a:spLocks noChangeArrowheads="1"/>
          </p:cNvSpPr>
          <p:nvPr userDrawn="1"/>
        </p:nvSpPr>
        <p:spPr bwMode="auto">
          <a:xfrm>
            <a:off x="457200" y="533400"/>
            <a:ext cx="7772400" cy="590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pPr algn="l" defTabSz="914400" rtl="0" fontAlgn="base">
              <a:spcBef>
                <a:spcPct val="0"/>
              </a:spcBef>
              <a:spcAft>
                <a:spcPct val="0"/>
              </a:spcAft>
              <a:defRPr/>
            </a:pPr>
            <a:r>
              <a:rPr lang="en-US" altLang="en-US" sz="1800" kern="1200" cap="none" dirty="0" smtClean="0">
                <a:solidFill>
                  <a:srgbClr val="000000"/>
                </a:solidFill>
                <a:latin typeface="Arial" charset="0"/>
                <a:ea typeface="+mn-ea"/>
                <a:cs typeface="Arial" charset="0"/>
              </a:rPr>
              <a:t>Some statements of challenge, problems, needs, concerns: </a:t>
            </a:r>
          </a:p>
          <a:p>
            <a:pPr algn="l" defTabSz="914400" rtl="0" fontAlgn="base">
              <a:spcBef>
                <a:spcPct val="0"/>
              </a:spcBef>
              <a:spcAft>
                <a:spcPct val="0"/>
              </a:spcAft>
              <a:defRPr/>
            </a:pPr>
            <a:endParaRPr lang="en-US" altLang="en-US" sz="1800" b="0" kern="1200" cap="none" dirty="0" smtClean="0">
              <a:solidFill>
                <a:srgbClr val="000000"/>
              </a:solidFill>
              <a:latin typeface="Arial" charset="0"/>
              <a:ea typeface="+mn-ea"/>
              <a:cs typeface="Arial" charset="0"/>
            </a:endParaRPr>
          </a:p>
          <a:p>
            <a:pPr algn="l" defTabSz="914400" rtl="0" fontAlgn="base">
              <a:spcBef>
                <a:spcPct val="0"/>
              </a:spcBef>
              <a:spcAft>
                <a:spcPct val="0"/>
              </a:spcAft>
              <a:defRPr/>
            </a:pPr>
            <a:r>
              <a:rPr lang="en-US" altLang="en-US" sz="1800" b="0" kern="1200" cap="none" dirty="0" smtClean="0">
                <a:solidFill>
                  <a:srgbClr val="000000"/>
                </a:solidFill>
                <a:latin typeface="Arial" charset="0"/>
                <a:ea typeface="+mn-ea"/>
                <a:cs typeface="Arial" charset="0"/>
              </a:rPr>
              <a:t> Uncertainty of definition of out-of-school youth </a:t>
            </a:r>
          </a:p>
          <a:p>
            <a:pPr algn="l" defTabSz="914400" rtl="0" fontAlgn="base">
              <a:spcBef>
                <a:spcPct val="0"/>
              </a:spcBef>
              <a:spcAft>
                <a:spcPct val="0"/>
              </a:spcAft>
              <a:defRPr/>
            </a:pPr>
            <a:r>
              <a:rPr lang="en-US" altLang="en-US" sz="1800" b="0" kern="1200" cap="none" dirty="0" smtClean="0">
                <a:solidFill>
                  <a:srgbClr val="000000"/>
                </a:solidFill>
                <a:latin typeface="Arial" charset="0"/>
                <a:ea typeface="+mn-ea"/>
                <a:cs typeface="Arial" charset="0"/>
              </a:rPr>
              <a:t> 11 different boards = 11 different regions = diverse populations both within and between regions </a:t>
            </a:r>
          </a:p>
          <a:p>
            <a:pPr algn="l" defTabSz="914400" rtl="0" fontAlgn="base">
              <a:spcBef>
                <a:spcPct val="0"/>
              </a:spcBef>
              <a:spcAft>
                <a:spcPct val="0"/>
              </a:spcAft>
              <a:defRPr/>
            </a:pPr>
            <a:r>
              <a:rPr lang="en-US" altLang="en-US" sz="1800" b="0" kern="1200" cap="none" dirty="0" smtClean="0">
                <a:solidFill>
                  <a:srgbClr val="000000"/>
                </a:solidFill>
                <a:latin typeface="Arial" charset="0"/>
                <a:ea typeface="+mn-ea"/>
                <a:cs typeface="Arial" charset="0"/>
              </a:rPr>
              <a:t> School districts also serve their communities differently from one another </a:t>
            </a:r>
          </a:p>
          <a:p>
            <a:pPr algn="l" defTabSz="914400" rtl="0" fontAlgn="base">
              <a:spcBef>
                <a:spcPct val="0"/>
              </a:spcBef>
              <a:spcAft>
                <a:spcPct val="0"/>
              </a:spcAft>
              <a:defRPr/>
            </a:pPr>
            <a:r>
              <a:rPr lang="en-US" altLang="en-US" sz="1800" b="0" kern="1200" cap="none" dirty="0" smtClean="0">
                <a:solidFill>
                  <a:srgbClr val="000000"/>
                </a:solidFill>
                <a:latin typeface="Arial" charset="0"/>
                <a:ea typeface="+mn-ea"/>
                <a:cs typeface="Arial" charset="0"/>
              </a:rPr>
              <a:t> Different levels / types of grassroots operations </a:t>
            </a:r>
          </a:p>
          <a:p>
            <a:pPr algn="l" defTabSz="914400" rtl="0" fontAlgn="base">
              <a:spcBef>
                <a:spcPct val="0"/>
              </a:spcBef>
              <a:spcAft>
                <a:spcPct val="0"/>
              </a:spcAft>
              <a:defRPr/>
            </a:pPr>
            <a:r>
              <a:rPr lang="en-US" altLang="en-US" sz="1800" b="0" kern="1200" cap="none" dirty="0" smtClean="0">
                <a:solidFill>
                  <a:srgbClr val="000000"/>
                </a:solidFill>
                <a:latin typeface="Arial" charset="0"/>
                <a:ea typeface="+mn-ea"/>
                <a:cs typeface="Arial" charset="0"/>
              </a:rPr>
              <a:t> Different resources – different resource maps, different levels of documentation of resources and connectedness as well as different levels of local employer involvement </a:t>
            </a:r>
          </a:p>
          <a:p>
            <a:pPr algn="l" defTabSz="914400" rtl="0" fontAlgn="base">
              <a:spcBef>
                <a:spcPct val="0"/>
              </a:spcBef>
              <a:spcAft>
                <a:spcPct val="0"/>
              </a:spcAft>
              <a:defRPr/>
            </a:pPr>
            <a:r>
              <a:rPr lang="en-US" altLang="en-US" sz="1800" b="0" kern="1200" cap="none" dirty="0" smtClean="0">
                <a:solidFill>
                  <a:srgbClr val="000000"/>
                </a:solidFill>
                <a:latin typeface="Arial" charset="0"/>
                <a:ea typeface="+mn-ea"/>
                <a:cs typeface="Arial" charset="0"/>
              </a:rPr>
              <a:t> Board engagement with employers differs </a:t>
            </a:r>
          </a:p>
          <a:p>
            <a:pPr algn="l" defTabSz="914400" rtl="0" fontAlgn="base">
              <a:spcBef>
                <a:spcPct val="0"/>
              </a:spcBef>
              <a:spcAft>
                <a:spcPct val="0"/>
              </a:spcAft>
              <a:defRPr/>
            </a:pPr>
            <a:r>
              <a:rPr lang="en-US" altLang="en-US" sz="1800" b="0" kern="1200" cap="none" dirty="0" smtClean="0">
                <a:solidFill>
                  <a:srgbClr val="000000"/>
                </a:solidFill>
                <a:latin typeface="Arial" charset="0"/>
                <a:ea typeface="+mn-ea"/>
                <a:cs typeface="Arial" charset="0"/>
              </a:rPr>
              <a:t> A lot of effort has gone into developing robust employer engagement with in-school youth (making good progress in many areas) and now WIOA has shifted focus to out-of-school youth. Boards might be concerned with losing the gains made. </a:t>
            </a:r>
          </a:p>
          <a:p>
            <a:pPr algn="l" defTabSz="914400" rtl="0" fontAlgn="base">
              <a:spcBef>
                <a:spcPct val="0"/>
              </a:spcBef>
              <a:spcAft>
                <a:spcPct val="0"/>
              </a:spcAft>
              <a:defRPr/>
            </a:pPr>
            <a:r>
              <a:rPr lang="en-US" altLang="en-US" sz="1800" b="0" kern="1200" cap="none" dirty="0" smtClean="0">
                <a:solidFill>
                  <a:srgbClr val="000000"/>
                </a:solidFill>
                <a:latin typeface="Arial" charset="0"/>
                <a:ea typeface="+mn-ea"/>
                <a:cs typeface="Arial" charset="0"/>
              </a:rPr>
              <a:t> Data sharing in general (Beth noted that DPI and DCF have data sharing agreement. Nancy noted that grant proposal was recently submitted to DOL to enhance data sharing capabilities.) </a:t>
            </a:r>
          </a:p>
          <a:p>
            <a:pPr algn="l" defTabSz="914400" rtl="0" fontAlgn="base">
              <a:spcBef>
                <a:spcPct val="0"/>
              </a:spcBef>
              <a:spcAft>
                <a:spcPct val="0"/>
              </a:spcAft>
              <a:defRPr/>
            </a:pPr>
            <a:r>
              <a:rPr lang="en-US" altLang="en-US" sz="1800" b="0" kern="1200" cap="none" dirty="0" smtClean="0">
                <a:solidFill>
                  <a:srgbClr val="000000"/>
                </a:solidFill>
                <a:latin typeface="Arial" charset="0"/>
                <a:ea typeface="+mn-ea"/>
                <a:cs typeface="Arial" charset="0"/>
              </a:rPr>
              <a:t> Although youth are very tech savvy, contact information tends to change frequently (unpaid bills so they get a new phone with phone number) </a:t>
            </a:r>
          </a:p>
          <a:p>
            <a:pPr algn="l" defTabSz="914400" rtl="0" fontAlgn="base">
              <a:spcBef>
                <a:spcPct val="0"/>
              </a:spcBef>
              <a:spcAft>
                <a:spcPct val="0"/>
              </a:spcAft>
              <a:defRPr/>
            </a:pPr>
            <a:r>
              <a:rPr lang="en-US" altLang="en-US" sz="1800" b="0" kern="1200" cap="none" dirty="0" smtClean="0">
                <a:solidFill>
                  <a:srgbClr val="000000"/>
                </a:solidFill>
                <a:latin typeface="Arial" charset="0"/>
                <a:ea typeface="+mn-ea"/>
                <a:cs typeface="Arial" charset="0"/>
              </a:rPr>
              <a:t>	</a:t>
            </a:r>
          </a:p>
        </p:txBody>
      </p:sp>
      <p:sp>
        <p:nvSpPr>
          <p:cNvPr id="3" name="Date Placeholder 1"/>
          <p:cNvSpPr>
            <a:spLocks noGrp="1"/>
          </p:cNvSpPr>
          <p:nvPr>
            <p:ph type="dt" sz="half" idx="10"/>
          </p:nvPr>
        </p:nvSpPr>
        <p:spPr/>
        <p:txBody>
          <a:bodyPr/>
          <a:lstStyle>
            <a:lvl1pPr>
              <a:defRPr/>
            </a:lvl1pPr>
          </a:lstStyle>
          <a:p>
            <a:pPr>
              <a:defRPr/>
            </a:pPr>
            <a:fld id="{FCEED08C-D2DA-4F24-9D45-78904127EEAD}" type="datetimeFigureOut">
              <a:rPr lang="en-US"/>
              <a:pPr>
                <a:defRPr/>
              </a:pPr>
              <a:t>1/19/2016</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solidFill>
                <a:srgbClr val="94C600"/>
              </a:solidFill>
            </a:endParaRPr>
          </a:p>
        </p:txBody>
      </p:sp>
      <p:sp>
        <p:nvSpPr>
          <p:cNvPr id="5" name="Slide Number Placeholder 3"/>
          <p:cNvSpPr>
            <a:spLocks noGrp="1"/>
          </p:cNvSpPr>
          <p:nvPr>
            <p:ph type="sldNum" sz="quarter" idx="12"/>
          </p:nvPr>
        </p:nvSpPr>
        <p:spPr/>
        <p:txBody>
          <a:bodyPr/>
          <a:lstStyle>
            <a:lvl1pPr>
              <a:defRPr smtClean="0"/>
            </a:lvl1pPr>
          </a:lstStyle>
          <a:p>
            <a:pPr>
              <a:defRPr/>
            </a:pPr>
            <a:fld id="{2EE3FFBE-562F-4A9E-AF47-8AF93934DB88}" type="slidenum">
              <a:rPr lang="en-US" altLang="en-US"/>
              <a:pPr>
                <a:defRPr/>
              </a:pPr>
              <a:t>‹#›</a:t>
            </a:fld>
            <a:endParaRPr lang="en-US" altLang="en-US"/>
          </a:p>
        </p:txBody>
      </p:sp>
    </p:spTree>
    <p:extLst>
      <p:ext uri="{BB962C8B-B14F-4D97-AF65-F5344CB8AC3E}">
        <p14:creationId xmlns:p14="http://schemas.microsoft.com/office/powerpoint/2010/main" val="1867194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60"/>
          <p:cNvGrpSpPr>
            <a:grpSpLocks/>
          </p:cNvGrpSpPr>
          <p:nvPr/>
        </p:nvGrpSpPr>
        <p:grpSpPr bwMode="auto">
          <a:xfrm>
            <a:off x="-382588" y="0"/>
            <a:ext cx="9932988" cy="6858000"/>
            <a:chOff x="-382404" y="0"/>
            <a:chExt cx="9932332" cy="6858000"/>
          </a:xfrm>
        </p:grpSpPr>
        <p:grpSp>
          <p:nvGrpSpPr>
            <p:cNvPr id="6" name="Group 61"/>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40"/>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grpSp>
            <p:nvGrpSpPr>
              <p:cNvPr id="30" name="Group 5"/>
              <p:cNvGrpSpPr>
                <a:grpSpLocks/>
              </p:cNvGrpSpPr>
              <p:nvPr/>
            </p:nvGrpSpPr>
            <p:grpSpPr bwMode="auto">
              <a:xfrm>
                <a:off x="422910" y="0"/>
                <a:ext cx="2514600" cy="6858000"/>
                <a:chOff x="0" y="0"/>
                <a:chExt cx="2514600" cy="6858000"/>
              </a:xfrm>
            </p:grpSpPr>
            <p:sp>
              <p:nvSpPr>
                <p:cNvPr id="38" name="Rectangle 37"/>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9" name="Rectangle 38"/>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0" name="Rectangle 39"/>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34"/>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6" name="Rectangle 35"/>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7" name="Rectangle 36"/>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32" name="Rectangle 31"/>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3" name="Rectangle 32"/>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4" name="Rectangle 33"/>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7" name="Freeform 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8" name="Freeform 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9" name="Freeform 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10" name="Freeform 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11" name="Freeform 1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12" name="Hexagon 1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3" name="Hexagon 1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4" name="Hexagon 1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5" name="Hexagon 1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6" name="Hexagon 1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7" name="Freeform 16"/>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8" name="Hexagon 17"/>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9" name="Hexagon 18"/>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0" name="Hexagon 19"/>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1" name="Hexagon 20"/>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2" name="Hexagon 21"/>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3" name="Hexagon 22"/>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4" name="Hexagon 23"/>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5" name="Hexagon 24"/>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6" name="Hexagon 25"/>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7" name="Freeform 26"/>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8" name="Freeform 27"/>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44" name="Rectangle 4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5" name="Rectangle 44"/>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6" name="Rectangle 45"/>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7" name="Rectangle 46"/>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8" name="Date Placeholder 4"/>
          <p:cNvSpPr>
            <a:spLocks noGrp="1"/>
          </p:cNvSpPr>
          <p:nvPr>
            <p:ph type="dt" sz="half" idx="10"/>
          </p:nvPr>
        </p:nvSpPr>
        <p:spPr/>
        <p:txBody>
          <a:bodyPr/>
          <a:lstStyle>
            <a:lvl1pPr>
              <a:defRPr/>
            </a:lvl1pPr>
          </a:lstStyle>
          <a:p>
            <a:pPr>
              <a:defRPr/>
            </a:pPr>
            <a:fld id="{3A03FC82-C19F-4F00-995B-701D40838717}" type="datetimeFigureOut">
              <a:rPr lang="en-US"/>
              <a:pPr>
                <a:defRPr/>
              </a:pPr>
              <a:t>1/19/2016</a:t>
            </a:fld>
            <a:endParaRPr lang="en-US"/>
          </a:p>
        </p:txBody>
      </p:sp>
      <p:sp>
        <p:nvSpPr>
          <p:cNvPr id="49" name="Slide Number Placeholder 6"/>
          <p:cNvSpPr>
            <a:spLocks noGrp="1"/>
          </p:cNvSpPr>
          <p:nvPr>
            <p:ph type="sldNum" sz="quarter" idx="11"/>
          </p:nvPr>
        </p:nvSpPr>
        <p:spPr/>
        <p:txBody>
          <a:bodyPr/>
          <a:lstStyle>
            <a:lvl1pPr>
              <a:defRPr smtClean="0"/>
            </a:lvl1pPr>
          </a:lstStyle>
          <a:p>
            <a:pPr>
              <a:defRPr/>
            </a:pPr>
            <a:fld id="{ABF2D092-EEA8-41FD-897D-487796E21990}" type="slidenum">
              <a:rPr lang="en-US" altLang="en-US"/>
              <a:pPr>
                <a:defRPr/>
              </a:pPr>
              <a:t>‹#›</a:t>
            </a:fld>
            <a:endParaRPr lang="en-US" altLang="en-US"/>
          </a:p>
        </p:txBody>
      </p:sp>
      <p:sp>
        <p:nvSpPr>
          <p:cNvPr id="50" name="Footer Placeholder 5"/>
          <p:cNvSpPr>
            <a:spLocks noGrp="1"/>
          </p:cNvSpPr>
          <p:nvPr>
            <p:ph type="ftr" sz="quarter" idx="12"/>
          </p:nvPr>
        </p:nvSpPr>
        <p:spPr>
          <a:xfrm>
            <a:off x="4641850" y="5724525"/>
            <a:ext cx="3492500" cy="365125"/>
          </a:xfrm>
        </p:spPr>
        <p:txBody>
          <a:bodyPr>
            <a:normAutofit/>
          </a:bodyPr>
          <a:lstStyle>
            <a:lvl1pPr>
              <a:defRPr/>
            </a:lvl1pPr>
          </a:lstStyle>
          <a:p>
            <a:pPr>
              <a:defRPr/>
            </a:pPr>
            <a:endParaRPr lang="en-US">
              <a:solidFill>
                <a:srgbClr val="94C600"/>
              </a:solidFill>
            </a:endParaRPr>
          </a:p>
        </p:txBody>
      </p:sp>
    </p:spTree>
    <p:extLst>
      <p:ext uri="{BB962C8B-B14F-4D97-AF65-F5344CB8AC3E}">
        <p14:creationId xmlns:p14="http://schemas.microsoft.com/office/powerpoint/2010/main" val="26018458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60"/>
          <p:cNvGrpSpPr>
            <a:grpSpLocks/>
          </p:cNvGrpSpPr>
          <p:nvPr/>
        </p:nvGrpSpPr>
        <p:grpSpPr bwMode="auto">
          <a:xfrm>
            <a:off x="-382588" y="0"/>
            <a:ext cx="9932988" cy="6858000"/>
            <a:chOff x="-382404" y="0"/>
            <a:chExt cx="9932332" cy="6858000"/>
          </a:xfrm>
        </p:grpSpPr>
        <p:grpSp>
          <p:nvGrpSpPr>
            <p:cNvPr id="6" name="Group 61"/>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40"/>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grpSp>
            <p:nvGrpSpPr>
              <p:cNvPr id="30" name="Group 5"/>
              <p:cNvGrpSpPr>
                <a:grpSpLocks/>
              </p:cNvGrpSpPr>
              <p:nvPr/>
            </p:nvGrpSpPr>
            <p:grpSpPr bwMode="auto">
              <a:xfrm>
                <a:off x="422910" y="0"/>
                <a:ext cx="2514600" cy="6858000"/>
                <a:chOff x="0" y="0"/>
                <a:chExt cx="2514600" cy="6858000"/>
              </a:xfrm>
            </p:grpSpPr>
            <p:sp>
              <p:nvSpPr>
                <p:cNvPr id="38" name="Rectangle 37"/>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9" name="Rectangle 38"/>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0" name="Rectangle 39"/>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34"/>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6" name="Rectangle 35"/>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7" name="Rectangle 36"/>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32" name="Rectangle 31"/>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3" name="Rectangle 32"/>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34" name="Rectangle 33"/>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7" name="Freeform 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8" name="Freeform 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9" name="Freeform 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10" name="Freeform 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11" name="Freeform 1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12" name="Hexagon 1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3" name="Hexagon 1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4" name="Hexagon 1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5" name="Hexagon 1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6" name="Hexagon 1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7" name="Freeform 16"/>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8" name="Hexagon 17"/>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9" name="Hexagon 18"/>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0" name="Hexagon 19"/>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1" name="Hexagon 20"/>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2" name="Hexagon 21"/>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3" name="Hexagon 22"/>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4" name="Hexagon 23"/>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5" name="Hexagon 24"/>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6" name="Hexagon 25"/>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7" name="Freeform 26"/>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8" name="Freeform 27"/>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44" name="Rectangle 4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5" name="Rectangle 44"/>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6" name="Rectangle 45"/>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47" name="Rectangle 46"/>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8" name="Date Placeholder 4"/>
          <p:cNvSpPr>
            <a:spLocks noGrp="1"/>
          </p:cNvSpPr>
          <p:nvPr>
            <p:ph type="dt" sz="half" idx="10"/>
          </p:nvPr>
        </p:nvSpPr>
        <p:spPr/>
        <p:txBody>
          <a:bodyPr/>
          <a:lstStyle>
            <a:lvl1pPr>
              <a:defRPr/>
            </a:lvl1pPr>
          </a:lstStyle>
          <a:p>
            <a:pPr>
              <a:defRPr/>
            </a:pPr>
            <a:fld id="{898D5D38-C4AF-4AF6-BA95-A1ED202CC7E7}" type="datetimeFigureOut">
              <a:rPr lang="en-US"/>
              <a:pPr>
                <a:defRPr/>
              </a:pPr>
              <a:t>1/19/2016</a:t>
            </a:fld>
            <a:endParaRPr lang="en-US"/>
          </a:p>
        </p:txBody>
      </p:sp>
      <p:sp>
        <p:nvSpPr>
          <p:cNvPr id="49" name="Footer Placeholder 5"/>
          <p:cNvSpPr>
            <a:spLocks noGrp="1"/>
          </p:cNvSpPr>
          <p:nvPr>
            <p:ph type="ftr" sz="quarter" idx="11"/>
          </p:nvPr>
        </p:nvSpPr>
        <p:spPr>
          <a:xfrm>
            <a:off x="4641850" y="5724525"/>
            <a:ext cx="3492500" cy="365125"/>
          </a:xfrm>
        </p:spPr>
        <p:txBody>
          <a:bodyPr>
            <a:normAutofit/>
          </a:bodyPr>
          <a:lstStyle>
            <a:lvl1pPr>
              <a:defRPr/>
            </a:lvl1pPr>
          </a:lstStyle>
          <a:p>
            <a:pPr>
              <a:defRPr/>
            </a:pPr>
            <a:endParaRPr lang="en-US">
              <a:solidFill>
                <a:srgbClr val="94C600"/>
              </a:solidFill>
            </a:endParaRPr>
          </a:p>
        </p:txBody>
      </p:sp>
      <p:sp>
        <p:nvSpPr>
          <p:cNvPr id="50" name="Slide Number Placeholder 6"/>
          <p:cNvSpPr>
            <a:spLocks noGrp="1"/>
          </p:cNvSpPr>
          <p:nvPr>
            <p:ph type="sldNum" sz="quarter" idx="12"/>
          </p:nvPr>
        </p:nvSpPr>
        <p:spPr/>
        <p:txBody>
          <a:bodyPr/>
          <a:lstStyle>
            <a:lvl1pPr>
              <a:defRPr smtClean="0"/>
            </a:lvl1pPr>
          </a:lstStyle>
          <a:p>
            <a:pPr>
              <a:defRPr/>
            </a:pPr>
            <a:fld id="{D86436AA-EE1C-4E21-A043-367232CE4F94}" type="slidenum">
              <a:rPr lang="en-US" altLang="en-US"/>
              <a:pPr>
                <a:defRPr/>
              </a:pPr>
              <a:t>‹#›</a:t>
            </a:fld>
            <a:endParaRPr lang="en-US" altLang="en-US"/>
          </a:p>
        </p:txBody>
      </p:sp>
    </p:spTree>
    <p:extLst>
      <p:ext uri="{BB962C8B-B14F-4D97-AF65-F5344CB8AC3E}">
        <p14:creationId xmlns:p14="http://schemas.microsoft.com/office/powerpoint/2010/main" val="16958174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8E88BCB-5C34-4040-B1E5-8974DDC5076B}" type="datetimeFigureOut">
              <a:rPr lang="en-US"/>
              <a:pPr>
                <a:defRPr/>
              </a:pPr>
              <a:t>1/19/2016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94C600"/>
              </a:solidFill>
            </a:endParaRPr>
          </a:p>
        </p:txBody>
      </p:sp>
      <p:sp>
        <p:nvSpPr>
          <p:cNvPr id="6" name="Slide Number Placeholder 5"/>
          <p:cNvSpPr>
            <a:spLocks noGrp="1"/>
          </p:cNvSpPr>
          <p:nvPr>
            <p:ph type="sldNum" sz="quarter" idx="12"/>
          </p:nvPr>
        </p:nvSpPr>
        <p:spPr/>
        <p:txBody>
          <a:bodyPr/>
          <a:lstStyle>
            <a:lvl1pPr>
              <a:defRPr/>
            </a:lvl1pPr>
          </a:lstStyle>
          <a:p>
            <a:pPr>
              <a:defRPr/>
            </a:pPr>
            <a:fld id="{8D131C8C-B130-45AA-957F-79A29B245F48}" type="slidenum">
              <a:rPr lang="en-US" altLang="en-US"/>
              <a:pPr>
                <a:defRPr/>
              </a:pPr>
              <a:t>‹#›</a:t>
            </a:fld>
            <a:endParaRPr lang="en-US" altLang="en-US"/>
          </a:p>
        </p:txBody>
      </p:sp>
    </p:spTree>
    <p:extLst>
      <p:ext uri="{BB962C8B-B14F-4D97-AF65-F5344CB8AC3E}">
        <p14:creationId xmlns:p14="http://schemas.microsoft.com/office/powerpoint/2010/main" val="19020904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59ABC67-B1CF-4B9E-A113-992C5D6484DA}" type="datetimeFigureOut">
              <a:rPr lang="en-US"/>
              <a:pPr>
                <a:defRPr/>
              </a:pPr>
              <a:t>1/19/2016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solidFill>
                <a:srgbClr val="94C600"/>
              </a:solidFill>
            </a:endParaRPr>
          </a:p>
        </p:txBody>
      </p:sp>
      <p:sp>
        <p:nvSpPr>
          <p:cNvPr id="6" name="Slide Number Placeholder 5"/>
          <p:cNvSpPr>
            <a:spLocks noGrp="1"/>
          </p:cNvSpPr>
          <p:nvPr>
            <p:ph type="sldNum" sz="quarter" idx="12"/>
          </p:nvPr>
        </p:nvSpPr>
        <p:spPr/>
        <p:txBody>
          <a:bodyPr/>
          <a:lstStyle>
            <a:lvl1pPr>
              <a:defRPr/>
            </a:lvl1pPr>
          </a:lstStyle>
          <a:p>
            <a:pPr>
              <a:defRPr/>
            </a:pPr>
            <a:fld id="{7B10E5E5-3205-4245-ADAF-DC7D5B2654AA}" type="slidenum">
              <a:rPr lang="en-US" altLang="en-US"/>
              <a:pPr>
                <a:defRPr/>
              </a:pPr>
              <a:t>‹#›</a:t>
            </a:fld>
            <a:endParaRPr lang="en-US" altLang="en-US"/>
          </a:p>
        </p:txBody>
      </p:sp>
    </p:spTree>
    <p:extLst>
      <p:ext uri="{BB962C8B-B14F-4D97-AF65-F5344CB8AC3E}">
        <p14:creationId xmlns:p14="http://schemas.microsoft.com/office/powerpoint/2010/main" val="355959655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grpSp>
        <p:nvGrpSpPr>
          <p:cNvPr id="3" name="Group 47"/>
          <p:cNvGrpSpPr>
            <a:grpSpLocks/>
          </p:cNvGrpSpPr>
          <p:nvPr/>
        </p:nvGrpSpPr>
        <p:grpSpPr bwMode="auto">
          <a:xfrm>
            <a:off x="-382588" y="0"/>
            <a:ext cx="9932988" cy="6858000"/>
            <a:chOff x="-382404" y="0"/>
            <a:chExt cx="9932332" cy="6858000"/>
          </a:xfrm>
        </p:grpSpPr>
        <p:grpSp>
          <p:nvGrpSpPr>
            <p:cNvPr id="4" name="Group 44"/>
            <p:cNvGrpSpPr>
              <a:grpSpLocks/>
            </p:cNvGrpSpPr>
            <p:nvPr/>
          </p:nvGrpSpPr>
          <p:grpSpPr bwMode="auto">
            <a:xfrm>
              <a:off x="0" y="0"/>
              <a:ext cx="9144000" cy="6858000"/>
              <a:chOff x="0" y="0"/>
              <a:chExt cx="9144000" cy="6858000"/>
            </a:xfrm>
          </p:grpSpPr>
          <p:grpSp>
            <p:nvGrpSpPr>
              <p:cNvPr id="27" name="Group 4"/>
              <p:cNvGrpSpPr>
                <a:grpSpLocks/>
              </p:cNvGrpSpPr>
              <p:nvPr/>
            </p:nvGrpSpPr>
            <p:grpSpPr bwMode="auto">
              <a:xfrm>
                <a:off x="0" y="0"/>
                <a:ext cx="2514600" cy="6858000"/>
                <a:chOff x="0" y="0"/>
                <a:chExt cx="2514600" cy="6858000"/>
              </a:xfrm>
            </p:grpSpPr>
            <p:sp>
              <p:nvSpPr>
                <p:cNvPr id="39" name="Rectangle 38"/>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40"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41"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grpSp>
          <p:grpSp>
            <p:nvGrpSpPr>
              <p:cNvPr id="28" name="Group 5"/>
              <p:cNvGrpSpPr>
                <a:grpSpLocks/>
              </p:cNvGrpSpPr>
              <p:nvPr/>
            </p:nvGrpSpPr>
            <p:grpSpPr bwMode="auto">
              <a:xfrm>
                <a:off x="422910" y="0"/>
                <a:ext cx="2514600" cy="6858000"/>
                <a:chOff x="0" y="0"/>
                <a:chExt cx="2514600" cy="6858000"/>
              </a:xfrm>
            </p:grpSpPr>
            <p:sp>
              <p:nvSpPr>
                <p:cNvPr id="36" name="Rectangle 35"/>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7" name="Rectangle 36"/>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8" name="Rectangle 37"/>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grpSp>
          <p:grpSp>
            <p:nvGrpSpPr>
              <p:cNvPr id="29" name="Group 9"/>
              <p:cNvGrpSpPr>
                <a:grpSpLocks/>
              </p:cNvGrpSpPr>
              <p:nvPr/>
            </p:nvGrpSpPr>
            <p:grpSpPr bwMode="auto">
              <a:xfrm rot="10800000">
                <a:off x="6629400" y="0"/>
                <a:ext cx="2514600" cy="6858000"/>
                <a:chOff x="0" y="0"/>
                <a:chExt cx="2514600" cy="6858000"/>
              </a:xfrm>
            </p:grpSpPr>
            <p:sp>
              <p:nvSpPr>
                <p:cNvPr id="33" name="Rectangle 32"/>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4" name="Rectangle 33"/>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5" name="Rectangle 34"/>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grpSp>
          <p:sp>
            <p:nvSpPr>
              <p:cNvPr id="30" name="Rectangle 29"/>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1" name="Rectangle 30"/>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2" name="Rectangle 31"/>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grpSp>
        <p:sp>
          <p:nvSpPr>
            <p:cNvPr id="5" name="Freeform 4"/>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b="0" kern="1200" cap="none" dirty="0">
                <a:solidFill>
                  <a:prstClr val="black"/>
                </a:solidFill>
              </a:endParaRPr>
            </a:p>
          </p:txBody>
        </p:sp>
        <p:sp>
          <p:nvSpPr>
            <p:cNvPr id="6" name="Freeform 5"/>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b="0" kern="1200" cap="none" dirty="0">
                <a:solidFill>
                  <a:prstClr val="black"/>
                </a:solidFill>
              </a:endParaRPr>
            </a:p>
          </p:txBody>
        </p:sp>
        <p:sp>
          <p:nvSpPr>
            <p:cNvPr id="7" name="Freeform 6"/>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b="0" kern="1200" cap="none" dirty="0">
                <a:solidFill>
                  <a:prstClr val="black"/>
                </a:solidFill>
              </a:endParaRPr>
            </a:p>
          </p:txBody>
        </p:sp>
        <p:sp>
          <p:nvSpPr>
            <p:cNvPr id="8" name="Freeform 7"/>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b="0" kern="1200" cap="none" dirty="0">
                <a:solidFill>
                  <a:prstClr val="black"/>
                </a:solidFill>
              </a:endParaRPr>
            </a:p>
          </p:txBody>
        </p:sp>
        <p:sp>
          <p:nvSpPr>
            <p:cNvPr id="9" name="Freeform 8"/>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b="0" kern="1200" cap="none" dirty="0">
                <a:solidFill>
                  <a:prstClr val="black"/>
                </a:solidFill>
              </a:endParaRPr>
            </a:p>
          </p:txBody>
        </p:sp>
        <p:sp>
          <p:nvSpPr>
            <p:cNvPr id="10" name="Hexagon 9"/>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1" name="Hexagon 10"/>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2" name="Hexagon 11"/>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3" name="Hexagon 12"/>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4" name="Hexagon 13"/>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5" name="Freeform 1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6" name="Hexagon 15"/>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7" name="Hexagon 16"/>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8" name="Hexagon 17"/>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9" name="Hexagon 18"/>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0" name="Hexagon 19"/>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1" name="Hexagon 20"/>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2" name="Hexagon 21"/>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3" name="Hexagon 22"/>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4" name="Hexagon 23"/>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5" name="Freeform 24"/>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6" name="Freeform 25"/>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grpSp>
      <p:sp>
        <p:nvSpPr>
          <p:cNvPr id="42" name="Rectangle 41"/>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43" name="Rectangle 42"/>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44" name="Rectangle 43"/>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45" name="Rectangle 4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 name="Title 1"/>
          <p:cNvSpPr>
            <a:spLocks noGrp="1"/>
          </p:cNvSpPr>
          <p:nvPr>
            <p:ph type="ctrTitle"/>
          </p:nvPr>
        </p:nvSpPr>
        <p:spPr>
          <a:xfrm>
            <a:off x="4733365" y="18247"/>
            <a:ext cx="3420035" cy="5643476"/>
          </a:xfrm>
        </p:spPr>
        <p:txBody>
          <a:bodyPr/>
          <a:lstStyle>
            <a:lvl1pPr>
              <a:defRPr sz="2200" b="1" baseline="0">
                <a:solidFill>
                  <a:schemeClr val="tx2"/>
                </a:solidFill>
              </a:defRPr>
            </a:lvl1pPr>
          </a:lstStyle>
          <a:p>
            <a:r>
              <a:rPr lang="en-US" smtClean="0"/>
              <a:t>Click to edit Master title style</a:t>
            </a:r>
            <a:endParaRPr lang="en-US" dirty="0"/>
          </a:p>
        </p:txBody>
      </p:sp>
    </p:spTree>
    <p:extLst>
      <p:ext uri="{BB962C8B-B14F-4D97-AF65-F5344CB8AC3E}">
        <p14:creationId xmlns:p14="http://schemas.microsoft.com/office/powerpoint/2010/main" val="3992265734"/>
      </p:ext>
    </p:extLst>
  </p:cSld>
  <p:clrMapOvr>
    <a:masterClrMapping/>
  </p:clrMapOvr>
  <p:transition spd="slow"/>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3" name="AutoShape 2" descr="Image result for operation fresh start"/>
          <p:cNvSpPr>
            <a:spLocks noChangeAspect="1" noChangeArrowheads="1"/>
          </p:cNvSpPr>
          <p:nvPr userDrawn="1"/>
        </p:nvSpPr>
        <p:spPr bwMode="auto">
          <a:xfrm>
            <a:off x="0"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pPr algn="l" defTabSz="914400" rtl="0" fontAlgn="base">
              <a:spcBef>
                <a:spcPct val="0"/>
              </a:spcBef>
              <a:spcAft>
                <a:spcPct val="0"/>
              </a:spcAft>
              <a:defRPr/>
            </a:pPr>
            <a:endParaRPr lang="en-US" altLang="en-US" sz="1800" b="0" kern="1200" cap="none" dirty="0" smtClean="0">
              <a:solidFill>
                <a:prstClr val="black"/>
              </a:solidFill>
              <a:ea typeface="+mn-ea"/>
              <a:cs typeface="Arial" charset="0"/>
            </a:endParaRPr>
          </a:p>
        </p:txBody>
      </p:sp>
      <p:sp>
        <p:nvSpPr>
          <p:cNvPr id="4" name="AutoShape 4" descr="Image result for operation fresh start"/>
          <p:cNvSpPr>
            <a:spLocks noChangeAspect="1" noChangeArrowheads="1"/>
          </p:cNvSpPr>
          <p:nvPr userDrawn="1"/>
        </p:nvSpPr>
        <p:spPr bwMode="auto">
          <a:xfrm>
            <a:off x="152400"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pPr algn="l" defTabSz="914400" rtl="0" fontAlgn="base">
              <a:spcBef>
                <a:spcPct val="0"/>
              </a:spcBef>
              <a:spcAft>
                <a:spcPct val="0"/>
              </a:spcAft>
              <a:defRPr/>
            </a:pPr>
            <a:endParaRPr lang="en-US" altLang="en-US" sz="1800" b="0" kern="1200" cap="none" dirty="0" smtClean="0">
              <a:solidFill>
                <a:prstClr val="black"/>
              </a:solidFill>
              <a:ea typeface="+mn-ea"/>
              <a:cs typeface="Arial" charset="0"/>
            </a:endParaRPr>
          </a:p>
        </p:txBody>
      </p:sp>
      <p:pic>
        <p:nvPicPr>
          <p:cNvPr id="5" name="Picture 5"/>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4038600"/>
            <a:ext cx="2506663"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7" descr="Image result for operation fresh start madison wi"/>
          <p:cNvSpPr>
            <a:spLocks noChangeAspect="1" noChangeArrowheads="1"/>
          </p:cNvSpPr>
          <p:nvPr userDrawn="1"/>
        </p:nvSpPr>
        <p:spPr bwMode="auto">
          <a:xfrm>
            <a:off x="304800"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entury Gothic" pitchFamily="34" charset="0"/>
              </a:defRPr>
            </a:lvl1pPr>
            <a:lvl2pPr marL="742950" indent="-285750">
              <a:defRPr>
                <a:solidFill>
                  <a:schemeClr val="tx1"/>
                </a:solidFill>
                <a:latin typeface="Century Gothic" pitchFamily="34" charset="0"/>
              </a:defRPr>
            </a:lvl2pPr>
            <a:lvl3pPr marL="1143000" indent="-228600">
              <a:defRPr>
                <a:solidFill>
                  <a:schemeClr val="tx1"/>
                </a:solidFill>
                <a:latin typeface="Century Gothic" pitchFamily="34" charset="0"/>
              </a:defRPr>
            </a:lvl3pPr>
            <a:lvl4pPr marL="1600200" indent="-228600">
              <a:defRPr>
                <a:solidFill>
                  <a:schemeClr val="tx1"/>
                </a:solidFill>
                <a:latin typeface="Century Gothic" pitchFamily="34" charset="0"/>
              </a:defRPr>
            </a:lvl4pPr>
            <a:lvl5pPr marL="2057400" indent="-228600">
              <a:defRPr>
                <a:solidFill>
                  <a:schemeClr val="tx1"/>
                </a:solidFill>
                <a:latin typeface="Century Gothic" pitchFamily="34" charset="0"/>
              </a:defRPr>
            </a:lvl5pPr>
            <a:lvl6pPr marL="2514600" indent="-228600" fontAlgn="base">
              <a:spcBef>
                <a:spcPct val="0"/>
              </a:spcBef>
              <a:spcAft>
                <a:spcPct val="0"/>
              </a:spcAft>
              <a:defRPr>
                <a:solidFill>
                  <a:schemeClr val="tx1"/>
                </a:solidFill>
                <a:latin typeface="Century Gothic" pitchFamily="34" charset="0"/>
              </a:defRPr>
            </a:lvl6pPr>
            <a:lvl7pPr marL="2971800" indent="-228600" fontAlgn="base">
              <a:spcBef>
                <a:spcPct val="0"/>
              </a:spcBef>
              <a:spcAft>
                <a:spcPct val="0"/>
              </a:spcAft>
              <a:defRPr>
                <a:solidFill>
                  <a:schemeClr val="tx1"/>
                </a:solidFill>
                <a:latin typeface="Century Gothic" pitchFamily="34" charset="0"/>
              </a:defRPr>
            </a:lvl7pPr>
            <a:lvl8pPr marL="3429000" indent="-228600" fontAlgn="base">
              <a:spcBef>
                <a:spcPct val="0"/>
              </a:spcBef>
              <a:spcAft>
                <a:spcPct val="0"/>
              </a:spcAft>
              <a:defRPr>
                <a:solidFill>
                  <a:schemeClr val="tx1"/>
                </a:solidFill>
                <a:latin typeface="Century Gothic" pitchFamily="34" charset="0"/>
              </a:defRPr>
            </a:lvl8pPr>
            <a:lvl9pPr marL="3886200" indent="-228600" fontAlgn="base">
              <a:spcBef>
                <a:spcPct val="0"/>
              </a:spcBef>
              <a:spcAft>
                <a:spcPct val="0"/>
              </a:spcAft>
              <a:defRPr>
                <a:solidFill>
                  <a:schemeClr val="tx1"/>
                </a:solidFill>
                <a:latin typeface="Century Gothic" pitchFamily="34" charset="0"/>
              </a:defRPr>
            </a:lvl9pPr>
          </a:lstStyle>
          <a:p>
            <a:pPr algn="l" defTabSz="914400" rtl="0" fontAlgn="base">
              <a:spcBef>
                <a:spcPct val="0"/>
              </a:spcBef>
              <a:spcAft>
                <a:spcPct val="0"/>
              </a:spcAft>
              <a:defRPr/>
            </a:pPr>
            <a:endParaRPr lang="en-US" altLang="en-US" sz="1800" b="0" kern="1200" cap="none" dirty="0" smtClean="0">
              <a:solidFill>
                <a:prstClr val="black"/>
              </a:solidFill>
              <a:ea typeface="+mn-ea"/>
              <a:cs typeface="Arial" charset="0"/>
            </a:endParaRPr>
          </a:p>
        </p:txBody>
      </p:sp>
      <p:pic>
        <p:nvPicPr>
          <p:cNvPr id="7" name="Picture 8"/>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2506663" y="3756025"/>
            <a:ext cx="6637337" cy="312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457200" y="160337"/>
            <a:ext cx="8229600" cy="3878262"/>
          </a:xfrm>
        </p:spPr>
        <p:txBody>
          <a:bodyPr/>
          <a:lstStyle>
            <a:lvl1pPr>
              <a:defRPr/>
            </a:lvl1pPr>
          </a:lstStyle>
          <a:p>
            <a:r>
              <a:rPr lang="en-US" smtClean="0"/>
              <a:t>Click to edit Master title style</a:t>
            </a:r>
            <a:endParaRPr lang="en-US" dirty="0"/>
          </a:p>
        </p:txBody>
      </p:sp>
    </p:spTree>
    <p:extLst>
      <p:ext uri="{BB962C8B-B14F-4D97-AF65-F5344CB8AC3E}">
        <p14:creationId xmlns:p14="http://schemas.microsoft.com/office/powerpoint/2010/main" val="2987845791"/>
      </p:ext>
    </p:extLst>
  </p:cSld>
  <p:clrMapOvr>
    <a:masterClrMapping/>
  </p:clrMapOvr>
  <p:transition spd="slow"/>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userDrawn="1">
  <p:cSld name="1_Picture with Caption">
    <p:spTree>
      <p:nvGrpSpPr>
        <p:cNvPr id="1" name=""/>
        <p:cNvGrpSpPr/>
        <p:nvPr/>
      </p:nvGrpSpPr>
      <p:grpSpPr>
        <a:xfrm>
          <a:off x="0" y="0"/>
          <a:ext cx="0" cy="0"/>
          <a:chOff x="0" y="0"/>
          <a:chExt cx="0" cy="0"/>
        </a:xfrm>
      </p:grpSpPr>
      <p:grpSp>
        <p:nvGrpSpPr>
          <p:cNvPr id="4" name="Group 47"/>
          <p:cNvGrpSpPr>
            <a:grpSpLocks/>
          </p:cNvGrpSpPr>
          <p:nvPr/>
        </p:nvGrpSpPr>
        <p:grpSpPr bwMode="auto">
          <a:xfrm>
            <a:off x="-382588" y="0"/>
            <a:ext cx="9932988" cy="6858000"/>
            <a:chOff x="-382404" y="0"/>
            <a:chExt cx="9932332" cy="6858000"/>
          </a:xfrm>
        </p:grpSpPr>
        <p:grpSp>
          <p:nvGrpSpPr>
            <p:cNvPr id="5" name="Group 60"/>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39"/>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grpSp>
          <p:grpSp>
            <p:nvGrpSpPr>
              <p:cNvPr id="29" name="Group 5"/>
              <p:cNvGrpSpPr>
                <a:grpSpLocks/>
              </p:cNvGrpSpPr>
              <p:nvPr/>
            </p:nvGrpSpPr>
            <p:grpSpPr bwMode="auto">
              <a:xfrm>
                <a:off x="422910" y="0"/>
                <a:ext cx="7619845" cy="6858000"/>
                <a:chOff x="0" y="0"/>
                <a:chExt cx="7619845" cy="6858000"/>
              </a:xfrm>
            </p:grpSpPr>
            <p:sp>
              <p:nvSpPr>
                <p:cNvPr id="37" name="Rectangle 36"/>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38" name="Rectangle 37"/>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39" name="Rectangle 38"/>
                <p:cNvSpPr/>
                <p:nvPr/>
              </p:nvSpPr>
              <p:spPr>
                <a:xfrm>
                  <a:off x="228599" y="0"/>
                  <a:ext cx="7391246" cy="457200"/>
                </a:xfrm>
                <a:prstGeom prst="rect">
                  <a:avLst/>
                </a:prstGeom>
                <a:ln/>
              </p:spPr>
              <p:style>
                <a:lnRef idx="2">
                  <a:schemeClr val="dk1"/>
                </a:lnRef>
                <a:fillRef idx="1">
                  <a:schemeClr val="lt1"/>
                </a:fillRef>
                <a:effectRef idx="0">
                  <a:schemeClr val="dk1"/>
                </a:effectRef>
                <a:fontRef idx="minor">
                  <a:schemeClr val="dk1"/>
                </a:fontRef>
              </p:style>
              <p:txBody>
                <a:bodyPr anchor="ctr"/>
                <a:lstStyle/>
                <a:p>
                  <a:pPr defTabSz="914400" rtl="0">
                    <a:spcBef>
                      <a:spcPts val="0"/>
                    </a:spcBef>
                    <a:defRPr/>
                  </a:pPr>
                  <a:r>
                    <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rPr>
                    <a:t>QUESTIONS: </a:t>
                  </a:r>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33"/>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35" name="Rectangle 34"/>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36" name="Rectangle 35"/>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grpSp>
          <p:sp>
            <p:nvSpPr>
              <p:cNvPr id="31" name="Rectangle 30"/>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32" name="Rectangle 31"/>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33" name="Rectangle 32"/>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20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grpSp>
        <p:sp>
          <p:nvSpPr>
            <p:cNvPr id="6" name="Freeform 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7" name="Freeform 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8" name="Freeform 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9" name="Freeform 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10" name="Freeform 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11" name="Hexagon 1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12" name="Hexagon 1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13" name="Hexagon 12"/>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14" name="Hexagon 13"/>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15" name="Hexagon 14"/>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16" name="Freeform 15"/>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17" name="Hexagon 16"/>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18" name="Hexagon 17"/>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19" name="Hexagon 18"/>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20" name="Hexagon 19"/>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21" name="Hexagon 20"/>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22" name="Hexagon 21"/>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23" name="Hexagon 22"/>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24" name="Hexagon 23"/>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25" name="Hexagon 24"/>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26" name="Freeform 25"/>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sp>
          <p:nvSpPr>
            <p:cNvPr id="27" name="Freeform 26"/>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kern="1200" cap="none" dirty="0">
                <a:ln w="12700">
                  <a:solidFill>
                    <a:srgbClr val="3E3D2D">
                      <a:satMod val="155000"/>
                    </a:srgbClr>
                  </a:solidFill>
                  <a:prstDash val="solid"/>
                </a:ln>
                <a:solidFill>
                  <a:srgbClr val="CAF278">
                    <a:tint val="85000"/>
                    <a:satMod val="155000"/>
                  </a:srgbClr>
                </a:solidFill>
                <a:effectLst>
                  <a:outerShdw blurRad="41275" dist="20320" dir="1800000" algn="tl" rotWithShape="0">
                    <a:srgbClr val="000000">
                      <a:alpha val="40000"/>
                    </a:srgbClr>
                  </a:outerShdw>
                </a:effectLst>
              </a:endParaRPr>
            </a:p>
          </p:txBody>
        </p:sp>
      </p:grpSp>
      <p:sp>
        <p:nvSpPr>
          <p:cNvPr id="43" name="Rectangle 42"/>
          <p:cNvSpPr/>
          <p:nvPr/>
        </p:nvSpPr>
        <p:spPr>
          <a:xfrm>
            <a:off x="4979988" y="457200"/>
            <a:ext cx="3678237" cy="579596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lgn="l" defTabSz="914400" rtl="0">
              <a:spcBef>
                <a:spcPts val="0"/>
              </a:spcBef>
              <a:buFont typeface="Arial" panose="020B0604020202020204" pitchFamily="34" charset="0"/>
              <a:buChar char="•"/>
              <a:defRPr/>
            </a:pPr>
            <a:r>
              <a:rPr lang="en-US" sz="1800" kern="1200" cap="none" dirty="0">
                <a:solidFill>
                  <a:prstClr val="black"/>
                </a:solidFill>
              </a:rPr>
              <a:t>How could they show they care?</a:t>
            </a:r>
          </a:p>
          <a:p>
            <a:pPr marL="285750" indent="-285750" algn="l" defTabSz="914400" rtl="0">
              <a:spcBef>
                <a:spcPts val="0"/>
              </a:spcBef>
              <a:buFont typeface="Arial" panose="020B0604020202020204" pitchFamily="34" charset="0"/>
              <a:buChar char="•"/>
              <a:defRPr/>
            </a:pPr>
            <a:r>
              <a:rPr lang="en-US" sz="1800" kern="1200" cap="none" dirty="0">
                <a:solidFill>
                  <a:prstClr val="black"/>
                </a:solidFill>
              </a:rPr>
              <a:t>Was it easy to find what you were looking for?</a:t>
            </a:r>
          </a:p>
          <a:p>
            <a:pPr marL="285750" indent="-285750" algn="l" defTabSz="914400" rtl="0">
              <a:spcBef>
                <a:spcPts val="0"/>
              </a:spcBef>
              <a:buFont typeface="Arial" panose="020B0604020202020204" pitchFamily="34" charset="0"/>
              <a:buChar char="•"/>
              <a:defRPr/>
            </a:pPr>
            <a:r>
              <a:rPr lang="en-US" sz="1800" kern="1200" cap="none" dirty="0">
                <a:solidFill>
                  <a:prstClr val="black"/>
                </a:solidFill>
              </a:rPr>
              <a:t>Would you go back?</a:t>
            </a:r>
          </a:p>
          <a:p>
            <a:pPr marL="285750" indent="-285750" algn="l" defTabSz="914400" rtl="0">
              <a:spcBef>
                <a:spcPts val="0"/>
              </a:spcBef>
              <a:buFont typeface="Arial" panose="020B0604020202020204" pitchFamily="34" charset="0"/>
              <a:buChar char="•"/>
              <a:defRPr/>
            </a:pPr>
            <a:r>
              <a:rPr lang="en-US" sz="1800" kern="1200" cap="none" dirty="0">
                <a:solidFill>
                  <a:prstClr val="black"/>
                </a:solidFill>
              </a:rPr>
              <a:t>Did you see others like yourself?</a:t>
            </a:r>
          </a:p>
          <a:p>
            <a:pPr marL="285750" indent="-285750" algn="l" defTabSz="914400" rtl="0">
              <a:spcBef>
                <a:spcPts val="0"/>
              </a:spcBef>
              <a:buFont typeface="Arial" panose="020B0604020202020204" pitchFamily="34" charset="0"/>
              <a:buChar char="•"/>
              <a:defRPr/>
            </a:pPr>
            <a:r>
              <a:rPr lang="en-US" sz="1800" kern="1200" cap="none" dirty="0">
                <a:solidFill>
                  <a:prstClr val="black"/>
                </a:solidFill>
              </a:rPr>
              <a:t>If there wasn’t a job center and you didn’t have OFS how should the community prepare you?</a:t>
            </a:r>
          </a:p>
          <a:p>
            <a:pPr marL="285750" indent="-285750" algn="l" defTabSz="914400" rtl="0">
              <a:spcBef>
                <a:spcPts val="0"/>
              </a:spcBef>
              <a:buFont typeface="Arial" panose="020B0604020202020204" pitchFamily="34" charset="0"/>
              <a:buChar char="•"/>
              <a:defRPr/>
            </a:pPr>
            <a:r>
              <a:rPr lang="en-US" sz="1800" kern="1200" cap="none" dirty="0">
                <a:solidFill>
                  <a:prstClr val="black"/>
                </a:solidFill>
              </a:rPr>
              <a:t>Did you feel welcomed and comfortable?</a:t>
            </a:r>
          </a:p>
          <a:p>
            <a:pPr marL="285750" indent="-285750" algn="l" defTabSz="914400" rtl="0">
              <a:spcBef>
                <a:spcPts val="0"/>
              </a:spcBef>
              <a:buFont typeface="Arial" panose="020B0604020202020204" pitchFamily="34" charset="0"/>
              <a:buChar char="•"/>
              <a:defRPr/>
            </a:pPr>
            <a:r>
              <a:rPr lang="en-US" sz="1800" kern="1200" cap="none" dirty="0">
                <a:solidFill>
                  <a:prstClr val="black"/>
                </a:solidFill>
              </a:rPr>
              <a:t>Do you think that these services would be more accessible or more used if they were offered through a youth agency?</a:t>
            </a:r>
          </a:p>
        </p:txBody>
      </p:sp>
      <p:sp>
        <p:nvSpPr>
          <p:cNvPr id="44" name="Rectangle 43"/>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 name="Picture Placeholder 2"/>
          <p:cNvSpPr>
            <a:spLocks noGrp="1"/>
          </p:cNvSpPr>
          <p:nvPr>
            <p:ph type="pic" idx="1"/>
          </p:nvPr>
        </p:nvSpPr>
        <p:spPr>
          <a:xfrm>
            <a:off x="76200" y="457200"/>
            <a:ext cx="4343399" cy="6394862"/>
          </a:xfrm>
        </p:spPr>
        <p:txBody>
          <a:bodyPr rtlCol="0">
            <a:normAutofit/>
          </a:bodyPr>
          <a:lstStyle>
            <a:lvl1pPr marL="285750" marR="0" indent="-285750" algn="l" defTabSz="914400" rtl="0" eaLnBrk="1" fontAlgn="auto" latinLnBrk="0" hangingPunct="1">
              <a:lnSpc>
                <a:spcPct val="100000"/>
              </a:lnSpc>
              <a:spcBef>
                <a:spcPct val="20000"/>
              </a:spcBef>
              <a:spcAft>
                <a:spcPts val="0"/>
              </a:spcAft>
              <a:buClr>
                <a:schemeClr val="accent1"/>
              </a:buClr>
              <a:buSzPct val="76000"/>
              <a:buFont typeface="Arial" panose="020B0604020202020204" pitchFamily="34" charset="0"/>
              <a:buChar char="•"/>
              <a:tabLst/>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p>
        </p:txBody>
      </p:sp>
    </p:spTree>
    <p:extLst>
      <p:ext uri="{BB962C8B-B14F-4D97-AF65-F5344CB8AC3E}">
        <p14:creationId xmlns:p14="http://schemas.microsoft.com/office/powerpoint/2010/main" val="769903142"/>
      </p:ext>
    </p:extLst>
  </p:cSld>
  <p:clrMapOvr>
    <a:masterClrMapping/>
  </p:clrMapOvr>
  <p:transition spd="slow"/>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descr="C:\Users\palde\AppData\Local\Microsoft\Windows\Temporary Internet Files\Content.IE5\SGNK173S\questions[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5800" y="1828800"/>
            <a:ext cx="7696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304800" y="304800"/>
            <a:ext cx="8534400" cy="1523999"/>
          </a:xfrm>
        </p:spPr>
        <p:txBody>
          <a:bodyPr>
            <a:noAutofit/>
          </a:bodyPr>
          <a:lstStyle>
            <a:lvl1pPr>
              <a:defRPr sz="4000" baseline="0"/>
            </a:lvl1pPr>
          </a:lstStyle>
          <a:p>
            <a:r>
              <a:rPr lang="en-US" smtClean="0"/>
              <a:t>Click to edit Master title style</a:t>
            </a:r>
            <a:endParaRPr lang="en-US" dirty="0"/>
          </a:p>
        </p:txBody>
      </p:sp>
    </p:spTree>
    <p:extLst>
      <p:ext uri="{BB962C8B-B14F-4D97-AF65-F5344CB8AC3E}">
        <p14:creationId xmlns:p14="http://schemas.microsoft.com/office/powerpoint/2010/main" val="352207895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2_Picture with Caption">
    <p:spTree>
      <p:nvGrpSpPr>
        <p:cNvPr id="1" name=""/>
        <p:cNvGrpSpPr/>
        <p:nvPr/>
      </p:nvGrpSpPr>
      <p:grpSpPr>
        <a:xfrm>
          <a:off x="0" y="0"/>
          <a:ext cx="0" cy="0"/>
          <a:chOff x="0" y="0"/>
          <a:chExt cx="0" cy="0"/>
        </a:xfrm>
      </p:grpSpPr>
      <p:grpSp>
        <p:nvGrpSpPr>
          <p:cNvPr id="4" name="Group 47"/>
          <p:cNvGrpSpPr>
            <a:grpSpLocks/>
          </p:cNvGrpSpPr>
          <p:nvPr/>
        </p:nvGrpSpPr>
        <p:grpSpPr bwMode="auto">
          <a:xfrm>
            <a:off x="-382588" y="0"/>
            <a:ext cx="9932988" cy="6858000"/>
            <a:chOff x="-382404" y="0"/>
            <a:chExt cx="9932332" cy="6858000"/>
          </a:xfrm>
        </p:grpSpPr>
        <p:grpSp>
          <p:nvGrpSpPr>
            <p:cNvPr id="5" name="Group 60"/>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39"/>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grpSp>
          <p:grpSp>
            <p:nvGrpSpPr>
              <p:cNvPr id="29" name="Group 5"/>
              <p:cNvGrpSpPr>
                <a:grpSpLocks/>
              </p:cNvGrpSpPr>
              <p:nvPr/>
            </p:nvGrpSpPr>
            <p:grpSpPr bwMode="auto">
              <a:xfrm>
                <a:off x="422910" y="0"/>
                <a:ext cx="2514600" cy="6858000"/>
                <a:chOff x="0" y="0"/>
                <a:chExt cx="2514600" cy="6858000"/>
              </a:xfrm>
            </p:grpSpPr>
            <p:sp>
              <p:nvSpPr>
                <p:cNvPr id="37" name="Rectangle 36"/>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8" name="Rectangle 37"/>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9" name="Rectangle 38"/>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33"/>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5" name="Rectangle 34"/>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6" name="Rectangle 35"/>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grpSp>
          <p:sp>
            <p:nvSpPr>
              <p:cNvPr id="31" name="Rectangle 30"/>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2" name="Rectangle 31"/>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33" name="Rectangle 32"/>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grpSp>
        <p:sp>
          <p:nvSpPr>
            <p:cNvPr id="6" name="Freeform 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b="0" kern="1200" cap="none" dirty="0">
                <a:solidFill>
                  <a:prstClr val="black"/>
                </a:solidFill>
              </a:endParaRPr>
            </a:p>
          </p:txBody>
        </p:sp>
        <p:sp>
          <p:nvSpPr>
            <p:cNvPr id="7" name="Freeform 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b="0" kern="1200" cap="none" dirty="0">
                <a:solidFill>
                  <a:prstClr val="black"/>
                </a:solidFill>
              </a:endParaRPr>
            </a:p>
          </p:txBody>
        </p:sp>
        <p:sp>
          <p:nvSpPr>
            <p:cNvPr id="8" name="Freeform 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b="0" kern="1200" cap="none" dirty="0">
                <a:solidFill>
                  <a:prstClr val="black"/>
                </a:solidFill>
              </a:endParaRPr>
            </a:p>
          </p:txBody>
        </p:sp>
        <p:sp>
          <p:nvSpPr>
            <p:cNvPr id="9" name="Freeform 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b="0" kern="1200" cap="none" dirty="0">
                <a:solidFill>
                  <a:prstClr val="black"/>
                </a:solidFill>
              </a:endParaRPr>
            </a:p>
          </p:txBody>
        </p:sp>
        <p:sp>
          <p:nvSpPr>
            <p:cNvPr id="10" name="Freeform 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a:spcBef>
                  <a:spcPts val="0"/>
                </a:spcBef>
                <a:defRPr/>
              </a:pPr>
              <a:endParaRPr lang="en-US" sz="1800" b="0" kern="1200" cap="none" dirty="0">
                <a:solidFill>
                  <a:prstClr val="black"/>
                </a:solidFill>
              </a:endParaRPr>
            </a:p>
          </p:txBody>
        </p:sp>
        <p:sp>
          <p:nvSpPr>
            <p:cNvPr id="11" name="Hexagon 1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2" name="Hexagon 1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3" name="Hexagon 12"/>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4" name="Hexagon 13"/>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5" name="Hexagon 14"/>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6" name="Freeform 15"/>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7" name="Hexagon 16"/>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8" name="Hexagon 17"/>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19" name="Hexagon 18"/>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0" name="Hexagon 19"/>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1" name="Hexagon 20"/>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2" name="Hexagon 21"/>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3" name="Hexagon 22"/>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4" name="Hexagon 23"/>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5" name="Hexagon 24"/>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6" name="Freeform 25"/>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sp>
          <p:nvSpPr>
            <p:cNvPr id="27" name="Freeform 26"/>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grpSp>
      <p:sp>
        <p:nvSpPr>
          <p:cNvPr id="43" name="Rectangle 42"/>
          <p:cNvSpPr/>
          <p:nvPr/>
        </p:nvSpPr>
        <p:spPr>
          <a:xfrm>
            <a:off x="4979988" y="-17463"/>
            <a:ext cx="3678237" cy="6270626"/>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285750" indent="-285750" algn="l" defTabSz="914400" rtl="0">
              <a:spcBef>
                <a:spcPts val="0"/>
              </a:spcBef>
              <a:buFont typeface="Arial" panose="020B0604020202020204" pitchFamily="34" charset="0"/>
              <a:buChar char="•"/>
              <a:defRPr/>
            </a:pPr>
            <a:endParaRPr lang="en-US" sz="1800" kern="1200" cap="none" dirty="0">
              <a:solidFill>
                <a:prstClr val="black"/>
              </a:solidFill>
            </a:endParaRPr>
          </a:p>
        </p:txBody>
      </p:sp>
      <p:sp>
        <p:nvSpPr>
          <p:cNvPr id="44" name="Rectangle 43"/>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a:spcBef>
                <a:spcPts val="0"/>
              </a:spcBef>
              <a:defRPr/>
            </a:pPr>
            <a:endParaRPr lang="en-US" sz="1800" b="0" kern="1200" cap="none" dirty="0">
              <a:solidFill>
                <a:prstClr val="white"/>
              </a:solidFill>
            </a:endParaRPr>
          </a:p>
        </p:txBody>
      </p:sp>
      <p:pic>
        <p:nvPicPr>
          <p:cNvPr id="45" name="Picture 2" descr="C:\Users\palde\AppData\Local\Microsoft\Windows\Temporary Internet Files\Content.IE5\856XCSSI\communicate11[1].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951413" y="714375"/>
            <a:ext cx="3706812" cy="2528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3" descr="C:\Users\palde\AppData\Local\Microsoft\Windows\Temporary Internet Files\Content.IE5\WJXWE4PB\Quality-Checklist[1].png"/>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908550" y="4191000"/>
            <a:ext cx="3822700" cy="218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icture Placeholder 2"/>
          <p:cNvSpPr>
            <a:spLocks noGrp="1"/>
          </p:cNvSpPr>
          <p:nvPr>
            <p:ph type="pic" idx="1"/>
          </p:nvPr>
        </p:nvSpPr>
        <p:spPr>
          <a:xfrm>
            <a:off x="0" y="18248"/>
            <a:ext cx="4419599" cy="6833814"/>
          </a:xfrm>
        </p:spPr>
        <p:txBody>
          <a:bodyPr rtlCol="0">
            <a:normAutofit/>
          </a:bodyPr>
          <a:lstStyle>
            <a:lvl1pPr marL="285750" marR="0" indent="-285750" algn="l" defTabSz="914400" rtl="0" eaLnBrk="1" fontAlgn="auto" latinLnBrk="0" hangingPunct="1">
              <a:lnSpc>
                <a:spcPct val="100000"/>
              </a:lnSpc>
              <a:spcBef>
                <a:spcPct val="20000"/>
              </a:spcBef>
              <a:spcAft>
                <a:spcPts val="0"/>
              </a:spcAft>
              <a:buClr>
                <a:schemeClr val="accent1"/>
              </a:buClr>
              <a:buSzPct val="76000"/>
              <a:buFont typeface="Arial" panose="020B0604020202020204" pitchFamily="34" charset="0"/>
              <a:buChar char="•"/>
              <a:tabLst/>
              <a:defRPr sz="1400" baseline="0">
                <a:solidFill>
                  <a:schemeClr val="accent1"/>
                </a:solidFill>
              </a:defRPr>
            </a:lvl1pPr>
            <a:lvl2pPr marL="457200" indent="0">
              <a:buNone/>
              <a:defRPr sz="3200" baseline="0">
                <a:solidFill>
                  <a:schemeClr val="accent3">
                    <a:lumMod val="75000"/>
                  </a:schemeClr>
                </a:solidFill>
              </a:defRPr>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a:p>
            <a:pPr lvl="1"/>
            <a:r>
              <a:rPr lang="en-US" noProof="0" dirty="0" smtClean="0"/>
              <a:t>	THE THEME: </a:t>
            </a:r>
          </a:p>
          <a:p>
            <a:pPr lvl="1"/>
            <a:endParaRPr lang="en-US" noProof="0" dirty="0" smtClean="0"/>
          </a:p>
          <a:p>
            <a:pPr lvl="1"/>
            <a:r>
              <a:rPr lang="en-US" noProof="0" dirty="0" smtClean="0"/>
              <a:t>Communication:</a:t>
            </a:r>
          </a:p>
          <a:p>
            <a:pPr lvl="0"/>
            <a:endParaRPr lang="en-US" noProof="0" dirty="0" smtClean="0"/>
          </a:p>
          <a:p>
            <a:pPr lvl="0"/>
            <a:r>
              <a:rPr lang="en-US" noProof="0" dirty="0" smtClean="0"/>
              <a:t>Communication seemed to be the greatest in the minds of the youth. These youth felt that customer service was lacking.</a:t>
            </a:r>
          </a:p>
          <a:p>
            <a:pPr lvl="0"/>
            <a:endParaRPr lang="en-US" noProof="0" dirty="0" smtClean="0"/>
          </a:p>
          <a:p>
            <a:pPr lvl="1"/>
            <a:r>
              <a:rPr lang="en-US" noProof="0" dirty="0" smtClean="0"/>
              <a:t>	         </a:t>
            </a:r>
          </a:p>
          <a:p>
            <a:pPr lvl="1"/>
            <a:endParaRPr lang="en-US" noProof="0" dirty="0" smtClean="0"/>
          </a:p>
          <a:p>
            <a:pPr lvl="1"/>
            <a:endParaRPr lang="en-US" noProof="0" dirty="0" smtClean="0"/>
          </a:p>
          <a:p>
            <a:pPr lvl="1"/>
            <a:r>
              <a:rPr lang="en-US" noProof="0" dirty="0" smtClean="0"/>
              <a:t>Quality: </a:t>
            </a:r>
          </a:p>
          <a:p>
            <a:pPr lvl="0"/>
            <a:endParaRPr lang="en-US" noProof="0" dirty="0" smtClean="0"/>
          </a:p>
          <a:p>
            <a:pPr lvl="0"/>
            <a:r>
              <a:rPr lang="en-US" noProof="0" dirty="0" smtClean="0"/>
              <a:t>The burden for success is placed on the visitor, who must know what is needed and to ask for it yet, in this group, the visitor was unaware of the range of services available</a:t>
            </a:r>
          </a:p>
        </p:txBody>
      </p:sp>
    </p:spTree>
    <p:extLst>
      <p:ext uri="{BB962C8B-B14F-4D97-AF65-F5344CB8AC3E}">
        <p14:creationId xmlns:p14="http://schemas.microsoft.com/office/powerpoint/2010/main" val="1602518840"/>
      </p:ext>
    </p:extLst>
  </p:cSld>
  <p:clrMapOvr>
    <a:masterClrMapping/>
  </p:clrMapOvr>
  <p:transition spd="slow"/>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p:spTree>
      <p:nvGrpSpPr>
        <p:cNvPr id="1" name=""/>
        <p:cNvGrpSpPr/>
        <p:nvPr/>
      </p:nvGrpSpPr>
      <p:grpSpPr>
        <a:xfrm>
          <a:off x="0" y="0"/>
          <a:ext cx="0" cy="0"/>
          <a:chOff x="0" y="0"/>
          <a:chExt cx="0" cy="0"/>
        </a:xfrm>
      </p:grpSpPr>
      <p:sp>
        <p:nvSpPr>
          <p:cNvPr id="4" name="Rectangle 10"/>
          <p:cNvSpPr/>
          <p:nvPr userDrawn="1"/>
        </p:nvSpPr>
        <p:spPr>
          <a:xfrm>
            <a:off x="0" y="3505200"/>
            <a:ext cx="9144000" cy="1143000"/>
          </a:xfrm>
          <a:prstGeom prst="rect">
            <a:avLst/>
          </a:prstGeom>
          <a:solidFill>
            <a:schemeClr val="accent6">
              <a:shade val="75000"/>
            </a:schemeClr>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5" name="Rectangle 10"/>
          <p:cNvSpPr/>
          <p:nvPr userDrawn="1"/>
        </p:nvSpPr>
        <p:spPr>
          <a:xfrm>
            <a:off x="0" y="0"/>
            <a:ext cx="9144000" cy="4038600"/>
          </a:xfrm>
          <a:prstGeom prst="rect">
            <a:avLst/>
          </a:prstGeom>
          <a:solidFill>
            <a:schemeClr val="bg1">
              <a:lumMod val="75000"/>
            </a:schemeClr>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6" name="Rectangle 5"/>
          <p:cNvSpPr/>
          <p:nvPr userDrawn="1"/>
        </p:nvSpPr>
        <p:spPr>
          <a:xfrm>
            <a:off x="0" y="4646613"/>
            <a:ext cx="9144000" cy="26987"/>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pic>
        <p:nvPicPr>
          <p:cNvPr id="7" name="Picture 16" descr="WIBlogosmall.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39000" y="5029200"/>
            <a:ext cx="1676400"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2"/>
          <p:cNvSpPr>
            <a:spLocks noGrp="1"/>
          </p:cNvSpPr>
          <p:nvPr>
            <p:ph type="ctrTitle"/>
          </p:nvPr>
        </p:nvSpPr>
        <p:spPr>
          <a:xfrm>
            <a:off x="228600" y="4114800"/>
            <a:ext cx="7239000" cy="533400"/>
          </a:xfrm>
          <a:noFill/>
        </p:spPr>
        <p:txBody>
          <a:bodyPr vert="horz"/>
          <a:lstStyle>
            <a:lvl1pPr algn="l">
              <a:defRPr sz="2000" b="0" cap="all" spc="150" baseline="0">
                <a:solidFill>
                  <a:schemeClr val="bg1"/>
                </a:solidFill>
              </a:defRPr>
            </a:lvl1pPr>
            <a:extLst/>
          </a:lstStyle>
          <a:p>
            <a:r>
              <a:rPr lang="en-US" smtClean="0"/>
              <a:t>Click to edit Master title style</a:t>
            </a:r>
            <a:endParaRPr lang="en-US" dirty="0"/>
          </a:p>
        </p:txBody>
      </p:sp>
      <p:sp>
        <p:nvSpPr>
          <p:cNvPr id="3" name="Rectangle 3"/>
          <p:cNvSpPr>
            <a:spLocks noGrp="1"/>
          </p:cNvSpPr>
          <p:nvPr>
            <p:ph type="subTitle" idx="1"/>
          </p:nvPr>
        </p:nvSpPr>
        <p:spPr>
          <a:xfrm>
            <a:off x="228600" y="4706112"/>
            <a:ext cx="6934200" cy="228600"/>
          </a:xfrm>
          <a:solidFill>
            <a:schemeClr val="bg1"/>
          </a:solidFill>
        </p:spPr>
        <p:txBody>
          <a:bodyPr/>
          <a:lstStyle>
            <a:lvl1pPr marL="0" indent="0" algn="l">
              <a:buNone/>
              <a:defRPr sz="1100" b="1">
                <a:solidFill>
                  <a:schemeClr val="accent4">
                    <a:shade val="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sp>
        <p:nvSpPr>
          <p:cNvPr id="8" name="Rectangle 15"/>
          <p:cNvSpPr>
            <a:spLocks noGrp="1"/>
          </p:cNvSpPr>
          <p:nvPr>
            <p:ph type="sldNum" sz="quarter" idx="10"/>
          </p:nvPr>
        </p:nvSpPr>
        <p:spPr>
          <a:xfrm>
            <a:off x="6477000" y="6477000"/>
            <a:ext cx="1020763" cy="304800"/>
          </a:xfrm>
        </p:spPr>
        <p:txBody>
          <a:bodyPr/>
          <a:lstStyle>
            <a:lvl1pPr>
              <a:defRPr/>
            </a:lvl1pPr>
            <a:extLst/>
          </a:lstStyle>
          <a:p>
            <a:pPr>
              <a:defRPr/>
            </a:pPr>
            <a:fld id="{50C0FBA6-28FC-4438-9016-B755F464163C}" type="slidenum">
              <a:rPr lang="en-US">
                <a:solidFill>
                  <a:prstClr val="black"/>
                </a:solidFill>
              </a:rPr>
              <a:pPr>
                <a:defRPr/>
              </a:pPr>
              <a:t>‹#›</a:t>
            </a:fld>
            <a:endParaRPr lang="en-US" dirty="0">
              <a:solidFill>
                <a:prstClr val="black"/>
              </a:solidFill>
            </a:endParaRPr>
          </a:p>
        </p:txBody>
      </p:sp>
      <p:sp>
        <p:nvSpPr>
          <p:cNvPr id="9" name="Rectangle 16"/>
          <p:cNvSpPr>
            <a:spLocks noGrp="1"/>
          </p:cNvSpPr>
          <p:nvPr>
            <p:ph type="ftr" sz="quarter" idx="11"/>
          </p:nvPr>
        </p:nvSpPr>
        <p:spPr/>
        <p:txBody>
          <a:bodyPr/>
          <a:lstStyle>
            <a:lvl1pPr>
              <a:defRPr/>
            </a:lvl1pPr>
            <a:extLst/>
          </a:lstStyle>
          <a:p>
            <a:pPr>
              <a:defRPr/>
            </a:pPr>
            <a:endParaRPr lang="en-US"/>
          </a:p>
        </p:txBody>
      </p:sp>
      <p:sp>
        <p:nvSpPr>
          <p:cNvPr id="10" name="Date Placeholder 9"/>
          <p:cNvSpPr>
            <a:spLocks noGrp="1"/>
          </p:cNvSpPr>
          <p:nvPr>
            <p:ph type="dt" sz="half" idx="12"/>
          </p:nvPr>
        </p:nvSpPr>
        <p:spPr>
          <a:xfrm>
            <a:off x="228600" y="6477000"/>
            <a:ext cx="1600200" cy="304800"/>
          </a:xfrm>
        </p:spPr>
        <p:txBody>
          <a:bodyPr anchor="ctr"/>
          <a:lstStyle>
            <a:lvl1pPr algn="l">
              <a:defRPr>
                <a:solidFill>
                  <a:srgbClr val="A0A0A0"/>
                </a:solidFill>
              </a:defRPr>
            </a:lvl1pPr>
            <a:extLst/>
          </a:lstStyle>
          <a:p>
            <a:pPr>
              <a:defRPr/>
            </a:pPr>
            <a:fld id="{D7D205C8-55A0-42E4-88D2-0DF23940CF96}" type="datetime1">
              <a:rPr lang="en-US"/>
              <a:pPr>
                <a:defRPr/>
              </a:pPr>
              <a:t>1/19/2016</a:t>
            </a:fld>
            <a:endParaRPr lang="en-US" dirty="0"/>
          </a:p>
        </p:txBody>
      </p:sp>
    </p:spTree>
    <p:extLst>
      <p:ext uri="{BB962C8B-B14F-4D97-AF65-F5344CB8AC3E}">
        <p14:creationId xmlns:p14="http://schemas.microsoft.com/office/powerpoint/2010/main" val="164282937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en-US" smtClean="0"/>
              <a:t>Click to edit Master title style</a:t>
            </a:r>
            <a:endParaRPr lang="en-US" dirty="0"/>
          </a:p>
        </p:txBody>
      </p:sp>
      <p:sp>
        <p:nvSpPr>
          <p:cNvPr id="37" name="Rectangle 37"/>
          <p:cNvSpPr>
            <a:spLocks noGrp="1"/>
          </p:cNvSpPr>
          <p:nvPr>
            <p:ph type="body" sz="quarter" idx="13"/>
          </p:nvPr>
        </p:nvSpPr>
        <p:spPr>
          <a:xfrm>
            <a:off x="310896" y="381000"/>
            <a:ext cx="7385304" cy="228600"/>
          </a:xfrm>
          <a:solidFill>
            <a:schemeClr val="tx2">
              <a:tint val="40000"/>
            </a:schemeClr>
          </a:solidFill>
        </p:spPr>
        <p:txBody>
          <a:bodyPr anchor="ctr"/>
          <a:lstStyle>
            <a:lvl1pPr>
              <a:buFontTx/>
              <a:buNone/>
              <a:defRPr sz="1100"/>
            </a:lvl1pPr>
            <a:extLst/>
          </a:lstStyle>
          <a:p>
            <a:pPr lvl="0"/>
            <a:r>
              <a:rPr lang="en-US" smtClean="0"/>
              <a:t>Click to edit Master text styles</a:t>
            </a:r>
          </a:p>
        </p:txBody>
      </p:sp>
      <p:sp>
        <p:nvSpPr>
          <p:cNvPr id="43" name="Rectangle 37"/>
          <p:cNvSpPr>
            <a:spLocks noGrp="1"/>
          </p:cNvSpPr>
          <p:nvPr>
            <p:ph type="body" sz="quarter" idx="15"/>
          </p:nvPr>
        </p:nvSpPr>
        <p:spPr>
          <a:xfrm>
            <a:off x="304800" y="838200"/>
            <a:ext cx="7391400" cy="228600"/>
          </a:xfrm>
          <a:solidFill>
            <a:schemeClr val="tx2">
              <a:tint val="40000"/>
            </a:schemeClr>
          </a:solidFill>
        </p:spPr>
        <p:txBody>
          <a:bodyPr anchor="ctr"/>
          <a:lstStyle>
            <a:lvl1pPr>
              <a:buFontTx/>
              <a:buNone/>
              <a:defRPr sz="1100"/>
            </a:lvl1pPr>
            <a:extLst/>
          </a:lstStyle>
          <a:p>
            <a:pPr lvl="0"/>
            <a:r>
              <a:rPr lang="en-US" smtClean="0"/>
              <a:t>Click to edit Master text styles</a:t>
            </a:r>
          </a:p>
        </p:txBody>
      </p:sp>
      <p:sp>
        <p:nvSpPr>
          <p:cNvPr id="41" name="Rectangle 37"/>
          <p:cNvSpPr>
            <a:spLocks noGrp="1"/>
          </p:cNvSpPr>
          <p:nvPr>
            <p:ph type="body" sz="quarter" idx="17"/>
          </p:nvPr>
        </p:nvSpPr>
        <p:spPr>
          <a:xfrm>
            <a:off x="310896" y="1295400"/>
            <a:ext cx="7385304" cy="228600"/>
          </a:xfrm>
          <a:solidFill>
            <a:schemeClr val="tx2">
              <a:tint val="40000"/>
            </a:schemeClr>
          </a:solidFill>
        </p:spPr>
        <p:txBody>
          <a:bodyPr anchor="ctr"/>
          <a:lstStyle>
            <a:lvl1pPr>
              <a:buFontTx/>
              <a:buNone/>
              <a:defRPr sz="1100"/>
            </a:lvl1pPr>
            <a:extLst/>
          </a:lstStyle>
          <a:p>
            <a:pPr lvl="0"/>
            <a:r>
              <a:rPr lang="en-US" smtClean="0"/>
              <a:t>Click to edit Master text styles</a:t>
            </a:r>
          </a:p>
        </p:txBody>
      </p:sp>
      <p:sp>
        <p:nvSpPr>
          <p:cNvPr id="45" name="Rectangle 37"/>
          <p:cNvSpPr>
            <a:spLocks noGrp="1"/>
          </p:cNvSpPr>
          <p:nvPr>
            <p:ph type="body" sz="quarter" idx="19"/>
          </p:nvPr>
        </p:nvSpPr>
        <p:spPr>
          <a:xfrm>
            <a:off x="310896" y="1752600"/>
            <a:ext cx="7385304" cy="228600"/>
          </a:xfrm>
          <a:solidFill>
            <a:schemeClr val="tx2">
              <a:tint val="40000"/>
            </a:schemeClr>
          </a:solidFill>
        </p:spPr>
        <p:txBody>
          <a:bodyPr anchor="ctr"/>
          <a:lstStyle>
            <a:lvl1pPr>
              <a:buFontTx/>
              <a:buNone/>
              <a:defRPr sz="1100" baseline="0"/>
            </a:lvl1pPr>
            <a:extLst/>
          </a:lstStyle>
          <a:p>
            <a:pPr lvl="0"/>
            <a:r>
              <a:rPr lang="en-US" smtClean="0"/>
              <a:t>Click to edit Master text styles</a:t>
            </a:r>
          </a:p>
        </p:txBody>
      </p:sp>
      <p:sp>
        <p:nvSpPr>
          <p:cNvPr id="47" name="Rectangle 37"/>
          <p:cNvSpPr>
            <a:spLocks noGrp="1"/>
          </p:cNvSpPr>
          <p:nvPr>
            <p:ph type="body" sz="quarter" idx="21"/>
          </p:nvPr>
        </p:nvSpPr>
        <p:spPr>
          <a:xfrm>
            <a:off x="310896" y="2209800"/>
            <a:ext cx="7385304" cy="228600"/>
          </a:xfrm>
          <a:solidFill>
            <a:schemeClr val="tx2">
              <a:tint val="40000"/>
            </a:schemeClr>
          </a:solidFill>
        </p:spPr>
        <p:txBody>
          <a:bodyPr anchor="ctr"/>
          <a:lstStyle>
            <a:lvl1pPr>
              <a:buFontTx/>
              <a:buNone/>
              <a:defRPr sz="1100" baseline="0"/>
            </a:lvl1pPr>
            <a:extLst/>
          </a:lstStyle>
          <a:p>
            <a:pPr lvl="0"/>
            <a:r>
              <a:rPr lang="en-US" smtClean="0"/>
              <a:t>Click to edit Master text styles</a:t>
            </a:r>
          </a:p>
        </p:txBody>
      </p:sp>
      <p:sp>
        <p:nvSpPr>
          <p:cNvPr id="49" name="Rectangle 37"/>
          <p:cNvSpPr>
            <a:spLocks noGrp="1"/>
          </p:cNvSpPr>
          <p:nvPr>
            <p:ph type="body" sz="quarter" idx="23"/>
          </p:nvPr>
        </p:nvSpPr>
        <p:spPr>
          <a:xfrm>
            <a:off x="310896" y="2667000"/>
            <a:ext cx="7385304" cy="228600"/>
          </a:xfrm>
          <a:solidFill>
            <a:schemeClr val="tx2">
              <a:tint val="40000"/>
            </a:schemeClr>
          </a:solidFill>
        </p:spPr>
        <p:txBody>
          <a:bodyPr anchor="ctr"/>
          <a:lstStyle>
            <a:lvl1pPr>
              <a:buFontTx/>
              <a:buNone/>
              <a:defRPr sz="1100"/>
            </a:lvl1pPr>
            <a:extLst/>
          </a:lstStyle>
          <a:p>
            <a:pPr lvl="0"/>
            <a:r>
              <a:rPr lang="en-US" smtClean="0"/>
              <a:t>Click to edit Master text styles</a:t>
            </a:r>
          </a:p>
        </p:txBody>
      </p:sp>
      <p:sp>
        <p:nvSpPr>
          <p:cNvPr id="51" name="Rectangle 37"/>
          <p:cNvSpPr>
            <a:spLocks noGrp="1"/>
          </p:cNvSpPr>
          <p:nvPr>
            <p:ph type="body" sz="quarter" idx="25"/>
          </p:nvPr>
        </p:nvSpPr>
        <p:spPr>
          <a:xfrm>
            <a:off x="310896" y="3124200"/>
            <a:ext cx="7385304" cy="228600"/>
          </a:xfrm>
          <a:solidFill>
            <a:schemeClr val="tx2">
              <a:tint val="40000"/>
            </a:schemeClr>
          </a:solidFill>
        </p:spPr>
        <p:txBody>
          <a:bodyPr anchor="ctr"/>
          <a:lstStyle>
            <a:lvl1pPr>
              <a:buFontTx/>
              <a:buNone/>
              <a:defRPr sz="1100"/>
            </a:lvl1pPr>
            <a:extLst/>
          </a:lstStyle>
          <a:p>
            <a:pPr lvl="0"/>
            <a:r>
              <a:rPr lang="en-US" smtClean="0"/>
              <a:t>Click to edit Master text styles</a:t>
            </a:r>
          </a:p>
        </p:txBody>
      </p:sp>
      <p:sp>
        <p:nvSpPr>
          <p:cNvPr id="53" name="Rectangle 37"/>
          <p:cNvSpPr>
            <a:spLocks noGrp="1"/>
          </p:cNvSpPr>
          <p:nvPr>
            <p:ph type="body" sz="quarter" idx="27"/>
          </p:nvPr>
        </p:nvSpPr>
        <p:spPr>
          <a:xfrm>
            <a:off x="310896" y="3581400"/>
            <a:ext cx="7385304" cy="228600"/>
          </a:xfrm>
          <a:solidFill>
            <a:schemeClr val="tx2">
              <a:tint val="40000"/>
            </a:schemeClr>
          </a:solidFill>
        </p:spPr>
        <p:txBody>
          <a:bodyPr anchor="ctr"/>
          <a:lstStyle>
            <a:lvl1pPr>
              <a:buFontTx/>
              <a:buNone/>
              <a:defRPr sz="1100"/>
            </a:lvl1pPr>
            <a:extLst/>
          </a:lstStyle>
          <a:p>
            <a:pPr lvl="0"/>
            <a:r>
              <a:rPr lang="en-US" smtClean="0"/>
              <a:t>Click to edit Master text styles</a:t>
            </a:r>
          </a:p>
        </p:txBody>
      </p:sp>
      <p:sp>
        <p:nvSpPr>
          <p:cNvPr id="55" name="Rectangle 37"/>
          <p:cNvSpPr>
            <a:spLocks noGrp="1"/>
          </p:cNvSpPr>
          <p:nvPr>
            <p:ph type="body" sz="quarter" idx="29"/>
          </p:nvPr>
        </p:nvSpPr>
        <p:spPr>
          <a:xfrm>
            <a:off x="310896" y="4038600"/>
            <a:ext cx="7385304" cy="228600"/>
          </a:xfrm>
          <a:solidFill>
            <a:schemeClr val="tx2">
              <a:tint val="40000"/>
            </a:schemeClr>
          </a:solidFill>
        </p:spPr>
        <p:txBody>
          <a:bodyPr anchor="ctr"/>
          <a:lstStyle>
            <a:lvl1pPr>
              <a:buFontTx/>
              <a:buNone/>
              <a:defRPr sz="1100" baseline="0"/>
            </a:lvl1pPr>
            <a:extLst/>
          </a:lstStyle>
          <a:p>
            <a:pPr lvl="0"/>
            <a:r>
              <a:rPr lang="en-US" smtClean="0"/>
              <a:t>Click to edit Master text styles</a:t>
            </a:r>
          </a:p>
        </p:txBody>
      </p:sp>
      <p:sp>
        <p:nvSpPr>
          <p:cNvPr id="57" name="Rectangle 37"/>
          <p:cNvSpPr>
            <a:spLocks noGrp="1"/>
          </p:cNvSpPr>
          <p:nvPr>
            <p:ph type="body" sz="quarter" idx="31"/>
          </p:nvPr>
        </p:nvSpPr>
        <p:spPr>
          <a:xfrm>
            <a:off x="310896" y="4495800"/>
            <a:ext cx="7385304" cy="228600"/>
          </a:xfrm>
          <a:solidFill>
            <a:schemeClr val="tx2">
              <a:tint val="40000"/>
            </a:schemeClr>
          </a:solidFill>
        </p:spPr>
        <p:txBody>
          <a:bodyPr anchor="ctr"/>
          <a:lstStyle>
            <a:lvl1pPr>
              <a:buFontTx/>
              <a:buNone/>
              <a:defRPr sz="1100"/>
            </a:lvl1pPr>
            <a:extLst/>
          </a:lstStyle>
          <a:p>
            <a:pPr lvl="0"/>
            <a:r>
              <a:rPr lang="en-US" smtClean="0"/>
              <a:t>Click to edit Master text styles</a:t>
            </a:r>
          </a:p>
        </p:txBody>
      </p:sp>
      <p:sp>
        <p:nvSpPr>
          <p:cNvPr id="26" name="Rectangle 37"/>
          <p:cNvSpPr>
            <a:spLocks noGrp="1"/>
          </p:cNvSpPr>
          <p:nvPr>
            <p:ph type="body" sz="quarter" idx="33"/>
          </p:nvPr>
        </p:nvSpPr>
        <p:spPr>
          <a:xfrm>
            <a:off x="310896" y="4953000"/>
            <a:ext cx="7385304" cy="228600"/>
          </a:xfrm>
          <a:solidFill>
            <a:schemeClr val="tx2">
              <a:tint val="40000"/>
            </a:schemeClr>
          </a:solidFill>
        </p:spPr>
        <p:txBody>
          <a:bodyPr anchor="ctr"/>
          <a:lstStyle>
            <a:lvl1pPr>
              <a:buFontTx/>
              <a:buNone/>
              <a:defRPr sz="1100"/>
            </a:lvl1pPr>
            <a:extLst/>
          </a:lstStyle>
          <a:p>
            <a:pPr lvl="0"/>
            <a:r>
              <a:rPr lang="en-US" smtClean="0"/>
              <a:t>Click to edit Master text styles</a:t>
            </a:r>
          </a:p>
        </p:txBody>
      </p:sp>
      <p:sp>
        <p:nvSpPr>
          <p:cNvPr id="28" name="Rectangle 37"/>
          <p:cNvSpPr>
            <a:spLocks noGrp="1"/>
          </p:cNvSpPr>
          <p:nvPr>
            <p:ph type="body" sz="quarter" idx="35"/>
          </p:nvPr>
        </p:nvSpPr>
        <p:spPr>
          <a:xfrm>
            <a:off x="310896" y="5410200"/>
            <a:ext cx="7385304" cy="228600"/>
          </a:xfrm>
          <a:solidFill>
            <a:schemeClr val="tx2">
              <a:tint val="40000"/>
            </a:schemeClr>
          </a:solidFill>
        </p:spPr>
        <p:txBody>
          <a:bodyPr anchor="ctr"/>
          <a:lstStyle>
            <a:lvl1pPr>
              <a:buFontTx/>
              <a:buNone/>
              <a:defRPr sz="1100"/>
            </a:lvl1pPr>
            <a:extLst/>
          </a:lstStyle>
          <a:p>
            <a:pPr lvl="0"/>
            <a:r>
              <a:rPr lang="en-US" smtClean="0"/>
              <a:t>Click to edit Master text styles</a:t>
            </a:r>
          </a:p>
        </p:txBody>
      </p:sp>
      <p:sp>
        <p:nvSpPr>
          <p:cNvPr id="98" name="Rectangle 37"/>
          <p:cNvSpPr>
            <a:spLocks noGrp="1"/>
          </p:cNvSpPr>
          <p:nvPr>
            <p:ph type="body" sz="quarter" idx="14"/>
          </p:nvPr>
        </p:nvSpPr>
        <p:spPr>
          <a:xfrm>
            <a:off x="7696200" y="3810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44" name="Rectangle 37"/>
          <p:cNvSpPr>
            <a:spLocks noGrp="1"/>
          </p:cNvSpPr>
          <p:nvPr>
            <p:ph type="body" sz="quarter" idx="16"/>
          </p:nvPr>
        </p:nvSpPr>
        <p:spPr>
          <a:xfrm>
            <a:off x="7696200" y="8382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42" name="Rectangle 37"/>
          <p:cNvSpPr>
            <a:spLocks noGrp="1"/>
          </p:cNvSpPr>
          <p:nvPr>
            <p:ph type="body" sz="quarter" idx="18"/>
          </p:nvPr>
        </p:nvSpPr>
        <p:spPr>
          <a:xfrm>
            <a:off x="7696200" y="12954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46" name="Rectangle 37"/>
          <p:cNvSpPr>
            <a:spLocks noGrp="1"/>
          </p:cNvSpPr>
          <p:nvPr>
            <p:ph type="body" sz="quarter" idx="20"/>
          </p:nvPr>
        </p:nvSpPr>
        <p:spPr>
          <a:xfrm>
            <a:off x="7696200" y="17526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48" name="Rectangle 37"/>
          <p:cNvSpPr>
            <a:spLocks noGrp="1"/>
          </p:cNvSpPr>
          <p:nvPr>
            <p:ph type="body" sz="quarter" idx="22"/>
          </p:nvPr>
        </p:nvSpPr>
        <p:spPr>
          <a:xfrm>
            <a:off x="7696200" y="22098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50" name="Rectangle 37"/>
          <p:cNvSpPr>
            <a:spLocks noGrp="1"/>
          </p:cNvSpPr>
          <p:nvPr>
            <p:ph type="body" sz="quarter" idx="24"/>
          </p:nvPr>
        </p:nvSpPr>
        <p:spPr>
          <a:xfrm>
            <a:off x="7696200" y="26670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52" name="Rectangle 37"/>
          <p:cNvSpPr>
            <a:spLocks noGrp="1"/>
          </p:cNvSpPr>
          <p:nvPr>
            <p:ph type="body" sz="quarter" idx="26"/>
          </p:nvPr>
        </p:nvSpPr>
        <p:spPr>
          <a:xfrm>
            <a:off x="7696200" y="31242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54" name="Rectangle 37"/>
          <p:cNvSpPr>
            <a:spLocks noGrp="1"/>
          </p:cNvSpPr>
          <p:nvPr>
            <p:ph type="body" sz="quarter" idx="28"/>
          </p:nvPr>
        </p:nvSpPr>
        <p:spPr>
          <a:xfrm>
            <a:off x="7696200" y="35814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56" name="Rectangle 37"/>
          <p:cNvSpPr>
            <a:spLocks noGrp="1"/>
          </p:cNvSpPr>
          <p:nvPr>
            <p:ph type="body" sz="quarter" idx="30"/>
          </p:nvPr>
        </p:nvSpPr>
        <p:spPr>
          <a:xfrm>
            <a:off x="7696200" y="40386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58" name="Rectangle 37"/>
          <p:cNvSpPr>
            <a:spLocks noGrp="1"/>
          </p:cNvSpPr>
          <p:nvPr>
            <p:ph type="body" sz="quarter" idx="32"/>
          </p:nvPr>
        </p:nvSpPr>
        <p:spPr>
          <a:xfrm>
            <a:off x="7696200" y="44958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27" name="Rectangle 37"/>
          <p:cNvSpPr>
            <a:spLocks noGrp="1"/>
          </p:cNvSpPr>
          <p:nvPr>
            <p:ph type="body" sz="quarter" idx="34"/>
          </p:nvPr>
        </p:nvSpPr>
        <p:spPr>
          <a:xfrm>
            <a:off x="7696200" y="49530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29" name="Rectangle 37"/>
          <p:cNvSpPr>
            <a:spLocks noGrp="1"/>
          </p:cNvSpPr>
          <p:nvPr>
            <p:ph type="body" sz="quarter" idx="36"/>
          </p:nvPr>
        </p:nvSpPr>
        <p:spPr>
          <a:xfrm>
            <a:off x="7696200" y="54102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30" name="Rectangle 37"/>
          <p:cNvSpPr>
            <a:spLocks noGrp="1"/>
          </p:cNvSpPr>
          <p:nvPr>
            <p:ph type="body" sz="quarter" idx="37"/>
          </p:nvPr>
        </p:nvSpPr>
        <p:spPr>
          <a:xfrm>
            <a:off x="310896" y="5867400"/>
            <a:ext cx="7385304" cy="228600"/>
          </a:xfrm>
          <a:solidFill>
            <a:schemeClr val="tx2">
              <a:tint val="40000"/>
            </a:schemeClr>
          </a:solidFill>
        </p:spPr>
        <p:txBody>
          <a:bodyPr anchor="ctr">
            <a:noAutofit/>
          </a:bodyPr>
          <a:lstStyle>
            <a:lvl1pPr>
              <a:buFontTx/>
              <a:buNone/>
              <a:defRPr sz="1100"/>
            </a:lvl1pPr>
            <a:extLst/>
          </a:lstStyle>
          <a:p>
            <a:pPr lvl="0"/>
            <a:r>
              <a:rPr lang="en-US" smtClean="0"/>
              <a:t>Click to edit Master text styles</a:t>
            </a:r>
          </a:p>
        </p:txBody>
      </p:sp>
      <p:sp>
        <p:nvSpPr>
          <p:cNvPr id="31" name="Rectangle 37"/>
          <p:cNvSpPr>
            <a:spLocks noGrp="1"/>
          </p:cNvSpPr>
          <p:nvPr>
            <p:ph type="body" sz="quarter" idx="38"/>
          </p:nvPr>
        </p:nvSpPr>
        <p:spPr>
          <a:xfrm>
            <a:off x="7696200" y="5867400"/>
            <a:ext cx="685800" cy="228600"/>
          </a:xfrm>
          <a:solidFill>
            <a:schemeClr val="accent6">
              <a:shade val="75000"/>
            </a:schemeClr>
          </a:solidFill>
        </p:spPr>
        <p:txBody>
          <a:bodyPr anchor="ctr"/>
          <a:lstStyle>
            <a:lvl1pPr algn="r">
              <a:buFontTx/>
              <a:buNone/>
              <a:defRPr sz="1100">
                <a:solidFill>
                  <a:schemeClr val="bg1"/>
                </a:solidFill>
              </a:defRPr>
            </a:lvl1pPr>
            <a:extLst/>
          </a:lstStyle>
          <a:p>
            <a:pPr lvl="0"/>
            <a:r>
              <a:rPr lang="en-US" smtClean="0"/>
              <a:t>Click to edit Master text styles</a:t>
            </a:r>
          </a:p>
        </p:txBody>
      </p:sp>
      <p:sp>
        <p:nvSpPr>
          <p:cNvPr id="32" name="Rectangle 32"/>
          <p:cNvSpPr>
            <a:spLocks noGrp="1"/>
          </p:cNvSpPr>
          <p:nvPr>
            <p:ph type="dt" sz="half" idx="39"/>
          </p:nvPr>
        </p:nvSpPr>
        <p:spPr/>
        <p:txBody>
          <a:bodyPr/>
          <a:lstStyle>
            <a:lvl1pPr>
              <a:defRPr sz="1100"/>
            </a:lvl1pPr>
            <a:extLst/>
          </a:lstStyle>
          <a:p>
            <a:pPr>
              <a:defRPr/>
            </a:pPr>
            <a:fld id="{805868E5-F790-4756-8349-73C05A499C00}" type="datetime1">
              <a:rPr lang="en-US">
                <a:solidFill>
                  <a:prstClr val="black">
                    <a:tint val="65000"/>
                  </a:prstClr>
                </a:solidFill>
              </a:rPr>
              <a:pPr>
                <a:defRPr/>
              </a:pPr>
              <a:t>1/19/2016</a:t>
            </a:fld>
            <a:endParaRPr lang="en-US" dirty="0">
              <a:solidFill>
                <a:prstClr val="black">
                  <a:tint val="65000"/>
                </a:prstClr>
              </a:solidFill>
            </a:endParaRPr>
          </a:p>
        </p:txBody>
      </p:sp>
      <p:sp>
        <p:nvSpPr>
          <p:cNvPr id="33" name="Rectangle 33"/>
          <p:cNvSpPr>
            <a:spLocks noGrp="1"/>
          </p:cNvSpPr>
          <p:nvPr>
            <p:ph type="sldNum" sz="quarter" idx="40"/>
          </p:nvPr>
        </p:nvSpPr>
        <p:spPr/>
        <p:txBody>
          <a:bodyPr/>
          <a:lstStyle>
            <a:lvl1pPr>
              <a:defRPr/>
            </a:lvl1pPr>
            <a:extLst/>
          </a:lstStyle>
          <a:p>
            <a:pPr>
              <a:defRPr/>
            </a:pPr>
            <a:fld id="{6975E7F1-E567-4586-AB33-54B8A3631C17}" type="slidenum">
              <a:rPr lang="en-US">
                <a:solidFill>
                  <a:prstClr val="black"/>
                </a:solidFill>
              </a:rPr>
              <a:pPr>
                <a:defRPr/>
              </a:pPr>
              <a:t>‹#›</a:t>
            </a:fld>
            <a:endParaRPr lang="en-US" dirty="0">
              <a:solidFill>
                <a:prstClr val="black"/>
              </a:solidFill>
            </a:endParaRPr>
          </a:p>
        </p:txBody>
      </p:sp>
      <p:sp>
        <p:nvSpPr>
          <p:cNvPr id="34" name="Rectangle 34"/>
          <p:cNvSpPr>
            <a:spLocks noGrp="1"/>
          </p:cNvSpPr>
          <p:nvPr>
            <p:ph type="ftr" sz="quarter" idx="41"/>
          </p:nvPr>
        </p:nvSpPr>
        <p:spPr/>
        <p:txBody>
          <a:bodyPr/>
          <a:lstStyle>
            <a:lvl1pPr>
              <a:defRPr/>
            </a:lvl1pPr>
            <a:extLst/>
          </a:lstStyle>
          <a:p>
            <a:pPr>
              <a:defRPr/>
            </a:pPr>
            <a:endParaRPr lang="en-US"/>
          </a:p>
        </p:txBody>
      </p:sp>
    </p:spTree>
    <p:extLst>
      <p:ext uri="{BB962C8B-B14F-4D97-AF65-F5344CB8AC3E}">
        <p14:creationId xmlns:p14="http://schemas.microsoft.com/office/powerpoint/2010/main" val="97887596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Header">
    <p:spTree>
      <p:nvGrpSpPr>
        <p:cNvPr id="1" name=""/>
        <p:cNvGrpSpPr/>
        <p:nvPr/>
      </p:nvGrpSpPr>
      <p:grpSpPr>
        <a:xfrm>
          <a:off x="0" y="0"/>
          <a:ext cx="0" cy="0"/>
          <a:chOff x="0" y="0"/>
          <a:chExt cx="0" cy="0"/>
        </a:xfrm>
      </p:grpSpPr>
      <p:sp>
        <p:nvSpPr>
          <p:cNvPr id="3" name="Rectangle 2"/>
          <p:cNvSpPr/>
          <p:nvPr userDrawn="1"/>
        </p:nvSpPr>
        <p:spPr>
          <a:xfrm>
            <a:off x="0" y="4038600"/>
            <a:ext cx="9144000" cy="609600"/>
          </a:xfrm>
          <a:prstGeom prst="rect">
            <a:avLst/>
          </a:prstGeom>
          <a:solidFill>
            <a:schemeClr val="accent6">
              <a:shade val="75000"/>
            </a:schemeClr>
          </a:solidFill>
          <a:ln w="25400" cap="rnd" cmpd="sng" algn="ctr">
            <a:noFill/>
            <a:prstDash val="solid"/>
          </a:ln>
          <a:effectLst/>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4" name="Rectangle 3"/>
          <p:cNvSpPr/>
          <p:nvPr userDrawn="1"/>
        </p:nvSpPr>
        <p:spPr>
          <a:xfrm>
            <a:off x="0" y="4646613"/>
            <a:ext cx="9144000" cy="26987"/>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14" name="Title 13"/>
          <p:cNvSpPr>
            <a:spLocks noGrp="1"/>
          </p:cNvSpPr>
          <p:nvPr>
            <p:ph type="ctrTitle"/>
          </p:nvPr>
        </p:nvSpPr>
        <p:spPr>
          <a:xfrm>
            <a:off x="228600" y="4114800"/>
            <a:ext cx="7239000" cy="533400"/>
          </a:xfrm>
          <a:noFill/>
        </p:spPr>
        <p:txBody>
          <a:bodyPr vert="horz"/>
          <a:lstStyle>
            <a:lvl1pPr algn="l">
              <a:defRPr sz="2000" b="0" cap="all" spc="150" baseline="0">
                <a:solidFill>
                  <a:schemeClr val="bg1"/>
                </a:solidFill>
              </a:defRPr>
            </a:lvl1pPr>
            <a:extLst/>
          </a:lstStyle>
          <a:p>
            <a:r>
              <a:rPr lang="en-US" smtClean="0"/>
              <a:t>Click to edit Master title style</a:t>
            </a:r>
            <a:endParaRPr lang="en-US" dirty="0"/>
          </a:p>
        </p:txBody>
      </p:sp>
      <p:sp>
        <p:nvSpPr>
          <p:cNvPr id="5" name="Rectangle 3"/>
          <p:cNvSpPr>
            <a:spLocks noGrp="1"/>
          </p:cNvSpPr>
          <p:nvPr>
            <p:ph type="dt" sz="half" idx="10"/>
          </p:nvPr>
        </p:nvSpPr>
        <p:spPr>
          <a:xfrm>
            <a:off x="228600" y="6477000"/>
            <a:ext cx="1600200" cy="304800"/>
          </a:xfrm>
        </p:spPr>
        <p:txBody>
          <a:bodyPr anchor="ctr"/>
          <a:lstStyle>
            <a:lvl1pPr algn="l">
              <a:defRPr>
                <a:solidFill>
                  <a:srgbClr val="A0A0A0"/>
                </a:solidFill>
              </a:defRPr>
            </a:lvl1pPr>
            <a:extLst/>
          </a:lstStyle>
          <a:p>
            <a:pPr>
              <a:defRPr/>
            </a:pPr>
            <a:fld id="{E20FAE22-C7E5-4FD6-9E94-ECE9742CCE79}" type="datetime1">
              <a:rPr lang="en-US"/>
              <a:pPr>
                <a:defRPr/>
              </a:pPr>
              <a:t>1/19/2016</a:t>
            </a:fld>
            <a:endParaRPr lang="en-US" dirty="0"/>
          </a:p>
        </p:txBody>
      </p:sp>
      <p:sp>
        <p:nvSpPr>
          <p:cNvPr id="6" name="Rectangle 4"/>
          <p:cNvSpPr>
            <a:spLocks noGrp="1"/>
          </p:cNvSpPr>
          <p:nvPr>
            <p:ph type="ftr" sz="quarter" idx="11"/>
          </p:nvPr>
        </p:nvSpPr>
        <p:spPr/>
        <p:txBody>
          <a:bodyPr/>
          <a:lstStyle>
            <a:lvl1pPr>
              <a:defRPr>
                <a:solidFill>
                  <a:schemeClr val="bg1"/>
                </a:solidFill>
              </a:defRPr>
            </a:lvl1pPr>
            <a:extLst/>
          </a:lstStyle>
          <a:p>
            <a:pPr>
              <a:defRPr/>
            </a:pPr>
            <a:endParaRPr lang="en-US">
              <a:solidFill>
                <a:prstClr val="white"/>
              </a:solidFill>
            </a:endParaRPr>
          </a:p>
        </p:txBody>
      </p:sp>
      <p:sp>
        <p:nvSpPr>
          <p:cNvPr id="7" name="Slide Number Placeholder 12"/>
          <p:cNvSpPr>
            <a:spLocks noGrp="1"/>
          </p:cNvSpPr>
          <p:nvPr>
            <p:ph type="sldNum" sz="quarter" idx="12"/>
          </p:nvPr>
        </p:nvSpPr>
        <p:spPr>
          <a:xfrm>
            <a:off x="6477000" y="6477000"/>
            <a:ext cx="1020763" cy="304800"/>
          </a:xfrm>
        </p:spPr>
        <p:txBody>
          <a:bodyPr/>
          <a:lstStyle>
            <a:lvl1pPr>
              <a:defRPr/>
            </a:lvl1pPr>
            <a:extLst/>
          </a:lstStyle>
          <a:p>
            <a:pPr>
              <a:defRPr/>
            </a:pPr>
            <a:fld id="{CC89FD59-16CB-4160-B229-6562B9841C36}" type="slidenum">
              <a:rPr lang="en-US">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227553842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Heading Only">
    <p:spTree>
      <p:nvGrpSpPr>
        <p:cNvPr id="1" name=""/>
        <p:cNvGrpSpPr/>
        <p:nvPr/>
      </p:nvGrpSpPr>
      <p:grpSpPr>
        <a:xfrm>
          <a:off x="0" y="0"/>
          <a:ext cx="0" cy="0"/>
          <a:chOff x="0" y="0"/>
          <a:chExt cx="0" cy="0"/>
        </a:xfrm>
      </p:grpSpPr>
      <p:sp>
        <p:nvSpPr>
          <p:cNvPr id="29" name="Rectangle 2"/>
          <p:cNvSpPr>
            <a:spLocks noGrp="1"/>
          </p:cNvSpPr>
          <p:nvPr>
            <p:ph type="title"/>
          </p:nvPr>
        </p:nvSpPr>
        <p:spPr/>
        <p:txBody>
          <a:bodyPr/>
          <a:lstStyle>
            <a:extLst/>
          </a:lstStyle>
          <a:p>
            <a:r>
              <a:rPr lang="en-US" smtClean="0"/>
              <a:t>Click to edit Master title style</a:t>
            </a:r>
            <a:endParaRPr lang="en-US"/>
          </a:p>
        </p:txBody>
      </p:sp>
      <p:sp>
        <p:nvSpPr>
          <p:cNvPr id="19" name="Rectangle 8"/>
          <p:cNvSpPr>
            <a:spLocks noGrp="1"/>
          </p:cNvSpPr>
          <p:nvPr>
            <p:ph type="body" sz="quarter" idx="13"/>
          </p:nvPr>
        </p:nvSpPr>
        <p:spPr>
          <a:xfrm>
            <a:off x="304800" y="381000"/>
            <a:ext cx="8077200" cy="228600"/>
          </a:xfrm>
          <a:solidFill>
            <a:schemeClr val="accent6">
              <a:shade val="75000"/>
            </a:schemeClr>
          </a:solidFill>
        </p:spPr>
        <p:txBody>
          <a:bodyPr/>
          <a:lstStyle>
            <a:lvl1pPr>
              <a:defRPr b="1">
                <a:solidFill>
                  <a:schemeClr val="bg1"/>
                </a:solidFill>
              </a:defRPr>
            </a:lvl1pPr>
            <a:extLst/>
          </a:lstStyle>
          <a:p>
            <a:pPr lvl="0"/>
            <a:r>
              <a:rPr lang="en-US" dirty="0" smtClean="0"/>
              <a:t>Click to edit Master text styles</a:t>
            </a:r>
          </a:p>
        </p:txBody>
      </p:sp>
      <p:sp>
        <p:nvSpPr>
          <p:cNvPr id="4" name="Rectangle 4"/>
          <p:cNvSpPr>
            <a:spLocks noGrp="1"/>
          </p:cNvSpPr>
          <p:nvPr>
            <p:ph type="dt" sz="half" idx="14"/>
          </p:nvPr>
        </p:nvSpPr>
        <p:spPr/>
        <p:txBody>
          <a:bodyPr/>
          <a:lstStyle>
            <a:lvl1pPr>
              <a:defRPr/>
            </a:lvl1pPr>
          </a:lstStyle>
          <a:p>
            <a:pPr>
              <a:defRPr/>
            </a:pPr>
            <a:fld id="{9F8ECC6C-C391-407F-AB49-BC7AB67C9DD6}" type="datetime1">
              <a:rPr lang="en-US">
                <a:solidFill>
                  <a:prstClr val="black">
                    <a:tint val="65000"/>
                  </a:prstClr>
                </a:solidFill>
              </a:rPr>
              <a:pPr>
                <a:defRPr/>
              </a:pPr>
              <a:t>1/19/2016</a:t>
            </a:fld>
            <a:endParaRPr lang="en-US" dirty="0">
              <a:solidFill>
                <a:prstClr val="black">
                  <a:tint val="65000"/>
                </a:prstClr>
              </a:solidFill>
            </a:endParaRPr>
          </a:p>
        </p:txBody>
      </p:sp>
      <p:sp>
        <p:nvSpPr>
          <p:cNvPr id="5" name="Rectangle 6"/>
          <p:cNvSpPr>
            <a:spLocks noGrp="1"/>
          </p:cNvSpPr>
          <p:nvPr>
            <p:ph type="sldNum" sz="quarter" idx="15"/>
          </p:nvPr>
        </p:nvSpPr>
        <p:spPr/>
        <p:txBody>
          <a:bodyPr/>
          <a:lstStyle>
            <a:lvl1pPr>
              <a:defRPr/>
            </a:lvl1pPr>
          </a:lstStyle>
          <a:p>
            <a:pPr>
              <a:defRPr/>
            </a:pPr>
            <a:fld id="{413F01E1-4B8B-4862-89AD-C8262E58ACA0}" type="slidenum">
              <a:rPr lang="en-US">
                <a:solidFill>
                  <a:prstClr val="black"/>
                </a:solidFill>
              </a:rPr>
              <a:pPr>
                <a:defRPr/>
              </a:pPr>
              <a:t>‹#›</a:t>
            </a:fld>
            <a:endParaRPr lang="en-US" dirty="0">
              <a:solidFill>
                <a:prstClr val="black"/>
              </a:solidFill>
            </a:endParaRPr>
          </a:p>
        </p:txBody>
      </p:sp>
      <p:sp>
        <p:nvSpPr>
          <p:cNvPr id="6" name="Rectangle 12"/>
          <p:cNvSpPr>
            <a:spLocks noGrp="1"/>
          </p:cNvSpPr>
          <p:nvPr>
            <p:ph type="ftr" sz="quarter" idx="16"/>
          </p:nvPr>
        </p:nvSpPr>
        <p:spPr/>
        <p:txBody>
          <a:bodyPr/>
          <a:lstStyle>
            <a:lvl1pPr>
              <a:defRPr/>
            </a:lvl1pPr>
          </a:lstStyle>
          <a:p>
            <a:pPr>
              <a:defRPr/>
            </a:pPr>
            <a:endParaRPr lang="en-US"/>
          </a:p>
        </p:txBody>
      </p:sp>
    </p:spTree>
    <p:extLst>
      <p:ext uri="{BB962C8B-B14F-4D97-AF65-F5344CB8AC3E}">
        <p14:creationId xmlns:p14="http://schemas.microsoft.com/office/powerpoint/2010/main" val="12543700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18" name="Rectangle 2"/>
          <p:cNvSpPr>
            <a:spLocks noGrp="1"/>
          </p:cNvSpPr>
          <p:nvPr>
            <p:ph type="title"/>
          </p:nvPr>
        </p:nvSpPr>
        <p:spPr/>
        <p:txBody>
          <a:bodyPr/>
          <a:lstStyle>
            <a:extLst/>
          </a:lstStyle>
          <a:p>
            <a:r>
              <a:rPr lang="en-US" smtClean="0"/>
              <a:t>Click to edit Master title style</a:t>
            </a:r>
            <a:endParaRPr lang="en-US"/>
          </a:p>
        </p:txBody>
      </p:sp>
      <p:sp>
        <p:nvSpPr>
          <p:cNvPr id="3" name="Rectangle 4"/>
          <p:cNvSpPr>
            <a:spLocks noGrp="1"/>
          </p:cNvSpPr>
          <p:nvPr>
            <p:ph type="dt" sz="half" idx="10"/>
          </p:nvPr>
        </p:nvSpPr>
        <p:spPr/>
        <p:txBody>
          <a:bodyPr/>
          <a:lstStyle>
            <a:lvl1pPr>
              <a:defRPr/>
            </a:lvl1pPr>
          </a:lstStyle>
          <a:p>
            <a:pPr>
              <a:defRPr/>
            </a:pPr>
            <a:fld id="{683899ED-D9B9-43F8-A94C-67E863942703}" type="datetime1">
              <a:rPr lang="en-US">
                <a:solidFill>
                  <a:prstClr val="black">
                    <a:tint val="65000"/>
                  </a:prstClr>
                </a:solidFill>
              </a:rPr>
              <a:pPr>
                <a:defRPr/>
              </a:pPr>
              <a:t>1/19/2016</a:t>
            </a:fld>
            <a:endParaRPr lang="en-US" dirty="0">
              <a:solidFill>
                <a:prstClr val="black">
                  <a:tint val="65000"/>
                </a:prstClr>
              </a:solidFill>
            </a:endParaRPr>
          </a:p>
        </p:txBody>
      </p:sp>
      <p:sp>
        <p:nvSpPr>
          <p:cNvPr id="4" name="Rectangle 6"/>
          <p:cNvSpPr>
            <a:spLocks noGrp="1"/>
          </p:cNvSpPr>
          <p:nvPr>
            <p:ph type="sldNum" sz="quarter" idx="11"/>
          </p:nvPr>
        </p:nvSpPr>
        <p:spPr/>
        <p:txBody>
          <a:bodyPr/>
          <a:lstStyle>
            <a:lvl1pPr>
              <a:defRPr/>
            </a:lvl1pPr>
          </a:lstStyle>
          <a:p>
            <a:pPr>
              <a:defRPr/>
            </a:pPr>
            <a:fld id="{BEC085AD-6BD3-49DE-A5D9-C9BBF1073D8D}" type="slidenum">
              <a:rPr lang="en-US">
                <a:solidFill>
                  <a:prstClr val="black"/>
                </a:solidFill>
              </a:rPr>
              <a:pPr>
                <a:defRPr/>
              </a:pPr>
              <a:t>‹#›</a:t>
            </a:fld>
            <a:endParaRPr lang="en-US" dirty="0">
              <a:solidFill>
                <a:prstClr val="black"/>
              </a:solidFill>
            </a:endParaRPr>
          </a:p>
        </p:txBody>
      </p:sp>
      <p:sp>
        <p:nvSpPr>
          <p:cNvPr id="5" name="Rectangle 12"/>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298973032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Up">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en-US" smtClean="0"/>
              <a:t>Click to edit Master title style</a:t>
            </a:r>
            <a:endParaRPr lang="en-US" dirty="0"/>
          </a:p>
        </p:txBody>
      </p:sp>
      <p:sp>
        <p:nvSpPr>
          <p:cNvPr id="8" name="Rectangle 8"/>
          <p:cNvSpPr>
            <a:spLocks noGrp="1"/>
          </p:cNvSpPr>
          <p:nvPr>
            <p:ph type="body" sz="quarter" idx="13"/>
          </p:nvPr>
        </p:nvSpPr>
        <p:spPr>
          <a:xfrm>
            <a:off x="304800" y="381000"/>
            <a:ext cx="80772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1" name="Rectangle 11"/>
          <p:cNvSpPr>
            <a:spLocks noGrp="1"/>
          </p:cNvSpPr>
          <p:nvPr>
            <p:ph sz="quarter" idx="15"/>
          </p:nvPr>
        </p:nvSpPr>
        <p:spPr>
          <a:xfrm>
            <a:off x="304800" y="609600"/>
            <a:ext cx="80772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4"/>
          <p:cNvSpPr>
            <a:spLocks noGrp="1"/>
          </p:cNvSpPr>
          <p:nvPr>
            <p:ph type="dt" sz="half" idx="16"/>
          </p:nvPr>
        </p:nvSpPr>
        <p:spPr/>
        <p:txBody>
          <a:bodyPr/>
          <a:lstStyle>
            <a:lvl1pPr>
              <a:defRPr/>
            </a:lvl1pPr>
          </a:lstStyle>
          <a:p>
            <a:pPr>
              <a:defRPr/>
            </a:pPr>
            <a:fld id="{C97CA15A-C6DC-4BC8-84D0-748E3EFF97D3}" type="datetime1">
              <a:rPr lang="en-US">
                <a:solidFill>
                  <a:prstClr val="black">
                    <a:tint val="65000"/>
                  </a:prstClr>
                </a:solidFill>
              </a:rPr>
              <a:pPr>
                <a:defRPr/>
              </a:pPr>
              <a:t>1/19/2016</a:t>
            </a:fld>
            <a:endParaRPr lang="en-US" dirty="0">
              <a:solidFill>
                <a:prstClr val="black">
                  <a:tint val="65000"/>
                </a:prstClr>
              </a:solidFill>
            </a:endParaRPr>
          </a:p>
        </p:txBody>
      </p:sp>
      <p:sp>
        <p:nvSpPr>
          <p:cNvPr id="6" name="Rectangle 6"/>
          <p:cNvSpPr>
            <a:spLocks noGrp="1"/>
          </p:cNvSpPr>
          <p:nvPr>
            <p:ph type="sldNum" sz="quarter" idx="17"/>
          </p:nvPr>
        </p:nvSpPr>
        <p:spPr/>
        <p:txBody>
          <a:bodyPr/>
          <a:lstStyle>
            <a:lvl1pPr>
              <a:defRPr/>
            </a:lvl1pPr>
          </a:lstStyle>
          <a:p>
            <a:pPr>
              <a:defRPr/>
            </a:pPr>
            <a:fld id="{0CF7B5F9-D5F9-4DA1-86C7-45760D90E11E}" type="slidenum">
              <a:rPr lang="en-US">
                <a:solidFill>
                  <a:prstClr val="black"/>
                </a:solidFill>
              </a:rPr>
              <a:pPr>
                <a:defRPr/>
              </a:pPr>
              <a:t>‹#›</a:t>
            </a:fld>
            <a:endParaRPr lang="en-US" dirty="0">
              <a:solidFill>
                <a:prstClr val="black"/>
              </a:solidFill>
            </a:endParaRPr>
          </a:p>
        </p:txBody>
      </p:sp>
      <p:sp>
        <p:nvSpPr>
          <p:cNvPr id="7" name="Rectangle 12"/>
          <p:cNvSpPr>
            <a:spLocks noGrp="1"/>
          </p:cNvSpPr>
          <p:nvPr>
            <p:ph type="ftr" sz="quarter" idx="18"/>
          </p:nvPr>
        </p:nvSpPr>
        <p:spPr/>
        <p:txBody>
          <a:bodyPr/>
          <a:lstStyle>
            <a:lvl1pPr>
              <a:defRPr/>
            </a:lvl1pPr>
          </a:lstStyle>
          <a:p>
            <a:pPr>
              <a:defRPr/>
            </a:pPr>
            <a:endParaRPr lang="en-US"/>
          </a:p>
        </p:txBody>
      </p:sp>
    </p:spTree>
    <p:extLst>
      <p:ext uri="{BB962C8B-B14F-4D97-AF65-F5344CB8AC3E}">
        <p14:creationId xmlns:p14="http://schemas.microsoft.com/office/powerpoint/2010/main" val="4690522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2-Up">
    <p:spTree>
      <p:nvGrpSpPr>
        <p:cNvPr id="1" name=""/>
        <p:cNvGrpSpPr/>
        <p:nvPr/>
      </p:nvGrpSpPr>
      <p:grpSpPr>
        <a:xfrm>
          <a:off x="0" y="0"/>
          <a:ext cx="0" cy="0"/>
          <a:chOff x="0" y="0"/>
          <a:chExt cx="0" cy="0"/>
        </a:xfrm>
      </p:grpSpPr>
      <p:sp>
        <p:nvSpPr>
          <p:cNvPr id="19" name="Rectangle 2"/>
          <p:cNvSpPr>
            <a:spLocks noGrp="1"/>
          </p:cNvSpPr>
          <p:nvPr>
            <p:ph type="title"/>
          </p:nvPr>
        </p:nvSpPr>
        <p:spPr/>
        <p:txBody>
          <a:bodyPr/>
          <a:lstStyle>
            <a:extLst/>
          </a:lstStyle>
          <a:p>
            <a:r>
              <a:rPr lang="en-US" smtClean="0"/>
              <a:t>Click to edit Master title style</a:t>
            </a:r>
            <a:endParaRPr lang="en-US"/>
          </a:p>
        </p:txBody>
      </p:sp>
      <p:sp>
        <p:nvSpPr>
          <p:cNvPr id="31" name="Rectangle 8"/>
          <p:cNvSpPr>
            <a:spLocks noGrp="1"/>
          </p:cNvSpPr>
          <p:nvPr>
            <p:ph type="body" sz="quarter" idx="13"/>
          </p:nvPr>
        </p:nvSpPr>
        <p:spPr>
          <a:xfrm>
            <a:off x="304800" y="381000"/>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9" name="Rectangle 11"/>
          <p:cNvSpPr>
            <a:spLocks noGrp="1"/>
          </p:cNvSpPr>
          <p:nvPr>
            <p:ph sz="quarter" idx="15"/>
          </p:nvPr>
        </p:nvSpPr>
        <p:spPr>
          <a:xfrm>
            <a:off x="304800"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Rectangle 8"/>
          <p:cNvSpPr>
            <a:spLocks noGrp="1"/>
          </p:cNvSpPr>
          <p:nvPr>
            <p:ph type="body" sz="quarter" idx="16"/>
          </p:nvPr>
        </p:nvSpPr>
        <p:spPr>
          <a:xfrm>
            <a:off x="4416552" y="381000"/>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5" name="Rectangle 11"/>
          <p:cNvSpPr>
            <a:spLocks noGrp="1"/>
          </p:cNvSpPr>
          <p:nvPr>
            <p:ph sz="quarter" idx="17"/>
          </p:nvPr>
        </p:nvSpPr>
        <p:spPr>
          <a:xfrm>
            <a:off x="4416552"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4"/>
          <p:cNvSpPr>
            <a:spLocks noGrp="1"/>
          </p:cNvSpPr>
          <p:nvPr>
            <p:ph type="dt" sz="half" idx="18"/>
          </p:nvPr>
        </p:nvSpPr>
        <p:spPr/>
        <p:txBody>
          <a:bodyPr/>
          <a:lstStyle>
            <a:lvl1pPr>
              <a:defRPr/>
            </a:lvl1pPr>
          </a:lstStyle>
          <a:p>
            <a:pPr>
              <a:defRPr/>
            </a:pPr>
            <a:fld id="{15B6AF9B-C863-4166-A095-E5D09FCF79C1}" type="datetime1">
              <a:rPr lang="en-US">
                <a:solidFill>
                  <a:prstClr val="black">
                    <a:tint val="65000"/>
                  </a:prstClr>
                </a:solidFill>
              </a:rPr>
              <a:pPr>
                <a:defRPr/>
              </a:pPr>
              <a:t>1/19/2016</a:t>
            </a:fld>
            <a:endParaRPr lang="en-US" dirty="0">
              <a:solidFill>
                <a:prstClr val="black">
                  <a:tint val="65000"/>
                </a:prstClr>
              </a:solidFill>
            </a:endParaRPr>
          </a:p>
        </p:txBody>
      </p:sp>
      <p:sp>
        <p:nvSpPr>
          <p:cNvPr id="8" name="Rectangle 6"/>
          <p:cNvSpPr>
            <a:spLocks noGrp="1"/>
          </p:cNvSpPr>
          <p:nvPr>
            <p:ph type="sldNum" sz="quarter" idx="19"/>
          </p:nvPr>
        </p:nvSpPr>
        <p:spPr/>
        <p:txBody>
          <a:bodyPr/>
          <a:lstStyle>
            <a:lvl1pPr>
              <a:defRPr/>
            </a:lvl1pPr>
          </a:lstStyle>
          <a:p>
            <a:pPr>
              <a:defRPr/>
            </a:pPr>
            <a:fld id="{9CF51BA2-B856-41DF-8F83-2A7E465F9888}" type="slidenum">
              <a:rPr lang="en-US">
                <a:solidFill>
                  <a:prstClr val="black"/>
                </a:solidFill>
              </a:rPr>
              <a:pPr>
                <a:defRPr/>
              </a:pPr>
              <a:t>‹#›</a:t>
            </a:fld>
            <a:endParaRPr lang="en-US" dirty="0">
              <a:solidFill>
                <a:prstClr val="black"/>
              </a:solidFill>
            </a:endParaRPr>
          </a:p>
        </p:txBody>
      </p:sp>
      <p:sp>
        <p:nvSpPr>
          <p:cNvPr id="10" name="Rectangle 12"/>
          <p:cNvSpPr>
            <a:spLocks noGrp="1"/>
          </p:cNvSpPr>
          <p:nvPr>
            <p:ph type="ftr" sz="quarter" idx="20"/>
          </p:nvPr>
        </p:nvSpPr>
        <p:spPr/>
        <p:txBody>
          <a:bodyPr/>
          <a:lstStyle>
            <a:lvl1pPr>
              <a:defRPr/>
            </a:lvl1pPr>
          </a:lstStyle>
          <a:p>
            <a:pPr>
              <a:defRPr/>
            </a:pPr>
            <a:endParaRPr lang="en-US"/>
          </a:p>
        </p:txBody>
      </p:sp>
    </p:spTree>
    <p:extLst>
      <p:ext uri="{BB962C8B-B14F-4D97-AF65-F5344CB8AC3E}">
        <p14:creationId xmlns:p14="http://schemas.microsoft.com/office/powerpoint/2010/main" val="33036363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p:cSld name="3-Up: 2 left, 1 right">
    <p:spTree>
      <p:nvGrpSpPr>
        <p:cNvPr id="1" name=""/>
        <p:cNvGrpSpPr/>
        <p:nvPr/>
      </p:nvGrpSpPr>
      <p:grpSpPr>
        <a:xfrm>
          <a:off x="0" y="0"/>
          <a:ext cx="0" cy="0"/>
          <a:chOff x="0" y="0"/>
          <a:chExt cx="0" cy="0"/>
        </a:xfrm>
      </p:grpSpPr>
      <p:sp>
        <p:nvSpPr>
          <p:cNvPr id="28" name="Rectangle 2"/>
          <p:cNvSpPr>
            <a:spLocks noGrp="1"/>
          </p:cNvSpPr>
          <p:nvPr>
            <p:ph type="title"/>
          </p:nvPr>
        </p:nvSpPr>
        <p:spPr/>
        <p:txBody>
          <a:bodyPr/>
          <a:lstStyle>
            <a:extLst/>
          </a:lstStyle>
          <a:p>
            <a:r>
              <a:rPr lang="en-US" smtClean="0"/>
              <a:t>Click to edit Master title style</a:t>
            </a:r>
            <a:endParaRPr lang="en-US"/>
          </a:p>
        </p:txBody>
      </p:sp>
      <p:sp>
        <p:nvSpPr>
          <p:cNvPr id="9" name="Rectangle 8"/>
          <p:cNvSpPr>
            <a:spLocks noGrp="1"/>
          </p:cNvSpPr>
          <p:nvPr>
            <p:ph type="body" sz="quarter" idx="13"/>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8" name="Rectangle 11"/>
          <p:cNvSpPr>
            <a:spLocks noGrp="1"/>
          </p:cNvSpPr>
          <p:nvPr>
            <p:ph sz="quarter" idx="15"/>
          </p:nvPr>
        </p:nvSpPr>
        <p:spPr>
          <a:xfrm>
            <a:off x="3048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Rectangle 8"/>
          <p:cNvSpPr>
            <a:spLocks noGrp="1"/>
          </p:cNvSpPr>
          <p:nvPr>
            <p:ph type="body" sz="quarter" idx="16"/>
          </p:nvPr>
        </p:nvSpPr>
        <p:spPr>
          <a:xfrm>
            <a:off x="301752" y="3319272"/>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7" name="Rectangle 11"/>
          <p:cNvSpPr>
            <a:spLocks noGrp="1"/>
          </p:cNvSpPr>
          <p:nvPr>
            <p:ph sz="quarter" idx="17"/>
          </p:nvPr>
        </p:nvSpPr>
        <p:spPr>
          <a:xfrm>
            <a:off x="3017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0" name="Rectangle 8"/>
          <p:cNvSpPr>
            <a:spLocks noGrp="1"/>
          </p:cNvSpPr>
          <p:nvPr>
            <p:ph type="body" sz="quarter" idx="18"/>
          </p:nvPr>
        </p:nvSpPr>
        <p:spPr>
          <a:xfrm>
            <a:off x="4416552" y="381000"/>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1" name="Rectangle 11"/>
          <p:cNvSpPr>
            <a:spLocks noGrp="1"/>
          </p:cNvSpPr>
          <p:nvPr>
            <p:ph sz="quarter" idx="19"/>
          </p:nvPr>
        </p:nvSpPr>
        <p:spPr>
          <a:xfrm>
            <a:off x="4416552"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Rectangle 4"/>
          <p:cNvSpPr>
            <a:spLocks noGrp="1"/>
          </p:cNvSpPr>
          <p:nvPr>
            <p:ph type="dt" sz="half" idx="20"/>
          </p:nvPr>
        </p:nvSpPr>
        <p:spPr/>
        <p:txBody>
          <a:bodyPr/>
          <a:lstStyle>
            <a:lvl1pPr>
              <a:defRPr/>
            </a:lvl1pPr>
          </a:lstStyle>
          <a:p>
            <a:pPr>
              <a:defRPr/>
            </a:pPr>
            <a:fld id="{1CB95E12-66CE-47B2-BE33-AB1715D2F7FA}" type="datetime1">
              <a:rPr lang="en-US">
                <a:solidFill>
                  <a:prstClr val="black">
                    <a:tint val="65000"/>
                  </a:prstClr>
                </a:solidFill>
              </a:rPr>
              <a:pPr>
                <a:defRPr/>
              </a:pPr>
              <a:t>1/19/2016</a:t>
            </a:fld>
            <a:endParaRPr lang="en-US" dirty="0">
              <a:solidFill>
                <a:prstClr val="black">
                  <a:tint val="65000"/>
                </a:prstClr>
              </a:solidFill>
            </a:endParaRPr>
          </a:p>
        </p:txBody>
      </p:sp>
      <p:sp>
        <p:nvSpPr>
          <p:cNvPr id="11" name="Rectangle 6"/>
          <p:cNvSpPr>
            <a:spLocks noGrp="1"/>
          </p:cNvSpPr>
          <p:nvPr>
            <p:ph type="sldNum" sz="quarter" idx="21"/>
          </p:nvPr>
        </p:nvSpPr>
        <p:spPr/>
        <p:txBody>
          <a:bodyPr/>
          <a:lstStyle>
            <a:lvl1pPr>
              <a:defRPr/>
            </a:lvl1pPr>
          </a:lstStyle>
          <a:p>
            <a:pPr>
              <a:defRPr/>
            </a:pPr>
            <a:fld id="{940B974B-FEB0-4796-9520-3B56300BEE3E}" type="slidenum">
              <a:rPr lang="en-US">
                <a:solidFill>
                  <a:prstClr val="black"/>
                </a:solidFill>
              </a:rPr>
              <a:pPr>
                <a:defRPr/>
              </a:pPr>
              <a:t>‹#›</a:t>
            </a:fld>
            <a:endParaRPr lang="en-US" dirty="0">
              <a:solidFill>
                <a:prstClr val="black"/>
              </a:solidFill>
            </a:endParaRPr>
          </a:p>
        </p:txBody>
      </p:sp>
      <p:sp>
        <p:nvSpPr>
          <p:cNvPr id="12" name="Rectangle 12"/>
          <p:cNvSpPr>
            <a:spLocks noGrp="1"/>
          </p:cNvSpPr>
          <p:nvPr>
            <p:ph type="ftr" sz="quarter" idx="22"/>
          </p:nvPr>
        </p:nvSpPr>
        <p:spPr/>
        <p:txBody>
          <a:bodyPr/>
          <a:lstStyle>
            <a:lvl1pPr>
              <a:defRPr/>
            </a:lvl1pPr>
          </a:lstStyle>
          <a:p>
            <a:pPr>
              <a:defRPr/>
            </a:pPr>
            <a:endParaRPr lang="en-US"/>
          </a:p>
        </p:txBody>
      </p:sp>
    </p:spTree>
    <p:extLst>
      <p:ext uri="{BB962C8B-B14F-4D97-AF65-F5344CB8AC3E}">
        <p14:creationId xmlns:p14="http://schemas.microsoft.com/office/powerpoint/2010/main" val="394760355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3-Up: 1 Left, 2 Right">
    <p:spTree>
      <p:nvGrpSpPr>
        <p:cNvPr id="1" name=""/>
        <p:cNvGrpSpPr/>
        <p:nvPr/>
      </p:nvGrpSpPr>
      <p:grpSpPr>
        <a:xfrm>
          <a:off x="0" y="0"/>
          <a:ext cx="0" cy="0"/>
          <a:chOff x="0" y="0"/>
          <a:chExt cx="0" cy="0"/>
        </a:xfrm>
      </p:grpSpPr>
      <p:sp>
        <p:nvSpPr>
          <p:cNvPr id="25" name="Rectangle 2"/>
          <p:cNvSpPr>
            <a:spLocks noGrp="1"/>
          </p:cNvSpPr>
          <p:nvPr>
            <p:ph type="title"/>
          </p:nvPr>
        </p:nvSpPr>
        <p:spPr/>
        <p:txBody>
          <a:bodyPr/>
          <a:lstStyle>
            <a:extLst/>
          </a:lstStyle>
          <a:p>
            <a:r>
              <a:rPr lang="en-US" smtClean="0"/>
              <a:t>Click to edit Master title style</a:t>
            </a:r>
            <a:endParaRPr lang="en-US"/>
          </a:p>
        </p:txBody>
      </p:sp>
      <p:sp>
        <p:nvSpPr>
          <p:cNvPr id="13" name="Rectangle 8"/>
          <p:cNvSpPr>
            <a:spLocks noGrp="1"/>
          </p:cNvSpPr>
          <p:nvPr>
            <p:ph type="body" sz="quarter" idx="13"/>
          </p:nvPr>
        </p:nvSpPr>
        <p:spPr>
          <a:xfrm>
            <a:off x="304800" y="381000"/>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4" name="Rectangle 11"/>
          <p:cNvSpPr>
            <a:spLocks noGrp="1"/>
          </p:cNvSpPr>
          <p:nvPr>
            <p:ph sz="quarter" idx="15"/>
          </p:nvPr>
        </p:nvSpPr>
        <p:spPr>
          <a:xfrm>
            <a:off x="304800"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Rectangle 8"/>
          <p:cNvSpPr>
            <a:spLocks noGrp="1"/>
          </p:cNvSpPr>
          <p:nvPr>
            <p:ph type="body" sz="quarter" idx="16"/>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7" name="Rectangle 11"/>
          <p:cNvSpPr>
            <a:spLocks noGrp="1"/>
          </p:cNvSpPr>
          <p:nvPr>
            <p:ph sz="quarter" idx="17"/>
          </p:nvPr>
        </p:nvSpPr>
        <p:spPr>
          <a:xfrm>
            <a:off x="44196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Rectangle 8"/>
          <p:cNvSpPr>
            <a:spLocks noGrp="1"/>
          </p:cNvSpPr>
          <p:nvPr>
            <p:ph type="body" sz="quarter" idx="18"/>
          </p:nvPr>
        </p:nvSpPr>
        <p:spPr>
          <a:xfrm>
            <a:off x="4416552" y="3319272"/>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0" name="Rectangle 11"/>
          <p:cNvSpPr>
            <a:spLocks noGrp="1"/>
          </p:cNvSpPr>
          <p:nvPr>
            <p:ph sz="quarter" idx="19"/>
          </p:nvPr>
        </p:nvSpPr>
        <p:spPr>
          <a:xfrm>
            <a:off x="44165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Rectangle 4"/>
          <p:cNvSpPr>
            <a:spLocks noGrp="1"/>
          </p:cNvSpPr>
          <p:nvPr>
            <p:ph type="dt" sz="half" idx="20"/>
          </p:nvPr>
        </p:nvSpPr>
        <p:spPr/>
        <p:txBody>
          <a:bodyPr/>
          <a:lstStyle>
            <a:lvl1pPr>
              <a:defRPr/>
            </a:lvl1pPr>
          </a:lstStyle>
          <a:p>
            <a:pPr>
              <a:defRPr/>
            </a:pPr>
            <a:fld id="{477D4323-7C80-493A-92BA-55D783803E62}" type="datetime1">
              <a:rPr lang="en-US">
                <a:solidFill>
                  <a:prstClr val="black">
                    <a:tint val="65000"/>
                  </a:prstClr>
                </a:solidFill>
              </a:rPr>
              <a:pPr>
                <a:defRPr/>
              </a:pPr>
              <a:t>1/19/2016</a:t>
            </a:fld>
            <a:endParaRPr lang="en-US" dirty="0">
              <a:solidFill>
                <a:prstClr val="black">
                  <a:tint val="65000"/>
                </a:prstClr>
              </a:solidFill>
            </a:endParaRPr>
          </a:p>
        </p:txBody>
      </p:sp>
      <p:sp>
        <p:nvSpPr>
          <p:cNvPr id="10" name="Rectangle 6"/>
          <p:cNvSpPr>
            <a:spLocks noGrp="1"/>
          </p:cNvSpPr>
          <p:nvPr>
            <p:ph type="sldNum" sz="quarter" idx="21"/>
          </p:nvPr>
        </p:nvSpPr>
        <p:spPr/>
        <p:txBody>
          <a:bodyPr/>
          <a:lstStyle>
            <a:lvl1pPr>
              <a:defRPr/>
            </a:lvl1pPr>
          </a:lstStyle>
          <a:p>
            <a:pPr>
              <a:defRPr/>
            </a:pPr>
            <a:fld id="{B0219432-B935-4B2B-908D-853DEA2B6F39}" type="slidenum">
              <a:rPr lang="en-US">
                <a:solidFill>
                  <a:prstClr val="black"/>
                </a:solidFill>
              </a:rPr>
              <a:pPr>
                <a:defRPr/>
              </a:pPr>
              <a:t>‹#›</a:t>
            </a:fld>
            <a:endParaRPr lang="en-US" dirty="0">
              <a:solidFill>
                <a:prstClr val="black"/>
              </a:solidFill>
            </a:endParaRPr>
          </a:p>
        </p:txBody>
      </p:sp>
      <p:sp>
        <p:nvSpPr>
          <p:cNvPr id="11" name="Rectangle 12"/>
          <p:cNvSpPr>
            <a:spLocks noGrp="1"/>
          </p:cNvSpPr>
          <p:nvPr>
            <p:ph type="ftr" sz="quarter" idx="22"/>
          </p:nvPr>
        </p:nvSpPr>
        <p:spPr/>
        <p:txBody>
          <a:bodyPr/>
          <a:lstStyle>
            <a:lvl1pPr>
              <a:defRPr/>
            </a:lvl1pPr>
          </a:lstStyle>
          <a:p>
            <a:pPr>
              <a:defRPr/>
            </a:pPr>
            <a:endParaRPr lang="en-US"/>
          </a:p>
        </p:txBody>
      </p:sp>
    </p:spTree>
    <p:extLst>
      <p:ext uri="{BB962C8B-B14F-4D97-AF65-F5344CB8AC3E}">
        <p14:creationId xmlns:p14="http://schemas.microsoft.com/office/powerpoint/2010/main" val="1128258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3-Up: 1 Top, 2 Bottom">
    <p:spTree>
      <p:nvGrpSpPr>
        <p:cNvPr id="1" name=""/>
        <p:cNvGrpSpPr/>
        <p:nvPr/>
      </p:nvGrpSpPr>
      <p:grpSpPr>
        <a:xfrm>
          <a:off x="0" y="0"/>
          <a:ext cx="0" cy="0"/>
          <a:chOff x="0" y="0"/>
          <a:chExt cx="0" cy="0"/>
        </a:xfrm>
      </p:grpSpPr>
      <p:sp>
        <p:nvSpPr>
          <p:cNvPr id="28" name="Rectangle 2"/>
          <p:cNvSpPr>
            <a:spLocks noGrp="1"/>
          </p:cNvSpPr>
          <p:nvPr>
            <p:ph type="title"/>
          </p:nvPr>
        </p:nvSpPr>
        <p:spPr/>
        <p:txBody>
          <a:bodyPr/>
          <a:lstStyle>
            <a:extLst/>
          </a:lstStyle>
          <a:p>
            <a:r>
              <a:rPr lang="en-US" smtClean="0"/>
              <a:t>Click to edit Master title style</a:t>
            </a:r>
            <a:endParaRPr lang="en-US"/>
          </a:p>
        </p:txBody>
      </p:sp>
      <p:sp>
        <p:nvSpPr>
          <p:cNvPr id="13" name="Rectangle 8"/>
          <p:cNvSpPr>
            <a:spLocks noGrp="1"/>
          </p:cNvSpPr>
          <p:nvPr>
            <p:ph type="body" sz="quarter" idx="13"/>
          </p:nvPr>
        </p:nvSpPr>
        <p:spPr>
          <a:xfrm>
            <a:off x="304800" y="381000"/>
            <a:ext cx="8077200" cy="228600"/>
          </a:xfrm>
          <a:solidFill>
            <a:schemeClr val="accent6">
              <a:shade val="75000"/>
            </a:schemeClr>
          </a:solidFill>
        </p:spPr>
        <p:txBody>
          <a:bodyPr/>
          <a:lstStyle>
            <a:lvl1pPr>
              <a:defRPr b="1">
                <a:solidFill>
                  <a:schemeClr val="bg1"/>
                </a:solidFill>
              </a:defRPr>
            </a:lvl1pPr>
            <a:extLst/>
          </a:lstStyle>
          <a:p>
            <a:pPr lvl="0"/>
            <a:r>
              <a:rPr lang="en-US" dirty="0" smtClean="0"/>
              <a:t>Click to edit Master text styles</a:t>
            </a:r>
          </a:p>
        </p:txBody>
      </p:sp>
      <p:sp>
        <p:nvSpPr>
          <p:cNvPr id="15" name="Rectangle 11"/>
          <p:cNvSpPr>
            <a:spLocks noGrp="1"/>
          </p:cNvSpPr>
          <p:nvPr>
            <p:ph sz="quarter" idx="15"/>
          </p:nvPr>
        </p:nvSpPr>
        <p:spPr>
          <a:xfrm>
            <a:off x="301752" y="609600"/>
            <a:ext cx="8074152"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8"/>
          <p:cNvSpPr>
            <a:spLocks noGrp="1"/>
          </p:cNvSpPr>
          <p:nvPr>
            <p:ph type="body" sz="quarter" idx="16"/>
          </p:nvPr>
        </p:nvSpPr>
        <p:spPr>
          <a:xfrm>
            <a:off x="301752" y="3319272"/>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8" name="Rectangle 11"/>
          <p:cNvSpPr>
            <a:spLocks noGrp="1"/>
          </p:cNvSpPr>
          <p:nvPr>
            <p:ph sz="quarter" idx="17"/>
          </p:nvPr>
        </p:nvSpPr>
        <p:spPr>
          <a:xfrm>
            <a:off x="3017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1" name="Rectangle 8"/>
          <p:cNvSpPr>
            <a:spLocks noGrp="1"/>
          </p:cNvSpPr>
          <p:nvPr>
            <p:ph type="body" sz="quarter" idx="20"/>
          </p:nvPr>
        </p:nvSpPr>
        <p:spPr>
          <a:xfrm>
            <a:off x="4416552" y="3319272"/>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3" name="Rectangle 11"/>
          <p:cNvSpPr>
            <a:spLocks noGrp="1"/>
          </p:cNvSpPr>
          <p:nvPr>
            <p:ph sz="quarter" idx="21"/>
          </p:nvPr>
        </p:nvSpPr>
        <p:spPr>
          <a:xfrm>
            <a:off x="44165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Rectangle 4"/>
          <p:cNvSpPr>
            <a:spLocks noGrp="1"/>
          </p:cNvSpPr>
          <p:nvPr>
            <p:ph type="dt" sz="half" idx="22"/>
          </p:nvPr>
        </p:nvSpPr>
        <p:spPr/>
        <p:txBody>
          <a:bodyPr/>
          <a:lstStyle>
            <a:lvl1pPr>
              <a:defRPr/>
            </a:lvl1pPr>
          </a:lstStyle>
          <a:p>
            <a:pPr>
              <a:defRPr/>
            </a:pPr>
            <a:fld id="{D4594CFF-536D-4F2C-AFF9-B0E8AA448538}" type="datetime1">
              <a:rPr lang="en-US">
                <a:solidFill>
                  <a:prstClr val="black">
                    <a:tint val="65000"/>
                  </a:prstClr>
                </a:solidFill>
              </a:rPr>
              <a:pPr>
                <a:defRPr/>
              </a:pPr>
              <a:t>1/19/2016</a:t>
            </a:fld>
            <a:endParaRPr lang="en-US" dirty="0">
              <a:solidFill>
                <a:prstClr val="black">
                  <a:tint val="65000"/>
                </a:prstClr>
              </a:solidFill>
            </a:endParaRPr>
          </a:p>
        </p:txBody>
      </p:sp>
      <p:sp>
        <p:nvSpPr>
          <p:cNvPr id="10" name="Rectangle 6"/>
          <p:cNvSpPr>
            <a:spLocks noGrp="1"/>
          </p:cNvSpPr>
          <p:nvPr>
            <p:ph type="sldNum" sz="quarter" idx="23"/>
          </p:nvPr>
        </p:nvSpPr>
        <p:spPr/>
        <p:txBody>
          <a:bodyPr/>
          <a:lstStyle>
            <a:lvl1pPr>
              <a:defRPr/>
            </a:lvl1pPr>
          </a:lstStyle>
          <a:p>
            <a:pPr>
              <a:defRPr/>
            </a:pPr>
            <a:fld id="{8E717ED6-E694-4AEA-A0AB-223EA0DFE0D4}" type="slidenum">
              <a:rPr lang="en-US">
                <a:solidFill>
                  <a:prstClr val="black"/>
                </a:solidFill>
              </a:rPr>
              <a:pPr>
                <a:defRPr/>
              </a:pPr>
              <a:t>‹#›</a:t>
            </a:fld>
            <a:endParaRPr lang="en-US" dirty="0">
              <a:solidFill>
                <a:prstClr val="black"/>
              </a:solidFill>
            </a:endParaRPr>
          </a:p>
        </p:txBody>
      </p:sp>
      <p:sp>
        <p:nvSpPr>
          <p:cNvPr id="11" name="Rectangle 12"/>
          <p:cNvSpPr>
            <a:spLocks noGrp="1"/>
          </p:cNvSpPr>
          <p:nvPr>
            <p:ph type="ftr" sz="quarter" idx="24"/>
          </p:nvPr>
        </p:nvSpPr>
        <p:spPr/>
        <p:txBody>
          <a:bodyPr/>
          <a:lstStyle>
            <a:lvl1pPr>
              <a:defRPr/>
            </a:lvl1pPr>
          </a:lstStyle>
          <a:p>
            <a:pPr>
              <a:defRPr/>
            </a:pPr>
            <a:endParaRPr lang="en-US"/>
          </a:p>
        </p:txBody>
      </p:sp>
    </p:spTree>
    <p:extLst>
      <p:ext uri="{BB962C8B-B14F-4D97-AF65-F5344CB8AC3E}">
        <p14:creationId xmlns:p14="http://schemas.microsoft.com/office/powerpoint/2010/main" val="44247050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4-Up">
    <p:spTree>
      <p:nvGrpSpPr>
        <p:cNvPr id="1" name=""/>
        <p:cNvGrpSpPr/>
        <p:nvPr/>
      </p:nvGrpSpPr>
      <p:grpSpPr>
        <a:xfrm>
          <a:off x="0" y="0"/>
          <a:ext cx="0" cy="0"/>
          <a:chOff x="0" y="0"/>
          <a:chExt cx="0" cy="0"/>
        </a:xfrm>
      </p:grpSpPr>
      <p:sp>
        <p:nvSpPr>
          <p:cNvPr id="19" name="Rectangle 2"/>
          <p:cNvSpPr>
            <a:spLocks noGrp="1"/>
          </p:cNvSpPr>
          <p:nvPr>
            <p:ph type="title"/>
          </p:nvPr>
        </p:nvSpPr>
        <p:spPr/>
        <p:txBody>
          <a:bodyPr/>
          <a:lstStyle>
            <a:extLst/>
          </a:lstStyle>
          <a:p>
            <a:r>
              <a:rPr lang="en-US" smtClean="0"/>
              <a:t>Click to edit Master title style</a:t>
            </a:r>
            <a:endParaRPr lang="en-US"/>
          </a:p>
        </p:txBody>
      </p:sp>
      <p:sp>
        <p:nvSpPr>
          <p:cNvPr id="16" name="Rectangle 8"/>
          <p:cNvSpPr>
            <a:spLocks noGrp="1"/>
          </p:cNvSpPr>
          <p:nvPr>
            <p:ph type="body" sz="quarter" idx="13"/>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7" name="Rectangle 11"/>
          <p:cNvSpPr>
            <a:spLocks noGrp="1"/>
          </p:cNvSpPr>
          <p:nvPr>
            <p:ph sz="quarter" idx="15"/>
          </p:nvPr>
        </p:nvSpPr>
        <p:spPr>
          <a:xfrm>
            <a:off x="3048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8" name="Rectangle 8"/>
          <p:cNvSpPr>
            <a:spLocks noGrp="1"/>
          </p:cNvSpPr>
          <p:nvPr>
            <p:ph type="body" sz="quarter" idx="16"/>
          </p:nvPr>
        </p:nvSpPr>
        <p:spPr>
          <a:xfrm>
            <a:off x="301752" y="3319272"/>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0" name="Rectangle 11"/>
          <p:cNvSpPr>
            <a:spLocks noGrp="1"/>
          </p:cNvSpPr>
          <p:nvPr>
            <p:ph sz="quarter" idx="17"/>
          </p:nvPr>
        </p:nvSpPr>
        <p:spPr>
          <a:xfrm>
            <a:off x="3017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1" name="Rectangle 8"/>
          <p:cNvSpPr>
            <a:spLocks noGrp="1"/>
          </p:cNvSpPr>
          <p:nvPr>
            <p:ph type="body" sz="quarter" idx="18"/>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4" name="Rectangle 11"/>
          <p:cNvSpPr>
            <a:spLocks noGrp="1"/>
          </p:cNvSpPr>
          <p:nvPr>
            <p:ph sz="quarter" idx="19"/>
          </p:nvPr>
        </p:nvSpPr>
        <p:spPr>
          <a:xfrm>
            <a:off x="44196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Rectangle 8"/>
          <p:cNvSpPr>
            <a:spLocks noGrp="1"/>
          </p:cNvSpPr>
          <p:nvPr>
            <p:ph type="body" sz="quarter" idx="20"/>
          </p:nvPr>
        </p:nvSpPr>
        <p:spPr>
          <a:xfrm>
            <a:off x="4416552" y="3319272"/>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6" name="Rectangle 11"/>
          <p:cNvSpPr>
            <a:spLocks noGrp="1"/>
          </p:cNvSpPr>
          <p:nvPr>
            <p:ph sz="quarter" idx="21"/>
          </p:nvPr>
        </p:nvSpPr>
        <p:spPr>
          <a:xfrm>
            <a:off x="44165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4"/>
          <p:cNvSpPr>
            <a:spLocks noGrp="1"/>
          </p:cNvSpPr>
          <p:nvPr>
            <p:ph type="dt" sz="half" idx="22"/>
          </p:nvPr>
        </p:nvSpPr>
        <p:spPr/>
        <p:txBody>
          <a:bodyPr/>
          <a:lstStyle>
            <a:lvl1pPr>
              <a:defRPr/>
            </a:lvl1pPr>
          </a:lstStyle>
          <a:p>
            <a:pPr>
              <a:defRPr/>
            </a:pPr>
            <a:fld id="{287D4F4C-C81A-499F-9F9C-FA87EB29A8E4}" type="datetime1">
              <a:rPr lang="en-US">
                <a:solidFill>
                  <a:prstClr val="black">
                    <a:tint val="65000"/>
                  </a:prstClr>
                </a:solidFill>
              </a:rPr>
              <a:pPr>
                <a:defRPr/>
              </a:pPr>
              <a:t>1/19/2016</a:t>
            </a:fld>
            <a:endParaRPr lang="en-US" dirty="0">
              <a:solidFill>
                <a:prstClr val="black">
                  <a:tint val="65000"/>
                </a:prstClr>
              </a:solidFill>
            </a:endParaRPr>
          </a:p>
        </p:txBody>
      </p:sp>
      <p:sp>
        <p:nvSpPr>
          <p:cNvPr id="12" name="Rectangle 6"/>
          <p:cNvSpPr>
            <a:spLocks noGrp="1"/>
          </p:cNvSpPr>
          <p:nvPr>
            <p:ph type="sldNum" sz="quarter" idx="23"/>
          </p:nvPr>
        </p:nvSpPr>
        <p:spPr/>
        <p:txBody>
          <a:bodyPr/>
          <a:lstStyle>
            <a:lvl1pPr>
              <a:defRPr/>
            </a:lvl1pPr>
          </a:lstStyle>
          <a:p>
            <a:pPr>
              <a:defRPr/>
            </a:pPr>
            <a:fld id="{2F0F1A26-65FF-4BC1-9453-AF7FAABF8EDE}" type="slidenum">
              <a:rPr lang="en-US">
                <a:solidFill>
                  <a:prstClr val="black"/>
                </a:solidFill>
              </a:rPr>
              <a:pPr>
                <a:defRPr/>
              </a:pPr>
              <a:t>‹#›</a:t>
            </a:fld>
            <a:endParaRPr lang="en-US" dirty="0">
              <a:solidFill>
                <a:prstClr val="black"/>
              </a:solidFill>
            </a:endParaRPr>
          </a:p>
        </p:txBody>
      </p:sp>
      <p:sp>
        <p:nvSpPr>
          <p:cNvPr id="13" name="Rectangle 12"/>
          <p:cNvSpPr>
            <a:spLocks noGrp="1"/>
          </p:cNvSpPr>
          <p:nvPr>
            <p:ph type="ftr" sz="quarter" idx="24"/>
          </p:nvPr>
        </p:nvSpPr>
        <p:spPr/>
        <p:txBody>
          <a:bodyPr/>
          <a:lstStyle>
            <a:lvl1pPr>
              <a:defRPr/>
            </a:lvl1pPr>
          </a:lstStyle>
          <a:p>
            <a:pPr>
              <a:defRPr/>
            </a:pPr>
            <a:endParaRPr lang="en-US"/>
          </a:p>
        </p:txBody>
      </p:sp>
    </p:spTree>
    <p:extLst>
      <p:ext uri="{BB962C8B-B14F-4D97-AF65-F5344CB8AC3E}">
        <p14:creationId xmlns:p14="http://schemas.microsoft.com/office/powerpoint/2010/main" val="82852396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p:cNvSpPr>
          <p:nvPr>
            <p:ph type="dt" sz="half" idx="10"/>
          </p:nvPr>
        </p:nvSpPr>
        <p:spPr/>
        <p:txBody>
          <a:bodyPr/>
          <a:lstStyle>
            <a:lvl1pPr>
              <a:defRPr/>
            </a:lvl1pPr>
          </a:lstStyle>
          <a:p>
            <a:pPr>
              <a:defRPr/>
            </a:pPr>
            <a:fld id="{5A3FB25B-723A-4F0F-BA9C-4558214BF44F}" type="datetime1">
              <a:rPr lang="en-US">
                <a:solidFill>
                  <a:prstClr val="black">
                    <a:tint val="65000"/>
                  </a:prstClr>
                </a:solidFill>
              </a:rPr>
              <a:pPr>
                <a:defRPr/>
              </a:pPr>
              <a:t>1/19/2016</a:t>
            </a:fld>
            <a:endParaRPr lang="en-US" dirty="0">
              <a:solidFill>
                <a:prstClr val="black">
                  <a:tint val="65000"/>
                </a:prstClr>
              </a:solidFill>
            </a:endParaRPr>
          </a:p>
        </p:txBody>
      </p:sp>
      <p:sp>
        <p:nvSpPr>
          <p:cNvPr id="4" name="Rectangle 6"/>
          <p:cNvSpPr>
            <a:spLocks noGrp="1"/>
          </p:cNvSpPr>
          <p:nvPr>
            <p:ph type="sldNum" sz="quarter" idx="11"/>
          </p:nvPr>
        </p:nvSpPr>
        <p:spPr/>
        <p:txBody>
          <a:bodyPr/>
          <a:lstStyle>
            <a:lvl1pPr>
              <a:defRPr/>
            </a:lvl1pPr>
          </a:lstStyle>
          <a:p>
            <a:pPr>
              <a:defRPr/>
            </a:pPr>
            <a:fld id="{1E837858-7D2F-48A4-84C6-D0F1CB2F3F38}" type="slidenum">
              <a:rPr lang="en-US">
                <a:solidFill>
                  <a:prstClr val="black"/>
                </a:solidFill>
              </a:rPr>
              <a:pPr>
                <a:defRPr/>
              </a:pPr>
              <a:t>‹#›</a:t>
            </a:fld>
            <a:endParaRPr lang="en-US" dirty="0">
              <a:solidFill>
                <a:prstClr val="black"/>
              </a:solidFill>
            </a:endParaRPr>
          </a:p>
        </p:txBody>
      </p:sp>
      <p:sp>
        <p:nvSpPr>
          <p:cNvPr id="5" name="Rectangle 12"/>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06968029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p:cNvSpPr>
          <p:nvPr>
            <p:ph type="dt" sz="half" idx="10"/>
          </p:nvPr>
        </p:nvSpPr>
        <p:spPr/>
        <p:txBody>
          <a:bodyPr/>
          <a:lstStyle>
            <a:lvl1pPr>
              <a:defRPr/>
            </a:lvl1pPr>
          </a:lstStyle>
          <a:p>
            <a:pPr>
              <a:defRPr/>
            </a:pPr>
            <a:fld id="{DBB2DF3A-6356-4CD3-8EE9-23C6DC5A0B50}" type="datetime1">
              <a:rPr lang="en-US">
                <a:solidFill>
                  <a:prstClr val="black">
                    <a:tint val="65000"/>
                  </a:prstClr>
                </a:solidFill>
              </a:rPr>
              <a:pPr>
                <a:defRPr/>
              </a:pPr>
              <a:t>1/19/2016</a:t>
            </a:fld>
            <a:endParaRPr lang="en-US" dirty="0">
              <a:solidFill>
                <a:prstClr val="black">
                  <a:tint val="65000"/>
                </a:prstClr>
              </a:solidFill>
            </a:endParaRPr>
          </a:p>
        </p:txBody>
      </p:sp>
      <p:sp>
        <p:nvSpPr>
          <p:cNvPr id="4" name="Rectangle 6"/>
          <p:cNvSpPr>
            <a:spLocks noGrp="1"/>
          </p:cNvSpPr>
          <p:nvPr>
            <p:ph type="sldNum" sz="quarter" idx="11"/>
          </p:nvPr>
        </p:nvSpPr>
        <p:spPr/>
        <p:txBody>
          <a:bodyPr/>
          <a:lstStyle>
            <a:lvl1pPr>
              <a:defRPr/>
            </a:lvl1pPr>
          </a:lstStyle>
          <a:p>
            <a:pPr>
              <a:defRPr/>
            </a:pPr>
            <a:fld id="{13FE169D-3EA2-4016-82CD-2447AFEFF167}" type="slidenum">
              <a:rPr lang="en-US">
                <a:solidFill>
                  <a:prstClr val="black"/>
                </a:solidFill>
              </a:rPr>
              <a:pPr>
                <a:defRPr/>
              </a:pPr>
              <a:t>‹#›</a:t>
            </a:fld>
            <a:endParaRPr lang="en-US" dirty="0">
              <a:solidFill>
                <a:prstClr val="black"/>
              </a:solidFill>
            </a:endParaRPr>
          </a:p>
        </p:txBody>
      </p:sp>
      <p:sp>
        <p:nvSpPr>
          <p:cNvPr id="5" name="Rectangle 12"/>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68705576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4-Up: 1 Left, 3 Right">
    <p:spTree>
      <p:nvGrpSpPr>
        <p:cNvPr id="1" name=""/>
        <p:cNvGrpSpPr/>
        <p:nvPr/>
      </p:nvGrpSpPr>
      <p:grpSpPr>
        <a:xfrm>
          <a:off x="0" y="0"/>
          <a:ext cx="0" cy="0"/>
          <a:chOff x="0" y="0"/>
          <a:chExt cx="0" cy="0"/>
        </a:xfrm>
      </p:grpSpPr>
      <p:sp>
        <p:nvSpPr>
          <p:cNvPr id="4" name="Rectangle 2"/>
          <p:cNvSpPr>
            <a:spLocks noGrp="1"/>
          </p:cNvSpPr>
          <p:nvPr>
            <p:ph type="title"/>
          </p:nvPr>
        </p:nvSpPr>
        <p:spPr/>
        <p:txBody>
          <a:bodyPr/>
          <a:lstStyle>
            <a:extLst/>
          </a:lstStyle>
          <a:p>
            <a:r>
              <a:rPr lang="en-US" smtClean="0"/>
              <a:t>Click to edit Master title style</a:t>
            </a:r>
            <a:endParaRPr lang="en-US"/>
          </a:p>
        </p:txBody>
      </p:sp>
      <p:sp>
        <p:nvSpPr>
          <p:cNvPr id="10" name="Rectangle 8"/>
          <p:cNvSpPr>
            <a:spLocks noGrp="1"/>
          </p:cNvSpPr>
          <p:nvPr>
            <p:ph type="body" sz="quarter" idx="14"/>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8" name="Rectangle 11"/>
          <p:cNvSpPr>
            <a:spLocks noGrp="1"/>
          </p:cNvSpPr>
          <p:nvPr>
            <p:ph sz="quarter" idx="16"/>
          </p:nvPr>
        </p:nvSpPr>
        <p:spPr>
          <a:xfrm>
            <a:off x="4419600" y="609600"/>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9" name="Rectangle 8"/>
          <p:cNvSpPr>
            <a:spLocks noGrp="1"/>
          </p:cNvSpPr>
          <p:nvPr>
            <p:ph type="body" sz="quarter" idx="13"/>
          </p:nvPr>
        </p:nvSpPr>
        <p:spPr>
          <a:xfrm>
            <a:off x="304800" y="381000"/>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0" name="Rectangle 11"/>
          <p:cNvSpPr>
            <a:spLocks noGrp="1"/>
          </p:cNvSpPr>
          <p:nvPr>
            <p:ph sz="quarter" idx="15"/>
          </p:nvPr>
        </p:nvSpPr>
        <p:spPr>
          <a:xfrm>
            <a:off x="304800"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Rectangle 8"/>
          <p:cNvSpPr>
            <a:spLocks noGrp="1"/>
          </p:cNvSpPr>
          <p:nvPr>
            <p:ph type="body" sz="quarter" idx="17"/>
          </p:nvPr>
        </p:nvSpPr>
        <p:spPr>
          <a:xfrm>
            <a:off x="4416552" y="2340864"/>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3" name="Rectangle 11"/>
          <p:cNvSpPr>
            <a:spLocks noGrp="1"/>
          </p:cNvSpPr>
          <p:nvPr>
            <p:ph sz="quarter" idx="18"/>
          </p:nvPr>
        </p:nvSpPr>
        <p:spPr>
          <a:xfrm>
            <a:off x="4416552" y="256946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Rectangle 8"/>
          <p:cNvSpPr>
            <a:spLocks noGrp="1"/>
          </p:cNvSpPr>
          <p:nvPr>
            <p:ph type="body" sz="quarter" idx="19"/>
          </p:nvPr>
        </p:nvSpPr>
        <p:spPr>
          <a:xfrm>
            <a:off x="4419600" y="4291584"/>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5" name="Rectangle 11"/>
          <p:cNvSpPr>
            <a:spLocks noGrp="1"/>
          </p:cNvSpPr>
          <p:nvPr>
            <p:ph sz="quarter" idx="20"/>
          </p:nvPr>
        </p:nvSpPr>
        <p:spPr>
          <a:xfrm>
            <a:off x="4419600" y="452018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4"/>
          <p:cNvSpPr>
            <a:spLocks noGrp="1"/>
          </p:cNvSpPr>
          <p:nvPr>
            <p:ph type="dt" sz="half" idx="21"/>
          </p:nvPr>
        </p:nvSpPr>
        <p:spPr/>
        <p:txBody>
          <a:bodyPr/>
          <a:lstStyle>
            <a:lvl1pPr>
              <a:defRPr/>
            </a:lvl1pPr>
          </a:lstStyle>
          <a:p>
            <a:pPr>
              <a:defRPr/>
            </a:pPr>
            <a:fld id="{E197403A-8B9D-4460-9818-004F9CF0E21C}" type="datetime1">
              <a:rPr lang="en-US">
                <a:solidFill>
                  <a:prstClr val="black">
                    <a:tint val="65000"/>
                  </a:prstClr>
                </a:solidFill>
              </a:rPr>
              <a:pPr>
                <a:defRPr/>
              </a:pPr>
              <a:t>1/19/2016</a:t>
            </a:fld>
            <a:endParaRPr lang="en-US" dirty="0">
              <a:solidFill>
                <a:prstClr val="black">
                  <a:tint val="65000"/>
                </a:prstClr>
              </a:solidFill>
            </a:endParaRPr>
          </a:p>
        </p:txBody>
      </p:sp>
      <p:sp>
        <p:nvSpPr>
          <p:cNvPr id="16" name="Rectangle 6"/>
          <p:cNvSpPr>
            <a:spLocks noGrp="1"/>
          </p:cNvSpPr>
          <p:nvPr>
            <p:ph type="sldNum" sz="quarter" idx="22"/>
          </p:nvPr>
        </p:nvSpPr>
        <p:spPr/>
        <p:txBody>
          <a:bodyPr/>
          <a:lstStyle>
            <a:lvl1pPr>
              <a:defRPr/>
            </a:lvl1pPr>
          </a:lstStyle>
          <a:p>
            <a:pPr>
              <a:defRPr/>
            </a:pPr>
            <a:fld id="{C1B26EB0-DE3A-4789-9B59-5DAA02F01EC3}" type="slidenum">
              <a:rPr lang="en-US">
                <a:solidFill>
                  <a:prstClr val="black"/>
                </a:solidFill>
              </a:rPr>
              <a:pPr>
                <a:defRPr/>
              </a:pPr>
              <a:t>‹#›</a:t>
            </a:fld>
            <a:endParaRPr lang="en-US" dirty="0">
              <a:solidFill>
                <a:prstClr val="black"/>
              </a:solidFill>
            </a:endParaRPr>
          </a:p>
        </p:txBody>
      </p:sp>
      <p:sp>
        <p:nvSpPr>
          <p:cNvPr id="17" name="Rectangle 12"/>
          <p:cNvSpPr>
            <a:spLocks noGrp="1"/>
          </p:cNvSpPr>
          <p:nvPr>
            <p:ph type="ftr" sz="quarter" idx="23"/>
          </p:nvPr>
        </p:nvSpPr>
        <p:spPr/>
        <p:txBody>
          <a:bodyPr/>
          <a:lstStyle>
            <a:lvl1pPr>
              <a:defRPr/>
            </a:lvl1pPr>
          </a:lstStyle>
          <a:p>
            <a:pPr>
              <a:defRPr/>
            </a:pPr>
            <a:endParaRPr lang="en-US"/>
          </a:p>
        </p:txBody>
      </p:sp>
    </p:spTree>
    <p:extLst>
      <p:ext uri="{BB962C8B-B14F-4D97-AF65-F5344CB8AC3E}">
        <p14:creationId xmlns:p14="http://schemas.microsoft.com/office/powerpoint/2010/main" val="58642707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4-Up: 3 Left, 1 Right">
    <p:spTree>
      <p:nvGrpSpPr>
        <p:cNvPr id="1" name=""/>
        <p:cNvGrpSpPr/>
        <p:nvPr/>
      </p:nvGrpSpPr>
      <p:grpSpPr>
        <a:xfrm>
          <a:off x="0" y="0"/>
          <a:ext cx="0" cy="0"/>
          <a:chOff x="0" y="0"/>
          <a:chExt cx="0" cy="0"/>
        </a:xfrm>
      </p:grpSpPr>
      <p:sp>
        <p:nvSpPr>
          <p:cNvPr id="2" name="Rectangle 2"/>
          <p:cNvSpPr>
            <a:spLocks noGrp="1"/>
          </p:cNvSpPr>
          <p:nvPr>
            <p:ph type="title"/>
          </p:nvPr>
        </p:nvSpPr>
        <p:spPr/>
        <p:txBody>
          <a:bodyPr/>
          <a:lstStyle>
            <a:extLst/>
          </a:lstStyle>
          <a:p>
            <a:r>
              <a:rPr lang="en-US" smtClean="0"/>
              <a:t>Click to edit Master title style</a:t>
            </a:r>
            <a:endParaRPr lang="en-US"/>
          </a:p>
        </p:txBody>
      </p:sp>
      <p:sp>
        <p:nvSpPr>
          <p:cNvPr id="18" name="Rectangle 8"/>
          <p:cNvSpPr>
            <a:spLocks noGrp="1"/>
          </p:cNvSpPr>
          <p:nvPr>
            <p:ph type="body" sz="quarter" idx="13"/>
          </p:nvPr>
        </p:nvSpPr>
        <p:spPr>
          <a:xfrm>
            <a:off x="4416552" y="381000"/>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1" name="Rectangle 11"/>
          <p:cNvSpPr>
            <a:spLocks noGrp="1"/>
          </p:cNvSpPr>
          <p:nvPr>
            <p:ph sz="quarter" idx="15"/>
          </p:nvPr>
        </p:nvSpPr>
        <p:spPr>
          <a:xfrm>
            <a:off x="4416552" y="609600"/>
            <a:ext cx="3962400" cy="56388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Rectangle 8"/>
          <p:cNvSpPr>
            <a:spLocks noGrp="1"/>
          </p:cNvSpPr>
          <p:nvPr>
            <p:ph type="body" sz="quarter" idx="14"/>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0" name="Rectangle 11"/>
          <p:cNvSpPr>
            <a:spLocks noGrp="1"/>
          </p:cNvSpPr>
          <p:nvPr>
            <p:ph sz="quarter" idx="16"/>
          </p:nvPr>
        </p:nvSpPr>
        <p:spPr>
          <a:xfrm>
            <a:off x="304800" y="609600"/>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Rectangle 8"/>
          <p:cNvSpPr>
            <a:spLocks noGrp="1"/>
          </p:cNvSpPr>
          <p:nvPr>
            <p:ph type="body" sz="quarter" idx="17"/>
          </p:nvPr>
        </p:nvSpPr>
        <p:spPr>
          <a:xfrm>
            <a:off x="301752" y="2340864"/>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4" name="Rectangle 11"/>
          <p:cNvSpPr>
            <a:spLocks noGrp="1"/>
          </p:cNvSpPr>
          <p:nvPr>
            <p:ph sz="quarter" idx="18"/>
          </p:nvPr>
        </p:nvSpPr>
        <p:spPr>
          <a:xfrm>
            <a:off x="301752" y="256946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Rectangle 8"/>
          <p:cNvSpPr>
            <a:spLocks noGrp="1"/>
          </p:cNvSpPr>
          <p:nvPr>
            <p:ph type="body" sz="quarter" idx="19"/>
          </p:nvPr>
        </p:nvSpPr>
        <p:spPr>
          <a:xfrm>
            <a:off x="304800" y="4291584"/>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6" name="Rectangle 11"/>
          <p:cNvSpPr>
            <a:spLocks noGrp="1"/>
          </p:cNvSpPr>
          <p:nvPr>
            <p:ph sz="quarter" idx="20"/>
          </p:nvPr>
        </p:nvSpPr>
        <p:spPr>
          <a:xfrm>
            <a:off x="304800" y="452018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4"/>
          <p:cNvSpPr>
            <a:spLocks noGrp="1"/>
          </p:cNvSpPr>
          <p:nvPr>
            <p:ph type="dt" sz="half" idx="21"/>
          </p:nvPr>
        </p:nvSpPr>
        <p:spPr/>
        <p:txBody>
          <a:bodyPr/>
          <a:lstStyle>
            <a:lvl1pPr>
              <a:defRPr/>
            </a:lvl1pPr>
          </a:lstStyle>
          <a:p>
            <a:pPr>
              <a:defRPr/>
            </a:pPr>
            <a:fld id="{7513D441-0665-485A-890B-A225BB0F6B3F}" type="datetime1">
              <a:rPr lang="en-US">
                <a:solidFill>
                  <a:prstClr val="black">
                    <a:tint val="65000"/>
                  </a:prstClr>
                </a:solidFill>
              </a:rPr>
              <a:pPr>
                <a:defRPr/>
              </a:pPr>
              <a:t>1/19/2016</a:t>
            </a:fld>
            <a:endParaRPr lang="en-US" dirty="0">
              <a:solidFill>
                <a:prstClr val="black">
                  <a:tint val="65000"/>
                </a:prstClr>
              </a:solidFill>
            </a:endParaRPr>
          </a:p>
        </p:txBody>
      </p:sp>
      <p:sp>
        <p:nvSpPr>
          <p:cNvPr id="12" name="Rectangle 6"/>
          <p:cNvSpPr>
            <a:spLocks noGrp="1"/>
          </p:cNvSpPr>
          <p:nvPr>
            <p:ph type="sldNum" sz="quarter" idx="22"/>
          </p:nvPr>
        </p:nvSpPr>
        <p:spPr/>
        <p:txBody>
          <a:bodyPr/>
          <a:lstStyle>
            <a:lvl1pPr>
              <a:defRPr/>
            </a:lvl1pPr>
          </a:lstStyle>
          <a:p>
            <a:pPr>
              <a:defRPr/>
            </a:pPr>
            <a:fld id="{A584C306-B4C7-4B15-885B-E03438A84C86}" type="slidenum">
              <a:rPr lang="en-US">
                <a:solidFill>
                  <a:prstClr val="black"/>
                </a:solidFill>
              </a:rPr>
              <a:pPr>
                <a:defRPr/>
              </a:pPr>
              <a:t>‹#›</a:t>
            </a:fld>
            <a:endParaRPr lang="en-US" dirty="0">
              <a:solidFill>
                <a:prstClr val="black"/>
              </a:solidFill>
            </a:endParaRPr>
          </a:p>
        </p:txBody>
      </p:sp>
      <p:sp>
        <p:nvSpPr>
          <p:cNvPr id="17" name="Rectangle 12"/>
          <p:cNvSpPr>
            <a:spLocks noGrp="1"/>
          </p:cNvSpPr>
          <p:nvPr>
            <p:ph type="ftr" sz="quarter" idx="23"/>
          </p:nvPr>
        </p:nvSpPr>
        <p:spPr/>
        <p:txBody>
          <a:bodyPr/>
          <a:lstStyle>
            <a:lvl1pPr>
              <a:defRPr/>
            </a:lvl1pPr>
          </a:lstStyle>
          <a:p>
            <a:pPr>
              <a:defRPr/>
            </a:pPr>
            <a:endParaRPr lang="en-US"/>
          </a:p>
        </p:txBody>
      </p:sp>
    </p:spTree>
    <p:extLst>
      <p:ext uri="{BB962C8B-B14F-4D97-AF65-F5344CB8AC3E}">
        <p14:creationId xmlns:p14="http://schemas.microsoft.com/office/powerpoint/2010/main" val="328401815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5-Up: 2 Left, 3 Right">
    <p:spTree>
      <p:nvGrpSpPr>
        <p:cNvPr id="1" name=""/>
        <p:cNvGrpSpPr/>
        <p:nvPr/>
      </p:nvGrpSpPr>
      <p:grpSpPr>
        <a:xfrm>
          <a:off x="0" y="0"/>
          <a:ext cx="0" cy="0"/>
          <a:chOff x="0" y="0"/>
          <a:chExt cx="0" cy="0"/>
        </a:xfrm>
      </p:grpSpPr>
      <p:sp>
        <p:nvSpPr>
          <p:cNvPr id="20" name="Rectangle 2"/>
          <p:cNvSpPr>
            <a:spLocks noGrp="1"/>
          </p:cNvSpPr>
          <p:nvPr>
            <p:ph type="title"/>
          </p:nvPr>
        </p:nvSpPr>
        <p:spPr/>
        <p:txBody>
          <a:bodyPr/>
          <a:lstStyle>
            <a:extLst/>
          </a:lstStyle>
          <a:p>
            <a:r>
              <a:rPr lang="en-US" smtClean="0"/>
              <a:t>Click to edit Master title style</a:t>
            </a:r>
            <a:endParaRPr lang="en-US"/>
          </a:p>
        </p:txBody>
      </p:sp>
      <p:sp>
        <p:nvSpPr>
          <p:cNvPr id="23" name="Rectangle 8"/>
          <p:cNvSpPr>
            <a:spLocks noGrp="1"/>
          </p:cNvSpPr>
          <p:nvPr>
            <p:ph type="body" sz="quarter" idx="13"/>
          </p:nvPr>
        </p:nvSpPr>
        <p:spPr>
          <a:xfrm>
            <a:off x="304800" y="381000"/>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4" name="Rectangle 11"/>
          <p:cNvSpPr>
            <a:spLocks noGrp="1"/>
          </p:cNvSpPr>
          <p:nvPr>
            <p:ph sz="quarter" idx="15"/>
          </p:nvPr>
        </p:nvSpPr>
        <p:spPr>
          <a:xfrm>
            <a:off x="3048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5" name="Rectangle 8"/>
          <p:cNvSpPr>
            <a:spLocks noGrp="1"/>
          </p:cNvSpPr>
          <p:nvPr>
            <p:ph type="body" sz="quarter" idx="16"/>
          </p:nvPr>
        </p:nvSpPr>
        <p:spPr>
          <a:xfrm>
            <a:off x="301752" y="3319272"/>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6" name="Rectangle 11"/>
          <p:cNvSpPr>
            <a:spLocks noGrp="1"/>
          </p:cNvSpPr>
          <p:nvPr>
            <p:ph sz="quarter" idx="17"/>
          </p:nvPr>
        </p:nvSpPr>
        <p:spPr>
          <a:xfrm>
            <a:off x="3017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28" name="Rectangle 8"/>
          <p:cNvSpPr>
            <a:spLocks noGrp="1"/>
          </p:cNvSpPr>
          <p:nvPr>
            <p:ph type="body" sz="quarter" idx="14"/>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9" name="Rectangle 11"/>
          <p:cNvSpPr>
            <a:spLocks noGrp="1"/>
          </p:cNvSpPr>
          <p:nvPr>
            <p:ph sz="quarter" idx="18"/>
          </p:nvPr>
        </p:nvSpPr>
        <p:spPr>
          <a:xfrm>
            <a:off x="4419600" y="609600"/>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1" name="Rectangle 8"/>
          <p:cNvSpPr>
            <a:spLocks noGrp="1"/>
          </p:cNvSpPr>
          <p:nvPr>
            <p:ph type="body" sz="quarter" idx="19"/>
          </p:nvPr>
        </p:nvSpPr>
        <p:spPr>
          <a:xfrm>
            <a:off x="4416552" y="2340864"/>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32" name="Rectangle 11"/>
          <p:cNvSpPr>
            <a:spLocks noGrp="1"/>
          </p:cNvSpPr>
          <p:nvPr>
            <p:ph sz="quarter" idx="20"/>
          </p:nvPr>
        </p:nvSpPr>
        <p:spPr>
          <a:xfrm>
            <a:off x="4416552" y="256946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3" name="Rectangle 8"/>
          <p:cNvSpPr>
            <a:spLocks noGrp="1"/>
          </p:cNvSpPr>
          <p:nvPr>
            <p:ph type="body" sz="quarter" idx="21"/>
          </p:nvPr>
        </p:nvSpPr>
        <p:spPr>
          <a:xfrm>
            <a:off x="4419600" y="4291584"/>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34" name="Rectangle 11"/>
          <p:cNvSpPr>
            <a:spLocks noGrp="1"/>
          </p:cNvSpPr>
          <p:nvPr>
            <p:ph sz="quarter" idx="22"/>
          </p:nvPr>
        </p:nvSpPr>
        <p:spPr>
          <a:xfrm>
            <a:off x="4419600" y="452018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Rectangle 4"/>
          <p:cNvSpPr>
            <a:spLocks noGrp="1"/>
          </p:cNvSpPr>
          <p:nvPr>
            <p:ph type="dt" sz="half" idx="23"/>
          </p:nvPr>
        </p:nvSpPr>
        <p:spPr/>
        <p:txBody>
          <a:bodyPr/>
          <a:lstStyle>
            <a:lvl1pPr>
              <a:defRPr/>
            </a:lvl1pPr>
          </a:lstStyle>
          <a:p>
            <a:pPr>
              <a:defRPr/>
            </a:pPr>
            <a:fld id="{D04C4FFB-ECBF-4847-BB9A-3CA4778D08B7}" type="datetime1">
              <a:rPr lang="en-US">
                <a:solidFill>
                  <a:prstClr val="black">
                    <a:tint val="65000"/>
                  </a:prstClr>
                </a:solidFill>
              </a:rPr>
              <a:pPr>
                <a:defRPr/>
              </a:pPr>
              <a:t>1/19/2016</a:t>
            </a:fld>
            <a:endParaRPr lang="en-US" dirty="0">
              <a:solidFill>
                <a:prstClr val="black">
                  <a:tint val="65000"/>
                </a:prstClr>
              </a:solidFill>
            </a:endParaRPr>
          </a:p>
        </p:txBody>
      </p:sp>
      <p:sp>
        <p:nvSpPr>
          <p:cNvPr id="14" name="Rectangle 6"/>
          <p:cNvSpPr>
            <a:spLocks noGrp="1"/>
          </p:cNvSpPr>
          <p:nvPr>
            <p:ph type="sldNum" sz="quarter" idx="24"/>
          </p:nvPr>
        </p:nvSpPr>
        <p:spPr/>
        <p:txBody>
          <a:bodyPr/>
          <a:lstStyle>
            <a:lvl1pPr>
              <a:defRPr/>
            </a:lvl1pPr>
          </a:lstStyle>
          <a:p>
            <a:pPr>
              <a:defRPr/>
            </a:pPr>
            <a:fld id="{A05A178D-6A66-4B3D-BE53-105C1DB8E18B}" type="slidenum">
              <a:rPr lang="en-US">
                <a:solidFill>
                  <a:prstClr val="black"/>
                </a:solidFill>
              </a:rPr>
              <a:pPr>
                <a:defRPr/>
              </a:pPr>
              <a:t>‹#›</a:t>
            </a:fld>
            <a:endParaRPr lang="en-US" dirty="0">
              <a:solidFill>
                <a:prstClr val="black"/>
              </a:solidFill>
            </a:endParaRPr>
          </a:p>
        </p:txBody>
      </p:sp>
      <p:sp>
        <p:nvSpPr>
          <p:cNvPr id="15" name="Rectangle 12"/>
          <p:cNvSpPr>
            <a:spLocks noGrp="1"/>
          </p:cNvSpPr>
          <p:nvPr>
            <p:ph type="ftr" sz="quarter" idx="25"/>
          </p:nvPr>
        </p:nvSpPr>
        <p:spPr/>
        <p:txBody>
          <a:bodyPr/>
          <a:lstStyle>
            <a:lvl1pPr>
              <a:defRPr/>
            </a:lvl1pPr>
          </a:lstStyle>
          <a:p>
            <a:pPr>
              <a:defRPr/>
            </a:pPr>
            <a:endParaRPr lang="en-US"/>
          </a:p>
        </p:txBody>
      </p:sp>
    </p:spTree>
    <p:extLst>
      <p:ext uri="{BB962C8B-B14F-4D97-AF65-F5344CB8AC3E}">
        <p14:creationId xmlns:p14="http://schemas.microsoft.com/office/powerpoint/2010/main" val="399375197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5-Up: 3 Left, 2 Right">
    <p:spTree>
      <p:nvGrpSpPr>
        <p:cNvPr id="1" name=""/>
        <p:cNvGrpSpPr/>
        <p:nvPr/>
      </p:nvGrpSpPr>
      <p:grpSpPr>
        <a:xfrm>
          <a:off x="0" y="0"/>
          <a:ext cx="0" cy="0"/>
          <a:chOff x="0" y="0"/>
          <a:chExt cx="0" cy="0"/>
        </a:xfrm>
      </p:grpSpPr>
      <p:sp>
        <p:nvSpPr>
          <p:cNvPr id="5" name="Rectangle 2"/>
          <p:cNvSpPr>
            <a:spLocks noGrp="1"/>
          </p:cNvSpPr>
          <p:nvPr>
            <p:ph type="title"/>
          </p:nvPr>
        </p:nvSpPr>
        <p:spPr/>
        <p:txBody>
          <a:bodyPr/>
          <a:lstStyle>
            <a:extLst/>
          </a:lstStyle>
          <a:p>
            <a:r>
              <a:rPr lang="en-US" smtClean="0"/>
              <a:t>Click to edit Master title style</a:t>
            </a:r>
            <a:endParaRPr lang="en-US"/>
          </a:p>
        </p:txBody>
      </p:sp>
      <p:sp>
        <p:nvSpPr>
          <p:cNvPr id="21" name="Rectangle 8"/>
          <p:cNvSpPr>
            <a:spLocks noGrp="1"/>
          </p:cNvSpPr>
          <p:nvPr>
            <p:ph type="body" sz="quarter" idx="14"/>
          </p:nvPr>
        </p:nvSpPr>
        <p:spPr>
          <a:xfrm>
            <a:off x="307848" y="381000"/>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2" name="Rectangle 11"/>
          <p:cNvSpPr>
            <a:spLocks noGrp="1"/>
          </p:cNvSpPr>
          <p:nvPr>
            <p:ph sz="quarter" idx="16"/>
          </p:nvPr>
        </p:nvSpPr>
        <p:spPr>
          <a:xfrm>
            <a:off x="307848" y="609600"/>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5" name="Rectangle 8"/>
          <p:cNvSpPr>
            <a:spLocks noGrp="1"/>
          </p:cNvSpPr>
          <p:nvPr>
            <p:ph type="body" sz="quarter" idx="17"/>
          </p:nvPr>
        </p:nvSpPr>
        <p:spPr>
          <a:xfrm>
            <a:off x="304800" y="2340864"/>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6" name="Rectangle 11"/>
          <p:cNvSpPr>
            <a:spLocks noGrp="1"/>
          </p:cNvSpPr>
          <p:nvPr>
            <p:ph sz="quarter" idx="18"/>
          </p:nvPr>
        </p:nvSpPr>
        <p:spPr>
          <a:xfrm>
            <a:off x="304800" y="256946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7" name="Rectangle 8"/>
          <p:cNvSpPr>
            <a:spLocks noGrp="1"/>
          </p:cNvSpPr>
          <p:nvPr>
            <p:ph type="body" sz="quarter" idx="19"/>
          </p:nvPr>
        </p:nvSpPr>
        <p:spPr>
          <a:xfrm>
            <a:off x="307848" y="4291584"/>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28" name="Rectangle 11"/>
          <p:cNvSpPr>
            <a:spLocks noGrp="1"/>
          </p:cNvSpPr>
          <p:nvPr>
            <p:ph sz="quarter" idx="20"/>
          </p:nvPr>
        </p:nvSpPr>
        <p:spPr>
          <a:xfrm>
            <a:off x="307848" y="4520184"/>
            <a:ext cx="3962400" cy="1728216"/>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2" name="Rectangle 8"/>
          <p:cNvSpPr>
            <a:spLocks noGrp="1"/>
          </p:cNvSpPr>
          <p:nvPr>
            <p:ph type="body" sz="quarter" idx="21"/>
          </p:nvPr>
        </p:nvSpPr>
        <p:spPr>
          <a:xfrm>
            <a:off x="4419600" y="381000"/>
            <a:ext cx="3962400"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3" name="Rectangle 11"/>
          <p:cNvSpPr>
            <a:spLocks noGrp="1"/>
          </p:cNvSpPr>
          <p:nvPr>
            <p:ph sz="quarter" idx="22"/>
          </p:nvPr>
        </p:nvSpPr>
        <p:spPr>
          <a:xfrm>
            <a:off x="4419600" y="609600"/>
            <a:ext cx="3962400"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5" name="Rectangle 8"/>
          <p:cNvSpPr>
            <a:spLocks noGrp="1"/>
          </p:cNvSpPr>
          <p:nvPr>
            <p:ph type="body" sz="quarter" idx="23"/>
          </p:nvPr>
        </p:nvSpPr>
        <p:spPr>
          <a:xfrm>
            <a:off x="4416552" y="3319272"/>
            <a:ext cx="3965448" cy="228600"/>
          </a:xfrm>
          <a:solidFill>
            <a:schemeClr val="accent6">
              <a:shade val="75000"/>
            </a:schemeClr>
          </a:solidFill>
        </p:spPr>
        <p:txBody>
          <a:bodyPr/>
          <a:lstStyle>
            <a:lvl1pPr>
              <a:defRPr b="1">
                <a:solidFill>
                  <a:schemeClr val="bg1"/>
                </a:solidFill>
              </a:defRPr>
            </a:lvl1pPr>
            <a:extLst/>
          </a:lstStyle>
          <a:p>
            <a:pPr lvl="0"/>
            <a:r>
              <a:rPr lang="en-US" smtClean="0"/>
              <a:t>Click to edit Master text styles</a:t>
            </a:r>
          </a:p>
        </p:txBody>
      </p:sp>
      <p:sp>
        <p:nvSpPr>
          <p:cNvPr id="16" name="Rectangle 11"/>
          <p:cNvSpPr>
            <a:spLocks noGrp="1"/>
          </p:cNvSpPr>
          <p:nvPr>
            <p:ph sz="quarter" idx="24"/>
          </p:nvPr>
        </p:nvSpPr>
        <p:spPr>
          <a:xfrm>
            <a:off x="4416552" y="3547872"/>
            <a:ext cx="3965448" cy="2706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Rectangle 4"/>
          <p:cNvSpPr>
            <a:spLocks noGrp="1"/>
          </p:cNvSpPr>
          <p:nvPr>
            <p:ph type="dt" sz="half" idx="25"/>
          </p:nvPr>
        </p:nvSpPr>
        <p:spPr/>
        <p:txBody>
          <a:bodyPr/>
          <a:lstStyle>
            <a:lvl1pPr>
              <a:defRPr/>
            </a:lvl1pPr>
          </a:lstStyle>
          <a:p>
            <a:pPr>
              <a:defRPr/>
            </a:pPr>
            <a:fld id="{2791EE6B-1C6D-4284-913A-40F76831094B}" type="datetime1">
              <a:rPr lang="en-US">
                <a:solidFill>
                  <a:prstClr val="black">
                    <a:tint val="65000"/>
                  </a:prstClr>
                </a:solidFill>
              </a:rPr>
              <a:pPr>
                <a:defRPr/>
              </a:pPr>
              <a:t>1/19/2016</a:t>
            </a:fld>
            <a:endParaRPr lang="en-US" dirty="0">
              <a:solidFill>
                <a:prstClr val="black">
                  <a:tint val="65000"/>
                </a:prstClr>
              </a:solidFill>
            </a:endParaRPr>
          </a:p>
        </p:txBody>
      </p:sp>
      <p:sp>
        <p:nvSpPr>
          <p:cNvPr id="17" name="Rectangle 6"/>
          <p:cNvSpPr>
            <a:spLocks noGrp="1"/>
          </p:cNvSpPr>
          <p:nvPr>
            <p:ph type="sldNum" sz="quarter" idx="26"/>
          </p:nvPr>
        </p:nvSpPr>
        <p:spPr/>
        <p:txBody>
          <a:bodyPr/>
          <a:lstStyle>
            <a:lvl1pPr>
              <a:defRPr/>
            </a:lvl1pPr>
          </a:lstStyle>
          <a:p>
            <a:pPr>
              <a:defRPr/>
            </a:pPr>
            <a:fld id="{D41EC66A-4E44-4973-915A-50615E46E304}" type="slidenum">
              <a:rPr lang="en-US">
                <a:solidFill>
                  <a:prstClr val="black"/>
                </a:solidFill>
              </a:rPr>
              <a:pPr>
                <a:defRPr/>
              </a:pPr>
              <a:t>‹#›</a:t>
            </a:fld>
            <a:endParaRPr lang="en-US" dirty="0">
              <a:solidFill>
                <a:prstClr val="black"/>
              </a:solidFill>
            </a:endParaRPr>
          </a:p>
        </p:txBody>
      </p:sp>
      <p:sp>
        <p:nvSpPr>
          <p:cNvPr id="18" name="Rectangle 12"/>
          <p:cNvSpPr>
            <a:spLocks noGrp="1"/>
          </p:cNvSpPr>
          <p:nvPr>
            <p:ph type="ftr" sz="quarter" idx="27"/>
          </p:nvPr>
        </p:nvSpPr>
        <p:spPr/>
        <p:txBody>
          <a:bodyPr/>
          <a:lstStyle>
            <a:lvl1pPr>
              <a:defRPr/>
            </a:lvl1pPr>
          </a:lstStyle>
          <a:p>
            <a:pPr>
              <a:defRPr/>
            </a:pPr>
            <a:endParaRPr lang="en-US"/>
          </a:p>
        </p:txBody>
      </p:sp>
    </p:spTree>
    <p:extLst>
      <p:ext uri="{BB962C8B-B14F-4D97-AF65-F5344CB8AC3E}">
        <p14:creationId xmlns:p14="http://schemas.microsoft.com/office/powerpoint/2010/main" val="404103419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Tombstones">
    <p:spTree>
      <p:nvGrpSpPr>
        <p:cNvPr id="1" name=""/>
        <p:cNvGrpSpPr/>
        <p:nvPr/>
      </p:nvGrpSpPr>
      <p:grpSpPr>
        <a:xfrm>
          <a:off x="0" y="0"/>
          <a:ext cx="0" cy="0"/>
          <a:chOff x="0" y="0"/>
          <a:chExt cx="0" cy="0"/>
        </a:xfrm>
      </p:grpSpPr>
      <p:sp>
        <p:nvSpPr>
          <p:cNvPr id="29" name="Rectangle 6"/>
          <p:cNvSpPr/>
          <p:nvPr/>
        </p:nvSpPr>
        <p:spPr>
          <a:xfrm>
            <a:off x="13716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31" name="Rectangle 6"/>
          <p:cNvSpPr/>
          <p:nvPr/>
        </p:nvSpPr>
        <p:spPr>
          <a:xfrm>
            <a:off x="13716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32" name="Rectangle 6"/>
          <p:cNvSpPr/>
          <p:nvPr/>
        </p:nvSpPr>
        <p:spPr>
          <a:xfrm>
            <a:off x="35052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36" name="Rectangle 6"/>
          <p:cNvSpPr/>
          <p:nvPr/>
        </p:nvSpPr>
        <p:spPr>
          <a:xfrm>
            <a:off x="35052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42" name="Rectangle 6"/>
          <p:cNvSpPr/>
          <p:nvPr/>
        </p:nvSpPr>
        <p:spPr>
          <a:xfrm>
            <a:off x="5638800" y="14478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43" name="Rectangle 6"/>
          <p:cNvSpPr/>
          <p:nvPr/>
        </p:nvSpPr>
        <p:spPr>
          <a:xfrm>
            <a:off x="5638800" y="3886200"/>
            <a:ext cx="1676400" cy="2057400"/>
          </a:xfrm>
          <a:prstGeom prst="rect">
            <a:avLst/>
          </a:prstGeom>
          <a:ln w="76200" cap="sq" cmpd="thickThin" algn="ctr">
            <a:solidFill>
              <a:schemeClr val="accent6"/>
            </a:solidFill>
            <a:prstDash val="solid"/>
            <a:roun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23" name="Rectangle 2"/>
          <p:cNvSpPr>
            <a:spLocks noGrp="1"/>
          </p:cNvSpPr>
          <p:nvPr>
            <p:ph type="title"/>
          </p:nvPr>
        </p:nvSpPr>
        <p:spPr/>
        <p:txBody>
          <a:bodyPr/>
          <a:lstStyle>
            <a:extLst/>
          </a:lstStyle>
          <a:p>
            <a:r>
              <a:rPr lang="en-US" smtClean="0"/>
              <a:t>Click to edit Master title style</a:t>
            </a:r>
            <a:endParaRPr lang="en-US"/>
          </a:p>
        </p:txBody>
      </p:sp>
      <p:sp>
        <p:nvSpPr>
          <p:cNvPr id="24" name="Rectangle 10"/>
          <p:cNvSpPr>
            <a:spLocks noGrp="1"/>
          </p:cNvSpPr>
          <p:nvPr>
            <p:ph type="pic" sz="quarter" idx="13"/>
          </p:nvPr>
        </p:nvSpPr>
        <p:spPr>
          <a:xfrm>
            <a:off x="1524000" y="1600200"/>
            <a:ext cx="1371600" cy="685800"/>
          </a:xfrm>
        </p:spPr>
        <p:txBody>
          <a:bodyPr>
            <a:normAutofit/>
          </a:bodyPr>
          <a:lstStyle>
            <a:extLst/>
          </a:lstStyle>
          <a:p>
            <a:pPr lvl="0"/>
            <a:r>
              <a:rPr lang="en-US" noProof="0" dirty="0" smtClean="0"/>
              <a:t>Click icon to add picture</a:t>
            </a:r>
            <a:endParaRPr lang="en-US" noProof="0" dirty="0"/>
          </a:p>
        </p:txBody>
      </p:sp>
      <p:sp>
        <p:nvSpPr>
          <p:cNvPr id="19" name="Rectangle 10"/>
          <p:cNvSpPr>
            <a:spLocks noGrp="1"/>
          </p:cNvSpPr>
          <p:nvPr>
            <p:ph type="pic" sz="quarter" idx="29"/>
          </p:nvPr>
        </p:nvSpPr>
        <p:spPr>
          <a:xfrm>
            <a:off x="1524000" y="4038600"/>
            <a:ext cx="1371600" cy="685800"/>
          </a:xfrm>
        </p:spPr>
        <p:txBody>
          <a:bodyPr>
            <a:normAutofit/>
          </a:bodyPr>
          <a:lstStyle>
            <a:extLst/>
          </a:lstStyle>
          <a:p>
            <a:pPr lvl="0"/>
            <a:r>
              <a:rPr lang="en-US" noProof="0" dirty="0" smtClean="0"/>
              <a:t>Click icon to add picture</a:t>
            </a:r>
            <a:endParaRPr lang="en-US" noProof="0" dirty="0"/>
          </a:p>
        </p:txBody>
      </p:sp>
      <p:sp>
        <p:nvSpPr>
          <p:cNvPr id="27" name="Rectangle 10"/>
          <p:cNvSpPr>
            <a:spLocks noGrp="1"/>
          </p:cNvSpPr>
          <p:nvPr>
            <p:ph type="pic" sz="quarter" idx="17"/>
          </p:nvPr>
        </p:nvSpPr>
        <p:spPr>
          <a:xfrm>
            <a:off x="3657600" y="1600200"/>
            <a:ext cx="1371600" cy="685800"/>
          </a:xfrm>
        </p:spPr>
        <p:txBody>
          <a:bodyPr>
            <a:normAutofit/>
          </a:bodyPr>
          <a:lstStyle>
            <a:extLst/>
          </a:lstStyle>
          <a:p>
            <a:pPr lvl="0"/>
            <a:r>
              <a:rPr lang="en-US" noProof="0" dirty="0" smtClean="0"/>
              <a:t>Click icon to add picture</a:t>
            </a:r>
            <a:endParaRPr lang="en-US" noProof="0" dirty="0"/>
          </a:p>
        </p:txBody>
      </p:sp>
      <p:sp>
        <p:nvSpPr>
          <p:cNvPr id="11" name="Rectangle 10"/>
          <p:cNvSpPr>
            <a:spLocks noGrp="1"/>
          </p:cNvSpPr>
          <p:nvPr>
            <p:ph type="pic" sz="quarter" idx="30"/>
          </p:nvPr>
        </p:nvSpPr>
        <p:spPr>
          <a:xfrm>
            <a:off x="3657600" y="4038600"/>
            <a:ext cx="1371600" cy="685800"/>
          </a:xfrm>
        </p:spPr>
        <p:txBody>
          <a:bodyPr>
            <a:normAutofit/>
          </a:bodyPr>
          <a:lstStyle>
            <a:extLst/>
          </a:lstStyle>
          <a:p>
            <a:pPr lvl="0"/>
            <a:r>
              <a:rPr lang="en-US" noProof="0" dirty="0" smtClean="0"/>
              <a:t>Click icon to add picture</a:t>
            </a:r>
            <a:endParaRPr lang="en-US" noProof="0" dirty="0"/>
          </a:p>
        </p:txBody>
      </p:sp>
      <p:sp>
        <p:nvSpPr>
          <p:cNvPr id="4" name="Rectangle 10"/>
          <p:cNvSpPr>
            <a:spLocks noGrp="1"/>
          </p:cNvSpPr>
          <p:nvPr>
            <p:ph type="pic" sz="quarter" idx="21"/>
          </p:nvPr>
        </p:nvSpPr>
        <p:spPr>
          <a:xfrm>
            <a:off x="5791200" y="1600200"/>
            <a:ext cx="1371600" cy="685800"/>
          </a:xfrm>
        </p:spPr>
        <p:txBody>
          <a:bodyPr>
            <a:normAutofit/>
          </a:bodyPr>
          <a:lstStyle>
            <a:extLst/>
          </a:lstStyle>
          <a:p>
            <a:pPr lvl="0"/>
            <a:r>
              <a:rPr lang="en-US" noProof="0" dirty="0" smtClean="0"/>
              <a:t>Click icon to add picture</a:t>
            </a:r>
            <a:endParaRPr lang="en-US" noProof="0" dirty="0"/>
          </a:p>
        </p:txBody>
      </p:sp>
      <p:sp>
        <p:nvSpPr>
          <p:cNvPr id="15" name="Rectangle 10"/>
          <p:cNvSpPr>
            <a:spLocks noGrp="1"/>
          </p:cNvSpPr>
          <p:nvPr>
            <p:ph type="pic" sz="quarter" idx="31"/>
          </p:nvPr>
        </p:nvSpPr>
        <p:spPr>
          <a:xfrm>
            <a:off x="5791200" y="4038600"/>
            <a:ext cx="1371600" cy="685800"/>
          </a:xfrm>
        </p:spPr>
        <p:txBody>
          <a:bodyPr>
            <a:normAutofit/>
          </a:bodyPr>
          <a:lstStyle>
            <a:extLst/>
          </a:lstStyle>
          <a:p>
            <a:pPr lvl="0"/>
            <a:r>
              <a:rPr lang="en-US" noProof="0" dirty="0" smtClean="0"/>
              <a:t>Click icon to add picture</a:t>
            </a:r>
            <a:endParaRPr lang="en-US" noProof="0" dirty="0"/>
          </a:p>
        </p:txBody>
      </p:sp>
      <p:sp>
        <p:nvSpPr>
          <p:cNvPr id="7" name="Rectangle 12"/>
          <p:cNvSpPr>
            <a:spLocks noGrp="1"/>
          </p:cNvSpPr>
          <p:nvPr>
            <p:ph type="body" sz="quarter" idx="14"/>
          </p:nvPr>
        </p:nvSpPr>
        <p:spPr>
          <a:xfrm>
            <a:off x="1524000" y="2895600"/>
            <a:ext cx="1371600" cy="304800"/>
          </a:xfrm>
        </p:spPr>
        <p:txBody>
          <a:bodyPr anchor="ctr"/>
          <a:lstStyle>
            <a:lvl1pPr algn="ctr">
              <a:defRPr b="1"/>
            </a:lvl1pPr>
            <a:extLst/>
          </a:lstStyle>
          <a:p>
            <a:pPr lvl="0"/>
            <a:r>
              <a:rPr lang="en-US" smtClean="0"/>
              <a:t>Click to edit Master text styles</a:t>
            </a:r>
          </a:p>
        </p:txBody>
      </p:sp>
      <p:sp>
        <p:nvSpPr>
          <p:cNvPr id="28" name="Rectangle 12"/>
          <p:cNvSpPr>
            <a:spLocks noGrp="1"/>
          </p:cNvSpPr>
          <p:nvPr>
            <p:ph type="body" sz="quarter" idx="33"/>
          </p:nvPr>
        </p:nvSpPr>
        <p:spPr>
          <a:xfrm>
            <a:off x="1524000" y="5334000"/>
            <a:ext cx="1371600" cy="304800"/>
          </a:xfrm>
        </p:spPr>
        <p:txBody>
          <a:bodyPr anchor="ctr"/>
          <a:lstStyle>
            <a:lvl1pPr algn="ctr">
              <a:defRPr b="1"/>
            </a:lvl1pPr>
            <a:extLst/>
          </a:lstStyle>
          <a:p>
            <a:pPr lvl="0"/>
            <a:r>
              <a:rPr lang="en-US" smtClean="0"/>
              <a:t>Click to edit Master text styles</a:t>
            </a:r>
          </a:p>
        </p:txBody>
      </p:sp>
      <p:sp>
        <p:nvSpPr>
          <p:cNvPr id="30" name="Rectangle 12"/>
          <p:cNvSpPr>
            <a:spLocks noGrp="1"/>
          </p:cNvSpPr>
          <p:nvPr>
            <p:ph type="body" sz="quarter" idx="18"/>
          </p:nvPr>
        </p:nvSpPr>
        <p:spPr>
          <a:xfrm>
            <a:off x="3657600" y="2895600"/>
            <a:ext cx="1371600" cy="304800"/>
          </a:xfrm>
        </p:spPr>
        <p:txBody>
          <a:bodyPr anchor="ctr"/>
          <a:lstStyle>
            <a:lvl1pPr algn="ctr">
              <a:defRPr b="1"/>
            </a:lvl1pPr>
            <a:extLst/>
          </a:lstStyle>
          <a:p>
            <a:pPr lvl="0"/>
            <a:r>
              <a:rPr lang="en-US" smtClean="0"/>
              <a:t>Click to edit Master text styles</a:t>
            </a:r>
          </a:p>
        </p:txBody>
      </p:sp>
      <p:sp>
        <p:nvSpPr>
          <p:cNvPr id="13" name="Rectangle 12"/>
          <p:cNvSpPr>
            <a:spLocks noGrp="1"/>
          </p:cNvSpPr>
          <p:nvPr>
            <p:ph type="body" sz="quarter" idx="34"/>
          </p:nvPr>
        </p:nvSpPr>
        <p:spPr>
          <a:xfrm>
            <a:off x="3657600" y="5334000"/>
            <a:ext cx="1371600" cy="304800"/>
          </a:xfrm>
        </p:spPr>
        <p:txBody>
          <a:bodyPr anchor="ctr"/>
          <a:lstStyle>
            <a:lvl1pPr algn="ctr">
              <a:defRPr b="1"/>
            </a:lvl1pPr>
            <a:extLst/>
          </a:lstStyle>
          <a:p>
            <a:pPr lvl="0"/>
            <a:r>
              <a:rPr lang="en-US" smtClean="0"/>
              <a:t>Click to edit Master text styles</a:t>
            </a:r>
          </a:p>
        </p:txBody>
      </p:sp>
      <p:sp>
        <p:nvSpPr>
          <p:cNvPr id="14" name="Rectangle 12"/>
          <p:cNvSpPr>
            <a:spLocks noGrp="1"/>
          </p:cNvSpPr>
          <p:nvPr>
            <p:ph type="body" sz="quarter" idx="22"/>
          </p:nvPr>
        </p:nvSpPr>
        <p:spPr>
          <a:xfrm>
            <a:off x="5791200" y="2895600"/>
            <a:ext cx="1371600" cy="304800"/>
          </a:xfrm>
        </p:spPr>
        <p:txBody>
          <a:bodyPr anchor="ctr"/>
          <a:lstStyle>
            <a:lvl1pPr algn="ctr">
              <a:defRPr b="1"/>
            </a:lvl1pPr>
            <a:extLst/>
          </a:lstStyle>
          <a:p>
            <a:pPr lvl="0"/>
            <a:r>
              <a:rPr lang="en-US" smtClean="0"/>
              <a:t>Click to edit Master text styles</a:t>
            </a:r>
          </a:p>
        </p:txBody>
      </p:sp>
      <p:sp>
        <p:nvSpPr>
          <p:cNvPr id="2" name="Rectangle 12"/>
          <p:cNvSpPr>
            <a:spLocks noGrp="1"/>
          </p:cNvSpPr>
          <p:nvPr>
            <p:ph type="body" sz="quarter" idx="35"/>
          </p:nvPr>
        </p:nvSpPr>
        <p:spPr>
          <a:xfrm>
            <a:off x="5791200" y="5334000"/>
            <a:ext cx="1371600" cy="304800"/>
          </a:xfrm>
        </p:spPr>
        <p:txBody>
          <a:bodyPr anchor="ctr"/>
          <a:lstStyle>
            <a:lvl1pPr algn="ctr">
              <a:defRPr b="1"/>
            </a:lvl1pPr>
            <a:extLst/>
          </a:lstStyle>
          <a:p>
            <a:pPr lvl="0"/>
            <a:r>
              <a:rPr lang="en-US" smtClean="0"/>
              <a:t>Click to edit Master text styles</a:t>
            </a:r>
          </a:p>
        </p:txBody>
      </p:sp>
      <p:sp>
        <p:nvSpPr>
          <p:cNvPr id="44" name="Rectangle 11"/>
          <p:cNvSpPr>
            <a:spLocks noGrp="1"/>
          </p:cNvSpPr>
          <p:nvPr>
            <p:ph type="body" sz="quarter" idx="15"/>
          </p:nvPr>
        </p:nvSpPr>
        <p:spPr>
          <a:xfrm>
            <a:off x="1524000" y="3200400"/>
            <a:ext cx="1371600" cy="152400"/>
          </a:xfrm>
        </p:spPr>
        <p:txBody>
          <a:bodyPr anchor="ctr">
            <a:noAutofit/>
          </a:bodyPr>
          <a:lstStyle>
            <a:lvl1pPr algn="ctr">
              <a:defRPr sz="800" i="1"/>
            </a:lvl1pPr>
            <a:extLst/>
          </a:lstStyle>
          <a:p>
            <a:pPr lvl="0"/>
            <a:r>
              <a:rPr lang="en-US" smtClean="0"/>
              <a:t>Click to edit Master text styles</a:t>
            </a:r>
          </a:p>
        </p:txBody>
      </p:sp>
      <p:sp>
        <p:nvSpPr>
          <p:cNvPr id="35" name="Rectangle 11"/>
          <p:cNvSpPr>
            <a:spLocks noGrp="1"/>
          </p:cNvSpPr>
          <p:nvPr>
            <p:ph type="body" sz="quarter" idx="37"/>
          </p:nvPr>
        </p:nvSpPr>
        <p:spPr>
          <a:xfrm>
            <a:off x="1524000" y="5638800"/>
            <a:ext cx="1371600" cy="152400"/>
          </a:xfrm>
        </p:spPr>
        <p:txBody>
          <a:bodyPr anchor="ctr">
            <a:noAutofit/>
          </a:bodyPr>
          <a:lstStyle>
            <a:lvl1pPr algn="ctr">
              <a:defRPr sz="800" i="1"/>
            </a:lvl1pPr>
            <a:extLst/>
          </a:lstStyle>
          <a:p>
            <a:pPr lvl="0"/>
            <a:r>
              <a:rPr lang="en-US" smtClean="0"/>
              <a:t>Click to edit Master text styles</a:t>
            </a:r>
          </a:p>
        </p:txBody>
      </p:sp>
      <p:sp>
        <p:nvSpPr>
          <p:cNvPr id="34" name="Rectangle 11"/>
          <p:cNvSpPr>
            <a:spLocks noGrp="1"/>
          </p:cNvSpPr>
          <p:nvPr>
            <p:ph type="body" sz="quarter" idx="19"/>
          </p:nvPr>
        </p:nvSpPr>
        <p:spPr>
          <a:xfrm>
            <a:off x="3657600" y="3200400"/>
            <a:ext cx="1371600" cy="152400"/>
          </a:xfrm>
        </p:spPr>
        <p:txBody>
          <a:bodyPr anchor="ctr">
            <a:noAutofit/>
          </a:bodyPr>
          <a:lstStyle>
            <a:lvl1pPr algn="ctr">
              <a:defRPr sz="800" i="1"/>
            </a:lvl1pPr>
            <a:extLst/>
          </a:lstStyle>
          <a:p>
            <a:pPr lvl="0"/>
            <a:r>
              <a:rPr lang="en-US" smtClean="0"/>
              <a:t>Click to edit Master text styles</a:t>
            </a:r>
          </a:p>
        </p:txBody>
      </p:sp>
      <p:sp>
        <p:nvSpPr>
          <p:cNvPr id="40" name="Rectangle 11"/>
          <p:cNvSpPr>
            <a:spLocks noGrp="1"/>
          </p:cNvSpPr>
          <p:nvPr>
            <p:ph type="body" sz="quarter" idx="38"/>
          </p:nvPr>
        </p:nvSpPr>
        <p:spPr>
          <a:xfrm>
            <a:off x="3657600" y="5638800"/>
            <a:ext cx="1371600" cy="152400"/>
          </a:xfrm>
        </p:spPr>
        <p:txBody>
          <a:bodyPr anchor="ctr">
            <a:noAutofit/>
          </a:bodyPr>
          <a:lstStyle>
            <a:lvl1pPr algn="ctr">
              <a:defRPr sz="800" i="1"/>
            </a:lvl1pPr>
            <a:extLst/>
          </a:lstStyle>
          <a:p>
            <a:pPr lvl="0"/>
            <a:r>
              <a:rPr lang="en-US" smtClean="0"/>
              <a:t>Click to edit Master text styles</a:t>
            </a:r>
          </a:p>
        </p:txBody>
      </p:sp>
      <p:sp>
        <p:nvSpPr>
          <p:cNvPr id="38" name="Rectangle 11"/>
          <p:cNvSpPr>
            <a:spLocks noGrp="1"/>
          </p:cNvSpPr>
          <p:nvPr>
            <p:ph type="body" sz="quarter" idx="23"/>
          </p:nvPr>
        </p:nvSpPr>
        <p:spPr>
          <a:xfrm>
            <a:off x="5791200" y="3200400"/>
            <a:ext cx="1371600" cy="152400"/>
          </a:xfrm>
        </p:spPr>
        <p:txBody>
          <a:bodyPr anchor="ctr">
            <a:noAutofit/>
          </a:bodyPr>
          <a:lstStyle>
            <a:lvl1pPr algn="ctr">
              <a:defRPr sz="800" i="1"/>
            </a:lvl1pPr>
            <a:extLst/>
          </a:lstStyle>
          <a:p>
            <a:pPr lvl="0"/>
            <a:r>
              <a:rPr lang="en-US" smtClean="0"/>
              <a:t>Click to edit Master text styles</a:t>
            </a:r>
          </a:p>
        </p:txBody>
      </p:sp>
      <p:sp>
        <p:nvSpPr>
          <p:cNvPr id="33" name="Rectangle 11"/>
          <p:cNvSpPr>
            <a:spLocks noGrp="1"/>
          </p:cNvSpPr>
          <p:nvPr>
            <p:ph type="body" sz="quarter" idx="39"/>
          </p:nvPr>
        </p:nvSpPr>
        <p:spPr>
          <a:xfrm>
            <a:off x="5791200" y="5638800"/>
            <a:ext cx="1371600" cy="152400"/>
          </a:xfrm>
        </p:spPr>
        <p:txBody>
          <a:bodyPr anchor="ctr">
            <a:noAutofit/>
          </a:bodyPr>
          <a:lstStyle>
            <a:lvl1pPr algn="ctr">
              <a:defRPr sz="800" i="1"/>
            </a:lvl1pPr>
            <a:extLst/>
          </a:lstStyle>
          <a:p>
            <a:pPr lvl="0"/>
            <a:r>
              <a:rPr lang="en-US" smtClean="0"/>
              <a:t>Click to edit Master text styles</a:t>
            </a:r>
          </a:p>
        </p:txBody>
      </p:sp>
      <p:sp>
        <p:nvSpPr>
          <p:cNvPr id="5" name="Rectangle 14"/>
          <p:cNvSpPr>
            <a:spLocks noGrp="1"/>
          </p:cNvSpPr>
          <p:nvPr>
            <p:ph type="body" sz="quarter" idx="16"/>
          </p:nvPr>
        </p:nvSpPr>
        <p:spPr>
          <a:xfrm>
            <a:off x="1524000" y="2286000"/>
            <a:ext cx="1371600" cy="609600"/>
          </a:xfrm>
        </p:spPr>
        <p:txBody>
          <a:bodyPr anchor="ctr"/>
          <a:lstStyle>
            <a:lvl1pPr algn="ctr">
              <a:defRPr sz="800"/>
            </a:lvl1pPr>
            <a:extLst/>
          </a:lstStyle>
          <a:p>
            <a:pPr lvl="0"/>
            <a:r>
              <a:rPr lang="en-US" smtClean="0"/>
              <a:t>Click to edit Master text styles</a:t>
            </a:r>
          </a:p>
        </p:txBody>
      </p:sp>
      <p:sp>
        <p:nvSpPr>
          <p:cNvPr id="56" name="Rectangle 14"/>
          <p:cNvSpPr>
            <a:spLocks noGrp="1"/>
          </p:cNvSpPr>
          <p:nvPr>
            <p:ph type="body" sz="quarter" idx="41"/>
          </p:nvPr>
        </p:nvSpPr>
        <p:spPr>
          <a:xfrm>
            <a:off x="1524000" y="4724400"/>
            <a:ext cx="1371600" cy="609600"/>
          </a:xfrm>
        </p:spPr>
        <p:txBody>
          <a:bodyPr anchor="ctr"/>
          <a:lstStyle>
            <a:lvl1pPr algn="ctr">
              <a:defRPr sz="800"/>
            </a:lvl1pPr>
            <a:extLst/>
          </a:lstStyle>
          <a:p>
            <a:pPr lvl="0"/>
            <a:r>
              <a:rPr lang="en-US" smtClean="0"/>
              <a:t>Click to edit Master text styles</a:t>
            </a:r>
          </a:p>
        </p:txBody>
      </p:sp>
      <p:sp>
        <p:nvSpPr>
          <p:cNvPr id="62" name="Rectangle 14"/>
          <p:cNvSpPr>
            <a:spLocks noGrp="1"/>
          </p:cNvSpPr>
          <p:nvPr>
            <p:ph type="body" sz="quarter" idx="20"/>
          </p:nvPr>
        </p:nvSpPr>
        <p:spPr>
          <a:xfrm>
            <a:off x="3657600" y="2286000"/>
            <a:ext cx="1371600" cy="609600"/>
          </a:xfrm>
        </p:spPr>
        <p:txBody>
          <a:bodyPr anchor="ctr"/>
          <a:lstStyle>
            <a:lvl1pPr algn="ctr">
              <a:defRPr sz="800"/>
            </a:lvl1pPr>
            <a:extLst/>
          </a:lstStyle>
          <a:p>
            <a:pPr lvl="0"/>
            <a:r>
              <a:rPr lang="en-US" smtClean="0"/>
              <a:t>Click to edit Master text styles</a:t>
            </a:r>
          </a:p>
        </p:txBody>
      </p:sp>
      <p:sp>
        <p:nvSpPr>
          <p:cNvPr id="37" name="Rectangle 14"/>
          <p:cNvSpPr>
            <a:spLocks noGrp="1"/>
          </p:cNvSpPr>
          <p:nvPr>
            <p:ph type="body" sz="quarter" idx="42"/>
          </p:nvPr>
        </p:nvSpPr>
        <p:spPr>
          <a:xfrm>
            <a:off x="3657600" y="4724400"/>
            <a:ext cx="1371600" cy="609600"/>
          </a:xfrm>
        </p:spPr>
        <p:txBody>
          <a:bodyPr anchor="ctr"/>
          <a:lstStyle>
            <a:lvl1pPr algn="ctr">
              <a:defRPr sz="800"/>
            </a:lvl1pPr>
            <a:extLst/>
          </a:lstStyle>
          <a:p>
            <a:pPr lvl="0"/>
            <a:r>
              <a:rPr lang="en-US" smtClean="0"/>
              <a:t>Click to edit Master text styles</a:t>
            </a:r>
          </a:p>
        </p:txBody>
      </p:sp>
      <p:sp>
        <p:nvSpPr>
          <p:cNvPr id="41" name="Rectangle 14"/>
          <p:cNvSpPr>
            <a:spLocks noGrp="1"/>
          </p:cNvSpPr>
          <p:nvPr>
            <p:ph type="body" sz="quarter" idx="24"/>
          </p:nvPr>
        </p:nvSpPr>
        <p:spPr>
          <a:xfrm>
            <a:off x="5791200" y="2286000"/>
            <a:ext cx="1371600" cy="609600"/>
          </a:xfrm>
        </p:spPr>
        <p:txBody>
          <a:bodyPr anchor="ctr"/>
          <a:lstStyle>
            <a:lvl1pPr algn="ctr">
              <a:defRPr sz="800"/>
            </a:lvl1pPr>
            <a:extLst/>
          </a:lstStyle>
          <a:p>
            <a:pPr lvl="0"/>
            <a:r>
              <a:rPr lang="en-US" smtClean="0"/>
              <a:t>Click to edit Master text styles</a:t>
            </a:r>
          </a:p>
        </p:txBody>
      </p:sp>
      <p:sp>
        <p:nvSpPr>
          <p:cNvPr id="52" name="Rectangle 14"/>
          <p:cNvSpPr>
            <a:spLocks noGrp="1"/>
          </p:cNvSpPr>
          <p:nvPr>
            <p:ph type="body" sz="quarter" idx="43"/>
          </p:nvPr>
        </p:nvSpPr>
        <p:spPr>
          <a:xfrm>
            <a:off x="5791200" y="4724400"/>
            <a:ext cx="1371600" cy="609600"/>
          </a:xfrm>
        </p:spPr>
        <p:txBody>
          <a:bodyPr anchor="ctr"/>
          <a:lstStyle>
            <a:lvl1pPr algn="ctr">
              <a:defRPr sz="800"/>
            </a:lvl1pPr>
            <a:extLst/>
          </a:lstStyle>
          <a:p>
            <a:pPr lvl="0"/>
            <a:r>
              <a:rPr lang="en-US" smtClean="0"/>
              <a:t>Click to edit Master text styles</a:t>
            </a:r>
          </a:p>
        </p:txBody>
      </p:sp>
      <p:sp>
        <p:nvSpPr>
          <p:cNvPr id="39" name="Rectangle 51"/>
          <p:cNvSpPr>
            <a:spLocks noGrp="1"/>
          </p:cNvSpPr>
          <p:nvPr>
            <p:ph type="body" sz="quarter" idx="46"/>
          </p:nvPr>
        </p:nvSpPr>
        <p:spPr>
          <a:xfrm>
            <a:off x="304800" y="381000"/>
            <a:ext cx="8077200" cy="838200"/>
          </a:xfrm>
        </p:spPr>
        <p:txBody>
          <a:bodyPr/>
          <a:lstStyle>
            <a:lvl1pPr>
              <a:defRPr sz="1200"/>
            </a:lvl1pPr>
            <a:extLst/>
          </a:lstStyle>
          <a:p>
            <a:pPr lvl="0"/>
            <a:r>
              <a:rPr lang="en-US" smtClean="0"/>
              <a:t>Click to edit Master text styles</a:t>
            </a:r>
          </a:p>
        </p:txBody>
      </p:sp>
      <p:sp>
        <p:nvSpPr>
          <p:cNvPr id="45" name="Rectangle 42"/>
          <p:cNvSpPr>
            <a:spLocks noGrp="1"/>
          </p:cNvSpPr>
          <p:nvPr>
            <p:ph type="dt" sz="half" idx="47"/>
          </p:nvPr>
        </p:nvSpPr>
        <p:spPr/>
        <p:txBody>
          <a:bodyPr/>
          <a:lstStyle>
            <a:lvl1pPr>
              <a:defRPr/>
            </a:lvl1pPr>
            <a:extLst/>
          </a:lstStyle>
          <a:p>
            <a:pPr>
              <a:defRPr/>
            </a:pPr>
            <a:fld id="{7FE81FC9-865D-4154-A596-C51121FF3A23}" type="datetime1">
              <a:rPr lang="en-US">
                <a:solidFill>
                  <a:prstClr val="black">
                    <a:tint val="65000"/>
                  </a:prstClr>
                </a:solidFill>
              </a:rPr>
              <a:pPr>
                <a:defRPr/>
              </a:pPr>
              <a:t>1/19/2016</a:t>
            </a:fld>
            <a:endParaRPr lang="en-US" dirty="0">
              <a:solidFill>
                <a:prstClr val="black">
                  <a:tint val="65000"/>
                </a:prstClr>
              </a:solidFill>
            </a:endParaRPr>
          </a:p>
        </p:txBody>
      </p:sp>
      <p:sp>
        <p:nvSpPr>
          <p:cNvPr id="46" name="Rectangle 43"/>
          <p:cNvSpPr>
            <a:spLocks noGrp="1"/>
          </p:cNvSpPr>
          <p:nvPr>
            <p:ph type="sldNum" sz="quarter" idx="48"/>
          </p:nvPr>
        </p:nvSpPr>
        <p:spPr/>
        <p:txBody>
          <a:bodyPr/>
          <a:lstStyle>
            <a:lvl1pPr>
              <a:defRPr/>
            </a:lvl1pPr>
            <a:extLst/>
          </a:lstStyle>
          <a:p>
            <a:pPr>
              <a:defRPr/>
            </a:pPr>
            <a:fld id="{33437C79-80AC-40BF-89B8-61388D8434E8}" type="slidenum">
              <a:rPr lang="en-US">
                <a:solidFill>
                  <a:prstClr val="black"/>
                </a:solidFill>
              </a:rPr>
              <a:pPr>
                <a:defRPr/>
              </a:pPr>
              <a:t>‹#›</a:t>
            </a:fld>
            <a:endParaRPr lang="en-US" dirty="0">
              <a:solidFill>
                <a:prstClr val="black"/>
              </a:solidFill>
            </a:endParaRPr>
          </a:p>
        </p:txBody>
      </p:sp>
      <p:sp>
        <p:nvSpPr>
          <p:cNvPr id="47" name="Rectangle 45"/>
          <p:cNvSpPr>
            <a:spLocks noGrp="1"/>
          </p:cNvSpPr>
          <p:nvPr>
            <p:ph type="ftr" sz="quarter" idx="49"/>
          </p:nvPr>
        </p:nvSpPr>
        <p:spPr/>
        <p:txBody>
          <a:bodyPr/>
          <a:lstStyle>
            <a:lvl1pPr>
              <a:defRPr/>
            </a:lvl1pPr>
            <a:extLst/>
          </a:lstStyle>
          <a:p>
            <a:pPr>
              <a:defRPr/>
            </a:pPr>
            <a:endParaRPr lang="en-US"/>
          </a:p>
        </p:txBody>
      </p:sp>
    </p:spTree>
    <p:extLst>
      <p:ext uri="{BB962C8B-B14F-4D97-AF65-F5344CB8AC3E}">
        <p14:creationId xmlns:p14="http://schemas.microsoft.com/office/powerpoint/2010/main" val="311578071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4"/>
          <p:cNvSpPr>
            <a:spLocks noGrp="1"/>
          </p:cNvSpPr>
          <p:nvPr>
            <p:ph type="dt" sz="half" idx="10"/>
          </p:nvPr>
        </p:nvSpPr>
        <p:spPr/>
        <p:txBody>
          <a:bodyPr/>
          <a:lstStyle>
            <a:lvl1pPr>
              <a:defRPr/>
            </a:lvl1pPr>
          </a:lstStyle>
          <a:p>
            <a:pPr>
              <a:defRPr/>
            </a:pPr>
            <a:fld id="{7AC8905E-59D7-4F79-A09C-0C2D28E1B573}" type="datetime1">
              <a:rPr lang="en-US">
                <a:solidFill>
                  <a:prstClr val="black">
                    <a:tint val="65000"/>
                  </a:prstClr>
                </a:solidFill>
              </a:rPr>
              <a:pPr>
                <a:defRPr/>
              </a:pPr>
              <a:t>1/19/2016</a:t>
            </a:fld>
            <a:endParaRPr lang="en-US" dirty="0">
              <a:solidFill>
                <a:prstClr val="black">
                  <a:tint val="65000"/>
                </a:prstClr>
              </a:solidFill>
            </a:endParaRPr>
          </a:p>
        </p:txBody>
      </p:sp>
      <p:sp>
        <p:nvSpPr>
          <p:cNvPr id="3" name="Rectangle 6"/>
          <p:cNvSpPr>
            <a:spLocks noGrp="1"/>
          </p:cNvSpPr>
          <p:nvPr>
            <p:ph type="sldNum" sz="quarter" idx="11"/>
          </p:nvPr>
        </p:nvSpPr>
        <p:spPr/>
        <p:txBody>
          <a:bodyPr/>
          <a:lstStyle>
            <a:lvl1pPr>
              <a:defRPr/>
            </a:lvl1pPr>
          </a:lstStyle>
          <a:p>
            <a:pPr>
              <a:defRPr/>
            </a:pPr>
            <a:fld id="{1E0E39A6-9950-4244-933B-E30913E636A3}" type="slidenum">
              <a:rPr lang="en-US">
                <a:solidFill>
                  <a:prstClr val="black"/>
                </a:solidFill>
              </a:rPr>
              <a:pPr>
                <a:defRPr/>
              </a:pPr>
              <a:t>‹#›</a:t>
            </a:fld>
            <a:endParaRPr lang="en-US" dirty="0">
              <a:solidFill>
                <a:prstClr val="black"/>
              </a:solidFill>
            </a:endParaRPr>
          </a:p>
        </p:txBody>
      </p:sp>
      <p:sp>
        <p:nvSpPr>
          <p:cNvPr id="4" name="Rectangle 12"/>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327803619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10600" y="381000"/>
            <a:ext cx="533400" cy="5867400"/>
          </a:xfrm>
        </p:spPr>
        <p:txBody>
          <a:bodyPr/>
          <a:lstStyle/>
          <a:p>
            <a:r>
              <a:rPr lang="en-US" smtClean="0"/>
              <a:t>Click to edit Master title style</a:t>
            </a:r>
            <a:endParaRPr lang="en-US"/>
          </a:p>
        </p:txBody>
      </p:sp>
      <p:sp>
        <p:nvSpPr>
          <p:cNvPr id="3" name="Content Placeholder 2"/>
          <p:cNvSpPr>
            <a:spLocks noGrp="1"/>
          </p:cNvSpPr>
          <p:nvPr>
            <p:ph idx="1"/>
          </p:nvPr>
        </p:nvSpPr>
        <p:spPr>
          <a:xfrm>
            <a:off x="304800" y="381000"/>
            <a:ext cx="8077200" cy="5867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p:cNvSpPr>
          <p:nvPr>
            <p:ph type="dt" sz="half" idx="10"/>
          </p:nvPr>
        </p:nvSpPr>
        <p:spPr/>
        <p:txBody>
          <a:bodyPr/>
          <a:lstStyle>
            <a:lvl1pPr>
              <a:defRPr/>
            </a:lvl1pPr>
          </a:lstStyle>
          <a:p>
            <a:pPr>
              <a:defRPr/>
            </a:pPr>
            <a:fld id="{D345FE0F-9347-4593-9712-15EB09D2BC1D}" type="datetime1">
              <a:rPr lang="en-US">
                <a:solidFill>
                  <a:prstClr val="black">
                    <a:tint val="65000"/>
                  </a:prstClr>
                </a:solidFill>
              </a:rPr>
              <a:pPr>
                <a:defRPr/>
              </a:pPr>
              <a:t>1/19/2016</a:t>
            </a:fld>
            <a:endParaRPr lang="en-US" dirty="0">
              <a:solidFill>
                <a:prstClr val="black">
                  <a:tint val="65000"/>
                </a:prstClr>
              </a:solidFill>
            </a:endParaRPr>
          </a:p>
        </p:txBody>
      </p:sp>
      <p:sp>
        <p:nvSpPr>
          <p:cNvPr id="5" name="Rectangle 6"/>
          <p:cNvSpPr>
            <a:spLocks noGrp="1"/>
          </p:cNvSpPr>
          <p:nvPr>
            <p:ph type="sldNum" sz="quarter" idx="11"/>
          </p:nvPr>
        </p:nvSpPr>
        <p:spPr/>
        <p:txBody>
          <a:bodyPr/>
          <a:lstStyle>
            <a:lvl1pPr>
              <a:defRPr/>
            </a:lvl1pPr>
          </a:lstStyle>
          <a:p>
            <a:pPr>
              <a:defRPr/>
            </a:pPr>
            <a:fld id="{AB0F73F3-71D9-4AA8-A113-72DC6F728518}" type="slidenum">
              <a:rPr lang="en-US">
                <a:solidFill>
                  <a:prstClr val="black"/>
                </a:solidFill>
              </a:rPr>
              <a:pPr>
                <a:defRPr/>
              </a:pPr>
              <a:t>‹#›</a:t>
            </a:fld>
            <a:endParaRPr lang="en-US" dirty="0">
              <a:solidFill>
                <a:prstClr val="black"/>
              </a:solidFill>
            </a:endParaRPr>
          </a:p>
        </p:txBody>
      </p:sp>
      <p:sp>
        <p:nvSpPr>
          <p:cNvPr id="6" name="Rectangle 12"/>
          <p:cNvSpPr>
            <a:spLocks noGrp="1"/>
          </p:cNvSpPr>
          <p:nvPr>
            <p:ph type="ftr" sz="quarter" idx="12"/>
          </p:nvPr>
        </p:nvSpPr>
        <p:spPr/>
        <p:txBody>
          <a:bodyPr/>
          <a:lstStyle>
            <a:lvl1pPr>
              <a:defRPr/>
            </a:lvl1pPr>
          </a:lstStyle>
          <a:p>
            <a:pPr>
              <a:defRPr/>
            </a:pPr>
            <a:endParaRPr lang="en-US"/>
          </a:p>
        </p:txBody>
      </p:sp>
    </p:spTree>
    <p:extLst>
      <p:ext uri="{BB962C8B-B14F-4D97-AF65-F5344CB8AC3E}">
        <p14:creationId xmlns:p14="http://schemas.microsoft.com/office/powerpoint/2010/main" val="161288241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8237106-F2ED-405E-BC33-CC3CF426205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369268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912790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083923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348004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072618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7253083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9255512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740963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120170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3330594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536844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x">
  <p:cSld name="Light Background">
    <p:bg>
      <p:bgPr>
        <a:solidFill>
          <a:srgbClr val="FFFFFF"/>
        </a:solidFill>
        <a:effectLst/>
      </p:bgPr>
    </p:bg>
    <p:spTree>
      <p:nvGrpSpPr>
        <p:cNvPr id="1" name=""/>
        <p:cNvGrpSpPr/>
        <p:nvPr/>
      </p:nvGrpSpPr>
      <p:grpSpPr>
        <a:xfrm>
          <a:off x="0" y="0"/>
          <a:ext cx="0" cy="0"/>
          <a:chOff x="0" y="0"/>
          <a:chExt cx="0" cy="0"/>
        </a:xfrm>
      </p:grpSpPr>
      <p:pic>
        <p:nvPicPr>
          <p:cNvPr id="4" name="image.png"/>
          <p:cNvPicPr/>
          <p:nvPr userDrawn="1"/>
        </p:nvPicPr>
        <p:blipFill>
          <a:blip r:embed="rId2">
            <a:extLst/>
          </a:blip>
          <a:stretch>
            <a:fillRect/>
          </a:stretch>
        </p:blipFill>
        <p:spPr>
          <a:xfrm>
            <a:off x="6472237" y="6110288"/>
            <a:ext cx="2600326" cy="823913"/>
          </a:xfrm>
          <a:prstGeom prst="rect">
            <a:avLst/>
          </a:prstGeom>
          <a:ln w="12700">
            <a:miter lim="400000"/>
          </a:ln>
        </p:spPr>
      </p:pic>
    </p:spTree>
    <p:extLst>
      <p:ext uri="{BB962C8B-B14F-4D97-AF65-F5344CB8AC3E}">
        <p14:creationId xmlns:p14="http://schemas.microsoft.com/office/powerpoint/2010/main" val="3911852710"/>
      </p:ext>
    </p:extLst>
  </p:cSld>
  <p:clrMapOvr>
    <a:masterClrMapping/>
  </p:clrMapOvr>
  <p:transition spd="med"/>
  <p:timing>
    <p:tnLst>
      <p:par>
        <p:cTn id="1" dur="indefinite" restart="never" nodeType="tmRoot"/>
      </p:par>
    </p:tn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51" name="Shape 51"/>
          <p:cNvSpPr>
            <a:spLocks noGrp="1"/>
          </p:cNvSpPr>
          <p:nvPr>
            <p:ph type="title"/>
          </p:nvPr>
        </p:nvSpPr>
        <p:spPr>
          <a:xfrm>
            <a:off x="457200" y="0"/>
            <a:ext cx="8229600" cy="1692276"/>
          </a:xfrm>
          <a:prstGeom prst="rect">
            <a:avLst/>
          </a:prstGeom>
        </p:spPr>
        <p:txBody>
          <a:bodyPr/>
          <a:lstStyle>
            <a:lvl1pPr algn="l">
              <a:defRPr sz="2400">
                <a:latin typeface="Trade Gothic LT Std"/>
                <a:ea typeface="Trade Gothic LT Std"/>
                <a:cs typeface="Trade Gothic LT Std"/>
                <a:sym typeface="Trade Gothic LT Std"/>
              </a:defRPr>
            </a:lvl1pPr>
          </a:lstStyle>
          <a:p>
            <a:pPr lvl="0">
              <a:defRPr sz="1800">
                <a:solidFill>
                  <a:srgbClr val="000000"/>
                </a:solidFill>
              </a:defRPr>
            </a:pPr>
            <a:r>
              <a:rPr sz="2400">
                <a:solidFill>
                  <a:srgbClr val="FFFFFF"/>
                </a:solidFill>
              </a:rPr>
              <a:t>Title Text</a:t>
            </a:r>
          </a:p>
        </p:txBody>
      </p:sp>
    </p:spTree>
    <p:extLst>
      <p:ext uri="{BB962C8B-B14F-4D97-AF65-F5344CB8AC3E}">
        <p14:creationId xmlns:p14="http://schemas.microsoft.com/office/powerpoint/2010/main" val="909226413"/>
      </p:ext>
    </p:extLst>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8237106-F2ED-405E-BC33-CC3CF426205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6182008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819736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4850629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637989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721708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1106926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400602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317009"/>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249875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8503686"/>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7333896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x">
  <p:cSld name="Light Background">
    <p:bg>
      <p:bgPr>
        <a:solidFill>
          <a:srgbClr val="FFFFFF"/>
        </a:solidFill>
        <a:effectLst/>
      </p:bgPr>
    </p:bg>
    <p:spTree>
      <p:nvGrpSpPr>
        <p:cNvPr id="1" name=""/>
        <p:cNvGrpSpPr/>
        <p:nvPr/>
      </p:nvGrpSpPr>
      <p:grpSpPr>
        <a:xfrm>
          <a:off x="0" y="0"/>
          <a:ext cx="0" cy="0"/>
          <a:chOff x="0" y="0"/>
          <a:chExt cx="0" cy="0"/>
        </a:xfrm>
      </p:grpSpPr>
      <p:pic>
        <p:nvPicPr>
          <p:cNvPr id="4" name="image.png"/>
          <p:cNvPicPr/>
          <p:nvPr userDrawn="1"/>
        </p:nvPicPr>
        <p:blipFill>
          <a:blip r:embed="rId2">
            <a:extLst/>
          </a:blip>
          <a:stretch>
            <a:fillRect/>
          </a:stretch>
        </p:blipFill>
        <p:spPr>
          <a:xfrm>
            <a:off x="6472237" y="6110288"/>
            <a:ext cx="2600326" cy="823913"/>
          </a:xfrm>
          <a:prstGeom prst="rect">
            <a:avLst/>
          </a:prstGeom>
          <a:ln w="12700">
            <a:miter lim="400000"/>
          </a:ln>
        </p:spPr>
      </p:pic>
    </p:spTree>
    <p:extLst>
      <p:ext uri="{BB962C8B-B14F-4D97-AF65-F5344CB8AC3E}">
        <p14:creationId xmlns:p14="http://schemas.microsoft.com/office/powerpoint/2010/main" val="2279908319"/>
      </p:ext>
    </p:extLst>
  </p:cSld>
  <p:clrMapOvr>
    <a:masterClrMapping/>
  </p:clrMapOvr>
  <p:transition spd="med"/>
  <p:timing>
    <p:tnLst>
      <p:par>
        <p:cT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51" name="Shape 51"/>
          <p:cNvSpPr>
            <a:spLocks noGrp="1"/>
          </p:cNvSpPr>
          <p:nvPr>
            <p:ph type="title"/>
          </p:nvPr>
        </p:nvSpPr>
        <p:spPr>
          <a:xfrm>
            <a:off x="457200" y="0"/>
            <a:ext cx="8229600" cy="1692276"/>
          </a:xfrm>
          <a:prstGeom prst="rect">
            <a:avLst/>
          </a:prstGeom>
        </p:spPr>
        <p:txBody>
          <a:bodyPr/>
          <a:lstStyle>
            <a:lvl1pPr algn="l">
              <a:defRPr sz="2400">
                <a:latin typeface="Trade Gothic LT Std"/>
                <a:ea typeface="Trade Gothic LT Std"/>
                <a:cs typeface="Trade Gothic LT Std"/>
                <a:sym typeface="Trade Gothic LT Std"/>
              </a:defRPr>
            </a:lvl1pPr>
          </a:lstStyle>
          <a:p>
            <a:pPr lvl="0">
              <a:defRPr sz="1800">
                <a:solidFill>
                  <a:srgbClr val="000000"/>
                </a:solidFill>
              </a:defRPr>
            </a:pPr>
            <a:r>
              <a:rPr sz="2400">
                <a:solidFill>
                  <a:srgbClr val="FFFFFF"/>
                </a:solidFill>
              </a:rPr>
              <a:t>Title Text</a:t>
            </a:r>
          </a:p>
        </p:txBody>
      </p:sp>
    </p:spTree>
    <p:extLst>
      <p:ext uri="{BB962C8B-B14F-4D97-AF65-F5344CB8AC3E}">
        <p14:creationId xmlns:p14="http://schemas.microsoft.com/office/powerpoint/2010/main" val="1868910054"/>
      </p:ext>
    </p:extLst>
  </p:cSld>
  <p:clrMapOvr>
    <a:masterClrMapping/>
  </p:clrMapOvr>
  <p:transition spd="med"/>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8237106-F2ED-405E-BC33-CC3CF426205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156745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084941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619279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66917756"/>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6168293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5970912"/>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8180931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887570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2470797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120731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56968208"/>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x">
  <p:cSld name="Light Background">
    <p:bg>
      <p:bgPr>
        <a:solidFill>
          <a:srgbClr val="FFFFFF"/>
        </a:solidFill>
        <a:effectLst/>
      </p:bgPr>
    </p:bg>
    <p:spTree>
      <p:nvGrpSpPr>
        <p:cNvPr id="1" name=""/>
        <p:cNvGrpSpPr/>
        <p:nvPr/>
      </p:nvGrpSpPr>
      <p:grpSpPr>
        <a:xfrm>
          <a:off x="0" y="0"/>
          <a:ext cx="0" cy="0"/>
          <a:chOff x="0" y="0"/>
          <a:chExt cx="0" cy="0"/>
        </a:xfrm>
      </p:grpSpPr>
      <p:pic>
        <p:nvPicPr>
          <p:cNvPr id="4" name="image.png"/>
          <p:cNvPicPr/>
          <p:nvPr userDrawn="1"/>
        </p:nvPicPr>
        <p:blipFill>
          <a:blip r:embed="rId2">
            <a:extLst/>
          </a:blip>
          <a:stretch>
            <a:fillRect/>
          </a:stretch>
        </p:blipFill>
        <p:spPr>
          <a:xfrm>
            <a:off x="6472237" y="6110288"/>
            <a:ext cx="2600326" cy="823913"/>
          </a:xfrm>
          <a:prstGeom prst="rect">
            <a:avLst/>
          </a:prstGeom>
          <a:ln w="12700">
            <a:miter lim="400000"/>
          </a:ln>
        </p:spPr>
      </p:pic>
    </p:spTree>
    <p:extLst>
      <p:ext uri="{BB962C8B-B14F-4D97-AF65-F5344CB8AC3E}">
        <p14:creationId xmlns:p14="http://schemas.microsoft.com/office/powerpoint/2010/main" val="2700707794"/>
      </p:ext>
    </p:extLst>
  </p:cSld>
  <p:clrMapOvr>
    <a:masterClrMapping/>
  </p:clrMapOvr>
  <p:transition spd="med"/>
  <p:timing>
    <p:tnLst>
      <p:par>
        <p:cTn id="1" dur="indefinite" restart="never" nodeType="tmRoot"/>
      </p:par>
    </p:tn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51" name="Shape 51"/>
          <p:cNvSpPr>
            <a:spLocks noGrp="1"/>
          </p:cNvSpPr>
          <p:nvPr>
            <p:ph type="title"/>
          </p:nvPr>
        </p:nvSpPr>
        <p:spPr>
          <a:xfrm>
            <a:off x="457200" y="0"/>
            <a:ext cx="8229600" cy="1692276"/>
          </a:xfrm>
          <a:prstGeom prst="rect">
            <a:avLst/>
          </a:prstGeom>
        </p:spPr>
        <p:txBody>
          <a:bodyPr/>
          <a:lstStyle>
            <a:lvl1pPr algn="l">
              <a:defRPr sz="2400">
                <a:latin typeface="Trade Gothic LT Std"/>
                <a:ea typeface="Trade Gothic LT Std"/>
                <a:cs typeface="Trade Gothic LT Std"/>
                <a:sym typeface="Trade Gothic LT Std"/>
              </a:defRPr>
            </a:lvl1pPr>
          </a:lstStyle>
          <a:p>
            <a:pPr lvl="0">
              <a:defRPr sz="1800">
                <a:solidFill>
                  <a:srgbClr val="000000"/>
                </a:solidFill>
              </a:defRPr>
            </a:pPr>
            <a:r>
              <a:rPr sz="2400">
                <a:solidFill>
                  <a:srgbClr val="FFFFFF"/>
                </a:solidFill>
              </a:rPr>
              <a:t>Title Text</a:t>
            </a:r>
          </a:p>
        </p:txBody>
      </p:sp>
    </p:spTree>
    <p:extLst>
      <p:ext uri="{BB962C8B-B14F-4D97-AF65-F5344CB8AC3E}">
        <p14:creationId xmlns:p14="http://schemas.microsoft.com/office/powerpoint/2010/main" val="56081124"/>
      </p:ext>
    </p:extLst>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8237106-F2ED-405E-BC33-CC3CF426205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792510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4866934"/>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4090682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23636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760560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0672141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8894153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908636"/>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6846268"/>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472455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8343851"/>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x">
  <p:cSld name="Light Background">
    <p:bg>
      <p:bgPr>
        <a:solidFill>
          <a:srgbClr val="FFFFFF"/>
        </a:solidFill>
        <a:effectLst/>
      </p:bgPr>
    </p:bg>
    <p:spTree>
      <p:nvGrpSpPr>
        <p:cNvPr id="1" name=""/>
        <p:cNvGrpSpPr/>
        <p:nvPr/>
      </p:nvGrpSpPr>
      <p:grpSpPr>
        <a:xfrm>
          <a:off x="0" y="0"/>
          <a:ext cx="0" cy="0"/>
          <a:chOff x="0" y="0"/>
          <a:chExt cx="0" cy="0"/>
        </a:xfrm>
      </p:grpSpPr>
      <p:pic>
        <p:nvPicPr>
          <p:cNvPr id="4" name="image.png"/>
          <p:cNvPicPr/>
          <p:nvPr userDrawn="1"/>
        </p:nvPicPr>
        <p:blipFill>
          <a:blip r:embed="rId2">
            <a:extLst/>
          </a:blip>
          <a:stretch>
            <a:fillRect/>
          </a:stretch>
        </p:blipFill>
        <p:spPr>
          <a:xfrm>
            <a:off x="6472237" y="6110288"/>
            <a:ext cx="2600326" cy="823913"/>
          </a:xfrm>
          <a:prstGeom prst="rect">
            <a:avLst/>
          </a:prstGeom>
          <a:ln w="12700">
            <a:miter lim="400000"/>
          </a:ln>
        </p:spPr>
      </p:pic>
    </p:spTree>
    <p:extLst>
      <p:ext uri="{BB962C8B-B14F-4D97-AF65-F5344CB8AC3E}">
        <p14:creationId xmlns:p14="http://schemas.microsoft.com/office/powerpoint/2010/main" val="1080580270"/>
      </p:ext>
    </p:extLst>
  </p:cSld>
  <p:clrMapOvr>
    <a:masterClrMapping/>
  </p:clrMapOvr>
  <p:transition spd="med"/>
  <p:timing>
    <p:tnLst>
      <p:par>
        <p:cTn id="1" dur="indefinite" restart="never" nodeType="tmRoot"/>
      </p:par>
    </p:tn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51" name="Shape 51"/>
          <p:cNvSpPr>
            <a:spLocks noGrp="1"/>
          </p:cNvSpPr>
          <p:nvPr>
            <p:ph type="title"/>
          </p:nvPr>
        </p:nvSpPr>
        <p:spPr>
          <a:xfrm>
            <a:off x="457200" y="0"/>
            <a:ext cx="8229600" cy="1692276"/>
          </a:xfrm>
          <a:prstGeom prst="rect">
            <a:avLst/>
          </a:prstGeom>
        </p:spPr>
        <p:txBody>
          <a:bodyPr/>
          <a:lstStyle>
            <a:lvl1pPr algn="l">
              <a:defRPr sz="2400">
                <a:latin typeface="Trade Gothic LT Std"/>
                <a:ea typeface="Trade Gothic LT Std"/>
                <a:cs typeface="Trade Gothic LT Std"/>
                <a:sym typeface="Trade Gothic LT Std"/>
              </a:defRPr>
            </a:lvl1pPr>
          </a:lstStyle>
          <a:p>
            <a:pPr lvl="0">
              <a:defRPr sz="1800">
                <a:solidFill>
                  <a:srgbClr val="000000"/>
                </a:solidFill>
              </a:defRPr>
            </a:pPr>
            <a:r>
              <a:rPr sz="2400">
                <a:solidFill>
                  <a:srgbClr val="FFFFFF"/>
                </a:solidFill>
              </a:rPr>
              <a:t>Title Text</a:t>
            </a:r>
          </a:p>
        </p:txBody>
      </p:sp>
    </p:spTree>
    <p:extLst>
      <p:ext uri="{BB962C8B-B14F-4D97-AF65-F5344CB8AC3E}">
        <p14:creationId xmlns:p14="http://schemas.microsoft.com/office/powerpoint/2010/main" val="366674565"/>
      </p:ext>
    </p:extLst>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8237106-F2ED-405E-BC33-CC3CF426205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7670028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1950070"/>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0347633"/>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37994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4886475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9293486"/>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7939667"/>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723730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5140370"/>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10934044"/>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1507947"/>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x">
  <p:cSld name="Light Background">
    <p:bg>
      <p:bgPr>
        <a:solidFill>
          <a:srgbClr val="FFFFFF"/>
        </a:solidFill>
        <a:effectLst/>
      </p:bgPr>
    </p:bg>
    <p:spTree>
      <p:nvGrpSpPr>
        <p:cNvPr id="1" name=""/>
        <p:cNvGrpSpPr/>
        <p:nvPr/>
      </p:nvGrpSpPr>
      <p:grpSpPr>
        <a:xfrm>
          <a:off x="0" y="0"/>
          <a:ext cx="0" cy="0"/>
          <a:chOff x="0" y="0"/>
          <a:chExt cx="0" cy="0"/>
        </a:xfrm>
      </p:grpSpPr>
      <p:pic>
        <p:nvPicPr>
          <p:cNvPr id="4" name="image.png"/>
          <p:cNvPicPr/>
          <p:nvPr userDrawn="1"/>
        </p:nvPicPr>
        <p:blipFill>
          <a:blip r:embed="rId2">
            <a:extLst/>
          </a:blip>
          <a:stretch>
            <a:fillRect/>
          </a:stretch>
        </p:blipFill>
        <p:spPr>
          <a:xfrm>
            <a:off x="6472237" y="6110288"/>
            <a:ext cx="2600326" cy="823913"/>
          </a:xfrm>
          <a:prstGeom prst="rect">
            <a:avLst/>
          </a:prstGeom>
          <a:ln w="12700">
            <a:miter lim="400000"/>
          </a:ln>
        </p:spPr>
      </p:pic>
    </p:spTree>
    <p:extLst>
      <p:ext uri="{BB962C8B-B14F-4D97-AF65-F5344CB8AC3E}">
        <p14:creationId xmlns:p14="http://schemas.microsoft.com/office/powerpoint/2010/main" val="1326686455"/>
      </p:ext>
    </p:extLst>
  </p:cSld>
  <p:clrMapOvr>
    <a:masterClrMapping/>
  </p:clrMapOvr>
  <p:transition spd="med"/>
  <p:timing>
    <p:tnLst>
      <p:par>
        <p:cTn id="1" dur="indefinite" restart="never" nodeType="tmRoot"/>
      </p:par>
    </p:tn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51" name="Shape 51"/>
          <p:cNvSpPr>
            <a:spLocks noGrp="1"/>
          </p:cNvSpPr>
          <p:nvPr>
            <p:ph type="title"/>
          </p:nvPr>
        </p:nvSpPr>
        <p:spPr>
          <a:xfrm>
            <a:off x="457200" y="0"/>
            <a:ext cx="8229600" cy="1692276"/>
          </a:xfrm>
          <a:prstGeom prst="rect">
            <a:avLst/>
          </a:prstGeom>
        </p:spPr>
        <p:txBody>
          <a:bodyPr/>
          <a:lstStyle>
            <a:lvl1pPr algn="l">
              <a:defRPr sz="2400">
                <a:latin typeface="Trade Gothic LT Std"/>
                <a:ea typeface="Trade Gothic LT Std"/>
                <a:cs typeface="Trade Gothic LT Std"/>
                <a:sym typeface="Trade Gothic LT Std"/>
              </a:defRPr>
            </a:lvl1pPr>
          </a:lstStyle>
          <a:p>
            <a:pPr lvl="0">
              <a:defRPr sz="1800">
                <a:solidFill>
                  <a:srgbClr val="000000"/>
                </a:solidFill>
              </a:defRPr>
            </a:pPr>
            <a:r>
              <a:rPr sz="2400">
                <a:solidFill>
                  <a:srgbClr val="FFFFFF"/>
                </a:solidFill>
              </a:rPr>
              <a:t>Title Text</a:t>
            </a:r>
          </a:p>
        </p:txBody>
      </p:sp>
    </p:spTree>
    <p:extLst>
      <p:ext uri="{BB962C8B-B14F-4D97-AF65-F5344CB8AC3E}">
        <p14:creationId xmlns:p14="http://schemas.microsoft.com/office/powerpoint/2010/main" val="3617198279"/>
      </p:ext>
    </p:extLst>
  </p:cSld>
  <p:clrMapOvr>
    <a:masterClrMapping/>
  </p:clrMapOvr>
  <p:transition spd="med"/>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38237106-F2ED-405E-BC33-CC3CF426205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63918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6274669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33584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0749662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13789374"/>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88757119"/>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195330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4392912"/>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3246881"/>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364473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473A5A8-E916-CB42-8E1A-61C0777EA2AB}" type="datetimeFigureOut">
              <a:rPr lang="en-US" smtClean="0">
                <a:solidFill>
                  <a:prstClr val="black">
                    <a:tint val="75000"/>
                  </a:prstClr>
                </a:solidFill>
              </a:rPr>
              <a:pPr/>
              <a:t>1/19/2016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7C407CD-F8DD-AF48-91BF-510187B9AA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3739530"/>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x">
  <p:cSld name="Light Background">
    <p:bg>
      <p:bgPr>
        <a:solidFill>
          <a:srgbClr val="FFFFFF"/>
        </a:solidFill>
        <a:effectLst/>
      </p:bgPr>
    </p:bg>
    <p:spTree>
      <p:nvGrpSpPr>
        <p:cNvPr id="1" name=""/>
        <p:cNvGrpSpPr/>
        <p:nvPr/>
      </p:nvGrpSpPr>
      <p:grpSpPr>
        <a:xfrm>
          <a:off x="0" y="0"/>
          <a:ext cx="0" cy="0"/>
          <a:chOff x="0" y="0"/>
          <a:chExt cx="0" cy="0"/>
        </a:xfrm>
      </p:grpSpPr>
      <p:pic>
        <p:nvPicPr>
          <p:cNvPr id="4" name="image.png"/>
          <p:cNvPicPr/>
          <p:nvPr userDrawn="1"/>
        </p:nvPicPr>
        <p:blipFill>
          <a:blip r:embed="rId2">
            <a:extLst/>
          </a:blip>
          <a:stretch>
            <a:fillRect/>
          </a:stretch>
        </p:blipFill>
        <p:spPr>
          <a:xfrm>
            <a:off x="6472237" y="6110288"/>
            <a:ext cx="2600326" cy="823913"/>
          </a:xfrm>
          <a:prstGeom prst="rect">
            <a:avLst/>
          </a:prstGeom>
          <a:ln w="12700">
            <a:miter lim="400000"/>
          </a:ln>
        </p:spPr>
      </p:pic>
    </p:spTree>
    <p:extLst>
      <p:ext uri="{BB962C8B-B14F-4D97-AF65-F5344CB8AC3E}">
        <p14:creationId xmlns:p14="http://schemas.microsoft.com/office/powerpoint/2010/main" val="3441160557"/>
      </p:ext>
    </p:extLst>
  </p:cSld>
  <p:clrMapOvr>
    <a:masterClrMapping/>
  </p:clrMapOvr>
  <p:transition spd="med"/>
  <p:timing>
    <p:tnLst>
      <p:par>
        <p:cTn id="1" dur="indefinite" restart="never" nodeType="tmRoot"/>
      </p:par>
    </p:tn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51" name="Shape 51"/>
          <p:cNvSpPr>
            <a:spLocks noGrp="1"/>
          </p:cNvSpPr>
          <p:nvPr>
            <p:ph type="title"/>
          </p:nvPr>
        </p:nvSpPr>
        <p:spPr>
          <a:xfrm>
            <a:off x="457200" y="0"/>
            <a:ext cx="8229600" cy="1692276"/>
          </a:xfrm>
          <a:prstGeom prst="rect">
            <a:avLst/>
          </a:prstGeom>
        </p:spPr>
        <p:txBody>
          <a:bodyPr/>
          <a:lstStyle>
            <a:lvl1pPr algn="l">
              <a:defRPr sz="2400">
                <a:latin typeface="Trade Gothic LT Std"/>
                <a:ea typeface="Trade Gothic LT Std"/>
                <a:cs typeface="Trade Gothic LT Std"/>
                <a:sym typeface="Trade Gothic LT Std"/>
              </a:defRPr>
            </a:lvl1pPr>
          </a:lstStyle>
          <a:p>
            <a:pPr lvl="0">
              <a:defRPr sz="1800">
                <a:solidFill>
                  <a:srgbClr val="000000"/>
                </a:solidFill>
              </a:defRPr>
            </a:pPr>
            <a:r>
              <a:rPr sz="2400">
                <a:solidFill>
                  <a:srgbClr val="FFFFFF"/>
                </a:solidFill>
              </a:rPr>
              <a:t>Title Text</a:t>
            </a:r>
          </a:p>
        </p:txBody>
      </p:sp>
    </p:spTree>
    <p:extLst>
      <p:ext uri="{BB962C8B-B14F-4D97-AF65-F5344CB8AC3E}">
        <p14:creationId xmlns:p14="http://schemas.microsoft.com/office/powerpoint/2010/main" val="836063947"/>
      </p:ext>
    </p:extLst>
  </p:cSld>
  <p:clrMapOvr>
    <a:masterClrMapping/>
  </p:clrMapOvr>
  <p:transition spd="med"/>
</p:sldLayout>
</file>

<file path=ppt/slideLayouts/slideLayout17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2" name="Shape 12"/>
          <p:cNvSpPr>
            <a:spLocks noGrp="1"/>
          </p:cNvSpPr>
          <p:nvPr>
            <p:ph type="sldNum" sz="quarter" idx="2"/>
          </p:nvPr>
        </p:nvSpPr>
        <p:spPr>
          <a:prstGeom prst="rect">
            <a:avLst/>
          </a:prstGeom>
        </p:spPr>
        <p:txBody>
          <a:bodyPr/>
          <a:lstStyle/>
          <a:p>
            <a:fld id="{86CB4B4D-7CA3-9044-876B-883B54F8677D}" type="slidenum">
              <a:rPr/>
              <a:pPr/>
              <a:t>‹#›</a:t>
            </a:fld>
            <a:endParaRPr dirty="0"/>
          </a:p>
        </p:txBody>
      </p:sp>
    </p:spTree>
    <p:extLst>
      <p:ext uri="{BB962C8B-B14F-4D97-AF65-F5344CB8AC3E}">
        <p14:creationId xmlns:p14="http://schemas.microsoft.com/office/powerpoint/2010/main" val="3774530445"/>
      </p:ext>
    </p:extLst>
  </p:cSld>
  <p:clrMapOvr>
    <a:masterClrMapping/>
  </p:clrMapOvr>
  <p:transition spd="med"/>
  <p:timing>
    <p:tnLst>
      <p:par>
        <p:cTn id="1" dur="indefinite" restart="never" nodeType="tmRoot"/>
      </p:par>
    </p:tn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14" name="Shape 14"/>
          <p:cNvSpPr>
            <a:spLocks noGrp="1"/>
          </p:cNvSpPr>
          <p:nvPr>
            <p:ph type="title"/>
          </p:nvPr>
        </p:nvSpPr>
        <p:spPr>
          <a:xfrm>
            <a:off x="722312" y="4406912"/>
            <a:ext cx="7772401" cy="1362076"/>
          </a:xfrm>
          <a:prstGeom prst="rect">
            <a:avLst/>
          </a:prstGeom>
        </p:spPr>
        <p:txBody>
          <a:bodyPr anchor="t"/>
          <a:lstStyle>
            <a:lvl1pPr algn="l">
              <a:defRPr sz="4000" b="1" cap="all"/>
            </a:lvl1pPr>
          </a:lstStyle>
          <a:p>
            <a:pPr lvl="0">
              <a:defRPr sz="1800" b="0" cap="none">
                <a:solidFill>
                  <a:srgbClr val="000000"/>
                </a:solidFill>
              </a:defRPr>
            </a:pPr>
            <a:r>
              <a:rPr sz="4000" b="1" cap="all">
                <a:solidFill>
                  <a:srgbClr val="FFFFFF"/>
                </a:solidFill>
              </a:rPr>
              <a:t>Title Text</a:t>
            </a:r>
          </a:p>
        </p:txBody>
      </p:sp>
      <p:sp>
        <p:nvSpPr>
          <p:cNvPr id="15" name="Shape 15"/>
          <p:cNvSpPr>
            <a:spLocks noGrp="1"/>
          </p:cNvSpPr>
          <p:nvPr>
            <p:ph type="body" idx="1"/>
          </p:nvPr>
        </p:nvSpPr>
        <p:spPr>
          <a:xfrm>
            <a:off x="722312" y="2906725"/>
            <a:ext cx="7772401" cy="1500188"/>
          </a:xfrm>
          <a:prstGeom prst="rect">
            <a:avLst/>
          </a:prstGeom>
        </p:spPr>
        <p:txBody>
          <a:bodyPr anchor="b"/>
          <a:lstStyle>
            <a:lvl1pPr marL="0" indent="0">
              <a:spcBef>
                <a:spcPts val="400"/>
              </a:spcBef>
              <a:buSzTx/>
              <a:buFontTx/>
              <a:buNone/>
              <a:defRPr sz="2000"/>
            </a:lvl1pPr>
            <a:lvl2pPr marL="0" indent="456917">
              <a:spcBef>
                <a:spcPts val="400"/>
              </a:spcBef>
              <a:buSzTx/>
              <a:buFontTx/>
              <a:buNone/>
              <a:defRPr sz="2000"/>
            </a:lvl2pPr>
            <a:lvl3pPr marL="0" indent="913835">
              <a:spcBef>
                <a:spcPts val="400"/>
              </a:spcBef>
              <a:buSzTx/>
              <a:buFontTx/>
              <a:buNone/>
              <a:defRPr sz="2000"/>
            </a:lvl3pPr>
            <a:lvl4pPr marL="0" indent="1370760">
              <a:spcBef>
                <a:spcPts val="400"/>
              </a:spcBef>
              <a:buSzTx/>
              <a:buFontTx/>
              <a:buNone/>
              <a:defRPr sz="2000"/>
            </a:lvl4pPr>
            <a:lvl5pPr marL="0" indent="1827677">
              <a:spcBef>
                <a:spcPts val="400"/>
              </a:spcBef>
              <a:buSzTx/>
              <a:buFontTx/>
              <a:buNone/>
              <a:defRPr sz="2000"/>
            </a:lvl5pPr>
          </a:lstStyle>
          <a:p>
            <a:pPr lvl="0">
              <a:defRPr sz="1800">
                <a:solidFill>
                  <a:srgbClr val="000000"/>
                </a:solidFill>
              </a:defRPr>
            </a:pPr>
            <a:r>
              <a:rPr sz="2000">
                <a:solidFill>
                  <a:srgbClr val="FFFFFF"/>
                </a:solidFill>
              </a:rPr>
              <a:t>Body Level One</a:t>
            </a:r>
          </a:p>
          <a:p>
            <a:pPr lvl="1">
              <a:defRPr sz="1800">
                <a:solidFill>
                  <a:srgbClr val="000000"/>
                </a:solidFill>
              </a:defRPr>
            </a:pPr>
            <a:r>
              <a:rPr sz="2000">
                <a:solidFill>
                  <a:srgbClr val="FFFFFF"/>
                </a:solidFill>
              </a:rPr>
              <a:t>Body Level Two</a:t>
            </a:r>
          </a:p>
          <a:p>
            <a:pPr lvl="2">
              <a:defRPr sz="1800">
                <a:solidFill>
                  <a:srgbClr val="000000"/>
                </a:solidFill>
              </a:defRPr>
            </a:pPr>
            <a:r>
              <a:rPr sz="2000">
                <a:solidFill>
                  <a:srgbClr val="FFFFFF"/>
                </a:solidFill>
              </a:rPr>
              <a:t>Body Level Three</a:t>
            </a:r>
          </a:p>
          <a:p>
            <a:pPr lvl="3">
              <a:defRPr sz="1800">
                <a:solidFill>
                  <a:srgbClr val="000000"/>
                </a:solidFill>
              </a:defRPr>
            </a:pPr>
            <a:r>
              <a:rPr sz="2000">
                <a:solidFill>
                  <a:srgbClr val="FFFFFF"/>
                </a:solidFill>
              </a:rPr>
              <a:t>Body Level Four</a:t>
            </a:r>
          </a:p>
          <a:p>
            <a:pPr lvl="4">
              <a:defRPr sz="1800">
                <a:solidFill>
                  <a:srgbClr val="000000"/>
                </a:solidFill>
              </a:defRPr>
            </a:pPr>
            <a:r>
              <a:rPr sz="2000">
                <a:solidFill>
                  <a:srgbClr val="FFFFFF"/>
                </a:solidFill>
              </a:rPr>
              <a:t>Body Level Five</a:t>
            </a:r>
          </a:p>
        </p:txBody>
      </p:sp>
      <p:sp>
        <p:nvSpPr>
          <p:cNvPr id="16" name="Shape 16"/>
          <p:cNvSpPr>
            <a:spLocks noGrp="1"/>
          </p:cNvSpPr>
          <p:nvPr>
            <p:ph type="sldNum" sz="quarter" idx="2"/>
          </p:nvPr>
        </p:nvSpPr>
        <p:spPr>
          <a:prstGeom prst="rect">
            <a:avLst/>
          </a:prstGeom>
        </p:spPr>
        <p:txBody>
          <a:bodyPr/>
          <a:lstStyle/>
          <a:p>
            <a:fld id="{86CB4B4D-7CA3-9044-876B-883B54F8677D}" type="slidenum">
              <a:rPr/>
              <a:pPr/>
              <a:t>‹#›</a:t>
            </a:fld>
            <a:endParaRPr dirty="0"/>
          </a:p>
        </p:txBody>
      </p:sp>
    </p:spTree>
    <p:extLst>
      <p:ext uri="{BB962C8B-B14F-4D97-AF65-F5344CB8AC3E}">
        <p14:creationId xmlns:p14="http://schemas.microsoft.com/office/powerpoint/2010/main" val="632161566"/>
      </p:ext>
    </p:extLst>
  </p:cSld>
  <p:clrMapOvr>
    <a:masterClrMapping/>
  </p:clrMapOvr>
  <p:transition spd="med"/>
  <p:timing>
    <p:tnLst>
      <p:par>
        <p:cT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tx">
  <p:cSld name="1_Default">
    <p:spTree>
      <p:nvGrpSpPr>
        <p:cNvPr id="1" name=""/>
        <p:cNvGrpSpPr/>
        <p:nvPr/>
      </p:nvGrpSpPr>
      <p:grpSpPr>
        <a:xfrm>
          <a:off x="0" y="0"/>
          <a:ext cx="0" cy="0"/>
          <a:chOff x="0" y="0"/>
          <a:chExt cx="0" cy="0"/>
        </a:xfrm>
      </p:grpSpPr>
      <p:sp>
        <p:nvSpPr>
          <p:cNvPr id="56" name="Shape 56"/>
          <p:cNvSpPr/>
          <p:nvPr/>
        </p:nvSpPr>
        <p:spPr>
          <a:xfrm>
            <a:off x="0" y="6018213"/>
            <a:ext cx="9144000" cy="839788"/>
          </a:xfrm>
          <a:prstGeom prst="rect">
            <a:avLst/>
          </a:prstGeom>
          <a:solidFill>
            <a:srgbClr val="FFFFFF"/>
          </a:solidFill>
          <a:ln w="12700">
            <a:miter lim="400000"/>
          </a:ln>
          <a:effectLst>
            <a:outerShdw blurRad="38100" dist="25400" dir="5400000" rotWithShape="0">
              <a:srgbClr val="000000">
                <a:alpha val="50000"/>
              </a:srgbClr>
            </a:outerShdw>
          </a:effectLst>
        </p:spPr>
        <p:txBody>
          <a:bodyPr lIns="0" tIns="0" rIns="0" bIns="0" anchor="ctr"/>
          <a:lstStyle/>
          <a:p>
            <a:pPr defTabSz="584200">
              <a:spcBef>
                <a:spcPts val="0"/>
              </a:spcBef>
              <a:defRPr sz="2400" b="0" cap="none">
                <a:solidFill>
                  <a:srgbClr val="FFFFFF"/>
                </a:solidFill>
                <a:latin typeface="Calibri"/>
                <a:ea typeface="Calibri"/>
                <a:cs typeface="Calibri"/>
                <a:sym typeface="Calibri"/>
              </a:defRPr>
            </a:pPr>
            <a:endParaRPr sz="2400" b="0" cap="none" dirty="0">
              <a:solidFill>
                <a:srgbClr val="FFFFFF"/>
              </a:solidFill>
              <a:latin typeface="Calibri"/>
              <a:ea typeface="Calibri"/>
              <a:cs typeface="Calibri"/>
              <a:sym typeface="Calibri"/>
            </a:endParaRPr>
          </a:p>
        </p:txBody>
      </p:sp>
      <p:pic>
        <p:nvPicPr>
          <p:cNvPr id="5" name="image1.jpeg"/>
          <p:cNvPicPr/>
          <p:nvPr userDrawn="1"/>
        </p:nvPicPr>
        <p:blipFill>
          <a:blip r:embed="rId2">
            <a:extLst/>
          </a:blip>
          <a:stretch>
            <a:fillRect/>
          </a:stretch>
        </p:blipFill>
        <p:spPr>
          <a:xfrm>
            <a:off x="330200" y="6197600"/>
            <a:ext cx="2854325" cy="455613"/>
          </a:xfrm>
          <a:prstGeom prst="rect">
            <a:avLst/>
          </a:prstGeom>
          <a:ln w="12700">
            <a:miter lim="400000"/>
          </a:ln>
        </p:spPr>
      </p:pic>
      <p:pic>
        <p:nvPicPr>
          <p:cNvPr id="6" name="image4.png"/>
          <p:cNvPicPr/>
          <p:nvPr userDrawn="1"/>
        </p:nvPicPr>
        <p:blipFill>
          <a:blip r:embed="rId3">
            <a:extLst/>
          </a:blip>
          <a:stretch>
            <a:fillRect/>
          </a:stretch>
        </p:blipFill>
        <p:spPr>
          <a:xfrm>
            <a:off x="7019140" y="6142036"/>
            <a:ext cx="1758950" cy="566738"/>
          </a:xfrm>
          <a:prstGeom prst="rect">
            <a:avLst/>
          </a:prstGeom>
          <a:ln w="12700">
            <a:miter lim="400000"/>
          </a:ln>
        </p:spPr>
      </p:pic>
    </p:spTree>
    <p:extLst>
      <p:ext uri="{BB962C8B-B14F-4D97-AF65-F5344CB8AC3E}">
        <p14:creationId xmlns:p14="http://schemas.microsoft.com/office/powerpoint/2010/main" val="1162442335"/>
      </p:ext>
    </p:extLst>
  </p:cSld>
  <p:clrMapOvr>
    <a:masterClrMapping/>
  </p:clrMapOvr>
  <p:transition spd="med"/>
  <p:timing>
    <p:tnLst>
      <p:par>
        <p:cT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tx">
  <p:cSld name="Light Background">
    <p:bg>
      <p:bgPr>
        <a:solidFill>
          <a:srgbClr val="FFFFFF"/>
        </a:solidFill>
        <a:effectLst/>
      </p:bgPr>
    </p:bg>
    <p:spTree>
      <p:nvGrpSpPr>
        <p:cNvPr id="1" name=""/>
        <p:cNvGrpSpPr/>
        <p:nvPr/>
      </p:nvGrpSpPr>
      <p:grpSpPr>
        <a:xfrm>
          <a:off x="0" y="0"/>
          <a:ext cx="0" cy="0"/>
          <a:chOff x="0" y="0"/>
          <a:chExt cx="0" cy="0"/>
        </a:xfrm>
      </p:grpSpPr>
      <p:sp>
        <p:nvSpPr>
          <p:cNvPr id="59" name="Shape 59"/>
          <p:cNvSpPr/>
          <p:nvPr/>
        </p:nvSpPr>
        <p:spPr>
          <a:xfrm>
            <a:off x="0" y="6018212"/>
            <a:ext cx="9144000" cy="915989"/>
          </a:xfrm>
          <a:prstGeom prst="rect">
            <a:avLst/>
          </a:prstGeom>
          <a:solidFill>
            <a:srgbClr val="FFFFFF"/>
          </a:solidFill>
          <a:ln w="12700">
            <a:miter lim="400000"/>
          </a:ln>
          <a:effectLst>
            <a:outerShdw blurRad="38100" dist="25400" dir="5400000" rotWithShape="0">
              <a:srgbClr val="000000">
                <a:alpha val="50000"/>
              </a:srgbClr>
            </a:outerShdw>
          </a:effectLst>
        </p:spPr>
        <p:txBody>
          <a:bodyPr lIns="0" tIns="0" rIns="0" bIns="0" anchor="ctr"/>
          <a:lstStyle/>
          <a:p>
            <a:pPr defTabSz="584200">
              <a:spcBef>
                <a:spcPts val="0"/>
              </a:spcBef>
              <a:defRPr sz="2400" b="0" cap="none">
                <a:solidFill>
                  <a:srgbClr val="FFFFFF"/>
                </a:solidFill>
                <a:latin typeface="Calibri"/>
                <a:ea typeface="Calibri"/>
                <a:cs typeface="Calibri"/>
                <a:sym typeface="Calibri"/>
              </a:defRPr>
            </a:pPr>
            <a:endParaRPr sz="2400" b="0" cap="none" dirty="0">
              <a:solidFill>
                <a:srgbClr val="FFFFFF"/>
              </a:solidFill>
              <a:latin typeface="Calibri"/>
              <a:ea typeface="Calibri"/>
              <a:cs typeface="Calibri"/>
              <a:sym typeface="Calibri"/>
            </a:endParaRPr>
          </a:p>
        </p:txBody>
      </p:sp>
      <p:pic>
        <p:nvPicPr>
          <p:cNvPr id="5" name="image1.jpeg"/>
          <p:cNvPicPr/>
          <p:nvPr userDrawn="1"/>
        </p:nvPicPr>
        <p:blipFill>
          <a:blip r:embed="rId2">
            <a:extLst/>
          </a:blip>
          <a:stretch>
            <a:fillRect/>
          </a:stretch>
        </p:blipFill>
        <p:spPr>
          <a:xfrm>
            <a:off x="330200" y="6197600"/>
            <a:ext cx="2854325" cy="455613"/>
          </a:xfrm>
          <a:prstGeom prst="rect">
            <a:avLst/>
          </a:prstGeom>
          <a:ln w="12700">
            <a:miter lim="400000"/>
          </a:ln>
        </p:spPr>
      </p:pic>
      <p:pic>
        <p:nvPicPr>
          <p:cNvPr id="6" name="image4.png"/>
          <p:cNvPicPr/>
          <p:nvPr userDrawn="1"/>
        </p:nvPicPr>
        <p:blipFill>
          <a:blip r:embed="rId3">
            <a:extLst/>
          </a:blip>
          <a:stretch>
            <a:fillRect/>
          </a:stretch>
        </p:blipFill>
        <p:spPr>
          <a:xfrm>
            <a:off x="7019140" y="6142036"/>
            <a:ext cx="1758950" cy="566738"/>
          </a:xfrm>
          <a:prstGeom prst="rect">
            <a:avLst/>
          </a:prstGeom>
          <a:ln w="12700">
            <a:miter lim="400000"/>
          </a:ln>
        </p:spPr>
      </p:pic>
    </p:spTree>
    <p:extLst>
      <p:ext uri="{BB962C8B-B14F-4D97-AF65-F5344CB8AC3E}">
        <p14:creationId xmlns:p14="http://schemas.microsoft.com/office/powerpoint/2010/main" val="2407208734"/>
      </p:ext>
    </p:extLst>
  </p:cSld>
  <p:clrMapOvr>
    <a:masterClrMapping/>
  </p:clrMapOvr>
  <p:transition spd="med"/>
  <p:timing>
    <p:tnLst>
      <p:par>
        <p:cTn id="1" dur="indefinite" restart="never" nodeType="tmRoot"/>
      </p:par>
    </p:tnLst>
  </p:timing>
</p:sldLayout>
</file>

<file path=ppt/slideLayouts/slideLayout18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51" name="Shape 51"/>
          <p:cNvSpPr>
            <a:spLocks noGrp="1"/>
          </p:cNvSpPr>
          <p:nvPr>
            <p:ph type="title"/>
          </p:nvPr>
        </p:nvSpPr>
        <p:spPr>
          <a:xfrm>
            <a:off x="457200" y="0"/>
            <a:ext cx="8229600" cy="1692276"/>
          </a:xfrm>
          <a:prstGeom prst="rect">
            <a:avLst/>
          </a:prstGeom>
        </p:spPr>
        <p:txBody>
          <a:bodyPr/>
          <a:lstStyle>
            <a:lvl1pPr algn="l">
              <a:defRPr sz="2400">
                <a:latin typeface="Trade Gothic LT Std"/>
                <a:ea typeface="Trade Gothic LT Std"/>
                <a:cs typeface="Trade Gothic LT Std"/>
                <a:sym typeface="Trade Gothic LT Std"/>
              </a:defRPr>
            </a:lvl1pPr>
          </a:lstStyle>
          <a:p>
            <a:pPr lvl="0">
              <a:defRPr sz="1800">
                <a:solidFill>
                  <a:srgbClr val="000000"/>
                </a:solidFill>
              </a:defRPr>
            </a:pPr>
            <a:r>
              <a:rPr sz="2400">
                <a:solidFill>
                  <a:srgbClr val="FFFFFF"/>
                </a:solidFill>
              </a:rPr>
              <a:t>Title Text</a:t>
            </a:r>
          </a:p>
        </p:txBody>
      </p:sp>
      <p:sp>
        <p:nvSpPr>
          <p:cNvPr id="52" name="Shape 52"/>
          <p:cNvSpPr/>
          <p:nvPr/>
        </p:nvSpPr>
        <p:spPr>
          <a:xfrm>
            <a:off x="0" y="5943600"/>
            <a:ext cx="9144000" cy="914400"/>
          </a:xfrm>
          <a:prstGeom prst="rect">
            <a:avLst/>
          </a:prstGeom>
          <a:solidFill>
            <a:srgbClr val="FFFFFF"/>
          </a:solidFill>
          <a:ln w="12700">
            <a:miter lim="400000"/>
          </a:ln>
          <a:effectLst>
            <a:outerShdw blurRad="38100" dist="25400" dir="5400000" rotWithShape="0">
              <a:srgbClr val="000000">
                <a:alpha val="50000"/>
              </a:srgbClr>
            </a:outerShdw>
          </a:effectLst>
        </p:spPr>
        <p:txBody>
          <a:bodyPr lIns="0" tIns="0" rIns="0" bIns="0" anchor="ctr"/>
          <a:lstStyle/>
          <a:p>
            <a:pPr defTabSz="584200">
              <a:spcBef>
                <a:spcPts val="0"/>
              </a:spcBef>
              <a:defRPr sz="2400" b="0" cap="none">
                <a:solidFill>
                  <a:srgbClr val="FFFFFF"/>
                </a:solidFill>
                <a:latin typeface="Calibri"/>
                <a:ea typeface="Calibri"/>
                <a:cs typeface="Calibri"/>
                <a:sym typeface="Calibri"/>
              </a:defRPr>
            </a:pPr>
            <a:endParaRPr sz="2400" b="0" cap="none" dirty="0">
              <a:solidFill>
                <a:srgbClr val="FFFFFF"/>
              </a:solidFill>
              <a:latin typeface="Calibri"/>
              <a:ea typeface="Calibri"/>
              <a:cs typeface="Calibri"/>
              <a:sym typeface="Calibri"/>
            </a:endParaRPr>
          </a:p>
        </p:txBody>
      </p:sp>
      <p:pic>
        <p:nvPicPr>
          <p:cNvPr id="53" name="image1.jpeg"/>
          <p:cNvPicPr/>
          <p:nvPr/>
        </p:nvPicPr>
        <p:blipFill>
          <a:blip r:embed="rId2">
            <a:extLst/>
          </a:blip>
          <a:stretch>
            <a:fillRect/>
          </a:stretch>
        </p:blipFill>
        <p:spPr>
          <a:xfrm>
            <a:off x="330200" y="6197600"/>
            <a:ext cx="2854325" cy="455613"/>
          </a:xfrm>
          <a:prstGeom prst="rect">
            <a:avLst/>
          </a:prstGeom>
          <a:ln w="12700">
            <a:miter lim="400000"/>
          </a:ln>
        </p:spPr>
      </p:pic>
      <p:pic>
        <p:nvPicPr>
          <p:cNvPr id="54" name="image4.png"/>
          <p:cNvPicPr/>
          <p:nvPr/>
        </p:nvPicPr>
        <p:blipFill>
          <a:blip r:embed="rId3">
            <a:extLst/>
          </a:blip>
          <a:stretch>
            <a:fillRect/>
          </a:stretch>
        </p:blipFill>
        <p:spPr>
          <a:xfrm>
            <a:off x="7019140" y="6142036"/>
            <a:ext cx="1758950" cy="566738"/>
          </a:xfrm>
          <a:prstGeom prst="rect">
            <a:avLst/>
          </a:prstGeom>
          <a:ln w="12700">
            <a:miter lim="400000"/>
          </a:ln>
        </p:spPr>
      </p:pic>
    </p:spTree>
    <p:extLst>
      <p:ext uri="{BB962C8B-B14F-4D97-AF65-F5344CB8AC3E}">
        <p14:creationId xmlns:p14="http://schemas.microsoft.com/office/powerpoint/2010/main" val="3448611763"/>
      </p:ext>
    </p:extLst>
  </p:cSld>
  <p:clrMapOvr>
    <a:masterClrMapping/>
  </p:clrMapOvr>
  <p:transition spd="med"/>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5.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 Id="rId14"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5.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5.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theme" Target="../theme/theme5.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theme" Target="../theme/theme6.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slideLayout" Target="../slideLayouts/slideLayout93.xml"/><Relationship Id="rId18" Type="http://schemas.openxmlformats.org/officeDocument/2006/relationships/slideLayout" Target="../slideLayouts/slideLayout98.xml"/><Relationship Id="rId3" Type="http://schemas.openxmlformats.org/officeDocument/2006/relationships/slideLayout" Target="../slideLayouts/slideLayout83.xml"/><Relationship Id="rId21" Type="http://schemas.openxmlformats.org/officeDocument/2006/relationships/theme" Target="../theme/theme7.xml"/><Relationship Id="rId7" Type="http://schemas.openxmlformats.org/officeDocument/2006/relationships/slideLayout" Target="../slideLayouts/slideLayout87.xml"/><Relationship Id="rId12" Type="http://schemas.openxmlformats.org/officeDocument/2006/relationships/slideLayout" Target="../slideLayouts/slideLayout92.xml"/><Relationship Id="rId17" Type="http://schemas.openxmlformats.org/officeDocument/2006/relationships/slideLayout" Target="../slideLayouts/slideLayout97.xml"/><Relationship Id="rId2" Type="http://schemas.openxmlformats.org/officeDocument/2006/relationships/slideLayout" Target="../slideLayouts/slideLayout82.xml"/><Relationship Id="rId16" Type="http://schemas.openxmlformats.org/officeDocument/2006/relationships/slideLayout" Target="../slideLayouts/slideLayout96.xml"/><Relationship Id="rId20" Type="http://schemas.openxmlformats.org/officeDocument/2006/relationships/slideLayout" Target="../slideLayouts/slideLayout100.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5" Type="http://schemas.openxmlformats.org/officeDocument/2006/relationships/slideLayout" Target="../slideLayouts/slideLayout95.xml"/><Relationship Id="rId10" Type="http://schemas.openxmlformats.org/officeDocument/2006/relationships/slideLayout" Target="../slideLayouts/slideLayout90.xml"/><Relationship Id="rId19" Type="http://schemas.openxmlformats.org/officeDocument/2006/relationships/slideLayout" Target="../slideLayouts/slideLayout99.xm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slideLayout" Target="../slideLayouts/slideLayout94.xml"/><Relationship Id="rId22" Type="http://schemas.openxmlformats.org/officeDocument/2006/relationships/image" Target="../media/image17.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8.xml"/><Relationship Id="rId13" Type="http://schemas.openxmlformats.org/officeDocument/2006/relationships/slideLayout" Target="../slideLayouts/slideLayout113.xml"/><Relationship Id="rId3" Type="http://schemas.openxmlformats.org/officeDocument/2006/relationships/slideLayout" Target="../slideLayouts/slideLayout103.xml"/><Relationship Id="rId7" Type="http://schemas.openxmlformats.org/officeDocument/2006/relationships/slideLayout" Target="../slideLayouts/slideLayout107.xml"/><Relationship Id="rId12" Type="http://schemas.openxmlformats.org/officeDocument/2006/relationships/slideLayout" Target="../slideLayouts/slideLayout112.xml"/><Relationship Id="rId2" Type="http://schemas.openxmlformats.org/officeDocument/2006/relationships/slideLayout" Target="../slideLayouts/slideLayout102.xml"/><Relationship Id="rId1" Type="http://schemas.openxmlformats.org/officeDocument/2006/relationships/slideLayout" Target="../slideLayouts/slideLayout101.xml"/><Relationship Id="rId6" Type="http://schemas.openxmlformats.org/officeDocument/2006/relationships/slideLayout" Target="../slideLayouts/slideLayout106.xml"/><Relationship Id="rId11" Type="http://schemas.openxmlformats.org/officeDocument/2006/relationships/slideLayout" Target="../slideLayouts/slideLayout111.xml"/><Relationship Id="rId5" Type="http://schemas.openxmlformats.org/officeDocument/2006/relationships/slideLayout" Target="../slideLayouts/slideLayout105.xml"/><Relationship Id="rId10" Type="http://schemas.openxmlformats.org/officeDocument/2006/relationships/slideLayout" Target="../slideLayouts/slideLayout110.xml"/><Relationship Id="rId4" Type="http://schemas.openxmlformats.org/officeDocument/2006/relationships/slideLayout" Target="../slideLayouts/slideLayout104.xml"/><Relationship Id="rId9" Type="http://schemas.openxmlformats.org/officeDocument/2006/relationships/slideLayout" Target="../slideLayouts/slideLayout109.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slideLayout" Target="../slideLayouts/slideLayout126.xml"/><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slideLayout" Target="../slideLayouts/slideLayout125.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4.xml"/><Relationship Id="rId13" Type="http://schemas.openxmlformats.org/officeDocument/2006/relationships/slideLayout" Target="../slideLayouts/slideLayout139.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12" Type="http://schemas.openxmlformats.org/officeDocument/2006/relationships/slideLayout" Target="../slideLayouts/slideLayout138.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11" Type="http://schemas.openxmlformats.org/officeDocument/2006/relationships/slideLayout" Target="../slideLayouts/slideLayout137.xml"/><Relationship Id="rId5" Type="http://schemas.openxmlformats.org/officeDocument/2006/relationships/slideLayout" Target="../slideLayouts/slideLayout131.xml"/><Relationship Id="rId10" Type="http://schemas.openxmlformats.org/officeDocument/2006/relationships/slideLayout" Target="../slideLayouts/slideLayout136.xml"/><Relationship Id="rId4" Type="http://schemas.openxmlformats.org/officeDocument/2006/relationships/slideLayout" Target="../slideLayouts/slideLayout130.xml"/><Relationship Id="rId9" Type="http://schemas.openxmlformats.org/officeDocument/2006/relationships/slideLayout" Target="../slideLayouts/slideLayout135.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slideLayout" Target="../slideLayouts/slideLayout152.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slideLayout" Target="../slideLayouts/slideLayout151.xml"/><Relationship Id="rId2" Type="http://schemas.openxmlformats.org/officeDocument/2006/relationships/slideLayout" Target="../slideLayouts/slideLayout141.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0" Type="http://schemas.openxmlformats.org/officeDocument/2006/relationships/slideLayout" Target="../slideLayouts/slideLayout149.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60.xml"/><Relationship Id="rId13" Type="http://schemas.openxmlformats.org/officeDocument/2006/relationships/slideLayout" Target="../slideLayouts/slideLayout165.xml"/><Relationship Id="rId3" Type="http://schemas.openxmlformats.org/officeDocument/2006/relationships/slideLayout" Target="../slideLayouts/slideLayout155.xml"/><Relationship Id="rId7" Type="http://schemas.openxmlformats.org/officeDocument/2006/relationships/slideLayout" Target="../slideLayouts/slideLayout159.xml"/><Relationship Id="rId12" Type="http://schemas.openxmlformats.org/officeDocument/2006/relationships/slideLayout" Target="../slideLayouts/slideLayout164.xml"/><Relationship Id="rId2" Type="http://schemas.openxmlformats.org/officeDocument/2006/relationships/slideLayout" Target="../slideLayouts/slideLayout154.xml"/><Relationship Id="rId1" Type="http://schemas.openxmlformats.org/officeDocument/2006/relationships/slideLayout" Target="../slideLayouts/slideLayout153.xml"/><Relationship Id="rId6" Type="http://schemas.openxmlformats.org/officeDocument/2006/relationships/slideLayout" Target="../slideLayouts/slideLayout158.xml"/><Relationship Id="rId11" Type="http://schemas.openxmlformats.org/officeDocument/2006/relationships/slideLayout" Target="../slideLayouts/slideLayout163.xml"/><Relationship Id="rId5" Type="http://schemas.openxmlformats.org/officeDocument/2006/relationships/slideLayout" Target="../slideLayouts/slideLayout157.xml"/><Relationship Id="rId10" Type="http://schemas.openxmlformats.org/officeDocument/2006/relationships/slideLayout" Target="../slideLayouts/slideLayout162.xml"/><Relationship Id="rId4" Type="http://schemas.openxmlformats.org/officeDocument/2006/relationships/slideLayout" Target="../slideLayouts/slideLayout156.xml"/><Relationship Id="rId9" Type="http://schemas.openxmlformats.org/officeDocument/2006/relationships/slideLayout" Target="../slideLayouts/slideLayout161.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slideLayout" Target="../slideLayouts/slideLayout178.xml"/><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slideLayout" Target="../slideLayouts/slideLayout177.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 Id="rId14"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3" Type="http://schemas.openxmlformats.org/officeDocument/2006/relationships/slideLayout" Target="../slideLayouts/slideLayout181.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theme" Target="../theme/theme14.xml"/><Relationship Id="rId5" Type="http://schemas.openxmlformats.org/officeDocument/2006/relationships/slideLayout" Target="../slideLayouts/slideLayout183.xml"/><Relationship Id="rId4" Type="http://schemas.openxmlformats.org/officeDocument/2006/relationships/slideLayout" Target="../slideLayouts/slideLayout18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92063"/>
            <a:ext cx="8229600" cy="1508150"/>
          </a:xfrm>
          <a:prstGeom prst="rect">
            <a:avLst/>
          </a:prstGeom>
          <a:ln w="12700">
            <a:miter lim="400000"/>
          </a:ln>
          <a:extLst>
            <a:ext uri="{C572A759-6A51-4108-AA02-DFA0A04FC94B}">
              <ma14:wrappingTextBoxFlag xmlns="" xmlns:ma14="http://schemas.microsoft.com/office/mac/drawingml/2011/main" val="1"/>
            </a:ext>
          </a:extLst>
        </p:spPr>
        <p:txBody>
          <a:bodyPr lIns="45691" tIns="45691" rIns="45691" bIns="45691" anchor="ctr">
            <a:normAutofit/>
          </a:bodyPr>
          <a:lstStyle/>
          <a:p>
            <a:pPr lvl="0">
              <a:defRPr sz="1800">
                <a:solidFill>
                  <a:srgbClr val="000000"/>
                </a:solidFill>
              </a:defRPr>
            </a:pPr>
            <a:r>
              <a:rPr sz="4400">
                <a:solidFill>
                  <a:srgbClr val="FFFFFF"/>
                </a:solidFill>
              </a:rPr>
              <a:t>Title Text</a:t>
            </a:r>
          </a:p>
        </p:txBody>
      </p:sp>
      <p:sp>
        <p:nvSpPr>
          <p:cNvPr id="3" name="Shape 3"/>
          <p:cNvSpPr>
            <a:spLocks noGrp="1"/>
          </p:cNvSpPr>
          <p:nvPr>
            <p:ph type="body" idx="1"/>
          </p:nvPr>
        </p:nvSpPr>
        <p:spPr>
          <a:xfrm>
            <a:off x="457200" y="1600212"/>
            <a:ext cx="8229600" cy="5257788"/>
          </a:xfrm>
          <a:prstGeom prst="rect">
            <a:avLst/>
          </a:prstGeom>
          <a:ln w="12700">
            <a:miter lim="400000"/>
          </a:ln>
          <a:extLst>
            <a:ext uri="{C572A759-6A51-4108-AA02-DFA0A04FC94B}">
              <ma14:wrappingTextBoxFlag xmlns="" xmlns:ma14="http://schemas.microsoft.com/office/mac/drawingml/2011/main" val="1"/>
            </a:ext>
          </a:extLst>
        </p:spPr>
        <p:txBody>
          <a:bodyPr lIns="45691" tIns="45691" rIns="45691" bIns="45691">
            <a:normAutofit/>
          </a:bodyPr>
          <a:lstStyle/>
          <a:p>
            <a:pPr lvl="0">
              <a:defRPr sz="1800">
                <a:solidFill>
                  <a:srgbClr val="000000"/>
                </a:solidFill>
              </a:defRPr>
            </a:pPr>
            <a:r>
              <a:rPr sz="3200">
                <a:solidFill>
                  <a:srgbClr val="FFFFFF"/>
                </a:solidFill>
              </a:rPr>
              <a:t>Body Level One</a:t>
            </a:r>
          </a:p>
          <a:p>
            <a:pPr lvl="1">
              <a:defRPr sz="1800">
                <a:solidFill>
                  <a:srgbClr val="000000"/>
                </a:solidFill>
              </a:defRPr>
            </a:pPr>
            <a:r>
              <a:rPr sz="3200">
                <a:solidFill>
                  <a:srgbClr val="FFFFFF"/>
                </a:solidFill>
              </a:rPr>
              <a:t>Body Level Two</a:t>
            </a:r>
          </a:p>
          <a:p>
            <a:pPr lvl="2">
              <a:defRPr sz="1800">
                <a:solidFill>
                  <a:srgbClr val="000000"/>
                </a:solidFill>
              </a:defRPr>
            </a:pPr>
            <a:r>
              <a:rPr sz="3200">
                <a:solidFill>
                  <a:srgbClr val="FFFFFF"/>
                </a:solidFill>
              </a:rPr>
              <a:t>Body Level Three</a:t>
            </a:r>
          </a:p>
          <a:p>
            <a:pPr lvl="3">
              <a:defRPr sz="1800">
                <a:solidFill>
                  <a:srgbClr val="000000"/>
                </a:solidFill>
              </a:defRPr>
            </a:pPr>
            <a:r>
              <a:rPr sz="3200">
                <a:solidFill>
                  <a:srgbClr val="FFFFFF"/>
                </a:solidFill>
              </a:rPr>
              <a:t>Body Level Four</a:t>
            </a:r>
          </a:p>
          <a:p>
            <a:pPr lvl="4">
              <a:defRPr sz="1800">
                <a:solidFill>
                  <a:srgbClr val="000000"/>
                </a:solidFill>
              </a:defRPr>
            </a:pPr>
            <a:r>
              <a:rPr sz="3200">
                <a:solidFill>
                  <a:srgbClr val="FFFFFF"/>
                </a:solidFill>
              </a:rPr>
              <a:t>Body Level Five</a:t>
            </a:r>
          </a:p>
        </p:txBody>
      </p:sp>
      <p:sp>
        <p:nvSpPr>
          <p:cNvPr id="4" name="Shape 4"/>
          <p:cNvSpPr>
            <a:spLocks noGrp="1"/>
          </p:cNvSpPr>
          <p:nvPr>
            <p:ph type="sldNum" sz="quarter" idx="2"/>
          </p:nvPr>
        </p:nvSpPr>
        <p:spPr>
          <a:xfrm>
            <a:off x="6553200" y="6404332"/>
            <a:ext cx="2133600" cy="269185"/>
          </a:xfrm>
          <a:prstGeom prst="rect">
            <a:avLst/>
          </a:prstGeom>
          <a:ln w="12700">
            <a:miter lim="400000"/>
          </a:ln>
        </p:spPr>
        <p:txBody>
          <a:bodyPr lIns="45691" tIns="45691" rIns="45691" bIns="45691" anchor="ctr">
            <a:spAutoFit/>
          </a:bodyPr>
          <a:lstStyle>
            <a:lvl1pPr algn="r">
              <a:spcBef>
                <a:spcPts val="0"/>
              </a:spcBef>
              <a:defRPr sz="1200" b="0" cap="none">
                <a:solidFill>
                  <a:srgbClr val="FFFFFF"/>
                </a:solidFill>
                <a:latin typeface="Calibri"/>
                <a:ea typeface="Calibri"/>
                <a:cs typeface="Calibri"/>
                <a:sym typeface="Calibri"/>
              </a:defRPr>
            </a:lvl1pPr>
          </a:lstStyle>
          <a:p>
            <a:pPr lvl="0"/>
            <a:fld id="{86CB4B4D-7CA3-9044-876B-883B54F8677D}" type="slidenum">
              <a:t>‹#›</a:t>
            </a:fld>
            <a:endParaRPr dirty="0"/>
          </a:p>
        </p:txBody>
      </p:sp>
    </p:spTree>
  </p:cSld>
  <p:clrMap bg1="dk1" tx1="lt1" bg2="dk2" tx2="lt2" accent1="accent1" accent2="accent2" accent3="accent3" accent4="accent4" accent5="accent5" accent6="accent6" hlink="hlink" folHlink="folHlink"/>
  <p:sldLayoutIdLst>
    <p:sldLayoutId id="2147483650" r:id="rId1"/>
    <p:sldLayoutId id="2147483651" r:id="rId2"/>
    <p:sldLayoutId id="2147483662" r:id="rId3"/>
    <p:sldLayoutId id="2147483663" r:id="rId4"/>
  </p:sldLayoutIdLst>
  <p:transition spd="med"/>
  <p:timing>
    <p:tnLst>
      <p:par>
        <p:cTn id="1" dur="indefinite" restart="never" nodeType="tmRoot"/>
      </p:par>
    </p:tnLst>
  </p:timing>
  <p:txStyles>
    <p:titleStyle>
      <a:lvl1pPr algn="ctr" defTabSz="913835">
        <a:defRPr sz="4400">
          <a:solidFill>
            <a:srgbClr val="FFFFFF"/>
          </a:solidFill>
          <a:latin typeface="Calibri"/>
          <a:ea typeface="Calibri"/>
          <a:cs typeface="Calibri"/>
          <a:sym typeface="Calibri"/>
        </a:defRPr>
      </a:lvl1pPr>
      <a:lvl2pPr algn="ctr" defTabSz="913835">
        <a:defRPr sz="4400">
          <a:solidFill>
            <a:srgbClr val="FFFFFF"/>
          </a:solidFill>
          <a:latin typeface="Calibri"/>
          <a:ea typeface="Calibri"/>
          <a:cs typeface="Calibri"/>
          <a:sym typeface="Calibri"/>
        </a:defRPr>
      </a:lvl2pPr>
      <a:lvl3pPr algn="ctr" defTabSz="913835">
        <a:defRPr sz="4400">
          <a:solidFill>
            <a:srgbClr val="FFFFFF"/>
          </a:solidFill>
          <a:latin typeface="Calibri"/>
          <a:ea typeface="Calibri"/>
          <a:cs typeface="Calibri"/>
          <a:sym typeface="Calibri"/>
        </a:defRPr>
      </a:lvl3pPr>
      <a:lvl4pPr algn="ctr" defTabSz="913835">
        <a:defRPr sz="4400">
          <a:solidFill>
            <a:srgbClr val="FFFFFF"/>
          </a:solidFill>
          <a:latin typeface="Calibri"/>
          <a:ea typeface="Calibri"/>
          <a:cs typeface="Calibri"/>
          <a:sym typeface="Calibri"/>
        </a:defRPr>
      </a:lvl4pPr>
      <a:lvl5pPr algn="ctr" defTabSz="913835">
        <a:defRPr sz="4400">
          <a:solidFill>
            <a:srgbClr val="FFFFFF"/>
          </a:solidFill>
          <a:latin typeface="Calibri"/>
          <a:ea typeface="Calibri"/>
          <a:cs typeface="Calibri"/>
          <a:sym typeface="Calibri"/>
        </a:defRPr>
      </a:lvl5pPr>
      <a:lvl6pPr algn="ctr" defTabSz="913835">
        <a:defRPr sz="4400">
          <a:solidFill>
            <a:srgbClr val="FFFFFF"/>
          </a:solidFill>
          <a:latin typeface="Calibri"/>
          <a:ea typeface="Calibri"/>
          <a:cs typeface="Calibri"/>
          <a:sym typeface="Calibri"/>
        </a:defRPr>
      </a:lvl6pPr>
      <a:lvl7pPr algn="ctr" defTabSz="913835">
        <a:defRPr sz="4400">
          <a:solidFill>
            <a:srgbClr val="FFFFFF"/>
          </a:solidFill>
          <a:latin typeface="Calibri"/>
          <a:ea typeface="Calibri"/>
          <a:cs typeface="Calibri"/>
          <a:sym typeface="Calibri"/>
        </a:defRPr>
      </a:lvl7pPr>
      <a:lvl8pPr algn="ctr" defTabSz="913835">
        <a:defRPr sz="4400">
          <a:solidFill>
            <a:srgbClr val="FFFFFF"/>
          </a:solidFill>
          <a:latin typeface="Calibri"/>
          <a:ea typeface="Calibri"/>
          <a:cs typeface="Calibri"/>
          <a:sym typeface="Calibri"/>
        </a:defRPr>
      </a:lvl8pPr>
      <a:lvl9pPr algn="ctr" defTabSz="913835">
        <a:defRPr sz="4400">
          <a:solidFill>
            <a:srgbClr val="FFFFFF"/>
          </a:solidFill>
          <a:latin typeface="Calibri"/>
          <a:ea typeface="Calibri"/>
          <a:cs typeface="Calibri"/>
          <a:sym typeface="Calibri"/>
        </a:defRPr>
      </a:lvl9pPr>
    </p:titleStyle>
    <p:bodyStyle>
      <a:lvl1pPr marL="342691" indent="-342691" defTabSz="913835">
        <a:spcBef>
          <a:spcPts val="700"/>
        </a:spcBef>
        <a:buSzPct val="100000"/>
        <a:buFont typeface="Arial"/>
        <a:buChar char="•"/>
        <a:defRPr sz="3200">
          <a:solidFill>
            <a:srgbClr val="FFFFFF"/>
          </a:solidFill>
          <a:latin typeface="Calibri"/>
          <a:ea typeface="Calibri"/>
          <a:cs typeface="Calibri"/>
          <a:sym typeface="Calibri"/>
        </a:defRPr>
      </a:lvl1pPr>
      <a:lvl2pPr marL="783290" indent="-326371" defTabSz="913835">
        <a:spcBef>
          <a:spcPts val="700"/>
        </a:spcBef>
        <a:buSzPct val="100000"/>
        <a:buFont typeface="Arial"/>
        <a:buChar char="–"/>
        <a:defRPr sz="3200">
          <a:solidFill>
            <a:srgbClr val="FFFFFF"/>
          </a:solidFill>
          <a:latin typeface="Calibri"/>
          <a:ea typeface="Calibri"/>
          <a:cs typeface="Calibri"/>
          <a:sym typeface="Calibri"/>
        </a:defRPr>
      </a:lvl2pPr>
      <a:lvl3pPr marL="1218446" indent="-304610" defTabSz="913835">
        <a:spcBef>
          <a:spcPts val="700"/>
        </a:spcBef>
        <a:buSzPct val="100000"/>
        <a:buFont typeface="Arial"/>
        <a:buChar char="•"/>
        <a:defRPr sz="3200">
          <a:solidFill>
            <a:srgbClr val="FFFFFF"/>
          </a:solidFill>
          <a:latin typeface="Calibri"/>
          <a:ea typeface="Calibri"/>
          <a:cs typeface="Calibri"/>
          <a:sym typeface="Calibri"/>
        </a:defRPr>
      </a:lvl3pPr>
      <a:lvl4pPr marL="1736290" indent="-365532" defTabSz="913835">
        <a:spcBef>
          <a:spcPts val="700"/>
        </a:spcBef>
        <a:buSzPct val="100000"/>
        <a:buFont typeface="Arial"/>
        <a:buChar char="–"/>
        <a:defRPr sz="3200">
          <a:solidFill>
            <a:srgbClr val="FFFFFF"/>
          </a:solidFill>
          <a:latin typeface="Calibri"/>
          <a:ea typeface="Calibri"/>
          <a:cs typeface="Calibri"/>
          <a:sym typeface="Calibri"/>
        </a:defRPr>
      </a:lvl4pPr>
      <a:lvl5pPr marL="2193214" indent="-365532" defTabSz="913835">
        <a:spcBef>
          <a:spcPts val="700"/>
        </a:spcBef>
        <a:buSzPct val="100000"/>
        <a:buFont typeface="Arial"/>
        <a:buChar char="»"/>
        <a:defRPr sz="3200">
          <a:solidFill>
            <a:srgbClr val="FFFFFF"/>
          </a:solidFill>
          <a:latin typeface="Calibri"/>
          <a:ea typeface="Calibri"/>
          <a:cs typeface="Calibri"/>
          <a:sym typeface="Calibri"/>
        </a:defRPr>
      </a:lvl5pPr>
      <a:lvl6pPr marL="2650133" indent="-365532" defTabSz="913835">
        <a:spcBef>
          <a:spcPts val="700"/>
        </a:spcBef>
        <a:buSzPct val="100000"/>
        <a:buFont typeface="Arial"/>
        <a:buChar char="•"/>
        <a:defRPr sz="3200">
          <a:solidFill>
            <a:srgbClr val="FFFFFF"/>
          </a:solidFill>
          <a:latin typeface="Calibri"/>
          <a:ea typeface="Calibri"/>
          <a:cs typeface="Calibri"/>
          <a:sym typeface="Calibri"/>
        </a:defRPr>
      </a:lvl6pPr>
      <a:lvl7pPr marL="3107050" indent="-365532" defTabSz="913835">
        <a:spcBef>
          <a:spcPts val="700"/>
        </a:spcBef>
        <a:buSzPct val="100000"/>
        <a:buFont typeface="Arial"/>
        <a:buChar char="•"/>
        <a:defRPr sz="3200">
          <a:solidFill>
            <a:srgbClr val="FFFFFF"/>
          </a:solidFill>
          <a:latin typeface="Calibri"/>
          <a:ea typeface="Calibri"/>
          <a:cs typeface="Calibri"/>
          <a:sym typeface="Calibri"/>
        </a:defRPr>
      </a:lvl7pPr>
      <a:lvl8pPr marL="3563971" indent="-365532" defTabSz="913835">
        <a:spcBef>
          <a:spcPts val="700"/>
        </a:spcBef>
        <a:buSzPct val="100000"/>
        <a:buFont typeface="Arial"/>
        <a:buChar char="•"/>
        <a:defRPr sz="3200">
          <a:solidFill>
            <a:srgbClr val="FFFFFF"/>
          </a:solidFill>
          <a:latin typeface="Calibri"/>
          <a:ea typeface="Calibri"/>
          <a:cs typeface="Calibri"/>
          <a:sym typeface="Calibri"/>
        </a:defRPr>
      </a:lvl8pPr>
      <a:lvl9pPr marL="4020887" indent="-365533" defTabSz="913835">
        <a:spcBef>
          <a:spcPts val="700"/>
        </a:spcBef>
        <a:buSzPct val="100000"/>
        <a:buFont typeface="Arial"/>
        <a:buChar char="•"/>
        <a:defRPr sz="3200">
          <a:solidFill>
            <a:srgbClr val="FFFFFF"/>
          </a:solidFill>
          <a:latin typeface="Calibri"/>
          <a:ea typeface="Calibri"/>
          <a:cs typeface="Calibri"/>
          <a:sym typeface="Calibri"/>
        </a:defRPr>
      </a:lvl9pPr>
    </p:bodyStyle>
    <p:otherStyle>
      <a:lvl1pPr algn="r" defTabSz="913835">
        <a:defRPr sz="1200">
          <a:solidFill>
            <a:schemeClr val="tx1"/>
          </a:solidFill>
          <a:latin typeface="+mn-lt"/>
          <a:ea typeface="+mn-ea"/>
          <a:cs typeface="+mn-cs"/>
          <a:sym typeface="Calibri"/>
        </a:defRPr>
      </a:lvl1pPr>
      <a:lvl2pPr indent="456917" algn="r" defTabSz="913835">
        <a:defRPr sz="1200">
          <a:solidFill>
            <a:schemeClr val="tx1"/>
          </a:solidFill>
          <a:latin typeface="+mn-lt"/>
          <a:ea typeface="+mn-ea"/>
          <a:cs typeface="+mn-cs"/>
          <a:sym typeface="Calibri"/>
        </a:defRPr>
      </a:lvl2pPr>
      <a:lvl3pPr indent="913835" algn="r" defTabSz="913835">
        <a:defRPr sz="1200">
          <a:solidFill>
            <a:schemeClr val="tx1"/>
          </a:solidFill>
          <a:latin typeface="+mn-lt"/>
          <a:ea typeface="+mn-ea"/>
          <a:cs typeface="+mn-cs"/>
          <a:sym typeface="Calibri"/>
        </a:defRPr>
      </a:lvl3pPr>
      <a:lvl4pPr indent="1370760" algn="r" defTabSz="913835">
        <a:defRPr sz="1200">
          <a:solidFill>
            <a:schemeClr val="tx1"/>
          </a:solidFill>
          <a:latin typeface="+mn-lt"/>
          <a:ea typeface="+mn-ea"/>
          <a:cs typeface="+mn-cs"/>
          <a:sym typeface="Calibri"/>
        </a:defRPr>
      </a:lvl4pPr>
      <a:lvl5pPr indent="1827677" algn="r" defTabSz="913835">
        <a:defRPr sz="1200">
          <a:solidFill>
            <a:schemeClr val="tx1"/>
          </a:solidFill>
          <a:latin typeface="+mn-lt"/>
          <a:ea typeface="+mn-ea"/>
          <a:cs typeface="+mn-cs"/>
          <a:sym typeface="Calibri"/>
        </a:defRPr>
      </a:lvl5pPr>
      <a:lvl6pPr indent="2284596" algn="r" defTabSz="913835">
        <a:defRPr sz="1200">
          <a:solidFill>
            <a:schemeClr val="tx1"/>
          </a:solidFill>
          <a:latin typeface="+mn-lt"/>
          <a:ea typeface="+mn-ea"/>
          <a:cs typeface="+mn-cs"/>
          <a:sym typeface="Calibri"/>
        </a:defRPr>
      </a:lvl6pPr>
      <a:lvl7pPr indent="2741517" algn="r" defTabSz="913835">
        <a:defRPr sz="1200">
          <a:solidFill>
            <a:schemeClr val="tx1"/>
          </a:solidFill>
          <a:latin typeface="+mn-lt"/>
          <a:ea typeface="+mn-ea"/>
          <a:cs typeface="+mn-cs"/>
          <a:sym typeface="Calibri"/>
        </a:defRPr>
      </a:lvl7pPr>
      <a:lvl8pPr indent="3198432" algn="r" defTabSz="913835">
        <a:defRPr sz="1200">
          <a:solidFill>
            <a:schemeClr val="tx1"/>
          </a:solidFill>
          <a:latin typeface="+mn-lt"/>
          <a:ea typeface="+mn-ea"/>
          <a:cs typeface="+mn-cs"/>
          <a:sym typeface="Calibri"/>
        </a:defRPr>
      </a:lvl8pPr>
      <a:lvl9pPr indent="3655355" algn="r" defTabSz="913835">
        <a:defRPr sz="1200">
          <a:solidFill>
            <a:schemeClr val="tx1"/>
          </a:solidFill>
          <a:latin typeface="+mn-lt"/>
          <a:ea typeface="+mn-ea"/>
          <a:cs typeface="+mn-cs"/>
          <a:sym typeface="Calibri"/>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pPr defTabSz="914400" rtl="0">
              <a:spcBef>
                <a:spcPts val="0"/>
              </a:spcBef>
            </a:pPr>
            <a:fld id="{EC139070-F903-4B72-AC00-A574E18242F4}" type="datetimeFigureOut">
              <a:rPr lang="en-US" b="0" kern="1200" cap="none" smtClean="0">
                <a:latin typeface="Franklin Gothic Book"/>
                <a:ea typeface="+mn-ea"/>
                <a:cs typeface="+mn-cs"/>
              </a:rPr>
              <a:pPr defTabSz="914400" rtl="0">
                <a:spcBef>
                  <a:spcPts val="0"/>
                </a:spcBef>
              </a:pPr>
              <a:t>1/19/2016</a:t>
            </a:fld>
            <a:endParaRPr lang="en-US" b="0" kern="1200" cap="none" dirty="0">
              <a:latin typeface="Franklin Gothic Book"/>
              <a:ea typeface="+mn-ea"/>
              <a:cs typeface="+mn-cs"/>
            </a:endParaRP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pPr defTabSz="914400" rtl="0">
              <a:spcBef>
                <a:spcPts val="0"/>
              </a:spcBef>
            </a:pPr>
            <a:endParaRPr lang="en-US" b="0" kern="1200" dirty="0">
              <a:latin typeface="Franklin Gothic Book"/>
              <a:ea typeface="+mn-ea"/>
              <a:cs typeface="+mn-cs"/>
            </a:endParaRPr>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pPr defTabSz="914400" rtl="0">
              <a:spcBef>
                <a:spcPts val="0"/>
              </a:spcBef>
            </a:pPr>
            <a:fld id="{8AEDF027-3238-4E2A-8091-EF183EB6861B}" type="slidenum">
              <a:rPr lang="en-US" b="0" kern="1200" cap="none" smtClean="0">
                <a:latin typeface="Franklin Gothic Book"/>
                <a:ea typeface="+mn-ea"/>
                <a:cs typeface="+mn-cs"/>
              </a:rPr>
              <a:pPr defTabSz="914400" rtl="0">
                <a:spcBef>
                  <a:spcPts val="0"/>
                </a:spcBef>
              </a:pPr>
              <a:t>‹#›</a:t>
            </a:fld>
            <a:endParaRPr lang="en-US" b="0" kern="1200" cap="none" dirty="0">
              <a:latin typeface="Franklin Gothic Book"/>
              <a:ea typeface="+mn-ea"/>
              <a:cs typeface="+mn-cs"/>
            </a:endParaRPr>
          </a:p>
        </p:txBody>
      </p:sp>
      <p:pic>
        <p:nvPicPr>
          <p:cNvPr id="12" name="Picture 1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699496" y="5181600"/>
            <a:ext cx="2139704" cy="1474128"/>
          </a:xfrm>
          <a:prstGeom prst="rect">
            <a:avLst/>
          </a:prstGeom>
        </p:spPr>
      </p:pic>
      <p:pic>
        <p:nvPicPr>
          <p:cNvPr id="10" name="Picture 9"/>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60717" y="6019800"/>
            <a:ext cx="1834883" cy="745932"/>
          </a:xfrm>
          <a:prstGeom prst="rect">
            <a:avLst/>
          </a:prstGeom>
        </p:spPr>
      </p:pic>
    </p:spTree>
    <p:extLst>
      <p:ext uri="{BB962C8B-B14F-4D97-AF65-F5344CB8AC3E}">
        <p14:creationId xmlns:p14="http://schemas.microsoft.com/office/powerpoint/2010/main" val="121509224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pPr defTabSz="914400" rtl="0">
              <a:spcBef>
                <a:spcPts val="0"/>
              </a:spcBef>
            </a:pPr>
            <a:fld id="{EC139070-F903-4B72-AC00-A574E18242F4}" type="datetimeFigureOut">
              <a:rPr lang="en-US" b="0" kern="1200" cap="none" smtClean="0">
                <a:latin typeface="Franklin Gothic Book"/>
                <a:ea typeface="+mn-ea"/>
                <a:cs typeface="+mn-cs"/>
              </a:rPr>
              <a:pPr defTabSz="914400" rtl="0">
                <a:spcBef>
                  <a:spcPts val="0"/>
                </a:spcBef>
              </a:pPr>
              <a:t>1/19/2016</a:t>
            </a:fld>
            <a:endParaRPr lang="en-US" b="0" kern="1200" cap="none" dirty="0">
              <a:latin typeface="Franklin Gothic Book"/>
              <a:ea typeface="+mn-ea"/>
              <a:cs typeface="+mn-cs"/>
            </a:endParaRP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pPr defTabSz="914400" rtl="0">
              <a:spcBef>
                <a:spcPts val="0"/>
              </a:spcBef>
            </a:pPr>
            <a:endParaRPr lang="en-US" b="0" kern="1200" dirty="0">
              <a:latin typeface="Franklin Gothic Book"/>
              <a:ea typeface="+mn-ea"/>
              <a:cs typeface="+mn-cs"/>
            </a:endParaRPr>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pPr defTabSz="914400" rtl="0">
              <a:spcBef>
                <a:spcPts val="0"/>
              </a:spcBef>
            </a:pPr>
            <a:fld id="{8AEDF027-3238-4E2A-8091-EF183EB6861B}" type="slidenum">
              <a:rPr lang="en-US" b="0" kern="1200" cap="none" smtClean="0">
                <a:latin typeface="Franklin Gothic Book"/>
                <a:ea typeface="+mn-ea"/>
                <a:cs typeface="+mn-cs"/>
              </a:rPr>
              <a:pPr defTabSz="914400" rtl="0">
                <a:spcBef>
                  <a:spcPts val="0"/>
                </a:spcBef>
              </a:pPr>
              <a:t>‹#›</a:t>
            </a:fld>
            <a:endParaRPr lang="en-US" b="0" kern="1200" cap="none" dirty="0">
              <a:latin typeface="Franklin Gothic Book"/>
              <a:ea typeface="+mn-ea"/>
              <a:cs typeface="+mn-cs"/>
            </a:endParaRPr>
          </a:p>
        </p:txBody>
      </p:sp>
      <p:pic>
        <p:nvPicPr>
          <p:cNvPr id="12" name="Picture 1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699496" y="5181600"/>
            <a:ext cx="2139704" cy="1474128"/>
          </a:xfrm>
          <a:prstGeom prst="rect">
            <a:avLst/>
          </a:prstGeom>
        </p:spPr>
      </p:pic>
      <p:pic>
        <p:nvPicPr>
          <p:cNvPr id="10" name="Picture 9"/>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60717" y="6019800"/>
            <a:ext cx="1834883" cy="745932"/>
          </a:xfrm>
          <a:prstGeom prst="rect">
            <a:avLst/>
          </a:prstGeom>
        </p:spPr>
      </p:pic>
    </p:spTree>
    <p:extLst>
      <p:ext uri="{BB962C8B-B14F-4D97-AF65-F5344CB8AC3E}">
        <p14:creationId xmlns:p14="http://schemas.microsoft.com/office/powerpoint/2010/main" val="160724735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400" rtl="0">
              <a:spcBef>
                <a:spcPts val="0"/>
              </a:spcBef>
            </a:pPr>
            <a:endParaRPr lang="en-US" sz="1800" b="0" kern="1200" cap="none" dirty="0">
              <a:solidFill>
                <a:prstClr val="white"/>
              </a:solidFill>
            </a:endParaRPr>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pPr defTabSz="914400" rtl="0">
              <a:spcBef>
                <a:spcPts val="0"/>
              </a:spcBef>
            </a:pPr>
            <a:fld id="{EC139070-F903-4B72-AC00-A574E18242F4}" type="datetimeFigureOut">
              <a:rPr lang="en-US" b="0" kern="1200" cap="none" smtClean="0">
                <a:latin typeface="Franklin Gothic Book"/>
                <a:ea typeface="+mn-ea"/>
                <a:cs typeface="+mn-cs"/>
              </a:rPr>
              <a:pPr defTabSz="914400" rtl="0">
                <a:spcBef>
                  <a:spcPts val="0"/>
                </a:spcBef>
              </a:pPr>
              <a:t>1/19/2016</a:t>
            </a:fld>
            <a:endParaRPr lang="en-US" b="0" kern="1200" cap="none" dirty="0">
              <a:latin typeface="Franklin Gothic Book"/>
              <a:ea typeface="+mn-ea"/>
              <a:cs typeface="+mn-cs"/>
            </a:endParaRPr>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pPr defTabSz="914400" rtl="0">
              <a:spcBef>
                <a:spcPts val="0"/>
              </a:spcBef>
            </a:pPr>
            <a:endParaRPr lang="en-US" b="0" kern="1200" dirty="0">
              <a:latin typeface="Franklin Gothic Book"/>
              <a:ea typeface="+mn-ea"/>
              <a:cs typeface="+mn-cs"/>
            </a:endParaRPr>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pPr defTabSz="914400" rtl="0">
              <a:spcBef>
                <a:spcPts val="0"/>
              </a:spcBef>
            </a:pPr>
            <a:fld id="{8AEDF027-3238-4E2A-8091-EF183EB6861B}" type="slidenum">
              <a:rPr lang="en-US" b="0" kern="1200" cap="none" smtClean="0">
                <a:latin typeface="Franklin Gothic Book"/>
                <a:ea typeface="+mn-ea"/>
                <a:cs typeface="+mn-cs"/>
              </a:rPr>
              <a:pPr defTabSz="914400" rtl="0">
                <a:spcBef>
                  <a:spcPts val="0"/>
                </a:spcBef>
              </a:pPr>
              <a:t>‹#›</a:t>
            </a:fld>
            <a:endParaRPr lang="en-US" b="0" kern="1200" cap="none" dirty="0">
              <a:latin typeface="Franklin Gothic Book"/>
              <a:ea typeface="+mn-ea"/>
              <a:cs typeface="+mn-cs"/>
            </a:endParaRPr>
          </a:p>
        </p:txBody>
      </p:sp>
      <p:pic>
        <p:nvPicPr>
          <p:cNvPr id="12" name="Picture 11"/>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699496" y="5181600"/>
            <a:ext cx="2139704" cy="1474128"/>
          </a:xfrm>
          <a:prstGeom prst="rect">
            <a:avLst/>
          </a:prstGeom>
        </p:spPr>
      </p:pic>
      <p:pic>
        <p:nvPicPr>
          <p:cNvPr id="10" name="Picture 9"/>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60717" y="6019800"/>
            <a:ext cx="1834883" cy="745932"/>
          </a:xfrm>
          <a:prstGeom prst="rect">
            <a:avLst/>
          </a:prstGeom>
        </p:spPr>
      </p:pic>
    </p:spTree>
    <p:extLst>
      <p:ext uri="{BB962C8B-B14F-4D97-AF65-F5344CB8AC3E}">
        <p14:creationId xmlns:p14="http://schemas.microsoft.com/office/powerpoint/2010/main" val="937679613"/>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571500"/>
            <a:ext cx="8229600" cy="84613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6957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3"/>
          <p:cNvSpPr>
            <a:spLocks noGrp="1"/>
          </p:cNvSpPr>
          <p:nvPr>
            <p:ph type="ftr" sz="quarter" idx="3"/>
          </p:nvPr>
        </p:nvSpPr>
        <p:spPr>
          <a:xfrm>
            <a:off x="2987814" y="5930063"/>
            <a:ext cx="4898236" cy="365691"/>
          </a:xfrm>
          <a:prstGeom prst="rect">
            <a:avLst/>
          </a:prstGeom>
        </p:spPr>
        <p:txBody>
          <a:bodyPr vert="horz" lIns="0" tIns="45720" rIns="0" bIns="45720" rtlCol="0" anchor="ctr"/>
          <a:lstStyle>
            <a:lvl1pPr algn="r">
              <a:defRPr sz="1636" b="1">
                <a:solidFill>
                  <a:schemeClr val="tx1"/>
                </a:solidFill>
              </a:defRPr>
            </a:lvl1pPr>
          </a:lstStyle>
          <a:p>
            <a:pPr defTabSz="415641" rtl="0">
              <a:spcBef>
                <a:spcPts val="0"/>
              </a:spcBef>
            </a:pPr>
            <a:r>
              <a:rPr lang="en-US" kern="1200" cap="none" smtClean="0">
                <a:solidFill>
                  <a:prstClr val="black"/>
                </a:solidFill>
                <a:latin typeface="Arial"/>
                <a:ea typeface="+mn-ea"/>
                <a:cs typeface="+mn-cs"/>
              </a:rPr>
              <a:t>TITLE FOOTER</a:t>
            </a:r>
            <a:endParaRPr lang="en-US" kern="1200" cap="none" dirty="0">
              <a:solidFill>
                <a:prstClr val="black"/>
              </a:solidFill>
              <a:latin typeface="Arial"/>
              <a:ea typeface="+mn-ea"/>
              <a:cs typeface="+mn-cs"/>
            </a:endParaRPr>
          </a:p>
        </p:txBody>
      </p:sp>
      <p:sp>
        <p:nvSpPr>
          <p:cNvPr id="5" name="Slide Number Placeholder 4"/>
          <p:cNvSpPr>
            <a:spLocks noGrp="1"/>
          </p:cNvSpPr>
          <p:nvPr>
            <p:ph type="sldNum" sz="quarter" idx="4"/>
          </p:nvPr>
        </p:nvSpPr>
        <p:spPr>
          <a:xfrm>
            <a:off x="7994301" y="5930063"/>
            <a:ext cx="548726" cy="365691"/>
          </a:xfrm>
          <a:prstGeom prst="rect">
            <a:avLst/>
          </a:prstGeom>
        </p:spPr>
        <p:txBody>
          <a:bodyPr vert="horz" lIns="0" tIns="45720" rIns="0" bIns="45720" rtlCol="0" anchor="ctr"/>
          <a:lstStyle>
            <a:lvl1pPr algn="l">
              <a:defRPr sz="1636" b="0">
                <a:solidFill>
                  <a:schemeClr val="tx1"/>
                </a:solidFill>
              </a:defRPr>
            </a:lvl1pPr>
          </a:lstStyle>
          <a:p>
            <a:pPr defTabSz="415641" rtl="0">
              <a:spcBef>
                <a:spcPts val="0"/>
              </a:spcBef>
            </a:pPr>
            <a:fld id="{3440DB78-B2BD-4A53-850E-0E8BEB5BA747}" type="slidenum">
              <a:rPr lang="en-US" kern="1200" cap="none" smtClean="0">
                <a:solidFill>
                  <a:prstClr val="black"/>
                </a:solidFill>
                <a:latin typeface="Arial"/>
                <a:ea typeface="+mn-ea"/>
                <a:cs typeface="+mn-cs"/>
              </a:rPr>
              <a:pPr defTabSz="415641" rtl="0">
                <a:spcBef>
                  <a:spcPts val="0"/>
                </a:spcBef>
              </a:pPr>
              <a:t>‹#›</a:t>
            </a:fld>
            <a:endParaRPr lang="en-US" kern="1200" cap="none">
              <a:solidFill>
                <a:prstClr val="black"/>
              </a:solidFill>
              <a:latin typeface="Arial"/>
              <a:ea typeface="+mn-ea"/>
              <a:cs typeface="+mn-cs"/>
            </a:endParaRPr>
          </a:p>
        </p:txBody>
      </p:sp>
      <p:sp>
        <p:nvSpPr>
          <p:cNvPr id="6" name="Date Placeholder 5"/>
          <p:cNvSpPr>
            <a:spLocks noGrp="1"/>
          </p:cNvSpPr>
          <p:nvPr>
            <p:ph type="dt" sz="half" idx="2"/>
          </p:nvPr>
        </p:nvSpPr>
        <p:spPr>
          <a:xfrm>
            <a:off x="7524638" y="6091671"/>
            <a:ext cx="1445244" cy="365691"/>
          </a:xfrm>
          <a:prstGeom prst="rect">
            <a:avLst/>
          </a:prstGeom>
        </p:spPr>
        <p:txBody>
          <a:bodyPr vert="horz" lIns="91440" tIns="45720" rIns="91440" bIns="45720" rtlCol="0" anchor="ctr"/>
          <a:lstStyle>
            <a:lvl1pPr algn="r">
              <a:defRPr sz="1636">
                <a:solidFill>
                  <a:schemeClr val="accent1"/>
                </a:solidFill>
              </a:defRPr>
            </a:lvl1pPr>
          </a:lstStyle>
          <a:p>
            <a:pPr defTabSz="415641" rtl="0">
              <a:spcBef>
                <a:spcPts val="0"/>
              </a:spcBef>
            </a:pPr>
            <a:endParaRPr lang="en-US" b="0" kern="1200" cap="none">
              <a:solidFill>
                <a:srgbClr val="C6E8EF"/>
              </a:solidFill>
              <a:latin typeface="Arial"/>
              <a:ea typeface="+mn-ea"/>
              <a:cs typeface="+mn-cs"/>
            </a:endParaRPr>
          </a:p>
        </p:txBody>
      </p:sp>
    </p:spTree>
    <p:extLst>
      <p:ext uri="{BB962C8B-B14F-4D97-AF65-F5344CB8AC3E}">
        <p14:creationId xmlns:p14="http://schemas.microsoft.com/office/powerpoint/2010/main" val="98758220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739" r:id="rId14"/>
    <p:sldLayoutId id="2147483740" r:id="rId15"/>
    <p:sldLayoutId id="2147483741" r:id="rId16"/>
    <p:sldLayoutId id="2147483742" r:id="rId17"/>
    <p:sldLayoutId id="2147483743" r:id="rId18"/>
    <p:sldLayoutId id="2147483744" r:id="rId19"/>
    <p:sldLayoutId id="2147483745" r:id="rId20"/>
    <p:sldLayoutId id="2147483746" r:id="rId21"/>
    <p:sldLayoutId id="2147483747" r:id="rId22"/>
    <p:sldLayoutId id="2147483748" r:id="rId23"/>
    <p:sldLayoutId id="2147483749" r:id="rId24"/>
    <p:sldLayoutId id="2147483750" r:id="rId25"/>
    <p:sldLayoutId id="2147483751" r:id="rId26"/>
    <p:sldLayoutId id="2147483752" r:id="rId27"/>
  </p:sldLayoutIdLst>
  <p:timing>
    <p:tnLst>
      <p:par>
        <p:cTn id="1" dur="indefinite" restart="never" nodeType="tmRoot"/>
      </p:par>
    </p:tnLst>
  </p:timing>
  <p:hf sldNum="0" hdr="0" ftr="0" dt="0"/>
  <p:txStyles>
    <p:titleStyle>
      <a:lvl1pPr algn="l" defTabSz="415641" rtl="0" eaLnBrk="1" latinLnBrk="0" hangingPunct="1">
        <a:spcBef>
          <a:spcPct val="0"/>
        </a:spcBef>
        <a:buNone/>
        <a:defRPr sz="3636" b="1" kern="1200" spc="-91">
          <a:solidFill>
            <a:schemeClr val="tx2"/>
          </a:solidFill>
          <a:latin typeface="Arial"/>
          <a:ea typeface="+mj-ea"/>
          <a:cs typeface="Arial"/>
        </a:defRPr>
      </a:lvl1pPr>
    </p:titleStyle>
    <p:bodyStyle>
      <a:lvl1pPr marL="311730" indent="-311730" algn="l" defTabSz="415641" rtl="0" eaLnBrk="1" latinLnBrk="0" hangingPunct="1">
        <a:spcBef>
          <a:spcPts val="0"/>
        </a:spcBef>
        <a:spcAft>
          <a:spcPts val="1091"/>
        </a:spcAft>
        <a:buClr>
          <a:srgbClr val="0055A4"/>
        </a:buClr>
        <a:buFont typeface="Arial" panose="020B0604020202020204" pitchFamily="34" charset="0"/>
        <a:buChar char="•"/>
        <a:defRPr sz="1636" b="0" kern="1200" spc="-91">
          <a:solidFill>
            <a:schemeClr val="tx1"/>
          </a:solidFill>
          <a:latin typeface="Arial"/>
          <a:ea typeface="+mn-ea"/>
          <a:cs typeface="Arial"/>
        </a:defRPr>
      </a:lvl1pPr>
      <a:lvl2pPr marL="520994" indent="-210707" algn="l" defTabSz="415641" rtl="0" eaLnBrk="1" latinLnBrk="0" hangingPunct="1">
        <a:spcBef>
          <a:spcPct val="20000"/>
        </a:spcBef>
        <a:spcAft>
          <a:spcPts val="1091"/>
        </a:spcAft>
        <a:buClr>
          <a:srgbClr val="0055A4"/>
        </a:buClr>
        <a:buFont typeface="Arial" panose="020B0604020202020204" pitchFamily="34" charset="0"/>
        <a:buChar char="•"/>
        <a:defRPr sz="1455" b="0" kern="1200" spc="-91">
          <a:solidFill>
            <a:schemeClr val="tx1"/>
          </a:solidFill>
          <a:latin typeface="Arial"/>
          <a:ea typeface="+mn-ea"/>
          <a:cs typeface="Arial"/>
        </a:defRPr>
      </a:lvl2pPr>
      <a:lvl3pPr marL="731701" indent="-210707" algn="l" defTabSz="415641" rtl="0" eaLnBrk="1" latinLnBrk="0" hangingPunct="1">
        <a:spcBef>
          <a:spcPct val="20000"/>
        </a:spcBef>
        <a:spcAft>
          <a:spcPts val="1091"/>
        </a:spcAft>
        <a:buClr>
          <a:srgbClr val="0055A4"/>
        </a:buClr>
        <a:buFont typeface="Arial" panose="020B0604020202020204" pitchFamily="34" charset="0"/>
        <a:buChar char="•"/>
        <a:defRPr sz="1455" b="0" kern="1200" spc="-91">
          <a:solidFill>
            <a:schemeClr val="tx1"/>
          </a:solidFill>
          <a:latin typeface="Arial"/>
          <a:ea typeface="+mn-ea"/>
          <a:cs typeface="Arial"/>
        </a:defRPr>
      </a:lvl3pPr>
      <a:lvl4pPr marL="930862" indent="-199161" algn="l" defTabSz="415641" rtl="0" eaLnBrk="1" latinLnBrk="0" hangingPunct="1">
        <a:spcBef>
          <a:spcPct val="20000"/>
        </a:spcBef>
        <a:spcAft>
          <a:spcPts val="1091"/>
        </a:spcAft>
        <a:buClr>
          <a:srgbClr val="0055A4"/>
        </a:buClr>
        <a:buFont typeface="Arial" panose="020B0604020202020204" pitchFamily="34" charset="0"/>
        <a:buChar char="•"/>
        <a:defRPr sz="1455" b="0" kern="1200" spc="-91">
          <a:solidFill>
            <a:schemeClr val="tx1"/>
          </a:solidFill>
          <a:latin typeface="Arial"/>
          <a:ea typeface="+mn-ea"/>
          <a:cs typeface="Arial"/>
        </a:defRPr>
      </a:lvl4pPr>
      <a:lvl5pPr marL="1141569" indent="-210707" algn="l" defTabSz="415641" rtl="0" eaLnBrk="1" latinLnBrk="0" hangingPunct="1">
        <a:spcBef>
          <a:spcPct val="20000"/>
        </a:spcBef>
        <a:spcAft>
          <a:spcPts val="1091"/>
        </a:spcAft>
        <a:buClr>
          <a:srgbClr val="0055A4"/>
        </a:buClr>
        <a:buFont typeface="Arial" panose="020B0604020202020204" pitchFamily="34" charset="0"/>
        <a:buChar char="•"/>
        <a:defRPr sz="1455" b="0" kern="1200" spc="-91">
          <a:solidFill>
            <a:schemeClr val="tx1"/>
          </a:solidFill>
          <a:latin typeface="Arial"/>
          <a:ea typeface="+mn-ea"/>
          <a:cs typeface="Arial"/>
        </a:defRPr>
      </a:lvl5pPr>
      <a:lvl6pPr marL="2286023" indent="-207820" algn="l" defTabSz="415641" rtl="0" eaLnBrk="1" latinLnBrk="0" hangingPunct="1">
        <a:spcBef>
          <a:spcPct val="20000"/>
        </a:spcBef>
        <a:buFont typeface="Arial"/>
        <a:buChar char="•"/>
        <a:defRPr sz="1818" kern="1200">
          <a:solidFill>
            <a:schemeClr val="tx1"/>
          </a:solidFill>
          <a:latin typeface="+mn-lt"/>
          <a:ea typeface="+mn-ea"/>
          <a:cs typeface="+mn-cs"/>
        </a:defRPr>
      </a:lvl6pPr>
      <a:lvl7pPr marL="2701663" indent="-207820" algn="l" defTabSz="415641" rtl="0" eaLnBrk="1" latinLnBrk="0" hangingPunct="1">
        <a:spcBef>
          <a:spcPct val="20000"/>
        </a:spcBef>
        <a:buFont typeface="Arial"/>
        <a:buChar char="•"/>
        <a:defRPr sz="1818" kern="1200">
          <a:solidFill>
            <a:schemeClr val="tx1"/>
          </a:solidFill>
          <a:latin typeface="+mn-lt"/>
          <a:ea typeface="+mn-ea"/>
          <a:cs typeface="+mn-cs"/>
        </a:defRPr>
      </a:lvl7pPr>
      <a:lvl8pPr marL="3117304" indent="-207820" algn="l" defTabSz="415641" rtl="0" eaLnBrk="1" latinLnBrk="0" hangingPunct="1">
        <a:spcBef>
          <a:spcPct val="20000"/>
        </a:spcBef>
        <a:buFont typeface="Arial"/>
        <a:buChar char="•"/>
        <a:defRPr sz="1818" kern="1200">
          <a:solidFill>
            <a:schemeClr val="tx1"/>
          </a:solidFill>
          <a:latin typeface="+mn-lt"/>
          <a:ea typeface="+mn-ea"/>
          <a:cs typeface="+mn-cs"/>
        </a:defRPr>
      </a:lvl8pPr>
      <a:lvl9pPr marL="3532944" indent="-207820" algn="l" defTabSz="415641" rtl="0" eaLnBrk="1" latinLnBrk="0" hangingPunct="1">
        <a:spcBef>
          <a:spcPct val="20000"/>
        </a:spcBef>
        <a:buFont typeface="Arial"/>
        <a:buChar char="•"/>
        <a:defRPr sz="1818" kern="1200">
          <a:solidFill>
            <a:schemeClr val="tx1"/>
          </a:solidFill>
          <a:latin typeface="+mn-lt"/>
          <a:ea typeface="+mn-ea"/>
          <a:cs typeface="+mn-cs"/>
        </a:defRPr>
      </a:lvl9pPr>
    </p:bodyStyle>
    <p:otherStyle>
      <a:defPPr>
        <a:defRPr lang="en-US"/>
      </a:defPPr>
      <a:lvl1pPr marL="0" algn="l" defTabSz="415641" rtl="0" eaLnBrk="1" latinLnBrk="0" hangingPunct="1">
        <a:defRPr sz="1636" kern="1200">
          <a:solidFill>
            <a:schemeClr val="tx1"/>
          </a:solidFill>
          <a:latin typeface="+mn-lt"/>
          <a:ea typeface="+mn-ea"/>
          <a:cs typeface="+mn-cs"/>
        </a:defRPr>
      </a:lvl1pPr>
      <a:lvl2pPr marL="415641" algn="l" defTabSz="415641" rtl="0" eaLnBrk="1" latinLnBrk="0" hangingPunct="1">
        <a:defRPr sz="1636" kern="1200">
          <a:solidFill>
            <a:schemeClr val="tx1"/>
          </a:solidFill>
          <a:latin typeface="+mn-lt"/>
          <a:ea typeface="+mn-ea"/>
          <a:cs typeface="+mn-cs"/>
        </a:defRPr>
      </a:lvl2pPr>
      <a:lvl3pPr marL="831281" algn="l" defTabSz="415641" rtl="0" eaLnBrk="1" latinLnBrk="0" hangingPunct="1">
        <a:defRPr sz="1636" kern="1200">
          <a:solidFill>
            <a:schemeClr val="tx1"/>
          </a:solidFill>
          <a:latin typeface="+mn-lt"/>
          <a:ea typeface="+mn-ea"/>
          <a:cs typeface="+mn-cs"/>
        </a:defRPr>
      </a:lvl3pPr>
      <a:lvl4pPr marL="1246922" algn="l" defTabSz="415641" rtl="0" eaLnBrk="1" latinLnBrk="0" hangingPunct="1">
        <a:defRPr sz="1636" kern="1200">
          <a:solidFill>
            <a:schemeClr val="tx1"/>
          </a:solidFill>
          <a:latin typeface="+mn-lt"/>
          <a:ea typeface="+mn-ea"/>
          <a:cs typeface="+mn-cs"/>
        </a:defRPr>
      </a:lvl4pPr>
      <a:lvl5pPr marL="1662562" algn="l" defTabSz="415641" rtl="0" eaLnBrk="1" latinLnBrk="0" hangingPunct="1">
        <a:defRPr sz="1636" kern="1200">
          <a:solidFill>
            <a:schemeClr val="tx1"/>
          </a:solidFill>
          <a:latin typeface="+mn-lt"/>
          <a:ea typeface="+mn-ea"/>
          <a:cs typeface="+mn-cs"/>
        </a:defRPr>
      </a:lvl5pPr>
      <a:lvl6pPr marL="2078203" algn="l" defTabSz="415641" rtl="0" eaLnBrk="1" latinLnBrk="0" hangingPunct="1">
        <a:defRPr sz="1636" kern="1200">
          <a:solidFill>
            <a:schemeClr val="tx1"/>
          </a:solidFill>
          <a:latin typeface="+mn-lt"/>
          <a:ea typeface="+mn-ea"/>
          <a:cs typeface="+mn-cs"/>
        </a:defRPr>
      </a:lvl6pPr>
      <a:lvl7pPr marL="2493843" algn="l" defTabSz="415641" rtl="0" eaLnBrk="1" latinLnBrk="0" hangingPunct="1">
        <a:defRPr sz="1636" kern="1200">
          <a:solidFill>
            <a:schemeClr val="tx1"/>
          </a:solidFill>
          <a:latin typeface="+mn-lt"/>
          <a:ea typeface="+mn-ea"/>
          <a:cs typeface="+mn-cs"/>
        </a:defRPr>
      </a:lvl7pPr>
      <a:lvl8pPr marL="2909484" algn="l" defTabSz="415641" rtl="0" eaLnBrk="1" latinLnBrk="0" hangingPunct="1">
        <a:defRPr sz="1636" kern="1200">
          <a:solidFill>
            <a:schemeClr val="tx1"/>
          </a:solidFill>
          <a:latin typeface="+mn-lt"/>
          <a:ea typeface="+mn-ea"/>
          <a:cs typeface="+mn-cs"/>
        </a:defRPr>
      </a:lvl8pPr>
      <a:lvl9pPr marL="3325124" algn="l" defTabSz="415641" rtl="0" eaLnBrk="1" latinLnBrk="0" hangingPunct="1">
        <a:defRPr sz="1636"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C2F35F"/>
            </a:gs>
            <a:gs pos="62000">
              <a:srgbClr val="92BE3F"/>
            </a:gs>
            <a:gs pos="100000">
              <a:srgbClr val="80A33D"/>
            </a:gs>
          </a:gsLst>
          <a:lin ang="5400000"/>
        </a:gradFill>
        <a:effectLst/>
      </p:bgPr>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5" name="Group 44"/>
            <p:cNvGrpSpPr>
              <a:grpSpLocks/>
            </p:cNvGrpSpPr>
            <p:nvPr/>
          </p:nvGrpSpPr>
          <p:grpSpPr bwMode="auto">
            <a:xfrm>
              <a:off x="0" y="0"/>
              <a:ext cx="9144000" cy="6858000"/>
              <a:chOff x="0" y="0"/>
              <a:chExt cx="9144000" cy="6858000"/>
            </a:xfrm>
          </p:grpSpPr>
          <p:grpSp>
            <p:nvGrpSpPr>
              <p:cNvPr id="1058"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grpSp>
            <p:nvGrpSpPr>
              <p:cNvPr id="1059"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grpSp>
            <p:nvGrpSpPr>
              <p:cNvPr id="1060"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defTabSz="914400" rtl="0" fontAlgn="base">
                <a:spcBef>
                  <a:spcPct val="0"/>
                </a:spcBef>
                <a:spcAft>
                  <a:spcPct val="0"/>
                </a:spcAft>
                <a:defRPr/>
              </a:pPr>
              <a:endParaRPr lang="en-US" sz="1800" b="0" kern="1200" cap="none">
                <a:solidFill>
                  <a:prstClr val="black"/>
                </a:solidFill>
              </a:endParaRPr>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914400" rtl="0" fontAlgn="base">
              <a:spcBef>
                <a:spcPct val="0"/>
              </a:spcBef>
              <a:spcAft>
                <a:spcPct val="0"/>
              </a:spcAft>
              <a:defRPr/>
            </a:pPr>
            <a:endParaRPr lang="en-US" sz="1800" b="0" kern="1200" cap="none">
              <a:solidFill>
                <a:prstClr val="white"/>
              </a:solidFill>
            </a:endParaRPr>
          </a:p>
        </p:txBody>
      </p:sp>
      <p:sp>
        <p:nvSpPr>
          <p:cNvPr id="2" name="Title Placeholder 1"/>
          <p:cNvSpPr>
            <a:spLocks noGrp="1"/>
          </p:cNvSpPr>
          <p:nvPr>
            <p:ph type="title"/>
          </p:nvPr>
        </p:nvSpPr>
        <p:spPr bwMode="auto">
          <a:xfrm>
            <a:off x="1042988" y="1027113"/>
            <a:ext cx="702468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31" name="Text Placeholder 2"/>
          <p:cNvSpPr>
            <a:spLocks noGrp="1"/>
          </p:cNvSpPr>
          <p:nvPr>
            <p:ph type="body" idx="1"/>
          </p:nvPr>
        </p:nvSpPr>
        <p:spPr bwMode="auto">
          <a:xfrm>
            <a:off x="1042988" y="2324100"/>
            <a:ext cx="6777037" cy="350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5997575" y="223838"/>
            <a:ext cx="2133600" cy="365125"/>
          </a:xfrm>
          <a:prstGeom prst="rect">
            <a:avLst/>
          </a:prstGeom>
        </p:spPr>
        <p:txBody>
          <a:bodyPr vert="horz" lIns="91440" tIns="45720" rIns="91440" bIns="45720" rtlCol="0" anchor="ctr"/>
          <a:lstStyle>
            <a:lvl1pPr algn="r" eaLnBrk="1" hangingPunct="1">
              <a:defRPr sz="1200">
                <a:solidFill>
                  <a:srgbClr val="FEFEFE"/>
                </a:solidFill>
                <a:cs typeface="Arial" charset="0"/>
              </a:defRPr>
            </a:lvl1pPr>
          </a:lstStyle>
          <a:p>
            <a:pPr defTabSz="914400" rtl="0" fontAlgn="base">
              <a:spcBef>
                <a:spcPct val="0"/>
              </a:spcBef>
              <a:spcAft>
                <a:spcPct val="0"/>
              </a:spcAft>
              <a:defRPr/>
            </a:pPr>
            <a:fld id="{EA4FDC85-460B-4B0A-AB50-5911B81FAB64}" type="datetimeFigureOut">
              <a:rPr lang="en-US" b="0" kern="1200" cap="none">
                <a:latin typeface="Century Gothic" panose="020B0502020202020204" pitchFamily="34" charset="0"/>
                <a:ea typeface="+mn-ea"/>
              </a:rPr>
              <a:pPr defTabSz="914400" rtl="0" fontAlgn="base">
                <a:spcBef>
                  <a:spcPct val="0"/>
                </a:spcBef>
                <a:spcAft>
                  <a:spcPct val="0"/>
                </a:spcAft>
                <a:defRPr/>
              </a:pPr>
              <a:t>1/19/2016</a:t>
            </a:fld>
            <a:endParaRPr lang="en-US" b="0" kern="1200" cap="none">
              <a:latin typeface="Century Gothic" panose="020B0502020202020204" pitchFamily="34" charset="0"/>
              <a:ea typeface="+mn-ea"/>
            </a:endParaRPr>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eaLnBrk="1" hangingPunct="1">
              <a:defRPr sz="1200">
                <a:solidFill>
                  <a:schemeClr val="accent1"/>
                </a:solidFill>
                <a:cs typeface="Arial" charset="0"/>
              </a:defRPr>
            </a:lvl1pPr>
          </a:lstStyle>
          <a:p>
            <a:pPr defTabSz="914400" rtl="0" fontAlgn="base">
              <a:spcBef>
                <a:spcPct val="0"/>
              </a:spcBef>
              <a:spcAft>
                <a:spcPct val="0"/>
              </a:spcAft>
              <a:defRPr/>
            </a:pPr>
            <a:endParaRPr lang="en-US" b="0" kern="1200" cap="none">
              <a:solidFill>
                <a:srgbClr val="94C600"/>
              </a:solidFill>
              <a:latin typeface="Century Gothic" panose="020B0502020202020204" pitchFamily="34" charset="0"/>
              <a:ea typeface="+mn-ea"/>
            </a:endParaRPr>
          </a:p>
        </p:txBody>
      </p:sp>
      <p:sp>
        <p:nvSpPr>
          <p:cNvPr id="6" name="Slide Number Placeholder 5"/>
          <p:cNvSpPr>
            <a:spLocks noGrp="1"/>
          </p:cNvSpPr>
          <p:nvPr>
            <p:ph type="sldNum" sz="quarter" idx="4"/>
          </p:nvPr>
        </p:nvSpPr>
        <p:spPr>
          <a:xfrm>
            <a:off x="4649788" y="223838"/>
            <a:ext cx="1331912"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smtClean="0">
                <a:solidFill>
                  <a:srgbClr val="FEFEFE"/>
                </a:solidFill>
              </a:defRPr>
            </a:lvl1pPr>
          </a:lstStyle>
          <a:p>
            <a:pPr algn="l" defTabSz="914400" rtl="0" fontAlgn="base">
              <a:spcBef>
                <a:spcPct val="0"/>
              </a:spcBef>
              <a:spcAft>
                <a:spcPct val="0"/>
              </a:spcAft>
              <a:defRPr/>
            </a:pPr>
            <a:fld id="{C1916222-33EA-441A-A125-F07C673A1F79}" type="slidenum">
              <a:rPr lang="en-US" altLang="en-US" b="0" kern="1200" cap="none">
                <a:latin typeface="Century Gothic" panose="020B0502020202020204" pitchFamily="34" charset="0"/>
                <a:ea typeface="+mn-ea"/>
                <a:cs typeface="Arial" panose="020B0604020202020204" pitchFamily="34" charset="0"/>
              </a:rPr>
              <a:pPr algn="l" defTabSz="914400" rtl="0" fontAlgn="base">
                <a:spcBef>
                  <a:spcPct val="0"/>
                </a:spcBef>
                <a:spcAft>
                  <a:spcPct val="0"/>
                </a:spcAft>
                <a:defRPr/>
              </a:pPr>
              <a:t>‹#›</a:t>
            </a:fld>
            <a:endParaRPr lang="en-US" altLang="en-US" b="0" kern="1200" cap="none">
              <a:latin typeface="Century Gothic" panose="020B0502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64846325"/>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7" r:id="rId12"/>
    <p:sldLayoutId id="2147483770" r:id="rId13"/>
    <p:sldLayoutId id="2147483771" r:id="rId14"/>
    <p:sldLayoutId id="2147483772" r:id="rId15"/>
    <p:sldLayoutId id="2147483773" r:id="rId16"/>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txStyles>
    <p:titleStyle>
      <a:lvl1pPr algn="l" rtl="0" eaLnBrk="0" fontAlgn="base" hangingPunct="0">
        <a:spcBef>
          <a:spcPct val="0"/>
        </a:spcBef>
        <a:spcAft>
          <a:spcPct val="0"/>
        </a:spcAft>
        <a:defRPr sz="4000" kern="1200">
          <a:solidFill>
            <a:schemeClr val="accent1"/>
          </a:solidFill>
          <a:latin typeface="+mj-lt"/>
          <a:ea typeface="+mj-ea"/>
          <a:cs typeface="+mj-cs"/>
        </a:defRPr>
      </a:lvl1pPr>
      <a:lvl2pPr algn="l" rtl="0" eaLnBrk="0" fontAlgn="base" hangingPunct="0">
        <a:spcBef>
          <a:spcPct val="0"/>
        </a:spcBef>
        <a:spcAft>
          <a:spcPct val="0"/>
        </a:spcAft>
        <a:defRPr sz="4000">
          <a:solidFill>
            <a:schemeClr val="accent1"/>
          </a:solidFill>
          <a:latin typeface="Century Gothic" panose="020B0502020202020204" pitchFamily="34" charset="0"/>
        </a:defRPr>
      </a:lvl2pPr>
      <a:lvl3pPr algn="l" rtl="0" eaLnBrk="0" fontAlgn="base" hangingPunct="0">
        <a:spcBef>
          <a:spcPct val="0"/>
        </a:spcBef>
        <a:spcAft>
          <a:spcPct val="0"/>
        </a:spcAft>
        <a:defRPr sz="4000">
          <a:solidFill>
            <a:schemeClr val="accent1"/>
          </a:solidFill>
          <a:latin typeface="Century Gothic" panose="020B0502020202020204" pitchFamily="34" charset="0"/>
        </a:defRPr>
      </a:lvl3pPr>
      <a:lvl4pPr algn="l" rtl="0" eaLnBrk="0" fontAlgn="base" hangingPunct="0">
        <a:spcBef>
          <a:spcPct val="0"/>
        </a:spcBef>
        <a:spcAft>
          <a:spcPct val="0"/>
        </a:spcAft>
        <a:defRPr sz="4000">
          <a:solidFill>
            <a:schemeClr val="accent1"/>
          </a:solidFill>
          <a:latin typeface="Century Gothic" panose="020B0502020202020204" pitchFamily="34" charset="0"/>
        </a:defRPr>
      </a:lvl4pPr>
      <a:lvl5pPr algn="l" rtl="0" eaLnBrk="0" fontAlgn="base" hangingPunct="0">
        <a:spcBef>
          <a:spcPct val="0"/>
        </a:spcBef>
        <a:spcAft>
          <a:spcPct val="0"/>
        </a:spcAft>
        <a:defRPr sz="4000">
          <a:solidFill>
            <a:schemeClr val="accent1"/>
          </a:solidFill>
          <a:latin typeface="Century Gothic" panose="020B0502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eaLnBrk="0" fontAlgn="base" hangingPunct="0">
        <a:spcBef>
          <a:spcPct val="20000"/>
        </a:spcBef>
        <a:spcAft>
          <a:spcPct val="0"/>
        </a:spcAft>
        <a:buClr>
          <a:schemeClr val="accent1"/>
        </a:buClr>
        <a:buSzPct val="76000"/>
        <a:buFont typeface="Wingdings 2" panose="05020102010507070707" pitchFamily="18" charset="2"/>
        <a:buChar char=""/>
        <a:defRPr sz="2400" kern="1200">
          <a:solidFill>
            <a:schemeClr val="tx2"/>
          </a:solidFill>
          <a:latin typeface="+mn-lt"/>
          <a:ea typeface="+mn-ea"/>
          <a:cs typeface="+mn-cs"/>
        </a:defRPr>
      </a:lvl1pPr>
      <a:lvl2pPr marL="639763" indent="-273050" algn="l" rtl="0" eaLnBrk="0" fontAlgn="base" hangingPunct="0">
        <a:spcBef>
          <a:spcPct val="20000"/>
        </a:spcBef>
        <a:spcAft>
          <a:spcPct val="0"/>
        </a:spcAft>
        <a:buClr>
          <a:schemeClr val="accent1"/>
        </a:buClr>
        <a:buSzPct val="76000"/>
        <a:buFont typeface="Wingdings 2" panose="05020102010507070707" pitchFamily="18" charset="2"/>
        <a:buChar char=""/>
        <a:defRPr sz="2200" kern="1200">
          <a:solidFill>
            <a:schemeClr val="tx2"/>
          </a:solidFill>
          <a:latin typeface="+mn-lt"/>
          <a:ea typeface="+mn-ea"/>
          <a:cs typeface="+mn-cs"/>
        </a:defRPr>
      </a:lvl2pPr>
      <a:lvl3pPr marL="914400" indent="-228600" algn="l" rtl="0" eaLnBrk="0" fontAlgn="base" hangingPunct="0">
        <a:spcBef>
          <a:spcPct val="20000"/>
        </a:spcBef>
        <a:spcAft>
          <a:spcPct val="0"/>
        </a:spcAft>
        <a:buClr>
          <a:schemeClr val="accent1"/>
        </a:buClr>
        <a:buSzPct val="76000"/>
        <a:buFont typeface="Wingdings 2" panose="05020102010507070707" pitchFamily="18" charset="2"/>
        <a:buChar char=""/>
        <a:defRPr sz="2000" kern="1200">
          <a:solidFill>
            <a:schemeClr val="tx2"/>
          </a:solidFill>
          <a:latin typeface="+mn-lt"/>
          <a:ea typeface="+mn-ea"/>
          <a:cs typeface="+mn-cs"/>
        </a:defRPr>
      </a:lvl3pPr>
      <a:lvl4pPr marL="1123950" indent="-228600" algn="l" rtl="0" eaLnBrk="0" fontAlgn="base" hangingPunct="0">
        <a:spcBef>
          <a:spcPct val="20000"/>
        </a:spcBef>
        <a:spcAft>
          <a:spcPct val="0"/>
        </a:spcAft>
        <a:buClr>
          <a:schemeClr val="accent1"/>
        </a:buClr>
        <a:buSzPct val="76000"/>
        <a:buFont typeface="Wingdings 2" panose="05020102010507070707" pitchFamily="18" charset="2"/>
        <a:buChar char=""/>
        <a:defRPr kern="1200">
          <a:solidFill>
            <a:schemeClr val="tx2"/>
          </a:solidFill>
          <a:latin typeface="+mn-lt"/>
          <a:ea typeface="+mn-ea"/>
          <a:cs typeface="+mn-cs"/>
        </a:defRPr>
      </a:lvl4pPr>
      <a:lvl5pPr marL="1325563" indent="-228600" algn="l" rtl="0" eaLnBrk="0" fontAlgn="base" hangingPunct="0">
        <a:spcBef>
          <a:spcPct val="20000"/>
        </a:spcBef>
        <a:spcAft>
          <a:spcPct val="0"/>
        </a:spcAft>
        <a:buClr>
          <a:schemeClr val="accent1"/>
        </a:buClr>
        <a:buSzPct val="76000"/>
        <a:buFont typeface="Wingdings 2" panose="05020102010507070707"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10"/>
          <p:cNvSpPr/>
          <p:nvPr/>
        </p:nvSpPr>
        <p:spPr>
          <a:xfrm>
            <a:off x="8610600" y="0"/>
            <a:ext cx="533400" cy="6858000"/>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2" name="Rectangle 2"/>
          <p:cNvSpPr>
            <a:spLocks noGrp="1"/>
          </p:cNvSpPr>
          <p:nvPr>
            <p:ph type="title"/>
          </p:nvPr>
        </p:nvSpPr>
        <p:spPr>
          <a:xfrm>
            <a:off x="8610600" y="381000"/>
            <a:ext cx="533400" cy="5867400"/>
          </a:xfrm>
          <a:prstGeom prst="rect">
            <a:avLst/>
          </a:prstGeom>
        </p:spPr>
        <p:txBody>
          <a:bodyPr vert="vert" anchor="ctr">
            <a:normAutofit/>
          </a:bodyPr>
          <a:lstStyle>
            <a:extLst/>
          </a:lstStyle>
          <a:p>
            <a:r>
              <a:rPr lang="en-US" smtClean="0"/>
              <a:t>Click to edit Master title style</a:t>
            </a:r>
            <a:endParaRPr lang="en-US" dirty="0"/>
          </a:p>
        </p:txBody>
      </p:sp>
      <p:sp>
        <p:nvSpPr>
          <p:cNvPr id="1028" name="Rectangle 3"/>
          <p:cNvSpPr>
            <a:spLocks noGrp="1"/>
          </p:cNvSpPr>
          <p:nvPr>
            <p:ph type="body" idx="1"/>
          </p:nvPr>
        </p:nvSpPr>
        <p:spPr bwMode="auto">
          <a:xfrm>
            <a:off x="304800" y="381000"/>
            <a:ext cx="80772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Rectangle 4"/>
          <p:cNvSpPr>
            <a:spLocks noGrp="1"/>
          </p:cNvSpPr>
          <p:nvPr>
            <p:ph type="dt" sz="half" idx="2"/>
          </p:nvPr>
        </p:nvSpPr>
        <p:spPr>
          <a:xfrm>
            <a:off x="7010400" y="76200"/>
            <a:ext cx="1371600" cy="228600"/>
          </a:xfrm>
          <a:prstGeom prst="rect">
            <a:avLst/>
          </a:prstGeom>
        </p:spPr>
        <p:txBody>
          <a:bodyPr vert="horz"/>
          <a:lstStyle>
            <a:lvl1pPr algn="r" fontAlgn="auto">
              <a:spcBef>
                <a:spcPts val="0"/>
              </a:spcBef>
              <a:spcAft>
                <a:spcPts val="0"/>
              </a:spcAft>
              <a:defRPr sz="1000" b="0" i="0">
                <a:solidFill>
                  <a:schemeClr val="tx1">
                    <a:tint val="65000"/>
                  </a:schemeClr>
                </a:solidFill>
                <a:latin typeface="+mn-lt"/>
                <a:cs typeface="+mn-cs"/>
              </a:defRPr>
            </a:lvl1pPr>
            <a:extLst/>
          </a:lstStyle>
          <a:p>
            <a:pPr defTabSz="914400" rtl="0">
              <a:defRPr/>
            </a:pPr>
            <a:fld id="{46DCBA01-0914-475E-A4C8-5325D15444F9}" type="datetime1">
              <a:rPr lang="en-US" kern="1200" cap="none">
                <a:solidFill>
                  <a:prstClr val="black">
                    <a:tint val="65000"/>
                  </a:prstClr>
                </a:solidFill>
                <a:ea typeface="+mn-ea"/>
              </a:rPr>
              <a:pPr defTabSz="914400" rtl="0">
                <a:defRPr/>
              </a:pPr>
              <a:t>1/19/2016</a:t>
            </a:fld>
            <a:endParaRPr lang="en-US" kern="1200" cap="none" dirty="0">
              <a:solidFill>
                <a:prstClr val="black">
                  <a:tint val="65000"/>
                </a:prstClr>
              </a:solidFill>
              <a:ea typeface="+mn-ea"/>
            </a:endParaRPr>
          </a:p>
        </p:txBody>
      </p:sp>
      <p:sp>
        <p:nvSpPr>
          <p:cNvPr id="6" name="Rectangle 6"/>
          <p:cNvSpPr>
            <a:spLocks noGrp="1"/>
          </p:cNvSpPr>
          <p:nvPr>
            <p:ph type="sldNum" sz="quarter" idx="4"/>
          </p:nvPr>
        </p:nvSpPr>
        <p:spPr>
          <a:xfrm>
            <a:off x="6503988" y="6473825"/>
            <a:ext cx="990600" cy="304800"/>
          </a:xfrm>
          <a:prstGeom prst="rect">
            <a:avLst/>
          </a:prstGeom>
        </p:spPr>
        <p:txBody>
          <a:bodyPr vert="horz" anchor="ctr"/>
          <a:lstStyle>
            <a:lvl1pPr algn="r" fontAlgn="auto">
              <a:spcBef>
                <a:spcPts val="0"/>
              </a:spcBef>
              <a:spcAft>
                <a:spcPts val="0"/>
              </a:spcAft>
              <a:defRPr sz="1000" b="0" i="0">
                <a:solidFill>
                  <a:schemeClr val="tx1"/>
                </a:solidFill>
                <a:latin typeface="+mn-lt"/>
                <a:cs typeface="+mn-cs"/>
              </a:defRPr>
            </a:lvl1pPr>
            <a:extLst/>
          </a:lstStyle>
          <a:p>
            <a:pPr defTabSz="914400" rtl="0">
              <a:defRPr/>
            </a:pPr>
            <a:fld id="{ADE591EA-BE1F-46F6-8865-BDF3C5EAAAAF}" type="slidenum">
              <a:rPr lang="en-US" kern="1200" cap="none">
                <a:solidFill>
                  <a:prstClr val="black"/>
                </a:solidFill>
                <a:ea typeface="+mn-ea"/>
              </a:rPr>
              <a:pPr defTabSz="914400" rtl="0">
                <a:defRPr/>
              </a:pPr>
              <a:t>‹#›</a:t>
            </a:fld>
            <a:endParaRPr lang="en-US" kern="1200" cap="none" dirty="0">
              <a:solidFill>
                <a:prstClr val="black"/>
              </a:solidFill>
              <a:ea typeface="+mn-ea"/>
            </a:endParaRPr>
          </a:p>
        </p:txBody>
      </p:sp>
      <p:sp>
        <p:nvSpPr>
          <p:cNvPr id="11" name="Rectangle 10"/>
          <p:cNvSpPr/>
          <p:nvPr/>
        </p:nvSpPr>
        <p:spPr>
          <a:xfrm>
            <a:off x="0" y="0"/>
            <a:ext cx="76200" cy="6858000"/>
          </a:xfrm>
          <a:prstGeom prst="rect">
            <a:avLst/>
          </a:prstGeom>
          <a:solidFill>
            <a:schemeClr val="accent4"/>
          </a:solidFill>
          <a:ln w="25400" cap="rnd" cmpd="sng" algn="ctr">
            <a:noFill/>
            <a:prstDash val="solid"/>
          </a:ln>
        </p:spPr>
        <p:style>
          <a:lnRef idx="2">
            <a:schemeClr val="accent6"/>
          </a:lnRef>
          <a:fillRef idx="1">
            <a:schemeClr val="lt1"/>
          </a:fillRef>
          <a:effectRef idx="0">
            <a:schemeClr val="accent6"/>
          </a:effectRef>
          <a:fontRef idx="minor">
            <a:schemeClr val="dk1"/>
          </a:fontRef>
        </p:style>
        <p:txBody>
          <a:bodyPr anchor="ctr"/>
          <a:lstStyle>
            <a:extLst/>
          </a:lstStyle>
          <a:p>
            <a:pPr defTabSz="914400" rtl="0">
              <a:spcBef>
                <a:spcPts val="0"/>
              </a:spcBef>
              <a:defRPr/>
            </a:pPr>
            <a:endParaRPr lang="en-US" sz="1800" b="0" kern="1200" cap="none" dirty="0">
              <a:solidFill>
                <a:prstClr val="black"/>
              </a:solidFill>
            </a:endParaRPr>
          </a:p>
        </p:txBody>
      </p:sp>
      <p:sp>
        <p:nvSpPr>
          <p:cNvPr id="12" name="Rectangle 12"/>
          <p:cNvSpPr>
            <a:spLocks noGrp="1"/>
          </p:cNvSpPr>
          <p:nvPr>
            <p:ph type="ftr" sz="quarter" idx="3"/>
          </p:nvPr>
        </p:nvSpPr>
        <p:spPr>
          <a:xfrm>
            <a:off x="2705100" y="6477000"/>
            <a:ext cx="3733800" cy="304800"/>
          </a:xfrm>
          <a:prstGeom prst="rect">
            <a:avLst/>
          </a:prstGeom>
        </p:spPr>
        <p:txBody>
          <a:bodyPr vert="horz" anchor="ctr"/>
          <a:lstStyle>
            <a:lvl1pPr algn="ctr" fontAlgn="auto">
              <a:spcBef>
                <a:spcPts val="0"/>
              </a:spcBef>
              <a:spcAft>
                <a:spcPts val="0"/>
              </a:spcAft>
              <a:defRPr sz="1000" b="0" i="0">
                <a:solidFill>
                  <a:sysClr val="windowText" lastClr="000000"/>
                </a:solidFill>
                <a:latin typeface="+mn-lt"/>
                <a:cs typeface="+mn-cs"/>
              </a:defRPr>
            </a:lvl1pPr>
            <a:extLst/>
          </a:lstStyle>
          <a:p>
            <a:pPr defTabSz="914400" rtl="0">
              <a:defRPr/>
            </a:pPr>
            <a:endParaRPr lang="en-US" kern="1200" cap="none">
              <a:ea typeface="+mn-ea"/>
            </a:endParaRPr>
          </a:p>
        </p:txBody>
      </p:sp>
      <p:pic>
        <p:nvPicPr>
          <p:cNvPr id="1033" name="Picture 12" descr="WIBlogosmall.png"/>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auto">
          <a:xfrm>
            <a:off x="7543800" y="5867400"/>
            <a:ext cx="99060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3134697"/>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792" r:id="rId18"/>
    <p:sldLayoutId id="2147483793" r:id="rId19"/>
    <p:sldLayoutId id="2147483794" r:id="rId20"/>
  </p:sldLayoutIdLst>
  <p:hf sldNum="0" hdr="0" ftr="0" dt="0"/>
  <p:txStyles>
    <p:titleStyle>
      <a:lvl1pPr algn="l" rtl="0" eaLnBrk="0" fontAlgn="base" hangingPunct="0">
        <a:spcBef>
          <a:spcPct val="0"/>
        </a:spcBef>
        <a:spcAft>
          <a:spcPct val="0"/>
        </a:spcAft>
        <a:defRPr sz="2400" cap="small">
          <a:solidFill>
            <a:schemeClr val="bg1"/>
          </a:solidFill>
          <a:latin typeface="+mj-lt"/>
          <a:ea typeface="+mj-ea"/>
          <a:cs typeface="+mj-cs"/>
        </a:defRPr>
      </a:lvl1pPr>
      <a:lvl2pPr algn="l" rtl="0" eaLnBrk="0" fontAlgn="base" hangingPunct="0">
        <a:spcBef>
          <a:spcPct val="0"/>
        </a:spcBef>
        <a:spcAft>
          <a:spcPct val="0"/>
        </a:spcAft>
        <a:defRPr sz="2400">
          <a:solidFill>
            <a:schemeClr val="bg1"/>
          </a:solidFill>
          <a:latin typeface="Calibri" pitchFamily="34" charset="0"/>
        </a:defRPr>
      </a:lvl2pPr>
      <a:lvl3pPr algn="l" rtl="0" eaLnBrk="0" fontAlgn="base" hangingPunct="0">
        <a:spcBef>
          <a:spcPct val="0"/>
        </a:spcBef>
        <a:spcAft>
          <a:spcPct val="0"/>
        </a:spcAft>
        <a:defRPr sz="2400">
          <a:solidFill>
            <a:schemeClr val="bg1"/>
          </a:solidFill>
          <a:latin typeface="Calibri" pitchFamily="34" charset="0"/>
        </a:defRPr>
      </a:lvl3pPr>
      <a:lvl4pPr algn="l" rtl="0" eaLnBrk="0" fontAlgn="base" hangingPunct="0">
        <a:spcBef>
          <a:spcPct val="0"/>
        </a:spcBef>
        <a:spcAft>
          <a:spcPct val="0"/>
        </a:spcAft>
        <a:defRPr sz="2400">
          <a:solidFill>
            <a:schemeClr val="bg1"/>
          </a:solidFill>
          <a:latin typeface="Calibri" pitchFamily="34" charset="0"/>
        </a:defRPr>
      </a:lvl4pPr>
      <a:lvl5pPr algn="l" rtl="0" eaLnBrk="0" fontAlgn="base" hangingPunct="0">
        <a:spcBef>
          <a:spcPct val="0"/>
        </a:spcBef>
        <a:spcAft>
          <a:spcPct val="0"/>
        </a:spcAft>
        <a:defRPr sz="2400">
          <a:solidFill>
            <a:schemeClr val="bg1"/>
          </a:solidFill>
          <a:latin typeface="Calibri" pitchFamily="34" charset="0"/>
        </a:defRPr>
      </a:lvl5pPr>
      <a:lvl6pPr marL="457200" algn="l" rtl="0" fontAlgn="base">
        <a:spcBef>
          <a:spcPct val="0"/>
        </a:spcBef>
        <a:spcAft>
          <a:spcPct val="0"/>
        </a:spcAft>
        <a:defRPr sz="2400">
          <a:solidFill>
            <a:schemeClr val="bg1"/>
          </a:solidFill>
          <a:latin typeface="Calibri" pitchFamily="34" charset="0"/>
        </a:defRPr>
      </a:lvl6pPr>
      <a:lvl7pPr marL="914400" algn="l" rtl="0" fontAlgn="base">
        <a:spcBef>
          <a:spcPct val="0"/>
        </a:spcBef>
        <a:spcAft>
          <a:spcPct val="0"/>
        </a:spcAft>
        <a:defRPr sz="2400">
          <a:solidFill>
            <a:schemeClr val="bg1"/>
          </a:solidFill>
          <a:latin typeface="Calibri" pitchFamily="34" charset="0"/>
        </a:defRPr>
      </a:lvl7pPr>
      <a:lvl8pPr marL="1371600" algn="l" rtl="0" fontAlgn="base">
        <a:spcBef>
          <a:spcPct val="0"/>
        </a:spcBef>
        <a:spcAft>
          <a:spcPct val="0"/>
        </a:spcAft>
        <a:defRPr sz="2400">
          <a:solidFill>
            <a:schemeClr val="bg1"/>
          </a:solidFill>
          <a:latin typeface="Calibri" pitchFamily="34" charset="0"/>
        </a:defRPr>
      </a:lvl8pPr>
      <a:lvl9pPr marL="1828800" algn="l" rtl="0" fontAlgn="base">
        <a:spcBef>
          <a:spcPct val="0"/>
        </a:spcBef>
        <a:spcAft>
          <a:spcPct val="0"/>
        </a:spcAft>
        <a:defRPr sz="2400">
          <a:solidFill>
            <a:schemeClr val="bg1"/>
          </a:solidFill>
          <a:latin typeface="Calibri" pitchFamily="34" charset="0"/>
        </a:defRPr>
      </a:lvl9pPr>
      <a:extLst/>
    </p:titleStyle>
    <p:bodyStyle>
      <a:lvl1pPr marL="342900" indent="-342900" algn="l" rtl="0" eaLnBrk="0" fontAlgn="base" hangingPunct="0">
        <a:spcBef>
          <a:spcPct val="20000"/>
        </a:spcBef>
        <a:spcAft>
          <a:spcPct val="0"/>
        </a:spcAft>
        <a:defRPr sz="1100">
          <a:solidFill>
            <a:schemeClr val="tx1"/>
          </a:solidFill>
          <a:latin typeface="+mn-lt"/>
          <a:ea typeface="+mn-ea"/>
          <a:cs typeface="+mn-cs"/>
        </a:defRPr>
      </a:lvl1pPr>
      <a:lvl2pPr marL="742950" indent="-285750" algn="l" rtl="0" eaLnBrk="0" fontAlgn="base" hangingPunct="0">
        <a:spcBef>
          <a:spcPct val="20000"/>
        </a:spcBef>
        <a:spcAft>
          <a:spcPct val="0"/>
        </a:spcAft>
        <a:defRPr sz="1100">
          <a:solidFill>
            <a:schemeClr val="tx1"/>
          </a:solidFill>
          <a:latin typeface="+mn-lt"/>
          <a:ea typeface="+mn-ea"/>
          <a:cs typeface="+mn-cs"/>
        </a:defRPr>
      </a:lvl2pPr>
      <a:lvl3pPr marL="1143000" indent="-228600" algn="l" rtl="0" eaLnBrk="0" fontAlgn="base" hangingPunct="0">
        <a:spcBef>
          <a:spcPct val="20000"/>
        </a:spcBef>
        <a:spcAft>
          <a:spcPct val="0"/>
        </a:spcAft>
        <a:defRPr sz="1100">
          <a:solidFill>
            <a:schemeClr val="tx1"/>
          </a:solidFill>
          <a:latin typeface="+mn-lt"/>
          <a:ea typeface="+mn-ea"/>
          <a:cs typeface="+mn-cs"/>
        </a:defRPr>
      </a:lvl3pPr>
      <a:lvl4pPr marL="1600200" indent="-228600" algn="l" rtl="0" eaLnBrk="0" fontAlgn="base" hangingPunct="0">
        <a:spcBef>
          <a:spcPct val="20000"/>
        </a:spcBef>
        <a:spcAft>
          <a:spcPct val="0"/>
        </a:spcAft>
        <a:defRPr sz="1100">
          <a:solidFill>
            <a:schemeClr val="tx1"/>
          </a:solidFill>
          <a:latin typeface="+mn-lt"/>
          <a:ea typeface="+mn-ea"/>
          <a:cs typeface="+mn-cs"/>
        </a:defRPr>
      </a:lvl4pPr>
      <a:lvl5pPr marL="2057400" indent="-228600" algn="l" rtl="0" eaLnBrk="0" fontAlgn="base" hangingPunct="0">
        <a:spcBef>
          <a:spcPct val="20000"/>
        </a:spcBef>
        <a:spcAft>
          <a:spcPct val="0"/>
        </a:spcAft>
        <a:defRPr sz="1100">
          <a:solidFill>
            <a:schemeClr val="tx1"/>
          </a:solidFill>
          <a:latin typeface="+mn-lt"/>
          <a:ea typeface="+mn-ea"/>
          <a:cs typeface="+mn-cs"/>
        </a:defRPr>
      </a:lvl5pPr>
      <a:lvl6pPr marL="2514600" indent="-228600" algn="l" rtl="0" eaLnBrk="1" latinLnBrk="0" hangingPunct="1">
        <a:spcBef>
          <a:spcPct val="20000"/>
        </a:spcBef>
        <a:buChar char="•"/>
        <a:defRPr sz="2000">
          <a:solidFill>
            <a:schemeClr val="tx1"/>
          </a:solidFill>
          <a:latin typeface="+mn-lt"/>
          <a:ea typeface="+mn-ea"/>
          <a:cs typeface="+mn-cs"/>
        </a:defRPr>
      </a:lvl6pPr>
      <a:lvl7pPr marL="2971800" indent="-228600" algn="l" rtl="0" eaLnBrk="1" latinLnBrk="0" hangingPunct="1">
        <a:spcBef>
          <a:spcPct val="20000"/>
        </a:spcBef>
        <a:buChar char="•"/>
        <a:defRPr sz="2000">
          <a:solidFill>
            <a:schemeClr val="tx1"/>
          </a:solidFill>
          <a:latin typeface="+mn-lt"/>
          <a:ea typeface="+mn-ea"/>
          <a:cs typeface="+mn-cs"/>
        </a:defRPr>
      </a:lvl7pPr>
      <a:lvl8pPr marL="3429000" indent="-228600" algn="l" rtl="0" eaLnBrk="1" latinLnBrk="0" hangingPunct="1">
        <a:spcBef>
          <a:spcPct val="20000"/>
        </a:spcBef>
        <a:buChar char="•"/>
        <a:defRPr sz="2000">
          <a:solidFill>
            <a:schemeClr val="tx1"/>
          </a:solidFill>
          <a:latin typeface="+mn-lt"/>
          <a:ea typeface="+mn-ea"/>
          <a:cs typeface="+mn-cs"/>
        </a:defRPr>
      </a:lvl8pPr>
      <a:lvl9pPr marL="3886200" indent="-228600" algn="l" rtl="0" eaLnBrk="1" latinLnBrk="0" hangingPunct="1">
        <a:spcBef>
          <a:spcPct val="20000"/>
        </a:spcBef>
        <a:buChar char="•"/>
        <a:defRPr sz="2000">
          <a:solidFill>
            <a:schemeClr val="tx1"/>
          </a:solidFill>
          <a:latin typeface="+mn-lt"/>
          <a:ea typeface="+mn-ea"/>
          <a:cs typeface="+mn-cs"/>
        </a:defRPr>
      </a:lvl9pPr>
      <a:extLst/>
    </p:bodyStyle>
    <p:otherStyle>
      <a:lvl1pPr marL="0" algn="l" rtl="0" eaLnBrk="1" hangingPunct="1">
        <a:defRPr>
          <a:solidFill>
            <a:schemeClr val="tx1"/>
          </a:solidFill>
          <a:latin typeface="+mn-lt"/>
          <a:ea typeface="+mn-ea"/>
          <a:cs typeface="+mn-cs"/>
        </a:defRPr>
      </a:lvl1pPr>
      <a:lvl2pPr marL="457200" algn="l" rtl="0" eaLnBrk="1" hangingPunct="1">
        <a:defRPr>
          <a:solidFill>
            <a:schemeClr val="tx1"/>
          </a:solidFill>
          <a:latin typeface="+mn-lt"/>
          <a:ea typeface="+mn-ea"/>
          <a:cs typeface="+mn-cs"/>
        </a:defRPr>
      </a:lvl2pPr>
      <a:lvl3pPr marL="914400" algn="l" rtl="0" eaLnBrk="1" hangingPunct="1">
        <a:defRPr>
          <a:solidFill>
            <a:schemeClr val="tx1"/>
          </a:solidFill>
          <a:latin typeface="+mn-lt"/>
          <a:ea typeface="+mn-ea"/>
          <a:cs typeface="+mn-cs"/>
        </a:defRPr>
      </a:lvl3pPr>
      <a:lvl4pPr marL="1371600" algn="l" rtl="0" eaLnBrk="1" hangingPunct="1">
        <a:defRPr>
          <a:solidFill>
            <a:schemeClr val="tx1"/>
          </a:solidFill>
          <a:latin typeface="+mn-lt"/>
          <a:ea typeface="+mn-ea"/>
          <a:cs typeface="+mn-cs"/>
        </a:defRPr>
      </a:lvl4pPr>
      <a:lvl5pPr marL="1828800" algn="l" rtl="0" eaLnBrk="1" hangingPunct="1">
        <a:defRPr>
          <a:solidFill>
            <a:schemeClr val="tx1"/>
          </a:solidFill>
          <a:latin typeface="+mn-lt"/>
          <a:ea typeface="+mn-ea"/>
          <a:cs typeface="+mn-cs"/>
        </a:defRPr>
      </a:lvl5pPr>
      <a:lvl6pPr marL="2286000" algn="l" rtl="0" eaLnBrk="1" hangingPunct="1">
        <a:defRPr>
          <a:solidFill>
            <a:schemeClr val="tx1"/>
          </a:solidFill>
          <a:latin typeface="+mn-lt"/>
          <a:ea typeface="+mn-ea"/>
          <a:cs typeface="+mn-cs"/>
        </a:defRPr>
      </a:lvl6pPr>
      <a:lvl7pPr marL="2743200" algn="l" rtl="0" eaLnBrk="1" hangingPunct="1">
        <a:defRPr>
          <a:solidFill>
            <a:schemeClr val="tx1"/>
          </a:solidFill>
          <a:latin typeface="+mn-lt"/>
          <a:ea typeface="+mn-ea"/>
          <a:cs typeface="+mn-cs"/>
        </a:defRPr>
      </a:lvl7pPr>
      <a:lvl8pPr marL="3200400" algn="l" rtl="0" eaLnBrk="1" hangingPunct="1">
        <a:defRPr>
          <a:solidFill>
            <a:schemeClr val="tx1"/>
          </a:solidFill>
          <a:latin typeface="+mn-lt"/>
          <a:ea typeface="+mn-ea"/>
          <a:cs typeface="+mn-cs"/>
        </a:defRPr>
      </a:lvl8pPr>
      <a:lvl9pPr marL="3657600" algn="l" rtl="0" eaLnBrk="1" hangingPunct="1">
        <a:defRPr>
          <a:solidFill>
            <a:schemeClr val="tx1"/>
          </a:solidFill>
          <a:latin typeface="+mn-lt"/>
          <a:ea typeface="+mn-ea"/>
          <a:cs typeface="+mn-cs"/>
        </a:defRPr>
      </a:lvl9pPr>
      <a:extLst/>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rtl="0">
              <a:spcBef>
                <a:spcPts val="0"/>
              </a:spcBef>
            </a:pPr>
            <a:fld id="{3473A5A8-E916-CB42-8E1A-61C0777EA2AB}" type="datetimeFigureOut">
              <a:rPr lang="en-US" b="0" kern="1200" cap="none" smtClean="0">
                <a:solidFill>
                  <a:prstClr val="black">
                    <a:tint val="75000"/>
                  </a:prstClr>
                </a:solidFill>
                <a:latin typeface="Calibri"/>
                <a:ea typeface="+mn-ea"/>
                <a:cs typeface="+mn-cs"/>
              </a:rPr>
              <a:pPr defTabSz="457200" rtl="0">
                <a:spcBef>
                  <a:spcPts val="0"/>
                </a:spcBef>
              </a:pPr>
              <a:t>1/19/2016</a:t>
            </a:fld>
            <a:endParaRPr lang="en-US" b="0" kern="1200" cap="none">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rtl="0">
              <a:spcBef>
                <a:spcPts val="0"/>
              </a:spcBef>
            </a:pPr>
            <a:endParaRPr lang="en-US" b="0" kern="1200" cap="none">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rtl="0">
              <a:spcBef>
                <a:spcPts val="0"/>
              </a:spcBef>
            </a:pPr>
            <a:fld id="{27C407CD-F8DD-AF48-91BF-510187B9AABB}" type="slidenum">
              <a:rPr lang="en-US" b="0" kern="1200" cap="none" smtClean="0">
                <a:solidFill>
                  <a:prstClr val="black">
                    <a:tint val="75000"/>
                  </a:prstClr>
                </a:solidFill>
                <a:latin typeface="Calibri"/>
                <a:ea typeface="+mn-ea"/>
                <a:cs typeface="+mn-cs"/>
              </a:rPr>
              <a:pPr defTabSz="457200" rtl="0">
                <a:spcBef>
                  <a:spcPts val="0"/>
                </a:spcBef>
              </a:pPr>
              <a:t>‹#›</a:t>
            </a:fld>
            <a:endParaRPr lang="en-US" b="0" kern="1200" cap="none">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52660207"/>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rtl="0">
              <a:spcBef>
                <a:spcPts val="0"/>
              </a:spcBef>
            </a:pPr>
            <a:fld id="{3473A5A8-E916-CB42-8E1A-61C0777EA2AB}" type="datetimeFigureOut">
              <a:rPr lang="en-US" b="0" kern="1200" cap="none" smtClean="0">
                <a:solidFill>
                  <a:prstClr val="black">
                    <a:tint val="75000"/>
                  </a:prstClr>
                </a:solidFill>
                <a:latin typeface="Calibri"/>
                <a:ea typeface="+mn-ea"/>
                <a:cs typeface="+mn-cs"/>
              </a:rPr>
              <a:pPr defTabSz="457200" rtl="0">
                <a:spcBef>
                  <a:spcPts val="0"/>
                </a:spcBef>
              </a:pPr>
              <a:t>1/19/2016</a:t>
            </a:fld>
            <a:endParaRPr lang="en-US" b="0" kern="1200" cap="none">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rtl="0">
              <a:spcBef>
                <a:spcPts val="0"/>
              </a:spcBef>
            </a:pPr>
            <a:endParaRPr lang="en-US" b="0" kern="1200" cap="none">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rtl="0">
              <a:spcBef>
                <a:spcPts val="0"/>
              </a:spcBef>
            </a:pPr>
            <a:fld id="{27C407CD-F8DD-AF48-91BF-510187B9AABB}" type="slidenum">
              <a:rPr lang="en-US" b="0" kern="1200" cap="none" smtClean="0">
                <a:solidFill>
                  <a:prstClr val="black">
                    <a:tint val="75000"/>
                  </a:prstClr>
                </a:solidFill>
                <a:latin typeface="Calibri"/>
                <a:ea typeface="+mn-ea"/>
                <a:cs typeface="+mn-cs"/>
              </a:rPr>
              <a:pPr defTabSz="457200" rtl="0">
                <a:spcBef>
                  <a:spcPts val="0"/>
                </a:spcBef>
              </a:pPr>
              <a:t>‹#›</a:t>
            </a:fld>
            <a:endParaRPr lang="en-US" b="0" kern="1200" cap="none">
              <a:solidFill>
                <a:prstClr val="black">
                  <a:tint val="75000"/>
                </a:prstClr>
              </a:solidFill>
              <a:latin typeface="Calibri"/>
              <a:ea typeface="+mn-ea"/>
              <a:cs typeface="+mn-cs"/>
            </a:endParaRPr>
          </a:p>
        </p:txBody>
      </p:sp>
    </p:spTree>
    <p:extLst>
      <p:ext uri="{BB962C8B-B14F-4D97-AF65-F5344CB8AC3E}">
        <p14:creationId xmlns:p14="http://schemas.microsoft.com/office/powerpoint/2010/main" val="47357646"/>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 id="2147483822"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rtl="0">
              <a:spcBef>
                <a:spcPts val="0"/>
              </a:spcBef>
            </a:pPr>
            <a:fld id="{3473A5A8-E916-CB42-8E1A-61C0777EA2AB}" type="datetimeFigureOut">
              <a:rPr lang="en-US" b="0" kern="1200" cap="none" smtClean="0">
                <a:solidFill>
                  <a:prstClr val="black">
                    <a:tint val="75000"/>
                  </a:prstClr>
                </a:solidFill>
                <a:latin typeface="Calibri"/>
                <a:ea typeface="+mn-ea"/>
                <a:cs typeface="+mn-cs"/>
              </a:rPr>
              <a:pPr defTabSz="457200" rtl="0">
                <a:spcBef>
                  <a:spcPts val="0"/>
                </a:spcBef>
              </a:pPr>
              <a:t>1/19/2016</a:t>
            </a:fld>
            <a:endParaRPr lang="en-US" b="0" kern="1200" cap="none">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rtl="0">
              <a:spcBef>
                <a:spcPts val="0"/>
              </a:spcBef>
            </a:pPr>
            <a:endParaRPr lang="en-US" b="0" kern="1200" cap="none">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rtl="0">
              <a:spcBef>
                <a:spcPts val="0"/>
              </a:spcBef>
            </a:pPr>
            <a:fld id="{27C407CD-F8DD-AF48-91BF-510187B9AABB}" type="slidenum">
              <a:rPr lang="en-US" b="0" kern="1200" cap="none" smtClean="0">
                <a:solidFill>
                  <a:prstClr val="black">
                    <a:tint val="75000"/>
                  </a:prstClr>
                </a:solidFill>
                <a:latin typeface="Calibri"/>
                <a:ea typeface="+mn-ea"/>
                <a:cs typeface="+mn-cs"/>
              </a:rPr>
              <a:pPr defTabSz="457200" rtl="0">
                <a:spcBef>
                  <a:spcPts val="0"/>
                </a:spcBef>
              </a:pPr>
              <a:t>‹#›</a:t>
            </a:fld>
            <a:endParaRPr lang="en-US" b="0" kern="1200" cap="none">
              <a:solidFill>
                <a:prstClr val="black">
                  <a:tint val="75000"/>
                </a:prstClr>
              </a:solidFill>
              <a:latin typeface="Calibri"/>
              <a:ea typeface="+mn-ea"/>
              <a:cs typeface="+mn-cs"/>
            </a:endParaRPr>
          </a:p>
        </p:txBody>
      </p:sp>
    </p:spTree>
    <p:extLst>
      <p:ext uri="{BB962C8B-B14F-4D97-AF65-F5344CB8AC3E}">
        <p14:creationId xmlns:p14="http://schemas.microsoft.com/office/powerpoint/2010/main" val="3025623995"/>
      </p:ext>
    </p:extLst>
  </p:cSld>
  <p:clrMap bg1="lt1" tx1="dk1" bg2="lt2" tx2="dk2" accent1="accent1" accent2="accent2" accent3="accent3" accent4="accent4" accent5="accent5" accent6="accent6" hlink="hlink" folHlink="folHlink"/>
  <p:sldLayoutIdLst>
    <p:sldLayoutId id="2147483824" r:id="rId1"/>
    <p:sldLayoutId id="2147483825" r:id="rId2"/>
    <p:sldLayoutId id="2147483826"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rtl="0">
              <a:spcBef>
                <a:spcPts val="0"/>
              </a:spcBef>
            </a:pPr>
            <a:fld id="{3473A5A8-E916-CB42-8E1A-61C0777EA2AB}" type="datetimeFigureOut">
              <a:rPr lang="en-US" b="0" kern="1200" cap="none" smtClean="0">
                <a:solidFill>
                  <a:prstClr val="black">
                    <a:tint val="75000"/>
                  </a:prstClr>
                </a:solidFill>
                <a:latin typeface="Calibri"/>
                <a:ea typeface="+mn-ea"/>
                <a:cs typeface="+mn-cs"/>
              </a:rPr>
              <a:pPr defTabSz="457200" rtl="0">
                <a:spcBef>
                  <a:spcPts val="0"/>
                </a:spcBef>
              </a:pPr>
              <a:t>1/19/2016</a:t>
            </a:fld>
            <a:endParaRPr lang="en-US" b="0" kern="1200" cap="none">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rtl="0">
              <a:spcBef>
                <a:spcPts val="0"/>
              </a:spcBef>
            </a:pPr>
            <a:endParaRPr lang="en-US" b="0" kern="1200" cap="none">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rtl="0">
              <a:spcBef>
                <a:spcPts val="0"/>
              </a:spcBef>
            </a:pPr>
            <a:fld id="{27C407CD-F8DD-AF48-91BF-510187B9AABB}" type="slidenum">
              <a:rPr lang="en-US" b="0" kern="1200" cap="none" smtClean="0">
                <a:solidFill>
                  <a:prstClr val="black">
                    <a:tint val="75000"/>
                  </a:prstClr>
                </a:solidFill>
                <a:latin typeface="Calibri"/>
                <a:ea typeface="+mn-ea"/>
                <a:cs typeface="+mn-cs"/>
              </a:rPr>
              <a:pPr defTabSz="457200" rtl="0">
                <a:spcBef>
                  <a:spcPts val="0"/>
                </a:spcBef>
              </a:pPr>
              <a:t>‹#›</a:t>
            </a:fld>
            <a:endParaRPr lang="en-US" b="0" kern="1200" cap="none">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962917238"/>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49" r:id="rId12"/>
    <p:sldLayoutId id="2147483850"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rtl="0">
              <a:spcBef>
                <a:spcPts val="0"/>
              </a:spcBef>
            </a:pPr>
            <a:fld id="{3473A5A8-E916-CB42-8E1A-61C0777EA2AB}" type="datetimeFigureOut">
              <a:rPr lang="en-US" b="0" kern="1200" cap="none" smtClean="0">
                <a:solidFill>
                  <a:prstClr val="black">
                    <a:tint val="75000"/>
                  </a:prstClr>
                </a:solidFill>
                <a:latin typeface="Calibri"/>
                <a:ea typeface="+mn-ea"/>
                <a:cs typeface="+mn-cs"/>
              </a:rPr>
              <a:pPr defTabSz="457200" rtl="0">
                <a:spcBef>
                  <a:spcPts val="0"/>
                </a:spcBef>
              </a:pPr>
              <a:t>1/19/2016</a:t>
            </a:fld>
            <a:endParaRPr lang="en-US" b="0" kern="1200" cap="none">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rtl="0">
              <a:spcBef>
                <a:spcPts val="0"/>
              </a:spcBef>
            </a:pPr>
            <a:endParaRPr lang="en-US" b="0" kern="1200" cap="none">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rtl="0">
              <a:spcBef>
                <a:spcPts val="0"/>
              </a:spcBef>
            </a:pPr>
            <a:fld id="{27C407CD-F8DD-AF48-91BF-510187B9AABB}" type="slidenum">
              <a:rPr lang="en-US" b="0" kern="1200" cap="none" smtClean="0">
                <a:solidFill>
                  <a:prstClr val="black">
                    <a:tint val="75000"/>
                  </a:prstClr>
                </a:solidFill>
                <a:latin typeface="Calibri"/>
                <a:ea typeface="+mn-ea"/>
                <a:cs typeface="+mn-cs"/>
              </a:rPr>
              <a:pPr defTabSz="457200" rtl="0">
                <a:spcBef>
                  <a:spcPts val="0"/>
                </a:spcBef>
              </a:pPr>
              <a:t>‹#›</a:t>
            </a:fld>
            <a:endParaRPr lang="en-US" b="0" kern="1200" cap="none">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886929608"/>
      </p:ext>
    </p:extLst>
  </p:cSld>
  <p:clrMap bg1="lt1" tx1="dk1" bg2="lt2" tx2="dk2" accent1="accent1" accent2="accent2" accent3="accent3" accent4="accent4" accent5="accent5" accent6="accent6" hlink="hlink" folHlink="folHlink"/>
  <p:sldLayoutIdLst>
    <p:sldLayoutId id="2147483852" r:id="rId1"/>
    <p:sldLayoutId id="2147483853" r:id="rId2"/>
    <p:sldLayoutId id="2147483854" r:id="rId3"/>
    <p:sldLayoutId id="2147483855" r:id="rId4"/>
    <p:sldLayoutId id="2147483856" r:id="rId5"/>
    <p:sldLayoutId id="2147483857" r:id="rId6"/>
    <p:sldLayoutId id="2147483858" r:id="rId7"/>
    <p:sldLayoutId id="2147483859" r:id="rId8"/>
    <p:sldLayoutId id="2147483860" r:id="rId9"/>
    <p:sldLayoutId id="2147483861" r:id="rId10"/>
    <p:sldLayoutId id="2147483862" r:id="rId11"/>
    <p:sldLayoutId id="2147483863" r:id="rId12"/>
    <p:sldLayoutId id="2147483864"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rtl="0">
              <a:spcBef>
                <a:spcPts val="0"/>
              </a:spcBef>
            </a:pPr>
            <a:fld id="{3473A5A8-E916-CB42-8E1A-61C0777EA2AB}" type="datetimeFigureOut">
              <a:rPr lang="en-US" b="0" kern="1200" cap="none" smtClean="0">
                <a:solidFill>
                  <a:prstClr val="black">
                    <a:tint val="75000"/>
                  </a:prstClr>
                </a:solidFill>
                <a:latin typeface="Calibri"/>
                <a:ea typeface="+mn-ea"/>
                <a:cs typeface="+mn-cs"/>
              </a:rPr>
              <a:pPr defTabSz="457200" rtl="0">
                <a:spcBef>
                  <a:spcPts val="0"/>
                </a:spcBef>
              </a:pPr>
              <a:t>1/19/2016</a:t>
            </a:fld>
            <a:endParaRPr lang="en-US" b="0" kern="1200" cap="none">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rtl="0">
              <a:spcBef>
                <a:spcPts val="0"/>
              </a:spcBef>
            </a:pPr>
            <a:endParaRPr lang="en-US" b="0" kern="1200" cap="none">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rtl="0">
              <a:spcBef>
                <a:spcPts val="0"/>
              </a:spcBef>
            </a:pPr>
            <a:fld id="{27C407CD-F8DD-AF48-91BF-510187B9AABB}" type="slidenum">
              <a:rPr lang="en-US" b="0" kern="1200" cap="none" smtClean="0">
                <a:solidFill>
                  <a:prstClr val="black">
                    <a:tint val="75000"/>
                  </a:prstClr>
                </a:solidFill>
                <a:latin typeface="Calibri"/>
                <a:ea typeface="+mn-ea"/>
                <a:cs typeface="+mn-cs"/>
              </a:rPr>
              <a:pPr defTabSz="457200" rtl="0">
                <a:spcBef>
                  <a:spcPts val="0"/>
                </a:spcBef>
              </a:pPr>
              <a:t>‹#›</a:t>
            </a:fld>
            <a:endParaRPr lang="en-US" b="0" kern="1200" cap="none">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98344363"/>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870" r:id="rId5"/>
    <p:sldLayoutId id="2147483871" r:id="rId6"/>
    <p:sldLayoutId id="2147483872" r:id="rId7"/>
    <p:sldLayoutId id="2147483873" r:id="rId8"/>
    <p:sldLayoutId id="2147483874" r:id="rId9"/>
    <p:sldLayoutId id="2147483875" r:id="rId10"/>
    <p:sldLayoutId id="2147483876" r:id="rId11"/>
    <p:sldLayoutId id="2147483877" r:id="rId12"/>
    <p:sldLayoutId id="2147483878"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92063"/>
            <a:ext cx="8229600" cy="1508150"/>
          </a:xfrm>
          <a:prstGeom prst="rect">
            <a:avLst/>
          </a:prstGeom>
          <a:ln w="12700">
            <a:miter lim="400000"/>
          </a:ln>
          <a:extLst>
            <a:ext uri="{C572A759-6A51-4108-AA02-DFA0A04FC94B}">
              <ma14:wrappingTextBoxFlag xmlns="" xmlns:ma14="http://schemas.microsoft.com/office/mac/drawingml/2011/main" val="1"/>
            </a:ext>
          </a:extLst>
        </p:spPr>
        <p:txBody>
          <a:bodyPr lIns="45691" tIns="45691" rIns="45691" bIns="45691" anchor="ctr">
            <a:normAutofit/>
          </a:bodyPr>
          <a:lstStyle/>
          <a:p>
            <a:pPr lvl="0">
              <a:defRPr sz="1800">
                <a:solidFill>
                  <a:srgbClr val="000000"/>
                </a:solidFill>
              </a:defRPr>
            </a:pPr>
            <a:r>
              <a:rPr sz="4400">
                <a:solidFill>
                  <a:srgbClr val="FFFFFF"/>
                </a:solidFill>
              </a:rPr>
              <a:t>Title Text</a:t>
            </a:r>
          </a:p>
        </p:txBody>
      </p:sp>
      <p:sp>
        <p:nvSpPr>
          <p:cNvPr id="3" name="Shape 3"/>
          <p:cNvSpPr>
            <a:spLocks noGrp="1"/>
          </p:cNvSpPr>
          <p:nvPr>
            <p:ph type="body" idx="1"/>
          </p:nvPr>
        </p:nvSpPr>
        <p:spPr>
          <a:xfrm>
            <a:off x="457200" y="1600212"/>
            <a:ext cx="8229600" cy="5257788"/>
          </a:xfrm>
          <a:prstGeom prst="rect">
            <a:avLst/>
          </a:prstGeom>
          <a:ln w="12700">
            <a:miter lim="400000"/>
          </a:ln>
          <a:extLst>
            <a:ext uri="{C572A759-6A51-4108-AA02-DFA0A04FC94B}">
              <ma14:wrappingTextBoxFlag xmlns="" xmlns:ma14="http://schemas.microsoft.com/office/mac/drawingml/2011/main" val="1"/>
            </a:ext>
          </a:extLst>
        </p:spPr>
        <p:txBody>
          <a:bodyPr lIns="45691" tIns="45691" rIns="45691" bIns="45691">
            <a:normAutofit/>
          </a:bodyPr>
          <a:lstStyle/>
          <a:p>
            <a:pPr lvl="0">
              <a:defRPr sz="1800">
                <a:solidFill>
                  <a:srgbClr val="000000"/>
                </a:solidFill>
              </a:defRPr>
            </a:pPr>
            <a:r>
              <a:rPr sz="3200">
                <a:solidFill>
                  <a:srgbClr val="FFFFFF"/>
                </a:solidFill>
              </a:rPr>
              <a:t>Body Level One</a:t>
            </a:r>
          </a:p>
          <a:p>
            <a:pPr lvl="1">
              <a:defRPr sz="1800">
                <a:solidFill>
                  <a:srgbClr val="000000"/>
                </a:solidFill>
              </a:defRPr>
            </a:pPr>
            <a:r>
              <a:rPr sz="3200">
                <a:solidFill>
                  <a:srgbClr val="FFFFFF"/>
                </a:solidFill>
              </a:rPr>
              <a:t>Body Level Two</a:t>
            </a:r>
          </a:p>
          <a:p>
            <a:pPr lvl="2">
              <a:defRPr sz="1800">
                <a:solidFill>
                  <a:srgbClr val="000000"/>
                </a:solidFill>
              </a:defRPr>
            </a:pPr>
            <a:r>
              <a:rPr sz="3200">
                <a:solidFill>
                  <a:srgbClr val="FFFFFF"/>
                </a:solidFill>
              </a:rPr>
              <a:t>Body Level Three</a:t>
            </a:r>
          </a:p>
          <a:p>
            <a:pPr lvl="3">
              <a:defRPr sz="1800">
                <a:solidFill>
                  <a:srgbClr val="000000"/>
                </a:solidFill>
              </a:defRPr>
            </a:pPr>
            <a:r>
              <a:rPr sz="3200">
                <a:solidFill>
                  <a:srgbClr val="FFFFFF"/>
                </a:solidFill>
              </a:rPr>
              <a:t>Body Level Four</a:t>
            </a:r>
          </a:p>
          <a:p>
            <a:pPr lvl="4">
              <a:defRPr sz="1800">
                <a:solidFill>
                  <a:srgbClr val="000000"/>
                </a:solidFill>
              </a:defRPr>
            </a:pPr>
            <a:r>
              <a:rPr sz="3200">
                <a:solidFill>
                  <a:srgbClr val="FFFFFF"/>
                </a:solidFill>
              </a:rPr>
              <a:t>Body Level Five</a:t>
            </a:r>
          </a:p>
        </p:txBody>
      </p:sp>
      <p:sp>
        <p:nvSpPr>
          <p:cNvPr id="4" name="Shape 4"/>
          <p:cNvSpPr>
            <a:spLocks noGrp="1"/>
          </p:cNvSpPr>
          <p:nvPr>
            <p:ph type="sldNum" sz="quarter" idx="2"/>
          </p:nvPr>
        </p:nvSpPr>
        <p:spPr>
          <a:xfrm>
            <a:off x="6553200" y="6404332"/>
            <a:ext cx="2133600" cy="269185"/>
          </a:xfrm>
          <a:prstGeom prst="rect">
            <a:avLst/>
          </a:prstGeom>
          <a:ln w="12700">
            <a:miter lim="400000"/>
          </a:ln>
        </p:spPr>
        <p:txBody>
          <a:bodyPr lIns="45691" tIns="45691" rIns="45691" bIns="45691" anchor="ctr">
            <a:spAutoFit/>
          </a:bodyPr>
          <a:lstStyle>
            <a:lvl1pPr algn="r">
              <a:spcBef>
                <a:spcPts val="0"/>
              </a:spcBef>
              <a:defRPr sz="1200" b="0" cap="none">
                <a:solidFill>
                  <a:srgbClr val="FFFFFF"/>
                </a:solidFill>
                <a:latin typeface="Calibri"/>
                <a:ea typeface="Calibri"/>
                <a:cs typeface="Calibri"/>
                <a:sym typeface="Calibri"/>
              </a:defRPr>
            </a:lvl1pPr>
          </a:lstStyle>
          <a:p>
            <a:fld id="{86CB4B4D-7CA3-9044-876B-883B54F8677D}" type="slidenum">
              <a:rPr/>
              <a:pPr/>
              <a:t>‹#›</a:t>
            </a:fld>
            <a:endParaRPr dirty="0"/>
          </a:p>
        </p:txBody>
      </p:sp>
    </p:spTree>
    <p:extLst>
      <p:ext uri="{BB962C8B-B14F-4D97-AF65-F5344CB8AC3E}">
        <p14:creationId xmlns:p14="http://schemas.microsoft.com/office/powerpoint/2010/main" val="1138944564"/>
      </p:ext>
    </p:extLst>
  </p:cSld>
  <p:clrMap bg1="dk1" tx1="lt1" bg2="dk2" tx2="lt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Lst>
  <p:transition spd="med"/>
  <p:timing>
    <p:tnLst>
      <p:par>
        <p:cTn id="1" dur="indefinite" restart="never" nodeType="tmRoot"/>
      </p:par>
    </p:tnLst>
  </p:timing>
  <p:txStyles>
    <p:titleStyle>
      <a:lvl1pPr algn="ctr" defTabSz="913835">
        <a:defRPr sz="4400">
          <a:solidFill>
            <a:srgbClr val="FFFFFF"/>
          </a:solidFill>
          <a:latin typeface="Calibri"/>
          <a:ea typeface="Calibri"/>
          <a:cs typeface="Calibri"/>
          <a:sym typeface="Calibri"/>
        </a:defRPr>
      </a:lvl1pPr>
      <a:lvl2pPr algn="ctr" defTabSz="913835">
        <a:defRPr sz="4400">
          <a:solidFill>
            <a:srgbClr val="FFFFFF"/>
          </a:solidFill>
          <a:latin typeface="Calibri"/>
          <a:ea typeface="Calibri"/>
          <a:cs typeface="Calibri"/>
          <a:sym typeface="Calibri"/>
        </a:defRPr>
      </a:lvl2pPr>
      <a:lvl3pPr algn="ctr" defTabSz="913835">
        <a:defRPr sz="4400">
          <a:solidFill>
            <a:srgbClr val="FFFFFF"/>
          </a:solidFill>
          <a:latin typeface="Calibri"/>
          <a:ea typeface="Calibri"/>
          <a:cs typeface="Calibri"/>
          <a:sym typeface="Calibri"/>
        </a:defRPr>
      </a:lvl3pPr>
      <a:lvl4pPr algn="ctr" defTabSz="913835">
        <a:defRPr sz="4400">
          <a:solidFill>
            <a:srgbClr val="FFFFFF"/>
          </a:solidFill>
          <a:latin typeface="Calibri"/>
          <a:ea typeface="Calibri"/>
          <a:cs typeface="Calibri"/>
          <a:sym typeface="Calibri"/>
        </a:defRPr>
      </a:lvl4pPr>
      <a:lvl5pPr algn="ctr" defTabSz="913835">
        <a:defRPr sz="4400">
          <a:solidFill>
            <a:srgbClr val="FFFFFF"/>
          </a:solidFill>
          <a:latin typeface="Calibri"/>
          <a:ea typeface="Calibri"/>
          <a:cs typeface="Calibri"/>
          <a:sym typeface="Calibri"/>
        </a:defRPr>
      </a:lvl5pPr>
      <a:lvl6pPr algn="ctr" defTabSz="913835">
        <a:defRPr sz="4400">
          <a:solidFill>
            <a:srgbClr val="FFFFFF"/>
          </a:solidFill>
          <a:latin typeface="Calibri"/>
          <a:ea typeface="Calibri"/>
          <a:cs typeface="Calibri"/>
          <a:sym typeface="Calibri"/>
        </a:defRPr>
      </a:lvl6pPr>
      <a:lvl7pPr algn="ctr" defTabSz="913835">
        <a:defRPr sz="4400">
          <a:solidFill>
            <a:srgbClr val="FFFFFF"/>
          </a:solidFill>
          <a:latin typeface="Calibri"/>
          <a:ea typeface="Calibri"/>
          <a:cs typeface="Calibri"/>
          <a:sym typeface="Calibri"/>
        </a:defRPr>
      </a:lvl7pPr>
      <a:lvl8pPr algn="ctr" defTabSz="913835">
        <a:defRPr sz="4400">
          <a:solidFill>
            <a:srgbClr val="FFFFFF"/>
          </a:solidFill>
          <a:latin typeface="Calibri"/>
          <a:ea typeface="Calibri"/>
          <a:cs typeface="Calibri"/>
          <a:sym typeface="Calibri"/>
        </a:defRPr>
      </a:lvl8pPr>
      <a:lvl9pPr algn="ctr" defTabSz="913835">
        <a:defRPr sz="4400">
          <a:solidFill>
            <a:srgbClr val="FFFFFF"/>
          </a:solidFill>
          <a:latin typeface="Calibri"/>
          <a:ea typeface="Calibri"/>
          <a:cs typeface="Calibri"/>
          <a:sym typeface="Calibri"/>
        </a:defRPr>
      </a:lvl9pPr>
    </p:titleStyle>
    <p:bodyStyle>
      <a:lvl1pPr marL="342691" indent="-342691" defTabSz="913835">
        <a:spcBef>
          <a:spcPts val="700"/>
        </a:spcBef>
        <a:buSzPct val="100000"/>
        <a:buFont typeface="Arial"/>
        <a:buChar char="•"/>
        <a:defRPr sz="3200">
          <a:solidFill>
            <a:srgbClr val="FFFFFF"/>
          </a:solidFill>
          <a:latin typeface="Calibri"/>
          <a:ea typeface="Calibri"/>
          <a:cs typeface="Calibri"/>
          <a:sym typeface="Calibri"/>
        </a:defRPr>
      </a:lvl1pPr>
      <a:lvl2pPr marL="783290" indent="-326371" defTabSz="913835">
        <a:spcBef>
          <a:spcPts val="700"/>
        </a:spcBef>
        <a:buSzPct val="100000"/>
        <a:buFont typeface="Arial"/>
        <a:buChar char="–"/>
        <a:defRPr sz="3200">
          <a:solidFill>
            <a:srgbClr val="FFFFFF"/>
          </a:solidFill>
          <a:latin typeface="Calibri"/>
          <a:ea typeface="Calibri"/>
          <a:cs typeface="Calibri"/>
          <a:sym typeface="Calibri"/>
        </a:defRPr>
      </a:lvl2pPr>
      <a:lvl3pPr marL="1218446" indent="-304610" defTabSz="913835">
        <a:spcBef>
          <a:spcPts val="700"/>
        </a:spcBef>
        <a:buSzPct val="100000"/>
        <a:buFont typeface="Arial"/>
        <a:buChar char="•"/>
        <a:defRPr sz="3200">
          <a:solidFill>
            <a:srgbClr val="FFFFFF"/>
          </a:solidFill>
          <a:latin typeface="Calibri"/>
          <a:ea typeface="Calibri"/>
          <a:cs typeface="Calibri"/>
          <a:sym typeface="Calibri"/>
        </a:defRPr>
      </a:lvl3pPr>
      <a:lvl4pPr marL="1736290" indent="-365532" defTabSz="913835">
        <a:spcBef>
          <a:spcPts val="700"/>
        </a:spcBef>
        <a:buSzPct val="100000"/>
        <a:buFont typeface="Arial"/>
        <a:buChar char="–"/>
        <a:defRPr sz="3200">
          <a:solidFill>
            <a:srgbClr val="FFFFFF"/>
          </a:solidFill>
          <a:latin typeface="Calibri"/>
          <a:ea typeface="Calibri"/>
          <a:cs typeface="Calibri"/>
          <a:sym typeface="Calibri"/>
        </a:defRPr>
      </a:lvl4pPr>
      <a:lvl5pPr marL="2193214" indent="-365532" defTabSz="913835">
        <a:spcBef>
          <a:spcPts val="700"/>
        </a:spcBef>
        <a:buSzPct val="100000"/>
        <a:buFont typeface="Arial"/>
        <a:buChar char="»"/>
        <a:defRPr sz="3200">
          <a:solidFill>
            <a:srgbClr val="FFFFFF"/>
          </a:solidFill>
          <a:latin typeface="Calibri"/>
          <a:ea typeface="Calibri"/>
          <a:cs typeface="Calibri"/>
          <a:sym typeface="Calibri"/>
        </a:defRPr>
      </a:lvl5pPr>
      <a:lvl6pPr marL="2650133" indent="-365532" defTabSz="913835">
        <a:spcBef>
          <a:spcPts val="700"/>
        </a:spcBef>
        <a:buSzPct val="100000"/>
        <a:buFont typeface="Arial"/>
        <a:buChar char="•"/>
        <a:defRPr sz="3200">
          <a:solidFill>
            <a:srgbClr val="FFFFFF"/>
          </a:solidFill>
          <a:latin typeface="Calibri"/>
          <a:ea typeface="Calibri"/>
          <a:cs typeface="Calibri"/>
          <a:sym typeface="Calibri"/>
        </a:defRPr>
      </a:lvl6pPr>
      <a:lvl7pPr marL="3107050" indent="-365532" defTabSz="913835">
        <a:spcBef>
          <a:spcPts val="700"/>
        </a:spcBef>
        <a:buSzPct val="100000"/>
        <a:buFont typeface="Arial"/>
        <a:buChar char="•"/>
        <a:defRPr sz="3200">
          <a:solidFill>
            <a:srgbClr val="FFFFFF"/>
          </a:solidFill>
          <a:latin typeface="Calibri"/>
          <a:ea typeface="Calibri"/>
          <a:cs typeface="Calibri"/>
          <a:sym typeface="Calibri"/>
        </a:defRPr>
      </a:lvl7pPr>
      <a:lvl8pPr marL="3563971" indent="-365532" defTabSz="913835">
        <a:spcBef>
          <a:spcPts val="700"/>
        </a:spcBef>
        <a:buSzPct val="100000"/>
        <a:buFont typeface="Arial"/>
        <a:buChar char="•"/>
        <a:defRPr sz="3200">
          <a:solidFill>
            <a:srgbClr val="FFFFFF"/>
          </a:solidFill>
          <a:latin typeface="Calibri"/>
          <a:ea typeface="Calibri"/>
          <a:cs typeface="Calibri"/>
          <a:sym typeface="Calibri"/>
        </a:defRPr>
      </a:lvl8pPr>
      <a:lvl9pPr marL="4020887" indent="-365533" defTabSz="913835">
        <a:spcBef>
          <a:spcPts val="700"/>
        </a:spcBef>
        <a:buSzPct val="100000"/>
        <a:buFont typeface="Arial"/>
        <a:buChar char="•"/>
        <a:defRPr sz="3200">
          <a:solidFill>
            <a:srgbClr val="FFFFFF"/>
          </a:solidFill>
          <a:latin typeface="Calibri"/>
          <a:ea typeface="Calibri"/>
          <a:cs typeface="Calibri"/>
          <a:sym typeface="Calibri"/>
        </a:defRPr>
      </a:lvl9pPr>
    </p:bodyStyle>
    <p:otherStyle>
      <a:lvl1pPr algn="r" defTabSz="913835">
        <a:defRPr sz="1200">
          <a:solidFill>
            <a:schemeClr val="tx1"/>
          </a:solidFill>
          <a:latin typeface="+mn-lt"/>
          <a:ea typeface="+mn-ea"/>
          <a:cs typeface="+mn-cs"/>
          <a:sym typeface="Calibri"/>
        </a:defRPr>
      </a:lvl1pPr>
      <a:lvl2pPr indent="456917" algn="r" defTabSz="913835">
        <a:defRPr sz="1200">
          <a:solidFill>
            <a:schemeClr val="tx1"/>
          </a:solidFill>
          <a:latin typeface="+mn-lt"/>
          <a:ea typeface="+mn-ea"/>
          <a:cs typeface="+mn-cs"/>
          <a:sym typeface="Calibri"/>
        </a:defRPr>
      </a:lvl2pPr>
      <a:lvl3pPr indent="913835" algn="r" defTabSz="913835">
        <a:defRPr sz="1200">
          <a:solidFill>
            <a:schemeClr val="tx1"/>
          </a:solidFill>
          <a:latin typeface="+mn-lt"/>
          <a:ea typeface="+mn-ea"/>
          <a:cs typeface="+mn-cs"/>
          <a:sym typeface="Calibri"/>
        </a:defRPr>
      </a:lvl3pPr>
      <a:lvl4pPr indent="1370760" algn="r" defTabSz="913835">
        <a:defRPr sz="1200">
          <a:solidFill>
            <a:schemeClr val="tx1"/>
          </a:solidFill>
          <a:latin typeface="+mn-lt"/>
          <a:ea typeface="+mn-ea"/>
          <a:cs typeface="+mn-cs"/>
          <a:sym typeface="Calibri"/>
        </a:defRPr>
      </a:lvl4pPr>
      <a:lvl5pPr indent="1827677" algn="r" defTabSz="913835">
        <a:defRPr sz="1200">
          <a:solidFill>
            <a:schemeClr val="tx1"/>
          </a:solidFill>
          <a:latin typeface="+mn-lt"/>
          <a:ea typeface="+mn-ea"/>
          <a:cs typeface="+mn-cs"/>
          <a:sym typeface="Calibri"/>
        </a:defRPr>
      </a:lvl5pPr>
      <a:lvl6pPr indent="2284596" algn="r" defTabSz="913835">
        <a:defRPr sz="1200">
          <a:solidFill>
            <a:schemeClr val="tx1"/>
          </a:solidFill>
          <a:latin typeface="+mn-lt"/>
          <a:ea typeface="+mn-ea"/>
          <a:cs typeface="+mn-cs"/>
          <a:sym typeface="Calibri"/>
        </a:defRPr>
      </a:lvl6pPr>
      <a:lvl7pPr indent="2741517" algn="r" defTabSz="913835">
        <a:defRPr sz="1200">
          <a:solidFill>
            <a:schemeClr val="tx1"/>
          </a:solidFill>
          <a:latin typeface="+mn-lt"/>
          <a:ea typeface="+mn-ea"/>
          <a:cs typeface="+mn-cs"/>
          <a:sym typeface="Calibri"/>
        </a:defRPr>
      </a:lvl7pPr>
      <a:lvl8pPr indent="3198432" algn="r" defTabSz="913835">
        <a:defRPr sz="1200">
          <a:solidFill>
            <a:schemeClr val="tx1"/>
          </a:solidFill>
          <a:latin typeface="+mn-lt"/>
          <a:ea typeface="+mn-ea"/>
          <a:cs typeface="+mn-cs"/>
          <a:sym typeface="Calibri"/>
        </a:defRPr>
      </a:lvl8pPr>
      <a:lvl9pPr indent="3655355" algn="r" defTabSz="913835">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12.xml"/></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12.xml"/></Relationships>
</file>

<file path=ppt/slides/_rels/slide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12.xml"/></Relationships>
</file>

<file path=ppt/slides/_rels/slide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38.xml"/><Relationship Id="rId4" Type="http://schemas.openxmlformats.org/officeDocument/2006/relationships/image" Target="../media/image23.jpeg"/></Relationships>
</file>

<file path=ppt/slides/_rels/slide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1.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8.xml"/></Relationships>
</file>

<file path=ppt/slides/_rels/slide18.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1.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4.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35.emf"/></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2.xml"/><Relationship Id="rId1" Type="http://schemas.openxmlformats.org/officeDocument/2006/relationships/slideLayout" Target="../slideLayouts/slideLayout4.xml"/><Relationship Id="rId5" Type="http://schemas.openxmlformats.org/officeDocument/2006/relationships/image" Target="../media/image38.emf"/><Relationship Id="rId4" Type="http://schemas.openxmlformats.org/officeDocument/2006/relationships/image" Target="../media/image37.jpg"/></Relationships>
</file>

<file path=ppt/slides/_rels/slide29.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40.jpg"/><Relationship Id="rId4" Type="http://schemas.openxmlformats.org/officeDocument/2006/relationships/image" Target="../media/image39.jp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1.jpeg"/><Relationship Id="rId1" Type="http://schemas.openxmlformats.org/officeDocument/2006/relationships/slideLayout" Target="../slideLayouts/slideLayout30.xml"/><Relationship Id="rId5" Type="http://schemas.openxmlformats.org/officeDocument/2006/relationships/image" Target="../media/image43.jpeg"/><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4.jpe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77.xml"/></Relationships>
</file>

<file path=ppt/slides/_rels/slide34.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jpeg"/><Relationship Id="rId1" Type="http://schemas.openxmlformats.org/officeDocument/2006/relationships/slideLayout" Target="../slideLayouts/slideLayout183.xml"/><Relationship Id="rId4" Type="http://schemas.openxmlformats.org/officeDocument/2006/relationships/image" Target="../media/image4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image6.jpg" descr="015_David.jpg"/>
          <p:cNvPicPr/>
          <p:nvPr/>
        </p:nvPicPr>
        <p:blipFill>
          <a:blip r:embed="rId2" cstate="email">
            <a:alphaModFix amt="16000"/>
            <a:extLst>
              <a:ext uri="{28A0092B-C50C-407E-A947-70E740481C1C}">
                <a14:useLocalDpi xmlns:a14="http://schemas.microsoft.com/office/drawing/2010/main"/>
              </a:ext>
            </a:extLst>
          </a:blip>
          <a:stretch>
            <a:fillRect/>
          </a:stretch>
        </p:blipFill>
        <p:spPr>
          <a:xfrm>
            <a:off x="-25400" y="-351808"/>
            <a:ext cx="9665142" cy="6444686"/>
          </a:xfrm>
          <a:prstGeom prst="rect">
            <a:avLst/>
          </a:prstGeom>
          <a:ln w="12700">
            <a:miter lim="400000"/>
          </a:ln>
        </p:spPr>
      </p:pic>
      <p:sp>
        <p:nvSpPr>
          <p:cNvPr id="77" name="Shape 77"/>
          <p:cNvSpPr/>
          <p:nvPr/>
        </p:nvSpPr>
        <p:spPr>
          <a:xfrm>
            <a:off x="0" y="2180047"/>
            <a:ext cx="9144000" cy="688340"/>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p>
            <a:pPr algn="l" defTabSz="457200" rtl="0">
              <a:spcBef>
                <a:spcPts val="0"/>
              </a:spcBef>
              <a:defRPr sz="1800" b="0" cap="none">
                <a:solidFill>
                  <a:srgbClr val="000000"/>
                </a:solidFill>
              </a:defRPr>
            </a:pPr>
            <a:r>
              <a:rPr kern="1200" dirty="0">
                <a:latin typeface="Calibri"/>
                <a:ea typeface="+mn-ea"/>
                <a:cs typeface="+mn-cs"/>
              </a:rPr>
              <a:t>Customer-Centered Design</a:t>
            </a:r>
          </a:p>
        </p:txBody>
      </p:sp>
      <p:sp>
        <p:nvSpPr>
          <p:cNvPr id="78" name="Shape 78"/>
          <p:cNvSpPr/>
          <p:nvPr/>
        </p:nvSpPr>
        <p:spPr>
          <a:xfrm>
            <a:off x="235171" y="3886281"/>
            <a:ext cx="9144000" cy="1138773"/>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lvl1pPr>
              <a:defRPr sz="3200" b="0" cap="none" spc="8">
                <a:solidFill>
                  <a:srgbClr val="FFFFFF"/>
                </a:solidFill>
                <a:latin typeface="Trade Gothic LT Std"/>
                <a:ea typeface="Trade Gothic LT Std"/>
                <a:cs typeface="Trade Gothic LT Std"/>
                <a:sym typeface="Trade Gothic LT Std"/>
              </a:defRPr>
            </a:lvl1pPr>
          </a:lstStyle>
          <a:p>
            <a:pPr algn="l" defTabSz="457200" rtl="0">
              <a:spcBef>
                <a:spcPts val="0"/>
              </a:spcBef>
              <a:defRPr sz="1800" spc="0">
                <a:solidFill>
                  <a:srgbClr val="000000"/>
                </a:solidFill>
              </a:defRPr>
            </a:pPr>
            <a:r>
              <a:rPr sz="4400" b="1" kern="1200" dirty="0">
                <a:solidFill>
                  <a:prstClr val="black"/>
                </a:solidFill>
              </a:rPr>
              <a:t>Implementing </a:t>
            </a:r>
            <a:r>
              <a:rPr sz="4400" b="1" kern="1200" dirty="0" smtClean="0">
                <a:solidFill>
                  <a:prstClr val="black"/>
                </a:solidFill>
              </a:rPr>
              <a:t>WIOA</a:t>
            </a:r>
            <a:endParaRPr lang="en-US" sz="4400" b="1" kern="1200" dirty="0" smtClean="0">
              <a:solidFill>
                <a:prstClr val="black"/>
              </a:solidFill>
            </a:endParaRPr>
          </a:p>
          <a:p>
            <a:pPr algn="l" defTabSz="457200" rtl="0">
              <a:spcBef>
                <a:spcPts val="0"/>
              </a:spcBef>
              <a:defRPr sz="1800" spc="0">
                <a:solidFill>
                  <a:srgbClr val="000000"/>
                </a:solidFill>
              </a:defRPr>
            </a:pPr>
            <a:r>
              <a:rPr lang="en-US" sz="2400" b="1" kern="1200" spc="0" dirty="0" smtClean="0">
                <a:solidFill>
                  <a:prstClr val="black"/>
                </a:solidFill>
              </a:rPr>
              <a:t>With the Customer in the Center</a:t>
            </a:r>
            <a:endParaRPr sz="2400" b="1" kern="1200" spc="0" dirty="0">
              <a:solidFill>
                <a:prstClr val="black"/>
              </a:solidFill>
            </a:endParaRPr>
          </a:p>
        </p:txBody>
      </p:sp>
    </p:spTree>
    <p:extLst>
      <p:ext uri="{BB962C8B-B14F-4D97-AF65-F5344CB8AC3E}">
        <p14:creationId xmlns:p14="http://schemas.microsoft.com/office/powerpoint/2010/main" val="2908283678"/>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Shape 93"/>
          <p:cNvSpPr/>
          <p:nvPr/>
        </p:nvSpPr>
        <p:spPr>
          <a:xfrm>
            <a:off x="3124200" y="6419544"/>
            <a:ext cx="2895601" cy="238761"/>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ctr">
            <a:spAutoFit/>
          </a:bodyPr>
          <a:lstStyle>
            <a:lvl1pPr>
              <a:defRPr sz="1200">
                <a:solidFill>
                  <a:srgbClr val="FFFFFF"/>
                </a:solidFill>
              </a:defRPr>
            </a:lvl1pPr>
          </a:lstStyle>
          <a:p>
            <a:pPr algn="l" defTabSz="457200" rtl="0">
              <a:spcBef>
                <a:spcPts val="0"/>
              </a:spcBef>
              <a:defRPr sz="1800" b="0" cap="none">
                <a:solidFill>
                  <a:srgbClr val="000000"/>
                </a:solidFill>
              </a:defRPr>
            </a:pPr>
            <a:r>
              <a:rPr kern="1200" dirty="0">
                <a:latin typeface="Calibri"/>
                <a:ea typeface="+mn-ea"/>
                <a:cs typeface="+mn-cs"/>
              </a:rPr>
              <a:t>#</a:t>
            </a:r>
          </a:p>
        </p:txBody>
      </p:sp>
      <p:pic>
        <p:nvPicPr>
          <p:cNvPr id="94" name="image10.png"/>
          <p:cNvPicPr/>
          <p:nvPr/>
        </p:nvPicPr>
        <p:blipFill>
          <a:blip r:embed="rId2" cstate="email">
            <a:extLst>
              <a:ext uri="{28A0092B-C50C-407E-A947-70E740481C1C}">
                <a14:useLocalDpi xmlns:a14="http://schemas.microsoft.com/office/drawing/2010/main"/>
              </a:ext>
            </a:extLst>
          </a:blip>
          <a:srcRect/>
          <a:stretch>
            <a:fillRect/>
          </a:stretch>
        </p:blipFill>
        <p:spPr>
          <a:xfrm>
            <a:off x="1866240" y="159444"/>
            <a:ext cx="7277760" cy="5040512"/>
          </a:xfrm>
          <a:prstGeom prst="rect">
            <a:avLst/>
          </a:prstGeom>
          <a:ln w="12700">
            <a:miter lim="400000"/>
          </a:ln>
        </p:spPr>
      </p:pic>
      <p:sp>
        <p:nvSpPr>
          <p:cNvPr id="95" name="Shape 95"/>
          <p:cNvSpPr/>
          <p:nvPr/>
        </p:nvSpPr>
        <p:spPr>
          <a:xfrm>
            <a:off x="452196" y="958149"/>
            <a:ext cx="4085686" cy="3323987"/>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p>
            <a:pPr algn="l" defTabSz="457200" rtl="0">
              <a:spcBef>
                <a:spcPts val="0"/>
              </a:spcBef>
              <a:defRPr sz="1800" b="0" cap="none">
                <a:solidFill>
                  <a:srgbClr val="000000"/>
                </a:solidFill>
              </a:defRPr>
            </a:pPr>
            <a:r>
              <a:rPr kern="1200" dirty="0">
                <a:latin typeface="Calibri"/>
                <a:ea typeface="+mn-ea"/>
                <a:cs typeface="+mn-cs"/>
              </a:rPr>
              <a:t>Using </a:t>
            </a:r>
            <a:br>
              <a:rPr kern="1200" dirty="0">
                <a:latin typeface="Calibri"/>
                <a:ea typeface="+mn-ea"/>
                <a:cs typeface="+mn-cs"/>
              </a:rPr>
            </a:br>
            <a:r>
              <a:rPr kern="1200" dirty="0">
                <a:latin typeface="Calibri"/>
                <a:ea typeface="+mn-ea"/>
                <a:cs typeface="+mn-cs"/>
              </a:rPr>
              <a:t>Human </a:t>
            </a:r>
            <a:br>
              <a:rPr kern="1200" dirty="0">
                <a:latin typeface="Calibri"/>
                <a:ea typeface="+mn-ea"/>
                <a:cs typeface="+mn-cs"/>
              </a:rPr>
            </a:br>
            <a:r>
              <a:rPr kern="1200" dirty="0" smtClean="0">
                <a:latin typeface="Calibri"/>
                <a:ea typeface="+mn-ea"/>
                <a:cs typeface="+mn-cs"/>
              </a:rPr>
              <a:t>Centered </a:t>
            </a:r>
            <a:r>
              <a:rPr kern="1200" dirty="0">
                <a:latin typeface="Calibri"/>
                <a:ea typeface="+mn-ea"/>
                <a:cs typeface="+mn-cs"/>
              </a:rPr>
              <a:t/>
            </a:r>
            <a:br>
              <a:rPr kern="1200" dirty="0">
                <a:latin typeface="Calibri"/>
                <a:ea typeface="+mn-ea"/>
                <a:cs typeface="+mn-cs"/>
              </a:rPr>
            </a:br>
            <a:r>
              <a:rPr kern="1200" dirty="0">
                <a:latin typeface="Calibri"/>
                <a:ea typeface="+mn-ea"/>
                <a:cs typeface="+mn-cs"/>
              </a:rPr>
              <a:t>Design</a:t>
            </a:r>
          </a:p>
        </p:txBody>
      </p:sp>
      <p:sp>
        <p:nvSpPr>
          <p:cNvPr id="96" name="Shape 96"/>
          <p:cNvSpPr/>
          <p:nvPr/>
        </p:nvSpPr>
        <p:spPr>
          <a:xfrm>
            <a:off x="426983" y="1687322"/>
            <a:ext cx="25213" cy="3061044"/>
          </a:xfrm>
          <a:prstGeom prst="rect">
            <a:avLst/>
          </a:prstGeom>
          <a:solidFill>
            <a:srgbClr val="FFFFFF"/>
          </a:solidFill>
          <a:ln w="12700">
            <a:miter lim="400000"/>
          </a:ln>
        </p:spPr>
        <p:txBody>
          <a:bodyPr lIns="0" tIns="0" rIns="0" bIns="0" anchor="ctr"/>
          <a:lstStyle/>
          <a:p>
            <a:pPr algn="l" defTabSz="457200" rtl="0">
              <a:spcBef>
                <a:spcPts val="0"/>
              </a:spcBef>
              <a:defRPr sz="2400" b="0" cap="none">
                <a:solidFill>
                  <a:srgbClr val="FFFFFF"/>
                </a:solidFill>
                <a:latin typeface="Calibri"/>
                <a:ea typeface="Calibri"/>
                <a:cs typeface="Calibri"/>
                <a:sym typeface="Calibri"/>
              </a:defRPr>
            </a:pPr>
            <a:endParaRPr sz="2400" b="0" kern="1200" cap="none"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1214070057"/>
      </p:ext>
    </p:extLst>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Shape 99"/>
          <p:cNvSpPr/>
          <p:nvPr/>
        </p:nvSpPr>
        <p:spPr>
          <a:xfrm>
            <a:off x="3873613" y="3531942"/>
            <a:ext cx="1583377" cy="683523"/>
          </a:xfrm>
          <a:prstGeom prst="rect">
            <a:avLst/>
          </a:prstGeom>
          <a:ln w="12700">
            <a:miter lim="400000"/>
          </a:ln>
          <a:extLst>
            <a:ext uri="{C572A759-6A51-4108-AA02-DFA0A04FC94B}">
              <ma14:wrappingTextBoxFlag xmlns="" xmlns:ma14="http://schemas.microsoft.com/office/mac/drawingml/2011/main" val="1"/>
            </a:ext>
          </a:extLst>
        </p:spPr>
        <p:txBody>
          <a:bodyPr lIns="35690" tIns="35690" rIns="35690" bIns="35690">
            <a:spAutoFit/>
          </a:bodyPr>
          <a:lstStyle/>
          <a:p>
            <a:pPr algn="l" defTabSz="457200" rtl="0">
              <a:spcBef>
                <a:spcPts val="0"/>
              </a:spcBef>
              <a:defRPr sz="1800" b="0" cap="none">
                <a:solidFill>
                  <a:srgbClr val="000000"/>
                </a:solidFill>
              </a:defRPr>
            </a:pPr>
            <a:r>
              <a:rPr sz="1400" b="0" kern="1200" cap="none" dirty="0">
                <a:solidFill>
                  <a:srgbClr val="000000"/>
                </a:solidFill>
                <a:latin typeface="Trade Gothic LT Std"/>
                <a:ea typeface="Trade Gothic LT Std"/>
                <a:cs typeface="Trade Gothic LT Std"/>
                <a:sym typeface="Trade Gothic LT Std"/>
              </a:rPr>
              <a:t>Brainstorm new ways to serve </a:t>
            </a:r>
            <a:br>
              <a:rPr sz="1400" b="0" kern="1200" cap="none" dirty="0">
                <a:solidFill>
                  <a:srgbClr val="000000"/>
                </a:solidFill>
                <a:latin typeface="Trade Gothic LT Std"/>
                <a:ea typeface="Trade Gothic LT Std"/>
                <a:cs typeface="Trade Gothic LT Std"/>
                <a:sym typeface="Trade Gothic LT Std"/>
              </a:rPr>
            </a:br>
            <a:r>
              <a:rPr sz="1400" b="0" kern="1200" cap="none" dirty="0">
                <a:solidFill>
                  <a:srgbClr val="000000"/>
                </a:solidFill>
                <a:latin typeface="Trade Gothic LT Std"/>
                <a:ea typeface="Trade Gothic LT Std"/>
                <a:cs typeface="Trade Gothic LT Std"/>
                <a:sym typeface="Trade Gothic LT Std"/>
              </a:rPr>
              <a:t>your customers.</a:t>
            </a:r>
          </a:p>
        </p:txBody>
      </p:sp>
      <p:sp>
        <p:nvSpPr>
          <p:cNvPr id="100" name="Shape 100"/>
          <p:cNvSpPr/>
          <p:nvPr/>
        </p:nvSpPr>
        <p:spPr>
          <a:xfrm>
            <a:off x="480076" y="3522208"/>
            <a:ext cx="1583377" cy="1978923"/>
          </a:xfrm>
          <a:prstGeom prst="rect">
            <a:avLst/>
          </a:prstGeom>
          <a:ln w="12700">
            <a:miter lim="400000"/>
          </a:ln>
          <a:extLst>
            <a:ext uri="{C572A759-6A51-4108-AA02-DFA0A04FC94B}">
              <ma14:wrappingTextBoxFlag xmlns="" xmlns:ma14="http://schemas.microsoft.com/office/mac/drawingml/2011/main" val="1"/>
            </a:ext>
          </a:extLst>
        </p:spPr>
        <p:txBody>
          <a:bodyPr lIns="35690" tIns="35690" rIns="35690" bIns="35690">
            <a:spAutoFit/>
          </a:bodyPr>
          <a:lstStyle/>
          <a:p>
            <a:pPr algn="l" defTabSz="457200" rtl="0">
              <a:spcBef>
                <a:spcPts val="0"/>
              </a:spcBef>
              <a:defRPr sz="1800" b="0" cap="none">
                <a:solidFill>
                  <a:srgbClr val="000000"/>
                </a:solidFill>
              </a:defRPr>
            </a:pPr>
            <a:r>
              <a:rPr sz="1400" b="0" kern="1200" cap="none" dirty="0">
                <a:solidFill>
                  <a:srgbClr val="000000"/>
                </a:solidFill>
                <a:latin typeface="Trade Gothic LT Std"/>
                <a:ea typeface="Trade Gothic LT Std"/>
                <a:cs typeface="Trade Gothic LT Std"/>
                <a:sym typeface="Trade Gothic LT Std"/>
              </a:rPr>
              <a:t>Get inspired by </a:t>
            </a:r>
            <a:br>
              <a:rPr sz="1400" b="0" kern="1200" cap="none" dirty="0">
                <a:solidFill>
                  <a:srgbClr val="000000"/>
                </a:solidFill>
                <a:latin typeface="Trade Gothic LT Std"/>
                <a:ea typeface="Trade Gothic LT Std"/>
                <a:cs typeface="Trade Gothic LT Std"/>
                <a:sym typeface="Trade Gothic LT Std"/>
              </a:rPr>
            </a:br>
            <a:r>
              <a:rPr sz="1400" b="0" kern="1200" cap="none" dirty="0">
                <a:solidFill>
                  <a:srgbClr val="000000"/>
                </a:solidFill>
                <a:latin typeface="Trade Gothic LT Std"/>
                <a:ea typeface="Trade Gothic LT Std"/>
                <a:cs typeface="Trade Gothic LT Std"/>
                <a:sym typeface="Trade Gothic LT Std"/>
              </a:rPr>
              <a:t>the people </a:t>
            </a:r>
            <a:br>
              <a:rPr sz="1400" b="0" kern="1200" cap="none" dirty="0">
                <a:solidFill>
                  <a:srgbClr val="000000"/>
                </a:solidFill>
                <a:latin typeface="Trade Gothic LT Std"/>
                <a:ea typeface="Trade Gothic LT Std"/>
                <a:cs typeface="Trade Gothic LT Std"/>
                <a:sym typeface="Trade Gothic LT Std"/>
              </a:rPr>
            </a:br>
            <a:r>
              <a:rPr sz="1400" b="0" kern="1200" cap="none" dirty="0">
                <a:solidFill>
                  <a:srgbClr val="000000"/>
                </a:solidFill>
                <a:latin typeface="Trade Gothic LT Std"/>
                <a:ea typeface="Trade Gothic LT Std"/>
                <a:cs typeface="Trade Gothic LT Std"/>
                <a:sym typeface="Trade Gothic LT Std"/>
              </a:rPr>
              <a:t>you’re serving. </a:t>
            </a:r>
          </a:p>
          <a:p>
            <a:pPr algn="l" defTabSz="457200" rtl="0">
              <a:spcBef>
                <a:spcPts val="0"/>
              </a:spcBef>
              <a:defRPr sz="1800" b="0" cap="none">
                <a:solidFill>
                  <a:srgbClr val="000000"/>
                </a:solidFill>
              </a:defRPr>
            </a:pPr>
            <a:endParaRPr sz="1400" b="0" kern="1200" cap="none" dirty="0">
              <a:solidFill>
                <a:srgbClr val="000000"/>
              </a:solidFill>
              <a:latin typeface="Trade Gothic LT Std"/>
              <a:ea typeface="Trade Gothic LT Std"/>
              <a:cs typeface="Trade Gothic LT Std"/>
              <a:sym typeface="Trade Gothic LT Std"/>
            </a:endParaRPr>
          </a:p>
          <a:p>
            <a:pPr algn="l" defTabSz="457200" rtl="0">
              <a:spcBef>
                <a:spcPts val="0"/>
              </a:spcBef>
              <a:defRPr sz="1800" b="0" cap="none">
                <a:solidFill>
                  <a:srgbClr val="000000"/>
                </a:solidFill>
              </a:defRPr>
            </a:pPr>
            <a:r>
              <a:rPr sz="1400" b="0" kern="1200" cap="none" dirty="0">
                <a:solidFill>
                  <a:srgbClr val="000000"/>
                </a:solidFill>
                <a:latin typeface="Trade Gothic LT Std"/>
                <a:ea typeface="Trade Gothic LT Std"/>
                <a:cs typeface="Trade Gothic LT Std"/>
                <a:sym typeface="Trade Gothic LT Std"/>
              </a:rPr>
              <a:t>Start by listening to people to get new ideas about how to design </a:t>
            </a:r>
            <a:br>
              <a:rPr sz="1400" b="0" kern="1200" cap="none" dirty="0">
                <a:solidFill>
                  <a:srgbClr val="000000"/>
                </a:solidFill>
                <a:latin typeface="Trade Gothic LT Std"/>
                <a:ea typeface="Trade Gothic LT Std"/>
                <a:cs typeface="Trade Gothic LT Std"/>
                <a:sym typeface="Trade Gothic LT Std"/>
              </a:rPr>
            </a:br>
            <a:r>
              <a:rPr sz="1400" b="0" kern="1200" cap="none" dirty="0">
                <a:solidFill>
                  <a:srgbClr val="000000"/>
                </a:solidFill>
                <a:latin typeface="Trade Gothic LT Std"/>
                <a:ea typeface="Trade Gothic LT Std"/>
                <a:cs typeface="Trade Gothic LT Std"/>
                <a:sym typeface="Trade Gothic LT Std"/>
              </a:rPr>
              <a:t>for them. </a:t>
            </a:r>
          </a:p>
        </p:txBody>
      </p:sp>
      <p:sp>
        <p:nvSpPr>
          <p:cNvPr id="101" name="Shape 101"/>
          <p:cNvSpPr/>
          <p:nvPr/>
        </p:nvSpPr>
        <p:spPr>
          <a:xfrm>
            <a:off x="7189882" y="3550994"/>
            <a:ext cx="1291476" cy="1331223"/>
          </a:xfrm>
          <a:prstGeom prst="rect">
            <a:avLst/>
          </a:prstGeom>
          <a:ln w="12700">
            <a:miter lim="400000"/>
          </a:ln>
          <a:extLst>
            <a:ext uri="{C572A759-6A51-4108-AA02-DFA0A04FC94B}">
              <ma14:wrappingTextBoxFlag xmlns="" xmlns:ma14="http://schemas.microsoft.com/office/mac/drawingml/2011/main" val="1"/>
            </a:ext>
          </a:extLst>
        </p:spPr>
        <p:txBody>
          <a:bodyPr lIns="35690" tIns="35690" rIns="35690" bIns="35690">
            <a:spAutoFit/>
          </a:bodyPr>
          <a:lstStyle>
            <a:lvl1pPr algn="l">
              <a:spcBef>
                <a:spcPts val="0"/>
              </a:spcBef>
              <a:defRPr sz="1400" b="0" cap="none">
                <a:solidFill>
                  <a:srgbClr val="000000"/>
                </a:solidFill>
                <a:latin typeface="Trade Gothic LT Std"/>
                <a:ea typeface="Trade Gothic LT Std"/>
                <a:cs typeface="Trade Gothic LT Std"/>
                <a:sym typeface="Trade Gothic LT Std"/>
              </a:defRPr>
            </a:lvl1pPr>
          </a:lstStyle>
          <a:p>
            <a:pPr defTabSz="457200" rtl="0">
              <a:defRPr sz="1800"/>
            </a:pPr>
            <a:r>
              <a:rPr kern="1200" dirty="0"/>
              <a:t>Try out a pilot program and experiment with ways to implement your new ideas.</a:t>
            </a:r>
          </a:p>
        </p:txBody>
      </p:sp>
      <p:sp>
        <p:nvSpPr>
          <p:cNvPr id="102" name="Shape 102"/>
          <p:cNvSpPr/>
          <p:nvPr/>
        </p:nvSpPr>
        <p:spPr>
          <a:xfrm>
            <a:off x="2176845" y="3525804"/>
            <a:ext cx="1583377" cy="1331223"/>
          </a:xfrm>
          <a:prstGeom prst="rect">
            <a:avLst/>
          </a:prstGeom>
          <a:ln w="12700">
            <a:miter lim="400000"/>
          </a:ln>
          <a:extLst>
            <a:ext uri="{C572A759-6A51-4108-AA02-DFA0A04FC94B}">
              <ma14:wrappingTextBoxFlag xmlns="" xmlns:ma14="http://schemas.microsoft.com/office/mac/drawingml/2011/main" val="1"/>
            </a:ext>
          </a:extLst>
        </p:spPr>
        <p:txBody>
          <a:bodyPr lIns="35690" tIns="35690" rIns="35690" bIns="35690">
            <a:spAutoFit/>
          </a:bodyPr>
          <a:lstStyle/>
          <a:p>
            <a:pPr algn="l" defTabSz="457200" rtl="0">
              <a:spcBef>
                <a:spcPts val="0"/>
              </a:spcBef>
              <a:defRPr sz="1800" b="0" cap="none">
                <a:solidFill>
                  <a:srgbClr val="000000"/>
                </a:solidFill>
              </a:defRPr>
            </a:pPr>
            <a:r>
              <a:rPr sz="1400" b="0" kern="1200" cap="none" dirty="0">
                <a:solidFill>
                  <a:srgbClr val="000000"/>
                </a:solidFill>
                <a:latin typeface="Trade Gothic LT Std"/>
                <a:ea typeface="Trade Gothic LT Std"/>
                <a:cs typeface="Trade Gothic LT Std"/>
                <a:sym typeface="Trade Gothic LT Std"/>
              </a:rPr>
              <a:t>Identify patterns and surprising insights to </a:t>
            </a:r>
            <a:br>
              <a:rPr sz="1400" b="0" kern="1200" cap="none" dirty="0">
                <a:solidFill>
                  <a:srgbClr val="000000"/>
                </a:solidFill>
                <a:latin typeface="Trade Gothic LT Std"/>
                <a:ea typeface="Trade Gothic LT Std"/>
                <a:cs typeface="Trade Gothic LT Std"/>
                <a:sym typeface="Trade Gothic LT Std"/>
              </a:rPr>
            </a:br>
            <a:r>
              <a:rPr sz="1400" b="0" kern="1200" cap="none" dirty="0">
                <a:solidFill>
                  <a:srgbClr val="000000"/>
                </a:solidFill>
                <a:latin typeface="Trade Gothic LT Std"/>
                <a:ea typeface="Trade Gothic LT Std"/>
                <a:cs typeface="Trade Gothic LT Std"/>
                <a:sym typeface="Trade Gothic LT Std"/>
              </a:rPr>
              <a:t>inspire new opportunities </a:t>
            </a:r>
            <a:br>
              <a:rPr sz="1400" b="0" kern="1200" cap="none" dirty="0">
                <a:solidFill>
                  <a:srgbClr val="000000"/>
                </a:solidFill>
                <a:latin typeface="Trade Gothic LT Std"/>
                <a:ea typeface="Trade Gothic LT Std"/>
                <a:cs typeface="Trade Gothic LT Std"/>
                <a:sym typeface="Trade Gothic LT Std"/>
              </a:rPr>
            </a:br>
            <a:r>
              <a:rPr sz="1400" b="0" kern="1200" cap="none" dirty="0">
                <a:solidFill>
                  <a:srgbClr val="000000"/>
                </a:solidFill>
                <a:latin typeface="Trade Gothic LT Std"/>
                <a:ea typeface="Trade Gothic LT Std"/>
                <a:cs typeface="Trade Gothic LT Std"/>
                <a:sym typeface="Trade Gothic LT Std"/>
              </a:rPr>
              <a:t>for design.</a:t>
            </a:r>
          </a:p>
        </p:txBody>
      </p:sp>
      <p:sp>
        <p:nvSpPr>
          <p:cNvPr id="103" name="Shape 103"/>
          <p:cNvSpPr/>
          <p:nvPr/>
        </p:nvSpPr>
        <p:spPr>
          <a:xfrm>
            <a:off x="5456990" y="3538294"/>
            <a:ext cx="1393100" cy="1763023"/>
          </a:xfrm>
          <a:prstGeom prst="rect">
            <a:avLst/>
          </a:prstGeom>
          <a:ln w="12700">
            <a:miter lim="400000"/>
          </a:ln>
          <a:extLst>
            <a:ext uri="{C572A759-6A51-4108-AA02-DFA0A04FC94B}">
              <ma14:wrappingTextBoxFlag xmlns="" xmlns:ma14="http://schemas.microsoft.com/office/mac/drawingml/2011/main" val="1"/>
            </a:ext>
          </a:extLst>
        </p:spPr>
        <p:txBody>
          <a:bodyPr lIns="35690" tIns="35690" rIns="35690" bIns="35690">
            <a:spAutoFit/>
          </a:bodyPr>
          <a:lstStyle/>
          <a:p>
            <a:pPr algn="l" defTabSz="457200" rtl="0">
              <a:spcBef>
                <a:spcPts val="0"/>
              </a:spcBef>
              <a:defRPr sz="1800" b="0" cap="none">
                <a:solidFill>
                  <a:srgbClr val="000000"/>
                </a:solidFill>
              </a:defRPr>
            </a:pPr>
            <a:r>
              <a:rPr sz="1400" b="0" kern="1200" cap="none" dirty="0">
                <a:solidFill>
                  <a:srgbClr val="000000"/>
                </a:solidFill>
                <a:latin typeface="Trade Gothic LT Std"/>
                <a:ea typeface="Trade Gothic LT Std"/>
                <a:cs typeface="Trade Gothic LT Std"/>
                <a:sym typeface="Trade Gothic LT Std"/>
              </a:rPr>
              <a:t>Try out your </a:t>
            </a:r>
            <a:br>
              <a:rPr sz="1400" b="0" kern="1200" cap="none" dirty="0">
                <a:solidFill>
                  <a:srgbClr val="000000"/>
                </a:solidFill>
                <a:latin typeface="Trade Gothic LT Std"/>
                <a:ea typeface="Trade Gothic LT Std"/>
                <a:cs typeface="Trade Gothic LT Std"/>
                <a:sym typeface="Trade Gothic LT Std"/>
              </a:rPr>
            </a:br>
            <a:r>
              <a:rPr sz="1400" b="0" kern="1200" cap="none" dirty="0">
                <a:solidFill>
                  <a:srgbClr val="000000"/>
                </a:solidFill>
                <a:latin typeface="Trade Gothic LT Std"/>
                <a:ea typeface="Trade Gothic LT Std"/>
                <a:cs typeface="Trade Gothic LT Std"/>
                <a:sym typeface="Trade Gothic LT Std"/>
              </a:rPr>
              <a:t>ideas and get feedback from customers – so you can revise your prototypes and get more feedback.</a:t>
            </a:r>
          </a:p>
        </p:txBody>
      </p:sp>
      <p:sp>
        <p:nvSpPr>
          <p:cNvPr id="104" name="Shape 104"/>
          <p:cNvSpPr/>
          <p:nvPr/>
        </p:nvSpPr>
        <p:spPr>
          <a:xfrm>
            <a:off x="288351" y="985981"/>
            <a:ext cx="5784588" cy="264161"/>
          </a:xfrm>
          <a:prstGeom prst="rect">
            <a:avLst/>
          </a:prstGeom>
          <a:ln w="12700">
            <a:miter lim="400000"/>
          </a:ln>
          <a:extLst>
            <a:ext uri="{C572A759-6A51-4108-AA02-DFA0A04FC94B}">
              <ma14:wrappingTextBoxFlag xmlns="" xmlns:ma14="http://schemas.microsoft.com/office/mac/drawingml/2011/main" val="1"/>
            </a:ext>
          </a:extLst>
        </p:spPr>
        <p:txBody>
          <a:bodyPr lIns="0" tIns="0" rIns="0" bIns="0">
            <a:spAutoFit/>
          </a:bodyPr>
          <a:lstStyle>
            <a:lvl1pPr algn="l">
              <a:defRPr sz="2100" b="0" cap="none" spc="5">
                <a:solidFill>
                  <a:srgbClr val="F16522"/>
                </a:solidFill>
                <a:latin typeface="Trade Gothic LT Std"/>
                <a:ea typeface="Trade Gothic LT Std"/>
                <a:cs typeface="Trade Gothic LT Std"/>
                <a:sym typeface="Trade Gothic LT Std"/>
              </a:defRPr>
            </a:lvl1pPr>
          </a:lstStyle>
          <a:p>
            <a:pPr defTabSz="457200" rtl="0">
              <a:spcBef>
                <a:spcPts val="0"/>
              </a:spcBef>
              <a:defRPr sz="1800" spc="0">
                <a:solidFill>
                  <a:srgbClr val="000000"/>
                </a:solidFill>
              </a:defRPr>
            </a:pPr>
            <a:r>
              <a:rPr kern="1200" dirty="0"/>
              <a:t>A collaborative, discovery-based journey.</a:t>
            </a:r>
          </a:p>
        </p:txBody>
      </p:sp>
      <p:sp>
        <p:nvSpPr>
          <p:cNvPr id="105" name="Shape 105"/>
          <p:cNvSpPr/>
          <p:nvPr/>
        </p:nvSpPr>
        <p:spPr>
          <a:xfrm>
            <a:off x="288351" y="272280"/>
            <a:ext cx="9756194" cy="553998"/>
          </a:xfrm>
          <a:prstGeom prst="rect">
            <a:avLst/>
          </a:prstGeom>
          <a:ln w="12700">
            <a:miter lim="400000"/>
          </a:ln>
          <a:extLst>
            <a:ext uri="{C572A759-6A51-4108-AA02-DFA0A04FC94B}">
              <ma14:wrappingTextBoxFlag xmlns="" xmlns:ma14="http://schemas.microsoft.com/office/mac/drawingml/2011/main" val="1"/>
            </a:ext>
          </a:extLst>
        </p:spPr>
        <p:txBody>
          <a:bodyPr wrap="square" lIns="0" tIns="0" rIns="0" bIns="0">
            <a:spAutoFit/>
          </a:bodyPr>
          <a:lstStyle>
            <a:lvl1pPr>
              <a:defRPr sz="4800">
                <a:solidFill>
                  <a:srgbClr val="535353"/>
                </a:solidFill>
              </a:defRPr>
            </a:lvl1pPr>
          </a:lstStyle>
          <a:p>
            <a:pPr algn="l" defTabSz="457200" rtl="0">
              <a:spcBef>
                <a:spcPts val="0"/>
              </a:spcBef>
              <a:defRPr sz="1800" b="0" cap="none">
                <a:solidFill>
                  <a:srgbClr val="000000"/>
                </a:solidFill>
              </a:defRPr>
            </a:pPr>
            <a:r>
              <a:rPr lang="en-US" sz="3600" kern="1200" dirty="0" smtClean="0">
                <a:latin typeface="Calibri"/>
                <a:ea typeface="+mn-ea"/>
                <a:cs typeface="+mn-cs"/>
              </a:rPr>
              <a:t>The HCD Process</a:t>
            </a:r>
            <a:endParaRPr sz="3600" kern="1200" dirty="0">
              <a:latin typeface="Calibri"/>
              <a:ea typeface="+mn-ea"/>
              <a:cs typeface="+mn-cs"/>
            </a:endParaRPr>
          </a:p>
        </p:txBody>
      </p:sp>
      <p:pic>
        <p:nvPicPr>
          <p:cNvPr id="12" name="Picture 11" descr="Screen Shot 2015-07-24 at 10.12.56 AM (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62" y="1805648"/>
            <a:ext cx="8606892" cy="1716560"/>
          </a:xfrm>
          <a:prstGeom prst="rect">
            <a:avLst/>
          </a:prstGeom>
        </p:spPr>
      </p:pic>
    </p:spTree>
    <p:extLst>
      <p:ext uri="{BB962C8B-B14F-4D97-AF65-F5344CB8AC3E}">
        <p14:creationId xmlns:p14="http://schemas.microsoft.com/office/powerpoint/2010/main" val="3384200464"/>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ctrTitle"/>
          </p:nvPr>
        </p:nvSpPr>
        <p:spPr>
          <a:xfrm>
            <a:off x="1198330" y="5239413"/>
            <a:ext cx="6592107" cy="688962"/>
          </a:xfrm>
        </p:spPr>
        <p:txBody>
          <a:bodyPr/>
          <a:lstStyle/>
          <a:p>
            <a:r>
              <a:rPr lang="en-US" sz="2545" dirty="0">
                <a:solidFill>
                  <a:srgbClr val="FFFFFF"/>
                </a:solidFill>
              </a:rPr>
              <a:t>Services to older Adults to reach self-sufficiency (SOARS)</a:t>
            </a:r>
            <a:endParaRPr lang="en-US" sz="4000" dirty="0">
              <a:solidFill>
                <a:srgbClr val="FFFFFF"/>
              </a:solidFill>
            </a:endParaRPr>
          </a:p>
        </p:txBody>
      </p:sp>
      <p:sp>
        <p:nvSpPr>
          <p:cNvPr id="6" name="Text Placeholder 5"/>
          <p:cNvSpPr>
            <a:spLocks noGrp="1"/>
          </p:cNvSpPr>
          <p:nvPr>
            <p:ph type="body" sz="quarter" idx="12"/>
          </p:nvPr>
        </p:nvSpPr>
        <p:spPr>
          <a:xfrm>
            <a:off x="1371061" y="5787448"/>
            <a:ext cx="6419376" cy="372090"/>
          </a:xfrm>
        </p:spPr>
        <p:txBody>
          <a:bodyPr/>
          <a:lstStyle/>
          <a:p>
            <a:r>
              <a:rPr lang="en-US" dirty="0" smtClean="0"/>
              <a:t>October 22, 2015</a:t>
            </a:r>
            <a:endParaRPr lang="en-US" dirty="0"/>
          </a:p>
        </p:txBody>
      </p:sp>
      <p:pic>
        <p:nvPicPr>
          <p:cNvPr id="15" name="Picture Placeholder 14"/>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6359" b="16359"/>
          <a:stretch>
            <a:fillRect/>
          </a:stretch>
        </p:blipFill>
        <p:spPr/>
      </p:pic>
      <p:pic>
        <p:nvPicPr>
          <p:cNvPr id="1026" name="Picture 2" descr="C:\Users\nancy.mina\AppData\Local\Microsoft\Windows\Temporary Internet Files\Content.Outlook\79ERXIX6\Red flat 2-D 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0791" y="5239413"/>
            <a:ext cx="716119" cy="811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38530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17369" y="1031892"/>
            <a:ext cx="8312727" cy="518431"/>
          </a:xfrm>
        </p:spPr>
        <p:txBody>
          <a:bodyPr/>
          <a:lstStyle/>
          <a:p>
            <a:r>
              <a:rPr lang="en-US" dirty="0" smtClean="0"/>
              <a:t>Form your Teams</a:t>
            </a:r>
            <a:endParaRPr lang="en-US" dirty="0"/>
          </a:p>
        </p:txBody>
      </p:sp>
      <p:sp>
        <p:nvSpPr>
          <p:cNvPr id="6" name="Text Placeholder 5"/>
          <p:cNvSpPr>
            <a:spLocks noGrp="1"/>
          </p:cNvSpPr>
          <p:nvPr>
            <p:ph type="body" sz="quarter" idx="10"/>
          </p:nvPr>
        </p:nvSpPr>
        <p:spPr>
          <a:xfrm>
            <a:off x="415637" y="1417320"/>
            <a:ext cx="8312727" cy="3923607"/>
          </a:xfrm>
        </p:spPr>
        <p:txBody>
          <a:bodyPr/>
          <a:lstStyle/>
          <a:p>
            <a:endParaRPr lang="en-US" sz="1818" b="1" i="1" dirty="0"/>
          </a:p>
          <a:p>
            <a:r>
              <a:rPr lang="en-US" sz="1818" b="1" i="1" dirty="0"/>
              <a:t>Design Challenge:  </a:t>
            </a:r>
            <a:r>
              <a:rPr lang="en-US" sz="1818" i="1" dirty="0"/>
              <a:t>How might we put for-profit </a:t>
            </a:r>
            <a:r>
              <a:rPr lang="en-US" sz="1818" b="1" i="1" dirty="0"/>
              <a:t>employers </a:t>
            </a:r>
            <a:r>
              <a:rPr lang="en-US" sz="1818" i="1" dirty="0"/>
              <a:t>in the center of our sector strategies and career pathway work as it pertains to the Senior Community Service Employment Program (SCSEP) and older workers?</a:t>
            </a:r>
          </a:p>
          <a:p>
            <a:endParaRPr lang="en-US" b="1" dirty="0" smtClean="0"/>
          </a:p>
          <a:p>
            <a:r>
              <a:rPr lang="en-US" sz="1818" b="1" dirty="0"/>
              <a:t>Team Members: </a:t>
            </a:r>
          </a:p>
          <a:p>
            <a:r>
              <a:rPr lang="en-US" dirty="0" smtClean="0"/>
              <a:t>Debbie Edmonds – Older Worker Services (OWS)/SCSEP Program Manager, Goodwill Industries International (GII)</a:t>
            </a:r>
          </a:p>
          <a:p>
            <a:r>
              <a:rPr lang="en-US" dirty="0" smtClean="0"/>
              <a:t>Crystal Odom – SCSEP Assistant National Director, Easter Seals</a:t>
            </a:r>
          </a:p>
          <a:p>
            <a:r>
              <a:rPr lang="en-US" dirty="0" smtClean="0"/>
              <a:t>Suzie Paulson – OWS/SCSEP Program and Compliance Monitor, GII</a:t>
            </a:r>
          </a:p>
          <a:p>
            <a:r>
              <a:rPr lang="en-US" dirty="0" smtClean="0"/>
              <a:t>Kristin Ortun – Skills Attainment Program Manager, GII</a:t>
            </a:r>
            <a:endParaRPr lang="en-US" dirty="0"/>
          </a:p>
          <a:p>
            <a:r>
              <a:rPr lang="en-US" dirty="0" smtClean="0"/>
              <a:t>Lauren Koons – Grant Accountant/SCSEP, GII</a:t>
            </a:r>
          </a:p>
          <a:p>
            <a:r>
              <a:rPr lang="en-US" dirty="0" smtClean="0"/>
              <a:t>Nancy Mina – OWS/SCSEP Specialist, GII</a:t>
            </a:r>
            <a:endParaRPr lang="en-US" dirty="0"/>
          </a:p>
          <a:p>
            <a:endParaRPr lang="en-US" dirty="0" smtClean="0"/>
          </a:p>
          <a:p>
            <a:endParaRPr lang="en-US" dirty="0" smtClean="0"/>
          </a:p>
          <a:p>
            <a:endParaRPr lang="en-US" dirty="0"/>
          </a:p>
          <a:p>
            <a:endParaRPr lang="en-US" dirty="0"/>
          </a:p>
        </p:txBody>
      </p:sp>
      <p:cxnSp>
        <p:nvCxnSpPr>
          <p:cNvPr id="4" name="Straight Connector 3"/>
          <p:cNvCxnSpPr/>
          <p:nvPr/>
        </p:nvCxnSpPr>
        <p:spPr>
          <a:xfrm>
            <a:off x="212748" y="5340927"/>
            <a:ext cx="8312727" cy="0"/>
          </a:xfrm>
          <a:prstGeom prst="line">
            <a:avLst/>
          </a:prstGeom>
          <a:ln w="47625">
            <a:solidFill>
              <a:srgbClr val="C6E8EF"/>
            </a:solidFill>
          </a:ln>
          <a:effectLst/>
        </p:spPr>
        <p:style>
          <a:lnRef idx="2">
            <a:schemeClr val="accent1"/>
          </a:lnRef>
          <a:fillRef idx="0">
            <a:schemeClr val="accent1"/>
          </a:fillRef>
          <a:effectRef idx="1">
            <a:schemeClr val="accent1"/>
          </a:effectRef>
          <a:fontRef idx="minor">
            <a:schemeClr val="tx1"/>
          </a:fontRef>
        </p:style>
      </p:cxnSp>
      <p:sp>
        <p:nvSpPr>
          <p:cNvPr id="7" name="Chevron 6"/>
          <p:cNvSpPr/>
          <p:nvPr/>
        </p:nvSpPr>
        <p:spPr>
          <a:xfrm>
            <a:off x="519429" y="5739398"/>
            <a:ext cx="1750419" cy="543525"/>
          </a:xfrm>
          <a:prstGeom prst="chevron">
            <a:avLst/>
          </a:prstGeom>
          <a:solidFill>
            <a:srgbClr val="C6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273" kern="1200" cap="none" dirty="0">
                <a:solidFill>
                  <a:prstClr val="black"/>
                </a:solidFill>
              </a:rPr>
              <a:t>Assignment 1</a:t>
            </a:r>
          </a:p>
        </p:txBody>
      </p:sp>
      <p:sp>
        <p:nvSpPr>
          <p:cNvPr id="8" name="Chevron 7"/>
          <p:cNvSpPr/>
          <p:nvPr/>
        </p:nvSpPr>
        <p:spPr>
          <a:xfrm>
            <a:off x="2010748" y="5739398"/>
            <a:ext cx="1910915" cy="543525"/>
          </a:xfrm>
          <a:prstGeom prst="chevron">
            <a:avLst/>
          </a:prstGeom>
          <a:solidFill>
            <a:srgbClr val="C6E8EF">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455" kern="1200" cap="none" dirty="0">
                <a:solidFill>
                  <a:prstClr val="black"/>
                </a:solidFill>
              </a:rPr>
              <a:t>Assignment 2</a:t>
            </a:r>
          </a:p>
        </p:txBody>
      </p:sp>
      <p:sp>
        <p:nvSpPr>
          <p:cNvPr id="9" name="Chevron 8"/>
          <p:cNvSpPr/>
          <p:nvPr/>
        </p:nvSpPr>
        <p:spPr>
          <a:xfrm>
            <a:off x="3618275" y="5739398"/>
            <a:ext cx="1910915" cy="543525"/>
          </a:xfrm>
          <a:prstGeom prst="chevron">
            <a:avLst/>
          </a:prstGeom>
          <a:solidFill>
            <a:srgbClr val="C6E8EF">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455" kern="1200" cap="none" dirty="0">
                <a:solidFill>
                  <a:prstClr val="black"/>
                </a:solidFill>
              </a:rPr>
              <a:t>Assignment 3</a:t>
            </a:r>
          </a:p>
        </p:txBody>
      </p:sp>
      <p:sp>
        <p:nvSpPr>
          <p:cNvPr id="10" name="Chevron 9"/>
          <p:cNvSpPr/>
          <p:nvPr/>
        </p:nvSpPr>
        <p:spPr>
          <a:xfrm>
            <a:off x="5223564" y="5739398"/>
            <a:ext cx="1910915" cy="543525"/>
          </a:xfrm>
          <a:prstGeom prst="chevron">
            <a:avLst/>
          </a:prstGeom>
          <a:solidFill>
            <a:srgbClr val="C6E8EF">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455" kern="1200" cap="none" dirty="0">
                <a:solidFill>
                  <a:prstClr val="black"/>
                </a:solidFill>
              </a:rPr>
              <a:t>Assignment 4</a:t>
            </a:r>
          </a:p>
        </p:txBody>
      </p:sp>
      <p:pic>
        <p:nvPicPr>
          <p:cNvPr id="12" name="Picture 2" descr="C:\Users\nancy.mina\AppData\Local\Microsoft\Windows\Temporary Internet Files\Content.Outlook\79ERXIX6\Red flat 2-D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6335" y="5523128"/>
            <a:ext cx="402142" cy="379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0654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smtClean="0"/>
              <a:t>Inspiration phase – plan your research</a:t>
            </a:r>
            <a:endParaRPr lang="en-US" dirty="0"/>
          </a:p>
        </p:txBody>
      </p:sp>
      <p:sp>
        <p:nvSpPr>
          <p:cNvPr id="6" name="Text Placeholder 5"/>
          <p:cNvSpPr>
            <a:spLocks noGrp="1"/>
          </p:cNvSpPr>
          <p:nvPr>
            <p:ph type="body" sz="quarter" idx="10"/>
          </p:nvPr>
        </p:nvSpPr>
        <p:spPr/>
        <p:txBody>
          <a:bodyPr/>
          <a:lstStyle/>
          <a:p>
            <a:r>
              <a:rPr lang="en-US" i="1" dirty="0" smtClean="0"/>
              <a:t>We planned our individual activities </a:t>
            </a:r>
            <a:r>
              <a:rPr lang="en-US" i="1" dirty="0"/>
              <a:t>to learn from the people </a:t>
            </a:r>
            <a:r>
              <a:rPr lang="en-US" i="1" dirty="0" smtClean="0"/>
              <a:t>we are </a:t>
            </a:r>
            <a:r>
              <a:rPr lang="en-US" i="1" dirty="0"/>
              <a:t>designing for and </a:t>
            </a:r>
            <a:r>
              <a:rPr lang="en-US" i="1" dirty="0" smtClean="0"/>
              <a:t>explored unfamiliar contexts  — we learned from people and experts</a:t>
            </a:r>
            <a:r>
              <a:rPr lang="en-US" i="1" dirty="0"/>
              <a:t>, </a:t>
            </a:r>
            <a:r>
              <a:rPr lang="en-US" i="1" dirty="0" smtClean="0"/>
              <a:t>immersed ourselves in </a:t>
            </a:r>
            <a:r>
              <a:rPr lang="en-US" i="1" dirty="0"/>
              <a:t>context, and </a:t>
            </a:r>
            <a:r>
              <a:rPr lang="en-US" i="1" dirty="0" smtClean="0"/>
              <a:t>found an analogous </a:t>
            </a:r>
            <a:r>
              <a:rPr lang="en-US" i="1" dirty="0"/>
              <a:t>inspiration.</a:t>
            </a:r>
            <a:endParaRPr lang="en-US" i="1" dirty="0" smtClean="0"/>
          </a:p>
          <a:p>
            <a:endParaRPr lang="en-US" i="1" dirty="0" smtClean="0"/>
          </a:p>
          <a:p>
            <a:endParaRPr lang="en-US" dirty="0"/>
          </a:p>
        </p:txBody>
      </p:sp>
      <p:cxnSp>
        <p:nvCxnSpPr>
          <p:cNvPr id="4" name="Straight Connector 3"/>
          <p:cNvCxnSpPr/>
          <p:nvPr/>
        </p:nvCxnSpPr>
        <p:spPr>
          <a:xfrm>
            <a:off x="417369" y="4353774"/>
            <a:ext cx="8312727" cy="0"/>
          </a:xfrm>
          <a:prstGeom prst="line">
            <a:avLst/>
          </a:prstGeom>
          <a:ln w="4762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7" name="Chevron 6"/>
          <p:cNvSpPr/>
          <p:nvPr/>
        </p:nvSpPr>
        <p:spPr>
          <a:xfrm>
            <a:off x="79927" y="5715000"/>
            <a:ext cx="1750419" cy="543525"/>
          </a:xfrm>
          <a:prstGeom prst="chevron">
            <a:avLst/>
          </a:prstGeom>
          <a:solidFill>
            <a:srgbClr val="C6E8EF">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273" kern="1200" cap="none" dirty="0">
                <a:solidFill>
                  <a:prstClr val="black"/>
                </a:solidFill>
              </a:rPr>
              <a:t>Assignment 1</a:t>
            </a:r>
          </a:p>
        </p:txBody>
      </p:sp>
      <p:sp>
        <p:nvSpPr>
          <p:cNvPr id="8" name="Chevron 7"/>
          <p:cNvSpPr/>
          <p:nvPr/>
        </p:nvSpPr>
        <p:spPr>
          <a:xfrm>
            <a:off x="1557327" y="5714999"/>
            <a:ext cx="1910915" cy="543525"/>
          </a:xfrm>
          <a:prstGeom prst="chevron">
            <a:avLst/>
          </a:prstGeom>
          <a:solidFill>
            <a:srgbClr val="C6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455" kern="1200" cap="none" dirty="0">
                <a:solidFill>
                  <a:prstClr val="black"/>
                </a:solidFill>
              </a:rPr>
              <a:t>Assignment 2</a:t>
            </a:r>
          </a:p>
        </p:txBody>
      </p:sp>
      <p:sp>
        <p:nvSpPr>
          <p:cNvPr id="9" name="Chevron 8"/>
          <p:cNvSpPr/>
          <p:nvPr/>
        </p:nvSpPr>
        <p:spPr>
          <a:xfrm>
            <a:off x="3199273" y="5714998"/>
            <a:ext cx="1910915" cy="543525"/>
          </a:xfrm>
          <a:prstGeom prst="chevron">
            <a:avLst/>
          </a:prstGeom>
          <a:solidFill>
            <a:srgbClr val="C6E8EF">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455" kern="1200" cap="none" dirty="0">
                <a:solidFill>
                  <a:prstClr val="black"/>
                </a:solidFill>
              </a:rPr>
              <a:t>Assignment 3</a:t>
            </a:r>
          </a:p>
        </p:txBody>
      </p:sp>
      <p:sp>
        <p:nvSpPr>
          <p:cNvPr id="10" name="Chevron 9"/>
          <p:cNvSpPr/>
          <p:nvPr/>
        </p:nvSpPr>
        <p:spPr>
          <a:xfrm>
            <a:off x="4832508" y="5717661"/>
            <a:ext cx="1910915" cy="543525"/>
          </a:xfrm>
          <a:prstGeom prst="chevron">
            <a:avLst/>
          </a:prstGeom>
          <a:solidFill>
            <a:srgbClr val="C6E8EF">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455" kern="1200" cap="none" dirty="0">
                <a:solidFill>
                  <a:prstClr val="black"/>
                </a:solidFill>
              </a:rPr>
              <a:t>Assignment 4</a:t>
            </a:r>
          </a:p>
        </p:txBody>
      </p:sp>
      <p:pic>
        <p:nvPicPr>
          <p:cNvPr id="12" name="Picture 2" descr="C:\Users\nancy.mina\AppData\Local\Microsoft\Windows\Temporary Internet Files\Content.Outlook\79ERXIX6\Red flat 2-D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6335" y="5523128"/>
            <a:ext cx="402142" cy="379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597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431548" y="1948296"/>
            <a:ext cx="3951432" cy="3954729"/>
          </a:xfrm>
        </p:spPr>
        <p:txBody>
          <a:bodyPr>
            <a:normAutofit/>
          </a:bodyPr>
          <a:lstStyle/>
          <a:p>
            <a:pPr marL="0" indent="0">
              <a:buNone/>
            </a:pPr>
            <a:r>
              <a:rPr lang="en-US" b="1" dirty="0" smtClean="0"/>
              <a:t>People to Learn From</a:t>
            </a:r>
          </a:p>
          <a:p>
            <a:pPr marL="259775" indent="-259775"/>
            <a:r>
              <a:rPr lang="en-US" dirty="0" smtClean="0"/>
              <a:t>Employers </a:t>
            </a:r>
            <a:r>
              <a:rPr lang="en-US" dirty="0"/>
              <a:t>who hire older workers (CVS, Allied Barton, etc.)</a:t>
            </a:r>
          </a:p>
          <a:p>
            <a:pPr marL="259775" indent="-259775"/>
            <a:r>
              <a:rPr lang="en-US" dirty="0"/>
              <a:t>Employers who do not hire older workers</a:t>
            </a:r>
          </a:p>
          <a:p>
            <a:pPr marL="259775" indent="-259775"/>
            <a:r>
              <a:rPr lang="en-US" dirty="0"/>
              <a:t>Older workers looking for work</a:t>
            </a:r>
          </a:p>
          <a:p>
            <a:pPr marL="259775" indent="-259775"/>
            <a:r>
              <a:rPr lang="en-US" dirty="0"/>
              <a:t>Workforce professionals who work with businesses</a:t>
            </a:r>
          </a:p>
          <a:p>
            <a:pPr marL="259775" indent="-259775"/>
            <a:r>
              <a:rPr lang="en-US" dirty="0"/>
              <a:t>Workforce professional who do not work with businesses</a:t>
            </a:r>
          </a:p>
          <a:p>
            <a:pPr marL="259775" indent="-259775"/>
            <a:r>
              <a:rPr lang="en-US" dirty="0"/>
              <a:t>Direct Employers </a:t>
            </a:r>
            <a:r>
              <a:rPr lang="en-US" dirty="0" smtClean="0"/>
              <a:t>Association</a:t>
            </a:r>
          </a:p>
          <a:p>
            <a:pPr marL="259775" indent="-259775"/>
            <a:r>
              <a:rPr lang="en-US" dirty="0" smtClean="0"/>
              <a:t>Hiring managers/HR staff</a:t>
            </a:r>
          </a:p>
          <a:p>
            <a:pPr marL="259775" indent="-259775"/>
            <a:r>
              <a:rPr lang="en-US" dirty="0" smtClean="0"/>
              <a:t>Recruiters</a:t>
            </a:r>
          </a:p>
          <a:p>
            <a:pPr marL="259775" indent="-259775"/>
            <a:endParaRPr lang="en-US" dirty="0"/>
          </a:p>
          <a:p>
            <a:endParaRPr lang="en-US" dirty="0"/>
          </a:p>
        </p:txBody>
      </p:sp>
      <p:sp>
        <p:nvSpPr>
          <p:cNvPr id="3" name="Text Placeholder 2"/>
          <p:cNvSpPr>
            <a:spLocks noGrp="1"/>
          </p:cNvSpPr>
          <p:nvPr>
            <p:ph type="body" sz="quarter" idx="13"/>
          </p:nvPr>
        </p:nvSpPr>
        <p:spPr/>
        <p:txBody>
          <a:bodyPr>
            <a:normAutofit/>
          </a:bodyPr>
          <a:lstStyle/>
          <a:p>
            <a:pPr marL="0" indent="0">
              <a:buNone/>
            </a:pPr>
            <a:r>
              <a:rPr lang="en-US" b="1" dirty="0" smtClean="0"/>
              <a:t>Some Experts</a:t>
            </a:r>
          </a:p>
          <a:p>
            <a:pPr marL="259775" indent="-259775"/>
            <a:r>
              <a:rPr lang="en-US" dirty="0" smtClean="0"/>
              <a:t>State </a:t>
            </a:r>
            <a:r>
              <a:rPr lang="en-US" dirty="0"/>
              <a:t>and American Job Center staff </a:t>
            </a:r>
          </a:p>
          <a:p>
            <a:pPr marL="259775" indent="-259775"/>
            <a:r>
              <a:rPr lang="en-US" dirty="0"/>
              <a:t>SCSEP program mangers, case managers</a:t>
            </a:r>
          </a:p>
          <a:p>
            <a:pPr marL="259775" indent="-259775"/>
            <a:r>
              <a:rPr lang="en-US" dirty="0"/>
              <a:t>Goodwill, Easter Seals career center staff</a:t>
            </a:r>
          </a:p>
          <a:p>
            <a:pPr marL="259775" indent="-259775"/>
            <a:r>
              <a:rPr lang="en-US" dirty="0" smtClean="0"/>
              <a:t>Brad Turner, GII Director of Mission Strategy</a:t>
            </a:r>
            <a:endParaRPr lang="en-US" dirty="0"/>
          </a:p>
          <a:p>
            <a:pPr marL="259775" indent="-259775"/>
            <a:r>
              <a:rPr lang="en-US" dirty="0"/>
              <a:t>Kim </a:t>
            </a:r>
            <a:r>
              <a:rPr lang="en-US" dirty="0" err="1"/>
              <a:t>Clemans</a:t>
            </a:r>
            <a:r>
              <a:rPr lang="en-US" dirty="0"/>
              <a:t>, Allied Barton</a:t>
            </a:r>
          </a:p>
          <a:p>
            <a:pPr marL="259775" indent="-259775"/>
            <a:r>
              <a:rPr lang="en-US" dirty="0"/>
              <a:t>Charles Lilly, HUB International</a:t>
            </a:r>
          </a:p>
          <a:p>
            <a:pPr marL="259775" indent="-259775"/>
            <a:r>
              <a:rPr lang="en-US" dirty="0"/>
              <a:t>Barbara </a:t>
            </a:r>
            <a:r>
              <a:rPr lang="en-US" dirty="0" err="1"/>
              <a:t>Hoenig</a:t>
            </a:r>
            <a:r>
              <a:rPr lang="en-US" dirty="0"/>
              <a:t>, </a:t>
            </a:r>
            <a:r>
              <a:rPr lang="en-US" dirty="0" smtClean="0"/>
              <a:t>CVS</a:t>
            </a:r>
          </a:p>
          <a:p>
            <a:pPr marL="259775" indent="-259775"/>
            <a:r>
              <a:rPr lang="en-US" dirty="0" smtClean="0"/>
              <a:t>Bridget </a:t>
            </a:r>
            <a:r>
              <a:rPr lang="en-US" dirty="0"/>
              <a:t>Brown - NAWDP</a:t>
            </a:r>
          </a:p>
          <a:p>
            <a:pPr marL="0" indent="0">
              <a:buNone/>
            </a:pPr>
            <a:endParaRPr lang="en-US" dirty="0" smtClean="0"/>
          </a:p>
          <a:p>
            <a:pPr marL="0" indent="0">
              <a:buNone/>
            </a:pPr>
            <a:endParaRPr lang="en-US" dirty="0"/>
          </a:p>
          <a:p>
            <a:endParaRPr lang="en-US" dirty="0"/>
          </a:p>
        </p:txBody>
      </p:sp>
      <p:sp>
        <p:nvSpPr>
          <p:cNvPr id="4" name="Title 3"/>
          <p:cNvSpPr>
            <a:spLocks noGrp="1"/>
          </p:cNvSpPr>
          <p:nvPr>
            <p:ph type="title"/>
          </p:nvPr>
        </p:nvSpPr>
        <p:spPr/>
        <p:txBody>
          <a:bodyPr/>
          <a:lstStyle/>
          <a:p>
            <a:r>
              <a:rPr lang="en-US" dirty="0" smtClean="0"/>
              <a:t>People</a:t>
            </a:r>
            <a:endParaRPr lang="en-US" dirty="0"/>
          </a:p>
        </p:txBody>
      </p:sp>
      <p:pic>
        <p:nvPicPr>
          <p:cNvPr id="5" name="Picture 2" descr="C:\Users\nancy.mina\AppData\Local\Microsoft\Windows\Temporary Internet Files\Content.Outlook\79ERXIX6\Red flat 2-D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6335" y="5523128"/>
            <a:ext cx="402142" cy="379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162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Opportunities for design</a:t>
            </a:r>
            <a:endParaRPr lang="en-US" dirty="0"/>
          </a:p>
        </p:txBody>
      </p:sp>
      <p:sp>
        <p:nvSpPr>
          <p:cNvPr id="6" name="Text Placeholder 5"/>
          <p:cNvSpPr>
            <a:spLocks noGrp="1"/>
          </p:cNvSpPr>
          <p:nvPr>
            <p:ph type="body" sz="quarter" idx="10"/>
          </p:nvPr>
        </p:nvSpPr>
        <p:spPr/>
        <p:txBody>
          <a:bodyPr/>
          <a:lstStyle/>
          <a:p>
            <a:r>
              <a:rPr lang="en-US" i="1" dirty="0" smtClean="0"/>
              <a:t>After conducting our external customer interviews and site visits, our team decided to put together a survey for our internal customers or SCSEP staff so we might capture more specific reasons on why businesses are NOT at the center of their program placement strategies. The resulting 3 top themes and insight statements are key to help drive the design of our prototype solution.</a:t>
            </a:r>
            <a:endParaRPr lang="en-US" i="1" dirty="0"/>
          </a:p>
          <a:p>
            <a:endParaRPr lang="en-US" dirty="0"/>
          </a:p>
          <a:p>
            <a:endParaRPr lang="en-US" dirty="0"/>
          </a:p>
        </p:txBody>
      </p:sp>
      <p:cxnSp>
        <p:nvCxnSpPr>
          <p:cNvPr id="4" name="Straight Connector 3"/>
          <p:cNvCxnSpPr/>
          <p:nvPr/>
        </p:nvCxnSpPr>
        <p:spPr>
          <a:xfrm>
            <a:off x="417369" y="4353774"/>
            <a:ext cx="8312727" cy="0"/>
          </a:xfrm>
          <a:prstGeom prst="line">
            <a:avLst/>
          </a:prstGeom>
          <a:ln w="47625">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7" name="Chevron 6"/>
          <p:cNvSpPr/>
          <p:nvPr/>
        </p:nvSpPr>
        <p:spPr>
          <a:xfrm>
            <a:off x="79927" y="5715000"/>
            <a:ext cx="1750419" cy="543525"/>
          </a:xfrm>
          <a:prstGeom prst="chevron">
            <a:avLst/>
          </a:prstGeom>
          <a:solidFill>
            <a:srgbClr val="C6E8EF">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273" kern="1200" cap="none" dirty="0">
                <a:solidFill>
                  <a:prstClr val="black"/>
                </a:solidFill>
              </a:rPr>
              <a:t>Assignment 1</a:t>
            </a:r>
          </a:p>
        </p:txBody>
      </p:sp>
      <p:sp>
        <p:nvSpPr>
          <p:cNvPr id="8" name="Chevron 7"/>
          <p:cNvSpPr/>
          <p:nvPr/>
        </p:nvSpPr>
        <p:spPr>
          <a:xfrm>
            <a:off x="1557327" y="5714999"/>
            <a:ext cx="1910915" cy="543525"/>
          </a:xfrm>
          <a:prstGeom prst="chevron">
            <a:avLst/>
          </a:prstGeom>
          <a:solidFill>
            <a:srgbClr val="C6E8EF">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455" kern="1200" cap="none" dirty="0">
                <a:solidFill>
                  <a:prstClr val="black"/>
                </a:solidFill>
              </a:rPr>
              <a:t>Assignment 2</a:t>
            </a:r>
          </a:p>
        </p:txBody>
      </p:sp>
      <p:sp>
        <p:nvSpPr>
          <p:cNvPr id="9" name="Chevron 8"/>
          <p:cNvSpPr/>
          <p:nvPr/>
        </p:nvSpPr>
        <p:spPr>
          <a:xfrm>
            <a:off x="3199273" y="5714998"/>
            <a:ext cx="1910915" cy="543525"/>
          </a:xfrm>
          <a:prstGeom prst="chevron">
            <a:avLst/>
          </a:prstGeom>
          <a:solidFill>
            <a:srgbClr val="C6E8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455" kern="1200" cap="none" dirty="0">
                <a:solidFill>
                  <a:prstClr val="black"/>
                </a:solidFill>
              </a:rPr>
              <a:t>Assignment 3</a:t>
            </a:r>
          </a:p>
        </p:txBody>
      </p:sp>
      <p:sp>
        <p:nvSpPr>
          <p:cNvPr id="10" name="Chevron 9"/>
          <p:cNvSpPr/>
          <p:nvPr/>
        </p:nvSpPr>
        <p:spPr>
          <a:xfrm>
            <a:off x="4713754" y="5717661"/>
            <a:ext cx="1910915" cy="543525"/>
          </a:xfrm>
          <a:prstGeom prst="chevron">
            <a:avLst/>
          </a:prstGeom>
          <a:solidFill>
            <a:srgbClr val="C6E8EF">
              <a:alpha val="3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defTabSz="415641" rtl="0">
              <a:spcBef>
                <a:spcPts val="0"/>
              </a:spcBef>
            </a:pPr>
            <a:r>
              <a:rPr lang="en-US" sz="1455" kern="1200" cap="none" dirty="0">
                <a:solidFill>
                  <a:prstClr val="black"/>
                </a:solidFill>
              </a:rPr>
              <a:t>Assignment 4</a:t>
            </a:r>
          </a:p>
        </p:txBody>
      </p:sp>
      <p:pic>
        <p:nvPicPr>
          <p:cNvPr id="12" name="Picture 2" descr="C:\Users\nancy.mina\AppData\Local\Microsoft\Windows\Temporary Internet Files\Content.Outlook\79ERXIX6\Red flat 2-D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6335" y="5523128"/>
            <a:ext cx="402142" cy="379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95681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761" y="990138"/>
            <a:ext cx="8312727" cy="717935"/>
          </a:xfrm>
        </p:spPr>
        <p:txBody>
          <a:bodyPr/>
          <a:lstStyle/>
          <a:p>
            <a:r>
              <a:rPr lang="en-US" dirty="0"/>
              <a:t>B</a:t>
            </a:r>
            <a:r>
              <a:rPr lang="en-US" dirty="0" smtClean="0"/>
              <a:t>. Top 3 Insights &amp; How Might We</a:t>
            </a:r>
            <a:endParaRPr lang="en-US" dirty="0"/>
          </a:p>
        </p:txBody>
      </p:sp>
      <p:sp>
        <p:nvSpPr>
          <p:cNvPr id="3" name="Text Placeholder 2"/>
          <p:cNvSpPr>
            <a:spLocks noGrp="1"/>
          </p:cNvSpPr>
          <p:nvPr>
            <p:ph type="body" sz="quarter" idx="10"/>
          </p:nvPr>
        </p:nvSpPr>
        <p:spPr>
          <a:xfrm>
            <a:off x="403761" y="1707079"/>
            <a:ext cx="8312727" cy="4100655"/>
          </a:xfrm>
        </p:spPr>
        <p:txBody>
          <a:bodyPr/>
          <a:lstStyle/>
          <a:p>
            <a:pPr indent="-259775"/>
            <a:r>
              <a:rPr lang="en-US" sz="1455" u="sng" dirty="0"/>
              <a:t>1. Theme:  From a business perspective </a:t>
            </a:r>
          </a:p>
          <a:p>
            <a:pPr marL="415641" lvl="1" indent="0">
              <a:buNone/>
            </a:pPr>
            <a:r>
              <a:rPr lang="en-US" sz="1455" dirty="0"/>
              <a:t> Insight: Employers are at the table and ready to hire talented and qualified applicants; increasing revenues and reducing time spent looking for talent.</a:t>
            </a:r>
          </a:p>
          <a:p>
            <a:pPr marL="415641" lvl="1" indent="0">
              <a:buNone/>
            </a:pPr>
            <a:r>
              <a:rPr lang="en-US" sz="1455" b="1" dirty="0"/>
              <a:t>	 How might we become the job source for local businesses? </a:t>
            </a:r>
          </a:p>
          <a:p>
            <a:pPr indent="-259775"/>
            <a:r>
              <a:rPr lang="en-US" sz="1455" u="sng" dirty="0"/>
              <a:t>2. Theme:  From program staff perspective </a:t>
            </a:r>
          </a:p>
          <a:p>
            <a:pPr indent="-259775"/>
            <a:r>
              <a:rPr lang="en-US" sz="1455" dirty="0"/>
              <a:t>	Insight: WFD programs require business engagement buy-in from senior  management</a:t>
            </a:r>
          </a:p>
          <a:p>
            <a:pPr indent="-259775"/>
            <a:endParaRPr lang="en-US" sz="1455" dirty="0"/>
          </a:p>
          <a:p>
            <a:pPr marL="779326" lvl="2" indent="0">
              <a:buNone/>
            </a:pPr>
            <a:r>
              <a:rPr lang="en-US" sz="1455" b="1" dirty="0"/>
              <a:t>How might we influence program leadership to implement business engagement activities as a primary source for jobs? </a:t>
            </a:r>
          </a:p>
          <a:p>
            <a:pPr indent="-259775"/>
            <a:r>
              <a:rPr lang="en-US" sz="1455" dirty="0"/>
              <a:t>		</a:t>
            </a:r>
          </a:p>
          <a:p>
            <a:r>
              <a:rPr lang="en-US" sz="1455" u="sng" dirty="0"/>
              <a:t>3. Theme: From job seeker perspective </a:t>
            </a:r>
            <a:r>
              <a:rPr lang="en-US" sz="1455" dirty="0"/>
              <a:t/>
            </a:r>
            <a:br>
              <a:rPr lang="en-US" sz="1455" dirty="0"/>
            </a:br>
            <a:r>
              <a:rPr lang="en-US" sz="1455" dirty="0"/>
              <a:t>	Insight: Older job seekers can feel insecure, have less technical skills (computer) and 		education</a:t>
            </a:r>
          </a:p>
          <a:p>
            <a:r>
              <a:rPr lang="en-US" sz="1455" dirty="0"/>
              <a:t>. 		</a:t>
            </a:r>
            <a:r>
              <a:rPr lang="en-US" sz="1455" b="1" dirty="0"/>
              <a:t>How might we encourage a job seeker toward a higher employment goal? </a:t>
            </a:r>
          </a:p>
          <a:p>
            <a:endParaRPr lang="en-US" dirty="0"/>
          </a:p>
        </p:txBody>
      </p:sp>
      <p:pic>
        <p:nvPicPr>
          <p:cNvPr id="4" name="Picture 2" descr="C:\Users\nancy.mina\AppData\Local\Microsoft\Windows\Temporary Internet Files\Content.Outlook\79ERXIX6\Red flat 2-D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76335" y="5523128"/>
            <a:ext cx="402142" cy="379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032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10"/>
          </p:nvPr>
        </p:nvSpPr>
        <p:spPr>
          <a:xfrm>
            <a:off x="83127" y="1885209"/>
            <a:ext cx="3182587" cy="4346367"/>
          </a:xfrm>
        </p:spPr>
        <p:txBody>
          <a:bodyPr/>
          <a:lstStyle/>
          <a:p>
            <a:pPr marL="311730" indent="-311730">
              <a:buAutoNum type="arabicPeriod"/>
            </a:pPr>
            <a:r>
              <a:rPr lang="en-US" dirty="0" smtClean="0"/>
              <a:t>Redesign our last 3 surveys to exclude low scoring questions and include feedback comment section on what constitutes a 5 or highest rating on program elements</a:t>
            </a:r>
          </a:p>
          <a:p>
            <a:pPr marL="311730" indent="-311730">
              <a:buAutoNum type="arabicPeriod"/>
            </a:pPr>
            <a:r>
              <a:rPr lang="en-US" dirty="0" smtClean="0"/>
              <a:t>Develop </a:t>
            </a:r>
            <a:r>
              <a:rPr lang="en-US" dirty="0" smtClean="0"/>
              <a:t>a business engagement Learn &amp; Lead Lab for senior leadership integrating businesses, job seekers &amp; staff</a:t>
            </a:r>
          </a:p>
          <a:p>
            <a:pPr marL="311730" indent="-311730">
              <a:buAutoNum type="arabicPeriod"/>
            </a:pPr>
            <a:r>
              <a:rPr lang="en-US" dirty="0" smtClean="0"/>
              <a:t>Design a career assessment toolkit for case managers working with job seekers</a:t>
            </a:r>
          </a:p>
          <a:p>
            <a:pPr marL="311730" indent="-311730">
              <a:buAutoNum type="arabicPeriod"/>
            </a:pPr>
            <a:r>
              <a:rPr lang="en-US" dirty="0" smtClean="0"/>
              <a:t>Develop a new business engagement toolkit for all staff</a:t>
            </a:r>
            <a:endParaRPr lang="en-US" dirty="0"/>
          </a:p>
        </p:txBody>
      </p:sp>
      <p:sp>
        <p:nvSpPr>
          <p:cNvPr id="5" name="Title 4"/>
          <p:cNvSpPr>
            <a:spLocks noGrp="1"/>
          </p:cNvSpPr>
          <p:nvPr>
            <p:ph type="title"/>
          </p:nvPr>
        </p:nvSpPr>
        <p:spPr/>
        <p:txBody>
          <a:bodyPr/>
          <a:lstStyle/>
          <a:p>
            <a:r>
              <a:rPr lang="en-US" dirty="0" smtClean="0"/>
              <a:t>Our next Steps</a:t>
            </a:r>
            <a:endParaRPr lang="en-US" dirty="0"/>
          </a:p>
        </p:txBody>
      </p:sp>
      <p:sp>
        <p:nvSpPr>
          <p:cNvPr id="4" name="Text Placeholder 3"/>
          <p:cNvSpPr>
            <a:spLocks noGrp="1"/>
          </p:cNvSpPr>
          <p:nvPr>
            <p:ph type="body" sz="quarter" idx="11"/>
          </p:nvPr>
        </p:nvSpPr>
        <p:spPr/>
        <p:txBody>
          <a:bodyPr/>
          <a:lstStyle/>
          <a:p>
            <a:r>
              <a:rPr lang="en-US" dirty="0" smtClean="0"/>
              <a:t>Assignment 4</a:t>
            </a:r>
            <a:endParaRPr lang="en-US" dirty="0"/>
          </a:p>
        </p:txBody>
      </p:sp>
      <p:pic>
        <p:nvPicPr>
          <p:cNvPr id="7" name="Picture Placeholder 6"/>
          <p:cNvPicPr>
            <a:picLocks noGrp="1" noChangeAspect="1"/>
          </p:cNvPicPr>
          <p:nvPr>
            <p:ph type="pic" sz="quarter" idx="15"/>
          </p:nvPr>
        </p:nvPicPr>
        <p:blipFill>
          <a:blip r:embed="rId2" cstate="print">
            <a:extLst>
              <a:ext uri="{28A0092B-C50C-407E-A947-70E740481C1C}">
                <a14:useLocalDpi xmlns:a14="http://schemas.microsoft.com/office/drawing/2010/main"/>
              </a:ext>
            </a:extLst>
          </a:blip>
          <a:srcRect/>
          <a:stretch>
            <a:fillRect/>
          </a:stretch>
        </p:blipFill>
        <p:spPr/>
      </p:pic>
      <p:sp>
        <p:nvSpPr>
          <p:cNvPr id="9" name="Picture Placeholder 1"/>
          <p:cNvSpPr txBox="1">
            <a:spLocks/>
          </p:cNvSpPr>
          <p:nvPr/>
        </p:nvSpPr>
        <p:spPr>
          <a:xfrm>
            <a:off x="3588799" y="3234672"/>
            <a:ext cx="3309675" cy="2200704"/>
          </a:xfrm>
          <a:prstGeom prst="rect">
            <a:avLst/>
          </a:prstGeom>
        </p:spPr>
      </p:sp>
      <p:pic>
        <p:nvPicPr>
          <p:cNvPr id="10" name="Picture Placeholder 24"/>
          <p:cNvPicPr>
            <a:picLocks noGrp="1" noChangeAspect="1"/>
          </p:cNvPicPr>
          <p:nvPr>
            <p:ph type="pic" sz="quarter" idx="16"/>
          </p:nvPr>
        </p:nvPicPr>
        <p:blipFill rotWithShape="1">
          <a:blip r:embed="rId3" cstate="screen">
            <a:extLst>
              <a:ext uri="{28A0092B-C50C-407E-A947-70E740481C1C}">
                <a14:useLocalDpi xmlns:a14="http://schemas.microsoft.com/office/drawing/2010/main"/>
              </a:ext>
            </a:extLst>
          </a:blip>
          <a:srcRect l="116" r="116"/>
          <a:stretch/>
        </p:blipFill>
        <p:spPr/>
      </p:pic>
      <p:pic>
        <p:nvPicPr>
          <p:cNvPr id="11" name="Picture 2" descr="C:\Users\nancy.mina\AppData\Local\Microsoft\Windows\Temporary Internet Files\Content.Outlook\79ERXIX6\Red flat 2-D 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76335" y="5523128"/>
            <a:ext cx="402142" cy="3798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2852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Shot 2015-07-24 at 10.12.56 AM (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00" y="1704636"/>
            <a:ext cx="8606892" cy="1716560"/>
          </a:xfrm>
          <a:prstGeom prst="rect">
            <a:avLst/>
          </a:prstGeom>
        </p:spPr>
      </p:pic>
      <p:sp>
        <p:nvSpPr>
          <p:cNvPr id="9" name="Down Arrow 8"/>
          <p:cNvSpPr/>
          <p:nvPr/>
        </p:nvSpPr>
        <p:spPr>
          <a:xfrm>
            <a:off x="945057" y="714083"/>
            <a:ext cx="822960" cy="822960"/>
          </a:xfrm>
          <a:prstGeom prst="downArrow">
            <a:avLst/>
          </a:prstGeom>
          <a:ln/>
        </p:spPr>
        <p:style>
          <a:lnRef idx="1">
            <a:schemeClr val="accent1"/>
          </a:lnRef>
          <a:fillRef idx="3">
            <a:schemeClr val="accent1"/>
          </a:fillRef>
          <a:effectRef idx="2">
            <a:schemeClr val="accent1"/>
          </a:effectRef>
          <a:fontRef idx="minor">
            <a:schemeClr val="lt1"/>
          </a:fontRef>
        </p:style>
        <p:txBody>
          <a:bodyPr/>
          <a:lstStyle/>
          <a:p>
            <a:pPr algn="l" defTabSz="457200" rtl="0">
              <a:spcBef>
                <a:spcPts val="0"/>
              </a:spcBef>
            </a:pPr>
            <a:endParaRPr lang="en-US" sz="1800" b="0" kern="1200" cap="none">
              <a:solidFill>
                <a:prstClr val="white"/>
              </a:solidFill>
            </a:endParaRPr>
          </a:p>
        </p:txBody>
      </p:sp>
      <p:sp>
        <p:nvSpPr>
          <p:cNvPr id="10" name="TextBox 9"/>
          <p:cNvSpPr txBox="1"/>
          <p:nvPr/>
        </p:nvSpPr>
        <p:spPr>
          <a:xfrm>
            <a:off x="2748327" y="4098203"/>
            <a:ext cx="2804975" cy="830997"/>
          </a:xfrm>
          <a:prstGeom prst="rect">
            <a:avLst/>
          </a:prstGeom>
          <a:noFill/>
        </p:spPr>
        <p:txBody>
          <a:bodyPr wrap="none" rtlCol="0">
            <a:spAutoFit/>
          </a:bodyPr>
          <a:lstStyle/>
          <a:p>
            <a:pPr algn="l" defTabSz="457200" rtl="0">
              <a:spcBef>
                <a:spcPts val="0"/>
              </a:spcBef>
            </a:pPr>
            <a:r>
              <a:rPr lang="en-US" sz="4800" b="0" kern="1200" cap="none" dirty="0" smtClean="0">
                <a:solidFill>
                  <a:prstClr val="black"/>
                </a:solidFill>
                <a:latin typeface="Calibri"/>
                <a:ea typeface="+mn-ea"/>
                <a:cs typeface="+mn-cs"/>
              </a:rPr>
              <a:t>RESEARCH</a:t>
            </a:r>
            <a:endParaRPr lang="en-US" sz="4800" b="0" kern="1200" cap="none" dirty="0">
              <a:solidFill>
                <a:prstClr val="black"/>
              </a:solidFill>
              <a:latin typeface="Calibri"/>
              <a:ea typeface="+mn-ea"/>
              <a:cs typeface="+mn-cs"/>
            </a:endParaRPr>
          </a:p>
        </p:txBody>
      </p:sp>
    </p:spTree>
    <p:extLst>
      <p:ext uri="{BB962C8B-B14F-4D97-AF65-F5344CB8AC3E}">
        <p14:creationId xmlns:p14="http://schemas.microsoft.com/office/powerpoint/2010/main" val="2424444905"/>
      </p:ext>
    </p:extLst>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rtlCol="0">
            <a:normAutofit fontScale="90000"/>
          </a:bodyPr>
          <a:lstStyle/>
          <a:p>
            <a:pPr eaLnBrk="1" fontAlgn="auto" hangingPunct="1">
              <a:spcAft>
                <a:spcPts val="0"/>
              </a:spcAft>
              <a:defRPr/>
            </a:pPr>
            <a:r>
              <a:rPr lang="en-US" dirty="0" smtClean="0"/>
              <a:t>The mission was to figure out ….?</a:t>
            </a:r>
            <a:endParaRPr lang="en-US" dirty="0"/>
          </a:p>
        </p:txBody>
      </p:sp>
    </p:spTree>
    <p:extLst>
      <p:ext uri="{BB962C8B-B14F-4D97-AF65-F5344CB8AC3E}">
        <p14:creationId xmlns:p14="http://schemas.microsoft.com/office/powerpoint/2010/main" val="3348274768"/>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4733925" y="17463"/>
            <a:ext cx="3419475" cy="5643562"/>
          </a:xfrm>
        </p:spPr>
        <p:txBody>
          <a:bodyPr rtlCol="0">
            <a:normAutofit fontScale="90000"/>
          </a:bodyPr>
          <a:lstStyle/>
          <a:p>
            <a:pPr eaLnBrk="1" fontAlgn="auto" hangingPunct="1">
              <a:spcAft>
                <a:spcPts val="0"/>
              </a:spcAft>
              <a:defRPr/>
            </a:pP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Our </a:t>
            </a:r>
            <a:r>
              <a:rPr lang="en-US" dirty="0"/>
              <a:t>challenge </a:t>
            </a:r>
            <a:r>
              <a:rPr lang="en-US" dirty="0" smtClean="0"/>
              <a:t>was: </a:t>
            </a:r>
            <a:br>
              <a:rPr lang="en-US" dirty="0" smtClean="0"/>
            </a:br>
            <a:r>
              <a:rPr lang="en-US" dirty="0"/>
              <a:t/>
            </a:r>
            <a:br>
              <a:rPr lang="en-US" dirty="0"/>
            </a:br>
            <a:r>
              <a:rPr lang="en-US" dirty="0" smtClean="0"/>
              <a:t>"</a:t>
            </a:r>
            <a:r>
              <a:rPr lang="en-US" dirty="0"/>
              <a:t>How might we design services and programs for out-of-school youth that will engage them and produce great outcomes?"</a:t>
            </a:r>
            <a:br>
              <a:rPr lang="en-US" dirty="0"/>
            </a:br>
            <a:r>
              <a:rPr lang="en-US" dirty="0"/>
              <a:t/>
            </a:r>
            <a:br>
              <a:rPr lang="en-US" dirty="0"/>
            </a:br>
            <a:endParaRPr lang="en-US" dirty="0"/>
          </a:p>
        </p:txBody>
      </p:sp>
    </p:spTree>
    <p:extLst>
      <p:ext uri="{BB962C8B-B14F-4D97-AF65-F5344CB8AC3E}">
        <p14:creationId xmlns:p14="http://schemas.microsoft.com/office/powerpoint/2010/main" val="681419616"/>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60338"/>
            <a:ext cx="8229600" cy="3878262"/>
          </a:xfrm>
        </p:spPr>
        <p:txBody>
          <a:bodyPr rtlCol="0">
            <a:normAutofit fontScale="90000"/>
          </a:bodyPr>
          <a:lstStyle/>
          <a:p>
            <a:pPr eaLnBrk="1" fontAlgn="auto" hangingPunct="1">
              <a:spcAft>
                <a:spcPts val="0"/>
              </a:spcAft>
              <a:defRPr/>
            </a:pPr>
            <a:r>
              <a:rPr lang="en-US" sz="2200" b="1" dirty="0" smtClean="0"/>
              <a:t>On </a:t>
            </a:r>
            <a:r>
              <a:rPr lang="en-US" sz="2200" b="1" dirty="0"/>
              <a:t>the morning of October 9, 2015, six youth attending Operation Fresh Start entered The Dane County Job Center as “Secret Shoppers</a:t>
            </a:r>
            <a:r>
              <a:rPr lang="en-US" sz="2200" b="1" dirty="0" smtClean="0"/>
              <a:t>.”  </a:t>
            </a:r>
            <a:br>
              <a:rPr lang="en-US" sz="2200" b="1" dirty="0" smtClean="0"/>
            </a:br>
            <a:r>
              <a:rPr lang="en-US" sz="2200" b="1" dirty="0" smtClean="0"/>
              <a:t>The </a:t>
            </a:r>
            <a:r>
              <a:rPr lang="en-US" sz="2200" b="1" dirty="0"/>
              <a:t>youth are all age 18 to 22 year olds.  </a:t>
            </a:r>
            <a:r>
              <a:rPr lang="en-US" sz="2200" b="1" dirty="0" smtClean="0"/>
              <a:t/>
            </a:r>
            <a:br>
              <a:rPr lang="en-US" sz="2200" b="1" dirty="0" smtClean="0"/>
            </a:br>
            <a:r>
              <a:rPr lang="en-US" sz="2200" b="1" dirty="0"/>
              <a:t/>
            </a:r>
            <a:br>
              <a:rPr lang="en-US" sz="2200" b="1" dirty="0"/>
            </a:br>
            <a:r>
              <a:rPr lang="en-US" sz="2200" b="1" dirty="0" smtClean="0"/>
              <a:t>The </a:t>
            </a:r>
            <a:r>
              <a:rPr lang="en-US" sz="2200" b="1" dirty="0"/>
              <a:t>youth were instructed to observe their interactions with the physical space and staff.  </a:t>
            </a:r>
            <a:br>
              <a:rPr lang="en-US" sz="2200" b="1" dirty="0"/>
            </a:br>
            <a:r>
              <a:rPr lang="en-US" sz="2200" b="1" dirty="0" smtClean="0"/>
              <a:t>Specific </a:t>
            </a:r>
            <a:r>
              <a:rPr lang="en-US" sz="2200" b="1" dirty="0"/>
              <a:t>youth were provided with some specific directions</a:t>
            </a:r>
            <a:r>
              <a:rPr lang="en-US" b="1" dirty="0"/>
              <a:t>:</a:t>
            </a:r>
            <a:br>
              <a:rPr lang="en-US" b="1" dirty="0"/>
            </a:br>
            <a:endParaRPr lang="en-US" b="1" dirty="0"/>
          </a:p>
        </p:txBody>
      </p:sp>
    </p:spTree>
    <p:extLst>
      <p:ext uri="{BB962C8B-B14F-4D97-AF65-F5344CB8AC3E}">
        <p14:creationId xmlns:p14="http://schemas.microsoft.com/office/powerpoint/2010/main" val="3582515949"/>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ChangeArrowheads="1"/>
          </p:cNvSpPr>
          <p:nvPr/>
        </p:nvSpPr>
        <p:spPr bwMode="auto">
          <a:xfrm>
            <a:off x="354013" y="533400"/>
            <a:ext cx="4419600"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cs typeface="Arial" panose="020B0604020202020204" pitchFamily="34" charset="0"/>
              </a:defRPr>
            </a:lvl1pPr>
            <a:lvl2pPr marL="742950" indent="-285750">
              <a:defRPr>
                <a:solidFill>
                  <a:schemeClr val="tx1"/>
                </a:solidFill>
                <a:latin typeface="Century Gothic" panose="020B0502020202020204" pitchFamily="34" charset="0"/>
                <a:cs typeface="Arial" panose="020B0604020202020204" pitchFamily="34" charset="0"/>
              </a:defRPr>
            </a:lvl2pPr>
            <a:lvl3pPr marL="1143000" indent="-228600">
              <a:defRPr>
                <a:solidFill>
                  <a:schemeClr val="tx1"/>
                </a:solidFill>
                <a:latin typeface="Century Gothic" panose="020B0502020202020204" pitchFamily="34" charset="0"/>
                <a:cs typeface="Arial" panose="020B0604020202020204" pitchFamily="34" charset="0"/>
              </a:defRPr>
            </a:lvl3pPr>
            <a:lvl4pPr marL="1600200" indent="-228600">
              <a:defRPr>
                <a:solidFill>
                  <a:schemeClr val="tx1"/>
                </a:solidFill>
                <a:latin typeface="Century Gothic" panose="020B0502020202020204" pitchFamily="34" charset="0"/>
                <a:cs typeface="Arial" panose="020B0604020202020204" pitchFamily="34" charset="0"/>
              </a:defRPr>
            </a:lvl4pPr>
            <a:lvl5pPr marL="2057400" indent="-228600">
              <a:defRPr>
                <a:solidFill>
                  <a:schemeClr val="tx1"/>
                </a:solidFill>
                <a:latin typeface="Century Gothic" panose="020B0502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entury Gothic" panose="020B0502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entury Gothic" panose="020B0502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entury Gothic" panose="020B0502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entury Gothic" panose="020B0502020202020204" pitchFamily="34" charset="0"/>
                <a:cs typeface="Arial" panose="020B0604020202020204" pitchFamily="34" charset="0"/>
              </a:defRPr>
            </a:lvl9pPr>
          </a:lstStyle>
          <a:p>
            <a:pPr algn="l" defTabSz="914400" rtl="0" fontAlgn="base">
              <a:spcBef>
                <a:spcPct val="0"/>
              </a:spcBef>
              <a:spcAft>
                <a:spcPct val="0"/>
              </a:spcAft>
            </a:pPr>
            <a:r>
              <a:rPr lang="en-US" altLang="en-US" sz="1800" kern="1200" cap="none" smtClean="0">
                <a:solidFill>
                  <a:prstClr val="black"/>
                </a:solidFill>
                <a:ea typeface="+mn-ea"/>
              </a:rPr>
              <a:t>Before this what was your interaction with Job Centers?</a:t>
            </a:r>
          </a:p>
          <a:p>
            <a:pPr algn="l" defTabSz="914400" rtl="0" fontAlgn="base">
              <a:spcBef>
                <a:spcPct val="0"/>
              </a:spcBef>
              <a:spcAft>
                <a:spcPct val="0"/>
              </a:spcAft>
            </a:pPr>
            <a:endParaRPr lang="en-US" altLang="en-US" sz="1800" kern="1200" cap="none" smtClean="0">
              <a:solidFill>
                <a:prstClr val="black"/>
              </a:solidFill>
              <a:ea typeface="+mn-ea"/>
            </a:endParaRPr>
          </a:p>
          <a:p>
            <a:pPr algn="l" defTabSz="914400" rtl="0" fontAlgn="base">
              <a:spcBef>
                <a:spcPct val="0"/>
              </a:spcBef>
              <a:spcAft>
                <a:spcPct val="0"/>
              </a:spcAft>
            </a:pPr>
            <a:r>
              <a:rPr lang="en-US" altLang="en-US" sz="1800" kern="1200" cap="none" smtClean="0">
                <a:solidFill>
                  <a:prstClr val="black"/>
                </a:solidFill>
                <a:ea typeface="+mn-ea"/>
              </a:rPr>
              <a:t>What was your experience? How long before some approached you?</a:t>
            </a:r>
          </a:p>
          <a:p>
            <a:pPr algn="l" defTabSz="914400" rtl="0" fontAlgn="base">
              <a:spcBef>
                <a:spcPct val="0"/>
              </a:spcBef>
              <a:spcAft>
                <a:spcPct val="0"/>
              </a:spcAft>
            </a:pPr>
            <a:endParaRPr lang="en-US" altLang="en-US" sz="1800" kern="1200" cap="none" smtClean="0">
              <a:solidFill>
                <a:prstClr val="black"/>
              </a:solidFill>
              <a:ea typeface="+mn-ea"/>
            </a:endParaRPr>
          </a:p>
          <a:p>
            <a:pPr algn="l" defTabSz="914400" rtl="0" fontAlgn="base">
              <a:spcBef>
                <a:spcPct val="0"/>
              </a:spcBef>
              <a:spcAft>
                <a:spcPct val="0"/>
              </a:spcAft>
            </a:pPr>
            <a:r>
              <a:rPr lang="en-US" altLang="en-US" sz="1800" kern="1200" cap="none" smtClean="0">
                <a:solidFill>
                  <a:prstClr val="black"/>
                </a:solidFill>
                <a:ea typeface="+mn-ea"/>
              </a:rPr>
              <a:t>Did you walk out with better chances of getting a job than you went in with?</a:t>
            </a:r>
          </a:p>
          <a:p>
            <a:pPr algn="l" defTabSz="914400" rtl="0" fontAlgn="base">
              <a:spcBef>
                <a:spcPct val="0"/>
              </a:spcBef>
              <a:spcAft>
                <a:spcPct val="0"/>
              </a:spcAft>
            </a:pPr>
            <a:endParaRPr lang="en-US" altLang="en-US" sz="1800" kern="1200" cap="none" smtClean="0">
              <a:solidFill>
                <a:prstClr val="black"/>
              </a:solidFill>
              <a:ea typeface="+mn-ea"/>
            </a:endParaRPr>
          </a:p>
          <a:p>
            <a:pPr algn="l" defTabSz="914400" rtl="0" fontAlgn="base">
              <a:spcBef>
                <a:spcPct val="0"/>
              </a:spcBef>
              <a:spcAft>
                <a:spcPct val="0"/>
              </a:spcAft>
            </a:pPr>
            <a:r>
              <a:rPr lang="en-US" altLang="en-US" sz="1800" kern="1200" cap="none" smtClean="0">
                <a:solidFill>
                  <a:prstClr val="black"/>
                </a:solidFill>
                <a:ea typeface="+mn-ea"/>
              </a:rPr>
              <a:t>How long did it take for you to get some help?</a:t>
            </a:r>
          </a:p>
          <a:p>
            <a:pPr algn="l" defTabSz="914400" rtl="0" fontAlgn="base">
              <a:spcBef>
                <a:spcPct val="0"/>
              </a:spcBef>
              <a:spcAft>
                <a:spcPct val="0"/>
              </a:spcAft>
            </a:pPr>
            <a:endParaRPr lang="en-US" altLang="en-US" sz="1800" kern="1200" cap="none" smtClean="0">
              <a:solidFill>
                <a:prstClr val="black"/>
              </a:solidFill>
              <a:ea typeface="+mn-ea"/>
            </a:endParaRPr>
          </a:p>
          <a:p>
            <a:pPr algn="l" defTabSz="914400" rtl="0" fontAlgn="base">
              <a:spcBef>
                <a:spcPct val="0"/>
              </a:spcBef>
              <a:spcAft>
                <a:spcPct val="0"/>
              </a:spcAft>
            </a:pPr>
            <a:r>
              <a:rPr lang="en-US" altLang="en-US" sz="1800" kern="1200" cap="none" smtClean="0">
                <a:solidFill>
                  <a:prstClr val="black"/>
                </a:solidFill>
                <a:ea typeface="+mn-ea"/>
              </a:rPr>
              <a:t>What did you go there to accomplish?</a:t>
            </a:r>
          </a:p>
          <a:p>
            <a:pPr algn="l" defTabSz="914400" rtl="0" fontAlgn="base">
              <a:spcBef>
                <a:spcPct val="0"/>
              </a:spcBef>
              <a:spcAft>
                <a:spcPct val="0"/>
              </a:spcAft>
            </a:pPr>
            <a:r>
              <a:rPr lang="en-US" altLang="en-US" sz="1800" kern="1200" cap="none" smtClean="0">
                <a:solidFill>
                  <a:prstClr val="black"/>
                </a:solidFill>
                <a:ea typeface="+mn-ea"/>
              </a:rPr>
              <a:t>Did you accomplish it to your satisfaction?</a:t>
            </a:r>
          </a:p>
          <a:p>
            <a:pPr algn="l" defTabSz="914400" rtl="0" fontAlgn="base">
              <a:spcBef>
                <a:spcPct val="0"/>
              </a:spcBef>
              <a:spcAft>
                <a:spcPct val="0"/>
              </a:spcAft>
            </a:pPr>
            <a:endParaRPr lang="en-US" altLang="en-US" sz="1800" kern="1200" cap="none" smtClean="0">
              <a:solidFill>
                <a:prstClr val="black"/>
              </a:solidFill>
              <a:ea typeface="+mn-ea"/>
            </a:endParaRPr>
          </a:p>
          <a:p>
            <a:pPr algn="l" defTabSz="914400" rtl="0" fontAlgn="base">
              <a:spcBef>
                <a:spcPct val="0"/>
              </a:spcBef>
              <a:spcAft>
                <a:spcPct val="0"/>
              </a:spcAft>
            </a:pPr>
            <a:r>
              <a:rPr lang="en-US" altLang="en-US" sz="1800" kern="1200" cap="none" smtClean="0">
                <a:solidFill>
                  <a:prstClr val="black"/>
                </a:solidFill>
                <a:ea typeface="+mn-ea"/>
              </a:rPr>
              <a:t>Did your needs get met?</a:t>
            </a:r>
          </a:p>
          <a:p>
            <a:pPr algn="l" defTabSz="914400" rtl="0" fontAlgn="base">
              <a:spcBef>
                <a:spcPct val="0"/>
              </a:spcBef>
              <a:spcAft>
                <a:spcPct val="0"/>
              </a:spcAft>
            </a:pPr>
            <a:endParaRPr lang="en-US" altLang="en-US" sz="1800" kern="1200" cap="none" smtClean="0">
              <a:solidFill>
                <a:prstClr val="black"/>
              </a:solidFill>
              <a:ea typeface="+mn-ea"/>
            </a:endParaRPr>
          </a:p>
          <a:p>
            <a:pPr algn="l" defTabSz="914400" rtl="0" fontAlgn="base">
              <a:spcBef>
                <a:spcPct val="0"/>
              </a:spcBef>
              <a:spcAft>
                <a:spcPct val="0"/>
              </a:spcAft>
            </a:pPr>
            <a:r>
              <a:rPr lang="en-US" altLang="en-US" sz="1800" kern="1200" cap="none" smtClean="0">
                <a:solidFill>
                  <a:prstClr val="black"/>
                </a:solidFill>
                <a:ea typeface="+mn-ea"/>
              </a:rPr>
              <a:t>What would you recommend?</a:t>
            </a:r>
          </a:p>
          <a:p>
            <a:pPr algn="l" defTabSz="914400" rtl="0" fontAlgn="base">
              <a:spcBef>
                <a:spcPct val="0"/>
              </a:spcBef>
              <a:spcAft>
                <a:spcPct val="0"/>
              </a:spcAft>
            </a:pPr>
            <a:endParaRPr lang="en-US" altLang="en-US" sz="1800" kern="1200" cap="none" smtClean="0">
              <a:solidFill>
                <a:prstClr val="black"/>
              </a:solidFill>
              <a:ea typeface="+mn-ea"/>
            </a:endParaRPr>
          </a:p>
          <a:p>
            <a:pPr algn="l" defTabSz="914400" rtl="0" fontAlgn="base">
              <a:spcBef>
                <a:spcPct val="0"/>
              </a:spcBef>
              <a:spcAft>
                <a:spcPct val="0"/>
              </a:spcAft>
            </a:pPr>
            <a:r>
              <a:rPr lang="en-US" altLang="en-US" sz="1800" kern="1200" cap="none" smtClean="0">
                <a:solidFill>
                  <a:prstClr val="black"/>
                </a:solidFill>
                <a:ea typeface="+mn-ea"/>
              </a:rPr>
              <a:t>Do you think they care about your future?</a:t>
            </a:r>
          </a:p>
        </p:txBody>
      </p:sp>
    </p:spTree>
    <p:extLst>
      <p:ext uri="{BB962C8B-B14F-4D97-AF65-F5344CB8AC3E}">
        <p14:creationId xmlns:p14="http://schemas.microsoft.com/office/powerpoint/2010/main" val="3243332609"/>
      </p:ext>
    </p:extLst>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Picture Placeholder 3"/>
          <p:cNvSpPr>
            <a:spLocks noGrp="1" noTextEdit="1"/>
          </p:cNvSpPr>
          <p:nvPr>
            <p:ph type="pic" idx="1"/>
          </p:nvPr>
        </p:nvSpPr>
        <p:spPr>
          <a:xfrm>
            <a:off x="0" y="17463"/>
            <a:ext cx="4419600" cy="6834187"/>
          </a:xfrm>
        </p:spPr>
      </p:sp>
      <p:sp>
        <p:nvSpPr>
          <p:cNvPr id="28675" name="Rectangle 2"/>
          <p:cNvSpPr>
            <a:spLocks noChangeArrowheads="1"/>
          </p:cNvSpPr>
          <p:nvPr/>
        </p:nvSpPr>
        <p:spPr bwMode="auto">
          <a:xfrm>
            <a:off x="228600" y="304800"/>
            <a:ext cx="4572000" cy="618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entury Gothic" panose="020B0502020202020204" pitchFamily="34" charset="0"/>
                <a:cs typeface="Arial" panose="020B0604020202020204" pitchFamily="34" charset="0"/>
              </a:defRPr>
            </a:lvl1pPr>
            <a:lvl2pPr marL="742950" indent="-285750">
              <a:defRPr>
                <a:solidFill>
                  <a:schemeClr val="tx1"/>
                </a:solidFill>
                <a:latin typeface="Century Gothic" panose="020B0502020202020204" pitchFamily="34" charset="0"/>
                <a:cs typeface="Arial" panose="020B0604020202020204" pitchFamily="34" charset="0"/>
              </a:defRPr>
            </a:lvl2pPr>
            <a:lvl3pPr marL="1143000" indent="-228600">
              <a:defRPr>
                <a:solidFill>
                  <a:schemeClr val="tx1"/>
                </a:solidFill>
                <a:latin typeface="Century Gothic" panose="020B0502020202020204" pitchFamily="34" charset="0"/>
                <a:cs typeface="Arial" panose="020B0604020202020204" pitchFamily="34" charset="0"/>
              </a:defRPr>
            </a:lvl3pPr>
            <a:lvl4pPr marL="1600200" indent="-228600">
              <a:defRPr>
                <a:solidFill>
                  <a:schemeClr val="tx1"/>
                </a:solidFill>
                <a:latin typeface="Century Gothic" panose="020B0502020202020204" pitchFamily="34" charset="0"/>
                <a:cs typeface="Arial" panose="020B0604020202020204" pitchFamily="34" charset="0"/>
              </a:defRPr>
            </a:lvl4pPr>
            <a:lvl5pPr marL="2057400" indent="-228600">
              <a:defRPr>
                <a:solidFill>
                  <a:schemeClr val="tx1"/>
                </a:solidFill>
                <a:latin typeface="Century Gothic" panose="020B0502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entury Gothic" panose="020B0502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entury Gothic" panose="020B0502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entury Gothic" panose="020B0502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entury Gothic" panose="020B0502020202020204" pitchFamily="34" charset="0"/>
                <a:cs typeface="Arial" panose="020B0604020202020204" pitchFamily="34" charset="0"/>
              </a:defRPr>
            </a:lvl9pPr>
          </a:lstStyle>
          <a:p>
            <a:pPr algn="l" defTabSz="914400" rtl="0" fontAlgn="base">
              <a:spcBef>
                <a:spcPct val="0"/>
              </a:spcBef>
              <a:spcAft>
                <a:spcPct val="0"/>
              </a:spcAft>
            </a:pPr>
            <a:r>
              <a:rPr lang="en-US" altLang="en-US" sz="1800" b="0" kern="1200" cap="none" smtClean="0">
                <a:solidFill>
                  <a:prstClr val="black"/>
                </a:solidFill>
                <a:ea typeface="+mn-ea"/>
              </a:rPr>
              <a:t>	     </a:t>
            </a:r>
            <a:r>
              <a:rPr lang="en-US" altLang="en-US" sz="1800" kern="1200" cap="none" smtClean="0">
                <a:solidFill>
                  <a:prstClr val="black"/>
                </a:solidFill>
                <a:ea typeface="+mn-ea"/>
              </a:rPr>
              <a:t>The Theme </a:t>
            </a:r>
          </a:p>
          <a:p>
            <a:pPr algn="l" defTabSz="914400" rtl="0" fontAlgn="base">
              <a:spcBef>
                <a:spcPct val="0"/>
              </a:spcBef>
              <a:spcAft>
                <a:spcPct val="0"/>
              </a:spcAft>
            </a:pPr>
            <a:r>
              <a:rPr lang="en-US" altLang="en-US" sz="1800" kern="1200" cap="none" smtClean="0">
                <a:solidFill>
                  <a:prstClr val="black"/>
                </a:solidFill>
                <a:ea typeface="+mn-ea"/>
              </a:rPr>
              <a:t>Communication issues</a:t>
            </a:r>
            <a:r>
              <a:rPr lang="en-US" altLang="en-US" sz="1800" b="0" kern="1200" cap="none" smtClean="0">
                <a:solidFill>
                  <a:prstClr val="black"/>
                </a:solidFill>
                <a:ea typeface="+mn-ea"/>
              </a:rPr>
              <a:t>:  seemed to be the greatest in the minds of the youth. They would have appreciated developing rapport with the staff before trying to address needs, but perhaps more importantly, none of them left knowing what services are available beyond use of computers, maybe getting some job leads, mailbox access, and receiving some applications.</a:t>
            </a:r>
          </a:p>
          <a:p>
            <a:pPr algn="l" defTabSz="914400" rtl="0" fontAlgn="base">
              <a:spcBef>
                <a:spcPct val="0"/>
              </a:spcBef>
              <a:spcAft>
                <a:spcPct val="0"/>
              </a:spcAft>
            </a:pPr>
            <a:endParaRPr lang="en-US" altLang="en-US" sz="1800" b="0" kern="1200" cap="none" smtClean="0">
              <a:solidFill>
                <a:prstClr val="black"/>
              </a:solidFill>
              <a:ea typeface="+mn-ea"/>
            </a:endParaRPr>
          </a:p>
          <a:p>
            <a:pPr algn="l" defTabSz="914400" rtl="0" fontAlgn="base">
              <a:spcBef>
                <a:spcPct val="0"/>
              </a:spcBef>
              <a:spcAft>
                <a:spcPct val="0"/>
              </a:spcAft>
            </a:pPr>
            <a:r>
              <a:rPr lang="en-US" altLang="en-US" sz="1800" kern="1200" cap="none" smtClean="0">
                <a:solidFill>
                  <a:prstClr val="black"/>
                </a:solidFill>
                <a:ea typeface="+mn-ea"/>
              </a:rPr>
              <a:t>Quality of help was inconsistent </a:t>
            </a:r>
            <a:r>
              <a:rPr lang="en-US" altLang="en-US" sz="1800" b="0" kern="1200" cap="none" smtClean="0">
                <a:solidFill>
                  <a:prstClr val="black"/>
                </a:solidFill>
                <a:ea typeface="+mn-ea"/>
              </a:rPr>
              <a:t>and even the best experience reported didn't get into proactive assessment of employment needs. The burden for success is placed on the visitor, who must know what is needed and to ask for it yet, in this group, the visitor was unaware of the range of services available. </a:t>
            </a:r>
          </a:p>
        </p:txBody>
      </p:sp>
    </p:spTree>
    <p:extLst>
      <p:ext uri="{BB962C8B-B14F-4D97-AF65-F5344CB8AC3E}">
        <p14:creationId xmlns:p14="http://schemas.microsoft.com/office/powerpoint/2010/main" val="3289172328"/>
      </p:ext>
    </p:extLst>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Shot 2015-07-24 at 10.12.56 AM (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00" y="1704636"/>
            <a:ext cx="8606892" cy="1716560"/>
          </a:xfrm>
          <a:prstGeom prst="rect">
            <a:avLst/>
          </a:prstGeom>
        </p:spPr>
      </p:pic>
      <p:sp>
        <p:nvSpPr>
          <p:cNvPr id="9" name="Down Arrow 8"/>
          <p:cNvSpPr/>
          <p:nvPr/>
        </p:nvSpPr>
        <p:spPr>
          <a:xfrm>
            <a:off x="2512011" y="714083"/>
            <a:ext cx="822960" cy="822960"/>
          </a:xfrm>
          <a:prstGeom prst="downArrow">
            <a:avLst/>
          </a:prstGeom>
          <a:ln/>
        </p:spPr>
        <p:style>
          <a:lnRef idx="1">
            <a:schemeClr val="accent1"/>
          </a:lnRef>
          <a:fillRef idx="3">
            <a:schemeClr val="accent1"/>
          </a:fillRef>
          <a:effectRef idx="2">
            <a:schemeClr val="accent1"/>
          </a:effectRef>
          <a:fontRef idx="minor">
            <a:schemeClr val="lt1"/>
          </a:fontRef>
        </p:style>
        <p:txBody>
          <a:bodyPr/>
          <a:lstStyle/>
          <a:p>
            <a:pPr algn="l" defTabSz="457200" rtl="0">
              <a:spcBef>
                <a:spcPts val="0"/>
              </a:spcBef>
            </a:pPr>
            <a:endParaRPr lang="en-US" sz="1800" b="0" kern="1200" cap="none">
              <a:solidFill>
                <a:prstClr val="white"/>
              </a:solidFill>
            </a:endParaRPr>
          </a:p>
        </p:txBody>
      </p:sp>
      <p:sp>
        <p:nvSpPr>
          <p:cNvPr id="5" name="TextBox 4"/>
          <p:cNvSpPr txBox="1"/>
          <p:nvPr/>
        </p:nvSpPr>
        <p:spPr>
          <a:xfrm>
            <a:off x="2797810" y="4098202"/>
            <a:ext cx="3175569" cy="830997"/>
          </a:xfrm>
          <a:prstGeom prst="rect">
            <a:avLst/>
          </a:prstGeom>
          <a:noFill/>
        </p:spPr>
        <p:txBody>
          <a:bodyPr wrap="none" rtlCol="0">
            <a:spAutoFit/>
          </a:bodyPr>
          <a:lstStyle/>
          <a:p>
            <a:pPr algn="l" defTabSz="457200" rtl="0">
              <a:spcBef>
                <a:spcPts val="0"/>
              </a:spcBef>
            </a:pPr>
            <a:r>
              <a:rPr lang="en-US" sz="4800" b="0" kern="1200" cap="none" dirty="0" smtClean="0">
                <a:solidFill>
                  <a:prstClr val="black"/>
                </a:solidFill>
                <a:latin typeface="Calibri"/>
                <a:ea typeface="+mn-ea"/>
                <a:cs typeface="+mn-cs"/>
              </a:rPr>
              <a:t>SYNTHESIZE</a:t>
            </a:r>
            <a:endParaRPr lang="en-US" sz="4800" b="0" kern="1200" cap="none" dirty="0">
              <a:solidFill>
                <a:prstClr val="black"/>
              </a:solidFill>
              <a:latin typeface="Calibri"/>
              <a:ea typeface="+mn-ea"/>
              <a:cs typeface="+mn-cs"/>
            </a:endParaRPr>
          </a:p>
        </p:txBody>
      </p:sp>
    </p:spTree>
    <p:extLst>
      <p:ext uri="{BB962C8B-B14F-4D97-AF65-F5344CB8AC3E}">
        <p14:creationId xmlns:p14="http://schemas.microsoft.com/office/powerpoint/2010/main" val="245898655"/>
      </p:ext>
    </p:extLst>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1340170"/>
            <a:ext cx="9144001" cy="4746073"/>
          </a:xfrm>
          <a:prstGeom prst="rect">
            <a:avLst/>
          </a:prstGeom>
          <a:solidFill>
            <a:srgbClr val="FFFFFF"/>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3835"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pic>
        <p:nvPicPr>
          <p:cNvPr id="8" name="Content Placeholder 3"/>
          <p:cNvPicPr>
            <a:picLocks noChangeAspect="1"/>
          </p:cNvPicPr>
          <p:nvPr/>
        </p:nvPicPr>
        <p:blipFill rotWithShape="1">
          <a:blip r:embed="rId3">
            <a:extLst>
              <a:ext uri="{28A0092B-C50C-407E-A947-70E740481C1C}">
                <a14:useLocalDpi xmlns:a14="http://schemas.microsoft.com/office/drawing/2010/main" val="0"/>
              </a:ext>
            </a:extLst>
          </a:blip>
          <a:srcRect t="1" b="1253"/>
          <a:stretch/>
        </p:blipFill>
        <p:spPr>
          <a:xfrm>
            <a:off x="-717" y="1380906"/>
            <a:ext cx="4583792" cy="2595335"/>
          </a:xfrm>
          <a:prstGeom prst="rect">
            <a:avLst/>
          </a:prstGeom>
          <a:ln w="12700">
            <a:miter lim="400000"/>
          </a:ln>
          <a:extLst>
            <a:ext uri="{C572A759-6A51-4108-AA02-DFA0A04FC94B}">
              <ma14:wrappingTextBoxFlag xmlns:ma14="http://schemas.microsoft.com/office/mac/drawingml/2011/main" xmlns="" val="1"/>
            </a:ext>
          </a:extLst>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83075" y="1378018"/>
            <a:ext cx="4645025" cy="2598223"/>
          </a:xfrm>
          <a:prstGeom prst="rect">
            <a:avLst/>
          </a:prstGeom>
        </p:spPr>
      </p:pic>
      <p:sp>
        <p:nvSpPr>
          <p:cNvPr id="11" name="TextBox 10"/>
          <p:cNvSpPr txBox="1"/>
          <p:nvPr/>
        </p:nvSpPr>
        <p:spPr>
          <a:xfrm>
            <a:off x="317495" y="4153777"/>
            <a:ext cx="6208024" cy="1737228"/>
          </a:xfrm>
          <a:prstGeom prst="rect">
            <a:avLst/>
          </a:prstGeom>
          <a:noFill/>
        </p:spPr>
        <p:txBody>
          <a:bodyPr wrap="square" rtlCol="0">
            <a:spAutoFit/>
          </a:bodyPr>
          <a:lstStyle/>
          <a:p>
            <a:pPr algn="l">
              <a:lnSpc>
                <a:spcPts val="2000"/>
              </a:lnSpc>
            </a:pPr>
            <a:r>
              <a:rPr lang="en-US" sz="1800" b="0" cap="none" dirty="0" smtClean="0">
                <a:solidFill>
                  <a:schemeClr val="bg1"/>
                </a:solidFill>
                <a:latin typeface="Arial"/>
                <a:cs typeface="Arial"/>
              </a:rPr>
              <a:t>Stakeholder feedback was that </a:t>
            </a:r>
            <a:r>
              <a:rPr lang="en-US" sz="1800" b="0" cap="none" dirty="0">
                <a:solidFill>
                  <a:schemeClr val="bg1"/>
                </a:solidFill>
                <a:latin typeface="Arial"/>
                <a:cs typeface="Arial"/>
              </a:rPr>
              <a:t>r</a:t>
            </a:r>
            <a:r>
              <a:rPr lang="en-US" sz="1800" b="0" cap="none" dirty="0" smtClean="0">
                <a:solidFill>
                  <a:schemeClr val="bg1"/>
                </a:solidFill>
                <a:latin typeface="Arial"/>
                <a:cs typeface="Arial"/>
              </a:rPr>
              <a:t>estaurants are a great way to interact with young adults. Posting flyers and making a presence at selected restaurants during the lunch hour (11-1pm)will guarantee a return! </a:t>
            </a:r>
          </a:p>
          <a:p>
            <a:pPr algn="l">
              <a:lnSpc>
                <a:spcPts val="2000"/>
              </a:lnSpc>
            </a:pPr>
            <a:r>
              <a:rPr lang="en-US" sz="1800" b="0" cap="none" dirty="0" smtClean="0">
                <a:solidFill>
                  <a:schemeClr val="bg1"/>
                </a:solidFill>
                <a:latin typeface="Arial"/>
                <a:cs typeface="Arial"/>
              </a:rPr>
              <a:t>A young adult from our focus group mentioned going to restaurants located around alternative schools.</a:t>
            </a:r>
            <a:endParaRPr lang="en-US" sz="1800" b="0" cap="none" dirty="0">
              <a:solidFill>
                <a:schemeClr val="bg1"/>
              </a:solidFill>
              <a:latin typeface="Arial"/>
              <a:cs typeface="Arial"/>
            </a:endParaRPr>
          </a:p>
        </p:txBody>
      </p:sp>
      <p:pic>
        <p:nvPicPr>
          <p:cNvPr id="12" name="Picture 2" descr="C:\Users\cste93\Desktop\Prototyping Course\Logos\FutureU logo Blue wGrayOutlineBlueTagline AJC.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92152" y="4348391"/>
            <a:ext cx="1816608" cy="1339534"/>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Eat&amp;Greet.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1804" y="336492"/>
            <a:ext cx="5504688" cy="908304"/>
          </a:xfrm>
          <a:prstGeom prst="rect">
            <a:avLst/>
          </a:prstGeom>
        </p:spPr>
      </p:pic>
      <p:cxnSp>
        <p:nvCxnSpPr>
          <p:cNvPr id="10" name="Straight Connector 9"/>
          <p:cNvCxnSpPr/>
          <p:nvPr/>
        </p:nvCxnSpPr>
        <p:spPr>
          <a:xfrm flipH="1">
            <a:off x="4583075" y="1340170"/>
            <a:ext cx="8410" cy="2669005"/>
          </a:xfrm>
          <a:prstGeom prst="line">
            <a:avLst/>
          </a:prstGeom>
          <a:noFill/>
          <a:ln w="38100" cap="flat">
            <a:solidFill>
              <a:srgbClr val="FFFFFF"/>
            </a:solidFill>
            <a:prstDash val="solid"/>
            <a:bevel/>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4153997405"/>
      </p:ext>
    </p:extLst>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North Shore WIB</a:t>
            </a:r>
            <a:endParaRPr lang="en-US" dirty="0"/>
          </a:p>
        </p:txBody>
      </p:sp>
      <p:sp>
        <p:nvSpPr>
          <p:cNvPr id="3" name="Rectangle 2"/>
          <p:cNvSpPr/>
          <p:nvPr/>
        </p:nvSpPr>
        <p:spPr>
          <a:xfrm>
            <a:off x="685800" y="533400"/>
            <a:ext cx="7391400" cy="369332"/>
          </a:xfrm>
          <a:prstGeom prst="rect">
            <a:avLst/>
          </a:prstGeom>
        </p:spPr>
        <p:txBody>
          <a:bodyPr wrap="square">
            <a:spAutoFit/>
          </a:bodyPr>
          <a:lstStyle/>
          <a:p>
            <a:pPr algn="l" defTabSz="914400" rtl="0" fontAlgn="base">
              <a:spcBef>
                <a:spcPct val="0"/>
              </a:spcBef>
              <a:spcAft>
                <a:spcPct val="0"/>
              </a:spcAft>
            </a:pPr>
            <a:r>
              <a:rPr lang="en-US" sz="1800" i="1" kern="1200" cap="none" dirty="0">
                <a:solidFill>
                  <a:srgbClr val="D16349"/>
                </a:solidFill>
                <a:latin typeface="Calibri" pitchFamily="34" charset="0"/>
                <a:ea typeface="+mn-ea"/>
                <a:cs typeface="Arial" charset="0"/>
              </a:rPr>
              <a:t> </a:t>
            </a:r>
            <a:endParaRPr lang="en-US" sz="1800" i="1" kern="1200" cap="none" dirty="0" smtClean="0">
              <a:solidFill>
                <a:srgbClr val="D16349"/>
              </a:solidFill>
              <a:latin typeface="Calibri" pitchFamily="34" charset="0"/>
              <a:ea typeface="+mn-ea"/>
              <a:cs typeface="Arial" charset="0"/>
            </a:endParaRPr>
          </a:p>
        </p:txBody>
      </p:sp>
      <p:sp>
        <p:nvSpPr>
          <p:cNvPr id="4" name="TextBox 3"/>
          <p:cNvSpPr txBox="1"/>
          <p:nvPr/>
        </p:nvSpPr>
        <p:spPr>
          <a:xfrm>
            <a:off x="1143000" y="304800"/>
            <a:ext cx="6705600" cy="369332"/>
          </a:xfrm>
          <a:prstGeom prst="rect">
            <a:avLst/>
          </a:prstGeom>
          <a:solidFill>
            <a:schemeClr val="accent6"/>
          </a:solidFill>
        </p:spPr>
        <p:txBody>
          <a:bodyPr wrap="square" rtlCol="0">
            <a:spAutoFit/>
          </a:bodyPr>
          <a:lstStyle/>
          <a:p>
            <a:pPr marL="342900" indent="-342900" algn="l" defTabSz="914400" rtl="0" fontAlgn="base">
              <a:spcBef>
                <a:spcPct val="20000"/>
              </a:spcBef>
              <a:spcAft>
                <a:spcPct val="0"/>
              </a:spcAft>
              <a:defRPr/>
            </a:pPr>
            <a:r>
              <a:rPr lang="en-US" sz="1800" kern="1200" cap="none" dirty="0" smtClean="0">
                <a:solidFill>
                  <a:prstClr val="white"/>
                </a:solidFill>
                <a:latin typeface="Calibri" pitchFamily="34" charset="0"/>
                <a:ea typeface="+mn-ea"/>
                <a:cs typeface="Arial" charset="0"/>
              </a:rPr>
              <a:t>We </a:t>
            </a:r>
            <a:r>
              <a:rPr lang="en-US" sz="1800" kern="1200" cap="none" dirty="0">
                <a:solidFill>
                  <a:prstClr val="white"/>
                </a:solidFill>
                <a:latin typeface="Calibri" pitchFamily="34" charset="0"/>
                <a:ea typeface="+mn-ea"/>
                <a:cs typeface="Arial" charset="0"/>
              </a:rPr>
              <a:t>put the North Shore to </a:t>
            </a:r>
            <a:r>
              <a:rPr lang="en-US" sz="1800" kern="1200" cap="none" dirty="0" smtClean="0">
                <a:solidFill>
                  <a:prstClr val="white"/>
                </a:solidFill>
                <a:latin typeface="Calibri" pitchFamily="34" charset="0"/>
                <a:ea typeface="+mn-ea"/>
                <a:cs typeface="Arial" charset="0"/>
              </a:rPr>
              <a:t>work!</a:t>
            </a:r>
            <a:endParaRPr lang="en-US" sz="1800" kern="1200" cap="none" dirty="0">
              <a:solidFill>
                <a:prstClr val="white"/>
              </a:solidFill>
              <a:latin typeface="Calibri" pitchFamily="34" charset="0"/>
              <a:ea typeface="+mn-ea"/>
              <a:cs typeface="Arial" charset="0"/>
            </a:endParaRPr>
          </a:p>
        </p:txBody>
      </p:sp>
      <p:sp>
        <p:nvSpPr>
          <p:cNvPr id="6" name="TextBox 5"/>
          <p:cNvSpPr txBox="1"/>
          <p:nvPr/>
        </p:nvSpPr>
        <p:spPr>
          <a:xfrm>
            <a:off x="685800" y="990600"/>
            <a:ext cx="7696200" cy="5324535"/>
          </a:xfrm>
          <a:prstGeom prst="rect">
            <a:avLst/>
          </a:prstGeom>
          <a:noFill/>
        </p:spPr>
        <p:txBody>
          <a:bodyPr wrap="square" rtlCol="0">
            <a:spAutoFit/>
          </a:bodyPr>
          <a:lstStyle/>
          <a:p>
            <a:pPr algn="l" defTabSz="914400" rtl="0" fontAlgn="base">
              <a:spcBef>
                <a:spcPct val="0"/>
              </a:spcBef>
              <a:spcAft>
                <a:spcPct val="0"/>
              </a:spcAft>
            </a:pPr>
            <a:r>
              <a:rPr lang="en-US" sz="3600" i="1" kern="1200" cap="none" dirty="0" smtClean="0">
                <a:solidFill>
                  <a:srgbClr val="D16349"/>
                </a:solidFill>
                <a:latin typeface="Calibri" pitchFamily="34" charset="0"/>
                <a:ea typeface="+mn-ea"/>
                <a:cs typeface="Arial" charset="0"/>
              </a:rPr>
              <a:t>Activities and Research </a:t>
            </a:r>
          </a:p>
          <a:p>
            <a:pPr algn="l" defTabSz="914400" rtl="0" fontAlgn="base">
              <a:spcBef>
                <a:spcPct val="0"/>
              </a:spcBef>
              <a:spcAft>
                <a:spcPct val="0"/>
              </a:spcAft>
            </a:pPr>
            <a:endParaRPr lang="en-US" sz="3200" i="1" kern="1200" cap="none" dirty="0" smtClean="0">
              <a:solidFill>
                <a:srgbClr val="D16349"/>
              </a:solidFill>
              <a:latin typeface="Calibri" pitchFamily="34" charset="0"/>
              <a:ea typeface="+mn-ea"/>
              <a:cs typeface="Arial" charset="0"/>
            </a:endParaRPr>
          </a:p>
          <a:p>
            <a:pPr marL="457200" indent="-457200" algn="l" defTabSz="914400" rtl="0" fontAlgn="base">
              <a:spcBef>
                <a:spcPct val="0"/>
              </a:spcBef>
              <a:spcAft>
                <a:spcPct val="0"/>
              </a:spcAft>
              <a:buFont typeface="Arial" panose="020B0604020202020204" pitchFamily="34" charset="0"/>
              <a:buChar char="•"/>
            </a:pPr>
            <a:r>
              <a:rPr lang="en-US" sz="3200" b="0" kern="1200" cap="none" dirty="0" smtClean="0">
                <a:solidFill>
                  <a:srgbClr val="D16349"/>
                </a:solidFill>
                <a:latin typeface="Calibri" pitchFamily="34" charset="0"/>
                <a:ea typeface="+mn-ea"/>
                <a:cs typeface="Arial" charset="0"/>
              </a:rPr>
              <a:t>Workshops, readings and discussions;</a:t>
            </a:r>
          </a:p>
          <a:p>
            <a:pPr marL="457200" indent="-457200" algn="l" defTabSz="914400" rtl="0" fontAlgn="base">
              <a:spcBef>
                <a:spcPct val="0"/>
              </a:spcBef>
              <a:spcAft>
                <a:spcPct val="0"/>
              </a:spcAft>
              <a:buFont typeface="Arial" panose="020B0604020202020204" pitchFamily="34" charset="0"/>
              <a:buChar char="•"/>
            </a:pPr>
            <a:r>
              <a:rPr lang="en-US" sz="3200" b="0" kern="1200" cap="none" dirty="0" smtClean="0">
                <a:solidFill>
                  <a:srgbClr val="D16349"/>
                </a:solidFill>
                <a:latin typeface="Calibri" pitchFamily="34" charset="0"/>
                <a:ea typeface="+mn-ea"/>
                <a:cs typeface="Arial" charset="0"/>
              </a:rPr>
              <a:t>Interviewing </a:t>
            </a:r>
            <a:r>
              <a:rPr lang="en-US" sz="3200" b="0" kern="1200" cap="none" dirty="0">
                <a:solidFill>
                  <a:srgbClr val="D16349"/>
                </a:solidFill>
                <a:latin typeface="Calibri" pitchFamily="34" charset="0"/>
                <a:ea typeface="+mn-ea"/>
                <a:cs typeface="Arial" charset="0"/>
              </a:rPr>
              <a:t>several companies </a:t>
            </a:r>
            <a:r>
              <a:rPr lang="en-US" sz="3200" b="0" kern="1200" cap="none" dirty="0" smtClean="0">
                <a:solidFill>
                  <a:srgbClr val="D16349"/>
                </a:solidFill>
                <a:latin typeface="Calibri" pitchFamily="34" charset="0"/>
                <a:ea typeface="+mn-ea"/>
                <a:cs typeface="Arial" charset="0"/>
              </a:rPr>
              <a:t>- asking </a:t>
            </a:r>
            <a:r>
              <a:rPr lang="en-US" sz="3200" b="0" kern="1200" cap="none" dirty="0">
                <a:solidFill>
                  <a:srgbClr val="D16349"/>
                </a:solidFill>
                <a:latin typeface="Calibri" pitchFamily="34" charset="0"/>
                <a:ea typeface="+mn-ea"/>
                <a:cs typeface="Arial" charset="0"/>
              </a:rPr>
              <a:t>two questions:</a:t>
            </a:r>
          </a:p>
          <a:p>
            <a:pPr marL="457200" lvl="1" indent="0" algn="l" defTabSz="914400" rtl="0" fontAlgn="base">
              <a:spcBef>
                <a:spcPct val="0"/>
              </a:spcBef>
              <a:spcAft>
                <a:spcPct val="0"/>
              </a:spcAft>
            </a:pPr>
            <a:r>
              <a:rPr lang="en-US" sz="3200" b="0" kern="1200" cap="none" dirty="0">
                <a:solidFill>
                  <a:srgbClr val="D16349"/>
                </a:solidFill>
                <a:latin typeface="Calibri" pitchFamily="34" charset="0"/>
                <a:ea typeface="+mn-ea"/>
                <a:cs typeface="Arial" charset="0"/>
              </a:rPr>
              <a:t> </a:t>
            </a:r>
            <a:r>
              <a:rPr lang="en-US" sz="3200" b="0" kern="1200" cap="none" dirty="0" smtClean="0">
                <a:solidFill>
                  <a:srgbClr val="D16349"/>
                </a:solidFill>
                <a:latin typeface="Calibri" pitchFamily="34" charset="0"/>
                <a:ea typeface="+mn-ea"/>
                <a:cs typeface="Arial" charset="0"/>
              </a:rPr>
              <a:t>a.) </a:t>
            </a:r>
            <a:r>
              <a:rPr lang="en-US" sz="2800" b="0" kern="1200" cap="none" dirty="0" smtClean="0">
                <a:solidFill>
                  <a:srgbClr val="D16349"/>
                </a:solidFill>
                <a:latin typeface="Calibri" pitchFamily="34" charset="0"/>
                <a:ea typeface="+mn-ea"/>
                <a:cs typeface="Arial" charset="0"/>
              </a:rPr>
              <a:t>What </a:t>
            </a:r>
            <a:r>
              <a:rPr lang="en-US" sz="2800" b="0" kern="1200" cap="none" dirty="0">
                <a:solidFill>
                  <a:srgbClr val="D16349"/>
                </a:solidFill>
                <a:latin typeface="Calibri" pitchFamily="34" charset="0"/>
                <a:ea typeface="+mn-ea"/>
                <a:cs typeface="Arial" charset="0"/>
              </a:rPr>
              <a:t>is the best hiring experience you have ever had – what truly worked to get you the talent you needed in the most effective way possible?</a:t>
            </a:r>
          </a:p>
          <a:p>
            <a:pPr marL="457200" lvl="1" indent="0" algn="l" defTabSz="914400" rtl="0" fontAlgn="base">
              <a:spcBef>
                <a:spcPct val="0"/>
              </a:spcBef>
              <a:spcAft>
                <a:spcPct val="0"/>
              </a:spcAft>
            </a:pPr>
            <a:r>
              <a:rPr lang="en-US" sz="2800" b="0" kern="1200" cap="none" dirty="0" smtClean="0">
                <a:solidFill>
                  <a:srgbClr val="D16349"/>
                </a:solidFill>
                <a:latin typeface="Calibri" pitchFamily="34" charset="0"/>
                <a:ea typeface="+mn-ea"/>
                <a:cs typeface="Arial" charset="0"/>
              </a:rPr>
              <a:t>b.) Where </a:t>
            </a:r>
            <a:r>
              <a:rPr lang="en-US" sz="2800" b="0" kern="1200" cap="none" dirty="0">
                <a:solidFill>
                  <a:srgbClr val="D16349"/>
                </a:solidFill>
                <a:latin typeface="Calibri" pitchFamily="34" charset="0"/>
                <a:ea typeface="+mn-ea"/>
                <a:cs typeface="Arial" charset="0"/>
              </a:rPr>
              <a:t>are your current pain points?</a:t>
            </a:r>
          </a:p>
          <a:p>
            <a:pPr marL="457200" indent="-457200" algn="l" defTabSz="914400" rtl="0" fontAlgn="base">
              <a:spcBef>
                <a:spcPct val="0"/>
              </a:spcBef>
              <a:spcAft>
                <a:spcPct val="0"/>
              </a:spcAft>
              <a:buFont typeface="Arial" panose="020B0604020202020204" pitchFamily="34" charset="0"/>
              <a:buChar char="•"/>
            </a:pPr>
            <a:endParaRPr lang="en-US" sz="3200" i="1" kern="1200" cap="none" dirty="0" smtClean="0">
              <a:solidFill>
                <a:srgbClr val="D16349"/>
              </a:solidFill>
              <a:latin typeface="Calibri" pitchFamily="34" charset="0"/>
              <a:ea typeface="+mn-ea"/>
              <a:cs typeface="Arial" charset="0"/>
            </a:endParaRPr>
          </a:p>
        </p:txBody>
      </p:sp>
    </p:spTree>
    <p:extLst>
      <p:ext uri="{BB962C8B-B14F-4D97-AF65-F5344CB8AC3E}">
        <p14:creationId xmlns:p14="http://schemas.microsoft.com/office/powerpoint/2010/main" val="2211180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North Shore WIB</a:t>
            </a:r>
            <a:endParaRPr lang="en-US" dirty="0"/>
          </a:p>
        </p:txBody>
      </p:sp>
      <p:sp>
        <p:nvSpPr>
          <p:cNvPr id="3" name="Rectangle 2"/>
          <p:cNvSpPr/>
          <p:nvPr/>
        </p:nvSpPr>
        <p:spPr>
          <a:xfrm>
            <a:off x="685800" y="533400"/>
            <a:ext cx="7391400" cy="369332"/>
          </a:xfrm>
          <a:prstGeom prst="rect">
            <a:avLst/>
          </a:prstGeom>
        </p:spPr>
        <p:txBody>
          <a:bodyPr wrap="square">
            <a:spAutoFit/>
          </a:bodyPr>
          <a:lstStyle/>
          <a:p>
            <a:pPr algn="l" defTabSz="914400" rtl="0" fontAlgn="base">
              <a:spcBef>
                <a:spcPct val="0"/>
              </a:spcBef>
              <a:spcAft>
                <a:spcPct val="0"/>
              </a:spcAft>
            </a:pPr>
            <a:r>
              <a:rPr lang="en-US" sz="1800" i="1" kern="1200" cap="none" dirty="0">
                <a:solidFill>
                  <a:srgbClr val="D16349"/>
                </a:solidFill>
                <a:latin typeface="Calibri" pitchFamily="34" charset="0"/>
                <a:ea typeface="+mn-ea"/>
                <a:cs typeface="Arial" charset="0"/>
              </a:rPr>
              <a:t> </a:t>
            </a:r>
            <a:endParaRPr lang="en-US" sz="1800" i="1" kern="1200" cap="none" dirty="0" smtClean="0">
              <a:solidFill>
                <a:srgbClr val="D16349"/>
              </a:solidFill>
              <a:latin typeface="Calibri" pitchFamily="34" charset="0"/>
              <a:ea typeface="+mn-ea"/>
              <a:cs typeface="Arial" charset="0"/>
            </a:endParaRPr>
          </a:p>
        </p:txBody>
      </p:sp>
      <p:sp>
        <p:nvSpPr>
          <p:cNvPr id="4" name="TextBox 3"/>
          <p:cNvSpPr txBox="1"/>
          <p:nvPr/>
        </p:nvSpPr>
        <p:spPr>
          <a:xfrm>
            <a:off x="1143000" y="304800"/>
            <a:ext cx="6705600" cy="369332"/>
          </a:xfrm>
          <a:prstGeom prst="rect">
            <a:avLst/>
          </a:prstGeom>
          <a:solidFill>
            <a:schemeClr val="accent6"/>
          </a:solidFill>
        </p:spPr>
        <p:txBody>
          <a:bodyPr wrap="square" rtlCol="0">
            <a:spAutoFit/>
          </a:bodyPr>
          <a:lstStyle/>
          <a:p>
            <a:pPr marL="342900" indent="-342900" algn="l" defTabSz="914400" rtl="0" fontAlgn="base">
              <a:spcBef>
                <a:spcPct val="20000"/>
              </a:spcBef>
              <a:spcAft>
                <a:spcPct val="0"/>
              </a:spcAft>
              <a:defRPr/>
            </a:pPr>
            <a:r>
              <a:rPr lang="en-US" sz="1800" kern="1200" cap="none" dirty="0" smtClean="0">
                <a:solidFill>
                  <a:prstClr val="white"/>
                </a:solidFill>
                <a:latin typeface="Calibri" pitchFamily="34" charset="0"/>
                <a:ea typeface="+mn-ea"/>
                <a:cs typeface="Arial" charset="0"/>
              </a:rPr>
              <a:t>We </a:t>
            </a:r>
            <a:r>
              <a:rPr lang="en-US" sz="1800" kern="1200" cap="none" dirty="0">
                <a:solidFill>
                  <a:prstClr val="white"/>
                </a:solidFill>
                <a:latin typeface="Calibri" pitchFamily="34" charset="0"/>
                <a:ea typeface="+mn-ea"/>
                <a:cs typeface="Arial" charset="0"/>
              </a:rPr>
              <a:t>put the North Shore to </a:t>
            </a:r>
            <a:r>
              <a:rPr lang="en-US" sz="1800" kern="1200" cap="none" dirty="0" smtClean="0">
                <a:solidFill>
                  <a:prstClr val="white"/>
                </a:solidFill>
                <a:latin typeface="Calibri" pitchFamily="34" charset="0"/>
                <a:ea typeface="+mn-ea"/>
                <a:cs typeface="Arial" charset="0"/>
              </a:rPr>
              <a:t>work!</a:t>
            </a:r>
            <a:endParaRPr lang="en-US" sz="1800" kern="1200" cap="none" dirty="0">
              <a:solidFill>
                <a:prstClr val="white"/>
              </a:solidFill>
              <a:latin typeface="Calibri" pitchFamily="34" charset="0"/>
              <a:ea typeface="+mn-ea"/>
              <a:cs typeface="Arial" charset="0"/>
            </a:endParaRPr>
          </a:p>
        </p:txBody>
      </p:sp>
      <p:sp>
        <p:nvSpPr>
          <p:cNvPr id="6" name="TextBox 5"/>
          <p:cNvSpPr txBox="1"/>
          <p:nvPr/>
        </p:nvSpPr>
        <p:spPr>
          <a:xfrm>
            <a:off x="685800" y="762000"/>
            <a:ext cx="7696200" cy="4585871"/>
          </a:xfrm>
          <a:prstGeom prst="rect">
            <a:avLst/>
          </a:prstGeom>
          <a:noFill/>
        </p:spPr>
        <p:txBody>
          <a:bodyPr wrap="square" rtlCol="0">
            <a:spAutoFit/>
          </a:bodyPr>
          <a:lstStyle/>
          <a:p>
            <a:pPr algn="l" defTabSz="914400" rtl="0" fontAlgn="base">
              <a:spcBef>
                <a:spcPct val="0"/>
              </a:spcBef>
              <a:spcAft>
                <a:spcPct val="0"/>
              </a:spcAft>
            </a:pPr>
            <a:r>
              <a:rPr lang="en-US" sz="3600" i="1" kern="1200" cap="none" dirty="0" smtClean="0">
                <a:solidFill>
                  <a:srgbClr val="D16349"/>
                </a:solidFill>
                <a:latin typeface="Calibri" pitchFamily="34" charset="0"/>
                <a:ea typeface="+mn-ea"/>
                <a:cs typeface="Arial" charset="0"/>
              </a:rPr>
              <a:t>What did we learn?</a:t>
            </a:r>
          </a:p>
          <a:p>
            <a:pPr algn="l" defTabSz="914400" rtl="0" fontAlgn="base">
              <a:spcBef>
                <a:spcPct val="0"/>
              </a:spcBef>
              <a:spcAft>
                <a:spcPct val="0"/>
              </a:spcAft>
            </a:pPr>
            <a:endParaRPr lang="en-US" sz="3200" i="1" kern="1200" cap="none" dirty="0">
              <a:solidFill>
                <a:srgbClr val="D16349"/>
              </a:solidFill>
              <a:latin typeface="Calibri" pitchFamily="34" charset="0"/>
              <a:ea typeface="+mn-ea"/>
              <a:cs typeface="Arial" charset="0"/>
            </a:endParaRPr>
          </a:p>
          <a:p>
            <a:pPr marL="457200" indent="-457200" algn="l" defTabSz="914400" rtl="0" fontAlgn="base">
              <a:spcBef>
                <a:spcPct val="0"/>
              </a:spcBef>
              <a:spcAft>
                <a:spcPct val="0"/>
              </a:spcAft>
              <a:buFont typeface="Arial" panose="020B0604020202020204" pitchFamily="34" charset="0"/>
              <a:buChar char="•"/>
            </a:pPr>
            <a:r>
              <a:rPr lang="en-US" sz="3200" i="1" kern="1200" cap="none" dirty="0" smtClean="0">
                <a:solidFill>
                  <a:srgbClr val="D16349"/>
                </a:solidFill>
                <a:latin typeface="Calibri" pitchFamily="34" charset="0"/>
                <a:ea typeface="+mn-ea"/>
                <a:cs typeface="Arial" charset="0"/>
              </a:rPr>
              <a:t>Hiring success through intermediaries (internal or external) who know them and quickly find the talent they need</a:t>
            </a:r>
          </a:p>
          <a:p>
            <a:pPr marL="457200" indent="-457200" algn="l" defTabSz="914400" rtl="0" fontAlgn="base">
              <a:spcBef>
                <a:spcPct val="0"/>
              </a:spcBef>
              <a:spcAft>
                <a:spcPct val="0"/>
              </a:spcAft>
              <a:buFont typeface="Arial" panose="020B0604020202020204" pitchFamily="34" charset="0"/>
              <a:buChar char="•"/>
            </a:pPr>
            <a:r>
              <a:rPr lang="en-US" sz="3200" i="1" kern="1200" cap="none" dirty="0" smtClean="0">
                <a:solidFill>
                  <a:srgbClr val="D16349"/>
                </a:solidFill>
                <a:latin typeface="Calibri" pitchFamily="34" charset="0"/>
                <a:ea typeface="+mn-ea"/>
                <a:cs typeface="Arial" charset="0"/>
              </a:rPr>
              <a:t>Hiring events if done right are also key</a:t>
            </a:r>
          </a:p>
          <a:p>
            <a:pPr marL="457200" indent="-457200" algn="l" defTabSz="914400" rtl="0" fontAlgn="base">
              <a:spcBef>
                <a:spcPct val="0"/>
              </a:spcBef>
              <a:spcAft>
                <a:spcPct val="0"/>
              </a:spcAft>
              <a:buFont typeface="Arial" panose="020B0604020202020204" pitchFamily="34" charset="0"/>
              <a:buChar char="•"/>
            </a:pPr>
            <a:r>
              <a:rPr lang="en-US" sz="3200" i="1" kern="1200" cap="none" dirty="0" smtClean="0">
                <a:solidFill>
                  <a:srgbClr val="D16349"/>
                </a:solidFill>
                <a:latin typeface="Calibri" pitchFamily="34" charset="0"/>
                <a:ea typeface="+mn-ea"/>
                <a:cs typeface="Arial" charset="0"/>
              </a:rPr>
              <a:t>Pain points – specific skill gaps AND getting people to come to the north shore to work. </a:t>
            </a:r>
          </a:p>
        </p:txBody>
      </p:sp>
    </p:spTree>
    <p:extLst>
      <p:ext uri="{BB962C8B-B14F-4D97-AF65-F5344CB8AC3E}">
        <p14:creationId xmlns:p14="http://schemas.microsoft.com/office/powerpoint/2010/main" val="2465970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North Shore WIB</a:t>
            </a:r>
            <a:endParaRPr lang="en-US" dirty="0"/>
          </a:p>
        </p:txBody>
      </p:sp>
      <p:sp>
        <p:nvSpPr>
          <p:cNvPr id="3" name="Rectangle 2"/>
          <p:cNvSpPr/>
          <p:nvPr/>
        </p:nvSpPr>
        <p:spPr>
          <a:xfrm>
            <a:off x="685800" y="533400"/>
            <a:ext cx="7391400" cy="369332"/>
          </a:xfrm>
          <a:prstGeom prst="rect">
            <a:avLst/>
          </a:prstGeom>
        </p:spPr>
        <p:txBody>
          <a:bodyPr wrap="square">
            <a:spAutoFit/>
          </a:bodyPr>
          <a:lstStyle/>
          <a:p>
            <a:pPr algn="l" defTabSz="914400" rtl="0" fontAlgn="base">
              <a:spcBef>
                <a:spcPct val="0"/>
              </a:spcBef>
              <a:spcAft>
                <a:spcPct val="0"/>
              </a:spcAft>
            </a:pPr>
            <a:r>
              <a:rPr lang="en-US" sz="1800" i="1" kern="1200" cap="none" dirty="0">
                <a:solidFill>
                  <a:srgbClr val="D16349"/>
                </a:solidFill>
                <a:latin typeface="Calibri" pitchFamily="34" charset="0"/>
                <a:ea typeface="+mn-ea"/>
                <a:cs typeface="Arial" charset="0"/>
              </a:rPr>
              <a:t> </a:t>
            </a:r>
            <a:endParaRPr lang="en-US" sz="1800" i="1" kern="1200" cap="none" dirty="0" smtClean="0">
              <a:solidFill>
                <a:srgbClr val="D16349"/>
              </a:solidFill>
              <a:latin typeface="Calibri" pitchFamily="34" charset="0"/>
              <a:ea typeface="+mn-ea"/>
              <a:cs typeface="Arial" charset="0"/>
            </a:endParaRPr>
          </a:p>
        </p:txBody>
      </p:sp>
      <p:sp>
        <p:nvSpPr>
          <p:cNvPr id="4" name="TextBox 3"/>
          <p:cNvSpPr txBox="1"/>
          <p:nvPr/>
        </p:nvSpPr>
        <p:spPr>
          <a:xfrm>
            <a:off x="1143000" y="304800"/>
            <a:ext cx="6705600" cy="369332"/>
          </a:xfrm>
          <a:prstGeom prst="rect">
            <a:avLst/>
          </a:prstGeom>
          <a:solidFill>
            <a:schemeClr val="accent6"/>
          </a:solidFill>
        </p:spPr>
        <p:txBody>
          <a:bodyPr wrap="square" rtlCol="0">
            <a:spAutoFit/>
          </a:bodyPr>
          <a:lstStyle/>
          <a:p>
            <a:pPr marL="342900" indent="-342900" algn="l" defTabSz="914400" rtl="0" fontAlgn="base">
              <a:spcBef>
                <a:spcPct val="20000"/>
              </a:spcBef>
              <a:spcAft>
                <a:spcPct val="0"/>
              </a:spcAft>
              <a:defRPr/>
            </a:pPr>
            <a:r>
              <a:rPr lang="en-US" sz="1800" kern="1200" cap="none" dirty="0" smtClean="0">
                <a:solidFill>
                  <a:prstClr val="white"/>
                </a:solidFill>
                <a:latin typeface="Calibri" pitchFamily="34" charset="0"/>
                <a:ea typeface="+mn-ea"/>
                <a:cs typeface="Arial" charset="0"/>
              </a:rPr>
              <a:t>We </a:t>
            </a:r>
            <a:r>
              <a:rPr lang="en-US" sz="1800" kern="1200" cap="none" dirty="0">
                <a:solidFill>
                  <a:prstClr val="white"/>
                </a:solidFill>
                <a:latin typeface="Calibri" pitchFamily="34" charset="0"/>
                <a:ea typeface="+mn-ea"/>
                <a:cs typeface="Arial" charset="0"/>
              </a:rPr>
              <a:t>put the North Shore to </a:t>
            </a:r>
            <a:r>
              <a:rPr lang="en-US" sz="1800" kern="1200" cap="none" dirty="0" smtClean="0">
                <a:solidFill>
                  <a:prstClr val="white"/>
                </a:solidFill>
                <a:latin typeface="Calibri" pitchFamily="34" charset="0"/>
                <a:ea typeface="+mn-ea"/>
                <a:cs typeface="Arial" charset="0"/>
              </a:rPr>
              <a:t>work!</a:t>
            </a:r>
            <a:endParaRPr lang="en-US" sz="1800" kern="1200" cap="none" dirty="0">
              <a:solidFill>
                <a:prstClr val="white"/>
              </a:solidFill>
              <a:latin typeface="Calibri" pitchFamily="34" charset="0"/>
              <a:ea typeface="+mn-ea"/>
              <a:cs typeface="Arial" charset="0"/>
            </a:endParaRPr>
          </a:p>
        </p:txBody>
      </p:sp>
      <p:sp>
        <p:nvSpPr>
          <p:cNvPr id="6" name="TextBox 5"/>
          <p:cNvSpPr txBox="1"/>
          <p:nvPr/>
        </p:nvSpPr>
        <p:spPr>
          <a:xfrm>
            <a:off x="609600" y="902732"/>
            <a:ext cx="7772400" cy="5632311"/>
          </a:xfrm>
          <a:prstGeom prst="rect">
            <a:avLst/>
          </a:prstGeom>
          <a:noFill/>
        </p:spPr>
        <p:txBody>
          <a:bodyPr wrap="square" rtlCol="0">
            <a:spAutoFit/>
          </a:bodyPr>
          <a:lstStyle/>
          <a:p>
            <a:pPr algn="l" defTabSz="914400" rtl="0" fontAlgn="base">
              <a:spcBef>
                <a:spcPct val="0"/>
              </a:spcBef>
              <a:spcAft>
                <a:spcPct val="0"/>
              </a:spcAft>
            </a:pPr>
            <a:r>
              <a:rPr lang="en-US" sz="3600" i="1" kern="1200" cap="none" dirty="0" smtClean="0">
                <a:solidFill>
                  <a:srgbClr val="D16349"/>
                </a:solidFill>
                <a:latin typeface="Calibri" pitchFamily="34" charset="0"/>
                <a:ea typeface="+mn-ea"/>
                <a:cs typeface="Arial" charset="0"/>
              </a:rPr>
              <a:t>What did we learn?  (cont.)</a:t>
            </a:r>
          </a:p>
          <a:p>
            <a:pPr algn="l" defTabSz="914400" rtl="0" fontAlgn="base">
              <a:spcBef>
                <a:spcPct val="0"/>
              </a:spcBef>
              <a:spcAft>
                <a:spcPct val="0"/>
              </a:spcAft>
            </a:pPr>
            <a:endParaRPr lang="en-US" sz="3600" i="1" kern="1200" cap="none" dirty="0">
              <a:solidFill>
                <a:srgbClr val="D16349"/>
              </a:solidFill>
              <a:latin typeface="Calibri" pitchFamily="34" charset="0"/>
              <a:ea typeface="+mn-ea"/>
              <a:cs typeface="Arial" charset="0"/>
            </a:endParaRPr>
          </a:p>
          <a:p>
            <a:pPr marL="457200" indent="-457200" algn="l" defTabSz="914400" rtl="0" fontAlgn="base">
              <a:spcBef>
                <a:spcPct val="0"/>
              </a:spcBef>
              <a:spcAft>
                <a:spcPct val="0"/>
              </a:spcAft>
              <a:buFont typeface="Arial" panose="020B0604020202020204" pitchFamily="34" charset="0"/>
              <a:buChar char="•"/>
            </a:pPr>
            <a:r>
              <a:rPr lang="en-US" sz="2800" i="1" kern="1200" cap="none" dirty="0" smtClean="0">
                <a:solidFill>
                  <a:srgbClr val="D16349"/>
                </a:solidFill>
                <a:latin typeface="Calibri" pitchFamily="34" charset="0"/>
                <a:ea typeface="+mn-ea"/>
                <a:cs typeface="Arial" charset="0"/>
              </a:rPr>
              <a:t>Relationship building/understanding employer needs are the Key to Success</a:t>
            </a:r>
          </a:p>
          <a:p>
            <a:pPr marL="457200" indent="-457200" algn="l" defTabSz="914400" rtl="0" fontAlgn="base">
              <a:spcBef>
                <a:spcPct val="0"/>
              </a:spcBef>
              <a:spcAft>
                <a:spcPct val="0"/>
              </a:spcAft>
              <a:buFont typeface="Arial" panose="020B0604020202020204" pitchFamily="34" charset="0"/>
              <a:buChar char="•"/>
            </a:pPr>
            <a:r>
              <a:rPr lang="en-US" sz="2800" i="1" kern="1200" cap="none" dirty="0" smtClean="0">
                <a:solidFill>
                  <a:srgbClr val="D16349"/>
                </a:solidFill>
                <a:latin typeface="Calibri" pitchFamily="34" charset="0"/>
                <a:ea typeface="+mn-ea"/>
                <a:cs typeface="Arial" charset="0"/>
              </a:rPr>
              <a:t>Quicker Delivery of Service is a must</a:t>
            </a:r>
          </a:p>
          <a:p>
            <a:pPr marL="457200" indent="-457200" algn="l" defTabSz="914400" rtl="0" fontAlgn="base">
              <a:spcBef>
                <a:spcPct val="0"/>
              </a:spcBef>
              <a:spcAft>
                <a:spcPct val="0"/>
              </a:spcAft>
              <a:buFont typeface="Arial" panose="020B0604020202020204" pitchFamily="34" charset="0"/>
              <a:buChar char="•"/>
            </a:pPr>
            <a:r>
              <a:rPr lang="en-US" sz="2800" i="1" kern="1200" cap="none" dirty="0" smtClean="0">
                <a:solidFill>
                  <a:srgbClr val="D16349"/>
                </a:solidFill>
                <a:latin typeface="Calibri" pitchFamily="34" charset="0"/>
                <a:ea typeface="+mn-ea"/>
                <a:cs typeface="Arial" charset="0"/>
              </a:rPr>
              <a:t>We need to use Data and constant communication for forecasting</a:t>
            </a:r>
          </a:p>
          <a:p>
            <a:pPr marL="457200" indent="-457200" algn="l" defTabSz="914400" rtl="0" fontAlgn="base">
              <a:spcBef>
                <a:spcPct val="0"/>
              </a:spcBef>
              <a:spcAft>
                <a:spcPct val="0"/>
              </a:spcAft>
              <a:buFont typeface="Arial" panose="020B0604020202020204" pitchFamily="34" charset="0"/>
              <a:buChar char="•"/>
            </a:pPr>
            <a:r>
              <a:rPr lang="en-US" sz="2800" i="1" kern="1200" cap="none" dirty="0" smtClean="0">
                <a:solidFill>
                  <a:srgbClr val="D16349"/>
                </a:solidFill>
                <a:latin typeface="Calibri" pitchFamily="34" charset="0"/>
                <a:ea typeface="+mn-ea"/>
                <a:cs typeface="Arial" charset="0"/>
              </a:rPr>
              <a:t>Front End Mapping and Lean Training is needed</a:t>
            </a:r>
          </a:p>
          <a:p>
            <a:pPr marL="457200" indent="-457200" algn="l" defTabSz="914400" rtl="0" fontAlgn="base">
              <a:spcBef>
                <a:spcPct val="0"/>
              </a:spcBef>
              <a:spcAft>
                <a:spcPct val="0"/>
              </a:spcAft>
              <a:buFont typeface="Arial" panose="020B0604020202020204" pitchFamily="34" charset="0"/>
              <a:buChar char="•"/>
            </a:pPr>
            <a:r>
              <a:rPr lang="en-US" sz="2800" i="1" kern="1200" cap="none" dirty="0" smtClean="0">
                <a:solidFill>
                  <a:srgbClr val="D16349"/>
                </a:solidFill>
                <a:latin typeface="Calibri" pitchFamily="34" charset="0"/>
                <a:ea typeface="+mn-ea"/>
                <a:cs typeface="Arial" charset="0"/>
              </a:rPr>
              <a:t>We need to solve transportation issues to and on the North Shore</a:t>
            </a:r>
          </a:p>
          <a:p>
            <a:pPr marL="457200" indent="-457200" algn="l" defTabSz="914400" rtl="0" fontAlgn="base">
              <a:spcBef>
                <a:spcPct val="0"/>
              </a:spcBef>
              <a:spcAft>
                <a:spcPct val="0"/>
              </a:spcAft>
              <a:buFont typeface="Arial" panose="020B0604020202020204" pitchFamily="34" charset="0"/>
              <a:buChar char="•"/>
            </a:pPr>
            <a:endParaRPr lang="en-US" sz="3200" i="1" kern="1200" cap="none" dirty="0" smtClean="0">
              <a:solidFill>
                <a:srgbClr val="D16349"/>
              </a:solidFill>
              <a:latin typeface="Calibri" pitchFamily="34" charset="0"/>
              <a:ea typeface="+mn-ea"/>
              <a:cs typeface="Arial" charset="0"/>
            </a:endParaRPr>
          </a:p>
          <a:p>
            <a:pPr marL="457200" indent="-457200" algn="l" defTabSz="914400" rtl="0" fontAlgn="base">
              <a:spcBef>
                <a:spcPct val="0"/>
              </a:spcBef>
              <a:spcAft>
                <a:spcPct val="0"/>
              </a:spcAft>
              <a:buFont typeface="Arial" panose="020B0604020202020204" pitchFamily="34" charset="0"/>
              <a:buChar char="•"/>
            </a:pPr>
            <a:endParaRPr lang="en-US" sz="3200" i="1" kern="1200" cap="none" dirty="0" smtClean="0">
              <a:solidFill>
                <a:srgbClr val="D16349"/>
              </a:solidFill>
              <a:latin typeface="Calibri" pitchFamily="34" charset="0"/>
              <a:ea typeface="+mn-ea"/>
              <a:cs typeface="Arial" charset="0"/>
            </a:endParaRPr>
          </a:p>
        </p:txBody>
      </p:sp>
    </p:spTree>
    <p:extLst>
      <p:ext uri="{BB962C8B-B14F-4D97-AF65-F5344CB8AC3E}">
        <p14:creationId xmlns:p14="http://schemas.microsoft.com/office/powerpoint/2010/main" val="425069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North Shore WIB</a:t>
            </a:r>
            <a:endParaRPr lang="en-US" dirty="0"/>
          </a:p>
        </p:txBody>
      </p:sp>
      <p:sp>
        <p:nvSpPr>
          <p:cNvPr id="3" name="Rectangle 2"/>
          <p:cNvSpPr/>
          <p:nvPr/>
        </p:nvSpPr>
        <p:spPr>
          <a:xfrm>
            <a:off x="685800" y="533400"/>
            <a:ext cx="7391400" cy="369332"/>
          </a:xfrm>
          <a:prstGeom prst="rect">
            <a:avLst/>
          </a:prstGeom>
        </p:spPr>
        <p:txBody>
          <a:bodyPr wrap="square">
            <a:spAutoFit/>
          </a:bodyPr>
          <a:lstStyle/>
          <a:p>
            <a:pPr algn="l" defTabSz="914400" rtl="0" fontAlgn="base">
              <a:spcBef>
                <a:spcPct val="0"/>
              </a:spcBef>
              <a:spcAft>
                <a:spcPct val="0"/>
              </a:spcAft>
            </a:pPr>
            <a:r>
              <a:rPr lang="en-US" sz="1800" i="1" kern="1200" cap="none" dirty="0">
                <a:solidFill>
                  <a:srgbClr val="D16349"/>
                </a:solidFill>
                <a:latin typeface="Calibri" pitchFamily="34" charset="0"/>
                <a:ea typeface="+mn-ea"/>
                <a:cs typeface="Arial" charset="0"/>
              </a:rPr>
              <a:t> </a:t>
            </a:r>
            <a:endParaRPr lang="en-US" sz="1800" i="1" kern="1200" cap="none" dirty="0" smtClean="0">
              <a:solidFill>
                <a:srgbClr val="D16349"/>
              </a:solidFill>
              <a:latin typeface="Calibri" pitchFamily="34" charset="0"/>
              <a:ea typeface="+mn-ea"/>
              <a:cs typeface="Arial" charset="0"/>
            </a:endParaRPr>
          </a:p>
        </p:txBody>
      </p:sp>
      <p:sp>
        <p:nvSpPr>
          <p:cNvPr id="4" name="TextBox 3"/>
          <p:cNvSpPr txBox="1"/>
          <p:nvPr/>
        </p:nvSpPr>
        <p:spPr>
          <a:xfrm>
            <a:off x="1143000" y="304800"/>
            <a:ext cx="6705600" cy="369332"/>
          </a:xfrm>
          <a:prstGeom prst="rect">
            <a:avLst/>
          </a:prstGeom>
          <a:solidFill>
            <a:schemeClr val="accent6"/>
          </a:solidFill>
        </p:spPr>
        <p:txBody>
          <a:bodyPr wrap="square" rtlCol="0">
            <a:spAutoFit/>
          </a:bodyPr>
          <a:lstStyle/>
          <a:p>
            <a:pPr marL="342900" indent="-342900" algn="l" defTabSz="914400" rtl="0" fontAlgn="base">
              <a:spcBef>
                <a:spcPct val="20000"/>
              </a:spcBef>
              <a:spcAft>
                <a:spcPct val="0"/>
              </a:spcAft>
              <a:defRPr/>
            </a:pPr>
            <a:r>
              <a:rPr lang="en-US" sz="1800" kern="1200" cap="none" dirty="0" smtClean="0">
                <a:solidFill>
                  <a:prstClr val="white"/>
                </a:solidFill>
                <a:latin typeface="Calibri" pitchFamily="34" charset="0"/>
                <a:ea typeface="+mn-ea"/>
                <a:cs typeface="Arial" charset="0"/>
              </a:rPr>
              <a:t>We </a:t>
            </a:r>
            <a:r>
              <a:rPr lang="en-US" sz="1800" kern="1200" cap="none" dirty="0">
                <a:solidFill>
                  <a:prstClr val="white"/>
                </a:solidFill>
                <a:latin typeface="Calibri" pitchFamily="34" charset="0"/>
                <a:ea typeface="+mn-ea"/>
                <a:cs typeface="Arial" charset="0"/>
              </a:rPr>
              <a:t>put the North Shore to </a:t>
            </a:r>
            <a:r>
              <a:rPr lang="en-US" sz="1800" kern="1200" cap="none" dirty="0" smtClean="0">
                <a:solidFill>
                  <a:prstClr val="white"/>
                </a:solidFill>
                <a:latin typeface="Calibri" pitchFamily="34" charset="0"/>
                <a:ea typeface="+mn-ea"/>
                <a:cs typeface="Arial" charset="0"/>
              </a:rPr>
              <a:t>work!</a:t>
            </a:r>
            <a:endParaRPr lang="en-US" sz="1800" kern="1200" cap="none" dirty="0">
              <a:solidFill>
                <a:prstClr val="white"/>
              </a:solidFill>
              <a:latin typeface="Calibri" pitchFamily="34" charset="0"/>
              <a:ea typeface="+mn-ea"/>
              <a:cs typeface="Arial" charset="0"/>
            </a:endParaRPr>
          </a:p>
        </p:txBody>
      </p:sp>
      <p:sp>
        <p:nvSpPr>
          <p:cNvPr id="6" name="TextBox 5"/>
          <p:cNvSpPr txBox="1"/>
          <p:nvPr/>
        </p:nvSpPr>
        <p:spPr>
          <a:xfrm>
            <a:off x="685800" y="1131332"/>
            <a:ext cx="7696200" cy="5016758"/>
          </a:xfrm>
          <a:prstGeom prst="rect">
            <a:avLst/>
          </a:prstGeom>
          <a:noFill/>
        </p:spPr>
        <p:txBody>
          <a:bodyPr wrap="square" rtlCol="0">
            <a:spAutoFit/>
          </a:bodyPr>
          <a:lstStyle/>
          <a:p>
            <a:pPr algn="l" defTabSz="914400" rtl="0" fontAlgn="base">
              <a:spcBef>
                <a:spcPct val="0"/>
              </a:spcBef>
              <a:spcAft>
                <a:spcPct val="0"/>
              </a:spcAft>
            </a:pPr>
            <a:r>
              <a:rPr lang="en-US" sz="3600" i="1" kern="1200" cap="none" dirty="0" smtClean="0">
                <a:solidFill>
                  <a:srgbClr val="D16349"/>
                </a:solidFill>
                <a:latin typeface="Calibri" pitchFamily="34" charset="0"/>
                <a:ea typeface="+mn-ea"/>
                <a:cs typeface="Arial" charset="0"/>
              </a:rPr>
              <a:t>What are our Next Steps:</a:t>
            </a:r>
          </a:p>
          <a:p>
            <a:pPr algn="l" defTabSz="914400" rtl="0" fontAlgn="base">
              <a:spcBef>
                <a:spcPct val="0"/>
              </a:spcBef>
              <a:spcAft>
                <a:spcPct val="0"/>
              </a:spcAft>
            </a:pPr>
            <a:endParaRPr lang="en-US" sz="3200" i="1" kern="1200" cap="none" dirty="0" smtClean="0">
              <a:solidFill>
                <a:srgbClr val="D16349"/>
              </a:solidFill>
              <a:latin typeface="Calibri" pitchFamily="34" charset="0"/>
              <a:ea typeface="+mn-ea"/>
              <a:cs typeface="Arial" charset="0"/>
            </a:endParaRPr>
          </a:p>
          <a:p>
            <a:pPr marL="457200" indent="-457200" algn="l" defTabSz="914400" rtl="0" fontAlgn="base">
              <a:spcBef>
                <a:spcPct val="0"/>
              </a:spcBef>
              <a:spcAft>
                <a:spcPct val="0"/>
              </a:spcAft>
              <a:buFont typeface="Arial" panose="020B0604020202020204" pitchFamily="34" charset="0"/>
              <a:buChar char="•"/>
            </a:pPr>
            <a:r>
              <a:rPr lang="en-US" sz="2800" i="1" kern="1200" cap="none" dirty="0" smtClean="0">
                <a:solidFill>
                  <a:srgbClr val="D16349"/>
                </a:solidFill>
                <a:latin typeface="Calibri" pitchFamily="34" charset="0"/>
                <a:ea typeface="+mn-ea"/>
                <a:cs typeface="Arial" charset="0"/>
              </a:rPr>
              <a:t>Design a pilot/Prototype:</a:t>
            </a:r>
          </a:p>
          <a:p>
            <a:pPr marL="971550" lvl="1" indent="-514350" algn="l" defTabSz="914400" rtl="0" fontAlgn="base">
              <a:spcBef>
                <a:spcPct val="0"/>
              </a:spcBef>
              <a:spcAft>
                <a:spcPct val="0"/>
              </a:spcAft>
              <a:buFont typeface="+mj-lt"/>
              <a:buAutoNum type="alphaLcParenR"/>
            </a:pPr>
            <a:r>
              <a:rPr lang="en-US" sz="2800" i="1" kern="1200" cap="none" dirty="0" smtClean="0">
                <a:solidFill>
                  <a:srgbClr val="D16349"/>
                </a:solidFill>
                <a:latin typeface="Calibri" pitchFamily="34" charset="0"/>
                <a:ea typeface="+mn-ea"/>
                <a:cs typeface="Arial" charset="0"/>
              </a:rPr>
              <a:t>Long Term (over the next six months) – Front End Mapping and Lean training for Staff</a:t>
            </a:r>
          </a:p>
          <a:p>
            <a:pPr marL="971550" lvl="1" indent="-514350" algn="l" defTabSz="914400" rtl="0" fontAlgn="base">
              <a:spcBef>
                <a:spcPct val="0"/>
              </a:spcBef>
              <a:spcAft>
                <a:spcPct val="0"/>
              </a:spcAft>
              <a:buFont typeface="+mj-lt"/>
              <a:buAutoNum type="alphaLcParenR"/>
            </a:pPr>
            <a:r>
              <a:rPr lang="en-US" sz="2800" i="1" kern="1200" cap="none" dirty="0" smtClean="0">
                <a:solidFill>
                  <a:srgbClr val="D16349"/>
                </a:solidFill>
                <a:latin typeface="Calibri" pitchFamily="34" charset="0"/>
                <a:ea typeface="+mn-ea"/>
                <a:cs typeface="Arial" charset="0"/>
              </a:rPr>
              <a:t>Short Term </a:t>
            </a:r>
            <a:r>
              <a:rPr lang="en-US" sz="2800" i="1" kern="1200" cap="none" dirty="0">
                <a:solidFill>
                  <a:srgbClr val="D16349"/>
                </a:solidFill>
                <a:latin typeface="Calibri" pitchFamily="34" charset="0"/>
                <a:ea typeface="+mn-ea"/>
                <a:cs typeface="Arial" charset="0"/>
              </a:rPr>
              <a:t>(over the next </a:t>
            </a:r>
            <a:r>
              <a:rPr lang="en-US" sz="2800" i="1" kern="1200" cap="none" dirty="0" smtClean="0">
                <a:solidFill>
                  <a:srgbClr val="D16349"/>
                </a:solidFill>
                <a:latin typeface="Calibri" pitchFamily="34" charset="0"/>
                <a:ea typeface="+mn-ea"/>
                <a:cs typeface="Arial" charset="0"/>
              </a:rPr>
              <a:t>two </a:t>
            </a:r>
            <a:r>
              <a:rPr lang="en-US" sz="2800" i="1" kern="1200" cap="none" dirty="0">
                <a:solidFill>
                  <a:srgbClr val="D16349"/>
                </a:solidFill>
                <a:latin typeface="Calibri" pitchFamily="34" charset="0"/>
                <a:ea typeface="+mn-ea"/>
                <a:cs typeface="Arial" charset="0"/>
              </a:rPr>
              <a:t>months) </a:t>
            </a:r>
            <a:r>
              <a:rPr lang="en-US" sz="2800" i="1" kern="1200" cap="none" dirty="0" smtClean="0">
                <a:solidFill>
                  <a:srgbClr val="D16349"/>
                </a:solidFill>
                <a:latin typeface="Calibri" pitchFamily="34" charset="0"/>
                <a:ea typeface="+mn-ea"/>
                <a:cs typeface="Arial" charset="0"/>
              </a:rPr>
              <a:t>–</a:t>
            </a:r>
            <a:r>
              <a:rPr lang="en-US" sz="2800" i="1" kern="1200" cap="none" dirty="0">
                <a:solidFill>
                  <a:srgbClr val="D16349"/>
                </a:solidFill>
                <a:latin typeface="Calibri" pitchFamily="34" charset="0"/>
                <a:ea typeface="+mn-ea"/>
                <a:cs typeface="Arial" charset="0"/>
              </a:rPr>
              <a:t> </a:t>
            </a:r>
            <a:r>
              <a:rPr lang="en-US" sz="2800" i="1" kern="1200" cap="none" dirty="0" smtClean="0">
                <a:solidFill>
                  <a:srgbClr val="D16349"/>
                </a:solidFill>
                <a:latin typeface="Calibri" pitchFamily="34" charset="0"/>
                <a:ea typeface="+mn-ea"/>
                <a:cs typeface="Arial" charset="0"/>
              </a:rPr>
              <a:t>build around </a:t>
            </a:r>
            <a:r>
              <a:rPr lang="en-US" sz="2800" i="1" kern="1200" cap="none" dirty="0">
                <a:solidFill>
                  <a:srgbClr val="D16349"/>
                </a:solidFill>
                <a:latin typeface="Calibri" pitchFamily="34" charset="0"/>
                <a:ea typeface="+mn-ea"/>
                <a:cs typeface="Arial" charset="0"/>
              </a:rPr>
              <a:t>our new motto – Everyone’s Job is Building Relationships </a:t>
            </a:r>
            <a:r>
              <a:rPr lang="en-US" sz="2800" i="1" kern="1200" cap="none" dirty="0" smtClean="0">
                <a:solidFill>
                  <a:srgbClr val="D16349"/>
                </a:solidFill>
                <a:latin typeface="Calibri" pitchFamily="34" charset="0"/>
                <a:ea typeface="+mn-ea"/>
                <a:cs typeface="Arial" charset="0"/>
              </a:rPr>
              <a:t>– and using our technology (MOSES) to assist with our relationships.    </a:t>
            </a:r>
          </a:p>
        </p:txBody>
      </p:sp>
    </p:spTree>
    <p:extLst>
      <p:ext uri="{BB962C8B-B14F-4D97-AF65-F5344CB8AC3E}">
        <p14:creationId xmlns:p14="http://schemas.microsoft.com/office/powerpoint/2010/main" val="17641053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Shot 2015-07-24 at 10.12.56 AM (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00" y="1704636"/>
            <a:ext cx="8606892" cy="1716560"/>
          </a:xfrm>
          <a:prstGeom prst="rect">
            <a:avLst/>
          </a:prstGeom>
        </p:spPr>
      </p:pic>
      <p:sp>
        <p:nvSpPr>
          <p:cNvPr id="9" name="Down Arrow 8"/>
          <p:cNvSpPr/>
          <p:nvPr/>
        </p:nvSpPr>
        <p:spPr>
          <a:xfrm>
            <a:off x="4227413" y="714083"/>
            <a:ext cx="822960" cy="822960"/>
          </a:xfrm>
          <a:prstGeom prst="downArrow">
            <a:avLst/>
          </a:prstGeom>
          <a:ln/>
        </p:spPr>
        <p:style>
          <a:lnRef idx="1">
            <a:schemeClr val="accent1"/>
          </a:lnRef>
          <a:fillRef idx="3">
            <a:schemeClr val="accent1"/>
          </a:fillRef>
          <a:effectRef idx="2">
            <a:schemeClr val="accent1"/>
          </a:effectRef>
          <a:fontRef idx="minor">
            <a:schemeClr val="lt1"/>
          </a:fontRef>
        </p:style>
        <p:txBody>
          <a:bodyPr/>
          <a:lstStyle/>
          <a:p>
            <a:pPr algn="l" defTabSz="457200" rtl="0">
              <a:spcBef>
                <a:spcPts val="0"/>
              </a:spcBef>
            </a:pPr>
            <a:endParaRPr lang="en-US" sz="1800" b="0" kern="1200" cap="none">
              <a:solidFill>
                <a:prstClr val="white"/>
              </a:solidFill>
            </a:endParaRPr>
          </a:p>
        </p:txBody>
      </p:sp>
      <p:sp>
        <p:nvSpPr>
          <p:cNvPr id="6" name="TextBox 5"/>
          <p:cNvSpPr txBox="1"/>
          <p:nvPr/>
        </p:nvSpPr>
        <p:spPr>
          <a:xfrm>
            <a:off x="3490568" y="4098203"/>
            <a:ext cx="1975721" cy="830997"/>
          </a:xfrm>
          <a:prstGeom prst="rect">
            <a:avLst/>
          </a:prstGeom>
          <a:noFill/>
        </p:spPr>
        <p:txBody>
          <a:bodyPr wrap="none" rtlCol="0">
            <a:spAutoFit/>
          </a:bodyPr>
          <a:lstStyle/>
          <a:p>
            <a:pPr algn="l" defTabSz="457200" rtl="0">
              <a:spcBef>
                <a:spcPts val="0"/>
              </a:spcBef>
            </a:pPr>
            <a:r>
              <a:rPr lang="en-US" sz="4800" b="0" kern="1200" cap="none" dirty="0" smtClean="0">
                <a:solidFill>
                  <a:prstClr val="black"/>
                </a:solidFill>
                <a:latin typeface="Calibri"/>
                <a:ea typeface="+mn-ea"/>
                <a:cs typeface="+mn-cs"/>
              </a:rPr>
              <a:t>IDEATE</a:t>
            </a:r>
            <a:endParaRPr lang="en-US" sz="4800" b="0" kern="1200" cap="none" dirty="0">
              <a:solidFill>
                <a:prstClr val="black"/>
              </a:solidFill>
              <a:latin typeface="Calibri"/>
              <a:ea typeface="+mn-ea"/>
              <a:cs typeface="+mn-cs"/>
            </a:endParaRPr>
          </a:p>
        </p:txBody>
      </p:sp>
    </p:spTree>
    <p:extLst>
      <p:ext uri="{BB962C8B-B14F-4D97-AF65-F5344CB8AC3E}">
        <p14:creationId xmlns:p14="http://schemas.microsoft.com/office/powerpoint/2010/main" val="3652426790"/>
      </p:ext>
    </p:extLst>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8594" y="175772"/>
            <a:ext cx="8479361" cy="647477"/>
          </a:xfrm>
          <a:prstGeom prst="rect">
            <a:avLst/>
          </a:prstGeom>
        </p:spPr>
        <p:txBody>
          <a:bodyPr wrap="square">
            <a:noAutofit/>
          </a:bodyPr>
          <a:lstStyle/>
          <a:p>
            <a:pPr algn="l">
              <a:lnSpc>
                <a:spcPts val="3600"/>
              </a:lnSpc>
              <a:spcBef>
                <a:spcPts val="0"/>
              </a:spcBef>
            </a:pPr>
            <a:r>
              <a:rPr lang="en-US" sz="3100" cap="none" dirty="0" smtClean="0">
                <a:latin typeface="Arial"/>
                <a:cs typeface="Arial"/>
              </a:rPr>
              <a:t>Play Dates</a:t>
            </a:r>
            <a:endParaRPr lang="en-US" sz="3100" cap="none" dirty="0">
              <a:latin typeface="Arial"/>
              <a:cs typeface="Arial"/>
            </a:endParaRPr>
          </a:p>
        </p:txBody>
      </p:sp>
      <p:pic>
        <p:nvPicPr>
          <p:cNvPr id="5" name="Picture 4" descr="shutterstock_209228887.jpg"/>
          <p:cNvPicPr>
            <a:picLocks noChangeAspect="1"/>
          </p:cNvPicPr>
          <p:nvPr/>
        </p:nvPicPr>
        <p:blipFill rotWithShape="1">
          <a:blip r:embed="rId3" cstate="print">
            <a:extLst>
              <a:ext uri="{28A0092B-C50C-407E-A947-70E740481C1C}">
                <a14:useLocalDpi xmlns:a14="http://schemas.microsoft.com/office/drawing/2010/main" val="0"/>
              </a:ext>
            </a:extLst>
          </a:blip>
          <a:srcRect b="15536"/>
          <a:stretch/>
        </p:blipFill>
        <p:spPr>
          <a:xfrm>
            <a:off x="0" y="871563"/>
            <a:ext cx="9144000" cy="5148923"/>
          </a:xfrm>
          <a:prstGeom prst="rect">
            <a:avLst/>
          </a:prstGeom>
        </p:spPr>
      </p:pic>
    </p:spTree>
    <p:extLst>
      <p:ext uri="{BB962C8B-B14F-4D97-AF65-F5344CB8AC3E}">
        <p14:creationId xmlns:p14="http://schemas.microsoft.com/office/powerpoint/2010/main" val="3634073926"/>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hape 163"/>
          <p:cNvSpPr/>
          <p:nvPr/>
        </p:nvSpPr>
        <p:spPr>
          <a:xfrm>
            <a:off x="-3672" y="-192786"/>
            <a:ext cx="9147672" cy="6033542"/>
          </a:xfrm>
          <a:prstGeom prst="rect">
            <a:avLst/>
          </a:prstGeom>
          <a:solidFill>
            <a:srgbClr val="DCE9B0"/>
          </a:solidFill>
          <a:ln w="12700">
            <a:miter lim="400000"/>
          </a:ln>
          <a:effectLst/>
        </p:spPr>
        <p:txBody>
          <a:bodyPr lIns="0" tIns="0" rIns="0" bIns="0" anchor="ctr"/>
          <a:lstStyle/>
          <a:p>
            <a:pPr lvl="0" algn="l">
              <a:spcBef>
                <a:spcPts val="0"/>
              </a:spcBef>
              <a:defRPr sz="1800" b="0" cap="none">
                <a:solidFill>
                  <a:srgbClr val="000000"/>
                </a:solidFill>
                <a:latin typeface="Calibri"/>
                <a:ea typeface="Calibri"/>
                <a:cs typeface="Calibri"/>
                <a:sym typeface="Calibri"/>
              </a:defRPr>
            </a:pPr>
            <a:endParaRPr dirty="0"/>
          </a:p>
        </p:txBody>
      </p:sp>
      <p:sp>
        <p:nvSpPr>
          <p:cNvPr id="4" name="Slide Number Placeholder 3"/>
          <p:cNvSpPr>
            <a:spLocks noGrp="1"/>
          </p:cNvSpPr>
          <p:nvPr>
            <p:ph type="sldNum" sz="quarter" idx="4294967295"/>
          </p:nvPr>
        </p:nvSpPr>
        <p:spPr>
          <a:xfrm>
            <a:off x="7010400" y="6319838"/>
            <a:ext cx="2133600" cy="365125"/>
          </a:xfrm>
          <a:prstGeom prst="rect">
            <a:avLst/>
          </a:prstGeom>
        </p:spPr>
        <p:txBody>
          <a:bodyPr/>
          <a:lstStyle/>
          <a:p>
            <a:fld id="{9C9C542F-6633-DE4E-BD0D-706F73EBE14C}" type="slidenum">
              <a:rPr lang="en-US" smtClean="0"/>
              <a:pPr/>
              <a:t>25</a:t>
            </a:fld>
            <a:endParaRPr lang="en-US" dirty="0"/>
          </a:p>
        </p:txBody>
      </p:sp>
      <p:sp>
        <p:nvSpPr>
          <p:cNvPr id="7" name="Shape 150"/>
          <p:cNvSpPr/>
          <p:nvPr/>
        </p:nvSpPr>
        <p:spPr>
          <a:xfrm>
            <a:off x="1802709" y="356836"/>
            <a:ext cx="1687245" cy="848818"/>
          </a:xfrm>
          <a:prstGeom prst="rect">
            <a:avLst/>
          </a:prstGeom>
          <a:solidFill>
            <a:srgbClr val="F16522"/>
          </a:solidFill>
          <a:ln w="12700">
            <a:miter lim="400000"/>
          </a:ln>
        </p:spPr>
        <p:txBody>
          <a:bodyPr lIns="0" tIns="0" rIns="0" bIns="0" anchor="ctr"/>
          <a:lstStyle/>
          <a:p>
            <a:pPr lvl="0" algn="l">
              <a:spcBef>
                <a:spcPts val="0"/>
              </a:spcBef>
              <a:defRPr sz="1800" b="0" cap="none">
                <a:solidFill>
                  <a:srgbClr val="000000"/>
                </a:solidFill>
                <a:latin typeface="Calibri"/>
                <a:ea typeface="Calibri"/>
                <a:cs typeface="Calibri"/>
                <a:sym typeface="Calibri"/>
              </a:defRPr>
            </a:pPr>
            <a:endParaRPr dirty="0"/>
          </a:p>
        </p:txBody>
      </p:sp>
      <p:pic>
        <p:nvPicPr>
          <p:cNvPr id="8" name="Picture 7" descr="howmightw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7212" y="173500"/>
            <a:ext cx="6210300" cy="1270000"/>
          </a:xfrm>
          <a:prstGeom prst="rect">
            <a:avLst/>
          </a:prstGeom>
        </p:spPr>
      </p:pic>
      <p:pic>
        <p:nvPicPr>
          <p:cNvPr id="12" name="Picture 11" descr="question.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3201" y="1632268"/>
            <a:ext cx="2879951" cy="4031932"/>
          </a:xfrm>
          <a:prstGeom prst="rect">
            <a:avLst/>
          </a:prstGeom>
          <a:effectLst>
            <a:outerShdw blurRad="247650" dist="215900" dir="7620000" sx="96000" sy="96000" algn="tl" rotWithShape="0">
              <a:srgbClr val="000000">
                <a:alpha val="20000"/>
              </a:srgbClr>
            </a:outerShdw>
          </a:effectLst>
        </p:spPr>
      </p:pic>
      <p:sp>
        <p:nvSpPr>
          <p:cNvPr id="13" name="Rounded Rectangle 12"/>
          <p:cNvSpPr/>
          <p:nvPr/>
        </p:nvSpPr>
        <p:spPr>
          <a:xfrm>
            <a:off x="3302001" y="2630238"/>
            <a:ext cx="5958702" cy="733546"/>
          </a:xfrm>
          <a:prstGeom prst="roundRect">
            <a:avLst/>
          </a:prstGeom>
          <a:solidFill>
            <a:srgbClr val="FFFFFF">
              <a:alpha val="30000"/>
            </a:srgb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3835"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5" name="Rounded Rectangle 14"/>
          <p:cNvSpPr/>
          <p:nvPr/>
        </p:nvSpPr>
        <p:spPr>
          <a:xfrm>
            <a:off x="3302001" y="4192230"/>
            <a:ext cx="5958702" cy="733546"/>
          </a:xfrm>
          <a:prstGeom prst="roundRect">
            <a:avLst/>
          </a:prstGeom>
          <a:solidFill>
            <a:srgbClr val="FFFFFF">
              <a:alpha val="30000"/>
            </a:srgbClr>
          </a:solidFill>
          <a:ln w="25400" cap="flat">
            <a:no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3835"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3" name="Content Placeholder 2"/>
          <p:cNvSpPr>
            <a:spLocks noGrp="1"/>
          </p:cNvSpPr>
          <p:nvPr>
            <p:ph idx="4294967295"/>
          </p:nvPr>
        </p:nvSpPr>
        <p:spPr>
          <a:xfrm>
            <a:off x="3420533" y="2253148"/>
            <a:ext cx="5418667" cy="3310466"/>
          </a:xfrm>
        </p:spPr>
        <p:txBody>
          <a:bodyPr tIns="0" bIns="0">
            <a:noAutofit/>
          </a:bodyPr>
          <a:lstStyle/>
          <a:p>
            <a:pPr marL="0" lvl="0" indent="0">
              <a:spcBef>
                <a:spcPts val="0"/>
              </a:spcBef>
              <a:spcAft>
                <a:spcPts val="1800"/>
              </a:spcAft>
              <a:buNone/>
            </a:pPr>
            <a:r>
              <a:rPr lang="en-US" sz="1800" dirty="0">
                <a:solidFill>
                  <a:schemeClr val="bg1"/>
                </a:solidFill>
                <a:latin typeface="Arial"/>
                <a:cs typeface="Arial"/>
              </a:rPr>
              <a:t>D</a:t>
            </a:r>
            <a:r>
              <a:rPr lang="en-US" sz="1800" dirty="0" smtClean="0">
                <a:solidFill>
                  <a:schemeClr val="bg1"/>
                </a:solidFill>
                <a:latin typeface="Arial"/>
                <a:cs typeface="Arial"/>
              </a:rPr>
              <a:t>esign </a:t>
            </a:r>
            <a:r>
              <a:rPr lang="en-US" sz="1800" dirty="0">
                <a:solidFill>
                  <a:schemeClr val="bg1"/>
                </a:solidFill>
                <a:latin typeface="Arial"/>
                <a:cs typeface="Arial"/>
              </a:rPr>
              <a:t>rich and inspiring spaces </a:t>
            </a:r>
            <a:r>
              <a:rPr lang="en-US" sz="1800" dirty="0" smtClean="0">
                <a:solidFill>
                  <a:schemeClr val="bg1"/>
                </a:solidFill>
                <a:latin typeface="Arial"/>
                <a:cs typeface="Arial"/>
              </a:rPr>
              <a:t>that engage youth?</a:t>
            </a:r>
          </a:p>
          <a:p>
            <a:pPr marL="0" indent="0">
              <a:spcBef>
                <a:spcPts val="0"/>
              </a:spcBef>
              <a:spcAft>
                <a:spcPts val="1800"/>
              </a:spcAft>
              <a:buNone/>
            </a:pPr>
            <a:r>
              <a:rPr lang="en-US" sz="1800" dirty="0" smtClean="0">
                <a:solidFill>
                  <a:schemeClr val="bg1"/>
                </a:solidFill>
                <a:latin typeface="Arial"/>
                <a:cs typeface="Arial"/>
              </a:rPr>
              <a:t>Provide services that motivate, support and empower our customers?</a:t>
            </a:r>
          </a:p>
          <a:p>
            <a:pPr marL="0" lvl="1" indent="0">
              <a:spcBef>
                <a:spcPts val="0"/>
              </a:spcBef>
              <a:spcAft>
                <a:spcPts val="1800"/>
              </a:spcAft>
              <a:buNone/>
            </a:pPr>
            <a:r>
              <a:rPr lang="en-US" sz="1800" dirty="0" smtClean="0">
                <a:solidFill>
                  <a:schemeClr val="bg1"/>
                </a:solidFill>
                <a:latin typeface="Arial"/>
                <a:cs typeface="Arial"/>
              </a:rPr>
              <a:t>Engage </a:t>
            </a:r>
            <a:r>
              <a:rPr lang="en-US" sz="1800" dirty="0">
                <a:solidFill>
                  <a:schemeClr val="bg1"/>
                </a:solidFill>
                <a:latin typeface="Arial"/>
                <a:cs typeface="Arial"/>
              </a:rPr>
              <a:t>our </a:t>
            </a:r>
            <a:r>
              <a:rPr lang="en-US" sz="1800" dirty="0" smtClean="0">
                <a:solidFill>
                  <a:schemeClr val="bg1"/>
                </a:solidFill>
                <a:latin typeface="Arial"/>
                <a:cs typeface="Arial"/>
              </a:rPr>
              <a:t>employers </a:t>
            </a:r>
            <a:r>
              <a:rPr lang="en-US" sz="1800" dirty="0">
                <a:solidFill>
                  <a:schemeClr val="bg1"/>
                </a:solidFill>
                <a:latin typeface="Arial"/>
                <a:cs typeface="Arial"/>
              </a:rPr>
              <a:t>in </a:t>
            </a:r>
            <a:r>
              <a:rPr lang="en-US" sz="1800" dirty="0" smtClean="0">
                <a:solidFill>
                  <a:schemeClr val="bg1"/>
                </a:solidFill>
                <a:latin typeface="Arial"/>
                <a:cs typeface="Arial"/>
              </a:rPr>
              <a:t/>
            </a:r>
            <a:br>
              <a:rPr lang="en-US" sz="1800" dirty="0" smtClean="0">
                <a:solidFill>
                  <a:schemeClr val="bg1"/>
                </a:solidFill>
                <a:latin typeface="Arial"/>
                <a:cs typeface="Arial"/>
              </a:rPr>
            </a:br>
            <a:r>
              <a:rPr lang="en-US" sz="1800" dirty="0" smtClean="0">
                <a:solidFill>
                  <a:schemeClr val="bg1"/>
                </a:solidFill>
                <a:latin typeface="Arial"/>
                <a:cs typeface="Arial"/>
              </a:rPr>
              <a:t>more </a:t>
            </a:r>
            <a:r>
              <a:rPr lang="en-US" sz="1800" dirty="0">
                <a:solidFill>
                  <a:schemeClr val="bg1"/>
                </a:solidFill>
                <a:latin typeface="Arial"/>
                <a:cs typeface="Arial"/>
              </a:rPr>
              <a:t>meaningful ways</a:t>
            </a:r>
            <a:r>
              <a:rPr lang="en-US" sz="1800" dirty="0" smtClean="0">
                <a:solidFill>
                  <a:schemeClr val="bg1"/>
                </a:solidFill>
                <a:latin typeface="Arial"/>
                <a:cs typeface="Arial"/>
              </a:rPr>
              <a:t>?</a:t>
            </a:r>
          </a:p>
          <a:p>
            <a:pPr marL="0" lvl="1" indent="0">
              <a:spcBef>
                <a:spcPts val="0"/>
              </a:spcBef>
              <a:spcAft>
                <a:spcPts val="1800"/>
              </a:spcAft>
              <a:buNone/>
            </a:pPr>
            <a:r>
              <a:rPr lang="en-US" sz="1800" dirty="0" smtClean="0">
                <a:solidFill>
                  <a:schemeClr val="bg1"/>
                </a:solidFill>
                <a:latin typeface="Arial"/>
                <a:cs typeface="Arial"/>
              </a:rPr>
              <a:t>Immerse ourselves in employers environments to better understand their needs?</a:t>
            </a:r>
          </a:p>
          <a:p>
            <a:pPr marL="0" lvl="1" indent="0">
              <a:spcBef>
                <a:spcPts val="0"/>
              </a:spcBef>
              <a:spcAft>
                <a:spcPts val="1800"/>
              </a:spcAft>
              <a:buNone/>
            </a:pPr>
            <a:endParaRPr lang="en-US" sz="1800" dirty="0">
              <a:latin typeface="Arial"/>
              <a:cs typeface="Arial"/>
            </a:endParaRPr>
          </a:p>
          <a:p>
            <a:pPr marL="0" lvl="1" indent="0">
              <a:spcBef>
                <a:spcPts val="0"/>
              </a:spcBef>
              <a:spcAft>
                <a:spcPts val="1800"/>
              </a:spcAft>
              <a:buNone/>
            </a:pPr>
            <a:endParaRPr lang="en-US" sz="1800" dirty="0" smtClean="0">
              <a:latin typeface="Arial"/>
              <a:cs typeface="Arial"/>
            </a:endParaRPr>
          </a:p>
          <a:p>
            <a:pPr marL="0" lvl="1" indent="0">
              <a:spcBef>
                <a:spcPts val="0"/>
              </a:spcBef>
              <a:spcAft>
                <a:spcPts val="1800"/>
              </a:spcAft>
              <a:buNone/>
            </a:pPr>
            <a:endParaRPr lang="en-US" sz="1800" dirty="0">
              <a:latin typeface="Arial"/>
              <a:cs typeface="Arial"/>
            </a:endParaRPr>
          </a:p>
          <a:p>
            <a:pPr marL="0" lvl="0" indent="0">
              <a:spcBef>
                <a:spcPts val="0"/>
              </a:spcBef>
              <a:spcAft>
                <a:spcPts val="1800"/>
              </a:spcAft>
              <a:buNone/>
            </a:pPr>
            <a:endParaRPr lang="en-US" sz="1800" dirty="0">
              <a:latin typeface="Arial"/>
              <a:cs typeface="Arial"/>
            </a:endParaRPr>
          </a:p>
          <a:p>
            <a:pPr marL="0" indent="0">
              <a:spcBef>
                <a:spcPts val="0"/>
              </a:spcBef>
              <a:spcAft>
                <a:spcPts val="1800"/>
              </a:spcAft>
              <a:buNone/>
            </a:pPr>
            <a:endParaRPr lang="en-US" sz="1800" dirty="0">
              <a:latin typeface="Arial"/>
              <a:cs typeface="Arial"/>
            </a:endParaRPr>
          </a:p>
        </p:txBody>
      </p:sp>
    </p:spTree>
    <p:extLst>
      <p:ext uri="{BB962C8B-B14F-4D97-AF65-F5344CB8AC3E}">
        <p14:creationId xmlns:p14="http://schemas.microsoft.com/office/powerpoint/2010/main" val="3672626053"/>
      </p:ext>
    </p:extLst>
  </p:cSld>
  <p:clrMapOvr>
    <a:masterClrMapping/>
  </p:clrMapOvr>
  <p:transition spd="med"/>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Shot 2015-07-24 at 10.12.56 AM (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00" y="1704636"/>
            <a:ext cx="8606892" cy="1716560"/>
          </a:xfrm>
          <a:prstGeom prst="rect">
            <a:avLst/>
          </a:prstGeom>
        </p:spPr>
      </p:pic>
      <p:sp>
        <p:nvSpPr>
          <p:cNvPr id="9" name="Down Arrow 8"/>
          <p:cNvSpPr/>
          <p:nvPr/>
        </p:nvSpPr>
        <p:spPr>
          <a:xfrm>
            <a:off x="5918786" y="714083"/>
            <a:ext cx="822960" cy="822960"/>
          </a:xfrm>
          <a:prstGeom prst="downArrow">
            <a:avLst/>
          </a:prstGeom>
          <a:ln/>
        </p:spPr>
        <p:style>
          <a:lnRef idx="1">
            <a:schemeClr val="accent1"/>
          </a:lnRef>
          <a:fillRef idx="3">
            <a:schemeClr val="accent1"/>
          </a:fillRef>
          <a:effectRef idx="2">
            <a:schemeClr val="accent1"/>
          </a:effectRef>
          <a:fontRef idx="minor">
            <a:schemeClr val="lt1"/>
          </a:fontRef>
        </p:style>
        <p:txBody>
          <a:bodyPr/>
          <a:lstStyle/>
          <a:p>
            <a:pPr algn="l" defTabSz="457200" rtl="0">
              <a:spcBef>
                <a:spcPts val="0"/>
              </a:spcBef>
            </a:pPr>
            <a:endParaRPr lang="en-US" sz="1800" b="0" kern="1200" cap="none">
              <a:solidFill>
                <a:prstClr val="white"/>
              </a:solidFill>
            </a:endParaRPr>
          </a:p>
        </p:txBody>
      </p:sp>
      <p:sp>
        <p:nvSpPr>
          <p:cNvPr id="5" name="TextBox 4"/>
          <p:cNvSpPr txBox="1"/>
          <p:nvPr/>
        </p:nvSpPr>
        <p:spPr>
          <a:xfrm>
            <a:off x="2748327" y="4098203"/>
            <a:ext cx="3170459" cy="830997"/>
          </a:xfrm>
          <a:prstGeom prst="rect">
            <a:avLst/>
          </a:prstGeom>
          <a:noFill/>
        </p:spPr>
        <p:txBody>
          <a:bodyPr wrap="none" rtlCol="0">
            <a:spAutoFit/>
          </a:bodyPr>
          <a:lstStyle/>
          <a:p>
            <a:pPr algn="l" defTabSz="457200" rtl="0">
              <a:spcBef>
                <a:spcPts val="0"/>
              </a:spcBef>
            </a:pPr>
            <a:r>
              <a:rPr lang="en-US" sz="4800" b="0" kern="1200" cap="none" dirty="0" smtClean="0">
                <a:solidFill>
                  <a:prstClr val="black"/>
                </a:solidFill>
                <a:latin typeface="Calibri"/>
                <a:ea typeface="+mn-ea"/>
                <a:cs typeface="+mn-cs"/>
              </a:rPr>
              <a:t>PROTOTYPE</a:t>
            </a:r>
            <a:endParaRPr lang="en-US" sz="4800" b="0" kern="1200" cap="none" dirty="0">
              <a:solidFill>
                <a:prstClr val="black"/>
              </a:solidFill>
              <a:latin typeface="Calibri"/>
              <a:ea typeface="+mn-ea"/>
              <a:cs typeface="+mn-cs"/>
            </a:endParaRPr>
          </a:p>
        </p:txBody>
      </p:sp>
    </p:spTree>
    <p:extLst>
      <p:ext uri="{BB962C8B-B14F-4D97-AF65-F5344CB8AC3E}">
        <p14:creationId xmlns:p14="http://schemas.microsoft.com/office/powerpoint/2010/main" val="4209961876"/>
      </p:ext>
    </p:extLst>
  </p:cSld>
  <p:clrMapOvr>
    <a:masterClrMapping/>
  </p:clrMapOvr>
  <p:transition spd="med"/>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431800"/>
            <a:ext cx="9144000" cy="5586201"/>
          </a:xfrm>
          <a:prstGeom prst="rect">
            <a:avLst/>
          </a:prstGeom>
        </p:spPr>
      </p:pic>
      <p:sp>
        <p:nvSpPr>
          <p:cNvPr id="4" name="Slide Number Placeholder 3"/>
          <p:cNvSpPr>
            <a:spLocks noGrp="1"/>
          </p:cNvSpPr>
          <p:nvPr>
            <p:ph type="sldNum" sz="quarter" idx="4294967295"/>
          </p:nvPr>
        </p:nvSpPr>
        <p:spPr>
          <a:xfrm>
            <a:off x="7010400" y="6319838"/>
            <a:ext cx="2133600" cy="365125"/>
          </a:xfrm>
          <a:prstGeom prst="rect">
            <a:avLst/>
          </a:prstGeom>
        </p:spPr>
        <p:txBody>
          <a:bodyPr/>
          <a:lstStyle/>
          <a:p>
            <a:fld id="{9C9C542F-6633-DE4E-BD0D-706F73EBE14C}" type="slidenum">
              <a:rPr lang="en-US" smtClean="0"/>
              <a:pPr/>
              <a:t>27</a:t>
            </a:fld>
            <a:endParaRPr lang="en-US"/>
          </a:p>
        </p:txBody>
      </p:sp>
      <p:pic>
        <p:nvPicPr>
          <p:cNvPr id="2" name="Picture 1"/>
          <p:cNvPicPr>
            <a:picLocks noChangeAspect="1"/>
          </p:cNvPicPr>
          <p:nvPr/>
        </p:nvPicPr>
        <p:blipFill rotWithShape="1">
          <a:blip r:embed="rId4"/>
          <a:srcRect b="3601"/>
          <a:stretch/>
        </p:blipFill>
        <p:spPr>
          <a:xfrm>
            <a:off x="0" y="0"/>
            <a:ext cx="9144000" cy="4799084"/>
          </a:xfrm>
          <a:prstGeom prst="rect">
            <a:avLst/>
          </a:prstGeom>
        </p:spPr>
      </p:pic>
    </p:spTree>
    <p:extLst>
      <p:ext uri="{BB962C8B-B14F-4D97-AF65-F5344CB8AC3E}">
        <p14:creationId xmlns:p14="http://schemas.microsoft.com/office/powerpoint/2010/main" val="4092711747"/>
      </p:ext>
    </p:extLst>
  </p:cSld>
  <p:clrMapOvr>
    <a:masterClrMapping/>
  </p:clrMapOvr>
  <p:transition spd="med"/>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247"/>
          <p:cNvSpPr/>
          <p:nvPr/>
        </p:nvSpPr>
        <p:spPr>
          <a:xfrm>
            <a:off x="1" y="-61785"/>
            <a:ext cx="9150864" cy="976539"/>
          </a:xfrm>
          <a:prstGeom prst="rect">
            <a:avLst/>
          </a:prstGeom>
          <a:solidFill>
            <a:srgbClr val="F16522"/>
          </a:solidFill>
          <a:ln w="12700">
            <a:miter lim="400000"/>
          </a:ln>
        </p:spPr>
        <p:txBody>
          <a:bodyPr lIns="0" tIns="0" rIns="0" bIns="0" anchor="ctr"/>
          <a:lstStyle/>
          <a:p>
            <a:pPr lvl="0" algn="l">
              <a:spcBef>
                <a:spcPts val="0"/>
              </a:spcBef>
              <a:defRPr sz="2400" b="0" cap="none">
                <a:solidFill>
                  <a:srgbClr val="FFFFFF"/>
                </a:solidFill>
                <a:latin typeface="Calibri"/>
                <a:ea typeface="Calibri"/>
                <a:cs typeface="Calibri"/>
                <a:sym typeface="Calibri"/>
              </a:defRPr>
            </a:pPr>
            <a:endParaRPr/>
          </a:p>
        </p:txBody>
      </p:sp>
      <p:sp>
        <p:nvSpPr>
          <p:cNvPr id="12" name="Rectangle 11"/>
          <p:cNvSpPr/>
          <p:nvPr/>
        </p:nvSpPr>
        <p:spPr>
          <a:xfrm>
            <a:off x="538616" y="1049812"/>
            <a:ext cx="8042465" cy="2300992"/>
          </a:xfrm>
          <a:prstGeom prst="rect">
            <a:avLst/>
          </a:prstGeom>
          <a:solidFill>
            <a:schemeClr val="tx2">
              <a:alpha val="30000"/>
            </a:schemeClr>
          </a:solidFill>
          <a:ln w="6350" cap="flat" cmpd="sng">
            <a:solidFill>
              <a:schemeClr val="bg2"/>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3835"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11" name="Rectangle 10"/>
          <p:cNvSpPr/>
          <p:nvPr/>
        </p:nvSpPr>
        <p:spPr>
          <a:xfrm>
            <a:off x="538616" y="3611757"/>
            <a:ext cx="8042465" cy="2300992"/>
          </a:xfrm>
          <a:prstGeom prst="rect">
            <a:avLst/>
          </a:prstGeom>
          <a:solidFill>
            <a:schemeClr val="tx2">
              <a:alpha val="30000"/>
            </a:schemeClr>
          </a:solidFill>
          <a:ln w="6350" cap="flat" cmpd="sng">
            <a:solidFill>
              <a:schemeClr val="bg2"/>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3835"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pic>
        <p:nvPicPr>
          <p:cNvPr id="2" name="Picture 1" descr="Yesteryear.jpg"/>
          <p:cNvPicPr>
            <a:picLocks noChangeAspect="1"/>
          </p:cNvPicPr>
          <p:nvPr/>
        </p:nvPicPr>
        <p:blipFill rotWithShape="1">
          <a:blip r:embed="rId3">
            <a:extLst>
              <a:ext uri="{28A0092B-C50C-407E-A947-70E740481C1C}">
                <a14:useLocalDpi xmlns:a14="http://schemas.microsoft.com/office/drawing/2010/main" val="0"/>
              </a:ext>
            </a:extLst>
          </a:blip>
          <a:srcRect t="2035" b="13505"/>
          <a:stretch/>
        </p:blipFill>
        <p:spPr>
          <a:xfrm>
            <a:off x="4585731" y="3707027"/>
            <a:ext cx="3868094" cy="2130210"/>
          </a:xfrm>
          <a:prstGeom prst="rect">
            <a:avLst/>
          </a:prstGeom>
        </p:spPr>
      </p:pic>
      <p:pic>
        <p:nvPicPr>
          <p:cNvPr id="6" name="Picture 5" descr="IndPartnersFightingOverEmpl.jpg"/>
          <p:cNvPicPr>
            <a:picLocks noChangeAspect="1"/>
          </p:cNvPicPr>
          <p:nvPr/>
        </p:nvPicPr>
        <p:blipFill rotWithShape="1">
          <a:blip r:embed="rId4">
            <a:extLst>
              <a:ext uri="{28A0092B-C50C-407E-A947-70E740481C1C}">
                <a14:useLocalDpi xmlns:a14="http://schemas.microsoft.com/office/drawing/2010/main" val="0"/>
              </a:ext>
            </a:extLst>
          </a:blip>
          <a:srcRect l="13811" t="7842" r="5775" b="29359"/>
          <a:stretch/>
        </p:blipFill>
        <p:spPr>
          <a:xfrm>
            <a:off x="639683" y="1146432"/>
            <a:ext cx="3755160" cy="2095954"/>
          </a:xfrm>
          <a:prstGeom prst="rect">
            <a:avLst/>
          </a:prstGeom>
        </p:spPr>
      </p:pic>
      <p:sp>
        <p:nvSpPr>
          <p:cNvPr id="7" name="Content Placeholder 2"/>
          <p:cNvSpPr txBox="1">
            <a:spLocks/>
          </p:cNvSpPr>
          <p:nvPr/>
        </p:nvSpPr>
        <p:spPr>
          <a:xfrm>
            <a:off x="4814550" y="1716216"/>
            <a:ext cx="3440193" cy="1016000"/>
          </a:xfrm>
          <a:prstGeom prst="rect">
            <a:avLst/>
          </a:prstGeom>
          <a:ln w="12700">
            <a:miter lim="400000"/>
          </a:ln>
          <a:extLst>
            <a:ext uri="{C572A759-6A51-4108-AA02-DFA0A04FC94B}">
              <ma14:wrappingTextBoxFlag xmlns:ma14="http://schemas.microsoft.com/office/mac/drawingml/2011/main" xmlns="" val="1"/>
            </a:ext>
          </a:extLst>
        </p:spPr>
        <p:txBody>
          <a:bodyPr lIns="45691" tIns="0" rIns="45691" bIns="0">
            <a:noAutofit/>
          </a:bodyPr>
          <a:lstStyle>
            <a:lvl1pPr marL="342691" indent="-342691" defTabSz="913835">
              <a:spcBef>
                <a:spcPts val="700"/>
              </a:spcBef>
              <a:buSzPct val="100000"/>
              <a:buFont typeface="Arial"/>
              <a:buChar char="•"/>
              <a:defRPr sz="3200">
                <a:solidFill>
                  <a:srgbClr val="FFFFFF"/>
                </a:solidFill>
                <a:latin typeface="Calibri"/>
                <a:ea typeface="Calibri"/>
                <a:cs typeface="Calibri"/>
                <a:sym typeface="Calibri"/>
              </a:defRPr>
            </a:lvl1pPr>
            <a:lvl2pPr marL="783290" indent="-326371" defTabSz="913835">
              <a:spcBef>
                <a:spcPts val="700"/>
              </a:spcBef>
              <a:buSzPct val="100000"/>
              <a:buFont typeface="Arial"/>
              <a:buChar char="–"/>
              <a:defRPr sz="3200">
                <a:solidFill>
                  <a:srgbClr val="FFFFFF"/>
                </a:solidFill>
                <a:latin typeface="Calibri"/>
                <a:ea typeface="Calibri"/>
                <a:cs typeface="Calibri"/>
                <a:sym typeface="Calibri"/>
              </a:defRPr>
            </a:lvl2pPr>
            <a:lvl3pPr marL="1218446" indent="-304610" defTabSz="913835">
              <a:spcBef>
                <a:spcPts val="700"/>
              </a:spcBef>
              <a:buSzPct val="100000"/>
              <a:buFont typeface="Arial"/>
              <a:buChar char="•"/>
              <a:defRPr sz="3200">
                <a:solidFill>
                  <a:srgbClr val="FFFFFF"/>
                </a:solidFill>
                <a:latin typeface="Calibri"/>
                <a:ea typeface="Calibri"/>
                <a:cs typeface="Calibri"/>
                <a:sym typeface="Calibri"/>
              </a:defRPr>
            </a:lvl3pPr>
            <a:lvl4pPr marL="1736290" indent="-365532" defTabSz="913835">
              <a:spcBef>
                <a:spcPts val="700"/>
              </a:spcBef>
              <a:buSzPct val="100000"/>
              <a:buFont typeface="Arial"/>
              <a:buChar char="–"/>
              <a:defRPr sz="3200">
                <a:solidFill>
                  <a:srgbClr val="FFFFFF"/>
                </a:solidFill>
                <a:latin typeface="Calibri"/>
                <a:ea typeface="Calibri"/>
                <a:cs typeface="Calibri"/>
                <a:sym typeface="Calibri"/>
              </a:defRPr>
            </a:lvl4pPr>
            <a:lvl5pPr marL="2193214" indent="-365532" defTabSz="913835">
              <a:spcBef>
                <a:spcPts val="700"/>
              </a:spcBef>
              <a:buSzPct val="100000"/>
              <a:buFont typeface="Arial"/>
              <a:buChar char="»"/>
              <a:defRPr sz="3200">
                <a:solidFill>
                  <a:srgbClr val="FFFFFF"/>
                </a:solidFill>
                <a:latin typeface="Calibri"/>
                <a:ea typeface="Calibri"/>
                <a:cs typeface="Calibri"/>
                <a:sym typeface="Calibri"/>
              </a:defRPr>
            </a:lvl5pPr>
            <a:lvl6pPr marL="2650133" indent="-365532" defTabSz="913835">
              <a:spcBef>
                <a:spcPts val="700"/>
              </a:spcBef>
              <a:buSzPct val="100000"/>
              <a:buFont typeface="Arial"/>
              <a:buChar char="•"/>
              <a:defRPr sz="3200">
                <a:solidFill>
                  <a:srgbClr val="FFFFFF"/>
                </a:solidFill>
                <a:latin typeface="Calibri"/>
                <a:ea typeface="Calibri"/>
                <a:cs typeface="Calibri"/>
                <a:sym typeface="Calibri"/>
              </a:defRPr>
            </a:lvl6pPr>
            <a:lvl7pPr marL="3107050" indent="-365532" defTabSz="913835">
              <a:spcBef>
                <a:spcPts val="700"/>
              </a:spcBef>
              <a:buSzPct val="100000"/>
              <a:buFont typeface="Arial"/>
              <a:buChar char="•"/>
              <a:defRPr sz="3200">
                <a:solidFill>
                  <a:srgbClr val="FFFFFF"/>
                </a:solidFill>
                <a:latin typeface="Calibri"/>
                <a:ea typeface="Calibri"/>
                <a:cs typeface="Calibri"/>
                <a:sym typeface="Calibri"/>
              </a:defRPr>
            </a:lvl7pPr>
            <a:lvl8pPr marL="3563971" indent="-365532" defTabSz="913835">
              <a:spcBef>
                <a:spcPts val="700"/>
              </a:spcBef>
              <a:buSzPct val="100000"/>
              <a:buFont typeface="Arial"/>
              <a:buChar char="•"/>
              <a:defRPr sz="3200">
                <a:solidFill>
                  <a:srgbClr val="FFFFFF"/>
                </a:solidFill>
                <a:latin typeface="Calibri"/>
                <a:ea typeface="Calibri"/>
                <a:cs typeface="Calibri"/>
                <a:sym typeface="Calibri"/>
              </a:defRPr>
            </a:lvl8pPr>
            <a:lvl9pPr marL="4020887" indent="-365533" defTabSz="913835">
              <a:spcBef>
                <a:spcPts val="700"/>
              </a:spcBef>
              <a:buSzPct val="100000"/>
              <a:buFont typeface="Arial"/>
              <a:buChar char="•"/>
              <a:defRPr sz="3200">
                <a:solidFill>
                  <a:srgbClr val="FFFFFF"/>
                </a:solidFill>
                <a:latin typeface="Calibri"/>
                <a:ea typeface="Calibri"/>
                <a:cs typeface="Calibri"/>
                <a:sym typeface="Calibri"/>
              </a:defRPr>
            </a:lvl9pPr>
          </a:lstStyle>
          <a:p>
            <a:pPr marL="0" indent="0">
              <a:spcBef>
                <a:spcPts val="0"/>
              </a:spcBef>
              <a:spcAft>
                <a:spcPts val="1800"/>
              </a:spcAft>
              <a:buFont typeface="Arial"/>
              <a:buNone/>
            </a:pPr>
            <a:r>
              <a:rPr lang="en-US" sz="2000" cap="none" dirty="0" smtClean="0">
                <a:solidFill>
                  <a:schemeClr val="bg1"/>
                </a:solidFill>
                <a:latin typeface="Arial"/>
                <a:cs typeface="Arial"/>
              </a:rPr>
              <a:t>Individual Partner Agencies </a:t>
            </a:r>
            <a:r>
              <a:rPr lang="en-US" sz="2000" cap="none" dirty="0">
                <a:solidFill>
                  <a:schemeClr val="bg1"/>
                </a:solidFill>
                <a:latin typeface="Arial"/>
                <a:cs typeface="Arial"/>
              </a:rPr>
              <a:t>F</a:t>
            </a:r>
            <a:r>
              <a:rPr lang="en-US" sz="2000" cap="none" dirty="0" smtClean="0">
                <a:solidFill>
                  <a:schemeClr val="bg1"/>
                </a:solidFill>
                <a:latin typeface="Arial"/>
                <a:cs typeface="Arial"/>
              </a:rPr>
              <a:t>ighting Over the </a:t>
            </a:r>
            <a:br>
              <a:rPr lang="en-US" sz="2000" cap="none" dirty="0" smtClean="0">
                <a:solidFill>
                  <a:schemeClr val="bg1"/>
                </a:solidFill>
                <a:latin typeface="Arial"/>
                <a:cs typeface="Arial"/>
              </a:rPr>
            </a:br>
            <a:r>
              <a:rPr lang="en-US" sz="2000" cap="none" dirty="0" smtClean="0">
                <a:solidFill>
                  <a:schemeClr val="bg1"/>
                </a:solidFill>
                <a:latin typeface="Arial"/>
                <a:cs typeface="Arial"/>
              </a:rPr>
              <a:t>Same Employer Pool</a:t>
            </a:r>
            <a:endParaRPr lang="en-US" sz="2000" cap="none" dirty="0">
              <a:latin typeface="Arial"/>
              <a:cs typeface="Arial"/>
            </a:endParaRPr>
          </a:p>
        </p:txBody>
      </p:sp>
      <p:sp>
        <p:nvSpPr>
          <p:cNvPr id="10" name="Content Placeholder 2"/>
          <p:cNvSpPr txBox="1">
            <a:spLocks/>
          </p:cNvSpPr>
          <p:nvPr/>
        </p:nvSpPr>
        <p:spPr>
          <a:xfrm flipH="1">
            <a:off x="590375" y="4585730"/>
            <a:ext cx="3804465" cy="439352"/>
          </a:xfrm>
          <a:prstGeom prst="rect">
            <a:avLst/>
          </a:prstGeom>
          <a:ln w="12700">
            <a:miter lim="400000"/>
          </a:ln>
          <a:extLst>
            <a:ext uri="{C572A759-6A51-4108-AA02-DFA0A04FC94B}">
              <ma14:wrappingTextBoxFlag xmlns:ma14="http://schemas.microsoft.com/office/mac/drawingml/2011/main" xmlns="" val="1"/>
            </a:ext>
          </a:extLst>
        </p:spPr>
        <p:txBody>
          <a:bodyPr lIns="45691" tIns="0" rIns="45691" bIns="0">
            <a:noAutofit/>
          </a:bodyPr>
          <a:lstStyle>
            <a:lvl1pPr marL="342691" indent="-342691" defTabSz="913835">
              <a:spcBef>
                <a:spcPts val="700"/>
              </a:spcBef>
              <a:buSzPct val="100000"/>
              <a:buFont typeface="Arial"/>
              <a:buChar char="•"/>
              <a:defRPr sz="3200">
                <a:solidFill>
                  <a:srgbClr val="FFFFFF"/>
                </a:solidFill>
                <a:latin typeface="Calibri"/>
                <a:ea typeface="Calibri"/>
                <a:cs typeface="Calibri"/>
                <a:sym typeface="Calibri"/>
              </a:defRPr>
            </a:lvl1pPr>
            <a:lvl2pPr marL="783290" indent="-326371" defTabSz="913835">
              <a:spcBef>
                <a:spcPts val="700"/>
              </a:spcBef>
              <a:buSzPct val="100000"/>
              <a:buFont typeface="Arial"/>
              <a:buChar char="–"/>
              <a:defRPr sz="3200">
                <a:solidFill>
                  <a:srgbClr val="FFFFFF"/>
                </a:solidFill>
                <a:latin typeface="Calibri"/>
                <a:ea typeface="Calibri"/>
                <a:cs typeface="Calibri"/>
                <a:sym typeface="Calibri"/>
              </a:defRPr>
            </a:lvl2pPr>
            <a:lvl3pPr marL="1218446" indent="-304610" defTabSz="913835">
              <a:spcBef>
                <a:spcPts val="700"/>
              </a:spcBef>
              <a:buSzPct val="100000"/>
              <a:buFont typeface="Arial"/>
              <a:buChar char="•"/>
              <a:defRPr sz="3200">
                <a:solidFill>
                  <a:srgbClr val="FFFFFF"/>
                </a:solidFill>
                <a:latin typeface="Calibri"/>
                <a:ea typeface="Calibri"/>
                <a:cs typeface="Calibri"/>
                <a:sym typeface="Calibri"/>
              </a:defRPr>
            </a:lvl3pPr>
            <a:lvl4pPr marL="1736290" indent="-365532" defTabSz="913835">
              <a:spcBef>
                <a:spcPts val="700"/>
              </a:spcBef>
              <a:buSzPct val="100000"/>
              <a:buFont typeface="Arial"/>
              <a:buChar char="–"/>
              <a:defRPr sz="3200">
                <a:solidFill>
                  <a:srgbClr val="FFFFFF"/>
                </a:solidFill>
                <a:latin typeface="Calibri"/>
                <a:ea typeface="Calibri"/>
                <a:cs typeface="Calibri"/>
                <a:sym typeface="Calibri"/>
              </a:defRPr>
            </a:lvl4pPr>
            <a:lvl5pPr marL="2193214" indent="-365532" defTabSz="913835">
              <a:spcBef>
                <a:spcPts val="700"/>
              </a:spcBef>
              <a:buSzPct val="100000"/>
              <a:buFont typeface="Arial"/>
              <a:buChar char="»"/>
              <a:defRPr sz="3200">
                <a:solidFill>
                  <a:srgbClr val="FFFFFF"/>
                </a:solidFill>
                <a:latin typeface="Calibri"/>
                <a:ea typeface="Calibri"/>
                <a:cs typeface="Calibri"/>
                <a:sym typeface="Calibri"/>
              </a:defRPr>
            </a:lvl5pPr>
            <a:lvl6pPr marL="2650133" indent="-365532" defTabSz="913835">
              <a:spcBef>
                <a:spcPts val="700"/>
              </a:spcBef>
              <a:buSzPct val="100000"/>
              <a:buFont typeface="Arial"/>
              <a:buChar char="•"/>
              <a:defRPr sz="3200">
                <a:solidFill>
                  <a:srgbClr val="FFFFFF"/>
                </a:solidFill>
                <a:latin typeface="Calibri"/>
                <a:ea typeface="Calibri"/>
                <a:cs typeface="Calibri"/>
                <a:sym typeface="Calibri"/>
              </a:defRPr>
            </a:lvl6pPr>
            <a:lvl7pPr marL="3107050" indent="-365532" defTabSz="913835">
              <a:spcBef>
                <a:spcPts val="700"/>
              </a:spcBef>
              <a:buSzPct val="100000"/>
              <a:buFont typeface="Arial"/>
              <a:buChar char="•"/>
              <a:defRPr sz="3200">
                <a:solidFill>
                  <a:srgbClr val="FFFFFF"/>
                </a:solidFill>
                <a:latin typeface="Calibri"/>
                <a:ea typeface="Calibri"/>
                <a:cs typeface="Calibri"/>
                <a:sym typeface="Calibri"/>
              </a:defRPr>
            </a:lvl7pPr>
            <a:lvl8pPr marL="3563971" indent="-365532" defTabSz="913835">
              <a:spcBef>
                <a:spcPts val="700"/>
              </a:spcBef>
              <a:buSzPct val="100000"/>
              <a:buFont typeface="Arial"/>
              <a:buChar char="•"/>
              <a:defRPr sz="3200">
                <a:solidFill>
                  <a:srgbClr val="FFFFFF"/>
                </a:solidFill>
                <a:latin typeface="Calibri"/>
                <a:ea typeface="Calibri"/>
                <a:cs typeface="Calibri"/>
                <a:sym typeface="Calibri"/>
              </a:defRPr>
            </a:lvl8pPr>
            <a:lvl9pPr marL="4020887" indent="-365533" defTabSz="913835">
              <a:spcBef>
                <a:spcPts val="700"/>
              </a:spcBef>
              <a:buSzPct val="100000"/>
              <a:buFont typeface="Arial"/>
              <a:buChar char="•"/>
              <a:defRPr sz="3200">
                <a:solidFill>
                  <a:srgbClr val="FFFFFF"/>
                </a:solidFill>
                <a:latin typeface="Calibri"/>
                <a:ea typeface="Calibri"/>
                <a:cs typeface="Calibri"/>
                <a:sym typeface="Calibri"/>
              </a:defRPr>
            </a:lvl9pPr>
          </a:lstStyle>
          <a:p>
            <a:pPr marL="0" indent="0">
              <a:spcBef>
                <a:spcPts val="0"/>
              </a:spcBef>
              <a:spcAft>
                <a:spcPts val="1800"/>
              </a:spcAft>
              <a:buFont typeface="Arial"/>
              <a:buNone/>
            </a:pPr>
            <a:r>
              <a:rPr lang="en-US" sz="2000" cap="none" dirty="0" smtClean="0">
                <a:solidFill>
                  <a:schemeClr val="bg1"/>
                </a:solidFill>
                <a:latin typeface="Arial"/>
                <a:cs typeface="Arial"/>
              </a:rPr>
              <a:t>The One Stop of Yesteryear</a:t>
            </a:r>
            <a:endParaRPr lang="en-US" sz="2000" cap="none" dirty="0">
              <a:latin typeface="Arial"/>
              <a:cs typeface="Arial"/>
            </a:endParaRPr>
          </a:p>
        </p:txBody>
      </p:sp>
      <p:pic>
        <p:nvPicPr>
          <p:cNvPr id="17" name="Picture 16" descr="ProtypingStoryboard.pdf"/>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3372" y="0"/>
            <a:ext cx="6159500" cy="952500"/>
          </a:xfrm>
          <a:prstGeom prst="rect">
            <a:avLst/>
          </a:prstGeom>
        </p:spPr>
      </p:pic>
    </p:spTree>
    <p:extLst>
      <p:ext uri="{BB962C8B-B14F-4D97-AF65-F5344CB8AC3E}">
        <p14:creationId xmlns:p14="http://schemas.microsoft.com/office/powerpoint/2010/main" val="1928559820"/>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2025135" y="5004999"/>
            <a:ext cx="4963297" cy="646329"/>
          </a:xfrm>
          <a:prstGeom prst="rect">
            <a:avLst/>
          </a:prstGeom>
          <a:noFill/>
          <a:ln w="6350" cap="flat">
            <a:solidFill>
              <a:srgbClr val="FFFFFF"/>
            </a:solidFill>
            <a:prstDash val="solid"/>
            <a:bevel/>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3835"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Calibri"/>
              <a:ea typeface="Calibri"/>
              <a:cs typeface="Calibri"/>
              <a:sym typeface="Calibri"/>
            </a:endParaRPr>
          </a:p>
        </p:txBody>
      </p:sp>
      <p:sp>
        <p:nvSpPr>
          <p:cNvPr id="3" name="Shape 247"/>
          <p:cNvSpPr/>
          <p:nvPr/>
        </p:nvSpPr>
        <p:spPr>
          <a:xfrm>
            <a:off x="1" y="-61785"/>
            <a:ext cx="9150864" cy="976539"/>
          </a:xfrm>
          <a:prstGeom prst="rect">
            <a:avLst/>
          </a:prstGeom>
          <a:solidFill>
            <a:srgbClr val="F16522"/>
          </a:solidFill>
          <a:ln w="12700">
            <a:miter lim="400000"/>
          </a:ln>
        </p:spPr>
        <p:txBody>
          <a:bodyPr lIns="0" tIns="0" rIns="0" bIns="0" anchor="ctr"/>
          <a:lstStyle/>
          <a:p>
            <a:pPr lvl="0" algn="l">
              <a:spcBef>
                <a:spcPts val="0"/>
              </a:spcBef>
              <a:defRPr sz="2400" b="0" cap="none">
                <a:solidFill>
                  <a:srgbClr val="FFFFFF"/>
                </a:solidFill>
                <a:latin typeface="Calibri"/>
                <a:ea typeface="Calibri"/>
                <a:cs typeface="Calibri"/>
                <a:sym typeface="Calibri"/>
              </a:defRPr>
            </a:pPr>
            <a:endParaRPr/>
          </a:p>
        </p:txBody>
      </p:sp>
      <p:pic>
        <p:nvPicPr>
          <p:cNvPr id="4" name="Picture 3" descr="ProtypingStoryboard.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372" y="0"/>
            <a:ext cx="6159500" cy="952500"/>
          </a:xfrm>
          <a:prstGeom prst="rect">
            <a:avLst/>
          </a:prstGeom>
        </p:spPr>
      </p:pic>
      <p:sp>
        <p:nvSpPr>
          <p:cNvPr id="5" name="TextBox 4"/>
          <p:cNvSpPr txBox="1"/>
          <p:nvPr/>
        </p:nvSpPr>
        <p:spPr>
          <a:xfrm>
            <a:off x="2172030" y="5004999"/>
            <a:ext cx="4555467" cy="64632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ctr" defTabSz="913835" rtl="0" fontAlgn="auto" latinLnBrk="1" hangingPunct="0">
              <a:lnSpc>
                <a:spcPct val="100000"/>
              </a:lnSpc>
              <a:spcBef>
                <a:spcPts val="800"/>
              </a:spcBef>
              <a:spcAft>
                <a:spcPts val="0"/>
              </a:spcAft>
              <a:buClrTx/>
              <a:buSzTx/>
              <a:buFontTx/>
              <a:buNone/>
              <a:tabLst/>
            </a:pPr>
            <a:r>
              <a:rPr kumimoji="0" lang="en-US" sz="3600" b="1" i="0" u="none" strike="noStrike" spc="0" normalizeH="0" baseline="0" dirty="0" smtClean="0">
                <a:ln>
                  <a:noFill/>
                </a:ln>
                <a:solidFill>
                  <a:srgbClr val="FF6600"/>
                </a:solidFill>
                <a:effectLst/>
                <a:uFillTx/>
                <a:latin typeface="Arial"/>
                <a:ea typeface="Trade Gothic LT Std Condensed No. 18"/>
                <a:cs typeface="Arial"/>
                <a:sym typeface="Trade Gothic LT Std Condensed No. 18"/>
              </a:rPr>
              <a:t>Together as one</a:t>
            </a:r>
            <a:endParaRPr kumimoji="0" lang="en-US" sz="3600" b="1" i="0" u="none" strike="noStrike" spc="0" normalizeH="0" baseline="0" dirty="0">
              <a:ln>
                <a:noFill/>
              </a:ln>
              <a:solidFill>
                <a:srgbClr val="FF6600"/>
              </a:solidFill>
              <a:effectLst/>
              <a:uFillTx/>
              <a:latin typeface="Arial"/>
              <a:ea typeface="Trade Gothic LT Std Condensed No. 18"/>
              <a:cs typeface="Arial"/>
              <a:sym typeface="Trade Gothic LT Std Condensed No. 18"/>
            </a:endParaRPr>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9225" b="18654"/>
          <a:stretch/>
        </p:blipFill>
        <p:spPr>
          <a:xfrm>
            <a:off x="171620" y="1328539"/>
            <a:ext cx="4142913" cy="2240896"/>
          </a:xfrm>
          <a:prstGeom prst="rect">
            <a:avLst/>
          </a:prstGeom>
        </p:spPr>
      </p:pic>
      <p:pic>
        <p:nvPicPr>
          <p:cNvPr id="7" name="Picture 6" descr="LeadingtheWaytoWRC-clean.jpg"/>
          <p:cNvPicPr>
            <a:picLocks noChangeAspect="1"/>
          </p:cNvPicPr>
          <p:nvPr/>
        </p:nvPicPr>
        <p:blipFill rotWithShape="1">
          <a:blip r:embed="rId5">
            <a:extLst>
              <a:ext uri="{28A0092B-C50C-407E-A947-70E740481C1C}">
                <a14:useLocalDpi xmlns:a14="http://schemas.microsoft.com/office/drawing/2010/main" val="0"/>
              </a:ext>
            </a:extLst>
          </a:blip>
          <a:srcRect b="28557"/>
          <a:stretch/>
        </p:blipFill>
        <p:spPr>
          <a:xfrm>
            <a:off x="4592595" y="1328539"/>
            <a:ext cx="4387748" cy="2241186"/>
          </a:xfrm>
          <a:prstGeom prst="rect">
            <a:avLst/>
          </a:prstGeom>
        </p:spPr>
      </p:pic>
      <p:sp>
        <p:nvSpPr>
          <p:cNvPr id="8" name="TextBox 7"/>
          <p:cNvSpPr txBox="1"/>
          <p:nvPr/>
        </p:nvSpPr>
        <p:spPr>
          <a:xfrm>
            <a:off x="182508" y="3626016"/>
            <a:ext cx="4145755" cy="9233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3835" rtl="0" fontAlgn="auto" latinLnBrk="1" hangingPunct="0">
              <a:lnSpc>
                <a:spcPct val="100000"/>
              </a:lnSpc>
              <a:spcBef>
                <a:spcPts val="800"/>
              </a:spcBef>
              <a:spcAft>
                <a:spcPts val="0"/>
              </a:spcAft>
              <a:buClrTx/>
              <a:buSzTx/>
              <a:buFontTx/>
              <a:buNone/>
              <a:tabLst/>
            </a:pPr>
            <a:r>
              <a:rPr kumimoji="0" lang="en-US" sz="1800" b="0" i="0" u="none" strike="noStrike" cap="none" spc="0" normalizeH="0" baseline="0" dirty="0" smtClean="0">
                <a:ln>
                  <a:noFill/>
                </a:ln>
                <a:solidFill>
                  <a:srgbClr val="FFFFFF"/>
                </a:solidFill>
                <a:effectLst/>
                <a:uFillTx/>
                <a:latin typeface="Arial"/>
                <a:ea typeface="Trade Gothic LT Std Condensed No. 18"/>
                <a:cs typeface="Arial"/>
                <a:sym typeface="Trade Gothic LT Std Condensed No. 18"/>
              </a:rPr>
              <a:t>The key is to form ONE</a:t>
            </a:r>
            <a:r>
              <a:rPr kumimoji="0" lang="en-US" sz="1800" b="0" i="0" u="none" strike="noStrike" cap="none" spc="0" normalizeH="0" dirty="0" smtClean="0">
                <a:ln>
                  <a:noFill/>
                </a:ln>
                <a:solidFill>
                  <a:srgbClr val="FFFFFF"/>
                </a:solidFill>
                <a:effectLst/>
                <a:uFillTx/>
                <a:latin typeface="Arial"/>
                <a:ea typeface="Trade Gothic LT Std Condensed No. 18"/>
                <a:cs typeface="Arial"/>
                <a:sym typeface="Trade Gothic LT Std Condensed No. 18"/>
              </a:rPr>
              <a:t> team </a:t>
            </a:r>
            <a:br>
              <a:rPr kumimoji="0" lang="en-US" sz="1800" b="0" i="0" u="none" strike="noStrike" cap="none" spc="0" normalizeH="0" dirty="0" smtClean="0">
                <a:ln>
                  <a:noFill/>
                </a:ln>
                <a:solidFill>
                  <a:srgbClr val="FFFFFF"/>
                </a:solidFill>
                <a:effectLst/>
                <a:uFillTx/>
                <a:latin typeface="Arial"/>
                <a:ea typeface="Trade Gothic LT Std Condensed No. 18"/>
                <a:cs typeface="Arial"/>
                <a:sym typeface="Trade Gothic LT Std Condensed No. 18"/>
              </a:rPr>
            </a:br>
            <a:r>
              <a:rPr kumimoji="0" lang="en-US" sz="1800" b="0" i="0" u="none" strike="noStrike" cap="none" spc="0" normalizeH="0" dirty="0" smtClean="0">
                <a:ln>
                  <a:noFill/>
                </a:ln>
                <a:solidFill>
                  <a:srgbClr val="FFFFFF"/>
                </a:solidFill>
                <a:effectLst/>
                <a:uFillTx/>
                <a:latin typeface="Arial"/>
                <a:ea typeface="Trade Gothic LT Std Condensed No. 18"/>
                <a:cs typeface="Arial"/>
                <a:sym typeface="Trade Gothic LT Std Condensed No. 18"/>
              </a:rPr>
              <a:t>and </a:t>
            </a:r>
            <a:br>
              <a:rPr kumimoji="0" lang="en-US" sz="1800" b="0" i="0" u="none" strike="noStrike" cap="none" spc="0" normalizeH="0" dirty="0" smtClean="0">
                <a:ln>
                  <a:noFill/>
                </a:ln>
                <a:solidFill>
                  <a:srgbClr val="FFFFFF"/>
                </a:solidFill>
                <a:effectLst/>
                <a:uFillTx/>
                <a:latin typeface="Arial"/>
                <a:ea typeface="Trade Gothic LT Std Condensed No. 18"/>
                <a:cs typeface="Arial"/>
                <a:sym typeface="Trade Gothic LT Std Condensed No. 18"/>
              </a:rPr>
            </a:br>
            <a:r>
              <a:rPr kumimoji="0" lang="en-US" sz="1800" b="0" i="0" u="none" strike="noStrike" cap="none" spc="0" normalizeH="0" dirty="0" smtClean="0">
                <a:ln>
                  <a:noFill/>
                </a:ln>
                <a:solidFill>
                  <a:srgbClr val="FFFFFF"/>
                </a:solidFill>
                <a:effectLst/>
                <a:uFillTx/>
                <a:latin typeface="Arial"/>
                <a:ea typeface="Trade Gothic LT Std Condensed No. 18"/>
                <a:cs typeface="Arial"/>
                <a:sym typeface="Trade Gothic LT Std Condensed No. 18"/>
              </a:rPr>
              <a:t>to be SEEN as ONE team</a:t>
            </a:r>
            <a:endParaRPr kumimoji="0" lang="en-US" sz="1800" b="0" i="0" u="none" strike="noStrike" cap="none" spc="0" normalizeH="0" baseline="0" dirty="0">
              <a:ln>
                <a:noFill/>
              </a:ln>
              <a:solidFill>
                <a:srgbClr val="FFFFFF"/>
              </a:solidFill>
              <a:effectLst/>
              <a:uFillTx/>
              <a:latin typeface="Arial"/>
              <a:ea typeface="Trade Gothic LT Std Condensed No. 18"/>
              <a:cs typeface="Arial"/>
              <a:sym typeface="Trade Gothic LT Std Condensed No. 18"/>
            </a:endParaRPr>
          </a:p>
        </p:txBody>
      </p:sp>
      <p:sp>
        <p:nvSpPr>
          <p:cNvPr id="11" name="TextBox 10"/>
          <p:cNvSpPr txBox="1"/>
          <p:nvPr/>
        </p:nvSpPr>
        <p:spPr>
          <a:xfrm>
            <a:off x="4707827" y="3641116"/>
            <a:ext cx="4145755" cy="923328"/>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ctr" defTabSz="913835" rtl="0" fontAlgn="auto" latinLnBrk="1" hangingPunct="0">
              <a:lnSpc>
                <a:spcPct val="100000"/>
              </a:lnSpc>
              <a:spcBef>
                <a:spcPts val="800"/>
              </a:spcBef>
              <a:spcAft>
                <a:spcPts val="0"/>
              </a:spcAft>
              <a:buClrTx/>
              <a:buSzTx/>
              <a:buFontTx/>
              <a:buNone/>
              <a:tabLst/>
            </a:pPr>
            <a:r>
              <a:rPr kumimoji="0" lang="en-US" sz="1800" b="0" i="0" u="none" strike="noStrike" cap="none" spc="0" normalizeH="0" baseline="0" dirty="0" smtClean="0">
                <a:ln>
                  <a:noFill/>
                </a:ln>
                <a:solidFill>
                  <a:srgbClr val="FFFFFF"/>
                </a:solidFill>
                <a:effectLst/>
                <a:uFillTx/>
                <a:latin typeface="Arial"/>
                <a:ea typeface="Trade Gothic LT Std Condensed No. 18"/>
                <a:cs typeface="Arial"/>
                <a:sym typeface="Trade Gothic LT Std Condensed No. 18"/>
              </a:rPr>
              <a:t>One team LEADING THE WAY for </a:t>
            </a:r>
            <a:br>
              <a:rPr kumimoji="0" lang="en-US" sz="1800" b="0" i="0" u="none" strike="noStrike" cap="none" spc="0" normalizeH="0" baseline="0" dirty="0" smtClean="0">
                <a:ln>
                  <a:noFill/>
                </a:ln>
                <a:solidFill>
                  <a:srgbClr val="FFFFFF"/>
                </a:solidFill>
                <a:effectLst/>
                <a:uFillTx/>
                <a:latin typeface="Arial"/>
                <a:ea typeface="Trade Gothic LT Std Condensed No. 18"/>
                <a:cs typeface="Arial"/>
                <a:sym typeface="Trade Gothic LT Std Condensed No. 18"/>
              </a:rPr>
            </a:br>
            <a:r>
              <a:rPr kumimoji="0" lang="en-US" sz="1800" b="0" i="0" u="none" strike="noStrike" cap="none" spc="0" normalizeH="0" baseline="0" dirty="0" smtClean="0">
                <a:ln>
                  <a:noFill/>
                </a:ln>
                <a:solidFill>
                  <a:srgbClr val="FFFFFF"/>
                </a:solidFill>
                <a:effectLst/>
                <a:uFillTx/>
                <a:latin typeface="Arial"/>
                <a:ea typeface="Trade Gothic LT Std Condensed No. 18"/>
                <a:cs typeface="Arial"/>
                <a:sym typeface="Trade Gothic LT Std Condensed No. 18"/>
              </a:rPr>
              <a:t>small and large employer pool to the </a:t>
            </a:r>
            <a:br>
              <a:rPr kumimoji="0" lang="en-US" sz="1800" b="0" i="0" u="none" strike="noStrike" cap="none" spc="0" normalizeH="0" baseline="0" dirty="0" smtClean="0">
                <a:ln>
                  <a:noFill/>
                </a:ln>
                <a:solidFill>
                  <a:srgbClr val="FFFFFF"/>
                </a:solidFill>
                <a:effectLst/>
                <a:uFillTx/>
                <a:latin typeface="Arial"/>
                <a:ea typeface="Trade Gothic LT Std Condensed No. 18"/>
                <a:cs typeface="Arial"/>
                <a:sym typeface="Trade Gothic LT Std Condensed No. 18"/>
              </a:rPr>
            </a:br>
            <a:r>
              <a:rPr kumimoji="0" lang="en-US" sz="1800" b="0" i="0" u="none" strike="noStrike" cap="none" spc="0" normalizeH="0" baseline="0" dirty="0" smtClean="0">
                <a:ln>
                  <a:noFill/>
                </a:ln>
                <a:solidFill>
                  <a:srgbClr val="FFFFFF"/>
                </a:solidFill>
                <a:effectLst/>
                <a:uFillTx/>
                <a:latin typeface="Arial"/>
                <a:ea typeface="Trade Gothic LT Std Condensed No. 18"/>
                <a:cs typeface="Arial"/>
                <a:sym typeface="Trade Gothic LT Std Condensed No. 18"/>
              </a:rPr>
              <a:t>workforce resource center (AJCC)</a:t>
            </a:r>
            <a:endParaRPr kumimoji="0" lang="en-US" sz="1800" b="0" i="0" u="none" strike="noStrike" cap="none" spc="0" normalizeH="0" baseline="0" dirty="0">
              <a:ln>
                <a:noFill/>
              </a:ln>
              <a:solidFill>
                <a:srgbClr val="FFFFFF"/>
              </a:solidFill>
              <a:effectLst/>
              <a:uFillTx/>
              <a:latin typeface="Arial"/>
              <a:ea typeface="Trade Gothic LT Std Condensed No. 18"/>
              <a:cs typeface="Arial"/>
              <a:sym typeface="Trade Gothic LT Std Condensed No. 18"/>
            </a:endParaRPr>
          </a:p>
        </p:txBody>
      </p:sp>
    </p:spTree>
    <p:extLst>
      <p:ext uri="{BB962C8B-B14F-4D97-AF65-F5344CB8AC3E}">
        <p14:creationId xmlns:p14="http://schemas.microsoft.com/office/powerpoint/2010/main" val="409451510"/>
      </p:ext>
    </p:extLst>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cset80\AppData\Local\Microsoft\Windows\Temporary Internet Files\Content.IE5\F3G0I8IK\silhouette20dancing20people[1].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66000"/>
                    </a14:imgEffect>
                    <a14:imgEffect>
                      <a14:brightnessContrast bright="-36000"/>
                    </a14:imgEffect>
                  </a14:imgLayer>
                </a14:imgProps>
              </a:ext>
              <a:ext uri="{28A0092B-C50C-407E-A947-70E740481C1C}">
                <a14:useLocalDpi xmlns:a14="http://schemas.microsoft.com/office/drawing/2010/main" val="0"/>
              </a:ext>
            </a:extLst>
          </a:blip>
          <a:srcRect/>
          <a:stretch>
            <a:fillRect/>
          </a:stretch>
        </p:blipFill>
        <p:spPr bwMode="auto">
          <a:xfrm>
            <a:off x="0" y="266700"/>
            <a:ext cx="9144000" cy="4642888"/>
          </a:xfrm>
          <a:prstGeom prst="rect">
            <a:avLst/>
          </a:prstGeom>
          <a:solidFill>
            <a:schemeClr val="accent1">
              <a:alpha val="19000"/>
            </a:schemeClr>
          </a:solidFill>
        </p:spPr>
      </p:pic>
      <p:sp>
        <p:nvSpPr>
          <p:cNvPr id="13" name="Content Placeholder 12"/>
          <p:cNvSpPr>
            <a:spLocks noGrp="1"/>
          </p:cNvSpPr>
          <p:nvPr>
            <p:ph sz="half" idx="2"/>
          </p:nvPr>
        </p:nvSpPr>
        <p:spPr>
          <a:xfrm>
            <a:off x="2687321" y="5207617"/>
            <a:ext cx="3962400" cy="990600"/>
          </a:xfrm>
        </p:spPr>
        <p:txBody>
          <a:bodyPr>
            <a:normAutofit/>
          </a:bodyPr>
          <a:lstStyle/>
          <a:p>
            <a:r>
              <a:rPr lang="en-US" sz="1200" dirty="0"/>
              <a:t> </a:t>
            </a:r>
            <a:r>
              <a:rPr lang="en-US" sz="1200" dirty="0" smtClean="0"/>
              <a:t>       Design Question</a:t>
            </a:r>
          </a:p>
          <a:p>
            <a:pPr algn="just"/>
            <a:r>
              <a:rPr lang="en-US" sz="1200" b="0" dirty="0" smtClean="0"/>
              <a:t>	</a:t>
            </a:r>
            <a:r>
              <a:rPr lang="en-US" sz="1200" dirty="0" smtClean="0"/>
              <a:t>How do we drive and increase out-of-school youth to see value in accessing Arapahoe/Douglas Works! programming and resources?</a:t>
            </a:r>
            <a:endParaRPr lang="en-US" sz="1200" dirty="0"/>
          </a:p>
        </p:txBody>
      </p:sp>
      <p:sp>
        <p:nvSpPr>
          <p:cNvPr id="11" name="Title 10"/>
          <p:cNvSpPr>
            <a:spLocks noGrp="1"/>
          </p:cNvSpPr>
          <p:nvPr>
            <p:ph type="title"/>
          </p:nvPr>
        </p:nvSpPr>
        <p:spPr>
          <a:xfrm>
            <a:off x="0" y="1752600"/>
            <a:ext cx="4130040" cy="1569720"/>
          </a:xfrm>
        </p:spPr>
        <p:txBody>
          <a:bodyPr/>
          <a:lstStyle/>
          <a:p>
            <a:pPr algn="ctr"/>
            <a:r>
              <a:rPr lang="en-US" sz="6000" b="1" dirty="0" smtClean="0">
                <a:solidFill>
                  <a:srgbClr val="C00000"/>
                </a:solidFill>
                <a:latin typeface="Copperplate Gothic Bold" panose="020E0705020206020404" pitchFamily="34" charset="0"/>
              </a:rPr>
              <a:t>Future U</a:t>
            </a:r>
            <a:endParaRPr lang="en-US" sz="6000" b="1" dirty="0">
              <a:solidFill>
                <a:srgbClr val="C00000"/>
              </a:solidFill>
              <a:latin typeface="Copperplate Gothic Bold" panose="020E0705020206020404" pitchFamily="34" charset="0"/>
            </a:endParaRPr>
          </a:p>
        </p:txBody>
      </p:sp>
      <p:pic>
        <p:nvPicPr>
          <p:cNvPr id="1028" name="Picture 4" descr="C:\Users\cset80\AppData\Local\Microsoft\Windows\Temporary Internet Files\Content.IE5\WLZKH9SO\ashed-shark-grey-red-by-ashed[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7263093">
            <a:off x="3394200" y="1113872"/>
            <a:ext cx="3525882" cy="250190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6553200" y="1600200"/>
            <a:ext cx="2514599" cy="1015663"/>
          </a:xfrm>
          <a:prstGeom prst="rect">
            <a:avLst/>
          </a:prstGeom>
          <a:noFill/>
        </p:spPr>
        <p:txBody>
          <a:bodyPr wrap="square" rtlCol="0">
            <a:spAutoFit/>
          </a:bodyPr>
          <a:lstStyle/>
          <a:p>
            <a:pPr algn="l" defTabSz="914400" rtl="0">
              <a:spcBef>
                <a:spcPts val="0"/>
              </a:spcBef>
            </a:pPr>
            <a:r>
              <a:rPr lang="en-US" sz="6000" kern="1200" cap="none" dirty="0" smtClean="0">
                <a:solidFill>
                  <a:srgbClr val="C00000"/>
                </a:solidFill>
                <a:latin typeface="Copperplate Gothic Bold" panose="020E0705020206020404" pitchFamily="34" charset="0"/>
                <a:ea typeface="+mn-ea"/>
                <a:cs typeface="+mn-cs"/>
              </a:rPr>
              <a:t>Tank</a:t>
            </a:r>
            <a:endParaRPr lang="en-US" sz="1800" b="0" kern="1200" cap="none" dirty="0">
              <a:solidFill>
                <a:prstClr val="black"/>
              </a:solidFill>
              <a:latin typeface="Franklin Gothic Book"/>
              <a:ea typeface="+mn-ea"/>
              <a:cs typeface="+mn-cs"/>
            </a:endParaRPr>
          </a:p>
        </p:txBody>
      </p:sp>
      <p:sp>
        <p:nvSpPr>
          <p:cNvPr id="2" name="TextBox 1"/>
          <p:cNvSpPr txBox="1"/>
          <p:nvPr/>
        </p:nvSpPr>
        <p:spPr>
          <a:xfrm>
            <a:off x="1" y="3810000"/>
            <a:ext cx="9143999" cy="1077218"/>
          </a:xfrm>
          <a:prstGeom prst="rect">
            <a:avLst/>
          </a:prstGeom>
          <a:noFill/>
        </p:spPr>
        <p:txBody>
          <a:bodyPr wrap="square" rtlCol="0">
            <a:spAutoFit/>
          </a:bodyPr>
          <a:lstStyle/>
          <a:p>
            <a:pPr defTabSz="914400" rtl="0">
              <a:spcBef>
                <a:spcPts val="0"/>
              </a:spcBef>
            </a:pPr>
            <a:r>
              <a:rPr lang="en-US" sz="3200" kern="1200" cap="none" dirty="0" smtClean="0">
                <a:solidFill>
                  <a:srgbClr val="323232">
                    <a:lumMod val="10000"/>
                    <a:lumOff val="90000"/>
                  </a:srgbClr>
                </a:solidFill>
                <a:latin typeface="Adobe Garamond Pro Bold" pitchFamily="18" charset="0"/>
                <a:ea typeface="+mn-ea"/>
                <a:cs typeface="+mn-cs"/>
              </a:rPr>
              <a:t>PAID INTERNSHIP &amp; LEADERSHIP ACADEMY PROTOYPING Course – Nov. 2015</a:t>
            </a:r>
            <a:endParaRPr lang="en-US" sz="3200" kern="1200" cap="none" dirty="0">
              <a:solidFill>
                <a:srgbClr val="323232">
                  <a:lumMod val="10000"/>
                  <a:lumOff val="90000"/>
                </a:srgbClr>
              </a:solidFill>
              <a:latin typeface="Adobe Garamond Pro Bold" pitchFamily="18" charset="0"/>
              <a:ea typeface="+mn-ea"/>
              <a:cs typeface="+mn-cs"/>
            </a:endParaRPr>
          </a:p>
        </p:txBody>
      </p:sp>
      <p:pic>
        <p:nvPicPr>
          <p:cNvPr id="8" name="Picture 2" descr="C:\Users\cste93\Desktop\Prototyping Course\Logos\FutureU logo Blue wGrayOutlineBlueTagline AJC.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05600" y="5181600"/>
            <a:ext cx="2133600" cy="1573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9315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fws.gov/midwest/2013duckstamp/images/Judg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135" y="1583561"/>
            <a:ext cx="3847465" cy="2654751"/>
          </a:xfrm>
          <a:prstGeom prst="rect">
            <a:avLst/>
          </a:prstGeom>
          <a:noFill/>
          <a:extLst>
            <a:ext uri="{909E8E84-426E-40DD-AFC4-6F175D3DCCD1}">
              <a14:hiddenFill xmlns:a14="http://schemas.microsoft.com/office/drawing/2010/main">
                <a:solidFill>
                  <a:srgbClr val="FFFFFF"/>
                </a:solidFill>
              </a14:hiddenFill>
            </a:ext>
          </a:extLst>
        </p:spPr>
      </p:pic>
      <p:sp>
        <p:nvSpPr>
          <p:cNvPr id="13" name="Content Placeholder 12"/>
          <p:cNvSpPr>
            <a:spLocks noGrp="1"/>
          </p:cNvSpPr>
          <p:nvPr>
            <p:ph sz="half" idx="2"/>
          </p:nvPr>
        </p:nvSpPr>
        <p:spPr>
          <a:xfrm>
            <a:off x="2667000" y="5268685"/>
            <a:ext cx="3962400" cy="990600"/>
          </a:xfrm>
        </p:spPr>
        <p:txBody>
          <a:bodyPr>
            <a:normAutofit/>
          </a:bodyPr>
          <a:lstStyle/>
          <a:p>
            <a:r>
              <a:rPr lang="en-US" sz="1200" dirty="0"/>
              <a:t> </a:t>
            </a:r>
            <a:r>
              <a:rPr lang="en-US" sz="1200" dirty="0" smtClean="0"/>
              <a:t>       Design Question</a:t>
            </a:r>
          </a:p>
          <a:p>
            <a:pPr algn="just"/>
            <a:r>
              <a:rPr lang="en-US" sz="1200" b="0" dirty="0" smtClean="0"/>
              <a:t>	How do we drive and increase out-of-school youth to see value in accessing Arapahoe/Douglas Works! programming and resources?</a:t>
            </a:r>
            <a:endParaRPr lang="en-US" sz="1200" b="0" dirty="0"/>
          </a:p>
        </p:txBody>
      </p:sp>
      <p:sp>
        <p:nvSpPr>
          <p:cNvPr id="11" name="Title 10"/>
          <p:cNvSpPr>
            <a:spLocks noGrp="1"/>
          </p:cNvSpPr>
          <p:nvPr>
            <p:ph type="title"/>
          </p:nvPr>
        </p:nvSpPr>
        <p:spPr>
          <a:xfrm>
            <a:off x="431800" y="457200"/>
            <a:ext cx="8382000" cy="762000"/>
          </a:xfrm>
        </p:spPr>
        <p:txBody>
          <a:bodyPr/>
          <a:lstStyle/>
          <a:p>
            <a:pPr algn="ctr"/>
            <a:r>
              <a:rPr lang="en-US" b="1" dirty="0" smtClean="0">
                <a:solidFill>
                  <a:srgbClr val="0070C0"/>
                </a:solidFill>
                <a:latin typeface="Copperplate Gothic Bold" panose="020E0705020206020404" pitchFamily="34" charset="0"/>
              </a:rPr>
              <a:t>The  Competitors </a:t>
            </a:r>
            <a:br>
              <a:rPr lang="en-US" b="1" dirty="0" smtClean="0">
                <a:solidFill>
                  <a:srgbClr val="0070C0"/>
                </a:solidFill>
                <a:latin typeface="Copperplate Gothic Bold" panose="020E0705020206020404" pitchFamily="34" charset="0"/>
              </a:rPr>
            </a:br>
            <a:r>
              <a:rPr lang="en-US" b="1" dirty="0" smtClean="0">
                <a:solidFill>
                  <a:srgbClr val="0070C0"/>
                </a:solidFill>
                <a:latin typeface="Copperplate Gothic Bold" panose="020E0705020206020404" pitchFamily="34" charset="0"/>
              </a:rPr>
              <a:t>&amp;</a:t>
            </a:r>
            <a:br>
              <a:rPr lang="en-US" b="1" dirty="0" smtClean="0">
                <a:solidFill>
                  <a:srgbClr val="0070C0"/>
                </a:solidFill>
                <a:latin typeface="Copperplate Gothic Bold" panose="020E0705020206020404" pitchFamily="34" charset="0"/>
              </a:rPr>
            </a:br>
            <a:r>
              <a:rPr lang="en-US" b="1" dirty="0" smtClean="0">
                <a:solidFill>
                  <a:srgbClr val="0070C0"/>
                </a:solidFill>
                <a:latin typeface="Copperplate Gothic Bold" panose="020E0705020206020404" pitchFamily="34" charset="0"/>
              </a:rPr>
              <a:t>the Sharks</a:t>
            </a:r>
            <a:endParaRPr lang="en-US" b="1" dirty="0">
              <a:solidFill>
                <a:srgbClr val="0070C0"/>
              </a:solidFill>
              <a:latin typeface="Copperplate Gothic Bold" panose="020E0705020206020404" pitchFamily="34" charset="0"/>
            </a:endParaRPr>
          </a:p>
        </p:txBody>
      </p:sp>
      <p:sp>
        <p:nvSpPr>
          <p:cNvPr id="2" name="TextBox 1"/>
          <p:cNvSpPr txBox="1"/>
          <p:nvPr/>
        </p:nvSpPr>
        <p:spPr>
          <a:xfrm>
            <a:off x="4038600" y="1545461"/>
            <a:ext cx="4800600" cy="2862322"/>
          </a:xfrm>
          <a:prstGeom prst="rect">
            <a:avLst/>
          </a:prstGeom>
          <a:noFill/>
        </p:spPr>
        <p:txBody>
          <a:bodyPr wrap="square" rtlCol="0">
            <a:spAutoFit/>
          </a:bodyPr>
          <a:lstStyle/>
          <a:p>
            <a:pPr marL="285750" indent="-285750" algn="l" defTabSz="914400" rtl="0">
              <a:spcBef>
                <a:spcPts val="0"/>
              </a:spcBef>
              <a:buFont typeface="Wingdings" panose="05000000000000000000" pitchFamily="2" charset="2"/>
              <a:buChar char="§"/>
            </a:pPr>
            <a:r>
              <a:rPr lang="en-US" sz="2000" kern="1200" cap="none" dirty="0" smtClean="0">
                <a:solidFill>
                  <a:prstClr val="black"/>
                </a:solidFill>
                <a:latin typeface="Franklin Gothic Book"/>
                <a:ea typeface="+mn-ea"/>
                <a:cs typeface="+mn-cs"/>
              </a:rPr>
              <a:t>The Sharks:</a:t>
            </a:r>
          </a:p>
          <a:p>
            <a:pPr marL="742950" lvl="1" indent="-285750" algn="l" defTabSz="914400" rtl="0">
              <a:spcBef>
                <a:spcPts val="0"/>
              </a:spcBef>
              <a:buFont typeface="Wingdings" panose="05000000000000000000" pitchFamily="2" charset="2"/>
              <a:buChar char="§"/>
            </a:pPr>
            <a:r>
              <a:rPr lang="en-US" sz="2000" b="0" kern="1200" cap="none" dirty="0" smtClean="0">
                <a:solidFill>
                  <a:prstClr val="black"/>
                </a:solidFill>
                <a:latin typeface="Franklin Gothic Book"/>
                <a:ea typeface="+mn-ea"/>
                <a:cs typeface="+mn-cs"/>
              </a:rPr>
              <a:t>Employers and Workforce Center Staff will compromise the panel that will judge the Marketing Plans</a:t>
            </a:r>
          </a:p>
          <a:p>
            <a:pPr marL="285750" indent="-285750" algn="l" defTabSz="914400" rtl="0">
              <a:spcBef>
                <a:spcPts val="0"/>
              </a:spcBef>
              <a:buFont typeface="Wingdings" panose="05000000000000000000" pitchFamily="2" charset="2"/>
              <a:buChar char="§"/>
            </a:pPr>
            <a:r>
              <a:rPr lang="en-US" sz="2000" kern="1200" cap="none" dirty="0" smtClean="0">
                <a:solidFill>
                  <a:prstClr val="black"/>
                </a:solidFill>
                <a:latin typeface="Franklin Gothic Book"/>
                <a:ea typeface="+mn-ea"/>
                <a:cs typeface="+mn-cs"/>
              </a:rPr>
              <a:t>The Competitors:</a:t>
            </a:r>
          </a:p>
          <a:p>
            <a:pPr marL="742950" lvl="1" indent="-285750" algn="l" defTabSz="914400" rtl="0">
              <a:spcBef>
                <a:spcPts val="0"/>
              </a:spcBef>
              <a:buFont typeface="Wingdings" panose="05000000000000000000" pitchFamily="2" charset="2"/>
              <a:buChar char="§"/>
            </a:pPr>
            <a:r>
              <a:rPr lang="en-US" sz="2000" b="0" kern="1200" cap="none" dirty="0" smtClean="0">
                <a:solidFill>
                  <a:prstClr val="black"/>
                </a:solidFill>
                <a:latin typeface="Franklin Gothic Book"/>
                <a:ea typeface="+mn-ea"/>
                <a:cs typeface="+mn-cs"/>
              </a:rPr>
              <a:t>The 12 Students who completed the 4-8 week Academy</a:t>
            </a:r>
          </a:p>
          <a:p>
            <a:pPr marL="742950" lvl="1" indent="-285750" algn="l" defTabSz="914400" rtl="0">
              <a:spcBef>
                <a:spcPts val="0"/>
              </a:spcBef>
              <a:buFont typeface="Wingdings" panose="05000000000000000000" pitchFamily="2" charset="2"/>
              <a:buChar char="§"/>
            </a:pPr>
            <a:r>
              <a:rPr lang="en-US" sz="2000" b="0" kern="1200" cap="none" dirty="0" smtClean="0">
                <a:solidFill>
                  <a:prstClr val="black"/>
                </a:solidFill>
                <a:latin typeface="Franklin Gothic Book"/>
                <a:ea typeface="+mn-ea"/>
                <a:cs typeface="+mn-cs"/>
              </a:rPr>
              <a:t>Young Adults between 18 and 25 years old</a:t>
            </a:r>
            <a:endParaRPr lang="en-US" sz="2000" b="0" kern="1200" cap="none" dirty="0">
              <a:solidFill>
                <a:prstClr val="black"/>
              </a:solidFill>
              <a:latin typeface="Franklin Gothic Book"/>
              <a:ea typeface="+mn-ea"/>
              <a:cs typeface="+mn-cs"/>
            </a:endParaRPr>
          </a:p>
        </p:txBody>
      </p:sp>
      <p:pic>
        <p:nvPicPr>
          <p:cNvPr id="6" name="Picture 2" descr="C:\Users\cste93\Desktop\Prototyping Course\Logos\FutureU logo Blue wGrayOutlineBlueTagline AJ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5600" y="5181600"/>
            <a:ext cx="2133600" cy="1573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74394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228600"/>
            <a:ext cx="8382000" cy="548640"/>
          </a:xfrm>
        </p:spPr>
        <p:txBody>
          <a:bodyPr/>
          <a:lstStyle/>
          <a:p>
            <a:pPr algn="ctr"/>
            <a:r>
              <a:rPr lang="en-US" dirty="0" smtClean="0"/>
              <a:t>prototype sketch in context</a:t>
            </a:r>
            <a:br>
              <a:rPr lang="en-US" dirty="0" smtClean="0"/>
            </a:br>
            <a:r>
              <a:rPr lang="en-US" dirty="0" smtClean="0"/>
              <a:t>Competition Day</a:t>
            </a:r>
            <a:endParaRPr lang="en-US" dirty="0"/>
          </a:p>
        </p:txBody>
      </p:sp>
      <p:pic>
        <p:nvPicPr>
          <p:cNvPr id="1027" name="Picture 3" descr="G:\ADWorks\Human Centered Design\Prototyping Course\Pics\Sketch Prototype_competitio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990600"/>
            <a:ext cx="510540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77792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Shot 2015-07-24 at 10.12.56 AM (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000" y="1704636"/>
            <a:ext cx="8606892" cy="1716560"/>
          </a:xfrm>
          <a:prstGeom prst="rect">
            <a:avLst/>
          </a:prstGeom>
        </p:spPr>
      </p:pic>
      <p:sp>
        <p:nvSpPr>
          <p:cNvPr id="9" name="Down Arrow 8"/>
          <p:cNvSpPr/>
          <p:nvPr/>
        </p:nvSpPr>
        <p:spPr>
          <a:xfrm>
            <a:off x="7551717" y="714083"/>
            <a:ext cx="822960" cy="822960"/>
          </a:xfrm>
          <a:prstGeom prst="downArrow">
            <a:avLst/>
          </a:prstGeom>
          <a:ln/>
        </p:spPr>
        <p:style>
          <a:lnRef idx="1">
            <a:schemeClr val="accent1"/>
          </a:lnRef>
          <a:fillRef idx="3">
            <a:schemeClr val="accent1"/>
          </a:fillRef>
          <a:effectRef idx="2">
            <a:schemeClr val="accent1"/>
          </a:effectRef>
          <a:fontRef idx="minor">
            <a:schemeClr val="lt1"/>
          </a:fontRef>
        </p:style>
        <p:txBody>
          <a:bodyPr/>
          <a:lstStyle/>
          <a:p>
            <a:pPr algn="l" defTabSz="457200" rtl="0">
              <a:spcBef>
                <a:spcPts val="0"/>
              </a:spcBef>
            </a:pPr>
            <a:endParaRPr lang="en-US" sz="1800" b="0" kern="1200" cap="none">
              <a:solidFill>
                <a:prstClr val="white"/>
              </a:solidFill>
            </a:endParaRPr>
          </a:p>
        </p:txBody>
      </p:sp>
      <p:sp>
        <p:nvSpPr>
          <p:cNvPr id="5" name="TextBox 4"/>
          <p:cNvSpPr txBox="1"/>
          <p:nvPr/>
        </p:nvSpPr>
        <p:spPr>
          <a:xfrm>
            <a:off x="4116310" y="4098203"/>
            <a:ext cx="1367983" cy="830997"/>
          </a:xfrm>
          <a:prstGeom prst="rect">
            <a:avLst/>
          </a:prstGeom>
          <a:noFill/>
        </p:spPr>
        <p:txBody>
          <a:bodyPr wrap="none" rtlCol="0">
            <a:spAutoFit/>
          </a:bodyPr>
          <a:lstStyle/>
          <a:p>
            <a:pPr algn="l" defTabSz="457200" rtl="0">
              <a:spcBef>
                <a:spcPts val="0"/>
              </a:spcBef>
            </a:pPr>
            <a:r>
              <a:rPr lang="en-US" sz="4800" b="0" kern="1200" cap="none" dirty="0" smtClean="0">
                <a:solidFill>
                  <a:prstClr val="black"/>
                </a:solidFill>
                <a:latin typeface="Calibri"/>
                <a:ea typeface="+mn-ea"/>
                <a:cs typeface="+mn-cs"/>
              </a:rPr>
              <a:t>TEST</a:t>
            </a:r>
            <a:endParaRPr lang="en-US" sz="4800" b="0" kern="1200" cap="none" dirty="0">
              <a:solidFill>
                <a:prstClr val="black"/>
              </a:solidFill>
              <a:latin typeface="Calibri"/>
              <a:ea typeface="+mn-ea"/>
              <a:cs typeface="+mn-cs"/>
            </a:endParaRPr>
          </a:p>
        </p:txBody>
      </p:sp>
    </p:spTree>
    <p:extLst>
      <p:ext uri="{BB962C8B-B14F-4D97-AF65-F5344CB8AC3E}">
        <p14:creationId xmlns:p14="http://schemas.microsoft.com/office/powerpoint/2010/main" val="226107677"/>
      </p:ext>
    </p:extLst>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 name="image6.jpg" descr="015_David.jpg"/>
          <p:cNvPicPr/>
          <p:nvPr/>
        </p:nvPicPr>
        <p:blipFill rotWithShape="1">
          <a:blip r:embed="rId2">
            <a:alphaModFix amt="16000"/>
            <a:extLst/>
          </a:blip>
          <a:srcRect t="7882" r="5129"/>
          <a:stretch/>
        </p:blipFill>
        <p:spPr>
          <a:xfrm>
            <a:off x="-25400" y="0"/>
            <a:ext cx="9169400" cy="5936685"/>
          </a:xfrm>
          <a:prstGeom prst="rect">
            <a:avLst/>
          </a:prstGeom>
          <a:ln w="12700">
            <a:miter lim="400000"/>
          </a:ln>
        </p:spPr>
      </p:pic>
      <p:sp>
        <p:nvSpPr>
          <p:cNvPr id="302" name="Shape 302"/>
          <p:cNvSpPr/>
          <p:nvPr/>
        </p:nvSpPr>
        <p:spPr>
          <a:xfrm>
            <a:off x="3484178" y="2459223"/>
            <a:ext cx="2085284" cy="398781"/>
          </a:xfrm>
          <a:prstGeom prst="rect">
            <a:avLst/>
          </a:prstGeom>
          <a:solidFill>
            <a:srgbClr val="F16522"/>
          </a:solidFill>
          <a:ln w="12700">
            <a:miter lim="400000"/>
          </a:ln>
        </p:spPr>
        <p:txBody>
          <a:bodyPr lIns="0" tIns="0" rIns="0" bIns="0" anchor="ctr"/>
          <a:lstStyle/>
          <a:p>
            <a:pPr algn="l">
              <a:spcBef>
                <a:spcPts val="0"/>
              </a:spcBef>
              <a:defRPr sz="2400" b="0" cap="none">
                <a:solidFill>
                  <a:srgbClr val="FFFFFF"/>
                </a:solidFill>
                <a:latin typeface="Calibri"/>
                <a:ea typeface="Calibri"/>
                <a:cs typeface="Calibri"/>
                <a:sym typeface="Calibri"/>
              </a:defRPr>
            </a:pPr>
            <a:endParaRPr sz="2400" b="0" cap="none" dirty="0">
              <a:solidFill>
                <a:srgbClr val="FFFFFF"/>
              </a:solidFill>
              <a:latin typeface="Calibri"/>
              <a:ea typeface="Calibri"/>
              <a:cs typeface="Calibri"/>
              <a:sym typeface="Calibri"/>
            </a:endParaRPr>
          </a:p>
        </p:txBody>
      </p:sp>
      <p:sp>
        <p:nvSpPr>
          <p:cNvPr id="304" name="Shape 304"/>
          <p:cNvSpPr/>
          <p:nvPr/>
        </p:nvSpPr>
        <p:spPr>
          <a:xfrm>
            <a:off x="-53531" y="4177981"/>
            <a:ext cx="9144001" cy="307777"/>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indent="68262" defTabSz="914400">
              <a:buFont typeface="Arial"/>
              <a:buNone/>
              <a:defRPr sz="1800" b="0" cap="none">
                <a:solidFill>
                  <a:srgbClr val="000000"/>
                </a:solidFill>
              </a:defRPr>
            </a:pPr>
            <a:r>
              <a:rPr lang="en-US" sz="2000" dirty="0" smtClean="0">
                <a:solidFill>
                  <a:srgbClr val="FFFFFF"/>
                </a:solidFill>
                <a:latin typeface="Arial"/>
                <a:ea typeface="Univers-Bold"/>
                <a:cs typeface="Arial"/>
                <a:sym typeface="Univers-Bold"/>
              </a:rPr>
              <a:t>Including</a:t>
            </a:r>
            <a:endParaRPr sz="2000" b="0" cap="none" dirty="0">
              <a:solidFill>
                <a:srgbClr val="404040"/>
              </a:solidFill>
              <a:latin typeface="Arial"/>
              <a:ea typeface="Univers-Light"/>
              <a:cs typeface="Arial"/>
              <a:sym typeface="Univers-Light"/>
            </a:endParaRPr>
          </a:p>
        </p:txBody>
      </p:sp>
      <p:sp>
        <p:nvSpPr>
          <p:cNvPr id="305" name="Shape 305"/>
          <p:cNvSpPr/>
          <p:nvPr/>
        </p:nvSpPr>
        <p:spPr>
          <a:xfrm>
            <a:off x="433158" y="4672048"/>
            <a:ext cx="3690581" cy="72821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296862" indent="-228600" algn="l" defTabSz="914400">
              <a:buClr>
                <a:srgbClr val="FF7D2F"/>
              </a:buClr>
              <a:buSzPct val="100000"/>
              <a:buFont typeface="Arial"/>
              <a:buChar char="•"/>
              <a:defRPr sz="1800" b="0" cap="none">
                <a:solidFill>
                  <a:srgbClr val="000000"/>
                </a:solidFill>
              </a:defRPr>
            </a:pPr>
            <a:r>
              <a:rPr sz="2000" b="0" cap="none" dirty="0">
                <a:solidFill>
                  <a:srgbClr val="FFFFFF"/>
                </a:solidFill>
                <a:latin typeface="Arial"/>
                <a:ea typeface="Univers-Light"/>
                <a:cs typeface="Arial"/>
                <a:sym typeface="Univers-Light"/>
              </a:rPr>
              <a:t>Quick Start Action Planners</a:t>
            </a:r>
          </a:p>
          <a:p>
            <a:pPr marL="296862" indent="-228600" algn="l" defTabSz="914400">
              <a:buClr>
                <a:srgbClr val="FF7D2F"/>
              </a:buClr>
              <a:buSzPct val="100000"/>
              <a:buFont typeface="Arial"/>
              <a:buChar char="•"/>
              <a:defRPr sz="1800" b="0" cap="none">
                <a:solidFill>
                  <a:srgbClr val="000000"/>
                </a:solidFill>
              </a:defRPr>
            </a:pPr>
            <a:r>
              <a:rPr sz="2000" b="0" cap="none" dirty="0">
                <a:solidFill>
                  <a:srgbClr val="FFFFFF"/>
                </a:solidFill>
                <a:latin typeface="Arial"/>
                <a:ea typeface="Univers-Light"/>
                <a:cs typeface="Arial"/>
                <a:sym typeface="Univers-Light"/>
              </a:rPr>
              <a:t>WIOA Action Plan Template</a:t>
            </a:r>
          </a:p>
        </p:txBody>
      </p:sp>
      <p:sp>
        <p:nvSpPr>
          <p:cNvPr id="306" name="Shape 306"/>
          <p:cNvSpPr/>
          <p:nvPr/>
        </p:nvSpPr>
        <p:spPr>
          <a:xfrm>
            <a:off x="4312088" y="4672048"/>
            <a:ext cx="5388858" cy="728219"/>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marL="296862" indent="-228600" algn="l" defTabSz="914400">
              <a:buClr>
                <a:srgbClr val="FF7D2F"/>
              </a:buClr>
              <a:buSzPct val="100000"/>
              <a:buFont typeface="Arial"/>
              <a:buChar char="•"/>
              <a:defRPr sz="1800" b="0" cap="none">
                <a:solidFill>
                  <a:srgbClr val="000000"/>
                </a:solidFill>
              </a:defRPr>
            </a:pPr>
            <a:r>
              <a:rPr sz="2000" b="0" cap="none" spc="-39" dirty="0">
                <a:solidFill>
                  <a:srgbClr val="FFFFFF"/>
                </a:solidFill>
                <a:latin typeface="Arial"/>
                <a:ea typeface="Univers-Light"/>
                <a:cs typeface="Arial"/>
                <a:sym typeface="Univers-Light"/>
              </a:rPr>
              <a:t>Variety of Resources by Topical Area</a:t>
            </a:r>
          </a:p>
          <a:p>
            <a:pPr marL="296862" indent="-228600" algn="l" defTabSz="914400">
              <a:buClr>
                <a:srgbClr val="FF7D2F"/>
              </a:buClr>
              <a:buSzPct val="100000"/>
              <a:buFont typeface="Arial"/>
              <a:buChar char="•"/>
              <a:defRPr sz="1800" b="0" cap="none">
                <a:solidFill>
                  <a:srgbClr val="000000"/>
                </a:solidFill>
              </a:defRPr>
            </a:pPr>
            <a:r>
              <a:rPr sz="2000" b="0" cap="none" dirty="0">
                <a:solidFill>
                  <a:srgbClr val="FFFFFF"/>
                </a:solidFill>
                <a:latin typeface="Arial"/>
                <a:ea typeface="Univers-Light"/>
                <a:cs typeface="Arial"/>
                <a:sym typeface="Univers-Light"/>
              </a:rPr>
              <a:t>Voices of Experience</a:t>
            </a:r>
          </a:p>
        </p:txBody>
      </p:sp>
      <p:sp>
        <p:nvSpPr>
          <p:cNvPr id="307" name="Shape 307"/>
          <p:cNvSpPr/>
          <p:nvPr/>
        </p:nvSpPr>
        <p:spPr>
          <a:xfrm>
            <a:off x="-190825" y="2971800"/>
            <a:ext cx="9355338" cy="914400"/>
          </a:xfrm>
          <a:prstGeom prst="rect">
            <a:avLst/>
          </a:prstGeom>
          <a:ln w="12700">
            <a:miter lim="400000"/>
          </a:ln>
          <a:extLst>
            <a:ext uri="{C572A759-6A51-4108-AA02-DFA0A04FC94B}">
              <ma14:wrappingTextBoxFlag xmlns:ma14="http://schemas.microsoft.com/office/mac/drawingml/2011/main" xmlns="" val="1"/>
            </a:ext>
          </a:extLst>
        </p:spPr>
        <p:txBody>
          <a:bodyPr lIns="0" tIns="0" rIns="0" bIns="0">
            <a:normAutofit/>
          </a:bodyPr>
          <a:lstStyle/>
          <a:p>
            <a:pPr indent="68262" defTabSz="914400">
              <a:spcBef>
                <a:spcPts val="0"/>
              </a:spcBef>
              <a:buFont typeface="Arial"/>
              <a:buNone/>
              <a:defRPr sz="1800" b="0" cap="none">
                <a:solidFill>
                  <a:srgbClr val="000000"/>
                </a:solidFill>
              </a:defRPr>
            </a:pPr>
            <a:r>
              <a:rPr sz="2400" cap="none" dirty="0">
                <a:solidFill>
                  <a:srgbClr val="F16522"/>
                </a:solidFill>
                <a:latin typeface="Arial"/>
                <a:ea typeface="Univers-Bold"/>
                <a:cs typeface="Arial"/>
                <a:sym typeface="Univers-Bold"/>
              </a:rPr>
              <a:t>Access existing technical assistance at:</a:t>
            </a:r>
            <a:br>
              <a:rPr sz="2400" cap="none" dirty="0">
                <a:solidFill>
                  <a:srgbClr val="F16522"/>
                </a:solidFill>
                <a:latin typeface="Arial"/>
                <a:ea typeface="Univers-Bold"/>
                <a:cs typeface="Arial"/>
                <a:sym typeface="Univers-Bold"/>
              </a:rPr>
            </a:br>
            <a:r>
              <a:rPr sz="2400" cap="none" dirty="0">
                <a:solidFill>
                  <a:srgbClr val="FFFFFF"/>
                </a:solidFill>
                <a:latin typeface="Arial"/>
                <a:ea typeface="Univers-Bold"/>
                <a:cs typeface="Arial"/>
                <a:sym typeface="Univers-Bold"/>
              </a:rPr>
              <a:t>wioa.workforce3one.org</a:t>
            </a:r>
          </a:p>
        </p:txBody>
      </p:sp>
      <p:sp>
        <p:nvSpPr>
          <p:cNvPr id="309" name="Shape 309"/>
          <p:cNvSpPr/>
          <p:nvPr/>
        </p:nvSpPr>
        <p:spPr>
          <a:xfrm>
            <a:off x="3491043" y="2423298"/>
            <a:ext cx="2085284" cy="448435"/>
          </a:xfrm>
          <a:prstGeom prst="rect">
            <a:avLst/>
          </a:prstGeom>
          <a:ln w="12700">
            <a:miter lim="400000"/>
          </a:ln>
          <a:extLst>
            <a:ext uri="{C572A759-6A51-4108-AA02-DFA0A04FC94B}">
              <ma14:wrappingTextBoxFlag xmlns:ma14="http://schemas.microsoft.com/office/mac/drawingml/2011/main" xmlns="" val="1"/>
            </a:ext>
          </a:extLst>
        </p:spPr>
        <p:txBody>
          <a:bodyPr wrap="square" lIns="45719" tIns="0" rIns="45719" bIns="0" anchor="ctr" anchorCtr="0">
            <a:noAutofit/>
          </a:bodyPr>
          <a:lstStyle>
            <a:lvl1pPr indent="68262" algn="r" defTabSz="914400">
              <a:spcBef>
                <a:spcPts val="0"/>
              </a:spcBef>
              <a:buFont typeface="Arial"/>
              <a:defRPr sz="2400">
                <a:solidFill>
                  <a:srgbClr val="FFFFFF"/>
                </a:solidFill>
                <a:latin typeface="Univers-Bold"/>
                <a:ea typeface="Univers-Bold"/>
                <a:cs typeface="Univers-Bold"/>
                <a:sym typeface="Univers-Bold"/>
              </a:defRPr>
            </a:lvl1pPr>
          </a:lstStyle>
          <a:p>
            <a:pPr indent="0" algn="ctr">
              <a:defRPr sz="1800" b="0" cap="none">
                <a:solidFill>
                  <a:srgbClr val="000000"/>
                </a:solidFill>
              </a:defRPr>
            </a:pPr>
            <a:r>
              <a:rPr b="0" dirty="0" smtClean="0">
                <a:latin typeface="Arial"/>
                <a:cs typeface="Arial"/>
              </a:rPr>
              <a:t>Reminder</a:t>
            </a:r>
            <a:endParaRPr b="0" dirty="0">
              <a:latin typeface="Arial"/>
              <a:cs typeface="Arial"/>
            </a:endParaRPr>
          </a:p>
        </p:txBody>
      </p:sp>
      <p:sp>
        <p:nvSpPr>
          <p:cNvPr id="310" name="Shape 310"/>
          <p:cNvSpPr/>
          <p:nvPr/>
        </p:nvSpPr>
        <p:spPr>
          <a:xfrm>
            <a:off x="502229" y="4551253"/>
            <a:ext cx="8062914" cy="17414"/>
          </a:xfrm>
          <a:prstGeom prst="rect">
            <a:avLst/>
          </a:prstGeom>
          <a:solidFill>
            <a:srgbClr val="F16522"/>
          </a:solidFill>
          <a:ln w="12700">
            <a:miter lim="400000"/>
          </a:ln>
        </p:spPr>
        <p:txBody>
          <a:bodyPr lIns="0" tIns="0" rIns="0" bIns="0" anchor="ctr"/>
          <a:lstStyle/>
          <a:p>
            <a:pPr algn="l">
              <a:spcBef>
                <a:spcPts val="0"/>
              </a:spcBef>
              <a:defRPr sz="2400" b="0" cap="none">
                <a:solidFill>
                  <a:srgbClr val="FFFFFF"/>
                </a:solidFill>
                <a:latin typeface="Calibri"/>
                <a:ea typeface="Calibri"/>
                <a:cs typeface="Calibri"/>
                <a:sym typeface="Calibri"/>
              </a:defRPr>
            </a:pPr>
            <a:endParaRPr sz="2400" b="0" cap="none" dirty="0">
              <a:solidFill>
                <a:srgbClr val="FFFFFF"/>
              </a:solidFill>
              <a:latin typeface="Calibri"/>
              <a:ea typeface="Calibri"/>
              <a:cs typeface="Calibri"/>
              <a:sym typeface="Calibri"/>
            </a:endParaRPr>
          </a:p>
        </p:txBody>
      </p:sp>
      <p:pic>
        <p:nvPicPr>
          <p:cNvPr id="16" name="Picture 15" descr="Thank you.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09783" y="521928"/>
            <a:ext cx="8394700" cy="1092200"/>
          </a:xfrm>
          <a:prstGeom prst="rect">
            <a:avLst/>
          </a:prstGeom>
        </p:spPr>
      </p:pic>
      <p:pic>
        <p:nvPicPr>
          <p:cNvPr id="19" name="Picture 18" descr="forParticipating.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7119" y="1239478"/>
            <a:ext cx="5943600" cy="749300"/>
          </a:xfrm>
          <a:prstGeom prst="rect">
            <a:avLst/>
          </a:prstGeom>
        </p:spPr>
      </p:pic>
    </p:spTree>
    <p:extLst>
      <p:ext uri="{BB962C8B-B14F-4D97-AF65-F5344CB8AC3E}">
        <p14:creationId xmlns:p14="http://schemas.microsoft.com/office/powerpoint/2010/main" val="272212294"/>
      </p:ext>
    </p:extLst>
  </p:cSld>
  <p:clrMapOvr>
    <a:masterClrMapping/>
  </p:clrMapOvr>
  <p:transition spd="med"/>
  <p:timing>
    <p:tnLst>
      <p:par>
        <p:cTn id="1" dur="indefinite" restart="never" nodeType="tmRoot"/>
      </p:par>
    </p:tnLst>
  </p:timing>
</p:sld>
</file>

<file path=ppt/theme/_rels/them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image" Target="../media/image3.jpeg"/></Relationships>
</file>

<file path=ppt/theme/_rels/theme6.xml.rels><?xml version="1.0" encoding="UTF-8" standalone="yes"?>
<Relationships xmlns="http://schemas.openxmlformats.org/package/2006/relationships"><Relationship Id="rId1" Type="http://schemas.openxmlformats.org/officeDocument/2006/relationships/image" Target="../media/image9.jpeg"/></Relationships>
</file>

<file path=ppt/theme/theme1.xml><?xml version="1.0" encoding="utf-8"?>
<a:theme xmlns:a="http://schemas.openxmlformats.org/drawingml/2006/main" name="Default">
  <a:themeElements>
    <a:clrScheme name="Default">
      <a:dk1>
        <a:srgbClr val="000000"/>
      </a:dk1>
      <a:lt1>
        <a:srgbClr val="FF6600"/>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3835"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ctr" defTabSz="913835" rtl="0" fontAlgn="auto" latinLnBrk="1" hangingPunct="0">
          <a:lnSpc>
            <a:spcPct val="100000"/>
          </a:lnSpc>
          <a:spcBef>
            <a:spcPts val="800"/>
          </a:spcBef>
          <a:spcAft>
            <a:spcPts val="0"/>
          </a:spcAft>
          <a:buClrTx/>
          <a:buSzTx/>
          <a:buFontTx/>
          <a:buNone/>
          <a:tabLst/>
          <a:defRPr kumimoji="0" sz="5400" b="1" i="0" u="none" strike="noStrike" cap="all" spc="0" normalizeH="0" baseline="0">
            <a:ln>
              <a:noFill/>
            </a:ln>
            <a:solidFill>
              <a:srgbClr val="FF6600"/>
            </a:solidFill>
            <a:effectLst/>
            <a:uFillTx/>
            <a:latin typeface="Trade Gothic LT Std Condensed No. 18"/>
            <a:ea typeface="Trade Gothic LT Std Condensed No. 18"/>
            <a:cs typeface="Trade Gothic LT Std Condensed No. 18"/>
            <a:sym typeface="Trade Gothic LT Std Condensed No. 18"/>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Angles">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3.xml><?xml version="1.0" encoding="utf-8"?>
<a:theme xmlns:a="http://schemas.openxmlformats.org/drawingml/2006/main" name="2_Angles">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4.xml><?xml version="1.0" encoding="utf-8"?>
<a:theme xmlns:a="http://schemas.openxmlformats.org/drawingml/2006/main" name="4_Angles">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5.xml><?xml version="1.0" encoding="utf-8"?>
<a:theme xmlns:a="http://schemas.openxmlformats.org/drawingml/2006/main" name="PowerPoint Template">
  <a:themeElements>
    <a:clrScheme name="Custom 19">
      <a:dk1>
        <a:sysClr val="windowText" lastClr="000000"/>
      </a:dk1>
      <a:lt1>
        <a:sysClr val="window" lastClr="FFFFFF"/>
      </a:lt1>
      <a:dk2>
        <a:srgbClr val="0054A4"/>
      </a:dk2>
      <a:lt2>
        <a:srgbClr val="EEECE1"/>
      </a:lt2>
      <a:accent1>
        <a:srgbClr val="C6E8EF"/>
      </a:accent1>
      <a:accent2>
        <a:srgbClr val="A6DBE6"/>
      </a:accent2>
      <a:accent3>
        <a:srgbClr val="E2F3F7"/>
      </a:accent3>
      <a:accent4>
        <a:srgbClr val="58595B"/>
      </a:accent4>
      <a:accent5>
        <a:srgbClr val="F16975"/>
      </a:accent5>
      <a:accent6>
        <a:srgbClr val="38B773"/>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47625">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2000" spc="300" baseline="0" dirty="0" smtClean="0">
            <a:solidFill>
              <a:schemeClr val="bg1"/>
            </a:solidFill>
          </a:defRPr>
        </a:defPPr>
      </a:lstStyle>
    </a:txDef>
  </a:objectDefaults>
  <a:extraClrSchemeLst/>
</a:theme>
</file>

<file path=ppt/theme/theme6.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7.xml><?xml version="1.0" encoding="utf-8"?>
<a:theme xmlns:a="http://schemas.openxmlformats.org/drawingml/2006/main" name="Pitchbook">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75000"/>
                <a:satMod val="250000"/>
              </a:schemeClr>
            </a:gs>
            <a:gs pos="20000">
              <a:schemeClr val="phClr">
                <a:shade val="85000"/>
                <a:satMod val="175000"/>
              </a:schemeClr>
            </a:gs>
            <a:gs pos="100000">
              <a:schemeClr val="phClr">
                <a:tint val="70000"/>
                <a:satMod val="175000"/>
              </a:schemeClr>
            </a:gs>
          </a:gsLst>
          <a:lin ang="16200000" scaled="1"/>
        </a:gradFill>
        <a:gradFill rotWithShape="1">
          <a:gsLst>
            <a:gs pos="0">
              <a:schemeClr val="phClr">
                <a:shade val="50000"/>
                <a:satMod val="145000"/>
              </a:schemeClr>
            </a:gs>
            <a:gs pos="30000">
              <a:schemeClr val="phClr">
                <a:shade val="65000"/>
                <a:satMod val="155000"/>
              </a:schemeClr>
            </a:gs>
            <a:gs pos="100000">
              <a:schemeClr val="phClr">
                <a:tint val="60000"/>
                <a:satMod val="170000"/>
              </a:schemeClr>
            </a:gs>
          </a:gsLst>
          <a:lin ang="16200000" scaled="1"/>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1_Default">
  <a:themeElements>
    <a:clrScheme name="Default">
      <a:dk1>
        <a:srgbClr val="000000"/>
      </a:dk1>
      <a:lt1>
        <a:srgbClr val="FF6600"/>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3835"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ctr" defTabSz="913835" rtl="0" fontAlgn="auto" latinLnBrk="1" hangingPunct="0">
          <a:lnSpc>
            <a:spcPct val="100000"/>
          </a:lnSpc>
          <a:spcBef>
            <a:spcPts val="800"/>
          </a:spcBef>
          <a:spcAft>
            <a:spcPts val="0"/>
          </a:spcAft>
          <a:buClrTx/>
          <a:buSzTx/>
          <a:buFontTx/>
          <a:buNone/>
          <a:tabLst/>
          <a:defRPr kumimoji="0" sz="5400" b="1" i="0" u="none" strike="noStrike" cap="all" spc="0" normalizeH="0" baseline="0">
            <a:ln>
              <a:noFill/>
            </a:ln>
            <a:solidFill>
              <a:srgbClr val="FF6600"/>
            </a:solidFill>
            <a:effectLst/>
            <a:uFillTx/>
            <a:latin typeface="Trade Gothic LT Std Condensed No. 18"/>
            <a:ea typeface="Trade Gothic LT Std Condensed No. 18"/>
            <a:cs typeface="Trade Gothic LT Std Condensed No. 18"/>
            <a:sym typeface="Trade Gothic LT Std Condensed No. 18"/>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5.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3835"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ctr" defTabSz="913835" rtl="0" fontAlgn="auto" latinLnBrk="1" hangingPunct="0">
          <a:lnSpc>
            <a:spcPct val="100000"/>
          </a:lnSpc>
          <a:spcBef>
            <a:spcPts val="800"/>
          </a:spcBef>
          <a:spcAft>
            <a:spcPts val="0"/>
          </a:spcAft>
          <a:buClrTx/>
          <a:buSzTx/>
          <a:buFontTx/>
          <a:buNone/>
          <a:tabLst/>
          <a:defRPr kumimoji="0" sz="5400" b="1" i="0" u="none" strike="noStrike" cap="all" spc="0" normalizeH="0" baseline="0">
            <a:ln>
              <a:noFill/>
            </a:ln>
            <a:solidFill>
              <a:srgbClr val="FF6600"/>
            </a:solidFill>
            <a:effectLst/>
            <a:uFillTx/>
            <a:latin typeface="Trade Gothic LT Std Condensed No. 18"/>
            <a:ea typeface="Trade Gothic LT Std Condensed No. 18"/>
            <a:cs typeface="Trade Gothic LT Std Condensed No. 18"/>
            <a:sym typeface="Trade Gothic LT Std Condensed No. 18"/>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3522</TotalTime>
  <Words>1644</Words>
  <Application>Microsoft Office PowerPoint</Application>
  <PresentationFormat>On-screen Show (4:3)</PresentationFormat>
  <Paragraphs>215</Paragraphs>
  <Slides>34</Slides>
  <Notes>13</Notes>
  <HiddenSlides>0</HiddenSlides>
  <MMClips>0</MMClips>
  <ScaleCrop>false</ScaleCrop>
  <HeadingPairs>
    <vt:vector size="6" baseType="variant">
      <vt:variant>
        <vt:lpstr>Fonts Used</vt:lpstr>
      </vt:variant>
      <vt:variant>
        <vt:i4>18</vt:i4>
      </vt:variant>
      <vt:variant>
        <vt:lpstr>Theme</vt:lpstr>
      </vt:variant>
      <vt:variant>
        <vt:i4>14</vt:i4>
      </vt:variant>
      <vt:variant>
        <vt:lpstr>Slide Titles</vt:lpstr>
      </vt:variant>
      <vt:variant>
        <vt:i4>34</vt:i4>
      </vt:variant>
    </vt:vector>
  </HeadingPairs>
  <TitlesOfParts>
    <vt:vector size="66" baseType="lpstr">
      <vt:lpstr>Adobe Garamond Pro Bold</vt:lpstr>
      <vt:lpstr>Arial</vt:lpstr>
      <vt:lpstr>Arial Black</vt:lpstr>
      <vt:lpstr>Calibri</vt:lpstr>
      <vt:lpstr>Century Gothic</vt:lpstr>
      <vt:lpstr>Copperplate Gothic Bold</vt:lpstr>
      <vt:lpstr>Franklin Gothic Book</vt:lpstr>
      <vt:lpstr>Franklin Gothic Medium</vt:lpstr>
      <vt:lpstr>Helvetica</vt:lpstr>
      <vt:lpstr>Helvetica Neue</vt:lpstr>
      <vt:lpstr>Times New Roman</vt:lpstr>
      <vt:lpstr>Trade Gothic LT Std</vt:lpstr>
      <vt:lpstr>Trade Gothic LT Std Condensed No. 18</vt:lpstr>
      <vt:lpstr>Tunga</vt:lpstr>
      <vt:lpstr>Univers-Bold</vt:lpstr>
      <vt:lpstr>Univers-Light</vt:lpstr>
      <vt:lpstr>Wingdings</vt:lpstr>
      <vt:lpstr>Wingdings 2</vt:lpstr>
      <vt:lpstr>Default</vt:lpstr>
      <vt:lpstr>1_Angles</vt:lpstr>
      <vt:lpstr>2_Angles</vt:lpstr>
      <vt:lpstr>4_Angles</vt:lpstr>
      <vt:lpstr>PowerPoint Template</vt:lpstr>
      <vt:lpstr>Austin</vt:lpstr>
      <vt:lpstr>Pitchbook</vt:lpstr>
      <vt:lpstr>Office Theme</vt:lpstr>
      <vt:lpstr>1_Office Theme</vt:lpstr>
      <vt:lpstr>2_Office Theme</vt:lpstr>
      <vt:lpstr>3_Office Theme</vt:lpstr>
      <vt:lpstr>4_Office Theme</vt:lpstr>
      <vt:lpstr>5_Office Theme</vt:lpstr>
      <vt:lpstr>1_Default</vt:lpstr>
      <vt:lpstr>PowerPoint Presentation</vt:lpstr>
      <vt:lpstr>PowerPoint Presentation</vt:lpstr>
      <vt:lpstr>PowerPoint Presentation</vt:lpstr>
      <vt:lpstr>Services to older Adults to reach self-sufficiency (SOARS)</vt:lpstr>
      <vt:lpstr>Form your Teams</vt:lpstr>
      <vt:lpstr>Inspiration phase – plan your research</vt:lpstr>
      <vt:lpstr>People</vt:lpstr>
      <vt:lpstr>Opportunities for design</vt:lpstr>
      <vt:lpstr>B. Top 3 Insights &amp; How Might We</vt:lpstr>
      <vt:lpstr>Our next Steps</vt:lpstr>
      <vt:lpstr>PowerPoint Presentation</vt:lpstr>
      <vt:lpstr>The mission was to figure out ….?</vt:lpstr>
      <vt:lpstr>       Our challenge was:   "How might we design services and programs for out-of-school youth that will engage them and produce great outcomes?"  </vt:lpstr>
      <vt:lpstr>On the morning of October 9, 2015, six youth attending Operation Fresh Start entered The Dane County Job Center as “Secret Shoppers.”   The youth are all age 18 to 22 year olds.    The youth were instructed to observe their interactions with the physical space and staff.   Specific youth were provided with some specific directions: </vt:lpstr>
      <vt:lpstr>PowerPoint Presentation</vt:lpstr>
      <vt:lpstr>PowerPoint Presentation</vt:lpstr>
      <vt:lpstr>PowerPoint Presentation</vt:lpstr>
      <vt:lpstr>PowerPoint Presentation</vt:lpstr>
      <vt:lpstr>North Shore WIB</vt:lpstr>
      <vt:lpstr>North Shore WIB</vt:lpstr>
      <vt:lpstr>North Shore WIB</vt:lpstr>
      <vt:lpstr>North Shore WIB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Future U</vt:lpstr>
      <vt:lpstr>The  Competitors  &amp; the Sharks</vt:lpstr>
      <vt:lpstr>prototype sketch in context Competition Day</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MaherMaher</dc:creator>
  <cp:lastModifiedBy>CHRISTY MONTGOMERY</cp:lastModifiedBy>
  <cp:revision>139</cp:revision>
  <dcterms:modified xsi:type="dcterms:W3CDTF">2016-01-19T16:35:00Z</dcterms:modified>
</cp:coreProperties>
</file>