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9" r:id="rId3"/>
    <p:sldId id="263" r:id="rId4"/>
    <p:sldId id="262" r:id="rId5"/>
    <p:sldId id="268" r:id="rId6"/>
    <p:sldId id="266" r:id="rId7"/>
    <p:sldId id="267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40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150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15B391-20CF-436D-B9A0-85D1F5E041EA}" type="doc">
      <dgm:prSet loTypeId="urn:microsoft.com/office/officeart/2005/8/layout/hProcess4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5D1A790-589D-40E0-952A-1B68197ADD8B}">
      <dgm:prSet phldrT="[Text]"/>
      <dgm:spPr/>
      <dgm:t>
        <a:bodyPr/>
        <a:lstStyle/>
        <a:p>
          <a:r>
            <a:rPr lang="en-US" dirty="0" smtClean="0"/>
            <a:t>PLAN</a:t>
          </a:r>
          <a:endParaRPr lang="en-US" dirty="0"/>
        </a:p>
      </dgm:t>
    </dgm:pt>
    <dgm:pt modelId="{E7CBADBD-98E7-4A6D-9AA1-77CED43A74CC}" type="parTrans" cxnId="{729B7CF0-7812-4DDD-A7B1-6BE023A0C5FC}">
      <dgm:prSet/>
      <dgm:spPr/>
      <dgm:t>
        <a:bodyPr/>
        <a:lstStyle/>
        <a:p>
          <a:endParaRPr lang="en-US"/>
        </a:p>
      </dgm:t>
    </dgm:pt>
    <dgm:pt modelId="{CA0C94C6-8E9D-4F15-92B5-FFB537452E3A}" type="sibTrans" cxnId="{729B7CF0-7812-4DDD-A7B1-6BE023A0C5FC}">
      <dgm:prSet/>
      <dgm:spPr/>
      <dgm:t>
        <a:bodyPr/>
        <a:lstStyle/>
        <a:p>
          <a:endParaRPr lang="en-US"/>
        </a:p>
      </dgm:t>
    </dgm:pt>
    <dgm:pt modelId="{A0F6A9C5-7EE2-4900-80FB-A4414ABCB1CA}">
      <dgm:prSet phldrT="[Text]"/>
      <dgm:spPr/>
      <dgm:t>
        <a:bodyPr/>
        <a:lstStyle/>
        <a:p>
          <a:r>
            <a:rPr lang="en-US" dirty="0" smtClean="0"/>
            <a:t>Your Finances</a:t>
          </a:r>
          <a:endParaRPr lang="en-US" dirty="0"/>
        </a:p>
      </dgm:t>
    </dgm:pt>
    <dgm:pt modelId="{0176B1D6-A758-4A08-AA6A-7AC90CBA3365}" type="parTrans" cxnId="{A9688B0F-8698-4AAF-ADF6-A9DF52E01098}">
      <dgm:prSet/>
      <dgm:spPr/>
      <dgm:t>
        <a:bodyPr/>
        <a:lstStyle/>
        <a:p>
          <a:endParaRPr lang="en-US"/>
        </a:p>
      </dgm:t>
    </dgm:pt>
    <dgm:pt modelId="{6C4F3E8D-7E3D-4D72-A9DE-1EA6D3E59034}" type="sibTrans" cxnId="{A9688B0F-8698-4AAF-ADF6-A9DF52E01098}">
      <dgm:prSet/>
      <dgm:spPr/>
      <dgm:t>
        <a:bodyPr/>
        <a:lstStyle/>
        <a:p>
          <a:endParaRPr lang="en-US"/>
        </a:p>
      </dgm:t>
    </dgm:pt>
    <dgm:pt modelId="{F5FDF1E0-34E7-4985-AE12-D35AD2654542}">
      <dgm:prSet phldrT="[Text]"/>
      <dgm:spPr/>
      <dgm:t>
        <a:bodyPr/>
        <a:lstStyle/>
        <a:p>
          <a:r>
            <a:rPr lang="en-US" dirty="0" smtClean="0"/>
            <a:t>Get the support you need</a:t>
          </a:r>
          <a:endParaRPr lang="en-US" dirty="0"/>
        </a:p>
      </dgm:t>
    </dgm:pt>
    <dgm:pt modelId="{A4A2F2C4-7975-4417-94AC-FEFE74E301C4}" type="parTrans" cxnId="{E032149D-66D0-4745-845E-335DEF4DECCF}">
      <dgm:prSet/>
      <dgm:spPr/>
      <dgm:t>
        <a:bodyPr/>
        <a:lstStyle/>
        <a:p>
          <a:endParaRPr lang="en-US"/>
        </a:p>
      </dgm:t>
    </dgm:pt>
    <dgm:pt modelId="{95B7DFBF-A495-41DC-8D27-A809075AE83B}" type="sibTrans" cxnId="{E032149D-66D0-4745-845E-335DEF4DECCF}">
      <dgm:prSet/>
      <dgm:spPr/>
      <dgm:t>
        <a:bodyPr/>
        <a:lstStyle/>
        <a:p>
          <a:endParaRPr lang="en-US"/>
        </a:p>
      </dgm:t>
    </dgm:pt>
    <dgm:pt modelId="{FA4A1658-BB1F-4BDE-82E5-A1671AB2D4A6}">
      <dgm:prSet phldrT="[Text]"/>
      <dgm:spPr/>
      <dgm:t>
        <a:bodyPr/>
        <a:lstStyle/>
        <a:p>
          <a:r>
            <a:rPr lang="en-US" dirty="0" smtClean="0"/>
            <a:t>PREPARE</a:t>
          </a:r>
          <a:endParaRPr lang="en-US" dirty="0"/>
        </a:p>
      </dgm:t>
    </dgm:pt>
    <dgm:pt modelId="{D667C731-DFD7-4F23-A53F-66877029F448}" type="parTrans" cxnId="{90E02A4F-9C75-48D2-BF0A-18B1D009F76B}">
      <dgm:prSet/>
      <dgm:spPr/>
      <dgm:t>
        <a:bodyPr/>
        <a:lstStyle/>
        <a:p>
          <a:endParaRPr lang="en-US"/>
        </a:p>
      </dgm:t>
    </dgm:pt>
    <dgm:pt modelId="{A8123235-074B-4C6D-8964-C2B2A0CA6620}" type="sibTrans" cxnId="{90E02A4F-9C75-48D2-BF0A-18B1D009F76B}">
      <dgm:prSet/>
      <dgm:spPr/>
      <dgm:t>
        <a:bodyPr/>
        <a:lstStyle/>
        <a:p>
          <a:endParaRPr lang="en-US"/>
        </a:p>
      </dgm:t>
    </dgm:pt>
    <dgm:pt modelId="{8A00394C-E28E-492D-92DB-612F1AB4EBD3}">
      <dgm:prSet phldrT="[Text]"/>
      <dgm:spPr/>
      <dgm:t>
        <a:bodyPr/>
        <a:lstStyle/>
        <a:p>
          <a:r>
            <a:rPr lang="en-US" dirty="0" smtClean="0"/>
            <a:t>Master the Art of Networking</a:t>
          </a:r>
          <a:endParaRPr lang="en-US" dirty="0"/>
        </a:p>
      </dgm:t>
    </dgm:pt>
    <dgm:pt modelId="{E3E12084-B742-475E-8076-0EF75319EDC1}" type="parTrans" cxnId="{2B651C0F-27F9-4762-9445-89EBBAFC9906}">
      <dgm:prSet/>
      <dgm:spPr/>
      <dgm:t>
        <a:bodyPr/>
        <a:lstStyle/>
        <a:p>
          <a:endParaRPr lang="en-US"/>
        </a:p>
      </dgm:t>
    </dgm:pt>
    <dgm:pt modelId="{1A42760F-B52B-4B40-8507-C188642A52F1}" type="sibTrans" cxnId="{2B651C0F-27F9-4762-9445-89EBBAFC9906}">
      <dgm:prSet/>
      <dgm:spPr/>
      <dgm:t>
        <a:bodyPr/>
        <a:lstStyle/>
        <a:p>
          <a:endParaRPr lang="en-US"/>
        </a:p>
      </dgm:t>
    </dgm:pt>
    <dgm:pt modelId="{96831576-06E8-425E-8CAA-15683000ADB2}">
      <dgm:prSet phldrT="[Text]"/>
      <dgm:spPr/>
      <dgm:t>
        <a:bodyPr/>
        <a:lstStyle/>
        <a:p>
          <a:r>
            <a:rPr lang="en-US" dirty="0" smtClean="0"/>
            <a:t>Top-Notch Resumes</a:t>
          </a:r>
          <a:endParaRPr lang="en-US" dirty="0"/>
        </a:p>
      </dgm:t>
    </dgm:pt>
    <dgm:pt modelId="{BAAABA0B-3D83-4EE8-9402-82F8456E7359}" type="parTrans" cxnId="{3976CCF6-A0F6-4716-BDBC-687E981C888D}">
      <dgm:prSet/>
      <dgm:spPr/>
      <dgm:t>
        <a:bodyPr/>
        <a:lstStyle/>
        <a:p>
          <a:endParaRPr lang="en-US"/>
        </a:p>
      </dgm:t>
    </dgm:pt>
    <dgm:pt modelId="{24E221E7-A245-4F27-9AD2-00B523A66945}" type="sibTrans" cxnId="{3976CCF6-A0F6-4716-BDBC-687E981C888D}">
      <dgm:prSet/>
      <dgm:spPr/>
      <dgm:t>
        <a:bodyPr/>
        <a:lstStyle/>
        <a:p>
          <a:endParaRPr lang="en-US"/>
        </a:p>
      </dgm:t>
    </dgm:pt>
    <dgm:pt modelId="{CED8A893-790F-4F12-93E5-C5B75AF8FB70}">
      <dgm:prSet phldrT="[Text]"/>
      <dgm:spPr/>
      <dgm:t>
        <a:bodyPr/>
        <a:lstStyle/>
        <a:p>
          <a:r>
            <a:rPr lang="en-US" dirty="0" smtClean="0"/>
            <a:t>SUCCEED</a:t>
          </a:r>
          <a:endParaRPr lang="en-US" dirty="0"/>
        </a:p>
      </dgm:t>
    </dgm:pt>
    <dgm:pt modelId="{A3C05FF3-6F1E-433A-B95B-24FDD750551A}" type="parTrans" cxnId="{D39BA7FD-7501-473C-87CA-03A2683A9501}">
      <dgm:prSet/>
      <dgm:spPr/>
      <dgm:t>
        <a:bodyPr/>
        <a:lstStyle/>
        <a:p>
          <a:endParaRPr lang="en-US"/>
        </a:p>
      </dgm:t>
    </dgm:pt>
    <dgm:pt modelId="{D7C3EF0A-6D06-4972-8BCF-0979FD13ED1D}" type="sibTrans" cxnId="{D39BA7FD-7501-473C-87CA-03A2683A9501}">
      <dgm:prSet/>
      <dgm:spPr/>
      <dgm:t>
        <a:bodyPr/>
        <a:lstStyle/>
        <a:p>
          <a:endParaRPr lang="en-US"/>
        </a:p>
      </dgm:t>
    </dgm:pt>
    <dgm:pt modelId="{2D112E73-8DCC-4481-B966-B0C49D2E11F2}">
      <dgm:prSet phldrT="[Text]"/>
      <dgm:spPr/>
      <dgm:t>
        <a:bodyPr/>
        <a:lstStyle/>
        <a:p>
          <a:r>
            <a:rPr lang="en-US" dirty="0" smtClean="0"/>
            <a:t>Applying &amp; Interviewing</a:t>
          </a:r>
          <a:endParaRPr lang="en-US" dirty="0"/>
        </a:p>
      </dgm:t>
    </dgm:pt>
    <dgm:pt modelId="{F6A04D78-F5C0-44BB-87E8-BDD2283EF4B1}" type="parTrans" cxnId="{90DEC1FD-A280-4906-A8AF-C397E441ABCD}">
      <dgm:prSet/>
      <dgm:spPr/>
      <dgm:t>
        <a:bodyPr/>
        <a:lstStyle/>
        <a:p>
          <a:endParaRPr lang="en-US"/>
        </a:p>
      </dgm:t>
    </dgm:pt>
    <dgm:pt modelId="{D8775EF8-F9D2-423C-AC9E-DE44A2A1A3E4}" type="sibTrans" cxnId="{90DEC1FD-A280-4906-A8AF-C397E441ABCD}">
      <dgm:prSet/>
      <dgm:spPr/>
      <dgm:t>
        <a:bodyPr/>
        <a:lstStyle/>
        <a:p>
          <a:endParaRPr lang="en-US"/>
        </a:p>
      </dgm:t>
    </dgm:pt>
    <dgm:pt modelId="{F9F87F4A-0B46-4FAD-A8AB-A42B7CCB7617}">
      <dgm:prSet phldrT="[Text]"/>
      <dgm:spPr/>
      <dgm:t>
        <a:bodyPr/>
        <a:lstStyle/>
        <a:p>
          <a:r>
            <a:rPr lang="en-US" dirty="0" smtClean="0"/>
            <a:t>Lifelong Career Success</a:t>
          </a:r>
          <a:endParaRPr lang="en-US" dirty="0"/>
        </a:p>
      </dgm:t>
    </dgm:pt>
    <dgm:pt modelId="{4BF38674-9AD2-4789-A13B-0A64222304DB}" type="parTrans" cxnId="{4C20A004-CE58-4A4F-BF95-CA7F39C305E7}">
      <dgm:prSet/>
      <dgm:spPr/>
      <dgm:t>
        <a:bodyPr/>
        <a:lstStyle/>
        <a:p>
          <a:endParaRPr lang="en-US"/>
        </a:p>
      </dgm:t>
    </dgm:pt>
    <dgm:pt modelId="{B1F7DC41-C396-4F25-9410-5DD0D9C0581E}" type="sibTrans" cxnId="{4C20A004-CE58-4A4F-BF95-CA7F39C305E7}">
      <dgm:prSet/>
      <dgm:spPr/>
      <dgm:t>
        <a:bodyPr/>
        <a:lstStyle/>
        <a:p>
          <a:endParaRPr lang="en-US"/>
        </a:p>
      </dgm:t>
    </dgm:pt>
    <dgm:pt modelId="{52B1A46C-E69F-4F34-9923-D1FC0F0304B2}">
      <dgm:prSet phldrT="[Text]"/>
      <dgm:spPr/>
      <dgm:t>
        <a:bodyPr/>
        <a:lstStyle/>
        <a:p>
          <a:r>
            <a:rPr lang="en-US" dirty="0" smtClean="0"/>
            <a:t>Find the right career for you</a:t>
          </a:r>
          <a:endParaRPr lang="en-US" dirty="0"/>
        </a:p>
      </dgm:t>
    </dgm:pt>
    <dgm:pt modelId="{A314C016-ABE7-4532-98F7-581B8C1AE9D4}" type="parTrans" cxnId="{23EBA1FF-9C34-4556-B6AB-937ADA58459C}">
      <dgm:prSet/>
      <dgm:spPr/>
      <dgm:t>
        <a:bodyPr/>
        <a:lstStyle/>
        <a:p>
          <a:endParaRPr lang="en-US"/>
        </a:p>
      </dgm:t>
    </dgm:pt>
    <dgm:pt modelId="{351D88D0-30E2-4296-8139-4B2050B78697}" type="sibTrans" cxnId="{23EBA1FF-9C34-4556-B6AB-937ADA58459C}">
      <dgm:prSet/>
      <dgm:spPr/>
      <dgm:t>
        <a:bodyPr/>
        <a:lstStyle/>
        <a:p>
          <a:endParaRPr lang="en-US"/>
        </a:p>
      </dgm:t>
    </dgm:pt>
    <dgm:pt modelId="{DB3B9745-661E-4B28-996D-F4D986881E04}">
      <dgm:prSet phldrT="[Text]"/>
      <dgm:spPr/>
      <dgm:t>
        <a:bodyPr/>
        <a:lstStyle/>
        <a:p>
          <a:r>
            <a:rPr lang="en-US" dirty="0" smtClean="0"/>
            <a:t>Stay Motivated </a:t>
          </a:r>
          <a:endParaRPr lang="en-US" dirty="0"/>
        </a:p>
      </dgm:t>
    </dgm:pt>
    <dgm:pt modelId="{035FF225-06F6-430B-B732-779C740AAB6A}" type="parTrans" cxnId="{EFB44A85-DBAB-4EBF-B512-6E4E95EC3666}">
      <dgm:prSet/>
      <dgm:spPr/>
      <dgm:t>
        <a:bodyPr/>
        <a:lstStyle/>
        <a:p>
          <a:endParaRPr lang="en-US"/>
        </a:p>
      </dgm:t>
    </dgm:pt>
    <dgm:pt modelId="{9C0B9EF8-07D9-4177-B60B-A98E1505132A}" type="sibTrans" cxnId="{EFB44A85-DBAB-4EBF-B512-6E4E95EC3666}">
      <dgm:prSet/>
      <dgm:spPr/>
      <dgm:t>
        <a:bodyPr/>
        <a:lstStyle/>
        <a:p>
          <a:endParaRPr lang="en-US"/>
        </a:p>
      </dgm:t>
    </dgm:pt>
    <dgm:pt modelId="{7B9AC73C-049B-4F4B-86FC-A6510FF36671}">
      <dgm:prSet phldrT="[Text]"/>
      <dgm:spPr/>
      <dgm:t>
        <a:bodyPr/>
        <a:lstStyle/>
        <a:p>
          <a:r>
            <a:rPr lang="en-US" dirty="0" smtClean="0"/>
            <a:t>Update your skills</a:t>
          </a:r>
          <a:endParaRPr lang="en-US" dirty="0"/>
        </a:p>
      </dgm:t>
    </dgm:pt>
    <dgm:pt modelId="{80AA65FB-D092-443F-955E-5A8EBF250EC7}" type="parTrans" cxnId="{DFB4758F-77C1-42B8-AE17-43BB7AAC1E24}">
      <dgm:prSet/>
      <dgm:spPr/>
      <dgm:t>
        <a:bodyPr/>
        <a:lstStyle/>
        <a:p>
          <a:endParaRPr lang="en-US"/>
        </a:p>
      </dgm:t>
    </dgm:pt>
    <dgm:pt modelId="{35D509F2-CBC5-445A-9957-82865BF39FBD}" type="sibTrans" cxnId="{DFB4758F-77C1-42B8-AE17-43BB7AAC1E24}">
      <dgm:prSet/>
      <dgm:spPr/>
      <dgm:t>
        <a:bodyPr/>
        <a:lstStyle/>
        <a:p>
          <a:endParaRPr lang="en-US"/>
        </a:p>
      </dgm:t>
    </dgm:pt>
    <dgm:pt modelId="{4E05C4AE-F99B-44C4-8A81-7AF8CF03545E}">
      <dgm:prSet phldrT="[Text]"/>
      <dgm:spPr/>
      <dgm:t>
        <a:bodyPr/>
        <a:lstStyle/>
        <a:p>
          <a:r>
            <a:rPr lang="en-US" dirty="0" smtClean="0"/>
            <a:t>Documents you need for employment</a:t>
          </a:r>
          <a:endParaRPr lang="en-US" dirty="0"/>
        </a:p>
      </dgm:t>
    </dgm:pt>
    <dgm:pt modelId="{2D6B7765-2819-4316-8916-F12FE7429678}" type="parTrans" cxnId="{1BAA247F-670A-4D48-B65E-381F6D3D7167}">
      <dgm:prSet/>
      <dgm:spPr/>
      <dgm:t>
        <a:bodyPr/>
        <a:lstStyle/>
        <a:p>
          <a:endParaRPr lang="en-US"/>
        </a:p>
      </dgm:t>
    </dgm:pt>
    <dgm:pt modelId="{96BE67F5-6497-49F7-9DCA-9D2D4271A3CE}" type="sibTrans" cxnId="{1BAA247F-670A-4D48-B65E-381F6D3D7167}">
      <dgm:prSet/>
      <dgm:spPr/>
      <dgm:t>
        <a:bodyPr/>
        <a:lstStyle/>
        <a:p>
          <a:endParaRPr lang="en-US"/>
        </a:p>
      </dgm:t>
    </dgm:pt>
    <dgm:pt modelId="{F32DE01E-7D04-4142-A553-EA5C507C3734}">
      <dgm:prSet phldrT="[Text]"/>
      <dgm:spPr/>
      <dgm:t>
        <a:bodyPr/>
        <a:lstStyle/>
        <a:p>
          <a:r>
            <a:rPr lang="en-US" dirty="0" smtClean="0"/>
            <a:t>On-Line Applications </a:t>
          </a:r>
          <a:endParaRPr lang="en-US" dirty="0"/>
        </a:p>
      </dgm:t>
    </dgm:pt>
    <dgm:pt modelId="{08FE84D5-F3CF-4060-9C10-2715AC6EFCD7}" type="parTrans" cxnId="{7BDF8B69-1BCD-4D4D-BB42-CF3804D5C70C}">
      <dgm:prSet/>
      <dgm:spPr/>
      <dgm:t>
        <a:bodyPr/>
        <a:lstStyle/>
        <a:p>
          <a:endParaRPr lang="en-US"/>
        </a:p>
      </dgm:t>
    </dgm:pt>
    <dgm:pt modelId="{4495F24A-B399-4743-A3B6-EF850E4FDC09}" type="sibTrans" cxnId="{7BDF8B69-1BCD-4D4D-BB42-CF3804D5C70C}">
      <dgm:prSet/>
      <dgm:spPr/>
      <dgm:t>
        <a:bodyPr/>
        <a:lstStyle/>
        <a:p>
          <a:endParaRPr lang="en-US"/>
        </a:p>
      </dgm:t>
    </dgm:pt>
    <dgm:pt modelId="{D6ABFE5F-F594-4C22-A911-1FF878656CCD}">
      <dgm:prSet phldrT="[Text]"/>
      <dgm:spPr/>
      <dgm:t>
        <a:bodyPr/>
        <a:lstStyle/>
        <a:p>
          <a:r>
            <a:rPr lang="en-US" dirty="0" smtClean="0"/>
            <a:t>Interviewing Skills</a:t>
          </a:r>
          <a:endParaRPr lang="en-US" dirty="0"/>
        </a:p>
      </dgm:t>
    </dgm:pt>
    <dgm:pt modelId="{CC394662-D9D1-4A8E-8D30-02896A5F0E70}" type="parTrans" cxnId="{EFA4B7F2-0C7F-4A59-AA65-43DB8CFD2A9F}">
      <dgm:prSet/>
      <dgm:spPr/>
      <dgm:t>
        <a:bodyPr/>
        <a:lstStyle/>
        <a:p>
          <a:endParaRPr lang="en-US"/>
        </a:p>
      </dgm:t>
    </dgm:pt>
    <dgm:pt modelId="{FE5B8970-3FCD-45EC-B38D-9332892299D9}" type="sibTrans" cxnId="{EFA4B7F2-0C7F-4A59-AA65-43DB8CFD2A9F}">
      <dgm:prSet/>
      <dgm:spPr/>
      <dgm:t>
        <a:bodyPr/>
        <a:lstStyle/>
        <a:p>
          <a:endParaRPr lang="en-US"/>
        </a:p>
      </dgm:t>
    </dgm:pt>
    <dgm:pt modelId="{C74DA582-471A-490C-8BA6-D966ADE4E0E7}">
      <dgm:prSet phldrT="[Text]"/>
      <dgm:spPr/>
      <dgm:t>
        <a:bodyPr/>
        <a:lstStyle/>
        <a:p>
          <a:r>
            <a:rPr lang="en-US" dirty="0" smtClean="0"/>
            <a:t>Connect to a Talent Network</a:t>
          </a:r>
          <a:endParaRPr lang="en-US" dirty="0"/>
        </a:p>
      </dgm:t>
    </dgm:pt>
    <dgm:pt modelId="{91022CC4-460B-41F3-882F-5109D4131445}" type="parTrans" cxnId="{F69A82DD-88BD-464B-A4CA-35B2055D85F0}">
      <dgm:prSet/>
      <dgm:spPr/>
      <dgm:t>
        <a:bodyPr/>
        <a:lstStyle/>
        <a:p>
          <a:endParaRPr lang="en-US"/>
        </a:p>
      </dgm:t>
    </dgm:pt>
    <dgm:pt modelId="{7EF86559-D120-4F03-AF6E-78A3D2FAC31C}" type="sibTrans" cxnId="{F69A82DD-88BD-464B-A4CA-35B2055D85F0}">
      <dgm:prSet/>
      <dgm:spPr/>
      <dgm:t>
        <a:bodyPr/>
        <a:lstStyle/>
        <a:p>
          <a:endParaRPr lang="en-US"/>
        </a:p>
      </dgm:t>
    </dgm:pt>
    <dgm:pt modelId="{CA03E75C-2828-4AF4-AC1E-5DB69D18CF3D}">
      <dgm:prSet phldrT="[Text]"/>
      <dgm:spPr/>
      <dgm:t>
        <a:bodyPr/>
        <a:lstStyle/>
        <a:p>
          <a:endParaRPr lang="en-US" dirty="0"/>
        </a:p>
      </dgm:t>
    </dgm:pt>
    <dgm:pt modelId="{BCAB8AF5-DF95-415B-805E-F34D4C6F6BF8}" type="parTrans" cxnId="{4928F548-2B05-44CA-841F-E3212472B9E2}">
      <dgm:prSet/>
      <dgm:spPr/>
      <dgm:t>
        <a:bodyPr/>
        <a:lstStyle/>
        <a:p>
          <a:endParaRPr lang="en-US"/>
        </a:p>
      </dgm:t>
    </dgm:pt>
    <dgm:pt modelId="{5634EA0C-4656-4ED6-AA97-C54B33059171}" type="sibTrans" cxnId="{4928F548-2B05-44CA-841F-E3212472B9E2}">
      <dgm:prSet/>
      <dgm:spPr/>
      <dgm:t>
        <a:bodyPr/>
        <a:lstStyle/>
        <a:p>
          <a:endParaRPr lang="en-US"/>
        </a:p>
      </dgm:t>
    </dgm:pt>
    <dgm:pt modelId="{91AE870C-90F2-4196-97C9-45E722BAD4A1}">
      <dgm:prSet phldrT="[Text]"/>
      <dgm:spPr/>
      <dgm:t>
        <a:bodyPr/>
        <a:lstStyle/>
        <a:p>
          <a:endParaRPr lang="en-US" dirty="0"/>
        </a:p>
      </dgm:t>
    </dgm:pt>
    <dgm:pt modelId="{55D2CFCC-9BBC-437D-A5C5-48AFA075D709}" type="parTrans" cxnId="{3F3108B5-4733-42E7-9588-744F4CFE2EA8}">
      <dgm:prSet/>
      <dgm:spPr/>
      <dgm:t>
        <a:bodyPr/>
        <a:lstStyle/>
        <a:p>
          <a:endParaRPr lang="en-US"/>
        </a:p>
      </dgm:t>
    </dgm:pt>
    <dgm:pt modelId="{71A85CF5-5419-419B-BA1C-281C90208464}" type="sibTrans" cxnId="{3F3108B5-4733-42E7-9588-744F4CFE2EA8}">
      <dgm:prSet/>
      <dgm:spPr/>
      <dgm:t>
        <a:bodyPr/>
        <a:lstStyle/>
        <a:p>
          <a:endParaRPr lang="en-US"/>
        </a:p>
      </dgm:t>
    </dgm:pt>
    <dgm:pt modelId="{7B54968C-055C-469C-BC1F-F3219352296F}" type="pres">
      <dgm:prSet presAssocID="{9815B391-20CF-436D-B9A0-85D1F5E041E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E582387-3FAD-4C9F-83B0-8480A9EEC75D}" type="pres">
      <dgm:prSet presAssocID="{9815B391-20CF-436D-B9A0-85D1F5E041EA}" presName="tSp" presStyleCnt="0"/>
      <dgm:spPr/>
    </dgm:pt>
    <dgm:pt modelId="{B862691E-734D-4488-8FDE-0FA1542FA639}" type="pres">
      <dgm:prSet presAssocID="{9815B391-20CF-436D-B9A0-85D1F5E041EA}" presName="bSp" presStyleCnt="0"/>
      <dgm:spPr/>
    </dgm:pt>
    <dgm:pt modelId="{D8429176-3D36-4342-870F-DD3AED8F1720}" type="pres">
      <dgm:prSet presAssocID="{9815B391-20CF-436D-B9A0-85D1F5E041EA}" presName="process" presStyleCnt="0"/>
      <dgm:spPr/>
    </dgm:pt>
    <dgm:pt modelId="{F0E568EE-63B5-4D09-A7F0-E2B9CDEB9A51}" type="pres">
      <dgm:prSet presAssocID="{05D1A790-589D-40E0-952A-1B68197ADD8B}" presName="composite1" presStyleCnt="0"/>
      <dgm:spPr/>
    </dgm:pt>
    <dgm:pt modelId="{0E63EC7B-7664-4EAC-94B1-E9CEF0606D0A}" type="pres">
      <dgm:prSet presAssocID="{05D1A790-589D-40E0-952A-1B68197ADD8B}" presName="dummyNode1" presStyleLbl="node1" presStyleIdx="0" presStyleCnt="3"/>
      <dgm:spPr/>
    </dgm:pt>
    <dgm:pt modelId="{75F566E1-EEDB-4CDC-95AD-7AAB10AA8B1D}" type="pres">
      <dgm:prSet presAssocID="{05D1A790-589D-40E0-952A-1B68197ADD8B}" presName="childNode1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5C03C3-2B92-481C-BE47-6036F1E37148}" type="pres">
      <dgm:prSet presAssocID="{05D1A790-589D-40E0-952A-1B68197ADD8B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F9E2D9-BD09-4602-AC06-0718C01852E0}" type="pres">
      <dgm:prSet presAssocID="{05D1A790-589D-40E0-952A-1B68197ADD8B}" presName="parentNode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8085E5-747F-4D0A-8822-5D1005CFC1A2}" type="pres">
      <dgm:prSet presAssocID="{05D1A790-589D-40E0-952A-1B68197ADD8B}" presName="connSite1" presStyleCnt="0"/>
      <dgm:spPr/>
    </dgm:pt>
    <dgm:pt modelId="{0A0412CA-08C9-4B64-9167-894A737363CB}" type="pres">
      <dgm:prSet presAssocID="{CA0C94C6-8E9D-4F15-92B5-FFB537452E3A}" presName="Name9" presStyleLbl="sibTrans2D1" presStyleIdx="0" presStyleCnt="2"/>
      <dgm:spPr/>
      <dgm:t>
        <a:bodyPr/>
        <a:lstStyle/>
        <a:p>
          <a:endParaRPr lang="en-US"/>
        </a:p>
      </dgm:t>
    </dgm:pt>
    <dgm:pt modelId="{ABF2BF18-777A-447F-A9C4-A8D3D274DCF1}" type="pres">
      <dgm:prSet presAssocID="{FA4A1658-BB1F-4BDE-82E5-A1671AB2D4A6}" presName="composite2" presStyleCnt="0"/>
      <dgm:spPr/>
    </dgm:pt>
    <dgm:pt modelId="{370212D8-4B12-47BF-9083-1EB8E0B5AFB5}" type="pres">
      <dgm:prSet presAssocID="{FA4A1658-BB1F-4BDE-82E5-A1671AB2D4A6}" presName="dummyNode2" presStyleLbl="node1" presStyleIdx="0" presStyleCnt="3"/>
      <dgm:spPr/>
    </dgm:pt>
    <dgm:pt modelId="{8770B156-0377-486C-AC29-EF1FF6378040}" type="pres">
      <dgm:prSet presAssocID="{FA4A1658-BB1F-4BDE-82E5-A1671AB2D4A6}" presName="childNode2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A59467-BC38-4567-BDDB-21FAF33655DB}" type="pres">
      <dgm:prSet presAssocID="{FA4A1658-BB1F-4BDE-82E5-A1671AB2D4A6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0DE867-0750-40EA-B115-0C5022870198}" type="pres">
      <dgm:prSet presAssocID="{FA4A1658-BB1F-4BDE-82E5-A1671AB2D4A6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0CA63D-5689-4C41-8A38-BDA132BD831F}" type="pres">
      <dgm:prSet presAssocID="{FA4A1658-BB1F-4BDE-82E5-A1671AB2D4A6}" presName="connSite2" presStyleCnt="0"/>
      <dgm:spPr/>
    </dgm:pt>
    <dgm:pt modelId="{9FB03702-129B-4166-8AF0-0CA45E2754C6}" type="pres">
      <dgm:prSet presAssocID="{A8123235-074B-4C6D-8964-C2B2A0CA6620}" presName="Name18" presStyleLbl="sibTrans2D1" presStyleIdx="1" presStyleCnt="2"/>
      <dgm:spPr/>
      <dgm:t>
        <a:bodyPr/>
        <a:lstStyle/>
        <a:p>
          <a:endParaRPr lang="en-US"/>
        </a:p>
      </dgm:t>
    </dgm:pt>
    <dgm:pt modelId="{EAF264DA-787C-41EF-BAAC-A2D1743362DA}" type="pres">
      <dgm:prSet presAssocID="{CED8A893-790F-4F12-93E5-C5B75AF8FB70}" presName="composite1" presStyleCnt="0"/>
      <dgm:spPr/>
    </dgm:pt>
    <dgm:pt modelId="{59DCA8FC-40EF-4AF9-A956-36EF1BEC8133}" type="pres">
      <dgm:prSet presAssocID="{CED8A893-790F-4F12-93E5-C5B75AF8FB70}" presName="dummyNode1" presStyleLbl="node1" presStyleIdx="1" presStyleCnt="3"/>
      <dgm:spPr/>
    </dgm:pt>
    <dgm:pt modelId="{73208DF7-053A-4760-9AB1-F179120464E1}" type="pres">
      <dgm:prSet presAssocID="{CED8A893-790F-4F12-93E5-C5B75AF8FB70}" presName="childNode1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563779-8DBE-426F-A785-575543CD31A0}" type="pres">
      <dgm:prSet presAssocID="{CED8A893-790F-4F12-93E5-C5B75AF8FB70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62DD6F-2EB2-46DB-B84D-2DB9579ECEF1}" type="pres">
      <dgm:prSet presAssocID="{CED8A893-790F-4F12-93E5-C5B75AF8FB70}" presName="parentNode1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128F5E-8724-4577-BB80-795639C5C15C}" type="pres">
      <dgm:prSet presAssocID="{CED8A893-790F-4F12-93E5-C5B75AF8FB70}" presName="connSite1" presStyleCnt="0"/>
      <dgm:spPr/>
    </dgm:pt>
  </dgm:ptLst>
  <dgm:cxnLst>
    <dgm:cxn modelId="{D39BA7FD-7501-473C-87CA-03A2683A9501}" srcId="{9815B391-20CF-436D-B9A0-85D1F5E041EA}" destId="{CED8A893-790F-4F12-93E5-C5B75AF8FB70}" srcOrd="2" destOrd="0" parTransId="{A3C05FF3-6F1E-433A-B95B-24FDD750551A}" sibTransId="{D7C3EF0A-6D06-4972-8BCF-0979FD13ED1D}"/>
    <dgm:cxn modelId="{6F2B1155-BC19-4971-932C-9836AA2235BA}" type="presOf" srcId="{CA03E75C-2828-4AF4-AC1E-5DB69D18CF3D}" destId="{64563779-8DBE-426F-A785-575543CD31A0}" srcOrd="1" destOrd="0" presId="urn:microsoft.com/office/officeart/2005/8/layout/hProcess4"/>
    <dgm:cxn modelId="{1BAA247F-670A-4D48-B65E-381F6D3D7167}" srcId="{FA4A1658-BB1F-4BDE-82E5-A1671AB2D4A6}" destId="{4E05C4AE-F99B-44C4-8A81-7AF8CF03545E}" srcOrd="2" destOrd="0" parTransId="{2D6B7765-2819-4316-8916-F12FE7429678}" sibTransId="{96BE67F5-6497-49F7-9DCA-9D2D4271A3CE}"/>
    <dgm:cxn modelId="{EFB44A85-DBAB-4EBF-B512-6E4E95EC3666}" srcId="{05D1A790-589D-40E0-952A-1B68197ADD8B}" destId="{DB3B9745-661E-4B28-996D-F4D986881E04}" srcOrd="4" destOrd="0" parTransId="{035FF225-06F6-430B-B732-779C740AAB6A}" sibTransId="{9C0B9EF8-07D9-4177-B60B-A98E1505132A}"/>
    <dgm:cxn modelId="{7FE01B93-994B-4BF9-80F7-AAC0BEB5FECC}" type="presOf" srcId="{F9F87F4A-0B46-4FAD-A8AB-A42B7CCB7617}" destId="{64563779-8DBE-426F-A785-575543CD31A0}" srcOrd="1" destOrd="2" presId="urn:microsoft.com/office/officeart/2005/8/layout/hProcess4"/>
    <dgm:cxn modelId="{84EFC7A2-F91C-48AC-A905-E5DA92B7FF5D}" type="presOf" srcId="{D6ABFE5F-F594-4C22-A911-1FF878656CCD}" destId="{8770B156-0377-486C-AC29-EF1FF6378040}" srcOrd="0" destOrd="5" presId="urn:microsoft.com/office/officeart/2005/8/layout/hProcess4"/>
    <dgm:cxn modelId="{EC03507D-3C5F-48D0-96F7-9DAB94DB6501}" type="presOf" srcId="{7B9AC73C-049B-4F4B-86FC-A6510FF36671}" destId="{32A59467-BC38-4567-BDDB-21FAF33655DB}" srcOrd="1" destOrd="1" presId="urn:microsoft.com/office/officeart/2005/8/layout/hProcess4"/>
    <dgm:cxn modelId="{EFA4B7F2-0C7F-4A59-AA65-43DB8CFD2A9F}" srcId="{FA4A1658-BB1F-4BDE-82E5-A1671AB2D4A6}" destId="{D6ABFE5F-F594-4C22-A911-1FF878656CCD}" srcOrd="5" destOrd="0" parTransId="{CC394662-D9D1-4A8E-8D30-02896A5F0E70}" sibTransId="{FE5B8970-3FCD-45EC-B38D-9332892299D9}"/>
    <dgm:cxn modelId="{67F3F749-58AF-4443-BF4B-2269F77157D5}" type="presOf" srcId="{91AE870C-90F2-4196-97C9-45E722BAD4A1}" destId="{75F566E1-EEDB-4CDC-95AD-7AAB10AA8B1D}" srcOrd="0" destOrd="0" presId="urn:microsoft.com/office/officeart/2005/8/layout/hProcess4"/>
    <dgm:cxn modelId="{F69A82DD-88BD-464B-A4CA-35B2055D85F0}" srcId="{CED8A893-790F-4F12-93E5-C5B75AF8FB70}" destId="{C74DA582-471A-490C-8BA6-D966ADE4E0E7}" srcOrd="3" destOrd="0" parTransId="{91022CC4-460B-41F3-882F-5109D4131445}" sibTransId="{7EF86559-D120-4F03-AF6E-78A3D2FAC31C}"/>
    <dgm:cxn modelId="{9039A4C3-F3C3-42D6-BDD1-6F330EFB6FBC}" type="presOf" srcId="{F5FDF1E0-34E7-4985-AE12-D35AD2654542}" destId="{75F566E1-EEDB-4CDC-95AD-7AAB10AA8B1D}" srcOrd="0" destOrd="2" presId="urn:microsoft.com/office/officeart/2005/8/layout/hProcess4"/>
    <dgm:cxn modelId="{729B7CF0-7812-4DDD-A7B1-6BE023A0C5FC}" srcId="{9815B391-20CF-436D-B9A0-85D1F5E041EA}" destId="{05D1A790-589D-40E0-952A-1B68197ADD8B}" srcOrd="0" destOrd="0" parTransId="{E7CBADBD-98E7-4A6D-9AA1-77CED43A74CC}" sibTransId="{CA0C94C6-8E9D-4F15-92B5-FFB537452E3A}"/>
    <dgm:cxn modelId="{2B048521-DAF7-4945-BDDA-BAF8EA3E3AC4}" type="presOf" srcId="{CA03E75C-2828-4AF4-AC1E-5DB69D18CF3D}" destId="{73208DF7-053A-4760-9AB1-F179120464E1}" srcOrd="0" destOrd="0" presId="urn:microsoft.com/office/officeart/2005/8/layout/hProcess4"/>
    <dgm:cxn modelId="{3976CCF6-A0F6-4716-BDBC-687E981C888D}" srcId="{FA4A1658-BB1F-4BDE-82E5-A1671AB2D4A6}" destId="{96831576-06E8-425E-8CAA-15683000ADB2}" srcOrd="3" destOrd="0" parTransId="{BAAABA0B-3D83-4EE8-9402-82F8456E7359}" sibTransId="{24E221E7-A245-4F27-9AD2-00B523A66945}"/>
    <dgm:cxn modelId="{BD09492D-D240-4787-A15B-9D516268D032}" type="presOf" srcId="{C74DA582-471A-490C-8BA6-D966ADE4E0E7}" destId="{73208DF7-053A-4760-9AB1-F179120464E1}" srcOrd="0" destOrd="3" presId="urn:microsoft.com/office/officeart/2005/8/layout/hProcess4"/>
    <dgm:cxn modelId="{23EBA1FF-9C34-4556-B6AB-937ADA58459C}" srcId="{05D1A790-589D-40E0-952A-1B68197ADD8B}" destId="{52B1A46C-E69F-4F34-9923-D1FC0F0304B2}" srcOrd="3" destOrd="0" parTransId="{A314C016-ABE7-4532-98F7-581B8C1AE9D4}" sibTransId="{351D88D0-30E2-4296-8139-4B2050B78697}"/>
    <dgm:cxn modelId="{90DEC1FD-A280-4906-A8AF-C397E441ABCD}" srcId="{CED8A893-790F-4F12-93E5-C5B75AF8FB70}" destId="{2D112E73-8DCC-4481-B966-B0C49D2E11F2}" srcOrd="1" destOrd="0" parTransId="{F6A04D78-F5C0-44BB-87E8-BDD2283EF4B1}" sibTransId="{D8775EF8-F9D2-423C-AC9E-DE44A2A1A3E4}"/>
    <dgm:cxn modelId="{ABC670BE-B94A-417D-AFF9-8D986E7B6185}" type="presOf" srcId="{F5FDF1E0-34E7-4985-AE12-D35AD2654542}" destId="{725C03C3-2B92-481C-BE47-6036F1E37148}" srcOrd="1" destOrd="2" presId="urn:microsoft.com/office/officeart/2005/8/layout/hProcess4"/>
    <dgm:cxn modelId="{5E7888D0-C389-4B5A-912B-FE449D79E926}" type="presOf" srcId="{A0F6A9C5-7EE2-4900-80FB-A4414ABCB1CA}" destId="{725C03C3-2B92-481C-BE47-6036F1E37148}" srcOrd="1" destOrd="1" presId="urn:microsoft.com/office/officeart/2005/8/layout/hProcess4"/>
    <dgm:cxn modelId="{4928F548-2B05-44CA-841F-E3212472B9E2}" srcId="{CED8A893-790F-4F12-93E5-C5B75AF8FB70}" destId="{CA03E75C-2828-4AF4-AC1E-5DB69D18CF3D}" srcOrd="0" destOrd="0" parTransId="{BCAB8AF5-DF95-415B-805E-F34D4C6F6BF8}" sibTransId="{5634EA0C-4656-4ED6-AA97-C54B33059171}"/>
    <dgm:cxn modelId="{90E02A4F-9C75-48D2-BF0A-18B1D009F76B}" srcId="{9815B391-20CF-436D-B9A0-85D1F5E041EA}" destId="{FA4A1658-BB1F-4BDE-82E5-A1671AB2D4A6}" srcOrd="1" destOrd="0" parTransId="{D667C731-DFD7-4F23-A53F-66877029F448}" sibTransId="{A8123235-074B-4C6D-8964-C2B2A0CA6620}"/>
    <dgm:cxn modelId="{826841C7-E270-4C2A-9870-E6D1B4EC6FEE}" type="presOf" srcId="{52B1A46C-E69F-4F34-9923-D1FC0F0304B2}" destId="{725C03C3-2B92-481C-BE47-6036F1E37148}" srcOrd="1" destOrd="3" presId="urn:microsoft.com/office/officeart/2005/8/layout/hProcess4"/>
    <dgm:cxn modelId="{5CCEB027-A5BF-4C51-B1C4-F1669F4E90F2}" type="presOf" srcId="{D6ABFE5F-F594-4C22-A911-1FF878656CCD}" destId="{32A59467-BC38-4567-BDDB-21FAF33655DB}" srcOrd="1" destOrd="5" presId="urn:microsoft.com/office/officeart/2005/8/layout/hProcess4"/>
    <dgm:cxn modelId="{0AF7FBB9-99C5-4E8C-86F6-AB729D24F799}" type="presOf" srcId="{4E05C4AE-F99B-44C4-8A81-7AF8CF03545E}" destId="{32A59467-BC38-4567-BDDB-21FAF33655DB}" srcOrd="1" destOrd="2" presId="urn:microsoft.com/office/officeart/2005/8/layout/hProcess4"/>
    <dgm:cxn modelId="{DFB4758F-77C1-42B8-AE17-43BB7AAC1E24}" srcId="{FA4A1658-BB1F-4BDE-82E5-A1671AB2D4A6}" destId="{7B9AC73C-049B-4F4B-86FC-A6510FF36671}" srcOrd="1" destOrd="0" parTransId="{80AA65FB-D092-443F-955E-5A8EBF250EC7}" sibTransId="{35D509F2-CBC5-445A-9957-82865BF39FBD}"/>
    <dgm:cxn modelId="{CD12CDD2-B718-4186-8E8C-86FE3FC1D4B7}" type="presOf" srcId="{96831576-06E8-425E-8CAA-15683000ADB2}" destId="{8770B156-0377-486C-AC29-EF1FF6378040}" srcOrd="0" destOrd="3" presId="urn:microsoft.com/office/officeart/2005/8/layout/hProcess4"/>
    <dgm:cxn modelId="{8BA8B46F-49F7-4D30-A8AA-C83F12D66369}" type="presOf" srcId="{A0F6A9C5-7EE2-4900-80FB-A4414ABCB1CA}" destId="{75F566E1-EEDB-4CDC-95AD-7AAB10AA8B1D}" srcOrd="0" destOrd="1" presId="urn:microsoft.com/office/officeart/2005/8/layout/hProcess4"/>
    <dgm:cxn modelId="{7BDF8B69-1BCD-4D4D-BB42-CF3804D5C70C}" srcId="{FA4A1658-BB1F-4BDE-82E5-A1671AB2D4A6}" destId="{F32DE01E-7D04-4142-A553-EA5C507C3734}" srcOrd="4" destOrd="0" parTransId="{08FE84D5-F3CF-4060-9C10-2715AC6EFCD7}" sibTransId="{4495F24A-B399-4743-A3B6-EF850E4FDC09}"/>
    <dgm:cxn modelId="{8CBEE97A-72BE-4C6B-B44C-EDCDA9EB4E36}" type="presOf" srcId="{9815B391-20CF-436D-B9A0-85D1F5E041EA}" destId="{7B54968C-055C-469C-BC1F-F3219352296F}" srcOrd="0" destOrd="0" presId="urn:microsoft.com/office/officeart/2005/8/layout/hProcess4"/>
    <dgm:cxn modelId="{3F3108B5-4733-42E7-9588-744F4CFE2EA8}" srcId="{05D1A790-589D-40E0-952A-1B68197ADD8B}" destId="{91AE870C-90F2-4196-97C9-45E722BAD4A1}" srcOrd="0" destOrd="0" parTransId="{55D2CFCC-9BBC-437D-A5C5-48AFA075D709}" sibTransId="{71A85CF5-5419-419B-BA1C-281C90208464}"/>
    <dgm:cxn modelId="{8AA0AAF9-2836-47DC-BB6B-9959F845BD90}" type="presOf" srcId="{2D112E73-8DCC-4481-B966-B0C49D2E11F2}" destId="{73208DF7-053A-4760-9AB1-F179120464E1}" srcOrd="0" destOrd="1" presId="urn:microsoft.com/office/officeart/2005/8/layout/hProcess4"/>
    <dgm:cxn modelId="{99A942AF-0A1A-4C99-9B67-4E9EFA63B1FE}" type="presOf" srcId="{F32DE01E-7D04-4142-A553-EA5C507C3734}" destId="{8770B156-0377-486C-AC29-EF1FF6378040}" srcOrd="0" destOrd="4" presId="urn:microsoft.com/office/officeart/2005/8/layout/hProcess4"/>
    <dgm:cxn modelId="{4C20A004-CE58-4A4F-BF95-CA7F39C305E7}" srcId="{CED8A893-790F-4F12-93E5-C5B75AF8FB70}" destId="{F9F87F4A-0B46-4FAD-A8AB-A42B7CCB7617}" srcOrd="2" destOrd="0" parTransId="{4BF38674-9AD2-4789-A13B-0A64222304DB}" sibTransId="{B1F7DC41-C396-4F25-9410-5DD0D9C0581E}"/>
    <dgm:cxn modelId="{209F113B-8002-49DE-858A-7683DB1929E6}" type="presOf" srcId="{F32DE01E-7D04-4142-A553-EA5C507C3734}" destId="{32A59467-BC38-4567-BDDB-21FAF33655DB}" srcOrd="1" destOrd="4" presId="urn:microsoft.com/office/officeart/2005/8/layout/hProcess4"/>
    <dgm:cxn modelId="{8F2A1AF0-E7B6-4D21-8AA2-3A391D2675C7}" type="presOf" srcId="{8A00394C-E28E-492D-92DB-612F1AB4EBD3}" destId="{8770B156-0377-486C-AC29-EF1FF6378040}" srcOrd="0" destOrd="0" presId="urn:microsoft.com/office/officeart/2005/8/layout/hProcess4"/>
    <dgm:cxn modelId="{19FE03C2-4A89-42B4-B0BC-332A3822C32C}" type="presOf" srcId="{CED8A893-790F-4F12-93E5-C5B75AF8FB70}" destId="{BF62DD6F-2EB2-46DB-B84D-2DB9579ECEF1}" srcOrd="0" destOrd="0" presId="urn:microsoft.com/office/officeart/2005/8/layout/hProcess4"/>
    <dgm:cxn modelId="{59FCFFA8-DA27-453B-86EF-7327915DF156}" type="presOf" srcId="{F9F87F4A-0B46-4FAD-A8AB-A42B7CCB7617}" destId="{73208DF7-053A-4760-9AB1-F179120464E1}" srcOrd="0" destOrd="2" presId="urn:microsoft.com/office/officeart/2005/8/layout/hProcess4"/>
    <dgm:cxn modelId="{E032149D-66D0-4745-845E-335DEF4DECCF}" srcId="{05D1A790-589D-40E0-952A-1B68197ADD8B}" destId="{F5FDF1E0-34E7-4985-AE12-D35AD2654542}" srcOrd="2" destOrd="0" parTransId="{A4A2F2C4-7975-4417-94AC-FEFE74E301C4}" sibTransId="{95B7DFBF-A495-41DC-8D27-A809075AE83B}"/>
    <dgm:cxn modelId="{A9688B0F-8698-4AAF-ADF6-A9DF52E01098}" srcId="{05D1A790-589D-40E0-952A-1B68197ADD8B}" destId="{A0F6A9C5-7EE2-4900-80FB-A4414ABCB1CA}" srcOrd="1" destOrd="0" parTransId="{0176B1D6-A758-4A08-AA6A-7AC90CBA3365}" sibTransId="{6C4F3E8D-7E3D-4D72-A9DE-1EA6D3E59034}"/>
    <dgm:cxn modelId="{DE5AED4A-75CE-4D06-8565-0A1BBD77947E}" type="presOf" srcId="{91AE870C-90F2-4196-97C9-45E722BAD4A1}" destId="{725C03C3-2B92-481C-BE47-6036F1E37148}" srcOrd="1" destOrd="0" presId="urn:microsoft.com/office/officeart/2005/8/layout/hProcess4"/>
    <dgm:cxn modelId="{D741C16D-3CC3-4605-A67F-A06E3669D354}" type="presOf" srcId="{05D1A790-589D-40E0-952A-1B68197ADD8B}" destId="{1EF9E2D9-BD09-4602-AC06-0718C01852E0}" srcOrd="0" destOrd="0" presId="urn:microsoft.com/office/officeart/2005/8/layout/hProcess4"/>
    <dgm:cxn modelId="{E3FFF238-314B-425D-AF36-F0EEC1D306F9}" type="presOf" srcId="{DB3B9745-661E-4B28-996D-F4D986881E04}" destId="{725C03C3-2B92-481C-BE47-6036F1E37148}" srcOrd="1" destOrd="4" presId="urn:microsoft.com/office/officeart/2005/8/layout/hProcess4"/>
    <dgm:cxn modelId="{52B39757-4012-4EDB-A836-C6DF8C41428D}" type="presOf" srcId="{A8123235-074B-4C6D-8964-C2B2A0CA6620}" destId="{9FB03702-129B-4166-8AF0-0CA45E2754C6}" srcOrd="0" destOrd="0" presId="urn:microsoft.com/office/officeart/2005/8/layout/hProcess4"/>
    <dgm:cxn modelId="{32B08AA8-EA8B-4A53-83BA-82423973037D}" type="presOf" srcId="{DB3B9745-661E-4B28-996D-F4D986881E04}" destId="{75F566E1-EEDB-4CDC-95AD-7AAB10AA8B1D}" srcOrd="0" destOrd="4" presId="urn:microsoft.com/office/officeart/2005/8/layout/hProcess4"/>
    <dgm:cxn modelId="{A4A2C450-0475-4E87-8262-7AD56BDFD7FE}" type="presOf" srcId="{96831576-06E8-425E-8CAA-15683000ADB2}" destId="{32A59467-BC38-4567-BDDB-21FAF33655DB}" srcOrd="1" destOrd="3" presId="urn:microsoft.com/office/officeart/2005/8/layout/hProcess4"/>
    <dgm:cxn modelId="{A4D38406-68B4-40BB-A675-BFADFFC5E571}" type="presOf" srcId="{7B9AC73C-049B-4F4B-86FC-A6510FF36671}" destId="{8770B156-0377-486C-AC29-EF1FF6378040}" srcOrd="0" destOrd="1" presId="urn:microsoft.com/office/officeart/2005/8/layout/hProcess4"/>
    <dgm:cxn modelId="{6875156C-3A8E-49E7-888B-FA529E58F3DA}" type="presOf" srcId="{C74DA582-471A-490C-8BA6-D966ADE4E0E7}" destId="{64563779-8DBE-426F-A785-575543CD31A0}" srcOrd="1" destOrd="3" presId="urn:microsoft.com/office/officeart/2005/8/layout/hProcess4"/>
    <dgm:cxn modelId="{7EE21DC6-CE4F-4F25-B95E-344D58FD74A6}" type="presOf" srcId="{4E05C4AE-F99B-44C4-8A81-7AF8CF03545E}" destId="{8770B156-0377-486C-AC29-EF1FF6378040}" srcOrd="0" destOrd="2" presId="urn:microsoft.com/office/officeart/2005/8/layout/hProcess4"/>
    <dgm:cxn modelId="{4A2DDA01-F0F1-40B6-BD08-A1DEC032E040}" type="presOf" srcId="{2D112E73-8DCC-4481-B966-B0C49D2E11F2}" destId="{64563779-8DBE-426F-A785-575543CD31A0}" srcOrd="1" destOrd="1" presId="urn:microsoft.com/office/officeart/2005/8/layout/hProcess4"/>
    <dgm:cxn modelId="{DD3604EB-F649-497B-928F-90B07644063D}" type="presOf" srcId="{CA0C94C6-8E9D-4F15-92B5-FFB537452E3A}" destId="{0A0412CA-08C9-4B64-9167-894A737363CB}" srcOrd="0" destOrd="0" presId="urn:microsoft.com/office/officeart/2005/8/layout/hProcess4"/>
    <dgm:cxn modelId="{2072A10E-E188-4E1D-B8C4-02D2096D9248}" type="presOf" srcId="{FA4A1658-BB1F-4BDE-82E5-A1671AB2D4A6}" destId="{5F0DE867-0750-40EA-B115-0C5022870198}" srcOrd="0" destOrd="0" presId="urn:microsoft.com/office/officeart/2005/8/layout/hProcess4"/>
    <dgm:cxn modelId="{2B651C0F-27F9-4762-9445-89EBBAFC9906}" srcId="{FA4A1658-BB1F-4BDE-82E5-A1671AB2D4A6}" destId="{8A00394C-E28E-492D-92DB-612F1AB4EBD3}" srcOrd="0" destOrd="0" parTransId="{E3E12084-B742-475E-8076-0EF75319EDC1}" sibTransId="{1A42760F-B52B-4B40-8507-C188642A52F1}"/>
    <dgm:cxn modelId="{55EC98AB-42F8-412D-A701-DDD802C5E0B2}" type="presOf" srcId="{8A00394C-E28E-492D-92DB-612F1AB4EBD3}" destId="{32A59467-BC38-4567-BDDB-21FAF33655DB}" srcOrd="1" destOrd="0" presId="urn:microsoft.com/office/officeart/2005/8/layout/hProcess4"/>
    <dgm:cxn modelId="{8FA26917-F26F-4717-8B55-5008A5DB719B}" type="presOf" srcId="{52B1A46C-E69F-4F34-9923-D1FC0F0304B2}" destId="{75F566E1-EEDB-4CDC-95AD-7AAB10AA8B1D}" srcOrd="0" destOrd="3" presId="urn:microsoft.com/office/officeart/2005/8/layout/hProcess4"/>
    <dgm:cxn modelId="{B0933530-E02D-4F78-98B0-AE7348C51A73}" type="presParOf" srcId="{7B54968C-055C-469C-BC1F-F3219352296F}" destId="{3E582387-3FAD-4C9F-83B0-8480A9EEC75D}" srcOrd="0" destOrd="0" presId="urn:microsoft.com/office/officeart/2005/8/layout/hProcess4"/>
    <dgm:cxn modelId="{2E8FFEAF-2C4D-4B29-95BF-2B1052BBD7FC}" type="presParOf" srcId="{7B54968C-055C-469C-BC1F-F3219352296F}" destId="{B862691E-734D-4488-8FDE-0FA1542FA639}" srcOrd="1" destOrd="0" presId="urn:microsoft.com/office/officeart/2005/8/layout/hProcess4"/>
    <dgm:cxn modelId="{5615E06A-8BEB-489F-BB40-421CA9549BCE}" type="presParOf" srcId="{7B54968C-055C-469C-BC1F-F3219352296F}" destId="{D8429176-3D36-4342-870F-DD3AED8F1720}" srcOrd="2" destOrd="0" presId="urn:microsoft.com/office/officeart/2005/8/layout/hProcess4"/>
    <dgm:cxn modelId="{08D25492-0BD7-43FB-9CA6-1AC25AEACE1E}" type="presParOf" srcId="{D8429176-3D36-4342-870F-DD3AED8F1720}" destId="{F0E568EE-63B5-4D09-A7F0-E2B9CDEB9A51}" srcOrd="0" destOrd="0" presId="urn:microsoft.com/office/officeart/2005/8/layout/hProcess4"/>
    <dgm:cxn modelId="{289044CA-E853-4F10-AF4D-DB7193CAFE82}" type="presParOf" srcId="{F0E568EE-63B5-4D09-A7F0-E2B9CDEB9A51}" destId="{0E63EC7B-7664-4EAC-94B1-E9CEF0606D0A}" srcOrd="0" destOrd="0" presId="urn:microsoft.com/office/officeart/2005/8/layout/hProcess4"/>
    <dgm:cxn modelId="{B759F2F3-E732-45F8-AE6F-1F1EB8F79AE9}" type="presParOf" srcId="{F0E568EE-63B5-4D09-A7F0-E2B9CDEB9A51}" destId="{75F566E1-EEDB-4CDC-95AD-7AAB10AA8B1D}" srcOrd="1" destOrd="0" presId="urn:microsoft.com/office/officeart/2005/8/layout/hProcess4"/>
    <dgm:cxn modelId="{AB5153F9-69A8-491E-90A9-D3440C167ED2}" type="presParOf" srcId="{F0E568EE-63B5-4D09-A7F0-E2B9CDEB9A51}" destId="{725C03C3-2B92-481C-BE47-6036F1E37148}" srcOrd="2" destOrd="0" presId="urn:microsoft.com/office/officeart/2005/8/layout/hProcess4"/>
    <dgm:cxn modelId="{C99EF232-5B22-45D3-AD75-79A0A6F4B979}" type="presParOf" srcId="{F0E568EE-63B5-4D09-A7F0-E2B9CDEB9A51}" destId="{1EF9E2D9-BD09-4602-AC06-0718C01852E0}" srcOrd="3" destOrd="0" presId="urn:microsoft.com/office/officeart/2005/8/layout/hProcess4"/>
    <dgm:cxn modelId="{71B663C9-7A16-482C-AED9-C3243EAC5706}" type="presParOf" srcId="{F0E568EE-63B5-4D09-A7F0-E2B9CDEB9A51}" destId="{1D8085E5-747F-4D0A-8822-5D1005CFC1A2}" srcOrd="4" destOrd="0" presId="urn:microsoft.com/office/officeart/2005/8/layout/hProcess4"/>
    <dgm:cxn modelId="{8F1839B9-53A7-425D-BBF7-142AEB59D8FB}" type="presParOf" srcId="{D8429176-3D36-4342-870F-DD3AED8F1720}" destId="{0A0412CA-08C9-4B64-9167-894A737363CB}" srcOrd="1" destOrd="0" presId="urn:microsoft.com/office/officeart/2005/8/layout/hProcess4"/>
    <dgm:cxn modelId="{B55AD281-DD85-4F6E-BAE7-A7C3CBF4F021}" type="presParOf" srcId="{D8429176-3D36-4342-870F-DD3AED8F1720}" destId="{ABF2BF18-777A-447F-A9C4-A8D3D274DCF1}" srcOrd="2" destOrd="0" presId="urn:microsoft.com/office/officeart/2005/8/layout/hProcess4"/>
    <dgm:cxn modelId="{AAEDA818-A5A1-41B1-BCD0-12F2BFC70E1E}" type="presParOf" srcId="{ABF2BF18-777A-447F-A9C4-A8D3D274DCF1}" destId="{370212D8-4B12-47BF-9083-1EB8E0B5AFB5}" srcOrd="0" destOrd="0" presId="urn:microsoft.com/office/officeart/2005/8/layout/hProcess4"/>
    <dgm:cxn modelId="{0EEF14CA-0568-4F85-820B-24C6C14035AD}" type="presParOf" srcId="{ABF2BF18-777A-447F-A9C4-A8D3D274DCF1}" destId="{8770B156-0377-486C-AC29-EF1FF6378040}" srcOrd="1" destOrd="0" presId="urn:microsoft.com/office/officeart/2005/8/layout/hProcess4"/>
    <dgm:cxn modelId="{76F249E7-4EC3-4822-A357-42D8FF12467A}" type="presParOf" srcId="{ABF2BF18-777A-447F-A9C4-A8D3D274DCF1}" destId="{32A59467-BC38-4567-BDDB-21FAF33655DB}" srcOrd="2" destOrd="0" presId="urn:microsoft.com/office/officeart/2005/8/layout/hProcess4"/>
    <dgm:cxn modelId="{36DB11FD-2EE7-4E50-B95B-CE2C31624F43}" type="presParOf" srcId="{ABF2BF18-777A-447F-A9C4-A8D3D274DCF1}" destId="{5F0DE867-0750-40EA-B115-0C5022870198}" srcOrd="3" destOrd="0" presId="urn:microsoft.com/office/officeart/2005/8/layout/hProcess4"/>
    <dgm:cxn modelId="{9193BF36-E8FA-4A90-BCEE-7F0B3FD9E340}" type="presParOf" srcId="{ABF2BF18-777A-447F-A9C4-A8D3D274DCF1}" destId="{480CA63D-5689-4C41-8A38-BDA132BD831F}" srcOrd="4" destOrd="0" presId="urn:microsoft.com/office/officeart/2005/8/layout/hProcess4"/>
    <dgm:cxn modelId="{DE79F245-EE94-4B13-A860-C0F49C473C78}" type="presParOf" srcId="{D8429176-3D36-4342-870F-DD3AED8F1720}" destId="{9FB03702-129B-4166-8AF0-0CA45E2754C6}" srcOrd="3" destOrd="0" presId="urn:microsoft.com/office/officeart/2005/8/layout/hProcess4"/>
    <dgm:cxn modelId="{CA263AD3-A8A9-4A1E-8B68-0A67101BF1A7}" type="presParOf" srcId="{D8429176-3D36-4342-870F-DD3AED8F1720}" destId="{EAF264DA-787C-41EF-BAAC-A2D1743362DA}" srcOrd="4" destOrd="0" presId="urn:microsoft.com/office/officeart/2005/8/layout/hProcess4"/>
    <dgm:cxn modelId="{639C9DA2-170B-4280-A665-65ACB817C091}" type="presParOf" srcId="{EAF264DA-787C-41EF-BAAC-A2D1743362DA}" destId="{59DCA8FC-40EF-4AF9-A956-36EF1BEC8133}" srcOrd="0" destOrd="0" presId="urn:microsoft.com/office/officeart/2005/8/layout/hProcess4"/>
    <dgm:cxn modelId="{1E0E0886-6DC2-4BFA-B8D3-208BE932BA48}" type="presParOf" srcId="{EAF264DA-787C-41EF-BAAC-A2D1743362DA}" destId="{73208DF7-053A-4760-9AB1-F179120464E1}" srcOrd="1" destOrd="0" presId="urn:microsoft.com/office/officeart/2005/8/layout/hProcess4"/>
    <dgm:cxn modelId="{87449797-2EC8-4085-BAFD-38AC7070C6A4}" type="presParOf" srcId="{EAF264DA-787C-41EF-BAAC-A2D1743362DA}" destId="{64563779-8DBE-426F-A785-575543CD31A0}" srcOrd="2" destOrd="0" presId="urn:microsoft.com/office/officeart/2005/8/layout/hProcess4"/>
    <dgm:cxn modelId="{6EB207A9-C011-4570-9308-74F7671F8BF5}" type="presParOf" srcId="{EAF264DA-787C-41EF-BAAC-A2D1743362DA}" destId="{BF62DD6F-2EB2-46DB-B84D-2DB9579ECEF1}" srcOrd="3" destOrd="0" presId="urn:microsoft.com/office/officeart/2005/8/layout/hProcess4"/>
    <dgm:cxn modelId="{E6B4D3A4-6E10-4C5E-8970-8539E65B2F19}" type="presParOf" srcId="{EAF264DA-787C-41EF-BAAC-A2D1743362DA}" destId="{B9128F5E-8724-4577-BB80-795639C5C15C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F566E1-EEDB-4CDC-95AD-7AAB10AA8B1D}">
      <dsp:nvSpPr>
        <dsp:cNvPr id="0" name=""/>
        <dsp:cNvSpPr/>
      </dsp:nvSpPr>
      <dsp:spPr>
        <a:xfrm>
          <a:off x="538866" y="657588"/>
          <a:ext cx="1532027" cy="12636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800" kern="1200" dirty="0" smtClean="0"/>
            <a:t>Your Finances</a:t>
          </a:r>
          <a:endParaRPr lang="en-US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800" kern="1200" dirty="0" smtClean="0"/>
            <a:t>Get the support you need</a:t>
          </a:r>
          <a:endParaRPr lang="en-US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800" kern="1200" dirty="0" smtClean="0"/>
            <a:t>Find the right career for you</a:t>
          </a:r>
          <a:endParaRPr lang="en-US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800" kern="1200" dirty="0" smtClean="0"/>
            <a:t>Stay Motivated </a:t>
          </a:r>
          <a:endParaRPr lang="en-US" sz="800" kern="1200" dirty="0"/>
        </a:p>
      </dsp:txBody>
      <dsp:txXfrm>
        <a:off x="567945" y="686667"/>
        <a:ext cx="1473869" cy="934672"/>
      </dsp:txXfrm>
    </dsp:sp>
    <dsp:sp modelId="{0A0412CA-08C9-4B64-9167-894A737363CB}">
      <dsp:nvSpPr>
        <dsp:cNvPr id="0" name=""/>
        <dsp:cNvSpPr/>
      </dsp:nvSpPr>
      <dsp:spPr>
        <a:xfrm>
          <a:off x="1372661" y="860975"/>
          <a:ext cx="1833672" cy="1833672"/>
        </a:xfrm>
        <a:prstGeom prst="leftCircularArrow">
          <a:avLst>
            <a:gd name="adj1" fmla="val 3935"/>
            <a:gd name="adj2" fmla="val 493349"/>
            <a:gd name="adj3" fmla="val 2268860"/>
            <a:gd name="adj4" fmla="val 9024489"/>
            <a:gd name="adj5" fmla="val 4591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F9E2D9-BD09-4602-AC06-0718C01852E0}">
      <dsp:nvSpPr>
        <dsp:cNvPr id="0" name=""/>
        <dsp:cNvSpPr/>
      </dsp:nvSpPr>
      <dsp:spPr>
        <a:xfrm>
          <a:off x="879317" y="1650419"/>
          <a:ext cx="1361802" cy="54154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PLAN</a:t>
          </a:r>
          <a:endParaRPr lang="en-US" sz="2500" kern="1200" dirty="0"/>
        </a:p>
      </dsp:txBody>
      <dsp:txXfrm>
        <a:off x="895178" y="1666280"/>
        <a:ext cx="1330080" cy="509821"/>
      </dsp:txXfrm>
    </dsp:sp>
    <dsp:sp modelId="{8770B156-0377-486C-AC29-EF1FF6378040}">
      <dsp:nvSpPr>
        <dsp:cNvPr id="0" name=""/>
        <dsp:cNvSpPr/>
      </dsp:nvSpPr>
      <dsp:spPr>
        <a:xfrm>
          <a:off x="2584702" y="657588"/>
          <a:ext cx="1532027" cy="12636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800" kern="1200" dirty="0" smtClean="0"/>
            <a:t>Master the Art of Networking</a:t>
          </a:r>
          <a:endParaRPr lang="en-US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800" kern="1200" dirty="0" smtClean="0"/>
            <a:t>Update your skills</a:t>
          </a:r>
          <a:endParaRPr lang="en-US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800" kern="1200" dirty="0" smtClean="0"/>
            <a:t>Documents you need for employment</a:t>
          </a:r>
          <a:endParaRPr lang="en-US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800" kern="1200" dirty="0" smtClean="0"/>
            <a:t>Top-Notch Resumes</a:t>
          </a:r>
          <a:endParaRPr lang="en-US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800" kern="1200" dirty="0" smtClean="0"/>
            <a:t>On-Line Applications </a:t>
          </a:r>
          <a:endParaRPr lang="en-US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800" kern="1200" dirty="0" smtClean="0"/>
            <a:t>Interviewing Skills</a:t>
          </a:r>
          <a:endParaRPr lang="en-US" sz="800" kern="1200" dirty="0"/>
        </a:p>
      </dsp:txBody>
      <dsp:txXfrm>
        <a:off x="2613781" y="957439"/>
        <a:ext cx="1473869" cy="934672"/>
      </dsp:txXfrm>
    </dsp:sp>
    <dsp:sp modelId="{9FB03702-129B-4166-8AF0-0CA45E2754C6}">
      <dsp:nvSpPr>
        <dsp:cNvPr id="0" name=""/>
        <dsp:cNvSpPr/>
      </dsp:nvSpPr>
      <dsp:spPr>
        <a:xfrm>
          <a:off x="3405729" y="-165413"/>
          <a:ext cx="2029431" cy="2029431"/>
        </a:xfrm>
        <a:prstGeom prst="circularArrow">
          <a:avLst>
            <a:gd name="adj1" fmla="val 3555"/>
            <a:gd name="adj2" fmla="val 441714"/>
            <a:gd name="adj3" fmla="val 19382775"/>
            <a:gd name="adj4" fmla="val 12575511"/>
            <a:gd name="adj5" fmla="val 4148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0DE867-0750-40EA-B115-0C5022870198}">
      <dsp:nvSpPr>
        <dsp:cNvPr id="0" name=""/>
        <dsp:cNvSpPr/>
      </dsp:nvSpPr>
      <dsp:spPr>
        <a:xfrm>
          <a:off x="2925152" y="386817"/>
          <a:ext cx="1361802" cy="54154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PREPARE</a:t>
          </a:r>
          <a:endParaRPr lang="en-US" sz="2500" kern="1200" dirty="0"/>
        </a:p>
      </dsp:txBody>
      <dsp:txXfrm>
        <a:off x="2941013" y="402678"/>
        <a:ext cx="1330080" cy="509821"/>
      </dsp:txXfrm>
    </dsp:sp>
    <dsp:sp modelId="{73208DF7-053A-4760-9AB1-F179120464E1}">
      <dsp:nvSpPr>
        <dsp:cNvPr id="0" name=""/>
        <dsp:cNvSpPr/>
      </dsp:nvSpPr>
      <dsp:spPr>
        <a:xfrm>
          <a:off x="4630537" y="657588"/>
          <a:ext cx="1532027" cy="12636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800" kern="1200" dirty="0" smtClean="0"/>
            <a:t>Applying &amp; Interviewing</a:t>
          </a:r>
          <a:endParaRPr lang="en-US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800" kern="1200" dirty="0" smtClean="0"/>
            <a:t>Lifelong Career Success</a:t>
          </a:r>
          <a:endParaRPr lang="en-US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800" kern="1200" dirty="0" smtClean="0"/>
            <a:t>Connect to a Talent Network</a:t>
          </a:r>
          <a:endParaRPr lang="en-US" sz="800" kern="1200" dirty="0"/>
        </a:p>
      </dsp:txBody>
      <dsp:txXfrm>
        <a:off x="4659616" y="686667"/>
        <a:ext cx="1473869" cy="934672"/>
      </dsp:txXfrm>
    </dsp:sp>
    <dsp:sp modelId="{BF62DD6F-2EB2-46DB-B84D-2DB9579ECEF1}">
      <dsp:nvSpPr>
        <dsp:cNvPr id="0" name=""/>
        <dsp:cNvSpPr/>
      </dsp:nvSpPr>
      <dsp:spPr>
        <a:xfrm>
          <a:off x="4970988" y="1650419"/>
          <a:ext cx="1361802" cy="54154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SUCCEED</a:t>
          </a:r>
          <a:endParaRPr lang="en-US" sz="2500" kern="1200" dirty="0"/>
        </a:p>
      </dsp:txBody>
      <dsp:txXfrm>
        <a:off x="4986849" y="1666280"/>
        <a:ext cx="1330080" cy="5098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1EF150-6A2C-4F92-AEAE-1CE0F7091BF1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654390-33ED-449B-AF16-A063B8B38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499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654390-33ED-449B-AF16-A063B8B38EE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433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4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666407"/>
            <a:ext cx="7772400" cy="1470025"/>
          </a:xfrm>
        </p:spPr>
        <p:txBody>
          <a:bodyPr/>
          <a:lstStyle>
            <a:lvl1pPr>
              <a:defRPr b="1" i="0">
                <a:solidFill>
                  <a:srgbClr val="654069"/>
                </a:solidFill>
                <a:latin typeface="Cabin Condensed"/>
                <a:cs typeface="Cabin Condensed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136432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solidFill>
                  <a:schemeClr val="accent5"/>
                </a:solidFill>
                <a:latin typeface="Lora"/>
                <a:cs typeface="Lor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05194"/>
            <a:ext cx="2895600" cy="365125"/>
          </a:xfrm>
          <a:prstGeom prst="rect">
            <a:avLst/>
          </a:prstGeom>
        </p:spPr>
        <p:txBody>
          <a:bodyPr/>
          <a:lstStyle>
            <a:lvl1pPr algn="ctr">
              <a:defRPr b="1">
                <a:solidFill>
                  <a:schemeClr val="accent6"/>
                </a:solidFill>
                <a:latin typeface="Lora"/>
                <a:cs typeface="Lora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491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-0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 i="0">
                <a:solidFill>
                  <a:srgbClr val="683064"/>
                </a:solidFill>
                <a:latin typeface="Cabin Condensed"/>
                <a:cs typeface="Cabin Condensed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Lora"/>
                <a:cs typeface="Lora"/>
              </a:defRPr>
            </a:lvl1pPr>
            <a:lvl2pPr>
              <a:defRPr>
                <a:latin typeface="Lora"/>
                <a:cs typeface="Lora"/>
              </a:defRPr>
            </a:lvl2pPr>
            <a:lvl3pPr>
              <a:defRPr>
                <a:latin typeface="Lora"/>
                <a:cs typeface="Lora"/>
              </a:defRPr>
            </a:lvl3pPr>
            <a:lvl4pPr>
              <a:defRPr>
                <a:latin typeface="Lora"/>
                <a:cs typeface="Lora"/>
              </a:defRPr>
            </a:lvl4pPr>
            <a:lvl5pPr>
              <a:defRPr>
                <a:latin typeface="Lora"/>
                <a:cs typeface="Lora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ora"/>
                <a:cs typeface="Lora"/>
              </a:defRPr>
            </a:lvl1pPr>
          </a:lstStyle>
          <a:p>
            <a:r>
              <a:rPr lang="en-US" smtClean="0"/>
              <a:t>‹#›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245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werpoint-0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636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 i="0">
                <a:solidFill>
                  <a:srgbClr val="683064"/>
                </a:solidFill>
                <a:latin typeface="Cabin Condensed"/>
                <a:cs typeface="Cabin Condensed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>
              <a:defRPr>
                <a:latin typeface="Lora"/>
                <a:cs typeface="Lora"/>
              </a:defRPr>
            </a:lvl1pPr>
            <a:lvl2pPr>
              <a:defRPr>
                <a:latin typeface="Lora"/>
                <a:cs typeface="Lora"/>
              </a:defRPr>
            </a:lvl2pPr>
            <a:lvl3pPr>
              <a:defRPr>
                <a:latin typeface="Lora"/>
                <a:cs typeface="Lora"/>
              </a:defRPr>
            </a:lvl3pPr>
            <a:lvl4pPr>
              <a:defRPr>
                <a:latin typeface="Lora"/>
                <a:cs typeface="Lora"/>
              </a:defRPr>
            </a:lvl4pPr>
            <a:lvl5pPr>
              <a:defRPr>
                <a:latin typeface="Lora"/>
                <a:cs typeface="Lora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ora"/>
                <a:cs typeface="Lora"/>
              </a:defRPr>
            </a:lvl1pPr>
          </a:lstStyle>
          <a:p>
            <a:r>
              <a:rPr lang="en-US" smtClean="0"/>
              <a:t>‹#›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249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owerpoint-06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>
                <a:solidFill>
                  <a:schemeClr val="accent1"/>
                </a:solidFill>
                <a:latin typeface="Cabin Condensed"/>
                <a:cs typeface="Cabin Condensed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>
              <a:defRPr>
                <a:latin typeface="Lora"/>
                <a:cs typeface="Lora"/>
              </a:defRPr>
            </a:lvl1pPr>
            <a:lvl2pPr>
              <a:defRPr>
                <a:latin typeface="Lora"/>
                <a:cs typeface="Lora"/>
              </a:defRPr>
            </a:lvl2pPr>
            <a:lvl3pPr>
              <a:defRPr>
                <a:latin typeface="Lora"/>
                <a:cs typeface="Lora"/>
              </a:defRPr>
            </a:lvl3pPr>
            <a:lvl4pPr>
              <a:defRPr>
                <a:latin typeface="Lora"/>
                <a:cs typeface="Lora"/>
              </a:defRPr>
            </a:lvl4pPr>
            <a:lvl5pPr>
              <a:defRPr>
                <a:latin typeface="Lora"/>
                <a:cs typeface="Lora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ora"/>
                <a:cs typeface="Lora"/>
              </a:defRPr>
            </a:lvl1pPr>
          </a:lstStyle>
          <a:p>
            <a:r>
              <a:rPr lang="en-US" smtClean="0"/>
              <a:t>‹#›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273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werpoint-07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 i="0">
                <a:solidFill>
                  <a:schemeClr val="accent3"/>
                </a:solidFill>
                <a:latin typeface="Cabin Condensed"/>
                <a:cs typeface="Cabin Condensed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>
              <a:defRPr>
                <a:latin typeface="Lora"/>
                <a:cs typeface="Lora"/>
              </a:defRPr>
            </a:lvl1pPr>
            <a:lvl2pPr>
              <a:defRPr>
                <a:latin typeface="Lora"/>
                <a:cs typeface="Lora"/>
              </a:defRPr>
            </a:lvl2pPr>
            <a:lvl3pPr>
              <a:defRPr>
                <a:latin typeface="Lora"/>
                <a:cs typeface="Lora"/>
              </a:defRPr>
            </a:lvl3pPr>
            <a:lvl4pPr>
              <a:defRPr>
                <a:latin typeface="Lora"/>
                <a:cs typeface="Lora"/>
              </a:defRPr>
            </a:lvl4pPr>
            <a:lvl5pPr>
              <a:defRPr>
                <a:latin typeface="Lora"/>
                <a:cs typeface="Lora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ora"/>
                <a:cs typeface="Lora"/>
              </a:defRPr>
            </a:lvl1pPr>
          </a:lstStyle>
          <a:p>
            <a:r>
              <a:rPr lang="en-US" smtClean="0"/>
              <a:t>‹#›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719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owerpoint-08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 i="0">
                <a:solidFill>
                  <a:schemeClr val="accent2"/>
                </a:solidFill>
                <a:latin typeface="Cabin Condensed"/>
                <a:cs typeface="Cabin Condensed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>
              <a:defRPr>
                <a:latin typeface="Lora"/>
                <a:cs typeface="Lora"/>
              </a:defRPr>
            </a:lvl1pPr>
            <a:lvl2pPr>
              <a:defRPr>
                <a:latin typeface="Lora"/>
                <a:cs typeface="Lora"/>
              </a:defRPr>
            </a:lvl2pPr>
            <a:lvl3pPr>
              <a:defRPr>
                <a:latin typeface="Lora"/>
                <a:cs typeface="Lora"/>
              </a:defRPr>
            </a:lvl3pPr>
            <a:lvl4pPr>
              <a:defRPr>
                <a:latin typeface="Lora"/>
                <a:cs typeface="Lora"/>
              </a:defRPr>
            </a:lvl4pPr>
            <a:lvl5pPr>
              <a:defRPr>
                <a:latin typeface="Lora"/>
                <a:cs typeface="Lora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ora"/>
                <a:cs typeface="Lora"/>
              </a:defRPr>
            </a:lvl1pPr>
          </a:lstStyle>
          <a:p>
            <a:r>
              <a:rPr lang="en-US" smtClean="0"/>
              <a:t>‹#›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103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werpoint-03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36344"/>
            <a:ext cx="8229600" cy="1143000"/>
          </a:xfrm>
        </p:spPr>
        <p:txBody>
          <a:bodyPr/>
          <a:lstStyle>
            <a:lvl1pPr>
              <a:defRPr b="1" i="0">
                <a:solidFill>
                  <a:schemeClr val="accent3"/>
                </a:solidFill>
                <a:latin typeface="Cabin Condensed"/>
                <a:cs typeface="Cabin Condensed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2008"/>
            <a:ext cx="8229600" cy="4151178"/>
          </a:xfrm>
        </p:spPr>
        <p:txBody>
          <a:bodyPr/>
          <a:lstStyle>
            <a:lvl1pPr>
              <a:defRPr>
                <a:latin typeface="Lora"/>
                <a:cs typeface="Lora"/>
              </a:defRPr>
            </a:lvl1pPr>
            <a:lvl2pPr>
              <a:defRPr>
                <a:latin typeface="Lora"/>
                <a:cs typeface="Lora"/>
              </a:defRPr>
            </a:lvl2pPr>
            <a:lvl3pPr>
              <a:defRPr>
                <a:latin typeface="Lora"/>
                <a:cs typeface="Lora"/>
              </a:defRPr>
            </a:lvl3pPr>
            <a:lvl4pPr>
              <a:defRPr>
                <a:latin typeface="Lora"/>
                <a:cs typeface="Lora"/>
              </a:defRPr>
            </a:lvl4pPr>
            <a:lvl5pPr>
              <a:defRPr>
                <a:latin typeface="Lora"/>
                <a:cs typeface="Lora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ora"/>
                <a:cs typeface="Lora"/>
              </a:defRPr>
            </a:lvl1pPr>
          </a:lstStyle>
          <a:p>
            <a:r>
              <a:rPr lang="en-US" smtClean="0"/>
              <a:t>‹#›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166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owerpoint-0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424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>
                <a:solidFill>
                  <a:schemeClr val="accent3"/>
                </a:solidFill>
                <a:latin typeface="Cabin Condensed"/>
                <a:cs typeface="Cabin Condensed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Lora"/>
                <a:cs typeface="Lora"/>
              </a:defRPr>
            </a:lvl1pPr>
            <a:lvl2pPr>
              <a:defRPr sz="2400">
                <a:latin typeface="Lora"/>
                <a:cs typeface="Lora"/>
              </a:defRPr>
            </a:lvl2pPr>
            <a:lvl3pPr>
              <a:defRPr sz="2000">
                <a:latin typeface="Lora"/>
                <a:cs typeface="Lora"/>
              </a:defRPr>
            </a:lvl3pPr>
            <a:lvl4pPr>
              <a:defRPr sz="1800">
                <a:latin typeface="Lora"/>
                <a:cs typeface="Lora"/>
              </a:defRPr>
            </a:lvl4pPr>
            <a:lvl5pPr>
              <a:defRPr sz="1800">
                <a:latin typeface="Lora"/>
                <a:cs typeface="Lor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Lora"/>
                <a:cs typeface="Lora"/>
              </a:defRPr>
            </a:lvl1pPr>
            <a:lvl2pPr>
              <a:defRPr sz="2400">
                <a:latin typeface="Lora"/>
                <a:cs typeface="Lora"/>
              </a:defRPr>
            </a:lvl2pPr>
            <a:lvl3pPr>
              <a:defRPr sz="2000">
                <a:latin typeface="Lora"/>
                <a:cs typeface="Lora"/>
              </a:defRPr>
            </a:lvl3pPr>
            <a:lvl4pPr>
              <a:defRPr sz="1800">
                <a:latin typeface="Lora"/>
                <a:cs typeface="Lora"/>
              </a:defRPr>
            </a:lvl4pPr>
            <a:lvl5pPr>
              <a:defRPr sz="1800">
                <a:latin typeface="Lora"/>
                <a:cs typeface="Lor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ora"/>
                <a:cs typeface="Lora"/>
              </a:defRPr>
            </a:lvl1pPr>
          </a:lstStyle>
          <a:p>
            <a:r>
              <a:rPr lang="en-US" smtClean="0"/>
              <a:t>‹#›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544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Powerpoint-0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 i="0">
                <a:solidFill>
                  <a:schemeClr val="accent6"/>
                </a:solidFill>
                <a:latin typeface="Cabin Condensed"/>
                <a:cs typeface="Cabin Condensed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accent2"/>
                </a:solidFill>
                <a:latin typeface="Lora"/>
                <a:cs typeface="Lor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Lora"/>
                <a:cs typeface="Lora"/>
              </a:defRPr>
            </a:lvl1pPr>
            <a:lvl2pPr>
              <a:defRPr sz="2000">
                <a:latin typeface="Lora"/>
                <a:cs typeface="Lora"/>
              </a:defRPr>
            </a:lvl2pPr>
            <a:lvl3pPr>
              <a:defRPr sz="1800">
                <a:latin typeface="Lora"/>
                <a:cs typeface="Lora"/>
              </a:defRPr>
            </a:lvl3pPr>
            <a:lvl4pPr>
              <a:defRPr sz="1600">
                <a:latin typeface="Lora"/>
                <a:cs typeface="Lora"/>
              </a:defRPr>
            </a:lvl4pPr>
            <a:lvl5pPr>
              <a:defRPr sz="1600">
                <a:latin typeface="Lora"/>
                <a:cs typeface="Lora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latin typeface="Lora"/>
                <a:cs typeface="Lora"/>
              </a:defRPr>
            </a:lvl1pPr>
            <a:lvl2pPr>
              <a:defRPr sz="2000">
                <a:latin typeface="Lora"/>
                <a:cs typeface="Lora"/>
              </a:defRPr>
            </a:lvl2pPr>
            <a:lvl3pPr>
              <a:defRPr sz="1800">
                <a:latin typeface="Lora"/>
                <a:cs typeface="Lora"/>
              </a:defRPr>
            </a:lvl3pPr>
            <a:lvl4pPr>
              <a:defRPr sz="1600">
                <a:latin typeface="Lora"/>
                <a:cs typeface="Lora"/>
              </a:defRPr>
            </a:lvl4pPr>
            <a:lvl5pPr>
              <a:defRPr sz="1600">
                <a:latin typeface="Lora"/>
                <a:cs typeface="Lora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‹#›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002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owerpoint-09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1490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chemeClr val="accent2"/>
                </a:solidFill>
                <a:latin typeface="Lora"/>
                <a:cs typeface="Lora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761490"/>
            <a:ext cx="5111750" cy="5478329"/>
          </a:xfrm>
        </p:spPr>
        <p:txBody>
          <a:bodyPr/>
          <a:lstStyle>
            <a:lvl1pPr>
              <a:defRPr sz="3200">
                <a:latin typeface="Lora"/>
                <a:cs typeface="Lora"/>
              </a:defRPr>
            </a:lvl1pPr>
            <a:lvl2pPr>
              <a:defRPr sz="2800">
                <a:latin typeface="Lora"/>
                <a:cs typeface="Lora"/>
              </a:defRPr>
            </a:lvl2pPr>
            <a:lvl3pPr>
              <a:defRPr sz="2400">
                <a:latin typeface="Lora"/>
                <a:cs typeface="Lora"/>
              </a:defRPr>
            </a:lvl3pPr>
            <a:lvl4pPr>
              <a:defRPr sz="2000">
                <a:latin typeface="Lora"/>
                <a:cs typeface="Lora"/>
              </a:defRPr>
            </a:lvl4pPr>
            <a:lvl5pPr>
              <a:defRPr sz="2000">
                <a:latin typeface="Lora"/>
                <a:cs typeface="Lora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923540"/>
            <a:ext cx="3008313" cy="4316279"/>
          </a:xfrm>
        </p:spPr>
        <p:txBody>
          <a:bodyPr/>
          <a:lstStyle>
            <a:lvl1pPr marL="0" indent="0">
              <a:buNone/>
              <a:defRPr sz="1400">
                <a:latin typeface="Lora"/>
                <a:cs typeface="Lor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01595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-0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012" y="1867012"/>
            <a:ext cx="7772400" cy="1362075"/>
          </a:xfrm>
        </p:spPr>
        <p:txBody>
          <a:bodyPr anchor="t"/>
          <a:lstStyle>
            <a:lvl1pPr algn="l">
              <a:defRPr sz="4000" b="1" i="0" cap="all">
                <a:solidFill>
                  <a:schemeClr val="bg1"/>
                </a:solidFill>
                <a:latin typeface="Cabin Condensed"/>
                <a:cs typeface="Cabin Condensed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4932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owerpoint-10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995087"/>
            <a:ext cx="8229600" cy="1143000"/>
          </a:xfrm>
        </p:spPr>
        <p:txBody>
          <a:bodyPr/>
          <a:lstStyle>
            <a:lvl1pPr>
              <a:defRPr b="1">
                <a:solidFill>
                  <a:schemeClr val="accent3"/>
                </a:solidFill>
                <a:latin typeface="Cabin Condensed"/>
                <a:cs typeface="Cabin Condensed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2185137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solidFill>
                  <a:schemeClr val="tx1"/>
                </a:solidFill>
                <a:latin typeface="Lora"/>
                <a:cs typeface="Lor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340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owerpoint-1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2" y="12211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820012" y="1867012"/>
            <a:ext cx="7772400" cy="1362075"/>
          </a:xfrm>
        </p:spPr>
        <p:txBody>
          <a:bodyPr anchor="t"/>
          <a:lstStyle>
            <a:lvl1pPr algn="l">
              <a:defRPr sz="4000" b="1" i="0" cap="all">
                <a:solidFill>
                  <a:schemeClr val="bg1"/>
                </a:solidFill>
                <a:latin typeface="Cabin Condensed"/>
                <a:cs typeface="Cabin Condensed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0505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owerpoint-1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 i="0">
                <a:solidFill>
                  <a:schemeClr val="accent2"/>
                </a:solidFill>
                <a:latin typeface="Cabin Condensed"/>
                <a:cs typeface="Cabin Condensed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latin typeface="Lora"/>
                <a:cs typeface="Lor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66456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-13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1">
                <a:solidFill>
                  <a:schemeClr val="accent6"/>
                </a:solidFill>
                <a:latin typeface="Cabin Condensed"/>
                <a:cs typeface="Cabin Condensed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latin typeface="Lora"/>
                <a:cs typeface="Lora"/>
              </a:defRPr>
            </a:lvl1pPr>
            <a:lvl2pPr>
              <a:defRPr>
                <a:latin typeface="Lora"/>
                <a:cs typeface="Lora"/>
              </a:defRPr>
            </a:lvl2pPr>
            <a:lvl3pPr>
              <a:defRPr>
                <a:latin typeface="Lora"/>
                <a:cs typeface="Lora"/>
              </a:defRPr>
            </a:lvl3pPr>
            <a:lvl4pPr>
              <a:defRPr>
                <a:latin typeface="Lora"/>
                <a:cs typeface="Lora"/>
              </a:defRPr>
            </a:lvl4pPr>
            <a:lvl5pPr>
              <a:defRPr>
                <a:latin typeface="Lora"/>
                <a:cs typeface="Lora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2862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2142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229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2" r:id="rId4"/>
    <p:sldLayoutId id="2147483663" r:id="rId5"/>
    <p:sldLayoutId id="2147483664" r:id="rId6"/>
    <p:sldLayoutId id="2147483661" r:id="rId7"/>
    <p:sldLayoutId id="2147483652" r:id="rId8"/>
    <p:sldLayoutId id="2147483653" r:id="rId9"/>
    <p:sldLayoutId id="2147483656" r:id="rId10"/>
    <p:sldLayoutId id="2147483651" r:id="rId11"/>
    <p:sldLayoutId id="2147483654" r:id="rId12"/>
    <p:sldLayoutId id="2147483655" r:id="rId13"/>
    <p:sldLayoutId id="2147483657" r:id="rId14"/>
    <p:sldLayoutId id="2147483659" r:id="rId15"/>
    <p:sldLayoutId id="2147483658" r:id="rId1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2700" dirty="0" smtClean="0"/>
              <a:t>Connecting unemployment insurance and workforce </a:t>
            </a:r>
            <a:r>
              <a:rPr lang="en-US" sz="2700" dirty="0" smtClean="0"/>
              <a:t>development</a:t>
            </a:r>
            <a:br>
              <a:rPr lang="en-US" sz="2700" dirty="0" smtClean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 smtClean="0"/>
              <a:t>AARON </a:t>
            </a:r>
            <a:r>
              <a:rPr lang="en-US" sz="1800" dirty="0" err="1" smtClean="0"/>
              <a:t>r.</a:t>
            </a:r>
            <a:r>
              <a:rPr lang="en-US" sz="1800" dirty="0" smtClean="0"/>
              <a:t> Fichtner, Ph.D.</a:t>
            </a:r>
            <a:br>
              <a:rPr lang="en-US" sz="1800" dirty="0" smtClean="0"/>
            </a:br>
            <a:r>
              <a:rPr lang="en-US" sz="1800" dirty="0" smtClean="0"/>
              <a:t>Deputy Commissioner</a:t>
            </a:r>
            <a:br>
              <a:rPr lang="en-US" sz="1800" dirty="0" smtClean="0"/>
            </a:br>
            <a:r>
              <a:rPr lang="en-US" sz="1800" dirty="0" smtClean="0"/>
              <a:t>New Jersey Department of Labor and Workforce Development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243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New Jersey Career Connections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728" y="1313443"/>
            <a:ext cx="7602543" cy="2474786"/>
          </a:xfrm>
          <a:prstGeom prst="rect">
            <a:avLst/>
          </a:prstGeom>
        </p:spPr>
      </p:pic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8614850"/>
              </p:ext>
            </p:extLst>
          </p:nvPr>
        </p:nvGraphicFramePr>
        <p:xfrm>
          <a:off x="1136170" y="3497949"/>
          <a:ext cx="6871657" cy="25787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81869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05744" y="1296938"/>
            <a:ext cx="4035270" cy="53132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233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/>
              <a:t>Systems Integration</a:t>
            </a:r>
            <a:br>
              <a:rPr lang="en-US" sz="3200" dirty="0" smtClean="0"/>
            </a:br>
            <a:r>
              <a:rPr lang="en-US" sz="3200" dirty="0" smtClean="0"/>
              <a:t>IWRS and WIPP</a:t>
            </a:r>
            <a:endParaRPr lang="en-US" sz="3200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5312229" y="855293"/>
            <a:ext cx="3374571" cy="4764314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0"/>
              </a:spcBef>
              <a:buNone/>
              <a:defRPr/>
            </a:pPr>
            <a:r>
              <a:rPr lang="en-US" sz="3400" b="1" dirty="0"/>
              <a:t>NJ’s </a:t>
            </a:r>
            <a:r>
              <a:rPr lang="en-US" sz="3400" b="1" dirty="0" smtClean="0"/>
              <a:t>IWRS </a:t>
            </a:r>
            <a:r>
              <a:rPr lang="en-US" sz="3400" b="1" dirty="0"/>
              <a:t>and WIPP Consolidates Job-Seeker Data from 6 Different Systems</a:t>
            </a:r>
          </a:p>
          <a:p>
            <a:pPr>
              <a:spcBef>
                <a:spcPts val="0"/>
              </a:spcBef>
              <a:defRPr/>
            </a:pPr>
            <a:endParaRPr lang="en-US" sz="3400" b="1" dirty="0"/>
          </a:p>
          <a:p>
            <a:pPr>
              <a:spcBef>
                <a:spcPts val="0"/>
              </a:spcBef>
              <a:defRPr/>
            </a:pPr>
            <a:r>
              <a:rPr lang="en-US" sz="3400" b="1" dirty="0" smtClean="0"/>
              <a:t>IWRS: Integrated Workforce Registration System (single sign-on)</a:t>
            </a:r>
            <a:endParaRPr lang="en-US" sz="3400" b="1" dirty="0"/>
          </a:p>
          <a:p>
            <a:pPr>
              <a:spcBef>
                <a:spcPts val="0"/>
              </a:spcBef>
              <a:defRPr/>
            </a:pPr>
            <a:endParaRPr lang="en-US" sz="3400" b="1" dirty="0"/>
          </a:p>
          <a:p>
            <a:pPr>
              <a:spcBef>
                <a:spcPts val="0"/>
              </a:spcBef>
              <a:defRPr/>
            </a:pPr>
            <a:r>
              <a:rPr lang="en-US" sz="3400" b="1" dirty="0" smtClean="0"/>
              <a:t>WIPP: Workforce Integrated Profile Page</a:t>
            </a:r>
            <a:endParaRPr lang="en-US" sz="34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040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Benefits of an Integrated Data System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300" dirty="0"/>
              <a:t>Providing customer support in one application with a complete view of a customer’s reemployment and unemployment information. </a:t>
            </a:r>
          </a:p>
          <a:p>
            <a:r>
              <a:rPr lang="en-US" sz="2300" dirty="0"/>
              <a:t>Empowering job seekers with a customized page that provides all the latest tools and resources in one convenient place.</a:t>
            </a:r>
          </a:p>
          <a:p>
            <a:r>
              <a:rPr lang="en-US" sz="2300" dirty="0"/>
              <a:t>Gathering of the most accurate, integrated data through the registration process for better reporting, decision making, and service.</a:t>
            </a:r>
          </a:p>
          <a:p>
            <a:r>
              <a:rPr lang="en-US" sz="2300" dirty="0"/>
              <a:t>IWRS is integrated with </a:t>
            </a:r>
            <a:r>
              <a:rPr lang="en-US" sz="2300" dirty="0" smtClean="0"/>
              <a:t>our Workforce and UI case management systems for </a:t>
            </a:r>
            <a:r>
              <a:rPr lang="en-US" sz="2300" dirty="0"/>
              <a:t>smooth </a:t>
            </a:r>
            <a:r>
              <a:rPr lang="en-US" sz="2300" dirty="0" smtClean="0"/>
              <a:t>navigation</a:t>
            </a:r>
            <a:endParaRPr lang="en-US" sz="2300" dirty="0" smtClean="0"/>
          </a:p>
        </p:txBody>
      </p:sp>
    </p:spTree>
    <p:extLst>
      <p:ext uri="{BB962C8B-B14F-4D97-AF65-F5344CB8AC3E}">
        <p14:creationId xmlns:p14="http://schemas.microsoft.com/office/powerpoint/2010/main" val="3982810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Benefits of an Integrated Data System </a:t>
            </a:r>
            <a:r>
              <a:rPr lang="en-US" sz="2800" dirty="0" smtClean="0"/>
              <a:t>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4436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Convenient </a:t>
            </a:r>
            <a:r>
              <a:rPr lang="en-US" sz="2400" dirty="0"/>
              <a:t>information sharing and organization tools (i.e.: mass emails, calendar, etc.)</a:t>
            </a:r>
          </a:p>
          <a:p>
            <a:r>
              <a:rPr lang="en-US" sz="2400" dirty="0"/>
              <a:t>Better communication between job seekers, departments, and agency staff.</a:t>
            </a:r>
          </a:p>
          <a:p>
            <a:r>
              <a:rPr lang="en-US" sz="2400" dirty="0"/>
              <a:t>Use of data mining and predictive data analytics tools to slice and dice the data to find hidden patterns and trends.</a:t>
            </a:r>
          </a:p>
          <a:p>
            <a:r>
              <a:rPr lang="en-US" sz="2400" dirty="0"/>
              <a:t>Can be customized to meet new/evolving programs and services.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98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en-US" sz="3200" dirty="0"/>
              <a:t>Workforce Integrated Profile Page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8547" y="1575412"/>
            <a:ext cx="8135453" cy="376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941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Workforce Integrated Profile Page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1" b="1042"/>
          <a:stretch/>
        </p:blipFill>
        <p:spPr>
          <a:xfrm>
            <a:off x="293088" y="1637975"/>
            <a:ext cx="8557823" cy="3811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1151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w Jersey Career Connections">
      <a:dk1>
        <a:srgbClr val="000000"/>
      </a:dk1>
      <a:lt1>
        <a:sysClr val="window" lastClr="FFFFFF"/>
      </a:lt1>
      <a:dk2>
        <a:srgbClr val="654069"/>
      </a:dk2>
      <a:lt2>
        <a:srgbClr val="FFF4E2"/>
      </a:lt2>
      <a:accent1>
        <a:srgbClr val="FCB912"/>
      </a:accent1>
      <a:accent2>
        <a:srgbClr val="F68B1E"/>
      </a:accent2>
      <a:accent3>
        <a:srgbClr val="23225E"/>
      </a:accent3>
      <a:accent4>
        <a:srgbClr val="654069"/>
      </a:accent4>
      <a:accent5>
        <a:srgbClr val="999999"/>
      </a:accent5>
      <a:accent6>
        <a:srgbClr val="683064"/>
      </a:accent6>
      <a:hlink>
        <a:srgbClr val="F68B1E"/>
      </a:hlink>
      <a:folHlink>
        <a:srgbClr val="2322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1472</TotalTime>
  <Words>245</Words>
  <Application>Microsoft Office PowerPoint</Application>
  <PresentationFormat>On-screen Show (4:3)</PresentationFormat>
  <Paragraphs>37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Cabin Condensed</vt:lpstr>
      <vt:lpstr>Calibri</vt:lpstr>
      <vt:lpstr>Lora</vt:lpstr>
      <vt:lpstr>Office Theme</vt:lpstr>
      <vt:lpstr>Connecting unemployment insurance and workforce development    AARON r. Fichtner, Ph.D. Deputy Commissioner New Jersey Department of Labor and Workforce Development  </vt:lpstr>
      <vt:lpstr>New Jersey Career Connections</vt:lpstr>
      <vt:lpstr>Systems Integration IWRS and WIPP</vt:lpstr>
      <vt:lpstr>Benefits of an Integrated Data System</vt:lpstr>
      <vt:lpstr>Benefits of an Integrated Data System (continued)</vt:lpstr>
      <vt:lpstr>Workforce Integrated Profile Page</vt:lpstr>
      <vt:lpstr>Workforce Integrated Profile Page</vt:lpstr>
    </vt:vector>
  </TitlesOfParts>
  <Company>Rock River Star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Reing</dc:creator>
  <cp:lastModifiedBy>Fichtner, Aaron R.</cp:lastModifiedBy>
  <cp:revision>32</cp:revision>
  <dcterms:created xsi:type="dcterms:W3CDTF">2015-12-08T18:24:44Z</dcterms:created>
  <dcterms:modified xsi:type="dcterms:W3CDTF">2016-01-20T19:48:18Z</dcterms:modified>
</cp:coreProperties>
</file>